
<file path=[Content_Types].xml><?xml version="1.0" encoding="utf-8"?>
<Types xmlns="http://schemas.openxmlformats.org/package/2006/content-types">
  <Default Extension="bin" ContentType="application/vnd.ms-office.vbaProject"/>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ms-powerpoint.presentation.macroEnabled.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slides/slide2679.xml" ContentType="application/vnd.openxmlformats-officedocument.presentationml.slide+xml"/>
  <Override PartName="/ppt/slides/slide2680.xml" ContentType="application/vnd.openxmlformats-officedocument.presentationml.slide+xml"/>
  <Override PartName="/ppt/slides/slide2681.xml" ContentType="application/vnd.openxmlformats-officedocument.presentationml.slide+xml"/>
  <Override PartName="/ppt/slides/slide2682.xml" ContentType="application/vnd.openxmlformats-officedocument.presentationml.slide+xml"/>
  <Override PartName="/ppt/slides/slide2683.xml" ContentType="application/vnd.openxmlformats-officedocument.presentationml.slide+xml"/>
  <Override PartName="/ppt/slides/slide2684.xml" ContentType="application/vnd.openxmlformats-officedocument.presentationml.slide+xml"/>
  <Override PartName="/ppt/slides/slide2685.xml" ContentType="application/vnd.openxmlformats-officedocument.presentationml.slide+xml"/>
  <Override PartName="/ppt/slides/slide2686.xml" ContentType="application/vnd.openxmlformats-officedocument.presentationml.slide+xml"/>
  <Override PartName="/ppt/slides/slide2687.xml" ContentType="application/vnd.openxmlformats-officedocument.presentationml.slide+xml"/>
  <Override PartName="/ppt/slides/slide2688.xml" ContentType="application/vnd.openxmlformats-officedocument.presentationml.slide+xml"/>
  <Override PartName="/ppt/slides/slide2689.xml" ContentType="application/vnd.openxmlformats-officedocument.presentationml.slide+xml"/>
  <Override PartName="/ppt/slides/slide2690.xml" ContentType="application/vnd.openxmlformats-officedocument.presentationml.slide+xml"/>
  <Override PartName="/ppt/slides/slide2691.xml" ContentType="application/vnd.openxmlformats-officedocument.presentationml.slide+xml"/>
  <Override PartName="/ppt/slides/slide2692.xml" ContentType="application/vnd.openxmlformats-officedocument.presentationml.slide+xml"/>
  <Override PartName="/ppt/slides/slide2693.xml" ContentType="application/vnd.openxmlformats-officedocument.presentationml.slide+xml"/>
  <Override PartName="/ppt/slides/slide2694.xml" ContentType="application/vnd.openxmlformats-officedocument.presentationml.slide+xml"/>
  <Override PartName="/ppt/slides/slide2695.xml" ContentType="application/vnd.openxmlformats-officedocument.presentationml.slide+xml"/>
  <Override PartName="/ppt/slides/slide2696.xml" ContentType="application/vnd.openxmlformats-officedocument.presentationml.slide+xml"/>
  <Override PartName="/ppt/slides/slide2697.xml" ContentType="application/vnd.openxmlformats-officedocument.presentationml.slide+xml"/>
  <Override PartName="/ppt/slides/slide2698.xml" ContentType="application/vnd.openxmlformats-officedocument.presentationml.slide+xml"/>
  <Override PartName="/ppt/slides/slide2699.xml" ContentType="application/vnd.openxmlformats-officedocument.presentationml.slide+xml"/>
  <Override PartName="/ppt/slides/slide2700.xml" ContentType="application/vnd.openxmlformats-officedocument.presentationml.slide+xml"/>
  <Override PartName="/ppt/slides/slide2701.xml" ContentType="application/vnd.openxmlformats-officedocument.presentationml.slide+xml"/>
  <Override PartName="/ppt/slides/slide2702.xml" ContentType="application/vnd.openxmlformats-officedocument.presentationml.slide+xml"/>
  <Override PartName="/ppt/slides/slide2703.xml" ContentType="application/vnd.openxmlformats-officedocument.presentationml.slide+xml"/>
  <Override PartName="/ppt/slides/slide2704.xml" ContentType="application/vnd.openxmlformats-officedocument.presentationml.slide+xml"/>
  <Override PartName="/ppt/slides/slide2705.xml" ContentType="application/vnd.openxmlformats-officedocument.presentationml.slide+xml"/>
  <Override PartName="/ppt/slides/slide2706.xml" ContentType="application/vnd.openxmlformats-officedocument.presentationml.slide+xml"/>
  <Override PartName="/ppt/slides/slide2707.xml" ContentType="application/vnd.openxmlformats-officedocument.presentationml.slide+xml"/>
  <Override PartName="/ppt/slides/slide2708.xml" ContentType="application/vnd.openxmlformats-officedocument.presentationml.slide+xml"/>
  <Override PartName="/ppt/slides/slide2709.xml" ContentType="application/vnd.openxmlformats-officedocument.presentationml.slide+xml"/>
  <Override PartName="/ppt/slides/slide2710.xml" ContentType="application/vnd.openxmlformats-officedocument.presentationml.slide+xml"/>
  <Override PartName="/ppt/slides/slide2711.xml" ContentType="application/vnd.openxmlformats-officedocument.presentationml.slide+xml"/>
  <Override PartName="/ppt/slides/slide2712.xml" ContentType="application/vnd.openxmlformats-officedocument.presentationml.slide+xml"/>
  <Override PartName="/ppt/slides/slide2713.xml" ContentType="application/vnd.openxmlformats-officedocument.presentationml.slide+xml"/>
  <Override PartName="/ppt/slides/slide2714.xml" ContentType="application/vnd.openxmlformats-officedocument.presentationml.slide+xml"/>
  <Override PartName="/ppt/slides/slide2715.xml" ContentType="application/vnd.openxmlformats-officedocument.presentationml.slide+xml"/>
  <Override PartName="/ppt/slides/slide2716.xml" ContentType="application/vnd.openxmlformats-officedocument.presentationml.slide+xml"/>
  <Override PartName="/ppt/slides/slide2717.xml" ContentType="application/vnd.openxmlformats-officedocument.presentationml.slide+xml"/>
  <Override PartName="/ppt/slides/slide2718.xml" ContentType="application/vnd.openxmlformats-officedocument.presentationml.slide+xml"/>
  <Override PartName="/ppt/slides/slide2719.xml" ContentType="application/vnd.openxmlformats-officedocument.presentationml.slide+xml"/>
  <Override PartName="/ppt/slides/slide2720.xml" ContentType="application/vnd.openxmlformats-officedocument.presentationml.slide+xml"/>
  <Override PartName="/ppt/slides/slide2721.xml" ContentType="application/vnd.openxmlformats-officedocument.presentationml.slide+xml"/>
  <Override PartName="/ppt/slides/slide2722.xml" ContentType="application/vnd.openxmlformats-officedocument.presentationml.slide+xml"/>
  <Override PartName="/ppt/slides/slide2723.xml" ContentType="application/vnd.openxmlformats-officedocument.presentationml.slide+xml"/>
  <Override PartName="/ppt/slides/slide2724.xml" ContentType="application/vnd.openxmlformats-officedocument.presentationml.slide+xml"/>
  <Override PartName="/ppt/slides/slide2725.xml" ContentType="application/vnd.openxmlformats-officedocument.presentationml.slide+xml"/>
  <Override PartName="/ppt/slides/slide2726.xml" ContentType="application/vnd.openxmlformats-officedocument.presentationml.slide+xml"/>
  <Override PartName="/ppt/slides/slide2727.xml" ContentType="application/vnd.openxmlformats-officedocument.presentationml.slide+xml"/>
  <Override PartName="/ppt/slides/slide2728.xml" ContentType="application/vnd.openxmlformats-officedocument.presentationml.slide+xml"/>
  <Override PartName="/ppt/slides/slide2729.xml" ContentType="application/vnd.openxmlformats-officedocument.presentationml.slide+xml"/>
  <Override PartName="/ppt/slides/slide2730.xml" ContentType="application/vnd.openxmlformats-officedocument.presentationml.slide+xml"/>
  <Override PartName="/ppt/slides/slide2731.xml" ContentType="application/vnd.openxmlformats-officedocument.presentationml.slide+xml"/>
  <Override PartName="/ppt/slides/slide2732.xml" ContentType="application/vnd.openxmlformats-officedocument.presentationml.slide+xml"/>
  <Override PartName="/ppt/slides/slide2733.xml" ContentType="application/vnd.openxmlformats-officedocument.presentationml.slide+xml"/>
  <Override PartName="/ppt/slides/slide2734.xml" ContentType="application/vnd.openxmlformats-officedocument.presentationml.slide+xml"/>
  <Override PartName="/ppt/slides/slide2735.xml" ContentType="application/vnd.openxmlformats-officedocument.presentationml.slide+xml"/>
  <Override PartName="/ppt/slides/slide2736.xml" ContentType="application/vnd.openxmlformats-officedocument.presentationml.slide+xml"/>
  <Override PartName="/ppt/slides/slide2737.xml" ContentType="application/vnd.openxmlformats-officedocument.presentationml.slide+xml"/>
  <Override PartName="/ppt/slides/slide2738.xml" ContentType="application/vnd.openxmlformats-officedocument.presentationml.slide+xml"/>
  <Override PartName="/ppt/slides/slide2739.xml" ContentType="application/vnd.openxmlformats-officedocument.presentationml.slide+xml"/>
  <Override PartName="/ppt/slides/slide2740.xml" ContentType="application/vnd.openxmlformats-officedocument.presentationml.slide+xml"/>
  <Override PartName="/ppt/slides/slide2741.xml" ContentType="application/vnd.openxmlformats-officedocument.presentationml.slide+xml"/>
  <Override PartName="/ppt/slides/slide2742.xml" ContentType="application/vnd.openxmlformats-officedocument.presentationml.slide+xml"/>
  <Override PartName="/ppt/slides/slide2743.xml" ContentType="application/vnd.openxmlformats-officedocument.presentationml.slide+xml"/>
  <Override PartName="/ppt/slides/slide2744.xml" ContentType="application/vnd.openxmlformats-officedocument.presentationml.slide+xml"/>
  <Override PartName="/ppt/slides/slide2745.xml" ContentType="application/vnd.openxmlformats-officedocument.presentationml.slide+xml"/>
  <Override PartName="/ppt/slides/slide2746.xml" ContentType="application/vnd.openxmlformats-officedocument.presentationml.slide+xml"/>
  <Override PartName="/ppt/slides/slide2747.xml" ContentType="application/vnd.openxmlformats-officedocument.presentationml.slide+xml"/>
  <Override PartName="/ppt/slides/slide2748.xml" ContentType="application/vnd.openxmlformats-officedocument.presentationml.slide+xml"/>
  <Override PartName="/ppt/slides/slide2749.xml" ContentType="application/vnd.openxmlformats-officedocument.presentationml.slide+xml"/>
  <Override PartName="/ppt/slides/slide2750.xml" ContentType="application/vnd.openxmlformats-officedocument.presentationml.slide+xml"/>
  <Override PartName="/ppt/slides/slide2751.xml" ContentType="application/vnd.openxmlformats-officedocument.presentationml.slide+xml"/>
  <Override PartName="/ppt/slides/slide2752.xml" ContentType="application/vnd.openxmlformats-officedocument.presentationml.slide+xml"/>
  <Override PartName="/ppt/slides/slide2753.xml" ContentType="application/vnd.openxmlformats-officedocument.presentationml.slide+xml"/>
  <Override PartName="/ppt/slides/slide2754.xml" ContentType="application/vnd.openxmlformats-officedocument.presentationml.slide+xml"/>
  <Override PartName="/ppt/slides/slide2755.xml" ContentType="application/vnd.openxmlformats-officedocument.presentationml.slide+xml"/>
  <Override PartName="/ppt/slides/slide2756.xml" ContentType="application/vnd.openxmlformats-officedocument.presentationml.slide+xml"/>
  <Override PartName="/ppt/slides/slide2757.xml" ContentType="application/vnd.openxmlformats-officedocument.presentationml.slide+xml"/>
  <Override PartName="/ppt/slides/slide2758.xml" ContentType="application/vnd.openxmlformats-officedocument.presentationml.slide+xml"/>
  <Override PartName="/ppt/slides/slide2759.xml" ContentType="application/vnd.openxmlformats-officedocument.presentationml.slide+xml"/>
  <Override PartName="/ppt/slides/slide2760.xml" ContentType="application/vnd.openxmlformats-officedocument.presentationml.slide+xml"/>
  <Override PartName="/ppt/slides/slide2761.xml" ContentType="application/vnd.openxmlformats-officedocument.presentationml.slide+xml"/>
  <Override PartName="/ppt/slides/slide2762.xml" ContentType="application/vnd.openxmlformats-officedocument.presentationml.slide+xml"/>
  <Override PartName="/ppt/slides/slide2763.xml" ContentType="application/vnd.openxmlformats-officedocument.presentationml.slide+xml"/>
  <Override PartName="/ppt/slides/slide2764.xml" ContentType="application/vnd.openxmlformats-officedocument.presentationml.slide+xml"/>
  <Override PartName="/ppt/slides/slide2765.xml" ContentType="application/vnd.openxmlformats-officedocument.presentationml.slide+xml"/>
  <Override PartName="/ppt/slides/slide2766.xml" ContentType="application/vnd.openxmlformats-officedocument.presentationml.slide+xml"/>
  <Override PartName="/ppt/slides/slide2767.xml" ContentType="application/vnd.openxmlformats-officedocument.presentationml.slide+xml"/>
  <Override PartName="/ppt/slides/slide2768.xml" ContentType="application/vnd.openxmlformats-officedocument.presentationml.slide+xml"/>
  <Override PartName="/ppt/slides/slide2769.xml" ContentType="application/vnd.openxmlformats-officedocument.presentationml.slide+xml"/>
  <Override PartName="/ppt/slides/slide2770.xml" ContentType="application/vnd.openxmlformats-officedocument.presentationml.slide+xml"/>
  <Override PartName="/ppt/slides/slide2771.xml" ContentType="application/vnd.openxmlformats-officedocument.presentationml.slide+xml"/>
  <Override PartName="/ppt/slides/slide2772.xml" ContentType="application/vnd.openxmlformats-officedocument.presentationml.slide+xml"/>
  <Override PartName="/ppt/slides/slide2773.xml" ContentType="application/vnd.openxmlformats-officedocument.presentationml.slide+xml"/>
  <Override PartName="/ppt/slides/slide2774.xml" ContentType="application/vnd.openxmlformats-officedocument.presentationml.slide+xml"/>
  <Override PartName="/ppt/slides/slide2775.xml" ContentType="application/vnd.openxmlformats-officedocument.presentationml.slide+xml"/>
  <Override PartName="/ppt/slides/slide2776.xml" ContentType="application/vnd.openxmlformats-officedocument.presentationml.slide+xml"/>
  <Override PartName="/ppt/slides/slide2777.xml" ContentType="application/vnd.openxmlformats-officedocument.presentationml.slide+xml"/>
  <Override PartName="/ppt/slides/slide2778.xml" ContentType="application/vnd.openxmlformats-officedocument.presentationml.slide+xml"/>
  <Override PartName="/ppt/slides/slide2779.xml" ContentType="application/vnd.openxmlformats-officedocument.presentationml.slide+xml"/>
  <Override PartName="/ppt/slides/slide2780.xml" ContentType="application/vnd.openxmlformats-officedocument.presentationml.slide+xml"/>
  <Override PartName="/ppt/slides/slide2781.xml" ContentType="application/vnd.openxmlformats-officedocument.presentationml.slide+xml"/>
  <Override PartName="/ppt/slides/slide2782.xml" ContentType="application/vnd.openxmlformats-officedocument.presentationml.slide+xml"/>
  <Override PartName="/ppt/slides/slide2783.xml" ContentType="application/vnd.openxmlformats-officedocument.presentationml.slide+xml"/>
  <Override PartName="/ppt/slides/slide2784.xml" ContentType="application/vnd.openxmlformats-officedocument.presentationml.slide+xml"/>
  <Override PartName="/ppt/slides/slide2785.xml" ContentType="application/vnd.openxmlformats-officedocument.presentationml.slide+xml"/>
  <Override PartName="/ppt/slides/slide2786.xml" ContentType="application/vnd.openxmlformats-officedocument.presentationml.slide+xml"/>
  <Override PartName="/ppt/slides/slide2787.xml" ContentType="application/vnd.openxmlformats-officedocument.presentationml.slide+xml"/>
  <Override PartName="/ppt/slides/slide278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7.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9.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10.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theme/theme11.xml" ContentType="application/vnd.openxmlformats-officedocument.theme+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2.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3.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14.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theme/theme15.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16.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17.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18.xml" ContentType="application/vnd.openxmlformats-officedocument.theme+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theme/theme19.xml" ContentType="application/vnd.openxmlformats-officedocument.theme+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20.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theme/theme21.xml" ContentType="application/vnd.openxmlformats-officedocument.theme+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22.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theme/theme23.xml" ContentType="application/vnd.openxmlformats-officedocument.theme+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theme/theme24.xml" ContentType="application/vnd.openxmlformats-officedocument.theme+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theme/theme25.xml" ContentType="application/vnd.openxmlformats-officedocument.theme+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26.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theme/theme27.xml" ContentType="application/vnd.openxmlformats-officedocument.theme+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theme/theme28.xml" ContentType="application/vnd.openxmlformats-officedocument.theme+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29.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theme/theme30.xml" ContentType="application/vnd.openxmlformats-officedocument.theme+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theme/theme31.xml" ContentType="application/vnd.openxmlformats-officedocument.theme+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theme/theme32.xml" ContentType="application/vnd.openxmlformats-officedocument.theme+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theme/theme33.xml" ContentType="application/vnd.openxmlformats-officedocument.theme+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theme/theme34.xml" ContentType="application/vnd.openxmlformats-officedocument.theme+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theme/theme35.xml" ContentType="application/vnd.openxmlformats-officedocument.theme+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theme/theme36.xml" ContentType="application/vnd.openxmlformats-officedocument.theme+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37.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theme/theme38.xml" ContentType="application/vnd.openxmlformats-officedocument.theme+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theme/theme39.xml" ContentType="application/vnd.openxmlformats-officedocument.theme+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theme/theme40.xml" ContentType="application/vnd.openxmlformats-officedocument.theme+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theme/theme41.xml" ContentType="application/vnd.openxmlformats-officedocument.theme+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theme/theme42.xml" ContentType="application/vnd.openxmlformats-officedocument.theme+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theme/theme43.xml" ContentType="application/vnd.openxmlformats-officedocument.theme+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theme/theme44.xml" ContentType="application/vnd.openxmlformats-officedocument.theme+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theme/theme45.xml" ContentType="application/vnd.openxmlformats-officedocument.theme+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theme/theme46.xml" ContentType="application/vnd.openxmlformats-officedocument.theme+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theme/theme47.xml" ContentType="application/vnd.openxmlformats-officedocument.theme+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theme/theme48.xml" ContentType="application/vnd.openxmlformats-officedocument.theme+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theme/theme49.xml" ContentType="application/vnd.openxmlformats-officedocument.theme+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theme/theme50.xml" ContentType="application/vnd.openxmlformats-officedocument.theme+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theme/theme51.xml" ContentType="application/vnd.openxmlformats-officedocument.theme+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theme/theme52.xml" ContentType="application/vnd.openxmlformats-officedocument.theme+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theme/theme53.xml" ContentType="application/vnd.openxmlformats-officedocument.theme+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theme/theme54.xml" ContentType="application/vnd.openxmlformats-officedocument.theme+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theme/theme55.xml" ContentType="application/vnd.openxmlformats-officedocument.theme+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theme/theme56.xml" ContentType="application/vnd.openxmlformats-officedocument.theme+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theme/theme57.xml" ContentType="application/vnd.openxmlformats-officedocument.theme+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theme/theme58.xml" ContentType="application/vnd.openxmlformats-officedocument.theme+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theme/theme59.xml" ContentType="application/vnd.openxmlformats-officedocument.theme+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theme/theme60.xml" ContentType="application/vnd.openxmlformats-officedocument.theme+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theme/theme61.xml" ContentType="application/vnd.openxmlformats-officedocument.theme+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theme/theme62.xml" ContentType="application/vnd.openxmlformats-officedocument.theme+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theme/theme63.xml" ContentType="application/vnd.openxmlformats-officedocument.theme+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theme/theme64.xml" ContentType="application/vnd.openxmlformats-officedocument.theme+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theme/theme65.xml" ContentType="application/vnd.openxmlformats-officedocument.theme+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theme/theme66.xml" ContentType="application/vnd.openxmlformats-officedocument.theme+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theme/theme67.xml" ContentType="application/vnd.openxmlformats-officedocument.theme+xml"/>
  <Override PartName="/ppt/theme/theme6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notesSlides/notesSlide7.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 id="2147483660" r:id="rId2"/>
    <p:sldMasterId id="2147483672" r:id="rId3"/>
    <p:sldMasterId id="2147483696" r:id="rId4"/>
    <p:sldMasterId id="2147483708" r:id="rId5"/>
    <p:sldMasterId id="2147483768" r:id="rId6"/>
    <p:sldMasterId id="2147483792" r:id="rId7"/>
    <p:sldMasterId id="2147483804" r:id="rId8"/>
    <p:sldMasterId id="2147483816" r:id="rId9"/>
    <p:sldMasterId id="2147483828" r:id="rId10"/>
    <p:sldMasterId id="2147483840" r:id="rId11"/>
    <p:sldMasterId id="2147483852" r:id="rId12"/>
    <p:sldMasterId id="2147483864" r:id="rId13"/>
    <p:sldMasterId id="2147483900" r:id="rId14"/>
    <p:sldMasterId id="2147483912" r:id="rId15"/>
    <p:sldMasterId id="2147483924" r:id="rId16"/>
    <p:sldMasterId id="2147483948" r:id="rId17"/>
    <p:sldMasterId id="2147483972" r:id="rId18"/>
    <p:sldMasterId id="2147483984" r:id="rId19"/>
    <p:sldMasterId id="2147483996" r:id="rId20"/>
    <p:sldMasterId id="2147484008" r:id="rId21"/>
    <p:sldMasterId id="2147484020" r:id="rId22"/>
    <p:sldMasterId id="2147484032" r:id="rId23"/>
    <p:sldMasterId id="2147484044" r:id="rId24"/>
    <p:sldMasterId id="2147484056" r:id="rId25"/>
    <p:sldMasterId id="2147484068" r:id="rId26"/>
    <p:sldMasterId id="2147484080" r:id="rId27"/>
    <p:sldMasterId id="2147484092" r:id="rId28"/>
    <p:sldMasterId id="2147484104" r:id="rId29"/>
    <p:sldMasterId id="2147484116" r:id="rId30"/>
    <p:sldMasterId id="2147484128" r:id="rId31"/>
    <p:sldMasterId id="2147484140" r:id="rId32"/>
    <p:sldMasterId id="2147484152" r:id="rId33"/>
    <p:sldMasterId id="2147484164" r:id="rId34"/>
    <p:sldMasterId id="2147484176" r:id="rId35"/>
    <p:sldMasterId id="2147484188" r:id="rId36"/>
    <p:sldMasterId id="2147484200" r:id="rId37"/>
    <p:sldMasterId id="2147484212" r:id="rId38"/>
    <p:sldMasterId id="2147484224" r:id="rId39"/>
    <p:sldMasterId id="2147484236" r:id="rId40"/>
    <p:sldMasterId id="2147484248" r:id="rId41"/>
    <p:sldMasterId id="2147484260" r:id="rId42"/>
    <p:sldMasterId id="2147484272" r:id="rId43"/>
    <p:sldMasterId id="2147484284" r:id="rId44"/>
    <p:sldMasterId id="2147484296" r:id="rId45"/>
    <p:sldMasterId id="2147484308" r:id="rId46"/>
    <p:sldMasterId id="2147484320" r:id="rId47"/>
    <p:sldMasterId id="2147484332" r:id="rId48"/>
    <p:sldMasterId id="2147484344" r:id="rId49"/>
    <p:sldMasterId id="2147484356" r:id="rId50"/>
    <p:sldMasterId id="2147484368" r:id="rId51"/>
    <p:sldMasterId id="2147484380" r:id="rId52"/>
    <p:sldMasterId id="2147484404" r:id="rId53"/>
    <p:sldMasterId id="2147484416" r:id="rId54"/>
    <p:sldMasterId id="2147484428" r:id="rId55"/>
    <p:sldMasterId id="2147484440" r:id="rId56"/>
    <p:sldMasterId id="2147484452" r:id="rId57"/>
    <p:sldMasterId id="2147484464" r:id="rId58"/>
    <p:sldMasterId id="2147484476" r:id="rId59"/>
    <p:sldMasterId id="2147484488" r:id="rId60"/>
    <p:sldMasterId id="2147484500" r:id="rId61"/>
    <p:sldMasterId id="2147484512" r:id="rId62"/>
    <p:sldMasterId id="2147484524" r:id="rId63"/>
    <p:sldMasterId id="2147484536" r:id="rId64"/>
    <p:sldMasterId id="2147484548" r:id="rId65"/>
    <p:sldMasterId id="2147484560" r:id="rId66"/>
    <p:sldMasterId id="2147484572" r:id="rId67"/>
  </p:sldMasterIdLst>
  <p:notesMasterIdLst>
    <p:notesMasterId r:id="rId2856"/>
  </p:notesMasterIdLst>
  <p:sldIdLst>
    <p:sldId id="2774" r:id="rId68"/>
    <p:sldId id="591" r:id="rId69"/>
    <p:sldId id="2842" r:id="rId70"/>
    <p:sldId id="2098" r:id="rId71"/>
    <p:sldId id="592" r:id="rId72"/>
    <p:sldId id="593" r:id="rId73"/>
    <p:sldId id="594" r:id="rId74"/>
    <p:sldId id="595" r:id="rId75"/>
    <p:sldId id="596" r:id="rId76"/>
    <p:sldId id="597" r:id="rId77"/>
    <p:sldId id="598" r:id="rId78"/>
    <p:sldId id="599" r:id="rId79"/>
    <p:sldId id="600" r:id="rId80"/>
    <p:sldId id="601" r:id="rId81"/>
    <p:sldId id="602" r:id="rId82"/>
    <p:sldId id="603" r:id="rId83"/>
    <p:sldId id="604" r:id="rId84"/>
    <p:sldId id="605" r:id="rId85"/>
    <p:sldId id="606" r:id="rId86"/>
    <p:sldId id="607" r:id="rId87"/>
    <p:sldId id="608" r:id="rId88"/>
    <p:sldId id="609" r:id="rId89"/>
    <p:sldId id="610" r:id="rId90"/>
    <p:sldId id="611" r:id="rId91"/>
    <p:sldId id="612" r:id="rId92"/>
    <p:sldId id="613" r:id="rId93"/>
    <p:sldId id="614" r:id="rId94"/>
    <p:sldId id="615" r:id="rId95"/>
    <p:sldId id="616" r:id="rId96"/>
    <p:sldId id="617" r:id="rId97"/>
    <p:sldId id="618" r:id="rId98"/>
    <p:sldId id="619" r:id="rId99"/>
    <p:sldId id="620" r:id="rId100"/>
    <p:sldId id="621" r:id="rId101"/>
    <p:sldId id="622" r:id="rId102"/>
    <p:sldId id="623" r:id="rId103"/>
    <p:sldId id="624" r:id="rId104"/>
    <p:sldId id="625" r:id="rId105"/>
    <p:sldId id="626" r:id="rId106"/>
    <p:sldId id="627" r:id="rId107"/>
    <p:sldId id="628" r:id="rId108"/>
    <p:sldId id="3436" r:id="rId109"/>
    <p:sldId id="630" r:id="rId110"/>
    <p:sldId id="631" r:id="rId111"/>
    <p:sldId id="3437" r:id="rId112"/>
    <p:sldId id="633" r:id="rId113"/>
    <p:sldId id="3438" r:id="rId114"/>
    <p:sldId id="635" r:id="rId115"/>
    <p:sldId id="3439" r:id="rId116"/>
    <p:sldId id="637" r:id="rId117"/>
    <p:sldId id="3440" r:id="rId118"/>
    <p:sldId id="3444" r:id="rId119"/>
    <p:sldId id="3441" r:id="rId120"/>
    <p:sldId id="3443" r:id="rId121"/>
    <p:sldId id="3442" r:id="rId122"/>
    <p:sldId id="643" r:id="rId123"/>
    <p:sldId id="644" r:id="rId124"/>
    <p:sldId id="645" r:id="rId125"/>
    <p:sldId id="646" r:id="rId126"/>
    <p:sldId id="647" r:id="rId127"/>
    <p:sldId id="648" r:id="rId128"/>
    <p:sldId id="649" r:id="rId129"/>
    <p:sldId id="650" r:id="rId130"/>
    <p:sldId id="651" r:id="rId131"/>
    <p:sldId id="652" r:id="rId132"/>
    <p:sldId id="653" r:id="rId133"/>
    <p:sldId id="654" r:id="rId134"/>
    <p:sldId id="655" r:id="rId135"/>
    <p:sldId id="656" r:id="rId136"/>
    <p:sldId id="657" r:id="rId137"/>
    <p:sldId id="658" r:id="rId138"/>
    <p:sldId id="659" r:id="rId139"/>
    <p:sldId id="660" r:id="rId140"/>
    <p:sldId id="661" r:id="rId141"/>
    <p:sldId id="662" r:id="rId142"/>
    <p:sldId id="663" r:id="rId143"/>
    <p:sldId id="664" r:id="rId144"/>
    <p:sldId id="665" r:id="rId145"/>
    <p:sldId id="666" r:id="rId146"/>
    <p:sldId id="667" r:id="rId147"/>
    <p:sldId id="668" r:id="rId148"/>
    <p:sldId id="669" r:id="rId149"/>
    <p:sldId id="670" r:id="rId150"/>
    <p:sldId id="671" r:id="rId151"/>
    <p:sldId id="672" r:id="rId152"/>
    <p:sldId id="673" r:id="rId153"/>
    <p:sldId id="674" r:id="rId154"/>
    <p:sldId id="675" r:id="rId155"/>
    <p:sldId id="676" r:id="rId156"/>
    <p:sldId id="677" r:id="rId157"/>
    <p:sldId id="678" r:id="rId158"/>
    <p:sldId id="679" r:id="rId159"/>
    <p:sldId id="680" r:id="rId160"/>
    <p:sldId id="681" r:id="rId161"/>
    <p:sldId id="682" r:id="rId162"/>
    <p:sldId id="683" r:id="rId163"/>
    <p:sldId id="684" r:id="rId164"/>
    <p:sldId id="685" r:id="rId165"/>
    <p:sldId id="686" r:id="rId166"/>
    <p:sldId id="687" r:id="rId167"/>
    <p:sldId id="688" r:id="rId168"/>
    <p:sldId id="689" r:id="rId169"/>
    <p:sldId id="690" r:id="rId170"/>
    <p:sldId id="691" r:id="rId171"/>
    <p:sldId id="692" r:id="rId172"/>
    <p:sldId id="693" r:id="rId173"/>
    <p:sldId id="694" r:id="rId174"/>
    <p:sldId id="695" r:id="rId175"/>
    <p:sldId id="696" r:id="rId176"/>
    <p:sldId id="697" r:id="rId177"/>
    <p:sldId id="698" r:id="rId178"/>
    <p:sldId id="699" r:id="rId179"/>
    <p:sldId id="700" r:id="rId180"/>
    <p:sldId id="701" r:id="rId181"/>
    <p:sldId id="702" r:id="rId182"/>
    <p:sldId id="703" r:id="rId183"/>
    <p:sldId id="704" r:id="rId184"/>
    <p:sldId id="705" r:id="rId185"/>
    <p:sldId id="706" r:id="rId186"/>
    <p:sldId id="707" r:id="rId187"/>
    <p:sldId id="708" r:id="rId188"/>
    <p:sldId id="709" r:id="rId189"/>
    <p:sldId id="710" r:id="rId190"/>
    <p:sldId id="711" r:id="rId191"/>
    <p:sldId id="712" r:id="rId192"/>
    <p:sldId id="713" r:id="rId193"/>
    <p:sldId id="714" r:id="rId194"/>
    <p:sldId id="715" r:id="rId195"/>
    <p:sldId id="716" r:id="rId196"/>
    <p:sldId id="717" r:id="rId197"/>
    <p:sldId id="718" r:id="rId198"/>
    <p:sldId id="719" r:id="rId199"/>
    <p:sldId id="720" r:id="rId200"/>
    <p:sldId id="721" r:id="rId201"/>
    <p:sldId id="722" r:id="rId202"/>
    <p:sldId id="723" r:id="rId203"/>
    <p:sldId id="724" r:id="rId204"/>
    <p:sldId id="725" r:id="rId205"/>
    <p:sldId id="726" r:id="rId206"/>
    <p:sldId id="727" r:id="rId207"/>
    <p:sldId id="728" r:id="rId208"/>
    <p:sldId id="729" r:id="rId209"/>
    <p:sldId id="730" r:id="rId210"/>
    <p:sldId id="731" r:id="rId211"/>
    <p:sldId id="732" r:id="rId212"/>
    <p:sldId id="733" r:id="rId213"/>
    <p:sldId id="734" r:id="rId214"/>
    <p:sldId id="735" r:id="rId215"/>
    <p:sldId id="736" r:id="rId216"/>
    <p:sldId id="737" r:id="rId217"/>
    <p:sldId id="738" r:id="rId218"/>
    <p:sldId id="739" r:id="rId219"/>
    <p:sldId id="740" r:id="rId220"/>
    <p:sldId id="741" r:id="rId221"/>
    <p:sldId id="742" r:id="rId222"/>
    <p:sldId id="743" r:id="rId223"/>
    <p:sldId id="744" r:id="rId224"/>
    <p:sldId id="745" r:id="rId225"/>
    <p:sldId id="746" r:id="rId226"/>
    <p:sldId id="747" r:id="rId227"/>
    <p:sldId id="748" r:id="rId228"/>
    <p:sldId id="749" r:id="rId229"/>
    <p:sldId id="750" r:id="rId230"/>
    <p:sldId id="751" r:id="rId231"/>
    <p:sldId id="752" r:id="rId232"/>
    <p:sldId id="753" r:id="rId233"/>
    <p:sldId id="754" r:id="rId234"/>
    <p:sldId id="755" r:id="rId235"/>
    <p:sldId id="756" r:id="rId236"/>
    <p:sldId id="757" r:id="rId237"/>
    <p:sldId id="758" r:id="rId238"/>
    <p:sldId id="759" r:id="rId239"/>
    <p:sldId id="760" r:id="rId240"/>
    <p:sldId id="761" r:id="rId241"/>
    <p:sldId id="762" r:id="rId242"/>
    <p:sldId id="763" r:id="rId243"/>
    <p:sldId id="764" r:id="rId244"/>
    <p:sldId id="765" r:id="rId245"/>
    <p:sldId id="766" r:id="rId246"/>
    <p:sldId id="767" r:id="rId247"/>
    <p:sldId id="768" r:id="rId248"/>
    <p:sldId id="769" r:id="rId249"/>
    <p:sldId id="770" r:id="rId250"/>
    <p:sldId id="771" r:id="rId251"/>
    <p:sldId id="772" r:id="rId252"/>
    <p:sldId id="773" r:id="rId253"/>
    <p:sldId id="774" r:id="rId254"/>
    <p:sldId id="775" r:id="rId255"/>
    <p:sldId id="776" r:id="rId256"/>
    <p:sldId id="777" r:id="rId257"/>
    <p:sldId id="778" r:id="rId258"/>
    <p:sldId id="779" r:id="rId259"/>
    <p:sldId id="780" r:id="rId260"/>
    <p:sldId id="781" r:id="rId261"/>
    <p:sldId id="782" r:id="rId262"/>
    <p:sldId id="783" r:id="rId263"/>
    <p:sldId id="784" r:id="rId264"/>
    <p:sldId id="785" r:id="rId265"/>
    <p:sldId id="786" r:id="rId266"/>
    <p:sldId id="787" r:id="rId267"/>
    <p:sldId id="946" r:id="rId268"/>
    <p:sldId id="947" r:id="rId269"/>
    <p:sldId id="948" r:id="rId270"/>
    <p:sldId id="949" r:id="rId271"/>
    <p:sldId id="950" r:id="rId272"/>
    <p:sldId id="951" r:id="rId273"/>
    <p:sldId id="952" r:id="rId274"/>
    <p:sldId id="795" r:id="rId275"/>
    <p:sldId id="796" r:id="rId276"/>
    <p:sldId id="797" r:id="rId277"/>
    <p:sldId id="798" r:id="rId278"/>
    <p:sldId id="799" r:id="rId279"/>
    <p:sldId id="800" r:id="rId280"/>
    <p:sldId id="801" r:id="rId281"/>
    <p:sldId id="803" r:id="rId282"/>
    <p:sldId id="804" r:id="rId283"/>
    <p:sldId id="805" r:id="rId284"/>
    <p:sldId id="806" r:id="rId285"/>
    <p:sldId id="807" r:id="rId286"/>
    <p:sldId id="808" r:id="rId287"/>
    <p:sldId id="809" r:id="rId288"/>
    <p:sldId id="810" r:id="rId289"/>
    <p:sldId id="811" r:id="rId290"/>
    <p:sldId id="812" r:id="rId291"/>
    <p:sldId id="813" r:id="rId292"/>
    <p:sldId id="814" r:id="rId293"/>
    <p:sldId id="815" r:id="rId294"/>
    <p:sldId id="816" r:id="rId295"/>
    <p:sldId id="817" r:id="rId296"/>
    <p:sldId id="818" r:id="rId297"/>
    <p:sldId id="819" r:id="rId298"/>
    <p:sldId id="820" r:id="rId299"/>
    <p:sldId id="821" r:id="rId300"/>
    <p:sldId id="822" r:id="rId301"/>
    <p:sldId id="823" r:id="rId302"/>
    <p:sldId id="824" r:id="rId303"/>
    <p:sldId id="825" r:id="rId304"/>
    <p:sldId id="826" r:id="rId305"/>
    <p:sldId id="827" r:id="rId306"/>
    <p:sldId id="828" r:id="rId307"/>
    <p:sldId id="829" r:id="rId308"/>
    <p:sldId id="830" r:id="rId309"/>
    <p:sldId id="831" r:id="rId310"/>
    <p:sldId id="832" r:id="rId311"/>
    <p:sldId id="833" r:id="rId312"/>
    <p:sldId id="834" r:id="rId313"/>
    <p:sldId id="835" r:id="rId314"/>
    <p:sldId id="836" r:id="rId315"/>
    <p:sldId id="837" r:id="rId316"/>
    <p:sldId id="838" r:id="rId317"/>
    <p:sldId id="839" r:id="rId318"/>
    <p:sldId id="840" r:id="rId319"/>
    <p:sldId id="841" r:id="rId320"/>
    <p:sldId id="842" r:id="rId321"/>
    <p:sldId id="843" r:id="rId322"/>
    <p:sldId id="844" r:id="rId323"/>
    <p:sldId id="845" r:id="rId324"/>
    <p:sldId id="846" r:id="rId325"/>
    <p:sldId id="847" r:id="rId326"/>
    <p:sldId id="848" r:id="rId327"/>
    <p:sldId id="849" r:id="rId328"/>
    <p:sldId id="850" r:id="rId329"/>
    <p:sldId id="851" r:id="rId330"/>
    <p:sldId id="852" r:id="rId331"/>
    <p:sldId id="853" r:id="rId332"/>
    <p:sldId id="854" r:id="rId333"/>
    <p:sldId id="855" r:id="rId334"/>
    <p:sldId id="3434" r:id="rId335"/>
    <p:sldId id="3435" r:id="rId336"/>
    <p:sldId id="858" r:id="rId337"/>
    <p:sldId id="859" r:id="rId338"/>
    <p:sldId id="860" r:id="rId339"/>
    <p:sldId id="861" r:id="rId340"/>
    <p:sldId id="862" r:id="rId341"/>
    <p:sldId id="863" r:id="rId342"/>
    <p:sldId id="864" r:id="rId343"/>
    <p:sldId id="865" r:id="rId344"/>
    <p:sldId id="866" r:id="rId345"/>
    <p:sldId id="867" r:id="rId346"/>
    <p:sldId id="868" r:id="rId347"/>
    <p:sldId id="869" r:id="rId348"/>
    <p:sldId id="870" r:id="rId349"/>
    <p:sldId id="871" r:id="rId350"/>
    <p:sldId id="872" r:id="rId351"/>
    <p:sldId id="873" r:id="rId352"/>
    <p:sldId id="874" r:id="rId353"/>
    <p:sldId id="875" r:id="rId354"/>
    <p:sldId id="876" r:id="rId355"/>
    <p:sldId id="3510" r:id="rId356"/>
    <p:sldId id="927" r:id="rId357"/>
    <p:sldId id="920" r:id="rId358"/>
    <p:sldId id="919" r:id="rId359"/>
    <p:sldId id="925" r:id="rId360"/>
    <p:sldId id="926" r:id="rId361"/>
    <p:sldId id="923" r:id="rId362"/>
    <p:sldId id="924" r:id="rId363"/>
    <p:sldId id="3382" r:id="rId364"/>
    <p:sldId id="3383" r:id="rId365"/>
    <p:sldId id="3384" r:id="rId366"/>
    <p:sldId id="3385" r:id="rId367"/>
    <p:sldId id="3386" r:id="rId368"/>
    <p:sldId id="3387" r:id="rId369"/>
    <p:sldId id="3400" r:id="rId370"/>
    <p:sldId id="3401" r:id="rId371"/>
    <p:sldId id="3402" r:id="rId372"/>
    <p:sldId id="3403" r:id="rId373"/>
    <p:sldId id="3404" r:id="rId374"/>
    <p:sldId id="3405" r:id="rId375"/>
    <p:sldId id="3412" r:id="rId376"/>
    <p:sldId id="3413" r:id="rId377"/>
    <p:sldId id="942" r:id="rId378"/>
    <p:sldId id="943" r:id="rId379"/>
    <p:sldId id="877" r:id="rId380"/>
    <p:sldId id="878" r:id="rId381"/>
    <p:sldId id="879" r:id="rId382"/>
    <p:sldId id="880" r:id="rId383"/>
    <p:sldId id="881" r:id="rId384"/>
    <p:sldId id="882" r:id="rId385"/>
    <p:sldId id="883" r:id="rId386"/>
    <p:sldId id="884" r:id="rId387"/>
    <p:sldId id="885" r:id="rId388"/>
    <p:sldId id="886" r:id="rId389"/>
    <p:sldId id="887" r:id="rId390"/>
    <p:sldId id="888" r:id="rId391"/>
    <p:sldId id="889" r:id="rId392"/>
    <p:sldId id="890" r:id="rId393"/>
    <p:sldId id="891" r:id="rId394"/>
    <p:sldId id="892" r:id="rId395"/>
    <p:sldId id="893" r:id="rId396"/>
    <p:sldId id="894" r:id="rId397"/>
    <p:sldId id="895" r:id="rId398"/>
    <p:sldId id="896" r:id="rId399"/>
    <p:sldId id="897" r:id="rId400"/>
    <p:sldId id="898" r:id="rId401"/>
    <p:sldId id="899" r:id="rId402"/>
    <p:sldId id="900" r:id="rId403"/>
    <p:sldId id="901" r:id="rId404"/>
    <p:sldId id="902" r:id="rId405"/>
    <p:sldId id="903" r:id="rId406"/>
    <p:sldId id="904" r:id="rId407"/>
    <p:sldId id="905" r:id="rId408"/>
    <p:sldId id="906" r:id="rId409"/>
    <p:sldId id="907" r:id="rId410"/>
    <p:sldId id="908" r:id="rId411"/>
    <p:sldId id="909" r:id="rId412"/>
    <p:sldId id="910" r:id="rId413"/>
    <p:sldId id="911" r:id="rId414"/>
    <p:sldId id="912" r:id="rId415"/>
    <p:sldId id="913" r:id="rId416"/>
    <p:sldId id="914" r:id="rId417"/>
    <p:sldId id="915" r:id="rId418"/>
    <p:sldId id="916" r:id="rId419"/>
    <p:sldId id="917" r:id="rId420"/>
    <p:sldId id="918" r:id="rId421"/>
    <p:sldId id="281" r:id="rId422"/>
    <p:sldId id="282" r:id="rId423"/>
    <p:sldId id="283" r:id="rId424"/>
    <p:sldId id="284" r:id="rId425"/>
    <p:sldId id="285" r:id="rId426"/>
    <p:sldId id="286" r:id="rId427"/>
    <p:sldId id="287" r:id="rId428"/>
    <p:sldId id="288" r:id="rId429"/>
    <p:sldId id="289" r:id="rId430"/>
    <p:sldId id="290" r:id="rId431"/>
    <p:sldId id="291" r:id="rId432"/>
    <p:sldId id="292" r:id="rId433"/>
    <p:sldId id="293" r:id="rId434"/>
    <p:sldId id="297" r:id="rId435"/>
    <p:sldId id="294" r:id="rId436"/>
    <p:sldId id="295" r:id="rId437"/>
    <p:sldId id="296" r:id="rId438"/>
    <p:sldId id="298" r:id="rId439"/>
    <p:sldId id="299" r:id="rId440"/>
    <p:sldId id="300" r:id="rId441"/>
    <p:sldId id="301" r:id="rId442"/>
    <p:sldId id="302" r:id="rId443"/>
    <p:sldId id="303" r:id="rId444"/>
    <p:sldId id="304" r:id="rId445"/>
    <p:sldId id="305" r:id="rId446"/>
    <p:sldId id="306" r:id="rId447"/>
    <p:sldId id="307" r:id="rId448"/>
    <p:sldId id="308" r:id="rId449"/>
    <p:sldId id="309" r:id="rId450"/>
    <p:sldId id="310" r:id="rId451"/>
    <p:sldId id="311" r:id="rId452"/>
    <p:sldId id="312" r:id="rId453"/>
    <p:sldId id="313" r:id="rId454"/>
    <p:sldId id="314" r:id="rId455"/>
    <p:sldId id="315" r:id="rId456"/>
    <p:sldId id="316" r:id="rId457"/>
    <p:sldId id="317" r:id="rId458"/>
    <p:sldId id="318" r:id="rId459"/>
    <p:sldId id="319" r:id="rId460"/>
    <p:sldId id="320" r:id="rId461"/>
    <p:sldId id="321" r:id="rId462"/>
    <p:sldId id="322" r:id="rId463"/>
    <p:sldId id="323" r:id="rId464"/>
    <p:sldId id="324" r:id="rId465"/>
    <p:sldId id="325" r:id="rId466"/>
    <p:sldId id="326" r:id="rId467"/>
    <p:sldId id="327" r:id="rId468"/>
    <p:sldId id="328" r:id="rId469"/>
    <p:sldId id="329" r:id="rId470"/>
    <p:sldId id="330" r:id="rId471"/>
    <p:sldId id="331" r:id="rId472"/>
    <p:sldId id="332" r:id="rId473"/>
    <p:sldId id="333" r:id="rId474"/>
    <p:sldId id="334" r:id="rId475"/>
    <p:sldId id="335" r:id="rId476"/>
    <p:sldId id="336" r:id="rId477"/>
    <p:sldId id="337" r:id="rId478"/>
    <p:sldId id="338" r:id="rId479"/>
    <p:sldId id="339" r:id="rId480"/>
    <p:sldId id="340" r:id="rId481"/>
    <p:sldId id="341" r:id="rId482"/>
    <p:sldId id="342" r:id="rId483"/>
    <p:sldId id="343" r:id="rId484"/>
    <p:sldId id="344" r:id="rId485"/>
    <p:sldId id="345" r:id="rId486"/>
    <p:sldId id="346" r:id="rId487"/>
    <p:sldId id="347" r:id="rId488"/>
    <p:sldId id="348" r:id="rId489"/>
    <p:sldId id="349" r:id="rId490"/>
    <p:sldId id="350" r:id="rId491"/>
    <p:sldId id="351" r:id="rId492"/>
    <p:sldId id="352" r:id="rId493"/>
    <p:sldId id="353" r:id="rId494"/>
    <p:sldId id="354" r:id="rId495"/>
    <p:sldId id="355" r:id="rId496"/>
    <p:sldId id="356" r:id="rId497"/>
    <p:sldId id="357" r:id="rId498"/>
    <p:sldId id="358" r:id="rId499"/>
    <p:sldId id="359" r:id="rId500"/>
    <p:sldId id="360" r:id="rId501"/>
    <p:sldId id="361" r:id="rId502"/>
    <p:sldId id="362" r:id="rId503"/>
    <p:sldId id="363" r:id="rId504"/>
    <p:sldId id="364" r:id="rId505"/>
    <p:sldId id="365" r:id="rId506"/>
    <p:sldId id="366" r:id="rId507"/>
    <p:sldId id="367" r:id="rId508"/>
    <p:sldId id="368" r:id="rId509"/>
    <p:sldId id="369" r:id="rId510"/>
    <p:sldId id="370" r:id="rId511"/>
    <p:sldId id="371" r:id="rId512"/>
    <p:sldId id="372" r:id="rId513"/>
    <p:sldId id="373" r:id="rId514"/>
    <p:sldId id="374" r:id="rId515"/>
    <p:sldId id="375" r:id="rId516"/>
    <p:sldId id="376" r:id="rId517"/>
    <p:sldId id="377" r:id="rId518"/>
    <p:sldId id="378" r:id="rId519"/>
    <p:sldId id="379" r:id="rId520"/>
    <p:sldId id="380" r:id="rId521"/>
    <p:sldId id="381" r:id="rId522"/>
    <p:sldId id="382" r:id="rId523"/>
    <p:sldId id="383" r:id="rId524"/>
    <p:sldId id="384" r:id="rId525"/>
    <p:sldId id="385" r:id="rId526"/>
    <p:sldId id="386" r:id="rId527"/>
    <p:sldId id="387" r:id="rId528"/>
    <p:sldId id="388" r:id="rId529"/>
    <p:sldId id="389" r:id="rId530"/>
    <p:sldId id="409" r:id="rId531"/>
    <p:sldId id="390" r:id="rId532"/>
    <p:sldId id="391" r:id="rId533"/>
    <p:sldId id="392" r:id="rId534"/>
    <p:sldId id="393" r:id="rId535"/>
    <p:sldId id="394" r:id="rId536"/>
    <p:sldId id="395" r:id="rId537"/>
    <p:sldId id="396" r:id="rId538"/>
    <p:sldId id="397" r:id="rId539"/>
    <p:sldId id="398" r:id="rId540"/>
    <p:sldId id="399" r:id="rId541"/>
    <p:sldId id="411" r:id="rId542"/>
    <p:sldId id="412" r:id="rId543"/>
    <p:sldId id="413" r:id="rId544"/>
    <p:sldId id="400" r:id="rId545"/>
    <p:sldId id="410" r:id="rId546"/>
    <p:sldId id="401" r:id="rId547"/>
    <p:sldId id="402" r:id="rId548"/>
    <p:sldId id="403" r:id="rId549"/>
    <p:sldId id="404" r:id="rId550"/>
    <p:sldId id="405" r:id="rId551"/>
    <p:sldId id="406" r:id="rId552"/>
    <p:sldId id="407" r:id="rId553"/>
    <p:sldId id="408" r:id="rId554"/>
    <p:sldId id="414" r:id="rId555"/>
    <p:sldId id="415" r:id="rId556"/>
    <p:sldId id="416" r:id="rId557"/>
    <p:sldId id="419" r:id="rId558"/>
    <p:sldId id="420" r:id="rId559"/>
    <p:sldId id="421" r:id="rId560"/>
    <p:sldId id="422" r:id="rId561"/>
    <p:sldId id="423" r:id="rId562"/>
    <p:sldId id="424" r:id="rId563"/>
    <p:sldId id="425" r:id="rId564"/>
    <p:sldId id="426" r:id="rId565"/>
    <p:sldId id="427" r:id="rId566"/>
    <p:sldId id="428" r:id="rId567"/>
    <p:sldId id="431" r:id="rId568"/>
    <p:sldId id="430" r:id="rId569"/>
    <p:sldId id="432" r:id="rId570"/>
    <p:sldId id="433" r:id="rId571"/>
    <p:sldId id="434" r:id="rId572"/>
    <p:sldId id="435" r:id="rId573"/>
    <p:sldId id="436" r:id="rId574"/>
    <p:sldId id="437" r:id="rId575"/>
    <p:sldId id="438" r:id="rId576"/>
    <p:sldId id="439" r:id="rId577"/>
    <p:sldId id="440" r:id="rId578"/>
    <p:sldId id="441" r:id="rId579"/>
    <p:sldId id="442" r:id="rId580"/>
    <p:sldId id="443" r:id="rId581"/>
    <p:sldId id="444" r:id="rId582"/>
    <p:sldId id="445" r:id="rId583"/>
    <p:sldId id="446" r:id="rId584"/>
    <p:sldId id="447" r:id="rId585"/>
    <p:sldId id="448" r:id="rId586"/>
    <p:sldId id="449" r:id="rId587"/>
    <p:sldId id="450" r:id="rId588"/>
    <p:sldId id="451" r:id="rId589"/>
    <p:sldId id="452" r:id="rId590"/>
    <p:sldId id="584" r:id="rId591"/>
    <p:sldId id="585" r:id="rId592"/>
    <p:sldId id="586" r:id="rId593"/>
    <p:sldId id="587" r:id="rId594"/>
    <p:sldId id="588" r:id="rId595"/>
    <p:sldId id="589" r:id="rId596"/>
    <p:sldId id="590" r:id="rId597"/>
    <p:sldId id="453" r:id="rId598"/>
    <p:sldId id="454" r:id="rId599"/>
    <p:sldId id="455" r:id="rId600"/>
    <p:sldId id="456" r:id="rId601"/>
    <p:sldId id="457" r:id="rId602"/>
    <p:sldId id="458" r:id="rId603"/>
    <p:sldId id="459" r:id="rId604"/>
    <p:sldId id="460" r:id="rId605"/>
    <p:sldId id="461" r:id="rId606"/>
    <p:sldId id="462" r:id="rId607"/>
    <p:sldId id="463" r:id="rId608"/>
    <p:sldId id="464" r:id="rId609"/>
    <p:sldId id="465" r:id="rId610"/>
    <p:sldId id="466" r:id="rId611"/>
    <p:sldId id="953" r:id="rId612"/>
    <p:sldId id="467" r:id="rId613"/>
    <p:sldId id="468" r:id="rId614"/>
    <p:sldId id="469" r:id="rId615"/>
    <p:sldId id="470" r:id="rId616"/>
    <p:sldId id="471" r:id="rId617"/>
    <p:sldId id="472" r:id="rId618"/>
    <p:sldId id="473" r:id="rId619"/>
    <p:sldId id="474" r:id="rId620"/>
    <p:sldId id="475" r:id="rId621"/>
    <p:sldId id="476" r:id="rId622"/>
    <p:sldId id="477" r:id="rId623"/>
    <p:sldId id="478" r:id="rId624"/>
    <p:sldId id="479" r:id="rId625"/>
    <p:sldId id="480" r:id="rId626"/>
    <p:sldId id="481" r:id="rId627"/>
    <p:sldId id="482" r:id="rId628"/>
    <p:sldId id="483" r:id="rId629"/>
    <p:sldId id="484" r:id="rId630"/>
    <p:sldId id="485" r:id="rId631"/>
    <p:sldId id="486" r:id="rId632"/>
    <p:sldId id="487" r:id="rId633"/>
    <p:sldId id="488" r:id="rId634"/>
    <p:sldId id="489" r:id="rId635"/>
    <p:sldId id="490" r:id="rId636"/>
    <p:sldId id="491" r:id="rId637"/>
    <p:sldId id="492" r:id="rId638"/>
    <p:sldId id="493" r:id="rId639"/>
    <p:sldId id="494" r:id="rId640"/>
    <p:sldId id="495" r:id="rId641"/>
    <p:sldId id="496" r:id="rId642"/>
    <p:sldId id="497" r:id="rId643"/>
    <p:sldId id="498" r:id="rId644"/>
    <p:sldId id="499" r:id="rId645"/>
    <p:sldId id="500" r:id="rId646"/>
    <p:sldId id="501" r:id="rId647"/>
    <p:sldId id="502" r:id="rId648"/>
    <p:sldId id="503" r:id="rId649"/>
    <p:sldId id="504" r:id="rId650"/>
    <p:sldId id="505" r:id="rId651"/>
    <p:sldId id="506" r:id="rId652"/>
    <p:sldId id="507" r:id="rId653"/>
    <p:sldId id="508" r:id="rId654"/>
    <p:sldId id="509" r:id="rId655"/>
    <p:sldId id="510" r:id="rId656"/>
    <p:sldId id="511" r:id="rId657"/>
    <p:sldId id="512" r:id="rId658"/>
    <p:sldId id="513" r:id="rId659"/>
    <p:sldId id="514" r:id="rId660"/>
    <p:sldId id="515" r:id="rId661"/>
    <p:sldId id="516" r:id="rId662"/>
    <p:sldId id="517" r:id="rId663"/>
    <p:sldId id="518" r:id="rId664"/>
    <p:sldId id="519" r:id="rId665"/>
    <p:sldId id="520" r:id="rId666"/>
    <p:sldId id="521" r:id="rId667"/>
    <p:sldId id="522" r:id="rId668"/>
    <p:sldId id="523" r:id="rId669"/>
    <p:sldId id="524" r:id="rId670"/>
    <p:sldId id="525" r:id="rId671"/>
    <p:sldId id="526" r:id="rId672"/>
    <p:sldId id="527" r:id="rId673"/>
    <p:sldId id="528" r:id="rId674"/>
    <p:sldId id="529" r:id="rId675"/>
    <p:sldId id="530" r:id="rId676"/>
    <p:sldId id="531" r:id="rId677"/>
    <p:sldId id="532" r:id="rId678"/>
    <p:sldId id="533" r:id="rId679"/>
    <p:sldId id="534" r:id="rId680"/>
    <p:sldId id="535" r:id="rId681"/>
    <p:sldId id="536" r:id="rId682"/>
    <p:sldId id="537" r:id="rId683"/>
    <p:sldId id="538" r:id="rId684"/>
    <p:sldId id="539" r:id="rId685"/>
    <p:sldId id="540" r:id="rId686"/>
    <p:sldId id="541" r:id="rId687"/>
    <p:sldId id="542" r:id="rId688"/>
    <p:sldId id="543" r:id="rId689"/>
    <p:sldId id="544" r:id="rId690"/>
    <p:sldId id="545" r:id="rId691"/>
    <p:sldId id="546" r:id="rId692"/>
    <p:sldId id="547" r:id="rId693"/>
    <p:sldId id="548" r:id="rId694"/>
    <p:sldId id="549" r:id="rId695"/>
    <p:sldId id="550" r:id="rId696"/>
    <p:sldId id="552" r:id="rId697"/>
    <p:sldId id="553" r:id="rId698"/>
    <p:sldId id="554" r:id="rId699"/>
    <p:sldId id="555" r:id="rId700"/>
    <p:sldId id="556" r:id="rId701"/>
    <p:sldId id="557" r:id="rId702"/>
    <p:sldId id="558" r:id="rId703"/>
    <p:sldId id="559" r:id="rId704"/>
    <p:sldId id="560" r:id="rId705"/>
    <p:sldId id="561" r:id="rId706"/>
    <p:sldId id="562" r:id="rId707"/>
    <p:sldId id="563" r:id="rId708"/>
    <p:sldId id="564" r:id="rId709"/>
    <p:sldId id="565" r:id="rId710"/>
    <p:sldId id="566" r:id="rId711"/>
    <p:sldId id="567" r:id="rId712"/>
    <p:sldId id="568" r:id="rId713"/>
    <p:sldId id="569" r:id="rId714"/>
    <p:sldId id="570" r:id="rId715"/>
    <p:sldId id="571" r:id="rId716"/>
    <p:sldId id="572" r:id="rId717"/>
    <p:sldId id="573" r:id="rId718"/>
    <p:sldId id="574" r:id="rId719"/>
    <p:sldId id="575" r:id="rId720"/>
    <p:sldId id="576" r:id="rId721"/>
    <p:sldId id="577" r:id="rId722"/>
    <p:sldId id="578" r:id="rId723"/>
    <p:sldId id="579" r:id="rId724"/>
    <p:sldId id="580" r:id="rId725"/>
    <p:sldId id="581" r:id="rId726"/>
    <p:sldId id="582" r:id="rId727"/>
    <p:sldId id="583" r:id="rId728"/>
    <p:sldId id="2843" r:id="rId729"/>
    <p:sldId id="2844" r:id="rId730"/>
    <p:sldId id="954" r:id="rId731"/>
    <p:sldId id="955" r:id="rId732"/>
    <p:sldId id="956" r:id="rId733"/>
    <p:sldId id="957" r:id="rId734"/>
    <p:sldId id="958" r:id="rId735"/>
    <p:sldId id="959" r:id="rId736"/>
    <p:sldId id="960" r:id="rId737"/>
    <p:sldId id="961" r:id="rId738"/>
    <p:sldId id="962" r:id="rId739"/>
    <p:sldId id="963" r:id="rId740"/>
    <p:sldId id="964" r:id="rId741"/>
    <p:sldId id="965" r:id="rId742"/>
    <p:sldId id="966" r:id="rId743"/>
    <p:sldId id="967" r:id="rId744"/>
    <p:sldId id="968" r:id="rId745"/>
    <p:sldId id="969" r:id="rId746"/>
    <p:sldId id="970" r:id="rId747"/>
    <p:sldId id="971" r:id="rId748"/>
    <p:sldId id="972" r:id="rId749"/>
    <p:sldId id="973" r:id="rId750"/>
    <p:sldId id="974" r:id="rId751"/>
    <p:sldId id="975" r:id="rId752"/>
    <p:sldId id="976" r:id="rId753"/>
    <p:sldId id="977" r:id="rId754"/>
    <p:sldId id="978" r:id="rId755"/>
    <p:sldId id="979" r:id="rId756"/>
    <p:sldId id="980" r:id="rId757"/>
    <p:sldId id="981" r:id="rId758"/>
    <p:sldId id="982" r:id="rId759"/>
    <p:sldId id="983" r:id="rId760"/>
    <p:sldId id="984" r:id="rId761"/>
    <p:sldId id="985" r:id="rId762"/>
    <p:sldId id="986" r:id="rId763"/>
    <p:sldId id="987" r:id="rId764"/>
    <p:sldId id="988" r:id="rId765"/>
    <p:sldId id="989" r:id="rId766"/>
    <p:sldId id="990" r:id="rId767"/>
    <p:sldId id="991" r:id="rId768"/>
    <p:sldId id="992" r:id="rId769"/>
    <p:sldId id="993" r:id="rId770"/>
    <p:sldId id="994" r:id="rId771"/>
    <p:sldId id="995" r:id="rId772"/>
    <p:sldId id="996" r:id="rId773"/>
    <p:sldId id="997" r:id="rId774"/>
    <p:sldId id="998" r:id="rId775"/>
    <p:sldId id="999" r:id="rId776"/>
    <p:sldId id="1000" r:id="rId777"/>
    <p:sldId id="1001" r:id="rId778"/>
    <p:sldId id="1002" r:id="rId779"/>
    <p:sldId id="1003" r:id="rId780"/>
    <p:sldId id="1004" r:id="rId781"/>
    <p:sldId id="1005" r:id="rId782"/>
    <p:sldId id="1006" r:id="rId783"/>
    <p:sldId id="1007" r:id="rId784"/>
    <p:sldId id="1008" r:id="rId785"/>
    <p:sldId id="1009" r:id="rId786"/>
    <p:sldId id="1010" r:id="rId787"/>
    <p:sldId id="1011" r:id="rId788"/>
    <p:sldId id="1012" r:id="rId789"/>
    <p:sldId id="1013" r:id="rId790"/>
    <p:sldId id="1014" r:id="rId791"/>
    <p:sldId id="1015" r:id="rId792"/>
    <p:sldId id="1016" r:id="rId793"/>
    <p:sldId id="1017" r:id="rId794"/>
    <p:sldId id="1018" r:id="rId795"/>
    <p:sldId id="1019" r:id="rId796"/>
    <p:sldId id="1020" r:id="rId797"/>
    <p:sldId id="1021" r:id="rId798"/>
    <p:sldId id="1022" r:id="rId799"/>
    <p:sldId id="1023" r:id="rId800"/>
    <p:sldId id="1024" r:id="rId801"/>
    <p:sldId id="1025" r:id="rId802"/>
    <p:sldId id="1026" r:id="rId803"/>
    <p:sldId id="1027" r:id="rId804"/>
    <p:sldId id="1028" r:id="rId805"/>
    <p:sldId id="1029" r:id="rId806"/>
    <p:sldId id="1030" r:id="rId807"/>
    <p:sldId id="1031" r:id="rId808"/>
    <p:sldId id="1032" r:id="rId809"/>
    <p:sldId id="1033" r:id="rId810"/>
    <p:sldId id="1034" r:id="rId811"/>
    <p:sldId id="1035" r:id="rId812"/>
    <p:sldId id="1036" r:id="rId813"/>
    <p:sldId id="1037" r:id="rId814"/>
    <p:sldId id="1038" r:id="rId815"/>
    <p:sldId id="1039" r:id="rId816"/>
    <p:sldId id="1040" r:id="rId817"/>
    <p:sldId id="1041" r:id="rId818"/>
    <p:sldId id="1042" r:id="rId819"/>
    <p:sldId id="1043" r:id="rId820"/>
    <p:sldId id="1044" r:id="rId821"/>
    <p:sldId id="1045" r:id="rId822"/>
    <p:sldId id="1046" r:id="rId823"/>
    <p:sldId id="1047" r:id="rId824"/>
    <p:sldId id="1048" r:id="rId825"/>
    <p:sldId id="2845" r:id="rId826"/>
    <p:sldId id="2846" r:id="rId827"/>
    <p:sldId id="1049" r:id="rId828"/>
    <p:sldId id="1050" r:id="rId829"/>
    <p:sldId id="1051" r:id="rId830"/>
    <p:sldId id="1052" r:id="rId831"/>
    <p:sldId id="1053" r:id="rId832"/>
    <p:sldId id="1054" r:id="rId833"/>
    <p:sldId id="1055" r:id="rId834"/>
    <p:sldId id="1056" r:id="rId835"/>
    <p:sldId id="1057" r:id="rId836"/>
    <p:sldId id="1058" r:id="rId837"/>
    <p:sldId id="1059" r:id="rId838"/>
    <p:sldId id="1060" r:id="rId839"/>
    <p:sldId id="1061" r:id="rId840"/>
    <p:sldId id="1062" r:id="rId841"/>
    <p:sldId id="1063" r:id="rId842"/>
    <p:sldId id="1064" r:id="rId843"/>
    <p:sldId id="1065" r:id="rId844"/>
    <p:sldId id="1066" r:id="rId845"/>
    <p:sldId id="1067" r:id="rId846"/>
    <p:sldId id="1068" r:id="rId847"/>
    <p:sldId id="1069" r:id="rId848"/>
    <p:sldId id="1070" r:id="rId849"/>
    <p:sldId id="1071" r:id="rId850"/>
    <p:sldId id="1072" r:id="rId851"/>
    <p:sldId id="1073" r:id="rId852"/>
    <p:sldId id="1074" r:id="rId853"/>
    <p:sldId id="1075" r:id="rId854"/>
    <p:sldId id="1076" r:id="rId855"/>
    <p:sldId id="1077" r:id="rId856"/>
    <p:sldId id="1078" r:id="rId857"/>
    <p:sldId id="1079" r:id="rId858"/>
    <p:sldId id="1080" r:id="rId859"/>
    <p:sldId id="1081" r:id="rId860"/>
    <p:sldId id="1082" r:id="rId861"/>
    <p:sldId id="1083" r:id="rId862"/>
    <p:sldId id="1084" r:id="rId863"/>
    <p:sldId id="1085" r:id="rId864"/>
    <p:sldId id="1086" r:id="rId865"/>
    <p:sldId id="1087" r:id="rId866"/>
    <p:sldId id="1088" r:id="rId867"/>
    <p:sldId id="1089" r:id="rId868"/>
    <p:sldId id="1090" r:id="rId869"/>
    <p:sldId id="1091" r:id="rId870"/>
    <p:sldId id="1092" r:id="rId871"/>
    <p:sldId id="1093" r:id="rId872"/>
    <p:sldId id="1094" r:id="rId873"/>
    <p:sldId id="1095" r:id="rId874"/>
    <p:sldId id="1096" r:id="rId875"/>
    <p:sldId id="1097" r:id="rId876"/>
    <p:sldId id="1098" r:id="rId877"/>
    <p:sldId id="1099" r:id="rId878"/>
    <p:sldId id="1100" r:id="rId879"/>
    <p:sldId id="1101" r:id="rId880"/>
    <p:sldId id="1102" r:id="rId881"/>
    <p:sldId id="1103" r:id="rId882"/>
    <p:sldId id="1104" r:id="rId883"/>
    <p:sldId id="1105" r:id="rId884"/>
    <p:sldId id="1106" r:id="rId885"/>
    <p:sldId id="1107" r:id="rId886"/>
    <p:sldId id="1108" r:id="rId887"/>
    <p:sldId id="1109" r:id="rId888"/>
    <p:sldId id="1110" r:id="rId889"/>
    <p:sldId id="1111" r:id="rId890"/>
    <p:sldId id="1112" r:id="rId891"/>
    <p:sldId id="1113" r:id="rId892"/>
    <p:sldId id="1114" r:id="rId893"/>
    <p:sldId id="1115" r:id="rId894"/>
    <p:sldId id="1116" r:id="rId895"/>
    <p:sldId id="1117" r:id="rId896"/>
    <p:sldId id="1118" r:id="rId897"/>
    <p:sldId id="1119" r:id="rId898"/>
    <p:sldId id="1120" r:id="rId899"/>
    <p:sldId id="1121" r:id="rId900"/>
    <p:sldId id="1122" r:id="rId901"/>
    <p:sldId id="1123" r:id="rId902"/>
    <p:sldId id="2847" r:id="rId903"/>
    <p:sldId id="2848" r:id="rId904"/>
    <p:sldId id="1124" r:id="rId905"/>
    <p:sldId id="1125" r:id="rId906"/>
    <p:sldId id="1126" r:id="rId907"/>
    <p:sldId id="1127" r:id="rId908"/>
    <p:sldId id="1128" r:id="rId909"/>
    <p:sldId id="1129" r:id="rId910"/>
    <p:sldId id="1130" r:id="rId911"/>
    <p:sldId id="1131" r:id="rId912"/>
    <p:sldId id="1132" r:id="rId913"/>
    <p:sldId id="1133" r:id="rId914"/>
    <p:sldId id="1134" r:id="rId915"/>
    <p:sldId id="1135" r:id="rId916"/>
    <p:sldId id="1136" r:id="rId917"/>
    <p:sldId id="1137" r:id="rId918"/>
    <p:sldId id="1138" r:id="rId919"/>
    <p:sldId id="1139" r:id="rId920"/>
    <p:sldId id="1140" r:id="rId921"/>
    <p:sldId id="1141" r:id="rId922"/>
    <p:sldId id="1142" r:id="rId923"/>
    <p:sldId id="1143" r:id="rId924"/>
    <p:sldId id="1144" r:id="rId925"/>
    <p:sldId id="1145" r:id="rId926"/>
    <p:sldId id="1146" r:id="rId927"/>
    <p:sldId id="1147" r:id="rId928"/>
    <p:sldId id="1148" r:id="rId929"/>
    <p:sldId id="1149" r:id="rId930"/>
    <p:sldId id="1150" r:id="rId931"/>
    <p:sldId id="1151" r:id="rId932"/>
    <p:sldId id="1152" r:id="rId933"/>
    <p:sldId id="1153" r:id="rId934"/>
    <p:sldId id="1154" r:id="rId935"/>
    <p:sldId id="1155" r:id="rId936"/>
    <p:sldId id="1156" r:id="rId937"/>
    <p:sldId id="1157" r:id="rId938"/>
    <p:sldId id="1158" r:id="rId939"/>
    <p:sldId id="1159" r:id="rId940"/>
    <p:sldId id="1160" r:id="rId941"/>
    <p:sldId id="1161" r:id="rId942"/>
    <p:sldId id="1162" r:id="rId943"/>
    <p:sldId id="1163" r:id="rId944"/>
    <p:sldId id="1164" r:id="rId945"/>
    <p:sldId id="1165" r:id="rId946"/>
    <p:sldId id="1166" r:id="rId947"/>
    <p:sldId id="1167" r:id="rId948"/>
    <p:sldId id="1168" r:id="rId949"/>
    <p:sldId id="1169" r:id="rId950"/>
    <p:sldId id="1170" r:id="rId951"/>
    <p:sldId id="1171" r:id="rId952"/>
    <p:sldId id="1172" r:id="rId953"/>
    <p:sldId id="1173" r:id="rId954"/>
    <p:sldId id="1174" r:id="rId955"/>
    <p:sldId id="1175" r:id="rId956"/>
    <p:sldId id="1176" r:id="rId957"/>
    <p:sldId id="1177" r:id="rId958"/>
    <p:sldId id="1178" r:id="rId959"/>
    <p:sldId id="1179" r:id="rId960"/>
    <p:sldId id="1180" r:id="rId961"/>
    <p:sldId id="1181" r:id="rId962"/>
    <p:sldId id="1182" r:id="rId963"/>
    <p:sldId id="1183" r:id="rId964"/>
    <p:sldId id="1184" r:id="rId965"/>
    <p:sldId id="1185" r:id="rId966"/>
    <p:sldId id="1186" r:id="rId967"/>
    <p:sldId id="1187" r:id="rId968"/>
    <p:sldId id="1188" r:id="rId969"/>
    <p:sldId id="1189" r:id="rId970"/>
    <p:sldId id="1190" r:id="rId971"/>
    <p:sldId id="1191" r:id="rId972"/>
    <p:sldId id="1192" r:id="rId973"/>
    <p:sldId id="1193" r:id="rId974"/>
    <p:sldId id="2849" r:id="rId975"/>
    <p:sldId id="2850" r:id="rId976"/>
    <p:sldId id="1194" r:id="rId977"/>
    <p:sldId id="1195" r:id="rId978"/>
    <p:sldId id="1196" r:id="rId979"/>
    <p:sldId id="1197" r:id="rId980"/>
    <p:sldId id="1198" r:id="rId981"/>
    <p:sldId id="1199" r:id="rId982"/>
    <p:sldId id="1200" r:id="rId983"/>
    <p:sldId id="1201" r:id="rId984"/>
    <p:sldId id="1202" r:id="rId985"/>
    <p:sldId id="1203" r:id="rId986"/>
    <p:sldId id="1204" r:id="rId987"/>
    <p:sldId id="1205" r:id="rId988"/>
    <p:sldId id="1206" r:id="rId989"/>
    <p:sldId id="1207" r:id="rId990"/>
    <p:sldId id="1208" r:id="rId991"/>
    <p:sldId id="3294" r:id="rId992"/>
    <p:sldId id="3295" r:id="rId993"/>
    <p:sldId id="3296" r:id="rId994"/>
    <p:sldId id="3297" r:id="rId995"/>
    <p:sldId id="3298" r:id="rId996"/>
    <p:sldId id="3299" r:id="rId997"/>
    <p:sldId id="3300" r:id="rId998"/>
    <p:sldId id="3301" r:id="rId999"/>
    <p:sldId id="3302" r:id="rId1000"/>
    <p:sldId id="3303" r:id="rId1001"/>
    <p:sldId id="3304" r:id="rId1002"/>
    <p:sldId id="3305" r:id="rId1003"/>
    <p:sldId id="3306" r:id="rId1004"/>
    <p:sldId id="3307" r:id="rId1005"/>
    <p:sldId id="3308" r:id="rId1006"/>
    <p:sldId id="3309" r:id="rId1007"/>
    <p:sldId id="3310" r:id="rId1008"/>
    <p:sldId id="3311" r:id="rId1009"/>
    <p:sldId id="3312" r:id="rId1010"/>
    <p:sldId id="3313" r:id="rId1011"/>
    <p:sldId id="3314" r:id="rId1012"/>
    <p:sldId id="3315" r:id="rId1013"/>
    <p:sldId id="3316" r:id="rId1014"/>
    <p:sldId id="3317" r:id="rId1015"/>
    <p:sldId id="3318" r:id="rId1016"/>
    <p:sldId id="3319" r:id="rId1017"/>
    <p:sldId id="3320" r:id="rId1018"/>
    <p:sldId id="3321" r:id="rId1019"/>
    <p:sldId id="3322" r:id="rId1020"/>
    <p:sldId id="3323" r:id="rId1021"/>
    <p:sldId id="3324" r:id="rId1022"/>
    <p:sldId id="3325" r:id="rId1023"/>
    <p:sldId id="3326" r:id="rId1024"/>
    <p:sldId id="3327" r:id="rId1025"/>
    <p:sldId id="3328" r:id="rId1026"/>
    <p:sldId id="3329" r:id="rId1027"/>
    <p:sldId id="3330" r:id="rId1028"/>
    <p:sldId id="3331" r:id="rId1029"/>
    <p:sldId id="3332" r:id="rId1030"/>
    <p:sldId id="3333" r:id="rId1031"/>
    <p:sldId id="3334" r:id="rId1032"/>
    <p:sldId id="3335" r:id="rId1033"/>
    <p:sldId id="3336" r:id="rId1034"/>
    <p:sldId id="3337" r:id="rId1035"/>
    <p:sldId id="3338" r:id="rId1036"/>
    <p:sldId id="3339" r:id="rId1037"/>
    <p:sldId id="3340" r:id="rId1038"/>
    <p:sldId id="3341" r:id="rId1039"/>
    <p:sldId id="3342" r:id="rId1040"/>
    <p:sldId id="3343" r:id="rId1041"/>
    <p:sldId id="3344" r:id="rId1042"/>
    <p:sldId id="3345" r:id="rId1043"/>
    <p:sldId id="3346" r:id="rId1044"/>
    <p:sldId id="3347" r:id="rId1045"/>
    <p:sldId id="3348" r:id="rId1046"/>
    <p:sldId id="3349" r:id="rId1047"/>
    <p:sldId id="3350" r:id="rId1048"/>
    <p:sldId id="3351" r:id="rId1049"/>
    <p:sldId id="3352" r:id="rId1050"/>
    <p:sldId id="3353" r:id="rId1051"/>
    <p:sldId id="3354" r:id="rId1052"/>
    <p:sldId id="3355" r:id="rId1053"/>
    <p:sldId id="3356" r:id="rId1054"/>
    <p:sldId id="3357" r:id="rId1055"/>
    <p:sldId id="3358" r:id="rId1056"/>
    <p:sldId id="3359" r:id="rId1057"/>
    <p:sldId id="3360" r:id="rId1058"/>
    <p:sldId id="3361" r:id="rId1059"/>
    <p:sldId id="3362" r:id="rId1060"/>
    <p:sldId id="3363" r:id="rId1061"/>
    <p:sldId id="3364" r:id="rId1062"/>
    <p:sldId id="3365" r:id="rId1063"/>
    <p:sldId id="3366" r:id="rId1064"/>
    <p:sldId id="3367" r:id="rId1065"/>
    <p:sldId id="3368" r:id="rId1066"/>
    <p:sldId id="3369" r:id="rId1067"/>
    <p:sldId id="2852" r:id="rId1068"/>
    <p:sldId id="2851" r:id="rId1069"/>
    <p:sldId id="1285" r:id="rId1070"/>
    <p:sldId id="1286" r:id="rId1071"/>
    <p:sldId id="1287" r:id="rId1072"/>
    <p:sldId id="1288" r:id="rId1073"/>
    <p:sldId id="1289" r:id="rId1074"/>
    <p:sldId id="1290" r:id="rId1075"/>
    <p:sldId id="1291" r:id="rId1076"/>
    <p:sldId id="1292" r:id="rId1077"/>
    <p:sldId id="1293" r:id="rId1078"/>
    <p:sldId id="1294" r:id="rId1079"/>
    <p:sldId id="1295" r:id="rId1080"/>
    <p:sldId id="1296" r:id="rId1081"/>
    <p:sldId id="1297" r:id="rId1082"/>
    <p:sldId id="1298" r:id="rId1083"/>
    <p:sldId id="1299" r:id="rId1084"/>
    <p:sldId id="1300" r:id="rId1085"/>
    <p:sldId id="1301" r:id="rId1086"/>
    <p:sldId id="1302" r:id="rId1087"/>
    <p:sldId id="1303" r:id="rId1088"/>
    <p:sldId id="1304" r:id="rId1089"/>
    <p:sldId id="1305" r:id="rId1090"/>
    <p:sldId id="1306" r:id="rId1091"/>
    <p:sldId id="1307" r:id="rId1092"/>
    <p:sldId id="1308" r:id="rId1093"/>
    <p:sldId id="1309" r:id="rId1094"/>
    <p:sldId id="1310" r:id="rId1095"/>
    <p:sldId id="1311" r:id="rId1096"/>
    <p:sldId id="1312" r:id="rId1097"/>
    <p:sldId id="1313" r:id="rId1098"/>
    <p:sldId id="1314" r:id="rId1099"/>
    <p:sldId id="1315" r:id="rId1100"/>
    <p:sldId id="1316" r:id="rId1101"/>
    <p:sldId id="1317" r:id="rId1102"/>
    <p:sldId id="1318" r:id="rId1103"/>
    <p:sldId id="1319" r:id="rId1104"/>
    <p:sldId id="1320" r:id="rId1105"/>
    <p:sldId id="1321" r:id="rId1106"/>
    <p:sldId id="1322" r:id="rId1107"/>
    <p:sldId id="1323" r:id="rId1108"/>
    <p:sldId id="1324" r:id="rId1109"/>
    <p:sldId id="1325" r:id="rId1110"/>
    <p:sldId id="1326" r:id="rId1111"/>
    <p:sldId id="1327" r:id="rId1112"/>
    <p:sldId id="1328" r:id="rId1113"/>
    <p:sldId id="1329" r:id="rId1114"/>
    <p:sldId id="1330" r:id="rId1115"/>
    <p:sldId id="1331" r:id="rId1116"/>
    <p:sldId id="1332" r:id="rId1117"/>
    <p:sldId id="1333" r:id="rId1118"/>
    <p:sldId id="1334" r:id="rId1119"/>
    <p:sldId id="1335" r:id="rId1120"/>
    <p:sldId id="1336" r:id="rId1121"/>
    <p:sldId id="1337" r:id="rId1122"/>
    <p:sldId id="1338" r:id="rId1123"/>
    <p:sldId id="1339" r:id="rId1124"/>
    <p:sldId id="1340" r:id="rId1125"/>
    <p:sldId id="2853" r:id="rId1126"/>
    <p:sldId id="2854" r:id="rId1127"/>
    <p:sldId id="1341" r:id="rId1128"/>
    <p:sldId id="1342" r:id="rId1129"/>
    <p:sldId id="1343" r:id="rId1130"/>
    <p:sldId id="1344" r:id="rId1131"/>
    <p:sldId id="1345" r:id="rId1132"/>
    <p:sldId id="1346" r:id="rId1133"/>
    <p:sldId id="1347" r:id="rId1134"/>
    <p:sldId id="1348" r:id="rId1135"/>
    <p:sldId id="1349" r:id="rId1136"/>
    <p:sldId id="1350" r:id="rId1137"/>
    <p:sldId id="1351" r:id="rId1138"/>
    <p:sldId id="1352" r:id="rId1139"/>
    <p:sldId id="1353" r:id="rId1140"/>
    <p:sldId id="1354" r:id="rId1141"/>
    <p:sldId id="1355" r:id="rId1142"/>
    <p:sldId id="1356" r:id="rId1143"/>
    <p:sldId id="1357" r:id="rId1144"/>
    <p:sldId id="1358" r:id="rId1145"/>
    <p:sldId id="1359" r:id="rId1146"/>
    <p:sldId id="1360" r:id="rId1147"/>
    <p:sldId id="1361" r:id="rId1148"/>
    <p:sldId id="1362" r:id="rId1149"/>
    <p:sldId id="1363" r:id="rId1150"/>
    <p:sldId id="1364" r:id="rId1151"/>
    <p:sldId id="1365" r:id="rId1152"/>
    <p:sldId id="1366" r:id="rId1153"/>
    <p:sldId id="1367" r:id="rId1154"/>
    <p:sldId id="1368" r:id="rId1155"/>
    <p:sldId id="1369" r:id="rId1156"/>
    <p:sldId id="1370" r:id="rId1157"/>
    <p:sldId id="1371" r:id="rId1158"/>
    <p:sldId id="1372" r:id="rId1159"/>
    <p:sldId id="1373" r:id="rId1160"/>
    <p:sldId id="1374" r:id="rId1161"/>
    <p:sldId id="1375" r:id="rId1162"/>
    <p:sldId id="1376" r:id="rId1163"/>
    <p:sldId id="1377" r:id="rId1164"/>
    <p:sldId id="1378" r:id="rId1165"/>
    <p:sldId id="1379" r:id="rId1166"/>
    <p:sldId id="1380" r:id="rId1167"/>
    <p:sldId id="1381" r:id="rId1168"/>
    <p:sldId id="1382" r:id="rId1169"/>
    <p:sldId id="1383" r:id="rId1170"/>
    <p:sldId id="1384" r:id="rId1171"/>
    <p:sldId id="1385" r:id="rId1172"/>
    <p:sldId id="1386" r:id="rId1173"/>
    <p:sldId id="1387" r:id="rId1174"/>
    <p:sldId id="1388" r:id="rId1175"/>
    <p:sldId id="1389" r:id="rId1176"/>
    <p:sldId id="1390" r:id="rId1177"/>
    <p:sldId id="1391" r:id="rId1178"/>
    <p:sldId id="1392" r:id="rId1179"/>
    <p:sldId id="1393" r:id="rId1180"/>
    <p:sldId id="1394" r:id="rId1181"/>
    <p:sldId id="1395" r:id="rId1182"/>
    <p:sldId id="1396" r:id="rId1183"/>
    <p:sldId id="1397" r:id="rId1184"/>
    <p:sldId id="1398" r:id="rId1185"/>
    <p:sldId id="1399" r:id="rId1186"/>
    <p:sldId id="1400" r:id="rId1187"/>
    <p:sldId id="1401" r:id="rId1188"/>
    <p:sldId id="1402" r:id="rId1189"/>
    <p:sldId id="1403" r:id="rId1190"/>
    <p:sldId id="1404" r:id="rId1191"/>
    <p:sldId id="1405" r:id="rId1192"/>
    <p:sldId id="1406" r:id="rId1193"/>
    <p:sldId id="1407" r:id="rId1194"/>
    <p:sldId id="1408" r:id="rId1195"/>
    <p:sldId id="1409" r:id="rId1196"/>
    <p:sldId id="1410" r:id="rId1197"/>
    <p:sldId id="1411" r:id="rId1198"/>
    <p:sldId id="1412" r:id="rId1199"/>
    <p:sldId id="1413" r:id="rId1200"/>
    <p:sldId id="1414" r:id="rId1201"/>
    <p:sldId id="1415" r:id="rId1202"/>
    <p:sldId id="1416" r:id="rId1203"/>
    <p:sldId id="1417" r:id="rId1204"/>
    <p:sldId id="1418" r:id="rId1205"/>
    <p:sldId id="1419" r:id="rId1206"/>
    <p:sldId id="1420" r:id="rId1207"/>
    <p:sldId id="1421" r:id="rId1208"/>
    <p:sldId id="1422" r:id="rId1209"/>
    <p:sldId id="1423" r:id="rId1210"/>
    <p:sldId id="1424" r:id="rId1211"/>
    <p:sldId id="1425" r:id="rId1212"/>
    <p:sldId id="1426" r:id="rId1213"/>
    <p:sldId id="1427" r:id="rId1214"/>
    <p:sldId id="1428" r:id="rId1215"/>
    <p:sldId id="1429" r:id="rId1216"/>
    <p:sldId id="1430" r:id="rId1217"/>
    <p:sldId id="1431" r:id="rId1218"/>
    <p:sldId id="1432" r:id="rId1219"/>
    <p:sldId id="1433" r:id="rId1220"/>
    <p:sldId id="2857" r:id="rId1221"/>
    <p:sldId id="2856" r:id="rId1222"/>
    <p:sldId id="1434" r:id="rId1223"/>
    <p:sldId id="1435" r:id="rId1224"/>
    <p:sldId id="1436" r:id="rId1225"/>
    <p:sldId id="1437" r:id="rId1226"/>
    <p:sldId id="1438" r:id="rId1227"/>
    <p:sldId id="1439" r:id="rId1228"/>
    <p:sldId id="1440" r:id="rId1229"/>
    <p:sldId id="1441" r:id="rId1230"/>
    <p:sldId id="1442" r:id="rId1231"/>
    <p:sldId id="1443" r:id="rId1232"/>
    <p:sldId id="1444" r:id="rId1233"/>
    <p:sldId id="1445" r:id="rId1234"/>
    <p:sldId id="1446" r:id="rId1235"/>
    <p:sldId id="1447" r:id="rId1236"/>
    <p:sldId id="2858" r:id="rId1237"/>
    <p:sldId id="1448" r:id="rId1238"/>
    <p:sldId id="3446" r:id="rId1239"/>
    <p:sldId id="3447" r:id="rId1240"/>
    <p:sldId id="3448" r:id="rId1241"/>
    <p:sldId id="3449" r:id="rId1242"/>
    <p:sldId id="3450" r:id="rId1243"/>
    <p:sldId id="3451" r:id="rId1244"/>
    <p:sldId id="3452" r:id="rId1245"/>
    <p:sldId id="3453" r:id="rId1246"/>
    <p:sldId id="3454" r:id="rId1247"/>
    <p:sldId id="3455" r:id="rId1248"/>
    <p:sldId id="3456" r:id="rId1249"/>
    <p:sldId id="3457" r:id="rId1250"/>
    <p:sldId id="3458" r:id="rId1251"/>
    <p:sldId id="3459" r:id="rId1252"/>
    <p:sldId id="3460" r:id="rId1253"/>
    <p:sldId id="3461" r:id="rId1254"/>
    <p:sldId id="3462" r:id="rId1255"/>
    <p:sldId id="3463" r:id="rId1256"/>
    <p:sldId id="3464" r:id="rId1257"/>
    <p:sldId id="3465" r:id="rId1258"/>
    <p:sldId id="3466" r:id="rId1259"/>
    <p:sldId id="3467" r:id="rId1260"/>
    <p:sldId id="3468" r:id="rId1261"/>
    <p:sldId id="3469" r:id="rId1262"/>
    <p:sldId id="3470" r:id="rId1263"/>
    <p:sldId id="3471" r:id="rId1264"/>
    <p:sldId id="3472" r:id="rId1265"/>
    <p:sldId id="3473" r:id="rId1266"/>
    <p:sldId id="3474" r:id="rId1267"/>
    <p:sldId id="3475" r:id="rId1268"/>
    <p:sldId id="3293" r:id="rId1269"/>
    <p:sldId id="2860" r:id="rId1270"/>
    <p:sldId id="2859" r:id="rId1271"/>
    <p:sldId id="1480" r:id="rId1272"/>
    <p:sldId id="1481" r:id="rId1273"/>
    <p:sldId id="1482" r:id="rId1274"/>
    <p:sldId id="1483" r:id="rId1275"/>
    <p:sldId id="1484" r:id="rId1276"/>
    <p:sldId id="1485" r:id="rId1277"/>
    <p:sldId id="1486" r:id="rId1278"/>
    <p:sldId id="1487" r:id="rId1279"/>
    <p:sldId id="1488" r:id="rId1280"/>
    <p:sldId id="1489" r:id="rId1281"/>
    <p:sldId id="1490" r:id="rId1282"/>
    <p:sldId id="1491" r:id="rId1283"/>
    <p:sldId id="2861" r:id="rId1284"/>
    <p:sldId id="1492" r:id="rId1285"/>
    <p:sldId id="3476" r:id="rId1286"/>
    <p:sldId id="3477" r:id="rId1287"/>
    <p:sldId id="3478" r:id="rId1288"/>
    <p:sldId id="3479" r:id="rId1289"/>
    <p:sldId id="3480" r:id="rId1290"/>
    <p:sldId id="3481" r:id="rId1291"/>
    <p:sldId id="3482" r:id="rId1292"/>
    <p:sldId id="3483" r:id="rId1293"/>
    <p:sldId id="3484" r:id="rId1294"/>
    <p:sldId id="3485" r:id="rId1295"/>
    <p:sldId id="3486" r:id="rId1296"/>
    <p:sldId id="3487" r:id="rId1297"/>
    <p:sldId id="3488" r:id="rId1298"/>
    <p:sldId id="3489" r:id="rId1299"/>
    <p:sldId id="3490" r:id="rId1300"/>
    <p:sldId id="3491" r:id="rId1301"/>
    <p:sldId id="3492" r:id="rId1302"/>
    <p:sldId id="2864" r:id="rId1303"/>
    <p:sldId id="2863" r:id="rId1304"/>
    <p:sldId id="2097" r:id="rId1305"/>
    <p:sldId id="2865" r:id="rId1306"/>
    <p:sldId id="2866" r:id="rId1307"/>
    <p:sldId id="1510" r:id="rId1308"/>
    <p:sldId id="1511" r:id="rId1309"/>
    <p:sldId id="1512" r:id="rId1310"/>
    <p:sldId id="1513" r:id="rId1311"/>
    <p:sldId id="1514" r:id="rId1312"/>
    <p:sldId id="1515" r:id="rId1313"/>
    <p:sldId id="1516" r:id="rId1314"/>
    <p:sldId id="1517" r:id="rId1315"/>
    <p:sldId id="1518" r:id="rId1316"/>
    <p:sldId id="1519" r:id="rId1317"/>
    <p:sldId id="1520" r:id="rId1318"/>
    <p:sldId id="1521" r:id="rId1319"/>
    <p:sldId id="1522" r:id="rId1320"/>
    <p:sldId id="1523" r:id="rId1321"/>
    <p:sldId id="1524" r:id="rId1322"/>
    <p:sldId id="1525" r:id="rId1323"/>
    <p:sldId id="1526" r:id="rId1324"/>
    <p:sldId id="1527" r:id="rId1325"/>
    <p:sldId id="1528" r:id="rId1326"/>
    <p:sldId id="1529" r:id="rId1327"/>
    <p:sldId id="1530" r:id="rId1328"/>
    <p:sldId id="1531" r:id="rId1329"/>
    <p:sldId id="1532" r:id="rId1330"/>
    <p:sldId id="1533" r:id="rId1331"/>
    <p:sldId id="1534" r:id="rId1332"/>
    <p:sldId id="1535" r:id="rId1333"/>
    <p:sldId id="1536" r:id="rId1334"/>
    <p:sldId id="1537" r:id="rId1335"/>
    <p:sldId id="1538" r:id="rId1336"/>
    <p:sldId id="1539" r:id="rId1337"/>
    <p:sldId id="1540" r:id="rId1338"/>
    <p:sldId id="1541" r:id="rId1339"/>
    <p:sldId id="1542" r:id="rId1340"/>
    <p:sldId id="2868" r:id="rId1341"/>
    <p:sldId id="2867" r:id="rId1342"/>
    <p:sldId id="1543" r:id="rId1343"/>
    <p:sldId id="1544" r:id="rId1344"/>
    <p:sldId id="1545" r:id="rId1345"/>
    <p:sldId id="1546" r:id="rId1346"/>
    <p:sldId id="1547" r:id="rId1347"/>
    <p:sldId id="1548" r:id="rId1348"/>
    <p:sldId id="1549" r:id="rId1349"/>
    <p:sldId id="1550" r:id="rId1350"/>
    <p:sldId id="1551" r:id="rId1351"/>
    <p:sldId id="1552" r:id="rId1352"/>
    <p:sldId id="1553" r:id="rId1353"/>
    <p:sldId id="1554" r:id="rId1354"/>
    <p:sldId id="1555" r:id="rId1355"/>
    <p:sldId id="1556" r:id="rId1356"/>
    <p:sldId id="1557" r:id="rId1357"/>
    <p:sldId id="1558" r:id="rId1358"/>
    <p:sldId id="1559" r:id="rId1359"/>
    <p:sldId id="1560" r:id="rId1360"/>
    <p:sldId id="1561" r:id="rId1361"/>
    <p:sldId id="1562" r:id="rId1362"/>
    <p:sldId id="1563" r:id="rId1363"/>
    <p:sldId id="1564" r:id="rId1364"/>
    <p:sldId id="1565" r:id="rId1365"/>
    <p:sldId id="1566" r:id="rId1366"/>
    <p:sldId id="1567" r:id="rId1367"/>
    <p:sldId id="1568" r:id="rId1368"/>
    <p:sldId id="1569" r:id="rId1369"/>
    <p:sldId id="1570" r:id="rId1370"/>
    <p:sldId id="1571" r:id="rId1371"/>
    <p:sldId id="1572" r:id="rId1372"/>
    <p:sldId id="1573" r:id="rId1373"/>
    <p:sldId id="1574" r:id="rId1374"/>
    <p:sldId id="1575" r:id="rId1375"/>
    <p:sldId id="2870" r:id="rId1376"/>
    <p:sldId id="2869" r:id="rId1377"/>
    <p:sldId id="1576" r:id="rId1378"/>
    <p:sldId id="1577" r:id="rId1379"/>
    <p:sldId id="1578" r:id="rId1380"/>
    <p:sldId id="1579" r:id="rId1381"/>
    <p:sldId id="1580" r:id="rId1382"/>
    <p:sldId id="1581" r:id="rId1383"/>
    <p:sldId id="1582" r:id="rId1384"/>
    <p:sldId id="1583" r:id="rId1385"/>
    <p:sldId id="1584" r:id="rId1386"/>
    <p:sldId id="1585" r:id="rId1387"/>
    <p:sldId id="1586" r:id="rId1388"/>
    <p:sldId id="1587" r:id="rId1389"/>
    <p:sldId id="1588" r:id="rId1390"/>
    <p:sldId id="1589" r:id="rId1391"/>
    <p:sldId id="1590" r:id="rId1392"/>
    <p:sldId id="1591" r:id="rId1393"/>
    <p:sldId id="1592" r:id="rId1394"/>
    <p:sldId id="1593" r:id="rId1395"/>
    <p:sldId id="1594" r:id="rId1396"/>
    <p:sldId id="1595" r:id="rId1397"/>
    <p:sldId id="1596" r:id="rId1398"/>
    <p:sldId id="1597" r:id="rId1399"/>
    <p:sldId id="1598" r:id="rId1400"/>
    <p:sldId id="1599" r:id="rId1401"/>
    <p:sldId id="1600" r:id="rId1402"/>
    <p:sldId id="1601" r:id="rId1403"/>
    <p:sldId id="2872" r:id="rId1404"/>
    <p:sldId id="2871" r:id="rId1405"/>
    <p:sldId id="1602" r:id="rId1406"/>
    <p:sldId id="1603" r:id="rId1407"/>
    <p:sldId id="1604" r:id="rId1408"/>
    <p:sldId id="1605" r:id="rId1409"/>
    <p:sldId id="1606" r:id="rId1410"/>
    <p:sldId id="1607" r:id="rId1411"/>
    <p:sldId id="1608" r:id="rId1412"/>
    <p:sldId id="1609" r:id="rId1413"/>
    <p:sldId id="1610" r:id="rId1414"/>
    <p:sldId id="1611" r:id="rId1415"/>
    <p:sldId id="1612" r:id="rId1416"/>
    <p:sldId id="1613" r:id="rId1417"/>
    <p:sldId id="1614" r:id="rId1418"/>
    <p:sldId id="1615" r:id="rId1419"/>
    <p:sldId id="1616" r:id="rId1420"/>
    <p:sldId id="1617" r:id="rId1421"/>
    <p:sldId id="1618" r:id="rId1422"/>
    <p:sldId id="1619" r:id="rId1423"/>
    <p:sldId id="1620" r:id="rId1424"/>
    <p:sldId id="1621" r:id="rId1425"/>
    <p:sldId id="1622" r:id="rId1426"/>
    <p:sldId id="1623" r:id="rId1427"/>
    <p:sldId id="1624" r:id="rId1428"/>
    <p:sldId id="1625" r:id="rId1429"/>
    <p:sldId id="1626" r:id="rId1430"/>
    <p:sldId id="1627" r:id="rId1431"/>
    <p:sldId id="2874" r:id="rId1432"/>
    <p:sldId id="2873" r:id="rId1433"/>
    <p:sldId id="1628" r:id="rId1434"/>
    <p:sldId id="1629" r:id="rId1435"/>
    <p:sldId id="1630" r:id="rId1436"/>
    <p:sldId id="1631" r:id="rId1437"/>
    <p:sldId id="1632" r:id="rId1438"/>
    <p:sldId id="1633" r:id="rId1439"/>
    <p:sldId id="1634" r:id="rId1440"/>
    <p:sldId id="1635" r:id="rId1441"/>
    <p:sldId id="1636" r:id="rId1442"/>
    <p:sldId id="1637" r:id="rId1443"/>
    <p:sldId id="1638" r:id="rId1444"/>
    <p:sldId id="1639" r:id="rId1445"/>
    <p:sldId id="1640" r:id="rId1446"/>
    <p:sldId id="1641" r:id="rId1447"/>
    <p:sldId id="1642" r:id="rId1448"/>
    <p:sldId id="1643" r:id="rId1449"/>
    <p:sldId id="1644" r:id="rId1450"/>
    <p:sldId id="1645" r:id="rId1451"/>
    <p:sldId id="1646" r:id="rId1452"/>
    <p:sldId id="1647" r:id="rId1453"/>
    <p:sldId id="1648" r:id="rId1454"/>
    <p:sldId id="1649" r:id="rId1455"/>
    <p:sldId id="1650" r:id="rId1456"/>
    <p:sldId id="1651" r:id="rId1457"/>
    <p:sldId id="1652" r:id="rId1458"/>
    <p:sldId id="1653" r:id="rId1459"/>
    <p:sldId id="2876" r:id="rId1460"/>
    <p:sldId id="2875" r:id="rId1461"/>
    <p:sldId id="1654" r:id="rId1462"/>
    <p:sldId id="1655" r:id="rId1463"/>
    <p:sldId id="1656" r:id="rId1464"/>
    <p:sldId id="1657" r:id="rId1465"/>
    <p:sldId id="1658" r:id="rId1466"/>
    <p:sldId id="1659" r:id="rId1467"/>
    <p:sldId id="1660" r:id="rId1468"/>
    <p:sldId id="1661" r:id="rId1469"/>
    <p:sldId id="1662" r:id="rId1470"/>
    <p:sldId id="1663" r:id="rId1471"/>
    <p:sldId id="1664" r:id="rId1472"/>
    <p:sldId id="1665" r:id="rId1473"/>
    <p:sldId id="1666" r:id="rId1474"/>
    <p:sldId id="1667" r:id="rId1475"/>
    <p:sldId id="1668" r:id="rId1476"/>
    <p:sldId id="1669" r:id="rId1477"/>
    <p:sldId id="1670" r:id="rId1478"/>
    <p:sldId id="1671" r:id="rId1479"/>
    <p:sldId id="1672" r:id="rId1480"/>
    <p:sldId id="1673" r:id="rId1481"/>
    <p:sldId id="1674" r:id="rId1482"/>
    <p:sldId id="1675" r:id="rId1483"/>
    <p:sldId id="1676" r:id="rId1484"/>
    <p:sldId id="1677" r:id="rId1485"/>
    <p:sldId id="1678" r:id="rId1486"/>
    <p:sldId id="1679" r:id="rId1487"/>
    <p:sldId id="2878" r:id="rId1488"/>
    <p:sldId id="2877" r:id="rId1489"/>
    <p:sldId id="1680" r:id="rId1490"/>
    <p:sldId id="1681" r:id="rId1491"/>
    <p:sldId id="1682" r:id="rId1492"/>
    <p:sldId id="1683" r:id="rId1493"/>
    <p:sldId id="1684" r:id="rId1494"/>
    <p:sldId id="1685" r:id="rId1495"/>
    <p:sldId id="1686" r:id="rId1496"/>
    <p:sldId id="1687" r:id="rId1497"/>
    <p:sldId id="1688" r:id="rId1498"/>
    <p:sldId id="1689" r:id="rId1499"/>
    <p:sldId id="1690" r:id="rId1500"/>
    <p:sldId id="1691" r:id="rId1501"/>
    <p:sldId id="1692" r:id="rId1502"/>
    <p:sldId id="1693" r:id="rId1503"/>
    <p:sldId id="1694" r:id="rId1504"/>
    <p:sldId id="1695" r:id="rId1505"/>
    <p:sldId id="1696" r:id="rId1506"/>
    <p:sldId id="1697" r:id="rId1507"/>
    <p:sldId id="1698" r:id="rId1508"/>
    <p:sldId id="1699" r:id="rId1509"/>
    <p:sldId id="1700" r:id="rId1510"/>
    <p:sldId id="1701" r:id="rId1511"/>
    <p:sldId id="1702" r:id="rId1512"/>
    <p:sldId id="1703" r:id="rId1513"/>
    <p:sldId id="1704" r:id="rId1514"/>
    <p:sldId id="2880" r:id="rId1515"/>
    <p:sldId id="2879" r:id="rId1516"/>
    <p:sldId id="2881" r:id="rId1517"/>
    <p:sldId id="1706" r:id="rId1518"/>
    <p:sldId id="1707" r:id="rId1519"/>
    <p:sldId id="1708" r:id="rId1520"/>
    <p:sldId id="1709" r:id="rId1521"/>
    <p:sldId id="1710" r:id="rId1522"/>
    <p:sldId id="1711" r:id="rId1523"/>
    <p:sldId id="1712" r:id="rId1524"/>
    <p:sldId id="1713" r:id="rId1525"/>
    <p:sldId id="1714" r:id="rId1526"/>
    <p:sldId id="1715" r:id="rId1527"/>
    <p:sldId id="1716" r:id="rId1528"/>
    <p:sldId id="1717" r:id="rId1529"/>
    <p:sldId id="1718" r:id="rId1530"/>
    <p:sldId id="1719" r:id="rId1531"/>
    <p:sldId id="1720" r:id="rId1532"/>
    <p:sldId id="1721" r:id="rId1533"/>
    <p:sldId id="1722" r:id="rId1534"/>
    <p:sldId id="1723" r:id="rId1535"/>
    <p:sldId id="1724" r:id="rId1536"/>
    <p:sldId id="1725" r:id="rId1537"/>
    <p:sldId id="1726" r:id="rId1538"/>
    <p:sldId id="1727" r:id="rId1539"/>
    <p:sldId id="1728" r:id="rId1540"/>
    <p:sldId id="1729" r:id="rId1541"/>
    <p:sldId id="1730" r:id="rId1542"/>
    <p:sldId id="2884" r:id="rId1543"/>
    <p:sldId id="2883" r:id="rId1544"/>
    <p:sldId id="2882" r:id="rId1545"/>
    <p:sldId id="1732" r:id="rId1546"/>
    <p:sldId id="1733" r:id="rId1547"/>
    <p:sldId id="1734" r:id="rId1548"/>
    <p:sldId id="1735" r:id="rId1549"/>
    <p:sldId id="1736" r:id="rId1550"/>
    <p:sldId id="1737" r:id="rId1551"/>
    <p:sldId id="1738" r:id="rId1552"/>
    <p:sldId id="1739" r:id="rId1553"/>
    <p:sldId id="1740" r:id="rId1554"/>
    <p:sldId id="1741" r:id="rId1555"/>
    <p:sldId id="1742" r:id="rId1556"/>
    <p:sldId id="1743" r:id="rId1557"/>
    <p:sldId id="1744" r:id="rId1558"/>
    <p:sldId id="1745" r:id="rId1559"/>
    <p:sldId id="1746" r:id="rId1560"/>
    <p:sldId id="1747" r:id="rId1561"/>
    <p:sldId id="1748" r:id="rId1562"/>
    <p:sldId id="1749" r:id="rId1563"/>
    <p:sldId id="1750" r:id="rId1564"/>
    <p:sldId id="1751" r:id="rId1565"/>
    <p:sldId id="1752" r:id="rId1566"/>
    <p:sldId id="1753" r:id="rId1567"/>
    <p:sldId id="1754" r:id="rId1568"/>
    <p:sldId id="1755" r:id="rId1569"/>
    <p:sldId id="1756" r:id="rId1570"/>
    <p:sldId id="2886" r:id="rId1571"/>
    <p:sldId id="2885" r:id="rId1572"/>
    <p:sldId id="2887" r:id="rId1573"/>
    <p:sldId id="1758" r:id="rId1574"/>
    <p:sldId id="1759" r:id="rId1575"/>
    <p:sldId id="1760" r:id="rId1576"/>
    <p:sldId id="1761" r:id="rId1577"/>
    <p:sldId id="1762" r:id="rId1578"/>
    <p:sldId id="1763" r:id="rId1579"/>
    <p:sldId id="1764" r:id="rId1580"/>
    <p:sldId id="1765" r:id="rId1581"/>
    <p:sldId id="1766" r:id="rId1582"/>
    <p:sldId id="1767" r:id="rId1583"/>
    <p:sldId id="1768" r:id="rId1584"/>
    <p:sldId id="1769" r:id="rId1585"/>
    <p:sldId id="1770" r:id="rId1586"/>
    <p:sldId id="1771" r:id="rId1587"/>
    <p:sldId id="1772" r:id="rId1588"/>
    <p:sldId id="1773" r:id="rId1589"/>
    <p:sldId id="1774" r:id="rId1590"/>
    <p:sldId id="1775" r:id="rId1591"/>
    <p:sldId id="1776" r:id="rId1592"/>
    <p:sldId id="1777" r:id="rId1593"/>
    <p:sldId id="1778" r:id="rId1594"/>
    <p:sldId id="1779" r:id="rId1595"/>
    <p:sldId id="1780" r:id="rId1596"/>
    <p:sldId id="1781" r:id="rId1597"/>
    <p:sldId id="1782" r:id="rId1598"/>
    <p:sldId id="2889" r:id="rId1599"/>
    <p:sldId id="2888" r:id="rId1600"/>
    <p:sldId id="2890" r:id="rId1601"/>
    <p:sldId id="1784" r:id="rId1602"/>
    <p:sldId id="1785" r:id="rId1603"/>
    <p:sldId id="1786" r:id="rId1604"/>
    <p:sldId id="1787" r:id="rId1605"/>
    <p:sldId id="1788" r:id="rId1606"/>
    <p:sldId id="1789" r:id="rId1607"/>
    <p:sldId id="1790" r:id="rId1608"/>
    <p:sldId id="1791" r:id="rId1609"/>
    <p:sldId id="1792" r:id="rId1610"/>
    <p:sldId id="1793" r:id="rId1611"/>
    <p:sldId id="1794" r:id="rId1612"/>
    <p:sldId id="1795" r:id="rId1613"/>
    <p:sldId id="1796" r:id="rId1614"/>
    <p:sldId id="1797" r:id="rId1615"/>
    <p:sldId id="1798" r:id="rId1616"/>
    <p:sldId id="1799" r:id="rId1617"/>
    <p:sldId id="1800" r:id="rId1618"/>
    <p:sldId id="1801" r:id="rId1619"/>
    <p:sldId id="1802" r:id="rId1620"/>
    <p:sldId id="1803" r:id="rId1621"/>
    <p:sldId id="1804" r:id="rId1622"/>
    <p:sldId id="1805" r:id="rId1623"/>
    <p:sldId id="1806" r:id="rId1624"/>
    <p:sldId id="1807" r:id="rId1625"/>
    <p:sldId id="1808" r:id="rId1626"/>
    <p:sldId id="1809" r:id="rId1627"/>
    <p:sldId id="2891" r:id="rId1628"/>
    <p:sldId id="2892" r:id="rId1629"/>
    <p:sldId id="1810" r:id="rId1630"/>
    <p:sldId id="1811" r:id="rId1631"/>
    <p:sldId id="1812" r:id="rId1632"/>
    <p:sldId id="1813" r:id="rId1633"/>
    <p:sldId id="1814" r:id="rId1634"/>
    <p:sldId id="1815" r:id="rId1635"/>
    <p:sldId id="1816" r:id="rId1636"/>
    <p:sldId id="1817" r:id="rId1637"/>
    <p:sldId id="1818" r:id="rId1638"/>
    <p:sldId id="1819" r:id="rId1639"/>
    <p:sldId id="1820" r:id="rId1640"/>
    <p:sldId id="1821" r:id="rId1641"/>
    <p:sldId id="1822" r:id="rId1642"/>
    <p:sldId id="1823" r:id="rId1643"/>
    <p:sldId id="1824" r:id="rId1644"/>
    <p:sldId id="1825" r:id="rId1645"/>
    <p:sldId id="1826" r:id="rId1646"/>
    <p:sldId id="1827" r:id="rId1647"/>
    <p:sldId id="1828" r:id="rId1648"/>
    <p:sldId id="1829" r:id="rId1649"/>
    <p:sldId id="1830" r:id="rId1650"/>
    <p:sldId id="1831" r:id="rId1651"/>
    <p:sldId id="1832" r:id="rId1652"/>
    <p:sldId id="1833" r:id="rId1653"/>
    <p:sldId id="1834" r:id="rId1654"/>
    <p:sldId id="1835" r:id="rId1655"/>
    <p:sldId id="2894" r:id="rId1656"/>
    <p:sldId id="2893" r:id="rId1657"/>
    <p:sldId id="1836" r:id="rId1658"/>
    <p:sldId id="1837" r:id="rId1659"/>
    <p:sldId id="1838" r:id="rId1660"/>
    <p:sldId id="1839" r:id="rId1661"/>
    <p:sldId id="1840" r:id="rId1662"/>
    <p:sldId id="1841" r:id="rId1663"/>
    <p:sldId id="1842" r:id="rId1664"/>
    <p:sldId id="1843" r:id="rId1665"/>
    <p:sldId id="1844" r:id="rId1666"/>
    <p:sldId id="1845" r:id="rId1667"/>
    <p:sldId id="1846" r:id="rId1668"/>
    <p:sldId id="1847" r:id="rId1669"/>
    <p:sldId id="1848" r:id="rId1670"/>
    <p:sldId id="1849" r:id="rId1671"/>
    <p:sldId id="1850" r:id="rId1672"/>
    <p:sldId id="1851" r:id="rId1673"/>
    <p:sldId id="1852" r:id="rId1674"/>
    <p:sldId id="1853" r:id="rId1675"/>
    <p:sldId id="1854" r:id="rId1676"/>
    <p:sldId id="1855" r:id="rId1677"/>
    <p:sldId id="1856" r:id="rId1678"/>
    <p:sldId id="1857" r:id="rId1679"/>
    <p:sldId id="1858" r:id="rId1680"/>
    <p:sldId id="1859" r:id="rId1681"/>
    <p:sldId id="1860" r:id="rId1682"/>
    <p:sldId id="1861" r:id="rId1683"/>
    <p:sldId id="1862" r:id="rId1684"/>
    <p:sldId id="2896" r:id="rId1685"/>
    <p:sldId id="2895" r:id="rId1686"/>
    <p:sldId id="1863" r:id="rId1687"/>
    <p:sldId id="1864" r:id="rId1688"/>
    <p:sldId id="1865" r:id="rId1689"/>
    <p:sldId id="1866" r:id="rId1690"/>
    <p:sldId id="1867" r:id="rId1691"/>
    <p:sldId id="1868" r:id="rId1692"/>
    <p:sldId id="1869" r:id="rId1693"/>
    <p:sldId id="1870" r:id="rId1694"/>
    <p:sldId id="1871" r:id="rId1695"/>
    <p:sldId id="1872" r:id="rId1696"/>
    <p:sldId id="1873" r:id="rId1697"/>
    <p:sldId id="1874" r:id="rId1698"/>
    <p:sldId id="1875" r:id="rId1699"/>
    <p:sldId id="1876" r:id="rId1700"/>
    <p:sldId id="1877" r:id="rId1701"/>
    <p:sldId id="1878" r:id="rId1702"/>
    <p:sldId id="1879" r:id="rId1703"/>
    <p:sldId id="1880" r:id="rId1704"/>
    <p:sldId id="1881" r:id="rId1705"/>
    <p:sldId id="1882" r:id="rId1706"/>
    <p:sldId id="1883" r:id="rId1707"/>
    <p:sldId id="1884" r:id="rId1708"/>
    <p:sldId id="1885" r:id="rId1709"/>
    <p:sldId id="1886" r:id="rId1710"/>
    <p:sldId id="1887" r:id="rId1711"/>
    <p:sldId id="1888" r:id="rId1712"/>
    <p:sldId id="2897" r:id="rId1713"/>
    <p:sldId id="2898" r:id="rId1714"/>
    <p:sldId id="1889" r:id="rId1715"/>
    <p:sldId id="1890" r:id="rId1716"/>
    <p:sldId id="1891" r:id="rId1717"/>
    <p:sldId id="1892" r:id="rId1718"/>
    <p:sldId id="1893" r:id="rId1719"/>
    <p:sldId id="1894" r:id="rId1720"/>
    <p:sldId id="1895" r:id="rId1721"/>
    <p:sldId id="1896" r:id="rId1722"/>
    <p:sldId id="1897" r:id="rId1723"/>
    <p:sldId id="1898" r:id="rId1724"/>
    <p:sldId id="1899" r:id="rId1725"/>
    <p:sldId id="1900" r:id="rId1726"/>
    <p:sldId id="1901" r:id="rId1727"/>
    <p:sldId id="1902" r:id="rId1728"/>
    <p:sldId id="1903" r:id="rId1729"/>
    <p:sldId id="1904" r:id="rId1730"/>
    <p:sldId id="1905" r:id="rId1731"/>
    <p:sldId id="1906" r:id="rId1732"/>
    <p:sldId id="1907" r:id="rId1733"/>
    <p:sldId id="1908" r:id="rId1734"/>
    <p:sldId id="1909" r:id="rId1735"/>
    <p:sldId id="1910" r:id="rId1736"/>
    <p:sldId id="1911" r:id="rId1737"/>
    <p:sldId id="1912" r:id="rId1738"/>
    <p:sldId id="1913" r:id="rId1739"/>
    <p:sldId id="1914" r:id="rId1740"/>
    <p:sldId id="2900" r:id="rId1741"/>
    <p:sldId id="2899" r:id="rId1742"/>
    <p:sldId id="1915" r:id="rId1743"/>
    <p:sldId id="1916" r:id="rId1744"/>
    <p:sldId id="1917" r:id="rId1745"/>
    <p:sldId id="1918" r:id="rId1746"/>
    <p:sldId id="1919" r:id="rId1747"/>
    <p:sldId id="1920" r:id="rId1748"/>
    <p:sldId id="1921" r:id="rId1749"/>
    <p:sldId id="1922" r:id="rId1750"/>
    <p:sldId id="1923" r:id="rId1751"/>
    <p:sldId id="1924" r:id="rId1752"/>
    <p:sldId id="1925" r:id="rId1753"/>
    <p:sldId id="1926" r:id="rId1754"/>
    <p:sldId id="1927" r:id="rId1755"/>
    <p:sldId id="1928" r:id="rId1756"/>
    <p:sldId id="1929" r:id="rId1757"/>
    <p:sldId id="1930" r:id="rId1758"/>
    <p:sldId id="1931" r:id="rId1759"/>
    <p:sldId id="1932" r:id="rId1760"/>
    <p:sldId id="1933" r:id="rId1761"/>
    <p:sldId id="1934" r:id="rId1762"/>
    <p:sldId id="1935" r:id="rId1763"/>
    <p:sldId id="1936" r:id="rId1764"/>
    <p:sldId id="1937" r:id="rId1765"/>
    <p:sldId id="1938" r:id="rId1766"/>
    <p:sldId id="1939" r:id="rId1767"/>
    <p:sldId id="1940" r:id="rId1768"/>
    <p:sldId id="2902" r:id="rId1769"/>
    <p:sldId id="2901" r:id="rId1770"/>
    <p:sldId id="1941" r:id="rId1771"/>
    <p:sldId id="1942" r:id="rId1772"/>
    <p:sldId id="1943" r:id="rId1773"/>
    <p:sldId id="1944" r:id="rId1774"/>
    <p:sldId id="1945" r:id="rId1775"/>
    <p:sldId id="1946" r:id="rId1776"/>
    <p:sldId id="1947" r:id="rId1777"/>
    <p:sldId id="1948" r:id="rId1778"/>
    <p:sldId id="1949" r:id="rId1779"/>
    <p:sldId id="1950" r:id="rId1780"/>
    <p:sldId id="1951" r:id="rId1781"/>
    <p:sldId id="1952" r:id="rId1782"/>
    <p:sldId id="1953" r:id="rId1783"/>
    <p:sldId id="1954" r:id="rId1784"/>
    <p:sldId id="1955" r:id="rId1785"/>
    <p:sldId id="1956" r:id="rId1786"/>
    <p:sldId id="1957" r:id="rId1787"/>
    <p:sldId id="1958" r:id="rId1788"/>
    <p:sldId id="1959" r:id="rId1789"/>
    <p:sldId id="1960" r:id="rId1790"/>
    <p:sldId id="1961" r:id="rId1791"/>
    <p:sldId id="1962" r:id="rId1792"/>
    <p:sldId id="1963" r:id="rId1793"/>
    <p:sldId id="1964" r:id="rId1794"/>
    <p:sldId id="1965" r:id="rId1795"/>
    <p:sldId id="2903" r:id="rId1796"/>
    <p:sldId id="2904" r:id="rId1797"/>
    <p:sldId id="2905" r:id="rId1798"/>
    <p:sldId id="1967" r:id="rId1799"/>
    <p:sldId id="1968" r:id="rId1800"/>
    <p:sldId id="1969" r:id="rId1801"/>
    <p:sldId id="1970" r:id="rId1802"/>
    <p:sldId id="1971" r:id="rId1803"/>
    <p:sldId id="1972" r:id="rId1804"/>
    <p:sldId id="1973" r:id="rId1805"/>
    <p:sldId id="1974" r:id="rId1806"/>
    <p:sldId id="1975" r:id="rId1807"/>
    <p:sldId id="1976" r:id="rId1808"/>
    <p:sldId id="1977" r:id="rId1809"/>
    <p:sldId id="1978" r:id="rId1810"/>
    <p:sldId id="1979" r:id="rId1811"/>
    <p:sldId id="1980" r:id="rId1812"/>
    <p:sldId id="1981" r:id="rId1813"/>
    <p:sldId id="1982" r:id="rId1814"/>
    <p:sldId id="1983" r:id="rId1815"/>
    <p:sldId id="1984" r:id="rId1816"/>
    <p:sldId id="1985" r:id="rId1817"/>
    <p:sldId id="1986" r:id="rId1818"/>
    <p:sldId id="1987" r:id="rId1819"/>
    <p:sldId id="1988" r:id="rId1820"/>
    <p:sldId id="1989" r:id="rId1821"/>
    <p:sldId id="1990" r:id="rId1822"/>
    <p:sldId id="1991" r:id="rId1823"/>
    <p:sldId id="2907" r:id="rId1824"/>
    <p:sldId id="2906" r:id="rId1825"/>
    <p:sldId id="2908" r:id="rId1826"/>
    <p:sldId id="1993" r:id="rId1827"/>
    <p:sldId id="1994" r:id="rId1828"/>
    <p:sldId id="1995" r:id="rId1829"/>
    <p:sldId id="1996" r:id="rId1830"/>
    <p:sldId id="1997" r:id="rId1831"/>
    <p:sldId id="1998" r:id="rId1832"/>
    <p:sldId id="1999" r:id="rId1833"/>
    <p:sldId id="2000" r:id="rId1834"/>
    <p:sldId id="2001" r:id="rId1835"/>
    <p:sldId id="2002" r:id="rId1836"/>
    <p:sldId id="2003" r:id="rId1837"/>
    <p:sldId id="2004" r:id="rId1838"/>
    <p:sldId id="2005" r:id="rId1839"/>
    <p:sldId id="2006" r:id="rId1840"/>
    <p:sldId id="2007" r:id="rId1841"/>
    <p:sldId id="2008" r:id="rId1842"/>
    <p:sldId id="2009" r:id="rId1843"/>
    <p:sldId id="2010" r:id="rId1844"/>
    <p:sldId id="2011" r:id="rId1845"/>
    <p:sldId id="2012" r:id="rId1846"/>
    <p:sldId id="2013" r:id="rId1847"/>
    <p:sldId id="2014" r:id="rId1848"/>
    <p:sldId id="2015" r:id="rId1849"/>
    <p:sldId id="2016" r:id="rId1850"/>
    <p:sldId id="2017" r:id="rId1851"/>
    <p:sldId id="2018" r:id="rId1852"/>
    <p:sldId id="2909" r:id="rId1853"/>
    <p:sldId id="2910" r:id="rId1854"/>
    <p:sldId id="2019" r:id="rId1855"/>
    <p:sldId id="2020" r:id="rId1856"/>
    <p:sldId id="2021" r:id="rId1857"/>
    <p:sldId id="2022" r:id="rId1858"/>
    <p:sldId id="2023" r:id="rId1859"/>
    <p:sldId id="2024" r:id="rId1860"/>
    <p:sldId id="2025" r:id="rId1861"/>
    <p:sldId id="2026" r:id="rId1862"/>
    <p:sldId id="2027" r:id="rId1863"/>
    <p:sldId id="2028" r:id="rId1864"/>
    <p:sldId id="2029" r:id="rId1865"/>
    <p:sldId id="2030" r:id="rId1866"/>
    <p:sldId id="2031" r:id="rId1867"/>
    <p:sldId id="2032" r:id="rId1868"/>
    <p:sldId id="2033" r:id="rId1869"/>
    <p:sldId id="2034" r:id="rId1870"/>
    <p:sldId id="2035" r:id="rId1871"/>
    <p:sldId id="2036" r:id="rId1872"/>
    <p:sldId id="2037" r:id="rId1873"/>
    <p:sldId id="2038" r:id="rId1874"/>
    <p:sldId id="2039" r:id="rId1875"/>
    <p:sldId id="2040" r:id="rId1876"/>
    <p:sldId id="2041" r:id="rId1877"/>
    <p:sldId id="2042" r:id="rId1878"/>
    <p:sldId id="2043" r:id="rId1879"/>
    <p:sldId id="2044" r:id="rId1880"/>
    <p:sldId id="2911" r:id="rId1881"/>
    <p:sldId id="2912" r:id="rId1882"/>
    <p:sldId id="2045" r:id="rId1883"/>
    <p:sldId id="2046" r:id="rId1884"/>
    <p:sldId id="2047" r:id="rId1885"/>
    <p:sldId id="2048" r:id="rId1886"/>
    <p:sldId id="2049" r:id="rId1887"/>
    <p:sldId id="2050" r:id="rId1888"/>
    <p:sldId id="2051" r:id="rId1889"/>
    <p:sldId id="2052" r:id="rId1890"/>
    <p:sldId id="2053" r:id="rId1891"/>
    <p:sldId id="2054" r:id="rId1892"/>
    <p:sldId id="2055" r:id="rId1893"/>
    <p:sldId id="2056" r:id="rId1894"/>
    <p:sldId id="2057" r:id="rId1895"/>
    <p:sldId id="2058" r:id="rId1896"/>
    <p:sldId id="2059" r:id="rId1897"/>
    <p:sldId id="2060" r:id="rId1898"/>
    <p:sldId id="2061" r:id="rId1899"/>
    <p:sldId id="2062" r:id="rId1900"/>
    <p:sldId id="2063" r:id="rId1901"/>
    <p:sldId id="2064" r:id="rId1902"/>
    <p:sldId id="2065" r:id="rId1903"/>
    <p:sldId id="2066" r:id="rId1904"/>
    <p:sldId id="2067" r:id="rId1905"/>
    <p:sldId id="2068" r:id="rId1906"/>
    <p:sldId id="2069" r:id="rId1907"/>
    <p:sldId id="2070" r:id="rId1908"/>
    <p:sldId id="2914" r:id="rId1909"/>
    <p:sldId id="2913" r:id="rId1910"/>
    <p:sldId id="2071" r:id="rId1911"/>
    <p:sldId id="2072" r:id="rId1912"/>
    <p:sldId id="2073" r:id="rId1913"/>
    <p:sldId id="2074" r:id="rId1914"/>
    <p:sldId id="2075" r:id="rId1915"/>
    <p:sldId id="2076" r:id="rId1916"/>
    <p:sldId id="2077" r:id="rId1917"/>
    <p:sldId id="2078" r:id="rId1918"/>
    <p:sldId id="2079" r:id="rId1919"/>
    <p:sldId id="2080" r:id="rId1920"/>
    <p:sldId id="2081" r:id="rId1921"/>
    <p:sldId id="2082" r:id="rId1922"/>
    <p:sldId id="2083" r:id="rId1923"/>
    <p:sldId id="2084" r:id="rId1924"/>
    <p:sldId id="2085" r:id="rId1925"/>
    <p:sldId id="2086" r:id="rId1926"/>
    <p:sldId id="2087" r:id="rId1927"/>
    <p:sldId id="2088" r:id="rId1928"/>
    <p:sldId id="2089" r:id="rId1929"/>
    <p:sldId id="2090" r:id="rId1930"/>
    <p:sldId id="2091" r:id="rId1931"/>
    <p:sldId id="2092" r:id="rId1932"/>
    <p:sldId id="2093" r:id="rId1933"/>
    <p:sldId id="2094" r:id="rId1934"/>
    <p:sldId id="2095" r:id="rId1935"/>
    <p:sldId id="2096" r:id="rId1936"/>
    <p:sldId id="2915" r:id="rId1937"/>
    <p:sldId id="2916" r:id="rId1938"/>
    <p:sldId id="2123" r:id="rId1939"/>
    <p:sldId id="2917" r:id="rId1940"/>
    <p:sldId id="2918" r:id="rId1941"/>
    <p:sldId id="2325" r:id="rId1942"/>
    <p:sldId id="2326" r:id="rId1943"/>
    <p:sldId id="2327" r:id="rId1944"/>
    <p:sldId id="2328" r:id="rId1945"/>
    <p:sldId id="2329" r:id="rId1946"/>
    <p:sldId id="2330" r:id="rId1947"/>
    <p:sldId id="2331" r:id="rId1948"/>
    <p:sldId id="2332" r:id="rId1949"/>
    <p:sldId id="2919" r:id="rId1950"/>
    <p:sldId id="2920" r:id="rId1951"/>
    <p:sldId id="2334" r:id="rId1952"/>
    <p:sldId id="2335" r:id="rId1953"/>
    <p:sldId id="2336" r:id="rId1954"/>
    <p:sldId id="2337" r:id="rId1955"/>
    <p:sldId id="2338" r:id="rId1956"/>
    <p:sldId id="2339" r:id="rId1957"/>
    <p:sldId id="2340" r:id="rId1958"/>
    <p:sldId id="2341" r:id="rId1959"/>
    <p:sldId id="2342" r:id="rId1960"/>
    <p:sldId id="2343" r:id="rId1961"/>
    <p:sldId id="3107" r:id="rId1962"/>
    <p:sldId id="2344" r:id="rId1963"/>
    <p:sldId id="2345" r:id="rId1964"/>
    <p:sldId id="2346" r:id="rId1965"/>
    <p:sldId id="2347" r:id="rId1966"/>
    <p:sldId id="2348" r:id="rId1967"/>
    <p:sldId id="2349" r:id="rId1968"/>
    <p:sldId id="2350" r:id="rId1969"/>
    <p:sldId id="2921" r:id="rId1970"/>
    <p:sldId id="2922" r:id="rId1971"/>
    <p:sldId id="2352" r:id="rId1972"/>
    <p:sldId id="2353" r:id="rId1973"/>
    <p:sldId id="2354" r:id="rId1974"/>
    <p:sldId id="2355" r:id="rId1975"/>
    <p:sldId id="2356" r:id="rId1976"/>
    <p:sldId id="2357" r:id="rId1977"/>
    <p:sldId id="2358" r:id="rId1978"/>
    <p:sldId id="2359" r:id="rId1979"/>
    <p:sldId id="2360" r:id="rId1980"/>
    <p:sldId id="2361" r:id="rId1981"/>
    <p:sldId id="2362" r:id="rId1982"/>
    <p:sldId id="2363" r:id="rId1983"/>
    <p:sldId id="2923" r:id="rId1984"/>
    <p:sldId id="2924" r:id="rId1985"/>
    <p:sldId id="2365" r:id="rId1986"/>
    <p:sldId id="2366" r:id="rId1987"/>
    <p:sldId id="2367" r:id="rId1988"/>
    <p:sldId id="2368" r:id="rId1989"/>
    <p:sldId id="2369" r:id="rId1990"/>
    <p:sldId id="2370" r:id="rId1991"/>
    <p:sldId id="2371" r:id="rId1992"/>
    <p:sldId id="2372" r:id="rId1993"/>
    <p:sldId id="2925" r:id="rId1994"/>
    <p:sldId id="2926" r:id="rId1995"/>
    <p:sldId id="2374" r:id="rId1996"/>
    <p:sldId id="2375" r:id="rId1997"/>
    <p:sldId id="2376" r:id="rId1998"/>
    <p:sldId id="2377" r:id="rId1999"/>
    <p:sldId id="2378" r:id="rId2000"/>
    <p:sldId id="2379" r:id="rId2001"/>
    <p:sldId id="2380" r:id="rId2002"/>
    <p:sldId id="2381" r:id="rId2003"/>
    <p:sldId id="2382" r:id="rId2004"/>
    <p:sldId id="2383" r:id="rId2005"/>
    <p:sldId id="2384" r:id="rId2006"/>
    <p:sldId id="2385" r:id="rId2007"/>
    <p:sldId id="2927" r:id="rId2008"/>
    <p:sldId id="2928" r:id="rId2009"/>
    <p:sldId id="2387" r:id="rId2010"/>
    <p:sldId id="2388" r:id="rId2011"/>
    <p:sldId id="2389" r:id="rId2012"/>
    <p:sldId id="2390" r:id="rId2013"/>
    <p:sldId id="2391" r:id="rId2014"/>
    <p:sldId id="2392" r:id="rId2015"/>
    <p:sldId id="2929" r:id="rId2016"/>
    <p:sldId id="2930" r:id="rId2017"/>
    <p:sldId id="2394" r:id="rId2018"/>
    <p:sldId id="2395" r:id="rId2019"/>
    <p:sldId id="2396" r:id="rId2020"/>
    <p:sldId id="2397" r:id="rId2021"/>
    <p:sldId id="2398" r:id="rId2022"/>
    <p:sldId id="2399" r:id="rId2023"/>
    <p:sldId id="2400" r:id="rId2024"/>
    <p:sldId id="2401" r:id="rId2025"/>
    <p:sldId id="2402" r:id="rId2026"/>
    <p:sldId id="2403" r:id="rId2027"/>
    <p:sldId id="2404" r:id="rId2028"/>
    <p:sldId id="2405" r:id="rId2029"/>
    <p:sldId id="2931" r:id="rId2030"/>
    <p:sldId id="2932" r:id="rId2031"/>
    <p:sldId id="2407" r:id="rId2032"/>
    <p:sldId id="2408" r:id="rId2033"/>
    <p:sldId id="2409" r:id="rId2034"/>
    <p:sldId id="2410" r:id="rId2035"/>
    <p:sldId id="2411" r:id="rId2036"/>
    <p:sldId id="2412" r:id="rId2037"/>
    <p:sldId id="2933" r:id="rId2038"/>
    <p:sldId id="2934" r:id="rId2039"/>
    <p:sldId id="2414" r:id="rId2040"/>
    <p:sldId id="2415" r:id="rId2041"/>
    <p:sldId id="2416" r:id="rId2042"/>
    <p:sldId id="2417" r:id="rId2043"/>
    <p:sldId id="2418" r:id="rId2044"/>
    <p:sldId id="2419" r:id="rId2045"/>
    <p:sldId id="2420" r:id="rId2046"/>
    <p:sldId id="2421" r:id="rId2047"/>
    <p:sldId id="2422" r:id="rId2048"/>
    <p:sldId id="2423" r:id="rId2049"/>
    <p:sldId id="2935" r:id="rId2050"/>
    <p:sldId id="2936" r:id="rId2051"/>
    <p:sldId id="2425" r:id="rId2052"/>
    <p:sldId id="2426" r:id="rId2053"/>
    <p:sldId id="2427" r:id="rId2054"/>
    <p:sldId id="2428" r:id="rId2055"/>
    <p:sldId id="2429" r:id="rId2056"/>
    <p:sldId id="2430" r:id="rId2057"/>
    <p:sldId id="2431" r:id="rId2058"/>
    <p:sldId id="2432" r:id="rId2059"/>
    <p:sldId id="2433" r:id="rId2060"/>
    <p:sldId id="2434" r:id="rId2061"/>
    <p:sldId id="2937" r:id="rId2062"/>
    <p:sldId id="2938" r:id="rId2063"/>
    <p:sldId id="2436" r:id="rId2064"/>
    <p:sldId id="2437" r:id="rId2065"/>
    <p:sldId id="2438" r:id="rId2066"/>
    <p:sldId id="2439" r:id="rId2067"/>
    <p:sldId id="2939" r:id="rId2068"/>
    <p:sldId id="2940" r:id="rId2069"/>
    <p:sldId id="2441" r:id="rId2070"/>
    <p:sldId id="2442" r:id="rId2071"/>
    <p:sldId id="2443" r:id="rId2072"/>
    <p:sldId id="2444" r:id="rId2073"/>
    <p:sldId id="2445" r:id="rId2074"/>
    <p:sldId id="2446" r:id="rId2075"/>
    <p:sldId id="2447" r:id="rId2076"/>
    <p:sldId id="2448" r:id="rId2077"/>
    <p:sldId id="2449" r:id="rId2078"/>
    <p:sldId id="2450" r:id="rId2079"/>
    <p:sldId id="2451" r:id="rId2080"/>
    <p:sldId id="2452" r:id="rId2081"/>
    <p:sldId id="2453" r:id="rId2082"/>
    <p:sldId id="2454" r:id="rId2083"/>
    <p:sldId id="2941" r:id="rId2084"/>
    <p:sldId id="2942" r:id="rId2085"/>
    <p:sldId id="2456" r:id="rId2086"/>
    <p:sldId id="2457" r:id="rId2087"/>
    <p:sldId id="2458" r:id="rId2088"/>
    <p:sldId id="2459" r:id="rId2089"/>
    <p:sldId id="2460" r:id="rId2090"/>
    <p:sldId id="2461" r:id="rId2091"/>
    <p:sldId id="2462" r:id="rId2092"/>
    <p:sldId id="2463" r:id="rId2093"/>
    <p:sldId id="2943" r:id="rId2094"/>
    <p:sldId id="2944" r:id="rId2095"/>
    <p:sldId id="2465" r:id="rId2096"/>
    <p:sldId id="2466" r:id="rId2097"/>
    <p:sldId id="2467" r:id="rId2098"/>
    <p:sldId id="2468" r:id="rId2099"/>
    <p:sldId id="2469" r:id="rId2100"/>
    <p:sldId id="2470" r:id="rId2101"/>
    <p:sldId id="2471" r:id="rId2102"/>
    <p:sldId id="2472" r:id="rId2103"/>
    <p:sldId id="2945" r:id="rId2104"/>
    <p:sldId id="2946" r:id="rId2105"/>
    <p:sldId id="2474" r:id="rId2106"/>
    <p:sldId id="2475" r:id="rId2107"/>
    <p:sldId id="2476" r:id="rId2108"/>
    <p:sldId id="2477" r:id="rId2109"/>
    <p:sldId id="2478" r:id="rId2110"/>
    <p:sldId id="2479" r:id="rId2111"/>
    <p:sldId id="2480" r:id="rId2112"/>
    <p:sldId id="2481" r:id="rId2113"/>
    <p:sldId id="2482" r:id="rId2114"/>
    <p:sldId id="2483" r:id="rId2115"/>
    <p:sldId id="2484" r:id="rId2116"/>
    <p:sldId id="2485" r:id="rId2117"/>
    <p:sldId id="2947" r:id="rId2118"/>
    <p:sldId id="2948" r:id="rId2119"/>
    <p:sldId id="2487" r:id="rId2120"/>
    <p:sldId id="2488" r:id="rId2121"/>
    <p:sldId id="2489" r:id="rId2122"/>
    <p:sldId id="2490" r:id="rId2123"/>
    <p:sldId id="2491" r:id="rId2124"/>
    <p:sldId id="2492" r:id="rId2125"/>
    <p:sldId id="2493" r:id="rId2126"/>
    <p:sldId id="2494" r:id="rId2127"/>
    <p:sldId id="2495" r:id="rId2128"/>
    <p:sldId id="2496" r:id="rId2129"/>
    <p:sldId id="2497" r:id="rId2130"/>
    <p:sldId id="2498" r:id="rId2131"/>
    <p:sldId id="2499" r:id="rId2132"/>
    <p:sldId id="2500" r:id="rId2133"/>
    <p:sldId id="2949" r:id="rId2134"/>
    <p:sldId id="2950" r:id="rId2135"/>
    <p:sldId id="2502" r:id="rId2136"/>
    <p:sldId id="2503" r:id="rId2137"/>
    <p:sldId id="2504" r:id="rId2138"/>
    <p:sldId id="2505" r:id="rId2139"/>
    <p:sldId id="2506" r:id="rId2140"/>
    <p:sldId id="2507" r:id="rId2141"/>
    <p:sldId id="2951" r:id="rId2142"/>
    <p:sldId id="2952" r:id="rId2143"/>
    <p:sldId id="2509" r:id="rId2144"/>
    <p:sldId id="2510" r:id="rId2145"/>
    <p:sldId id="2511" r:id="rId2146"/>
    <p:sldId id="2512" r:id="rId2147"/>
    <p:sldId id="2513" r:id="rId2148"/>
    <p:sldId id="2514" r:id="rId2149"/>
    <p:sldId id="2953" r:id="rId2150"/>
    <p:sldId id="2954" r:id="rId2151"/>
    <p:sldId id="2516" r:id="rId2152"/>
    <p:sldId id="2517" r:id="rId2153"/>
    <p:sldId id="2518" r:id="rId2154"/>
    <p:sldId id="2519" r:id="rId2155"/>
    <p:sldId id="2520" r:id="rId2156"/>
    <p:sldId id="2521" r:id="rId2157"/>
    <p:sldId id="2522" r:id="rId2158"/>
    <p:sldId id="2523" r:id="rId2159"/>
    <p:sldId id="2955" r:id="rId2160"/>
    <p:sldId id="2956" r:id="rId2161"/>
    <p:sldId id="2525" r:id="rId2162"/>
    <p:sldId id="2526" r:id="rId2163"/>
    <p:sldId id="2527" r:id="rId2164"/>
    <p:sldId id="2528" r:id="rId2165"/>
    <p:sldId id="2529" r:id="rId2166"/>
    <p:sldId id="2530" r:id="rId2167"/>
    <p:sldId id="2531" r:id="rId2168"/>
    <p:sldId id="2532" r:id="rId2169"/>
    <p:sldId id="2533" r:id="rId2170"/>
    <p:sldId id="2534" r:id="rId2171"/>
    <p:sldId id="2535" r:id="rId2172"/>
    <p:sldId id="2536" r:id="rId2173"/>
    <p:sldId id="2537" r:id="rId2174"/>
    <p:sldId id="2538" r:id="rId2175"/>
    <p:sldId id="2539" r:id="rId2176"/>
    <p:sldId id="2540" r:id="rId2177"/>
    <p:sldId id="2541" r:id="rId2178"/>
    <p:sldId id="2542" r:id="rId2179"/>
    <p:sldId id="2957" r:id="rId2180"/>
    <p:sldId id="2958" r:id="rId2181"/>
    <p:sldId id="2544" r:id="rId2182"/>
    <p:sldId id="2545" r:id="rId2183"/>
    <p:sldId id="2546" r:id="rId2184"/>
    <p:sldId id="2547" r:id="rId2185"/>
    <p:sldId id="2548" r:id="rId2186"/>
    <p:sldId id="2960" r:id="rId2187"/>
    <p:sldId id="2959" r:id="rId2188"/>
    <p:sldId id="2550" r:id="rId2189"/>
    <p:sldId id="2551" r:id="rId2190"/>
    <p:sldId id="2552" r:id="rId2191"/>
    <p:sldId id="2553" r:id="rId2192"/>
    <p:sldId id="2554" r:id="rId2193"/>
    <p:sldId id="2555" r:id="rId2194"/>
    <p:sldId id="2556" r:id="rId2195"/>
    <p:sldId id="2557" r:id="rId2196"/>
    <p:sldId id="2558" r:id="rId2197"/>
    <p:sldId id="2559" r:id="rId2198"/>
    <p:sldId id="2560" r:id="rId2199"/>
    <p:sldId id="2561" r:id="rId2200"/>
    <p:sldId id="2562" r:id="rId2201"/>
    <p:sldId id="2563" r:id="rId2202"/>
    <p:sldId id="2564" r:id="rId2203"/>
    <p:sldId id="2565" r:id="rId2204"/>
    <p:sldId id="2961" r:id="rId2205"/>
    <p:sldId id="2962" r:id="rId2206"/>
    <p:sldId id="2567" r:id="rId2207"/>
    <p:sldId id="2568" r:id="rId2208"/>
    <p:sldId id="2569" r:id="rId2209"/>
    <p:sldId id="2570" r:id="rId2210"/>
    <p:sldId id="2571" r:id="rId2211"/>
    <p:sldId id="2572" r:id="rId2212"/>
    <p:sldId id="2573" r:id="rId2213"/>
    <p:sldId id="2574" r:id="rId2214"/>
    <p:sldId id="2963" r:id="rId2215"/>
    <p:sldId id="2964" r:id="rId2216"/>
    <p:sldId id="2576" r:id="rId2217"/>
    <p:sldId id="2577" r:id="rId2218"/>
    <p:sldId id="2578" r:id="rId2219"/>
    <p:sldId id="2579" r:id="rId2220"/>
    <p:sldId id="2580" r:id="rId2221"/>
    <p:sldId id="2581" r:id="rId2222"/>
    <p:sldId id="2582" r:id="rId2223"/>
    <p:sldId id="2583" r:id="rId2224"/>
    <p:sldId id="2584" r:id="rId2225"/>
    <p:sldId id="2585" r:id="rId2226"/>
    <p:sldId id="2586" r:id="rId2227"/>
    <p:sldId id="2587" r:id="rId2228"/>
    <p:sldId id="2588" r:id="rId2229"/>
    <p:sldId id="2589" r:id="rId2230"/>
    <p:sldId id="2590" r:id="rId2231"/>
    <p:sldId id="2591" r:id="rId2232"/>
    <p:sldId id="2592" r:id="rId2233"/>
    <p:sldId id="2593" r:id="rId2234"/>
    <p:sldId id="2594" r:id="rId2235"/>
    <p:sldId id="2595" r:id="rId2236"/>
    <p:sldId id="2596" r:id="rId2237"/>
    <p:sldId id="2597" r:id="rId2238"/>
    <p:sldId id="2598" r:id="rId2239"/>
    <p:sldId id="2599" r:id="rId2240"/>
    <p:sldId id="2600" r:id="rId2241"/>
    <p:sldId id="2601" r:id="rId2242"/>
    <p:sldId id="2602" r:id="rId2243"/>
    <p:sldId id="2603" r:id="rId2244"/>
    <p:sldId id="2604" r:id="rId2245"/>
    <p:sldId id="2605" r:id="rId2246"/>
    <p:sldId id="2606" r:id="rId2247"/>
    <p:sldId id="2607" r:id="rId2248"/>
    <p:sldId id="2608" r:id="rId2249"/>
    <p:sldId id="2609" r:id="rId2250"/>
    <p:sldId id="2610" r:id="rId2251"/>
    <p:sldId id="2611" r:id="rId2252"/>
    <p:sldId id="2966" r:id="rId2253"/>
    <p:sldId id="2965" r:id="rId2254"/>
    <p:sldId id="2168" r:id="rId2255"/>
    <p:sldId id="2169" r:id="rId2256"/>
    <p:sldId id="2170" r:id="rId2257"/>
    <p:sldId id="2171" r:id="rId2258"/>
    <p:sldId id="2172" r:id="rId2259"/>
    <p:sldId id="2173" r:id="rId2260"/>
    <p:sldId id="2174" r:id="rId2261"/>
    <p:sldId id="2175" r:id="rId2262"/>
    <p:sldId id="2176" r:id="rId2263"/>
    <p:sldId id="2967" r:id="rId2264"/>
    <p:sldId id="2968" r:id="rId2265"/>
    <p:sldId id="2177" r:id="rId2266"/>
    <p:sldId id="2178" r:id="rId2267"/>
    <p:sldId id="2179" r:id="rId2268"/>
    <p:sldId id="2180" r:id="rId2269"/>
    <p:sldId id="2181" r:id="rId2270"/>
    <p:sldId id="2182" r:id="rId2271"/>
    <p:sldId id="2969" r:id="rId2272"/>
    <p:sldId id="2970" r:id="rId2273"/>
    <p:sldId id="2183" r:id="rId2274"/>
    <p:sldId id="2184" r:id="rId2275"/>
    <p:sldId id="2185" r:id="rId2276"/>
    <p:sldId id="2186" r:id="rId2277"/>
    <p:sldId id="2187" r:id="rId2278"/>
    <p:sldId id="2188" r:id="rId2279"/>
    <p:sldId id="2189" r:id="rId2280"/>
    <p:sldId id="2190" r:id="rId2281"/>
    <p:sldId id="2191" r:id="rId2282"/>
    <p:sldId id="2192" r:id="rId2283"/>
    <p:sldId id="2971" r:id="rId2284"/>
    <p:sldId id="2972" r:id="rId2285"/>
    <p:sldId id="2193" r:id="rId2286"/>
    <p:sldId id="2194" r:id="rId2287"/>
    <p:sldId id="2195" r:id="rId2288"/>
    <p:sldId id="2196" r:id="rId2289"/>
    <p:sldId id="2197" r:id="rId2290"/>
    <p:sldId id="2198" r:id="rId2291"/>
    <p:sldId id="2199" r:id="rId2292"/>
    <p:sldId id="2200" r:id="rId2293"/>
    <p:sldId id="2974" r:id="rId2294"/>
    <p:sldId id="2973" r:id="rId2295"/>
    <p:sldId id="2201" r:id="rId2296"/>
    <p:sldId id="2202" r:id="rId2297"/>
    <p:sldId id="2203" r:id="rId2298"/>
    <p:sldId id="2204" r:id="rId2299"/>
    <p:sldId id="2205" r:id="rId2300"/>
    <p:sldId id="2206" r:id="rId2301"/>
    <p:sldId id="2207" r:id="rId2302"/>
    <p:sldId id="2208" r:id="rId2303"/>
    <p:sldId id="2209" r:id="rId2304"/>
    <p:sldId id="2210" r:id="rId2305"/>
    <p:sldId id="2975" r:id="rId2306"/>
    <p:sldId id="2976" r:id="rId2307"/>
    <p:sldId id="2211" r:id="rId2308"/>
    <p:sldId id="2212" r:id="rId2309"/>
    <p:sldId id="2213" r:id="rId2310"/>
    <p:sldId id="2214" r:id="rId2311"/>
    <p:sldId id="2215" r:id="rId2312"/>
    <p:sldId id="2216" r:id="rId2313"/>
    <p:sldId id="2977" r:id="rId2314"/>
    <p:sldId id="2978" r:id="rId2315"/>
    <p:sldId id="2217" r:id="rId2316"/>
    <p:sldId id="2218" r:id="rId2317"/>
    <p:sldId id="2219" r:id="rId2318"/>
    <p:sldId id="2220" r:id="rId2319"/>
    <p:sldId id="2221" r:id="rId2320"/>
    <p:sldId id="2222" r:id="rId2321"/>
    <p:sldId id="2223" r:id="rId2322"/>
    <p:sldId id="2224" r:id="rId2323"/>
    <p:sldId id="3370" r:id="rId2324"/>
    <p:sldId id="3371" r:id="rId2325"/>
    <p:sldId id="3372" r:id="rId2326"/>
    <p:sldId id="3373" r:id="rId2327"/>
    <p:sldId id="2311" r:id="rId2328"/>
    <p:sldId id="2312" r:id="rId2329"/>
    <p:sldId id="2979" r:id="rId2330"/>
    <p:sldId id="2225" r:id="rId2331"/>
    <p:sldId id="2226" r:id="rId2332"/>
    <p:sldId id="2227" r:id="rId2333"/>
    <p:sldId id="2228" r:id="rId2334"/>
    <p:sldId id="2229" r:id="rId2335"/>
    <p:sldId id="2230" r:id="rId2336"/>
    <p:sldId id="2231" r:id="rId2337"/>
    <p:sldId id="2232" r:id="rId2338"/>
    <p:sldId id="3406" r:id="rId2339"/>
    <p:sldId id="3407" r:id="rId2340"/>
    <p:sldId id="3408" r:id="rId2341"/>
    <p:sldId id="3409" r:id="rId2342"/>
    <p:sldId id="3410" r:id="rId2343"/>
    <p:sldId id="3411" r:id="rId2344"/>
    <p:sldId id="2980" r:id="rId2345"/>
    <p:sldId id="2981" r:id="rId2346"/>
    <p:sldId id="2233" r:id="rId2347"/>
    <p:sldId id="2234" r:id="rId2348"/>
    <p:sldId id="2235" r:id="rId2349"/>
    <p:sldId id="2236" r:id="rId2350"/>
    <p:sldId id="2237" r:id="rId2351"/>
    <p:sldId id="2238" r:id="rId2352"/>
    <p:sldId id="2239" r:id="rId2353"/>
    <p:sldId id="2240" r:id="rId2354"/>
    <p:sldId id="2982" r:id="rId2355"/>
    <p:sldId id="2983" r:id="rId2356"/>
    <p:sldId id="2241" r:id="rId2357"/>
    <p:sldId id="2242" r:id="rId2358"/>
    <p:sldId id="2243" r:id="rId2359"/>
    <p:sldId id="2244" r:id="rId2360"/>
    <p:sldId id="2245" r:id="rId2361"/>
    <p:sldId id="2246" r:id="rId2362"/>
    <p:sldId id="2247" r:id="rId2363"/>
    <p:sldId id="2248" r:id="rId2364"/>
    <p:sldId id="2984" r:id="rId2365"/>
    <p:sldId id="2985" r:id="rId2366"/>
    <p:sldId id="2249" r:id="rId2367"/>
    <p:sldId id="2250" r:id="rId2368"/>
    <p:sldId id="2251" r:id="rId2369"/>
    <p:sldId id="2252" r:id="rId2370"/>
    <p:sldId id="2253" r:id="rId2371"/>
    <p:sldId id="2254" r:id="rId2372"/>
    <p:sldId id="2986" r:id="rId2373"/>
    <p:sldId id="2993" r:id="rId2374"/>
    <p:sldId id="2255" r:id="rId2375"/>
    <p:sldId id="2256" r:id="rId2376"/>
    <p:sldId id="2257" r:id="rId2377"/>
    <p:sldId id="2258" r:id="rId2378"/>
    <p:sldId id="2259" r:id="rId2379"/>
    <p:sldId id="2260" r:id="rId2380"/>
    <p:sldId id="2987" r:id="rId2381"/>
    <p:sldId id="2988" r:id="rId2382"/>
    <p:sldId id="2261" r:id="rId2383"/>
    <p:sldId id="2262" r:id="rId2384"/>
    <p:sldId id="2263" r:id="rId2385"/>
    <p:sldId id="2264" r:id="rId2386"/>
    <p:sldId id="2265" r:id="rId2387"/>
    <p:sldId id="2266" r:id="rId2388"/>
    <p:sldId id="2267" r:id="rId2389"/>
    <p:sldId id="2268" r:id="rId2390"/>
    <p:sldId id="2989" r:id="rId2391"/>
    <p:sldId id="2990" r:id="rId2392"/>
    <p:sldId id="3374" r:id="rId2393"/>
    <p:sldId id="3375" r:id="rId2394"/>
    <p:sldId id="3376" r:id="rId2395"/>
    <p:sldId id="3377" r:id="rId2396"/>
    <p:sldId id="2141" r:id="rId2397"/>
    <p:sldId id="2142" r:id="rId2398"/>
    <p:sldId id="3388" r:id="rId2399"/>
    <p:sldId id="3389" r:id="rId2400"/>
    <p:sldId id="3390" r:id="rId2401"/>
    <p:sldId id="3391" r:id="rId2402"/>
    <p:sldId id="3392" r:id="rId2403"/>
    <p:sldId id="3393" r:id="rId2404"/>
    <p:sldId id="2155" r:id="rId2405"/>
    <p:sldId id="2156" r:id="rId2406"/>
    <p:sldId id="2157" r:id="rId2407"/>
    <p:sldId id="2158" r:id="rId2408"/>
    <p:sldId id="2159" r:id="rId2409"/>
    <p:sldId id="2160" r:id="rId2410"/>
    <p:sldId id="2161" r:id="rId2411"/>
    <p:sldId id="2162" r:id="rId2412"/>
    <p:sldId id="2163" r:id="rId2413"/>
    <p:sldId id="2164" r:id="rId2414"/>
    <p:sldId id="2165" r:id="rId2415"/>
    <p:sldId id="2166" r:id="rId2416"/>
    <p:sldId id="2149" r:id="rId2417"/>
    <p:sldId id="2150" r:id="rId2418"/>
    <p:sldId id="2151" r:id="rId2419"/>
    <p:sldId id="2152" r:id="rId2420"/>
    <p:sldId id="2153" r:id="rId2421"/>
    <p:sldId id="2154" r:id="rId2422"/>
    <p:sldId id="2991" r:id="rId2423"/>
    <p:sldId id="2992" r:id="rId2424"/>
    <p:sldId id="3378" r:id="rId2425"/>
    <p:sldId id="3379" r:id="rId2426"/>
    <p:sldId id="3380" r:id="rId2427"/>
    <p:sldId id="3381" r:id="rId2428"/>
    <p:sldId id="2741" r:id="rId2429"/>
    <p:sldId id="2742" r:id="rId2430"/>
    <p:sldId id="2743" r:id="rId2431"/>
    <p:sldId id="2744" r:id="rId2432"/>
    <p:sldId id="2745" r:id="rId2433"/>
    <p:sldId id="2746" r:id="rId2434"/>
    <p:sldId id="2747" r:id="rId2435"/>
    <p:sldId id="2748" r:id="rId2436"/>
    <p:sldId id="3394" r:id="rId2437"/>
    <p:sldId id="3395" r:id="rId2438"/>
    <p:sldId id="3396" r:id="rId2439"/>
    <p:sldId id="3397" r:id="rId2440"/>
    <p:sldId id="3398" r:id="rId2441"/>
    <p:sldId id="3399" r:id="rId2442"/>
    <p:sldId id="2767" r:id="rId2443"/>
    <p:sldId id="2768" r:id="rId2444"/>
    <p:sldId id="2769" r:id="rId2445"/>
    <p:sldId id="2770" r:id="rId2446"/>
    <p:sldId id="2994" r:id="rId2447"/>
    <p:sldId id="2995" r:id="rId2448"/>
    <p:sldId id="2786" r:id="rId2449"/>
    <p:sldId id="2787" r:id="rId2450"/>
    <p:sldId id="2788" r:id="rId2451"/>
    <p:sldId id="2789" r:id="rId2452"/>
    <p:sldId id="2790" r:id="rId2453"/>
    <p:sldId id="2791" r:id="rId2454"/>
    <p:sldId id="2831" r:id="rId2455"/>
    <p:sldId id="2832" r:id="rId2456"/>
    <p:sldId id="2794" r:id="rId2457"/>
    <p:sldId id="2795" r:id="rId2458"/>
    <p:sldId id="2796" r:id="rId2459"/>
    <p:sldId id="2797" r:id="rId2460"/>
    <p:sldId id="2833" r:id="rId2461"/>
    <p:sldId id="2834" r:id="rId2462"/>
    <p:sldId id="2835" r:id="rId2463"/>
    <p:sldId id="2801" r:id="rId2464"/>
    <p:sldId id="2802" r:id="rId2465"/>
    <p:sldId id="2803" r:id="rId2466"/>
    <p:sldId id="2804" r:id="rId2467"/>
    <p:sldId id="2805" r:id="rId2468"/>
    <p:sldId id="2806" r:id="rId2469"/>
    <p:sldId id="2807" r:id="rId2470"/>
    <p:sldId id="2808" r:id="rId2471"/>
    <p:sldId id="2809" r:id="rId2472"/>
    <p:sldId id="2810" r:id="rId2473"/>
    <p:sldId id="2811" r:id="rId2474"/>
    <p:sldId id="2812" r:id="rId2475"/>
    <p:sldId id="2813" r:id="rId2476"/>
    <p:sldId id="2814" r:id="rId2477"/>
    <p:sldId id="2815" r:id="rId2478"/>
    <p:sldId id="2816" r:id="rId2479"/>
    <p:sldId id="2817" r:id="rId2480"/>
    <p:sldId id="2818" r:id="rId2481"/>
    <p:sldId id="2819" r:id="rId2482"/>
    <p:sldId id="2820" r:id="rId2483"/>
    <p:sldId id="2821" r:id="rId2484"/>
    <p:sldId id="2822" r:id="rId2485"/>
    <p:sldId id="2823" r:id="rId2486"/>
    <p:sldId id="2824" r:id="rId2487"/>
    <p:sldId id="2825" r:id="rId2488"/>
    <p:sldId id="2826" r:id="rId2489"/>
    <p:sldId id="2827" r:id="rId2490"/>
    <p:sldId id="2828" r:id="rId2491"/>
    <p:sldId id="2829" r:id="rId2492"/>
    <p:sldId id="2996" r:id="rId2493"/>
    <p:sldId id="3062" r:id="rId2494"/>
    <p:sldId id="2998" r:id="rId2495"/>
    <p:sldId id="2999" r:id="rId2496"/>
    <p:sldId id="3000" r:id="rId2497"/>
    <p:sldId id="3001" r:id="rId2498"/>
    <p:sldId id="3002" r:id="rId2499"/>
    <p:sldId id="3003" r:id="rId2500"/>
    <p:sldId id="3004" r:id="rId2501"/>
    <p:sldId id="3005" r:id="rId2502"/>
    <p:sldId id="3006" r:id="rId2503"/>
    <p:sldId id="3007" r:id="rId2504"/>
    <p:sldId id="3008" r:id="rId2505"/>
    <p:sldId id="3009" r:id="rId2506"/>
    <p:sldId id="3010" r:id="rId2507"/>
    <p:sldId id="3011" r:id="rId2508"/>
    <p:sldId id="3012" r:id="rId2509"/>
    <p:sldId id="3013" r:id="rId2510"/>
    <p:sldId id="3014" r:id="rId2511"/>
    <p:sldId id="3015" r:id="rId2512"/>
    <p:sldId id="3016" r:id="rId2513"/>
    <p:sldId id="3017" r:id="rId2514"/>
    <p:sldId id="3018" r:id="rId2515"/>
    <p:sldId id="3019" r:id="rId2516"/>
    <p:sldId id="3020" r:id="rId2517"/>
    <p:sldId id="3021" r:id="rId2518"/>
    <p:sldId id="3022" r:id="rId2519"/>
    <p:sldId id="3023" r:id="rId2520"/>
    <p:sldId id="3024" r:id="rId2521"/>
    <p:sldId id="3025" r:id="rId2522"/>
    <p:sldId id="3026" r:id="rId2523"/>
    <p:sldId id="3027" r:id="rId2524"/>
    <p:sldId id="3028" r:id="rId2525"/>
    <p:sldId id="3029" r:id="rId2526"/>
    <p:sldId id="3030" r:id="rId2527"/>
    <p:sldId id="3031" r:id="rId2528"/>
    <p:sldId id="3032" r:id="rId2529"/>
    <p:sldId id="3033" r:id="rId2530"/>
    <p:sldId id="3034" r:id="rId2531"/>
    <p:sldId id="3035" r:id="rId2532"/>
    <p:sldId id="3036" r:id="rId2533"/>
    <p:sldId id="3037" r:id="rId2534"/>
    <p:sldId id="3038" r:id="rId2535"/>
    <p:sldId id="3039" r:id="rId2536"/>
    <p:sldId id="3040" r:id="rId2537"/>
    <p:sldId id="3041" r:id="rId2538"/>
    <p:sldId id="3042" r:id="rId2539"/>
    <p:sldId id="3043" r:id="rId2540"/>
    <p:sldId id="3044" r:id="rId2541"/>
    <p:sldId id="3045" r:id="rId2542"/>
    <p:sldId id="3046" r:id="rId2543"/>
    <p:sldId id="3047" r:id="rId2544"/>
    <p:sldId id="3048" r:id="rId2545"/>
    <p:sldId id="3049" r:id="rId2546"/>
    <p:sldId id="3050" r:id="rId2547"/>
    <p:sldId id="3051" r:id="rId2548"/>
    <p:sldId id="3052" r:id="rId2549"/>
    <p:sldId id="3053" r:id="rId2550"/>
    <p:sldId id="3054" r:id="rId2551"/>
    <p:sldId id="3055" r:id="rId2552"/>
    <p:sldId id="3056" r:id="rId2553"/>
    <p:sldId id="3057" r:id="rId2554"/>
    <p:sldId id="3058" r:id="rId2555"/>
    <p:sldId id="3059" r:id="rId2556"/>
    <p:sldId id="3060" r:id="rId2557"/>
    <p:sldId id="3061" r:id="rId2558"/>
    <p:sldId id="3493" r:id="rId2559"/>
    <p:sldId id="3494" r:id="rId2560"/>
    <p:sldId id="3495" r:id="rId2561"/>
    <p:sldId id="3496" r:id="rId2562"/>
    <p:sldId id="3497" r:id="rId2563"/>
    <p:sldId id="3498" r:id="rId2564"/>
    <p:sldId id="3499" r:id="rId2565"/>
    <p:sldId id="3500" r:id="rId2566"/>
    <p:sldId id="3501" r:id="rId2567"/>
    <p:sldId id="3502" r:id="rId2568"/>
    <p:sldId id="3503" r:id="rId2569"/>
    <p:sldId id="3504" r:id="rId2570"/>
    <p:sldId id="3505" r:id="rId2571"/>
    <p:sldId id="3506" r:id="rId2572"/>
    <p:sldId id="3507" r:id="rId2573"/>
    <p:sldId id="3508" r:id="rId2574"/>
    <p:sldId id="3509" r:id="rId2575"/>
    <p:sldId id="3080" r:id="rId2576"/>
    <p:sldId id="3105" r:id="rId2577"/>
    <p:sldId id="3081" r:id="rId2578"/>
    <p:sldId id="3082" r:id="rId2579"/>
    <p:sldId id="3083" r:id="rId2580"/>
    <p:sldId id="3084" r:id="rId2581"/>
    <p:sldId id="3085" r:id="rId2582"/>
    <p:sldId id="3086" r:id="rId2583"/>
    <p:sldId id="3087" r:id="rId2584"/>
    <p:sldId id="3088" r:id="rId2585"/>
    <p:sldId id="3089" r:id="rId2586"/>
    <p:sldId id="3090" r:id="rId2587"/>
    <p:sldId id="3091" r:id="rId2588"/>
    <p:sldId id="3092" r:id="rId2589"/>
    <p:sldId id="3093" r:id="rId2590"/>
    <p:sldId id="3094" r:id="rId2591"/>
    <p:sldId id="3095" r:id="rId2592"/>
    <p:sldId id="3096" r:id="rId2593"/>
    <p:sldId id="3097" r:id="rId2594"/>
    <p:sldId id="3098" r:id="rId2595"/>
    <p:sldId id="3099" r:id="rId2596"/>
    <p:sldId id="3100" r:id="rId2597"/>
    <p:sldId id="3101" r:id="rId2598"/>
    <p:sldId id="3102" r:id="rId2599"/>
    <p:sldId id="3103" r:id="rId2600"/>
    <p:sldId id="3104" r:id="rId2601"/>
    <p:sldId id="3106" r:id="rId2602"/>
    <p:sldId id="3141" r:id="rId2603"/>
    <p:sldId id="3108" r:id="rId2604"/>
    <p:sldId id="3109" r:id="rId2605"/>
    <p:sldId id="3110" r:id="rId2606"/>
    <p:sldId id="3111" r:id="rId2607"/>
    <p:sldId id="3112" r:id="rId2608"/>
    <p:sldId id="3113" r:id="rId2609"/>
    <p:sldId id="3114" r:id="rId2610"/>
    <p:sldId id="3115" r:id="rId2611"/>
    <p:sldId id="3116" r:id="rId2612"/>
    <p:sldId id="3117" r:id="rId2613"/>
    <p:sldId id="3118" r:id="rId2614"/>
    <p:sldId id="3119" r:id="rId2615"/>
    <p:sldId id="3120" r:id="rId2616"/>
    <p:sldId id="3121" r:id="rId2617"/>
    <p:sldId id="3122" r:id="rId2618"/>
    <p:sldId id="3123" r:id="rId2619"/>
    <p:sldId id="3124" r:id="rId2620"/>
    <p:sldId id="3125" r:id="rId2621"/>
    <p:sldId id="3126" r:id="rId2622"/>
    <p:sldId id="3127" r:id="rId2623"/>
    <p:sldId id="3128" r:id="rId2624"/>
    <p:sldId id="3129" r:id="rId2625"/>
    <p:sldId id="3130" r:id="rId2626"/>
    <p:sldId id="3131" r:id="rId2627"/>
    <p:sldId id="3132" r:id="rId2628"/>
    <p:sldId id="3133" r:id="rId2629"/>
    <p:sldId id="3134" r:id="rId2630"/>
    <p:sldId id="3135" r:id="rId2631"/>
    <p:sldId id="3136" r:id="rId2632"/>
    <p:sldId id="3137" r:id="rId2633"/>
    <p:sldId id="3138" r:id="rId2634"/>
    <p:sldId id="3139" r:id="rId2635"/>
    <p:sldId id="3140" r:id="rId2636"/>
    <p:sldId id="3142" r:id="rId2637"/>
    <p:sldId id="3169" r:id="rId2638"/>
    <p:sldId id="3143" r:id="rId2639"/>
    <p:sldId id="3144" r:id="rId2640"/>
    <p:sldId id="3145" r:id="rId2641"/>
    <p:sldId id="3146" r:id="rId2642"/>
    <p:sldId id="3147" r:id="rId2643"/>
    <p:sldId id="3148" r:id="rId2644"/>
    <p:sldId id="3149" r:id="rId2645"/>
    <p:sldId id="3150" r:id="rId2646"/>
    <p:sldId id="3151" r:id="rId2647"/>
    <p:sldId id="3152" r:id="rId2648"/>
    <p:sldId id="3153" r:id="rId2649"/>
    <p:sldId id="3154" r:id="rId2650"/>
    <p:sldId id="3155" r:id="rId2651"/>
    <p:sldId id="3156" r:id="rId2652"/>
    <p:sldId id="3157" r:id="rId2653"/>
    <p:sldId id="3158" r:id="rId2654"/>
    <p:sldId id="3159" r:id="rId2655"/>
    <p:sldId id="3160" r:id="rId2656"/>
    <p:sldId id="3161" r:id="rId2657"/>
    <p:sldId id="3162" r:id="rId2658"/>
    <p:sldId id="3163" r:id="rId2659"/>
    <p:sldId id="3164" r:id="rId2660"/>
    <p:sldId id="3165" r:id="rId2661"/>
    <p:sldId id="3166" r:id="rId2662"/>
    <p:sldId id="3167" r:id="rId2663"/>
    <p:sldId id="3168" r:id="rId2664"/>
    <p:sldId id="3170" r:id="rId2665"/>
    <p:sldId id="3285" r:id="rId2666"/>
    <p:sldId id="3171" r:id="rId2667"/>
    <p:sldId id="3172" r:id="rId2668"/>
    <p:sldId id="3173" r:id="rId2669"/>
    <p:sldId id="3174" r:id="rId2670"/>
    <p:sldId id="3175" r:id="rId2671"/>
    <p:sldId id="3176" r:id="rId2672"/>
    <p:sldId id="3177" r:id="rId2673"/>
    <p:sldId id="3178" r:id="rId2674"/>
    <p:sldId id="3179" r:id="rId2675"/>
    <p:sldId id="3180" r:id="rId2676"/>
    <p:sldId id="3181" r:id="rId2677"/>
    <p:sldId id="3182" r:id="rId2678"/>
    <p:sldId id="3183" r:id="rId2679"/>
    <p:sldId id="3184" r:id="rId2680"/>
    <p:sldId id="3185" r:id="rId2681"/>
    <p:sldId id="3186" r:id="rId2682"/>
    <p:sldId id="3187" r:id="rId2683"/>
    <p:sldId id="3188" r:id="rId2684"/>
    <p:sldId id="3189" r:id="rId2685"/>
    <p:sldId id="3190" r:id="rId2686"/>
    <p:sldId id="3191" r:id="rId2687"/>
    <p:sldId id="3192" r:id="rId2688"/>
    <p:sldId id="3193" r:id="rId2689"/>
    <p:sldId id="3194" r:id="rId2690"/>
    <p:sldId id="3286" r:id="rId2691"/>
    <p:sldId id="3287" r:id="rId2692"/>
    <p:sldId id="3195" r:id="rId2693"/>
    <p:sldId id="3196" r:id="rId2694"/>
    <p:sldId id="3197" r:id="rId2695"/>
    <p:sldId id="3198" r:id="rId2696"/>
    <p:sldId id="3199" r:id="rId2697"/>
    <p:sldId id="3200" r:id="rId2698"/>
    <p:sldId id="3201" r:id="rId2699"/>
    <p:sldId id="3202" r:id="rId2700"/>
    <p:sldId id="3203" r:id="rId2701"/>
    <p:sldId id="3204" r:id="rId2702"/>
    <p:sldId id="3205" r:id="rId2703"/>
    <p:sldId id="3206" r:id="rId2704"/>
    <p:sldId id="3207" r:id="rId2705"/>
    <p:sldId id="3208" r:id="rId2706"/>
    <p:sldId id="3209" r:id="rId2707"/>
    <p:sldId id="3210" r:id="rId2708"/>
    <p:sldId id="3211" r:id="rId2709"/>
    <p:sldId id="3212" r:id="rId2710"/>
    <p:sldId id="3213" r:id="rId2711"/>
    <p:sldId id="3214" r:id="rId2712"/>
    <p:sldId id="3215" r:id="rId2713"/>
    <p:sldId id="3216" r:id="rId2714"/>
    <p:sldId id="3217" r:id="rId2715"/>
    <p:sldId id="3218" r:id="rId2716"/>
    <p:sldId id="3219" r:id="rId2717"/>
    <p:sldId id="3220" r:id="rId2718"/>
    <p:sldId id="3221" r:id="rId2719"/>
    <p:sldId id="3222" r:id="rId2720"/>
    <p:sldId id="3223" r:id="rId2721"/>
    <p:sldId id="3224" r:id="rId2722"/>
    <p:sldId id="3225" r:id="rId2723"/>
    <p:sldId id="3226" r:id="rId2724"/>
    <p:sldId id="3288" r:id="rId2725"/>
    <p:sldId id="3289" r:id="rId2726"/>
    <p:sldId id="3227" r:id="rId2727"/>
    <p:sldId id="3228" r:id="rId2728"/>
    <p:sldId id="3229" r:id="rId2729"/>
    <p:sldId id="3230" r:id="rId2730"/>
    <p:sldId id="3231" r:id="rId2731"/>
    <p:sldId id="3232" r:id="rId2732"/>
    <p:sldId id="3233" r:id="rId2733"/>
    <p:sldId id="3234" r:id="rId2734"/>
    <p:sldId id="3235" r:id="rId2735"/>
    <p:sldId id="3236" r:id="rId2736"/>
    <p:sldId id="3237" r:id="rId2737"/>
    <p:sldId id="3238" r:id="rId2738"/>
    <p:sldId id="3239" r:id="rId2739"/>
    <p:sldId id="3240" r:id="rId2740"/>
    <p:sldId id="3241" r:id="rId2741"/>
    <p:sldId id="3242" r:id="rId2742"/>
    <p:sldId id="3243" r:id="rId2743"/>
    <p:sldId id="3244" r:id="rId2744"/>
    <p:sldId id="3245" r:id="rId2745"/>
    <p:sldId id="3246" r:id="rId2746"/>
    <p:sldId id="3247" r:id="rId2747"/>
    <p:sldId id="3248" r:id="rId2748"/>
    <p:sldId id="3249" r:id="rId2749"/>
    <p:sldId id="3250" r:id="rId2750"/>
    <p:sldId id="3251" r:id="rId2751"/>
    <p:sldId id="3290" r:id="rId2752"/>
    <p:sldId id="3291" r:id="rId2753"/>
    <p:sldId id="3252" r:id="rId2754"/>
    <p:sldId id="3253" r:id="rId2755"/>
    <p:sldId id="3254" r:id="rId2756"/>
    <p:sldId id="3255" r:id="rId2757"/>
    <p:sldId id="3256" r:id="rId2758"/>
    <p:sldId id="3257" r:id="rId2759"/>
    <p:sldId id="3258" r:id="rId2760"/>
    <p:sldId id="3259" r:id="rId2761"/>
    <p:sldId id="3260" r:id="rId2762"/>
    <p:sldId id="3261" r:id="rId2763"/>
    <p:sldId id="3262" r:id="rId2764"/>
    <p:sldId id="3263" r:id="rId2765"/>
    <p:sldId id="3264" r:id="rId2766"/>
    <p:sldId id="3265" r:id="rId2767"/>
    <p:sldId id="3266" r:id="rId2768"/>
    <p:sldId id="3267" r:id="rId2769"/>
    <p:sldId id="3268" r:id="rId2770"/>
    <p:sldId id="3269" r:id="rId2771"/>
    <p:sldId id="3270" r:id="rId2772"/>
    <p:sldId id="3271" r:id="rId2773"/>
    <p:sldId id="3272" r:id="rId2774"/>
    <p:sldId id="3273" r:id="rId2775"/>
    <p:sldId id="3274" r:id="rId2776"/>
    <p:sldId id="3275" r:id="rId2777"/>
    <p:sldId id="3276" r:id="rId2778"/>
    <p:sldId id="3277" r:id="rId2779"/>
    <p:sldId id="3278" r:id="rId2780"/>
    <p:sldId id="3279" r:id="rId2781"/>
    <p:sldId id="3280" r:id="rId2782"/>
    <p:sldId id="3281" r:id="rId2783"/>
    <p:sldId id="3282" r:id="rId2784"/>
    <p:sldId id="3283" r:id="rId2785"/>
    <p:sldId id="3284" r:id="rId2786"/>
    <p:sldId id="3292" r:id="rId2787"/>
    <p:sldId id="3423" r:id="rId2788"/>
    <p:sldId id="3414" r:id="rId2789"/>
    <p:sldId id="3415" r:id="rId2790"/>
    <p:sldId id="3430" r:id="rId2791"/>
    <p:sldId id="3416" r:id="rId2792"/>
    <p:sldId id="3417" r:id="rId2793"/>
    <p:sldId id="3418" r:id="rId2794"/>
    <p:sldId id="856" r:id="rId2795"/>
    <p:sldId id="857" r:id="rId2796"/>
    <p:sldId id="3419" r:id="rId2797"/>
    <p:sldId id="3431" r:id="rId2798"/>
    <p:sldId id="3420" r:id="rId2799"/>
    <p:sldId id="3421" r:id="rId2800"/>
    <p:sldId id="3433" r:id="rId2801"/>
    <p:sldId id="3432" r:id="rId2802"/>
    <p:sldId id="3422" r:id="rId2803"/>
    <p:sldId id="3424" r:id="rId2804"/>
    <p:sldId id="3427" r:id="rId2805"/>
    <p:sldId id="3426" r:id="rId2806"/>
    <p:sldId id="3428" r:id="rId2807"/>
    <p:sldId id="3512" r:id="rId2808"/>
    <p:sldId id="3511" r:id="rId2809"/>
    <p:sldId id="3513" r:id="rId2810"/>
    <p:sldId id="3514" r:id="rId2811"/>
    <p:sldId id="3515" r:id="rId2812"/>
    <p:sldId id="3516" r:id="rId2813"/>
    <p:sldId id="3517" r:id="rId2814"/>
    <p:sldId id="3518" r:id="rId2815"/>
    <p:sldId id="3519" r:id="rId2816"/>
    <p:sldId id="3520" r:id="rId2817"/>
    <p:sldId id="3521" r:id="rId2818"/>
    <p:sldId id="3522" r:id="rId2819"/>
    <p:sldId id="3523" r:id="rId2820"/>
    <p:sldId id="3524" r:id="rId2821"/>
    <p:sldId id="3525" r:id="rId2822"/>
    <p:sldId id="3526" r:id="rId2823"/>
    <p:sldId id="3527" r:id="rId2824"/>
    <p:sldId id="3528" r:id="rId2825"/>
    <p:sldId id="3529" r:id="rId2826"/>
    <p:sldId id="3530" r:id="rId2827"/>
    <p:sldId id="3531" r:id="rId2828"/>
    <p:sldId id="3532" r:id="rId2829"/>
    <p:sldId id="3533" r:id="rId2830"/>
    <p:sldId id="3534" r:id="rId2831"/>
    <p:sldId id="3535" r:id="rId2832"/>
    <p:sldId id="3536" r:id="rId2833"/>
    <p:sldId id="3537" r:id="rId2834"/>
    <p:sldId id="3538" r:id="rId2835"/>
    <p:sldId id="3539" r:id="rId2836"/>
    <p:sldId id="3540" r:id="rId2837"/>
    <p:sldId id="3541" r:id="rId2838"/>
    <p:sldId id="3542" r:id="rId2839"/>
    <p:sldId id="3543" r:id="rId2840"/>
    <p:sldId id="3544" r:id="rId2841"/>
    <p:sldId id="3545" r:id="rId2842"/>
    <p:sldId id="3546" r:id="rId2843"/>
    <p:sldId id="3547" r:id="rId2844"/>
    <p:sldId id="3548" r:id="rId2845"/>
    <p:sldId id="3549" r:id="rId2846"/>
    <p:sldId id="3550" r:id="rId2847"/>
    <p:sldId id="3551" r:id="rId2848"/>
    <p:sldId id="3552" r:id="rId2849"/>
    <p:sldId id="3553" r:id="rId2850"/>
    <p:sldId id="3554" r:id="rId2851"/>
    <p:sldId id="3556" r:id="rId2852"/>
    <p:sldId id="3555" r:id="rId2853"/>
    <p:sldId id="3425" r:id="rId2854"/>
    <p:sldId id="2830" r:id="rId2855"/>
  </p:sldIdLst>
  <p:sldSz cx="9144000" cy="5143500" type="screen16x9"/>
  <p:notesSz cx="6858000" cy="9144000"/>
  <p:embeddedFontLst>
    <p:embeddedFont>
      <p:font typeface="Aharoni" panose="02010803020104030203" pitchFamily="2" charset="-79"/>
      <p:bold r:id="rId2857"/>
    </p:embeddedFont>
    <p:embeddedFont>
      <p:font typeface="Avva_Marcos" panose="04020500000000000000" pitchFamily="82" charset="0"/>
      <p:regular r:id="rId2858"/>
    </p:embeddedFont>
    <p:embeddedFont>
      <p:font typeface="Book Antiqua" panose="02040602050305030304" pitchFamily="18" charset="0"/>
      <p:regular r:id="rId2859"/>
      <p:bold r:id="rId2860"/>
      <p:italic r:id="rId2861"/>
      <p:boldItalic r:id="rId2862"/>
    </p:embeddedFont>
    <p:embeddedFont>
      <p:font typeface="CS Avva Shenouda" panose="020B7200000000000000" pitchFamily="34" charset="0"/>
      <p:regular r:id="rId2863"/>
    </p:embeddedFont>
    <p:embeddedFont>
      <p:font typeface="Roboto" panose="02000000000000000000" pitchFamily="2" charset="0"/>
      <p:regular r:id="rId2864"/>
    </p:embeddedFont>
  </p:embeddedFont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79H8FYaOactNA52U8N/FvA==" hashData="Rrj6CqqLpJcAGnNUdtC9MkpgqDY="/>
  <p:extLst>
    <p:ext uri="{521415D9-36F7-43E2-AB2F-B90AF26B5E84}">
      <p14:sectionLst xmlns:p14="http://schemas.microsoft.com/office/powerpoint/2010/main">
        <p14:section name="intro" id="{CFCF4002-59B8-4BE6-85AC-B6DC546B36BC}">
          <p14:sldIdLst>
            <p14:sldId id="2774"/>
            <p14:sldId id="591"/>
            <p14:sldId id="2842"/>
          </p14:sldIdLst>
        </p14:section>
        <p14:section name="Levons nous fils de lumiere" id="{0B294C63-0DD9-4A4D-BC54-58A8663481A5}">
          <p14:sldIdLst>
            <p14:sldId id="2098"/>
            <p14:sldId id="592"/>
            <p14:sldId id="593"/>
            <p14:sldId id="594"/>
            <p14:sldId id="595"/>
            <p14:sldId id="596"/>
            <p14:sldId id="597"/>
            <p14:sldId id="598"/>
            <p14:sldId id="599"/>
            <p14:sldId id="600"/>
            <p14:sldId id="601"/>
            <p14:sldId id="602"/>
            <p14:sldId id="603"/>
            <p14:sldId id="604"/>
            <p14:sldId id="605"/>
            <p14:sldId id="606"/>
            <p14:sldId id="607"/>
            <p14:sldId id="608"/>
            <p14:sldId id="609"/>
            <p14:sldId id="610"/>
            <p14:sldId id="611"/>
            <p14:sldId id="612"/>
            <p14:sldId id="613"/>
            <p14:sldId id="614"/>
            <p14:sldId id="615"/>
            <p14:sldId id="616"/>
            <p14:sldId id="617"/>
          </p14:sldIdLst>
        </p14:section>
        <p14:section name="Tennav" id="{602BF836-8BF6-4A46-A097-AF2F5F84CFAE}">
          <p14:sldIdLst>
            <p14:sldId id="618"/>
            <p14:sldId id="619"/>
            <p14:sldId id="620"/>
            <p14:sldId id="621"/>
            <p14:sldId id="622"/>
            <p14:sldId id="623"/>
            <p14:sldId id="624"/>
            <p14:sldId id="625"/>
            <p14:sldId id="626"/>
            <p14:sldId id="627"/>
            <p14:sldId id="628"/>
            <p14:sldId id="3436"/>
            <p14:sldId id="630"/>
            <p14:sldId id="631"/>
            <p14:sldId id="3437"/>
            <p14:sldId id="633"/>
            <p14:sldId id="3438"/>
            <p14:sldId id="635"/>
            <p14:sldId id="3439"/>
            <p14:sldId id="637"/>
            <p14:sldId id="3440"/>
            <p14:sldId id="3444"/>
            <p14:sldId id="3441"/>
            <p14:sldId id="3443"/>
            <p14:sldId id="3442"/>
            <p14:sldId id="643"/>
            <p14:sldId id="644"/>
          </p14:sldIdLst>
        </p14:section>
        <p14:section name="1er Hos" id="{2C2FF2DF-8629-4190-8013-12FA4DF2F039}">
          <p14:sldIdLst>
            <p14:sldId id="645"/>
            <p14:sldId id="646"/>
            <p14:sldId id="647"/>
            <p14:sldId id="648"/>
            <p14:sldId id="649"/>
            <p14:sldId id="650"/>
            <p14:sldId id="651"/>
            <p14:sldId id="652"/>
            <p14:sldId id="653"/>
            <p14:sldId id="654"/>
            <p14:sldId id="655"/>
            <p14:sldId id="656"/>
            <p14:sldId id="657"/>
            <p14:sldId id="658"/>
            <p14:sldId id="659"/>
            <p14:sldId id="660"/>
            <p14:sldId id="661"/>
            <p14:sldId id="662"/>
            <p14:sldId id="663"/>
            <p14:sldId id="664"/>
            <p14:sldId id="665"/>
            <p14:sldId id="666"/>
            <p14:sldId id="667"/>
            <p14:sldId id="668"/>
            <p14:sldId id="669"/>
          </p14:sldIdLst>
        </p14:section>
        <p14:section name="Lobsh 1er Hos" id="{C2593599-E0D8-497D-9225-B362CC22AD5F}">
          <p14:sldIdLst>
            <p14:sldId id="670"/>
            <p14:sldId id="671"/>
            <p14:sldId id="672"/>
            <p14:sldId id="673"/>
            <p14:sldId id="674"/>
            <p14:sldId id="675"/>
            <p14:sldId id="676"/>
            <p14:sldId id="677"/>
            <p14:sldId id="678"/>
            <p14:sldId id="679"/>
          </p14:sldIdLst>
        </p14:section>
        <p14:section name="2nd Hos" id="{0CCA0C1C-9D38-4D23-8E45-B8E10D58BB99}">
          <p14:sldIdLst>
            <p14:sldId id="680"/>
            <p14:sldId id="681"/>
            <p14:sldId id="682"/>
            <p14:sldId id="683"/>
            <p14:sldId id="684"/>
            <p14:sldId id="685"/>
            <p14:sldId id="686"/>
            <p14:sldId id="687"/>
            <p14:sldId id="688"/>
            <p14:sldId id="689"/>
            <p14:sldId id="690"/>
            <p14:sldId id="691"/>
            <p14:sldId id="692"/>
            <p14:sldId id="693"/>
            <p14:sldId id="694"/>
            <p14:sldId id="695"/>
            <p14:sldId id="696"/>
            <p14:sldId id="697"/>
            <p14:sldId id="698"/>
            <p14:sldId id="699"/>
            <p14:sldId id="700"/>
            <p14:sldId id="701"/>
            <p14:sldId id="702"/>
            <p14:sldId id="703"/>
            <p14:sldId id="704"/>
            <p14:sldId id="705"/>
            <p14:sldId id="706"/>
            <p14:sldId id="707"/>
            <p14:sldId id="708"/>
          </p14:sldIdLst>
        </p14:section>
        <p14:section name="Lobsh 2nd Hos" id="{2BE747FA-FFC2-4A54-960F-B071D95BE893}">
          <p14:sldIdLst>
            <p14:sldId id="709"/>
            <p14:sldId id="710"/>
            <p14:sldId id="711"/>
            <p14:sldId id="712"/>
            <p14:sldId id="713"/>
            <p14:sldId id="714"/>
            <p14:sldId id="715"/>
            <p14:sldId id="716"/>
            <p14:sldId id="717"/>
            <p14:sldId id="718"/>
            <p14:sldId id="719"/>
            <p14:sldId id="720"/>
            <p14:sldId id="721"/>
          </p14:sldIdLst>
        </p14:section>
        <p14:section name="3ème Hos" id="{3CA3732A-92F7-43B2-AC2E-40F93BB4CD77}">
          <p14:sldIdLst>
            <p14:sldId id="722"/>
            <p14:sldId id="723"/>
            <p14:sldId id="724"/>
            <p14:sldId id="725"/>
            <p14:sldId id="726"/>
            <p14:sldId id="727"/>
            <p14:sldId id="728"/>
            <p14:sldId id="729"/>
            <p14:sldId id="730"/>
            <p14:sldId id="731"/>
            <p14:sldId id="732"/>
            <p14:sldId id="733"/>
            <p14:sldId id="734"/>
            <p14:sldId id="735"/>
            <p14:sldId id="736"/>
            <p14:sldId id="737"/>
            <p14:sldId id="738"/>
            <p14:sldId id="739"/>
            <p14:sldId id="740"/>
            <p14:sldId id="741"/>
            <p14:sldId id="742"/>
            <p14:sldId id="743"/>
            <p14:sldId id="744"/>
            <p14:sldId id="745"/>
            <p14:sldId id="746"/>
            <p14:sldId id="747"/>
            <p14:sldId id="748"/>
            <p14:sldId id="749"/>
            <p14:sldId id="750"/>
            <p14:sldId id="751"/>
            <p14:sldId id="752"/>
            <p14:sldId id="753"/>
            <p14:sldId id="754"/>
            <p14:sldId id="755"/>
            <p14:sldId id="756"/>
            <p14:sldId id="757"/>
            <p14:sldId id="758"/>
            <p14:sldId id="759"/>
            <p14:sldId id="760"/>
            <p14:sldId id="761"/>
            <p14:sldId id="762"/>
          </p14:sldIdLst>
        </p14:section>
        <p14:section name="Aripsalin" id="{4DFC8F47-110F-4A6E-BAE5-255E7239275C}">
          <p14:sldIdLst>
            <p14:sldId id="763"/>
            <p14:sldId id="764"/>
            <p14:sldId id="765"/>
            <p14:sldId id="766"/>
            <p14:sldId id="767"/>
            <p14:sldId id="768"/>
            <p14:sldId id="769"/>
            <p14:sldId id="770"/>
            <p14:sldId id="771"/>
            <p14:sldId id="772"/>
            <p14:sldId id="773"/>
            <p14:sldId id="774"/>
            <p14:sldId id="775"/>
            <p14:sldId id="776"/>
            <p14:sldId id="777"/>
            <p14:sldId id="778"/>
            <p14:sldId id="779"/>
            <p14:sldId id="780"/>
            <p14:sldId id="781"/>
            <p14:sldId id="782"/>
            <p14:sldId id="783"/>
            <p14:sldId id="784"/>
            <p14:sldId id="785"/>
            <p14:sldId id="786"/>
            <p14:sldId id="787"/>
          </p14:sldIdLst>
        </p14:section>
        <p14:section name="Tenen" id="{C135293C-11B9-415A-9B75-D2C6FBCC4526}">
          <p14:sldIdLst>
            <p14:sldId id="946"/>
            <p14:sldId id="947"/>
            <p14:sldId id="948"/>
            <p14:sldId id="949"/>
            <p14:sldId id="950"/>
            <p14:sldId id="951"/>
            <p14:sldId id="952"/>
          </p14:sldIdLst>
        </p14:section>
        <p14:section name="De tout coeur nous te suivons" id="{4FB8C886-1C22-43C5-9D02-6658A1431E8A}">
          <p14:sldIdLst>
            <p14:sldId id="795"/>
            <p14:sldId id="796"/>
            <p14:sldId id="797"/>
            <p14:sldId id="798"/>
            <p14:sldId id="799"/>
            <p14:sldId id="800"/>
            <p14:sldId id="801"/>
          </p14:sldIdLst>
        </p14:section>
        <p14:section name="Commémoration des Saints" id="{608E0DE0-96AB-4A98-88A3-71423894F7CF}">
          <p14:sldIdLst>
            <p14:sldId id="803"/>
            <p14:sldId id="804"/>
            <p14:sldId id="805"/>
            <p14:sldId id="806"/>
            <p14:sldId id="807"/>
            <p14:sldId id="808"/>
            <p14:sldId id="809"/>
            <p14:sldId id="810"/>
            <p14:sldId id="811"/>
            <p14:sldId id="812"/>
            <p14:sldId id="813"/>
            <p14:sldId id="814"/>
            <p14:sldId id="815"/>
            <p14:sldId id="816"/>
            <p14:sldId id="817"/>
            <p14:sldId id="818"/>
            <p14:sldId id="819"/>
            <p14:sldId id="820"/>
            <p14:sldId id="821"/>
            <p14:sldId id="822"/>
            <p14:sldId id="823"/>
            <p14:sldId id="824"/>
            <p14:sldId id="825"/>
            <p14:sldId id="826"/>
            <p14:sldId id="827"/>
            <p14:sldId id="828"/>
            <p14:sldId id="829"/>
            <p14:sldId id="830"/>
            <p14:sldId id="831"/>
            <p14:sldId id="832"/>
            <p14:sldId id="833"/>
            <p14:sldId id="834"/>
            <p14:sldId id="835"/>
            <p14:sldId id="836"/>
            <p14:sldId id="837"/>
            <p14:sldId id="838"/>
            <p14:sldId id="839"/>
            <p14:sldId id="840"/>
            <p14:sldId id="841"/>
            <p14:sldId id="842"/>
            <p14:sldId id="843"/>
            <p14:sldId id="844"/>
            <p14:sldId id="845"/>
            <p14:sldId id="846"/>
            <p14:sldId id="847"/>
            <p14:sldId id="848"/>
            <p14:sldId id="849"/>
            <p14:sldId id="850"/>
            <p14:sldId id="851"/>
            <p14:sldId id="852"/>
            <p14:sldId id="853"/>
            <p14:sldId id="854"/>
            <p14:sldId id="855"/>
            <p14:sldId id="3434"/>
            <p14:sldId id="3435"/>
            <p14:sldId id="858"/>
            <p14:sldId id="859"/>
            <p14:sldId id="860"/>
            <p14:sldId id="861"/>
            <p14:sldId id="862"/>
            <p14:sldId id="863"/>
            <p14:sldId id="864"/>
            <p14:sldId id="865"/>
            <p14:sldId id="866"/>
            <p14:sldId id="867"/>
            <p14:sldId id="868"/>
            <p14:sldId id="869"/>
            <p14:sldId id="870"/>
            <p14:sldId id="871"/>
            <p14:sldId id="872"/>
            <p14:sldId id="873"/>
            <p14:sldId id="874"/>
            <p14:sldId id="875"/>
            <p14:sldId id="876"/>
            <p14:sldId id="3510"/>
          </p14:sldIdLst>
        </p14:section>
        <p14:section name="Doxologies" id="{81E3D2BB-5DDA-4265-BFEA-B85ADE88EB93}">
          <p14:sldIdLst>
            <p14:sldId id="927"/>
            <p14:sldId id="920"/>
            <p14:sldId id="919"/>
            <p14:sldId id="925"/>
            <p14:sldId id="926"/>
            <p14:sldId id="923"/>
            <p14:sldId id="924"/>
            <p14:sldId id="3382"/>
            <p14:sldId id="3383"/>
            <p14:sldId id="3384"/>
            <p14:sldId id="3385"/>
            <p14:sldId id="3386"/>
            <p14:sldId id="3387"/>
            <p14:sldId id="3400"/>
            <p14:sldId id="3401"/>
            <p14:sldId id="3402"/>
            <p14:sldId id="3403"/>
            <p14:sldId id="3404"/>
            <p14:sldId id="3405"/>
            <p14:sldId id="3412"/>
            <p14:sldId id="3413"/>
            <p14:sldId id="942"/>
            <p14:sldId id="943"/>
          </p14:sldIdLst>
        </p14:section>
        <p14:section name="4ème Hos" id="{63178753-9373-4F38-9B08-10C82FC87F1A}">
          <p14:sldIdLst>
            <p14:sldId id="877"/>
            <p14:sldId id="878"/>
            <p14:sldId id="879"/>
            <p14:sldId id="880"/>
            <p14:sldId id="881"/>
            <p14:sldId id="882"/>
            <p14:sldId id="883"/>
            <p14:sldId id="884"/>
            <p14:sldId id="885"/>
            <p14:sldId id="886"/>
            <p14:sldId id="887"/>
            <p14:sldId id="888"/>
            <p14:sldId id="889"/>
            <p14:sldId id="890"/>
            <p14:sldId id="891"/>
            <p14:sldId id="892"/>
            <p14:sldId id="893"/>
            <p14:sldId id="894"/>
            <p14:sldId id="895"/>
            <p14:sldId id="896"/>
            <p14:sldId id="897"/>
            <p14:sldId id="898"/>
            <p14:sldId id="899"/>
            <p14:sldId id="900"/>
            <p14:sldId id="901"/>
            <p14:sldId id="902"/>
            <p14:sldId id="903"/>
            <p14:sldId id="904"/>
            <p14:sldId id="905"/>
            <p14:sldId id="906"/>
            <p14:sldId id="907"/>
            <p14:sldId id="908"/>
            <p14:sldId id="909"/>
            <p14:sldId id="910"/>
            <p14:sldId id="911"/>
            <p14:sldId id="912"/>
            <p14:sldId id="913"/>
            <p14:sldId id="914"/>
            <p14:sldId id="915"/>
            <p14:sldId id="916"/>
            <p14:sldId id="917"/>
            <p14:sldId id="918"/>
          </p14:sldIdLst>
        </p14:section>
        <p14:section name="Psalie annuelle Dimanche" id="{58BCB03C-6FAD-4A39-9D5A-726CDC19EE64}">
          <p14:sldIdLst>
            <p14:sldId id="281"/>
            <p14:sldId id="282"/>
            <p14:sldId id="283"/>
            <p14:sldId id="284"/>
            <p14:sldId id="285"/>
            <p14:sldId id="286"/>
            <p14:sldId id="287"/>
            <p14:sldId id="288"/>
            <p14:sldId id="289"/>
            <p14:sldId id="290"/>
            <p14:sldId id="291"/>
            <p14:sldId id="292"/>
            <p14:sldId id="293"/>
            <p14:sldId id="297"/>
            <p14:sldId id="294"/>
            <p14:sldId id="295"/>
            <p14:sldId id="296"/>
            <p14:sldId id="298"/>
            <p14:sldId id="299"/>
            <p14:sldId id="300"/>
            <p14:sldId id="301"/>
            <p14:sldId id="302"/>
            <p14:sldId id="303"/>
            <p14:sldId id="304"/>
            <p14:sldId id="305"/>
          </p14:sldIdLst>
        </p14:section>
        <p14:section name="Psalie annuelle - Aikoti" id="{9960C723-D5F5-4BF4-8759-B56F6F4BE696}">
          <p14:sldIdLst>
            <p14:sldId id="306"/>
            <p14:sldId id="307"/>
            <p14:sldId id="308"/>
            <p14:sldId id="309"/>
            <p14:sldId id="310"/>
            <p14:sldId id="311"/>
            <p14:sldId id="312"/>
            <p14:sldId id="313"/>
            <p14:sldId id="314"/>
            <p14:sldId id="315"/>
            <p14:sldId id="316"/>
            <p14:sldId id="317"/>
            <p14:sldId id="318"/>
            <p14:sldId id="319"/>
            <p14:sldId id="320"/>
            <p14:sldId id="321"/>
            <p14:sldId id="322"/>
            <p14:sldId id="323"/>
            <p14:sldId id="324"/>
            <p14:sldId id="325"/>
            <p14:sldId id="326"/>
            <p14:sldId id="327"/>
            <p14:sldId id="328"/>
            <p14:sldId id="329"/>
            <p14:sldId id="330"/>
            <p14:sldId id="331"/>
            <p14:sldId id="332"/>
            <p14:sldId id="333"/>
            <p14:sldId id="334"/>
            <p14:sldId id="335"/>
            <p14:sldId id="336"/>
            <p14:sldId id="337"/>
            <p14:sldId id="338"/>
          </p14:sldIdLst>
        </p14:section>
        <p14:section name="Introduction théotokie Adam" id="{07D5B0CB-523A-40CD-9D16-F1DCADE7384E}">
          <p14:sldIdLst>
            <p14:sldId id="339"/>
            <p14:sldId id="340"/>
            <p14:sldId id="341"/>
            <p14:sldId id="342"/>
            <p14:sldId id="343"/>
          </p14:sldIdLst>
        </p14:section>
        <p14:section name="Théotokie Dimanche" id="{F8D7C143-8ED1-423B-B379-1C91C904BA90}">
          <p14:sldIdLst>
            <p14:sldId id="344"/>
            <p14:sldId id="345"/>
            <p14:sldId id="346"/>
            <p14:sldId id="347"/>
            <p14:sldId id="348"/>
            <p14:sldId id="349"/>
            <p14:sldId id="350"/>
            <p14:sldId id="351"/>
            <p14:sldId id="352"/>
            <p14:sldId id="353"/>
            <p14:sldId id="354"/>
            <p14:sldId id="355"/>
            <p14:sldId id="356"/>
            <p14:sldId id="357"/>
            <p14:sldId id="358"/>
            <p14:sldId id="359"/>
            <p14:sldId id="360"/>
            <p14:sldId id="361"/>
            <p14:sldId id="362"/>
            <p14:sldId id="363"/>
            <p14:sldId id="364"/>
            <p14:sldId id="365"/>
            <p14:sldId id="366"/>
            <p14:sldId id="367"/>
            <p14:sldId id="368"/>
            <p14:sldId id="369"/>
            <p14:sldId id="370"/>
            <p14:sldId id="371"/>
            <p14:sldId id="372"/>
            <p14:sldId id="373"/>
            <p14:sldId id="374"/>
            <p14:sldId id="375"/>
            <p14:sldId id="376"/>
            <p14:sldId id="377"/>
            <p14:sldId id="378"/>
            <p14:sldId id="379"/>
            <p14:sldId id="380"/>
            <p14:sldId id="381"/>
            <p14:sldId id="382"/>
            <p14:sldId id="383"/>
            <p14:sldId id="384"/>
            <p14:sldId id="385"/>
            <p14:sldId id="386"/>
            <p14:sldId id="387"/>
            <p14:sldId id="388"/>
            <p14:sldId id="389"/>
            <p14:sldId id="409"/>
            <p14:sldId id="390"/>
            <p14:sldId id="391"/>
            <p14:sldId id="392"/>
            <p14:sldId id="393"/>
            <p14:sldId id="394"/>
            <p14:sldId id="395"/>
            <p14:sldId id="396"/>
            <p14:sldId id="397"/>
            <p14:sldId id="398"/>
            <p14:sldId id="399"/>
            <p14:sldId id="411"/>
            <p14:sldId id="412"/>
            <p14:sldId id="413"/>
            <p14:sldId id="400"/>
            <p14:sldId id="410"/>
            <p14:sldId id="401"/>
            <p14:sldId id="402"/>
            <p14:sldId id="403"/>
            <p14:sldId id="404"/>
            <p14:sldId id="405"/>
            <p14:sldId id="406"/>
            <p14:sldId id="407"/>
            <p14:sldId id="408"/>
            <p14:sldId id="414"/>
            <p14:sldId id="415"/>
            <p14:sldId id="416"/>
            <p14:sldId id="419"/>
            <p14:sldId id="420"/>
            <p14:sldId id="421"/>
            <p14:sldId id="422"/>
            <p14:sldId id="423"/>
            <p14:sldId id="424"/>
            <p14:sldId id="425"/>
            <p14:sldId id="426"/>
            <p14:sldId id="427"/>
            <p14:sldId id="428"/>
          </p14:sldIdLst>
        </p14:section>
        <p14:section name="Evangile Selon St Luc - Shéré né Maria" id="{9C05A1A4-69E4-4B9E-83EB-B6BB28F73AFE}">
          <p14:sldIdLst>
            <p14:sldId id="431"/>
            <p14:sldId id="430"/>
            <p14:sldId id="432"/>
            <p14:sldId id="433"/>
            <p14:sldId id="434"/>
            <p14:sldId id="435"/>
            <p14:sldId id="436"/>
            <p14:sldId id="437"/>
            <p14:sldId id="438"/>
            <p14:sldId id="439"/>
            <p14:sldId id="440"/>
            <p14:sldId id="441"/>
            <p14:sldId id="442"/>
            <p14:sldId id="443"/>
            <p14:sldId id="444"/>
            <p14:sldId id="445"/>
            <p14:sldId id="446"/>
            <p14:sldId id="447"/>
            <p14:sldId id="448"/>
            <p14:sldId id="449"/>
            <p14:sldId id="450"/>
            <p14:sldId id="451"/>
            <p14:sldId id="452"/>
            <p14:sldId id="584"/>
            <p14:sldId id="585"/>
            <p14:sldId id="586"/>
            <p14:sldId id="587"/>
            <p14:sldId id="588"/>
            <p14:sldId id="589"/>
            <p14:sldId id="590"/>
            <p14:sldId id="453"/>
            <p14:sldId id="454"/>
            <p14:sldId id="455"/>
            <p14:sldId id="456"/>
            <p14:sldId id="457"/>
            <p14:sldId id="458"/>
            <p14:sldId id="459"/>
            <p14:sldId id="460"/>
            <p14:sldId id="461"/>
            <p14:sldId id="462"/>
            <p14:sldId id="463"/>
            <p14:sldId id="464"/>
            <p14:sldId id="465"/>
            <p14:sldId id="466"/>
          </p14:sldIdLst>
        </p14:section>
        <p14:section name="Téoi enhikanos" id="{C9746BEC-5D6F-492D-803F-F01F2E110BFC}">
          <p14:sldIdLst>
            <p14:sldId id="953"/>
            <p14:sldId id="467"/>
            <p14:sldId id="468"/>
            <p14:sldId id="469"/>
            <p14:sldId id="470"/>
            <p14:sldId id="471"/>
            <p14:sldId id="472"/>
            <p14:sldId id="473"/>
            <p14:sldId id="474"/>
            <p14:sldId id="475"/>
            <p14:sldId id="476"/>
            <p14:sldId id="477"/>
            <p14:sldId id="478"/>
            <p14:sldId id="479"/>
            <p14:sldId id="480"/>
            <p14:sldId id="481"/>
            <p14:sldId id="482"/>
            <p14:sldId id="483"/>
            <p14:sldId id="484"/>
            <p14:sldId id="485"/>
            <p14:sldId id="486"/>
            <p14:sldId id="487"/>
            <p14:sldId id="488"/>
            <p14:sldId id="489"/>
            <p14:sldId id="490"/>
            <p14:sldId id="491"/>
            <p14:sldId id="492"/>
            <p14:sldId id="493"/>
            <p14:sldId id="494"/>
            <p14:sldId id="495"/>
            <p14:sldId id="496"/>
            <p14:sldId id="497"/>
            <p14:sldId id="498"/>
            <p14:sldId id="499"/>
            <p14:sldId id="500"/>
            <p14:sldId id="501"/>
            <p14:sldId id="502"/>
            <p14:sldId id="503"/>
            <p14:sldId id="504"/>
            <p14:sldId id="505"/>
            <p14:sldId id="506"/>
            <p14:sldId id="507"/>
            <p14:sldId id="508"/>
            <p14:sldId id="509"/>
            <p14:sldId id="510"/>
            <p14:sldId id="511"/>
            <p14:sldId id="512"/>
            <p14:sldId id="513"/>
            <p14:sldId id="514"/>
            <p14:sldId id="515"/>
            <p14:sldId id="516"/>
            <p14:sldId id="517"/>
            <p14:sldId id="518"/>
            <p14:sldId id="519"/>
            <p14:sldId id="520"/>
          </p14:sldIdLst>
        </p14:section>
        <p14:section name="Nim Ghar" id="{31FF4B5B-D870-482E-89D6-D56AA4D3E380}">
          <p14:sldIdLst>
            <p14:sldId id="521"/>
            <p14:sldId id="522"/>
            <p14:sldId id="523"/>
            <p14:sldId id="524"/>
            <p14:sldId id="525"/>
            <p14:sldId id="526"/>
            <p14:sldId id="527"/>
            <p14:sldId id="528"/>
            <p14:sldId id="529"/>
            <p14:sldId id="530"/>
            <p14:sldId id="531"/>
            <p14:sldId id="532"/>
          </p14:sldIdLst>
        </p14:section>
        <p14:section name="Conclusion des Théotokies Adam" id="{B02A22EF-2D4E-45AC-AFF2-531C84E18340}">
          <p14:sldIdLst>
            <p14:sldId id="533"/>
            <p14:sldId id="534"/>
            <p14:sldId id="535"/>
            <p14:sldId id="536"/>
            <p14:sldId id="537"/>
            <p14:sldId id="538"/>
            <p14:sldId id="539"/>
            <p14:sldId id="540"/>
            <p14:sldId id="541"/>
            <p14:sldId id="542"/>
            <p14:sldId id="543"/>
            <p14:sldId id="544"/>
            <p14:sldId id="545"/>
            <p14:sldId id="546"/>
            <p14:sldId id="547"/>
            <p14:sldId id="548"/>
            <p14:sldId id="549"/>
            <p14:sldId id="550"/>
          </p14:sldIdLst>
        </p14:section>
        <p14:section name="Conclusion Générale" id="{E1274FF3-B96B-4743-BA4A-86368471211D}">
          <p14:sldIdLst>
            <p14:sldId id="552"/>
            <p14:sldId id="553"/>
            <p14:sldId id="554"/>
            <p14:sldId id="555"/>
            <p14:sldId id="556"/>
            <p14:sldId id="557"/>
            <p14:sldId id="558"/>
            <p14:sldId id="559"/>
            <p14:sldId id="560"/>
            <p14:sldId id="561"/>
            <p14:sldId id="562"/>
            <p14:sldId id="563"/>
            <p14:sldId id="564"/>
            <p14:sldId id="565"/>
            <p14:sldId id="566"/>
            <p14:sldId id="567"/>
            <p14:sldId id="568"/>
            <p14:sldId id="569"/>
            <p14:sldId id="570"/>
            <p14:sldId id="571"/>
            <p14:sldId id="572"/>
            <p14:sldId id="573"/>
            <p14:sldId id="574"/>
            <p14:sldId id="575"/>
            <p14:sldId id="576"/>
            <p14:sldId id="577"/>
            <p14:sldId id="578"/>
            <p14:sldId id="579"/>
            <p14:sldId id="580"/>
            <p14:sldId id="581"/>
            <p14:sldId id="582"/>
            <p14:sldId id="583"/>
            <p14:sldId id="2843"/>
          </p14:sldIdLst>
        </p14:section>
        <p14:section name="lundi" id="{06E2AA58-0CDA-485A-BC24-16AA007F8C3D}">
          <p14:sldIdLst>
            <p14:sldId id="2844"/>
            <p14:sldId id="954"/>
            <p14:sldId id="955"/>
            <p14:sldId id="956"/>
            <p14:sldId id="957"/>
            <p14:sldId id="958"/>
            <p14:sldId id="959"/>
            <p14:sldId id="960"/>
            <p14:sldId id="961"/>
            <p14:sldId id="962"/>
            <p14:sldId id="963"/>
            <p14:sldId id="964"/>
            <p14:sldId id="965"/>
            <p14:sldId id="966"/>
            <p14:sldId id="967"/>
            <p14:sldId id="968"/>
            <p14:sldId id="969"/>
            <p14:sldId id="970"/>
            <p14:sldId id="971"/>
            <p14:sldId id="972"/>
            <p14:sldId id="973"/>
            <p14:sldId id="974"/>
            <p14:sldId id="975"/>
            <p14:sldId id="976"/>
            <p14:sldId id="977"/>
            <p14:sldId id="978"/>
            <p14:sldId id="979"/>
            <p14:sldId id="980"/>
            <p14:sldId id="981"/>
            <p14:sldId id="982"/>
            <p14:sldId id="983"/>
            <p14:sldId id="984"/>
            <p14:sldId id="985"/>
            <p14:sldId id="986"/>
            <p14:sldId id="987"/>
            <p14:sldId id="988"/>
            <p14:sldId id="989"/>
            <p14:sldId id="990"/>
            <p14:sldId id="991"/>
            <p14:sldId id="992"/>
            <p14:sldId id="993"/>
            <p14:sldId id="994"/>
            <p14:sldId id="995"/>
            <p14:sldId id="996"/>
            <p14:sldId id="997"/>
            <p14:sldId id="998"/>
            <p14:sldId id="999"/>
            <p14:sldId id="1000"/>
            <p14:sldId id="1001"/>
            <p14:sldId id="1002"/>
            <p14:sldId id="1003"/>
            <p14:sldId id="1004"/>
            <p14:sldId id="1005"/>
            <p14:sldId id="1006"/>
            <p14:sldId id="1007"/>
            <p14:sldId id="1008"/>
            <p14:sldId id="1009"/>
            <p14:sldId id="1010"/>
            <p14:sldId id="1011"/>
            <p14:sldId id="1012"/>
            <p14:sldId id="1013"/>
            <p14:sldId id="1014"/>
            <p14:sldId id="1015"/>
            <p14:sldId id="1016"/>
            <p14:sldId id="1017"/>
            <p14:sldId id="1018"/>
            <p14:sldId id="1019"/>
            <p14:sldId id="1020"/>
            <p14:sldId id="1021"/>
            <p14:sldId id="1022"/>
            <p14:sldId id="1023"/>
            <p14:sldId id="1024"/>
            <p14:sldId id="1025"/>
            <p14:sldId id="1026"/>
            <p14:sldId id="1027"/>
            <p14:sldId id="1028"/>
            <p14:sldId id="1029"/>
            <p14:sldId id="1030"/>
            <p14:sldId id="1031"/>
            <p14:sldId id="1032"/>
            <p14:sldId id="1033"/>
            <p14:sldId id="1034"/>
            <p14:sldId id="1035"/>
            <p14:sldId id="1036"/>
            <p14:sldId id="1037"/>
            <p14:sldId id="1038"/>
            <p14:sldId id="1039"/>
            <p14:sldId id="1040"/>
            <p14:sldId id="1041"/>
            <p14:sldId id="1042"/>
            <p14:sldId id="1043"/>
            <p14:sldId id="1044"/>
            <p14:sldId id="1045"/>
            <p14:sldId id="1046"/>
            <p14:sldId id="1047"/>
            <p14:sldId id="1048"/>
            <p14:sldId id="2845"/>
          </p14:sldIdLst>
        </p14:section>
        <p14:section name="mardi" id="{E38C0777-E149-408E-AFC9-79B9E7C72DAC}">
          <p14:sldIdLst>
            <p14:sldId id="2846"/>
            <p14:sldId id="1049"/>
            <p14:sldId id="1050"/>
            <p14:sldId id="1051"/>
            <p14:sldId id="1052"/>
            <p14:sldId id="1053"/>
            <p14:sldId id="1054"/>
            <p14:sldId id="1055"/>
            <p14:sldId id="1056"/>
            <p14:sldId id="1057"/>
            <p14:sldId id="1058"/>
            <p14:sldId id="1059"/>
            <p14:sldId id="1060"/>
            <p14:sldId id="1061"/>
            <p14:sldId id="1062"/>
            <p14:sldId id="1063"/>
            <p14:sldId id="1064"/>
            <p14:sldId id="1065"/>
            <p14:sldId id="1066"/>
            <p14:sldId id="1067"/>
            <p14:sldId id="1068"/>
            <p14:sldId id="1069"/>
            <p14:sldId id="1070"/>
            <p14:sldId id="1071"/>
            <p14:sldId id="1072"/>
            <p14:sldId id="1073"/>
            <p14:sldId id="1074"/>
            <p14:sldId id="1075"/>
            <p14:sldId id="1076"/>
            <p14:sldId id="1077"/>
            <p14:sldId id="1078"/>
            <p14:sldId id="1079"/>
            <p14:sldId id="1080"/>
            <p14:sldId id="1081"/>
            <p14:sldId id="1082"/>
            <p14:sldId id="1083"/>
            <p14:sldId id="1084"/>
            <p14:sldId id="1085"/>
            <p14:sldId id="1086"/>
            <p14:sldId id="1087"/>
            <p14:sldId id="1088"/>
            <p14:sldId id="1089"/>
            <p14:sldId id="1090"/>
            <p14:sldId id="1091"/>
            <p14:sldId id="1092"/>
            <p14:sldId id="1093"/>
            <p14:sldId id="1094"/>
            <p14:sldId id="1095"/>
            <p14:sldId id="1096"/>
            <p14:sldId id="1097"/>
            <p14:sldId id="1098"/>
            <p14:sldId id="1099"/>
            <p14:sldId id="1100"/>
            <p14:sldId id="1101"/>
            <p14:sldId id="1102"/>
            <p14:sldId id="1103"/>
            <p14:sldId id="1104"/>
            <p14:sldId id="1105"/>
            <p14:sldId id="1106"/>
            <p14:sldId id="1107"/>
            <p14:sldId id="1108"/>
            <p14:sldId id="1109"/>
            <p14:sldId id="1110"/>
            <p14:sldId id="1111"/>
            <p14:sldId id="1112"/>
            <p14:sldId id="1113"/>
            <p14:sldId id="1114"/>
            <p14:sldId id="1115"/>
            <p14:sldId id="1116"/>
            <p14:sldId id="1117"/>
            <p14:sldId id="1118"/>
            <p14:sldId id="1119"/>
            <p14:sldId id="1120"/>
            <p14:sldId id="1121"/>
            <p14:sldId id="1122"/>
            <p14:sldId id="1123"/>
            <p14:sldId id="2847"/>
          </p14:sldIdLst>
        </p14:section>
        <p14:section name="mercredi" id="{80EA2D6A-15A0-4444-A833-14F1AB8A9EE9}">
          <p14:sldIdLst>
            <p14:sldId id="2848"/>
            <p14:sldId id="1124"/>
            <p14:sldId id="1125"/>
            <p14:sldId id="1126"/>
            <p14:sldId id="1127"/>
            <p14:sldId id="1128"/>
            <p14:sldId id="1129"/>
            <p14:sldId id="1130"/>
            <p14:sldId id="1131"/>
            <p14:sldId id="1132"/>
            <p14:sldId id="1133"/>
            <p14:sldId id="1134"/>
            <p14:sldId id="1135"/>
            <p14:sldId id="1136"/>
            <p14:sldId id="1137"/>
            <p14:sldId id="1138"/>
            <p14:sldId id="1139"/>
            <p14:sldId id="1140"/>
            <p14:sldId id="1141"/>
            <p14:sldId id="1142"/>
            <p14:sldId id="1143"/>
            <p14:sldId id="1144"/>
            <p14:sldId id="1145"/>
            <p14:sldId id="1146"/>
            <p14:sldId id="1147"/>
            <p14:sldId id="1148"/>
            <p14:sldId id="1149"/>
            <p14:sldId id="1150"/>
            <p14:sldId id="1151"/>
            <p14:sldId id="1152"/>
            <p14:sldId id="1153"/>
            <p14:sldId id="1154"/>
            <p14:sldId id="1155"/>
            <p14:sldId id="1156"/>
            <p14:sldId id="1157"/>
            <p14:sldId id="1158"/>
            <p14:sldId id="1159"/>
            <p14:sldId id="1160"/>
            <p14:sldId id="1161"/>
            <p14:sldId id="1162"/>
            <p14:sldId id="1163"/>
            <p14:sldId id="1164"/>
            <p14:sldId id="1165"/>
            <p14:sldId id="1166"/>
            <p14:sldId id="1167"/>
            <p14:sldId id="1168"/>
            <p14:sldId id="1169"/>
            <p14:sldId id="1170"/>
            <p14:sldId id="1171"/>
            <p14:sldId id="1172"/>
            <p14:sldId id="1173"/>
            <p14:sldId id="1174"/>
            <p14:sldId id="1175"/>
            <p14:sldId id="1176"/>
            <p14:sldId id="1177"/>
            <p14:sldId id="1178"/>
            <p14:sldId id="1179"/>
            <p14:sldId id="1180"/>
            <p14:sldId id="1181"/>
            <p14:sldId id="1182"/>
            <p14:sldId id="1183"/>
            <p14:sldId id="1184"/>
            <p14:sldId id="1185"/>
            <p14:sldId id="1186"/>
            <p14:sldId id="1187"/>
            <p14:sldId id="1188"/>
            <p14:sldId id="1189"/>
            <p14:sldId id="1190"/>
            <p14:sldId id="1191"/>
            <p14:sldId id="1192"/>
            <p14:sldId id="1193"/>
            <p14:sldId id="2849"/>
          </p14:sldIdLst>
        </p14:section>
        <p14:section name="jeudi" id="{C82935B2-201D-4DAE-AD27-92091B3F1ADE}">
          <p14:sldIdLst>
            <p14:sldId id="2850"/>
            <p14:sldId id="1194"/>
            <p14:sldId id="1195"/>
            <p14:sldId id="1196"/>
            <p14:sldId id="1197"/>
            <p14:sldId id="1198"/>
            <p14:sldId id="1199"/>
            <p14:sldId id="1200"/>
            <p14:sldId id="1201"/>
            <p14:sldId id="1202"/>
            <p14:sldId id="1203"/>
            <p14:sldId id="1204"/>
            <p14:sldId id="1205"/>
            <p14:sldId id="1206"/>
            <p14:sldId id="1207"/>
            <p14:sldId id="1208"/>
            <p14:sldId id="3294"/>
            <p14:sldId id="3295"/>
            <p14:sldId id="3296"/>
            <p14:sldId id="3297"/>
            <p14:sldId id="3298"/>
            <p14:sldId id="3299"/>
            <p14:sldId id="3300"/>
            <p14:sldId id="3301"/>
            <p14:sldId id="3302"/>
            <p14:sldId id="3303"/>
            <p14:sldId id="3304"/>
            <p14:sldId id="3305"/>
            <p14:sldId id="3306"/>
            <p14:sldId id="3307"/>
            <p14:sldId id="3308"/>
            <p14:sldId id="3309"/>
            <p14:sldId id="3310"/>
            <p14:sldId id="3311"/>
            <p14:sldId id="3312"/>
            <p14:sldId id="3313"/>
            <p14:sldId id="3314"/>
            <p14:sldId id="3315"/>
            <p14:sldId id="3316"/>
            <p14:sldId id="3317"/>
            <p14:sldId id="3318"/>
            <p14:sldId id="3319"/>
            <p14:sldId id="3320"/>
            <p14:sldId id="3321"/>
            <p14:sldId id="3322"/>
            <p14:sldId id="3323"/>
            <p14:sldId id="3324"/>
            <p14:sldId id="3325"/>
            <p14:sldId id="3326"/>
            <p14:sldId id="3327"/>
            <p14:sldId id="3328"/>
            <p14:sldId id="3329"/>
            <p14:sldId id="3330"/>
            <p14:sldId id="3331"/>
            <p14:sldId id="3332"/>
            <p14:sldId id="3333"/>
            <p14:sldId id="3334"/>
            <p14:sldId id="3335"/>
            <p14:sldId id="3336"/>
            <p14:sldId id="3337"/>
            <p14:sldId id="3338"/>
            <p14:sldId id="3339"/>
            <p14:sldId id="3340"/>
            <p14:sldId id="3341"/>
            <p14:sldId id="3342"/>
            <p14:sldId id="3343"/>
            <p14:sldId id="3344"/>
            <p14:sldId id="3345"/>
            <p14:sldId id="3346"/>
            <p14:sldId id="3347"/>
            <p14:sldId id="3348"/>
            <p14:sldId id="3349"/>
            <p14:sldId id="3350"/>
            <p14:sldId id="3351"/>
            <p14:sldId id="3352"/>
            <p14:sldId id="3353"/>
            <p14:sldId id="3354"/>
            <p14:sldId id="3355"/>
            <p14:sldId id="3356"/>
            <p14:sldId id="3357"/>
            <p14:sldId id="3358"/>
            <p14:sldId id="3359"/>
            <p14:sldId id="3360"/>
            <p14:sldId id="3361"/>
            <p14:sldId id="3362"/>
            <p14:sldId id="3363"/>
            <p14:sldId id="3364"/>
            <p14:sldId id="3365"/>
            <p14:sldId id="3366"/>
            <p14:sldId id="3367"/>
            <p14:sldId id="3368"/>
            <p14:sldId id="3369"/>
            <p14:sldId id="2852"/>
          </p14:sldIdLst>
        </p14:section>
        <p14:section name="vendredi" id="{39C26055-C096-43DD-A132-843145609D25}">
          <p14:sldIdLst>
            <p14:sldId id="2851"/>
            <p14:sldId id="1285"/>
            <p14:sldId id="1286"/>
            <p14:sldId id="1287"/>
            <p14:sldId id="1288"/>
            <p14:sldId id="1289"/>
            <p14:sldId id="1290"/>
            <p14:sldId id="1291"/>
            <p14:sldId id="1292"/>
            <p14:sldId id="1293"/>
            <p14:sldId id="1294"/>
            <p14:sldId id="1295"/>
            <p14:sldId id="1296"/>
            <p14:sldId id="1297"/>
            <p14:sldId id="1298"/>
            <p14:sldId id="1299"/>
            <p14:sldId id="1300"/>
            <p14:sldId id="1301"/>
            <p14:sldId id="1302"/>
            <p14:sldId id="1303"/>
            <p14:sldId id="1304"/>
            <p14:sldId id="1305"/>
            <p14:sldId id="1306"/>
            <p14:sldId id="1307"/>
            <p14:sldId id="1308"/>
            <p14:sldId id="1309"/>
            <p14:sldId id="1310"/>
            <p14:sldId id="1311"/>
            <p14:sldId id="1312"/>
            <p14:sldId id="1313"/>
            <p14:sldId id="1314"/>
            <p14:sldId id="1315"/>
            <p14:sldId id="1316"/>
            <p14:sldId id="1317"/>
            <p14:sldId id="1318"/>
            <p14:sldId id="1319"/>
            <p14:sldId id="1320"/>
            <p14:sldId id="1321"/>
            <p14:sldId id="1322"/>
            <p14:sldId id="1323"/>
            <p14:sldId id="1324"/>
            <p14:sldId id="1325"/>
            <p14:sldId id="1326"/>
            <p14:sldId id="1327"/>
            <p14:sldId id="1328"/>
            <p14:sldId id="1329"/>
            <p14:sldId id="1330"/>
            <p14:sldId id="1331"/>
            <p14:sldId id="1332"/>
            <p14:sldId id="1333"/>
            <p14:sldId id="1334"/>
            <p14:sldId id="1335"/>
            <p14:sldId id="1336"/>
            <p14:sldId id="1337"/>
            <p14:sldId id="1338"/>
            <p14:sldId id="1339"/>
            <p14:sldId id="1340"/>
            <p14:sldId id="2853"/>
          </p14:sldIdLst>
        </p14:section>
        <p14:section name="samedi" id="{30963E47-1C6C-432C-983D-2FF75DD97569}">
          <p14:sldIdLst>
            <p14:sldId id="2854"/>
            <p14:sldId id="1341"/>
            <p14:sldId id="1342"/>
            <p14:sldId id="1343"/>
            <p14:sldId id="1344"/>
            <p14:sldId id="1345"/>
            <p14:sldId id="1346"/>
            <p14:sldId id="1347"/>
            <p14:sldId id="1348"/>
            <p14:sldId id="1349"/>
            <p14:sldId id="1350"/>
            <p14:sldId id="1351"/>
            <p14:sldId id="1352"/>
            <p14:sldId id="1353"/>
            <p14:sldId id="1354"/>
            <p14:sldId id="1355"/>
            <p14:sldId id="1356"/>
            <p14:sldId id="1357"/>
            <p14:sldId id="1358"/>
            <p14:sldId id="1359"/>
            <p14:sldId id="1360"/>
            <p14:sldId id="1361"/>
            <p14:sldId id="1362"/>
            <p14:sldId id="1363"/>
            <p14:sldId id="1364"/>
            <p14:sldId id="1365"/>
            <p14:sldId id="1366"/>
            <p14:sldId id="1367"/>
            <p14:sldId id="1368"/>
            <p14:sldId id="1369"/>
            <p14:sldId id="1370"/>
            <p14:sldId id="1371"/>
            <p14:sldId id="1372"/>
            <p14:sldId id="1373"/>
            <p14:sldId id="1374"/>
            <p14:sldId id="1375"/>
            <p14:sldId id="1376"/>
            <p14:sldId id="1377"/>
            <p14:sldId id="1378"/>
            <p14:sldId id="1379"/>
            <p14:sldId id="1380"/>
            <p14:sldId id="1381"/>
            <p14:sldId id="1382"/>
            <p14:sldId id="1383"/>
            <p14:sldId id="1384"/>
            <p14:sldId id="1385"/>
            <p14:sldId id="1386"/>
            <p14:sldId id="1387"/>
            <p14:sldId id="1388"/>
            <p14:sldId id="1389"/>
            <p14:sldId id="1390"/>
            <p14:sldId id="1391"/>
            <p14:sldId id="1392"/>
            <p14:sldId id="1393"/>
            <p14:sldId id="1394"/>
            <p14:sldId id="1395"/>
            <p14:sldId id="1396"/>
            <p14:sldId id="1397"/>
            <p14:sldId id="1398"/>
            <p14:sldId id="1399"/>
            <p14:sldId id="1400"/>
            <p14:sldId id="1401"/>
            <p14:sldId id="1402"/>
            <p14:sldId id="1403"/>
            <p14:sldId id="1404"/>
            <p14:sldId id="1405"/>
            <p14:sldId id="1406"/>
            <p14:sldId id="1407"/>
            <p14:sldId id="1408"/>
            <p14:sldId id="1409"/>
            <p14:sldId id="1410"/>
            <p14:sldId id="1411"/>
            <p14:sldId id="1412"/>
            <p14:sldId id="1413"/>
            <p14:sldId id="1414"/>
            <p14:sldId id="1415"/>
            <p14:sldId id="1416"/>
            <p14:sldId id="1417"/>
            <p14:sldId id="1418"/>
            <p14:sldId id="1419"/>
            <p14:sldId id="1420"/>
            <p14:sldId id="1421"/>
            <p14:sldId id="1422"/>
            <p14:sldId id="1423"/>
            <p14:sldId id="1424"/>
            <p14:sldId id="1425"/>
            <p14:sldId id="1426"/>
            <p14:sldId id="1427"/>
            <p14:sldId id="1428"/>
            <p14:sldId id="1429"/>
            <p14:sldId id="1430"/>
            <p14:sldId id="1431"/>
            <p14:sldId id="1432"/>
            <p14:sldId id="1433"/>
            <p14:sldId id="2857"/>
            <p14:sldId id="2856"/>
          </p14:sldIdLst>
        </p14:section>
        <p14:section name="Conclusion des Théotokies Watos" id="{F4B058BE-4851-4E4B-9773-A0606110EDFA}">
          <p14:sldIdLst>
            <p14:sldId id="1434"/>
            <p14:sldId id="1435"/>
            <p14:sldId id="1436"/>
            <p14:sldId id="1437"/>
            <p14:sldId id="1438"/>
            <p14:sldId id="1439"/>
            <p14:sldId id="1440"/>
            <p14:sldId id="1441"/>
            <p14:sldId id="1442"/>
            <p14:sldId id="1443"/>
            <p14:sldId id="1444"/>
            <p14:sldId id="1445"/>
            <p14:sldId id="1446"/>
            <p14:sldId id="1447"/>
            <p14:sldId id="2858"/>
          </p14:sldIdLst>
        </p14:section>
        <p14:section name="Conclusion Générale Cachée" id="{2AAE301B-555F-4D14-B5E4-9B9F2B0563CA}">
          <p14:sldIdLst>
            <p14:sldId id="1448"/>
            <p14:sldId id="3446"/>
            <p14:sldId id="3447"/>
            <p14:sldId id="3448"/>
            <p14:sldId id="3449"/>
            <p14:sldId id="3450"/>
            <p14:sldId id="3451"/>
            <p14:sldId id="3452"/>
            <p14:sldId id="3453"/>
            <p14:sldId id="3454"/>
            <p14:sldId id="3455"/>
            <p14:sldId id="3456"/>
            <p14:sldId id="3457"/>
            <p14:sldId id="3458"/>
            <p14:sldId id="3459"/>
            <p14:sldId id="3460"/>
            <p14:sldId id="3461"/>
            <p14:sldId id="3462"/>
            <p14:sldId id="3463"/>
            <p14:sldId id="3464"/>
            <p14:sldId id="3465"/>
            <p14:sldId id="3466"/>
            <p14:sldId id="3467"/>
            <p14:sldId id="3468"/>
            <p14:sldId id="3469"/>
            <p14:sldId id="3470"/>
            <p14:sldId id="3471"/>
            <p14:sldId id="3472"/>
            <p14:sldId id="3473"/>
            <p14:sldId id="3474"/>
            <p14:sldId id="3475"/>
            <p14:sldId id="3293"/>
            <p14:sldId id="2860"/>
            <p14:sldId id="2859"/>
          </p14:sldIdLst>
        </p14:section>
        <p14:section name="Nim Ghar2" id="{8F312AE7-7AF8-4BBA-9543-79C601572FA1}">
          <p14:sldIdLst>
            <p14:sldId id="1480"/>
            <p14:sldId id="1481"/>
            <p14:sldId id="1482"/>
            <p14:sldId id="1483"/>
            <p14:sldId id="1484"/>
            <p14:sldId id="1485"/>
            <p14:sldId id="1486"/>
            <p14:sldId id="1487"/>
            <p14:sldId id="1488"/>
            <p14:sldId id="1489"/>
            <p14:sldId id="1490"/>
            <p14:sldId id="1491"/>
          </p14:sldIdLst>
        </p14:section>
        <p14:section name="Conclusion Adam2" id="{13237F77-AD78-4D2E-B85E-DE82720917D5}">
          <p14:sldIdLst>
            <p14:sldId id="2861"/>
            <p14:sldId id="1492"/>
            <p14:sldId id="3476"/>
            <p14:sldId id="3477"/>
            <p14:sldId id="3478"/>
            <p14:sldId id="3479"/>
            <p14:sldId id="3480"/>
            <p14:sldId id="3481"/>
            <p14:sldId id="3482"/>
            <p14:sldId id="3483"/>
            <p14:sldId id="3484"/>
            <p14:sldId id="3485"/>
            <p14:sldId id="3486"/>
            <p14:sldId id="3487"/>
            <p14:sldId id="3488"/>
            <p14:sldId id="3489"/>
            <p14:sldId id="3490"/>
            <p14:sldId id="3491"/>
            <p14:sldId id="3492"/>
            <p14:sldId id="2864"/>
            <p14:sldId id="2863"/>
          </p14:sldIdLst>
        </p14:section>
        <p14:section name="Psalie des Fetes" id="{E1188109-586F-49C2-8DA6-E2EDF6EB6355}">
          <p14:sldIdLst>
            <p14:sldId id="2097"/>
            <p14:sldId id="2865"/>
          </p14:sldIdLst>
        </p14:section>
        <p14:section name="nayrouzwatos" id="{3C44DD9B-2240-4DFF-B76A-253C3B8C0B45}">
          <p14:sldIdLst>
            <p14:sldId id="2866"/>
            <p14:sldId id="1510"/>
            <p14:sldId id="1511"/>
            <p14:sldId id="1512"/>
            <p14:sldId id="1513"/>
            <p14:sldId id="1514"/>
            <p14:sldId id="1515"/>
            <p14:sldId id="1516"/>
            <p14:sldId id="1517"/>
            <p14:sldId id="1518"/>
            <p14:sldId id="1519"/>
            <p14:sldId id="1520"/>
            <p14:sldId id="1521"/>
            <p14:sldId id="1522"/>
            <p14:sldId id="1523"/>
            <p14:sldId id="1524"/>
            <p14:sldId id="1525"/>
            <p14:sldId id="1526"/>
            <p14:sldId id="1527"/>
            <p14:sldId id="1528"/>
            <p14:sldId id="1529"/>
            <p14:sldId id="1530"/>
            <p14:sldId id="1531"/>
            <p14:sldId id="1532"/>
            <p14:sldId id="1533"/>
            <p14:sldId id="1534"/>
            <p14:sldId id="1535"/>
            <p14:sldId id="1536"/>
            <p14:sldId id="1537"/>
            <p14:sldId id="1538"/>
            <p14:sldId id="1539"/>
            <p14:sldId id="1540"/>
            <p14:sldId id="1541"/>
            <p14:sldId id="1542"/>
            <p14:sldId id="2868"/>
            <p14:sldId id="2867"/>
          </p14:sldIdLst>
        </p14:section>
        <p14:section name="Nayrouz adam" id="{979F21FB-CD3F-4571-8C70-7DEB520F013D}">
          <p14:sldIdLst>
            <p14:sldId id="1543"/>
            <p14:sldId id="1544"/>
            <p14:sldId id="1545"/>
            <p14:sldId id="1546"/>
            <p14:sldId id="1547"/>
            <p14:sldId id="1548"/>
            <p14:sldId id="1549"/>
            <p14:sldId id="1550"/>
            <p14:sldId id="1551"/>
            <p14:sldId id="1552"/>
            <p14:sldId id="1553"/>
            <p14:sldId id="1554"/>
            <p14:sldId id="1555"/>
            <p14:sldId id="1556"/>
            <p14:sldId id="1557"/>
            <p14:sldId id="1558"/>
            <p14:sldId id="1559"/>
            <p14:sldId id="1560"/>
            <p14:sldId id="1561"/>
            <p14:sldId id="1562"/>
            <p14:sldId id="1563"/>
            <p14:sldId id="1564"/>
            <p14:sldId id="1565"/>
            <p14:sldId id="1566"/>
            <p14:sldId id="1567"/>
            <p14:sldId id="1568"/>
            <p14:sldId id="1569"/>
            <p14:sldId id="1570"/>
            <p14:sldId id="1571"/>
            <p14:sldId id="1572"/>
            <p14:sldId id="1573"/>
            <p14:sldId id="1574"/>
            <p14:sldId id="1575"/>
            <p14:sldId id="2870"/>
            <p14:sldId id="2869"/>
          </p14:sldIdLst>
        </p14:section>
        <p14:section name="croix watos" id="{AE67B190-C84C-46C2-8272-F602BC0448A5}">
          <p14:sldIdLst>
            <p14:sldId id="1576"/>
            <p14:sldId id="1577"/>
            <p14:sldId id="1578"/>
            <p14:sldId id="1579"/>
            <p14:sldId id="1580"/>
            <p14:sldId id="1581"/>
            <p14:sldId id="1582"/>
            <p14:sldId id="1583"/>
            <p14:sldId id="1584"/>
            <p14:sldId id="1585"/>
            <p14:sldId id="1586"/>
            <p14:sldId id="1587"/>
            <p14:sldId id="1588"/>
            <p14:sldId id="1589"/>
            <p14:sldId id="1590"/>
            <p14:sldId id="1591"/>
            <p14:sldId id="1592"/>
            <p14:sldId id="1593"/>
            <p14:sldId id="1594"/>
            <p14:sldId id="1595"/>
            <p14:sldId id="1596"/>
            <p14:sldId id="1597"/>
            <p14:sldId id="1598"/>
            <p14:sldId id="1599"/>
            <p14:sldId id="1600"/>
            <p14:sldId id="1601"/>
            <p14:sldId id="2872"/>
            <p14:sldId id="2871"/>
          </p14:sldIdLst>
        </p14:section>
        <p14:section name="croix adam" id="{8D4BF9F5-6F2E-4C8F-A475-072AE50D2C04}">
          <p14:sldIdLst>
            <p14:sldId id="1602"/>
            <p14:sldId id="1603"/>
            <p14:sldId id="1604"/>
            <p14:sldId id="1605"/>
            <p14:sldId id="1606"/>
            <p14:sldId id="1607"/>
            <p14:sldId id="1608"/>
            <p14:sldId id="1609"/>
            <p14:sldId id="1610"/>
            <p14:sldId id="1611"/>
            <p14:sldId id="1612"/>
            <p14:sldId id="1613"/>
            <p14:sldId id="1614"/>
            <p14:sldId id="1615"/>
            <p14:sldId id="1616"/>
            <p14:sldId id="1617"/>
            <p14:sldId id="1618"/>
            <p14:sldId id="1619"/>
            <p14:sldId id="1620"/>
            <p14:sldId id="1621"/>
            <p14:sldId id="1622"/>
            <p14:sldId id="1623"/>
            <p14:sldId id="1624"/>
            <p14:sldId id="1625"/>
            <p14:sldId id="1626"/>
            <p14:sldId id="1627"/>
            <p14:sldId id="2874"/>
            <p14:sldId id="2873"/>
          </p14:sldIdLst>
        </p14:section>
        <p14:section name="CirconcisionTemple Watos" id="{DA3E3A40-E9A7-44F5-A558-27B59158437E}">
          <p14:sldIdLst>
            <p14:sldId id="1628"/>
            <p14:sldId id="1629"/>
            <p14:sldId id="1630"/>
            <p14:sldId id="1631"/>
            <p14:sldId id="1632"/>
            <p14:sldId id="1633"/>
            <p14:sldId id="1634"/>
            <p14:sldId id="1635"/>
            <p14:sldId id="1636"/>
            <p14:sldId id="1637"/>
            <p14:sldId id="1638"/>
            <p14:sldId id="1639"/>
            <p14:sldId id="1640"/>
            <p14:sldId id="1641"/>
            <p14:sldId id="1642"/>
            <p14:sldId id="1643"/>
            <p14:sldId id="1644"/>
            <p14:sldId id="1645"/>
            <p14:sldId id="1646"/>
            <p14:sldId id="1647"/>
            <p14:sldId id="1648"/>
            <p14:sldId id="1649"/>
            <p14:sldId id="1650"/>
            <p14:sldId id="1651"/>
            <p14:sldId id="1652"/>
            <p14:sldId id="1653"/>
            <p14:sldId id="2876"/>
            <p14:sldId id="2875"/>
          </p14:sldIdLst>
        </p14:section>
        <p14:section name="CirconcisionTemple Adam" id="{8793C71D-682D-488A-A54F-828E25018810}">
          <p14:sldIdLst>
            <p14:sldId id="1654"/>
            <p14:sldId id="1655"/>
            <p14:sldId id="1656"/>
            <p14:sldId id="1657"/>
            <p14:sldId id="1658"/>
            <p14:sldId id="1659"/>
            <p14:sldId id="1660"/>
            <p14:sldId id="1661"/>
            <p14:sldId id="1662"/>
            <p14:sldId id="1663"/>
            <p14:sldId id="1664"/>
            <p14:sldId id="1665"/>
            <p14:sldId id="1666"/>
            <p14:sldId id="1667"/>
            <p14:sldId id="1668"/>
            <p14:sldId id="1669"/>
            <p14:sldId id="1670"/>
            <p14:sldId id="1671"/>
            <p14:sldId id="1672"/>
            <p14:sldId id="1673"/>
            <p14:sldId id="1674"/>
            <p14:sldId id="1675"/>
            <p14:sldId id="1676"/>
            <p14:sldId id="1677"/>
            <p14:sldId id="1678"/>
            <p14:sldId id="1679"/>
            <p14:sldId id="2878"/>
          </p14:sldIdLst>
        </p14:section>
        <p14:section name="careme watos" id="{E991D579-1A83-41A5-9304-5D005333ECDA}">
          <p14:sldIdLst>
            <p14:sldId id="2877"/>
            <p14:sldId id="1680"/>
            <p14:sldId id="1681"/>
            <p14:sldId id="1682"/>
            <p14:sldId id="1683"/>
            <p14:sldId id="1684"/>
            <p14:sldId id="1685"/>
            <p14:sldId id="1686"/>
            <p14:sldId id="1687"/>
            <p14:sldId id="1688"/>
            <p14:sldId id="1689"/>
            <p14:sldId id="1690"/>
            <p14:sldId id="1691"/>
            <p14:sldId id="1692"/>
            <p14:sldId id="1693"/>
            <p14:sldId id="1694"/>
            <p14:sldId id="1695"/>
            <p14:sldId id="1696"/>
            <p14:sldId id="1697"/>
            <p14:sldId id="1698"/>
            <p14:sldId id="1699"/>
            <p14:sldId id="1700"/>
            <p14:sldId id="1701"/>
            <p14:sldId id="1702"/>
            <p14:sldId id="1703"/>
            <p14:sldId id="1704"/>
            <p14:sldId id="2880"/>
            <p14:sldId id="2879"/>
            <p14:sldId id="2881"/>
          </p14:sldIdLst>
        </p14:section>
        <p14:section name="Careme Adam" id="{C3FF959A-0385-4594-88D9-2DF34C17C4E4}">
          <p14:sldIdLst>
            <p14:sldId id="1706"/>
            <p14:sldId id="1707"/>
            <p14:sldId id="1708"/>
            <p14:sldId id="1709"/>
            <p14:sldId id="1710"/>
            <p14:sldId id="1711"/>
            <p14:sldId id="1712"/>
            <p14:sldId id="1713"/>
            <p14:sldId id="1714"/>
            <p14:sldId id="1715"/>
            <p14:sldId id="1716"/>
            <p14:sldId id="1717"/>
            <p14:sldId id="1718"/>
            <p14:sldId id="1719"/>
            <p14:sldId id="1720"/>
            <p14:sldId id="1721"/>
            <p14:sldId id="1722"/>
            <p14:sldId id="1723"/>
            <p14:sldId id="1724"/>
            <p14:sldId id="1725"/>
            <p14:sldId id="1726"/>
            <p14:sldId id="1727"/>
            <p14:sldId id="1728"/>
            <p14:sldId id="1729"/>
            <p14:sldId id="1730"/>
            <p14:sldId id="2884"/>
            <p14:sldId id="2883"/>
            <p14:sldId id="2882"/>
          </p14:sldIdLst>
        </p14:section>
        <p14:section name="rameaux watos" id="{644FE671-0076-4713-BCD1-F7832A3CE793}">
          <p14:sldIdLst>
            <p14:sldId id="1732"/>
            <p14:sldId id="1733"/>
            <p14:sldId id="1734"/>
            <p14:sldId id="1735"/>
            <p14:sldId id="1736"/>
            <p14:sldId id="1737"/>
            <p14:sldId id="1738"/>
            <p14:sldId id="1739"/>
            <p14:sldId id="1740"/>
            <p14:sldId id="1741"/>
            <p14:sldId id="1742"/>
            <p14:sldId id="1743"/>
            <p14:sldId id="1744"/>
            <p14:sldId id="1745"/>
            <p14:sldId id="1746"/>
            <p14:sldId id="1747"/>
            <p14:sldId id="1748"/>
            <p14:sldId id="1749"/>
            <p14:sldId id="1750"/>
            <p14:sldId id="1751"/>
            <p14:sldId id="1752"/>
            <p14:sldId id="1753"/>
            <p14:sldId id="1754"/>
            <p14:sldId id="1755"/>
            <p14:sldId id="1756"/>
            <p14:sldId id="2886"/>
            <p14:sldId id="2885"/>
          </p14:sldIdLst>
        </p14:section>
        <p14:section name="rameaux adam" id="{CF9133AC-1743-4A0A-B0C6-00950EFBF122}">
          <p14:sldIdLst>
            <p14:sldId id="2887"/>
            <p14:sldId id="1758"/>
            <p14:sldId id="1759"/>
            <p14:sldId id="1760"/>
            <p14:sldId id="1761"/>
            <p14:sldId id="1762"/>
            <p14:sldId id="1763"/>
            <p14:sldId id="1764"/>
            <p14:sldId id="1765"/>
            <p14:sldId id="1766"/>
            <p14:sldId id="1767"/>
            <p14:sldId id="1768"/>
            <p14:sldId id="1769"/>
            <p14:sldId id="1770"/>
            <p14:sldId id="1771"/>
            <p14:sldId id="1772"/>
            <p14:sldId id="1773"/>
            <p14:sldId id="1774"/>
            <p14:sldId id="1775"/>
            <p14:sldId id="1776"/>
            <p14:sldId id="1777"/>
            <p14:sldId id="1778"/>
            <p14:sldId id="1779"/>
            <p14:sldId id="1780"/>
            <p14:sldId id="1781"/>
            <p14:sldId id="1782"/>
            <p14:sldId id="2889"/>
            <p14:sldId id="2888"/>
          </p14:sldIdLst>
        </p14:section>
        <p14:section name="resurectionascension watos" id="{D63C2859-824F-495D-A9D1-B47A46E6F37D}">
          <p14:sldIdLst>
            <p14:sldId id="2890"/>
            <p14:sldId id="1784"/>
            <p14:sldId id="1785"/>
            <p14:sldId id="1786"/>
            <p14:sldId id="1787"/>
            <p14:sldId id="1788"/>
            <p14:sldId id="1789"/>
            <p14:sldId id="1790"/>
            <p14:sldId id="1791"/>
            <p14:sldId id="1792"/>
            <p14:sldId id="1793"/>
            <p14:sldId id="1794"/>
            <p14:sldId id="1795"/>
            <p14:sldId id="1796"/>
            <p14:sldId id="1797"/>
            <p14:sldId id="1798"/>
            <p14:sldId id="1799"/>
            <p14:sldId id="1800"/>
            <p14:sldId id="1801"/>
            <p14:sldId id="1802"/>
            <p14:sldId id="1803"/>
            <p14:sldId id="1804"/>
            <p14:sldId id="1805"/>
            <p14:sldId id="1806"/>
            <p14:sldId id="1807"/>
            <p14:sldId id="1808"/>
            <p14:sldId id="1809"/>
            <p14:sldId id="2891"/>
          </p14:sldIdLst>
        </p14:section>
        <p14:section name="resurectionascension adam" id="{4C349C5E-C087-4646-8F03-4A34323658F0}">
          <p14:sldIdLst>
            <p14:sldId id="2892"/>
            <p14:sldId id="1810"/>
            <p14:sldId id="1811"/>
            <p14:sldId id="1812"/>
            <p14:sldId id="1813"/>
            <p14:sldId id="1814"/>
            <p14:sldId id="1815"/>
            <p14:sldId id="1816"/>
            <p14:sldId id="1817"/>
            <p14:sldId id="1818"/>
            <p14:sldId id="1819"/>
            <p14:sldId id="1820"/>
            <p14:sldId id="1821"/>
            <p14:sldId id="1822"/>
            <p14:sldId id="1823"/>
            <p14:sldId id="1824"/>
            <p14:sldId id="1825"/>
            <p14:sldId id="1826"/>
            <p14:sldId id="1827"/>
            <p14:sldId id="1828"/>
            <p14:sldId id="1829"/>
            <p14:sldId id="1830"/>
            <p14:sldId id="1831"/>
            <p14:sldId id="1832"/>
            <p14:sldId id="1833"/>
            <p14:sldId id="1834"/>
            <p14:sldId id="1835"/>
            <p14:sldId id="2894"/>
          </p14:sldIdLst>
        </p14:section>
        <p14:section name="ascension pentecote watos" id="{146FFAAD-C99D-4B38-9CAD-124D69BF3042}">
          <p14:sldIdLst>
            <p14:sldId id="2893"/>
            <p14:sldId id="1836"/>
            <p14:sldId id="1837"/>
            <p14:sldId id="1838"/>
            <p14:sldId id="1839"/>
            <p14:sldId id="1840"/>
            <p14:sldId id="1841"/>
            <p14:sldId id="1842"/>
            <p14:sldId id="1843"/>
            <p14:sldId id="1844"/>
            <p14:sldId id="1845"/>
            <p14:sldId id="1846"/>
            <p14:sldId id="1847"/>
            <p14:sldId id="1848"/>
            <p14:sldId id="1849"/>
            <p14:sldId id="1850"/>
            <p14:sldId id="1851"/>
            <p14:sldId id="1852"/>
            <p14:sldId id="1853"/>
            <p14:sldId id="1854"/>
            <p14:sldId id="1855"/>
            <p14:sldId id="1856"/>
            <p14:sldId id="1857"/>
            <p14:sldId id="1858"/>
            <p14:sldId id="1859"/>
            <p14:sldId id="1860"/>
            <p14:sldId id="1861"/>
            <p14:sldId id="1862"/>
            <p14:sldId id="2896"/>
          </p14:sldIdLst>
        </p14:section>
        <p14:section name="ascension pentecote adam" id="{F476B76A-EC57-4340-A153-3958992BBF6E}">
          <p14:sldIdLst>
            <p14:sldId id="2895"/>
            <p14:sldId id="1863"/>
            <p14:sldId id="1864"/>
            <p14:sldId id="1865"/>
            <p14:sldId id="1866"/>
            <p14:sldId id="1867"/>
            <p14:sldId id="1868"/>
            <p14:sldId id="1869"/>
            <p14:sldId id="1870"/>
            <p14:sldId id="1871"/>
            <p14:sldId id="1872"/>
            <p14:sldId id="1873"/>
            <p14:sldId id="1874"/>
            <p14:sldId id="1875"/>
            <p14:sldId id="1876"/>
            <p14:sldId id="1877"/>
            <p14:sldId id="1878"/>
            <p14:sldId id="1879"/>
            <p14:sldId id="1880"/>
            <p14:sldId id="1881"/>
            <p14:sldId id="1882"/>
            <p14:sldId id="1883"/>
            <p14:sldId id="1884"/>
            <p14:sldId id="1885"/>
            <p14:sldId id="1886"/>
            <p14:sldId id="1887"/>
            <p14:sldId id="1888"/>
            <p14:sldId id="2897"/>
          </p14:sldIdLst>
        </p14:section>
        <p14:section name="pentecote watos" id="{E3E5D6D5-28E5-47CB-8290-852F20694BC6}">
          <p14:sldIdLst>
            <p14:sldId id="2898"/>
            <p14:sldId id="1889"/>
            <p14:sldId id="1890"/>
            <p14:sldId id="1891"/>
            <p14:sldId id="1892"/>
            <p14:sldId id="1893"/>
            <p14:sldId id="1894"/>
            <p14:sldId id="1895"/>
            <p14:sldId id="1896"/>
            <p14:sldId id="1897"/>
            <p14:sldId id="1898"/>
            <p14:sldId id="1899"/>
            <p14:sldId id="1900"/>
            <p14:sldId id="1901"/>
            <p14:sldId id="1902"/>
            <p14:sldId id="1903"/>
            <p14:sldId id="1904"/>
            <p14:sldId id="1905"/>
            <p14:sldId id="1906"/>
            <p14:sldId id="1907"/>
            <p14:sldId id="1908"/>
            <p14:sldId id="1909"/>
            <p14:sldId id="1910"/>
            <p14:sldId id="1911"/>
            <p14:sldId id="1912"/>
            <p14:sldId id="1913"/>
            <p14:sldId id="1914"/>
            <p14:sldId id="2900"/>
          </p14:sldIdLst>
        </p14:section>
        <p14:section name="pentecote adam" id="{C1F825DF-D3DD-42B7-9F7E-3EC41B1FEDA3}">
          <p14:sldIdLst>
            <p14:sldId id="2899"/>
            <p14:sldId id="1915"/>
            <p14:sldId id="1916"/>
            <p14:sldId id="1917"/>
            <p14:sldId id="1918"/>
            <p14:sldId id="1919"/>
            <p14:sldId id="1920"/>
            <p14:sldId id="1921"/>
            <p14:sldId id="1922"/>
            <p14:sldId id="1923"/>
            <p14:sldId id="1924"/>
            <p14:sldId id="1925"/>
            <p14:sldId id="1926"/>
            <p14:sldId id="1927"/>
            <p14:sldId id="1928"/>
            <p14:sldId id="1929"/>
            <p14:sldId id="1930"/>
            <p14:sldId id="1931"/>
            <p14:sldId id="1932"/>
            <p14:sldId id="1933"/>
            <p14:sldId id="1934"/>
            <p14:sldId id="1935"/>
            <p14:sldId id="1936"/>
            <p14:sldId id="1937"/>
            <p14:sldId id="1938"/>
            <p14:sldId id="1939"/>
            <p14:sldId id="1940"/>
            <p14:sldId id="2902"/>
          </p14:sldIdLst>
        </p14:section>
        <p14:section name="jeunesapotres watos" id="{6AC1B18B-4C39-4D5D-9965-37498132A199}">
          <p14:sldIdLst>
            <p14:sldId id="2901"/>
            <p14:sldId id="1941"/>
            <p14:sldId id="1942"/>
            <p14:sldId id="1943"/>
            <p14:sldId id="1944"/>
            <p14:sldId id="1945"/>
            <p14:sldId id="1946"/>
            <p14:sldId id="1947"/>
            <p14:sldId id="1948"/>
            <p14:sldId id="1949"/>
            <p14:sldId id="1950"/>
            <p14:sldId id="1951"/>
            <p14:sldId id="1952"/>
            <p14:sldId id="1953"/>
            <p14:sldId id="1954"/>
            <p14:sldId id="1955"/>
            <p14:sldId id="1956"/>
            <p14:sldId id="1957"/>
            <p14:sldId id="1958"/>
            <p14:sldId id="1959"/>
            <p14:sldId id="1960"/>
            <p14:sldId id="1961"/>
            <p14:sldId id="1962"/>
            <p14:sldId id="1963"/>
            <p14:sldId id="1964"/>
            <p14:sldId id="1965"/>
            <p14:sldId id="2903"/>
            <p14:sldId id="2904"/>
          </p14:sldIdLst>
        </p14:section>
        <p14:section name="jeune apotres adam" id="{343086EF-1D42-4E45-A301-AF76D3790576}">
          <p14:sldIdLst>
            <p14:sldId id="2905"/>
            <p14:sldId id="1967"/>
            <p14:sldId id="1968"/>
            <p14:sldId id="1969"/>
            <p14:sldId id="1970"/>
            <p14:sldId id="1971"/>
            <p14:sldId id="1972"/>
            <p14:sldId id="1973"/>
            <p14:sldId id="1974"/>
            <p14:sldId id="1975"/>
            <p14:sldId id="1976"/>
            <p14:sldId id="1977"/>
            <p14:sldId id="1978"/>
            <p14:sldId id="1979"/>
            <p14:sldId id="1980"/>
            <p14:sldId id="1981"/>
            <p14:sldId id="1982"/>
            <p14:sldId id="1983"/>
            <p14:sldId id="1984"/>
            <p14:sldId id="1985"/>
            <p14:sldId id="1986"/>
            <p14:sldId id="1987"/>
            <p14:sldId id="1988"/>
            <p14:sldId id="1989"/>
            <p14:sldId id="1990"/>
            <p14:sldId id="1991"/>
            <p14:sldId id="2907"/>
            <p14:sldId id="2906"/>
          </p14:sldIdLst>
        </p14:section>
        <p14:section name="EntreeChristEgypte watos" id="{1D204C3C-F5CC-4D5B-BE98-B196E439000A}">
          <p14:sldIdLst>
            <p14:sldId id="2908"/>
            <p14:sldId id="1993"/>
            <p14:sldId id="1994"/>
            <p14:sldId id="1995"/>
            <p14:sldId id="1996"/>
            <p14:sldId id="1997"/>
            <p14:sldId id="1998"/>
            <p14:sldId id="1999"/>
            <p14:sldId id="2000"/>
            <p14:sldId id="2001"/>
            <p14:sldId id="2002"/>
            <p14:sldId id="2003"/>
            <p14:sldId id="2004"/>
            <p14:sldId id="2005"/>
            <p14:sldId id="2006"/>
            <p14:sldId id="2007"/>
            <p14:sldId id="2008"/>
            <p14:sldId id="2009"/>
            <p14:sldId id="2010"/>
            <p14:sldId id="2011"/>
            <p14:sldId id="2012"/>
            <p14:sldId id="2013"/>
            <p14:sldId id="2014"/>
            <p14:sldId id="2015"/>
            <p14:sldId id="2016"/>
            <p14:sldId id="2017"/>
            <p14:sldId id="2018"/>
            <p14:sldId id="2909"/>
          </p14:sldIdLst>
        </p14:section>
        <p14:section name="EntreeChristEgypte adam" id="{7289A92B-0FEB-4A83-87EB-5F3F11A4ACD5}">
          <p14:sldIdLst>
            <p14:sldId id="2910"/>
            <p14:sldId id="2019"/>
            <p14:sldId id="2020"/>
            <p14:sldId id="2021"/>
            <p14:sldId id="2022"/>
            <p14:sldId id="2023"/>
            <p14:sldId id="2024"/>
            <p14:sldId id="2025"/>
            <p14:sldId id="2026"/>
            <p14:sldId id="2027"/>
            <p14:sldId id="2028"/>
            <p14:sldId id="2029"/>
            <p14:sldId id="2030"/>
            <p14:sldId id="2031"/>
            <p14:sldId id="2032"/>
            <p14:sldId id="2033"/>
            <p14:sldId id="2034"/>
            <p14:sldId id="2035"/>
            <p14:sldId id="2036"/>
            <p14:sldId id="2037"/>
            <p14:sldId id="2038"/>
            <p14:sldId id="2039"/>
            <p14:sldId id="2040"/>
            <p14:sldId id="2041"/>
            <p14:sldId id="2042"/>
            <p14:sldId id="2043"/>
            <p14:sldId id="2044"/>
            <p14:sldId id="2911"/>
          </p14:sldIdLst>
        </p14:section>
        <p14:section name="transfiguration watos" id="{25E3CAB1-F532-4AD1-AF55-9FB18B636900}">
          <p14:sldIdLst>
            <p14:sldId id="2912"/>
            <p14:sldId id="2045"/>
            <p14:sldId id="2046"/>
            <p14:sldId id="2047"/>
            <p14:sldId id="2048"/>
            <p14:sldId id="2049"/>
            <p14:sldId id="2050"/>
            <p14:sldId id="2051"/>
            <p14:sldId id="2052"/>
            <p14:sldId id="2053"/>
            <p14:sldId id="2054"/>
            <p14:sldId id="2055"/>
            <p14:sldId id="2056"/>
            <p14:sldId id="2057"/>
            <p14:sldId id="2058"/>
            <p14:sldId id="2059"/>
            <p14:sldId id="2060"/>
            <p14:sldId id="2061"/>
            <p14:sldId id="2062"/>
            <p14:sldId id="2063"/>
            <p14:sldId id="2064"/>
            <p14:sldId id="2065"/>
            <p14:sldId id="2066"/>
            <p14:sldId id="2067"/>
            <p14:sldId id="2068"/>
            <p14:sldId id="2069"/>
            <p14:sldId id="2070"/>
            <p14:sldId id="2914"/>
          </p14:sldIdLst>
        </p14:section>
        <p14:section name="transfiguration adam" id="{9B1035CD-E030-4E88-A91E-D12EC5ED7228}">
          <p14:sldIdLst>
            <p14:sldId id="2913"/>
            <p14:sldId id="2071"/>
            <p14:sldId id="2072"/>
            <p14:sldId id="2073"/>
            <p14:sldId id="2074"/>
            <p14:sldId id="2075"/>
            <p14:sldId id="2076"/>
            <p14:sldId id="2077"/>
            <p14:sldId id="2078"/>
            <p14:sldId id="2079"/>
            <p14:sldId id="2080"/>
            <p14:sldId id="2081"/>
            <p14:sldId id="2082"/>
            <p14:sldId id="2083"/>
            <p14:sldId id="2084"/>
            <p14:sldId id="2085"/>
            <p14:sldId id="2086"/>
            <p14:sldId id="2087"/>
            <p14:sldId id="2088"/>
            <p14:sldId id="2089"/>
            <p14:sldId id="2090"/>
            <p14:sldId id="2091"/>
            <p14:sldId id="2092"/>
            <p14:sldId id="2093"/>
            <p14:sldId id="2094"/>
            <p14:sldId id="2095"/>
            <p14:sldId id="2096"/>
            <p14:sldId id="2915"/>
          </p14:sldIdLst>
        </p14:section>
        <p14:section name="menu doxo" id="{3B6CF819-29D4-45A5-99B4-ADE3DA3A5332}">
          <p14:sldIdLst>
            <p14:sldId id="2916"/>
            <p14:sldId id="2123"/>
            <p14:sldId id="2917"/>
          </p14:sldIdLst>
        </p14:section>
        <p14:section name="nayrouz" id="{31533A7B-06AD-42D4-AA77-69BF080859E8}">
          <p14:sldIdLst>
            <p14:sldId id="2918"/>
            <p14:sldId id="2325"/>
            <p14:sldId id="2326"/>
            <p14:sldId id="2327"/>
            <p14:sldId id="2328"/>
            <p14:sldId id="2329"/>
            <p14:sldId id="2330"/>
            <p14:sldId id="2331"/>
            <p14:sldId id="2332"/>
            <p14:sldId id="2919"/>
          </p14:sldIdLst>
        </p14:section>
        <p14:section name="croix" id="{9B8FF3D1-72F6-4FEB-A0F0-CBEEC71EE947}">
          <p14:sldIdLst>
            <p14:sldId id="2920"/>
            <p14:sldId id="2334"/>
            <p14:sldId id="2335"/>
            <p14:sldId id="2336"/>
            <p14:sldId id="2337"/>
            <p14:sldId id="2338"/>
            <p14:sldId id="2339"/>
            <p14:sldId id="2340"/>
            <p14:sldId id="2341"/>
            <p14:sldId id="2342"/>
            <p14:sldId id="2343"/>
            <p14:sldId id="3107"/>
            <p14:sldId id="2344"/>
            <p14:sldId id="2345"/>
            <p14:sldId id="2346"/>
            <p14:sldId id="2347"/>
            <p14:sldId id="2348"/>
            <p14:sldId id="2349"/>
            <p14:sldId id="2350"/>
            <p14:sldId id="2921"/>
          </p14:sldIdLst>
        </p14:section>
        <p14:section name="kiahk1" id="{B94BD8AA-8FFE-40BC-B32E-A8CD444AB665}">
          <p14:sldIdLst>
            <p14:sldId id="2922"/>
            <p14:sldId id="2352"/>
            <p14:sldId id="2353"/>
            <p14:sldId id="2354"/>
            <p14:sldId id="2355"/>
            <p14:sldId id="2356"/>
            <p14:sldId id="2357"/>
            <p14:sldId id="2358"/>
            <p14:sldId id="2359"/>
            <p14:sldId id="2360"/>
            <p14:sldId id="2361"/>
            <p14:sldId id="2362"/>
            <p14:sldId id="2363"/>
            <p14:sldId id="2923"/>
          </p14:sldIdLst>
        </p14:section>
        <p14:section name="kiahk2" id="{B6F9DA50-7894-49A5-BD9F-F2DCB0E54C0C}">
          <p14:sldIdLst>
            <p14:sldId id="2924"/>
            <p14:sldId id="2365"/>
            <p14:sldId id="2366"/>
            <p14:sldId id="2367"/>
            <p14:sldId id="2368"/>
            <p14:sldId id="2369"/>
            <p14:sldId id="2370"/>
            <p14:sldId id="2371"/>
            <p14:sldId id="2372"/>
            <p14:sldId id="2925"/>
          </p14:sldIdLst>
        </p14:section>
        <p14:section name="kiahk3" id="{6F842ED0-1AA0-442B-BF55-CBEDEC80C9C0}">
          <p14:sldIdLst>
            <p14:sldId id="2926"/>
            <p14:sldId id="2374"/>
            <p14:sldId id="2375"/>
            <p14:sldId id="2376"/>
            <p14:sldId id="2377"/>
            <p14:sldId id="2378"/>
            <p14:sldId id="2379"/>
            <p14:sldId id="2380"/>
            <p14:sldId id="2381"/>
            <p14:sldId id="2382"/>
            <p14:sldId id="2383"/>
            <p14:sldId id="2384"/>
            <p14:sldId id="2385"/>
            <p14:sldId id="2927"/>
          </p14:sldIdLst>
        </p14:section>
        <p14:section name="kiahk4" id="{324CF8D5-ABA2-4CB4-9DC7-725DEE3BA80E}">
          <p14:sldIdLst>
            <p14:sldId id="2928"/>
            <p14:sldId id="2387"/>
            <p14:sldId id="2388"/>
            <p14:sldId id="2389"/>
            <p14:sldId id="2390"/>
            <p14:sldId id="2391"/>
            <p14:sldId id="2392"/>
            <p14:sldId id="2929"/>
          </p14:sldIdLst>
        </p14:section>
        <p14:section name="kiahk5" id="{4D304AE7-6D2D-4498-9505-DC4B738BD249}">
          <p14:sldIdLst>
            <p14:sldId id="2930"/>
            <p14:sldId id="2394"/>
            <p14:sldId id="2395"/>
            <p14:sldId id="2396"/>
            <p14:sldId id="2397"/>
            <p14:sldId id="2398"/>
            <p14:sldId id="2399"/>
            <p14:sldId id="2400"/>
            <p14:sldId id="2401"/>
            <p14:sldId id="2402"/>
            <p14:sldId id="2403"/>
            <p14:sldId id="2404"/>
            <p14:sldId id="2405"/>
            <p14:sldId id="2931"/>
          </p14:sldIdLst>
        </p14:section>
        <p14:section name="kiahk6" id="{B0912D63-C5B9-417A-8F03-E7BCE1395360}">
          <p14:sldIdLst>
            <p14:sldId id="2932"/>
            <p14:sldId id="2407"/>
            <p14:sldId id="2408"/>
            <p14:sldId id="2409"/>
            <p14:sldId id="2410"/>
            <p14:sldId id="2411"/>
            <p14:sldId id="2412"/>
            <p14:sldId id="2933"/>
          </p14:sldIdLst>
        </p14:section>
        <p14:section name="paramoun nativite" id="{8ACF7911-2DB6-4259-8F5B-963C6874CEB2}">
          <p14:sldIdLst>
            <p14:sldId id="2934"/>
            <p14:sldId id="2414"/>
            <p14:sldId id="2415"/>
            <p14:sldId id="2416"/>
            <p14:sldId id="2417"/>
            <p14:sldId id="2418"/>
            <p14:sldId id="2419"/>
            <p14:sldId id="2420"/>
            <p14:sldId id="2421"/>
            <p14:sldId id="2422"/>
            <p14:sldId id="2423"/>
            <p14:sldId id="2935"/>
          </p14:sldIdLst>
        </p14:section>
        <p14:section name="nativite1" id="{AB472BF4-3B1E-48FB-88DE-1EADC5DC41C2}">
          <p14:sldIdLst>
            <p14:sldId id="2936"/>
            <p14:sldId id="2425"/>
            <p14:sldId id="2426"/>
            <p14:sldId id="2427"/>
            <p14:sldId id="2428"/>
            <p14:sldId id="2429"/>
            <p14:sldId id="2430"/>
            <p14:sldId id="2431"/>
            <p14:sldId id="2432"/>
            <p14:sldId id="2433"/>
            <p14:sldId id="2434"/>
            <p14:sldId id="2937"/>
          </p14:sldIdLst>
        </p14:section>
        <p14:section name="nativite2" id="{950D98CA-7462-4D23-B2A7-81FE747583E6}">
          <p14:sldIdLst>
            <p14:sldId id="2938"/>
            <p14:sldId id="2436"/>
            <p14:sldId id="2437"/>
            <p14:sldId id="2438"/>
            <p14:sldId id="2439"/>
            <p14:sldId id="2939"/>
          </p14:sldIdLst>
        </p14:section>
        <p14:section name="nativite3" id="{6B174C06-BB68-43C6-850C-ACB9FCE0DE88}">
          <p14:sldIdLst>
            <p14:sldId id="2940"/>
            <p14:sldId id="2441"/>
            <p14:sldId id="2442"/>
            <p14:sldId id="2443"/>
            <p14:sldId id="2444"/>
            <p14:sldId id="2445"/>
            <p14:sldId id="2446"/>
            <p14:sldId id="2447"/>
            <p14:sldId id="2448"/>
            <p14:sldId id="2449"/>
            <p14:sldId id="2450"/>
            <p14:sldId id="2451"/>
            <p14:sldId id="2452"/>
            <p14:sldId id="2453"/>
            <p14:sldId id="2454"/>
            <p14:sldId id="2941"/>
          </p14:sldIdLst>
        </p14:section>
        <p14:section name="circoncisino" id="{1CB7615F-457E-4D11-8C4D-8DB55F3102B4}">
          <p14:sldIdLst>
            <p14:sldId id="2942"/>
            <p14:sldId id="2456"/>
            <p14:sldId id="2457"/>
            <p14:sldId id="2458"/>
            <p14:sldId id="2459"/>
            <p14:sldId id="2460"/>
            <p14:sldId id="2461"/>
            <p14:sldId id="2462"/>
            <p14:sldId id="2463"/>
            <p14:sldId id="2943"/>
          </p14:sldIdLst>
        </p14:section>
        <p14:section name="paramounEpiphanie" id="{2586C538-E031-49F3-A60C-021AABB1B73C}">
          <p14:sldIdLst>
            <p14:sldId id="2944"/>
            <p14:sldId id="2465"/>
            <p14:sldId id="2466"/>
            <p14:sldId id="2467"/>
            <p14:sldId id="2468"/>
            <p14:sldId id="2469"/>
            <p14:sldId id="2470"/>
            <p14:sldId id="2471"/>
            <p14:sldId id="2472"/>
            <p14:sldId id="2945"/>
          </p14:sldIdLst>
        </p14:section>
        <p14:section name="epiphanie1" id="{19170918-D147-48FD-B1E9-AC5CB4A4F229}">
          <p14:sldIdLst>
            <p14:sldId id="2946"/>
            <p14:sldId id="2474"/>
            <p14:sldId id="2475"/>
            <p14:sldId id="2476"/>
            <p14:sldId id="2477"/>
            <p14:sldId id="2478"/>
            <p14:sldId id="2479"/>
            <p14:sldId id="2480"/>
            <p14:sldId id="2481"/>
            <p14:sldId id="2482"/>
            <p14:sldId id="2483"/>
            <p14:sldId id="2484"/>
            <p14:sldId id="2485"/>
            <p14:sldId id="2947"/>
          </p14:sldIdLst>
        </p14:section>
        <p14:section name="epiphanie2" id="{8C78CD7D-C085-4BE6-9ADE-20C284FDA33D}">
          <p14:sldIdLst>
            <p14:sldId id="2948"/>
            <p14:sldId id="2487"/>
            <p14:sldId id="2488"/>
            <p14:sldId id="2489"/>
            <p14:sldId id="2490"/>
            <p14:sldId id="2491"/>
            <p14:sldId id="2492"/>
            <p14:sldId id="2493"/>
            <p14:sldId id="2494"/>
            <p14:sldId id="2495"/>
            <p14:sldId id="2496"/>
            <p14:sldId id="2497"/>
            <p14:sldId id="2498"/>
            <p14:sldId id="2499"/>
            <p14:sldId id="2500"/>
            <p14:sldId id="2949"/>
          </p14:sldIdLst>
        </p14:section>
        <p14:section name="noceCana" id="{F881D6DB-3978-4D8D-A0B8-0AAF1EF92C7D}">
          <p14:sldIdLst>
            <p14:sldId id="2950"/>
            <p14:sldId id="2502"/>
            <p14:sldId id="2503"/>
            <p14:sldId id="2504"/>
            <p14:sldId id="2505"/>
            <p14:sldId id="2506"/>
            <p14:sldId id="2507"/>
            <p14:sldId id="2951"/>
          </p14:sldIdLst>
        </p14:section>
        <p14:section name="presentationChristTemple" id="{A6C10183-5178-4712-A8DF-80F9403125FC}">
          <p14:sldIdLst>
            <p14:sldId id="2952"/>
            <p14:sldId id="2509"/>
            <p14:sldId id="2510"/>
            <p14:sldId id="2511"/>
            <p14:sldId id="2512"/>
            <p14:sldId id="2513"/>
            <p14:sldId id="2514"/>
            <p14:sldId id="2953"/>
          </p14:sldIdLst>
        </p14:section>
        <p14:section name="jeuneNinive" id="{3200FB07-F305-4E7E-AFFA-49DE49C62E44}">
          <p14:sldIdLst>
            <p14:sldId id="2954"/>
            <p14:sldId id="2516"/>
            <p14:sldId id="2517"/>
            <p14:sldId id="2518"/>
            <p14:sldId id="2519"/>
            <p14:sldId id="2520"/>
            <p14:sldId id="2521"/>
            <p14:sldId id="2522"/>
            <p14:sldId id="2523"/>
            <p14:sldId id="2955"/>
          </p14:sldIdLst>
        </p14:section>
        <p14:section name="careme1" id="{7CB2D0CC-D043-4836-9811-1D887B046F50}">
          <p14:sldIdLst>
            <p14:sldId id="2956"/>
            <p14:sldId id="2525"/>
            <p14:sldId id="2526"/>
            <p14:sldId id="2527"/>
            <p14:sldId id="2528"/>
            <p14:sldId id="2529"/>
            <p14:sldId id="2530"/>
            <p14:sldId id="2531"/>
            <p14:sldId id="2532"/>
            <p14:sldId id="2533"/>
            <p14:sldId id="2534"/>
            <p14:sldId id="2535"/>
            <p14:sldId id="2536"/>
            <p14:sldId id="2537"/>
            <p14:sldId id="2538"/>
            <p14:sldId id="2539"/>
            <p14:sldId id="2540"/>
            <p14:sldId id="2541"/>
            <p14:sldId id="2542"/>
            <p14:sldId id="2957"/>
          </p14:sldIdLst>
        </p14:section>
        <p14:section name="careme2" id="{C8EF3A29-B0E0-4136-BD9D-BB490FD1F87C}">
          <p14:sldIdLst>
            <p14:sldId id="2958"/>
            <p14:sldId id="2544"/>
            <p14:sldId id="2545"/>
            <p14:sldId id="2546"/>
            <p14:sldId id="2547"/>
            <p14:sldId id="2548"/>
            <p14:sldId id="2960"/>
          </p14:sldIdLst>
        </p14:section>
        <p14:section name="careme3" id="{99965B8E-8F27-41C3-9F53-FB4915850634}">
          <p14:sldIdLst>
            <p14:sldId id="2959"/>
            <p14:sldId id="2550"/>
            <p14:sldId id="2551"/>
            <p14:sldId id="2552"/>
            <p14:sldId id="2553"/>
            <p14:sldId id="2554"/>
            <p14:sldId id="2555"/>
            <p14:sldId id="2556"/>
            <p14:sldId id="2557"/>
            <p14:sldId id="2558"/>
            <p14:sldId id="2559"/>
            <p14:sldId id="2560"/>
            <p14:sldId id="2561"/>
            <p14:sldId id="2562"/>
            <p14:sldId id="2563"/>
            <p14:sldId id="2564"/>
            <p14:sldId id="2565"/>
            <p14:sldId id="2961"/>
          </p14:sldIdLst>
        </p14:section>
        <p14:section name="careme4" id="{4C1A7EA5-3B70-4572-908F-E9C66AEE7B1F}">
          <p14:sldIdLst>
            <p14:sldId id="2962"/>
            <p14:sldId id="2567"/>
            <p14:sldId id="2568"/>
            <p14:sldId id="2569"/>
            <p14:sldId id="2570"/>
            <p14:sldId id="2571"/>
            <p14:sldId id="2572"/>
            <p14:sldId id="2573"/>
            <p14:sldId id="2574"/>
            <p14:sldId id="2963"/>
          </p14:sldIdLst>
        </p14:section>
        <p14:section name="careme5" id="{3DABA29B-431D-482A-AD90-AE05D5A19AE0}">
          <p14:sldIdLst>
            <p14:sldId id="2964"/>
            <p14:sldId id="2576"/>
            <p14:sldId id="2577"/>
            <p14:sldId id="2578"/>
            <p14:sldId id="2579"/>
            <p14:sldId id="2580"/>
            <p14:sldId id="2581"/>
            <p14:sldId id="2582"/>
            <p14:sldId id="2583"/>
            <p14:sldId id="2584"/>
            <p14:sldId id="2585"/>
            <p14:sldId id="2586"/>
            <p14:sldId id="2587"/>
            <p14:sldId id="2588"/>
            <p14:sldId id="2589"/>
            <p14:sldId id="2590"/>
            <p14:sldId id="2591"/>
            <p14:sldId id="2592"/>
            <p14:sldId id="2593"/>
            <p14:sldId id="2594"/>
            <p14:sldId id="2595"/>
            <p14:sldId id="2596"/>
            <p14:sldId id="2597"/>
            <p14:sldId id="2598"/>
            <p14:sldId id="2599"/>
            <p14:sldId id="2600"/>
            <p14:sldId id="2601"/>
            <p14:sldId id="2602"/>
            <p14:sldId id="2603"/>
            <p14:sldId id="2604"/>
            <p14:sldId id="2605"/>
            <p14:sldId id="2606"/>
            <p14:sldId id="2607"/>
            <p14:sldId id="2608"/>
            <p14:sldId id="2609"/>
            <p14:sldId id="2610"/>
            <p14:sldId id="2611"/>
            <p14:sldId id="2966"/>
          </p14:sldIdLst>
        </p14:section>
        <p14:section name="Doxologie Annonciation" id="{5098A878-96A0-4B75-9175-0F3F4D10CC74}">
          <p14:sldIdLst>
            <p14:sldId id="2965"/>
            <p14:sldId id="2168"/>
            <p14:sldId id="2169"/>
            <p14:sldId id="2170"/>
            <p14:sldId id="2171"/>
            <p14:sldId id="2172"/>
            <p14:sldId id="2173"/>
            <p14:sldId id="2174"/>
            <p14:sldId id="2175"/>
            <p14:sldId id="2176"/>
            <p14:sldId id="2967"/>
          </p14:sldIdLst>
        </p14:section>
        <p14:section name="Doxologie Samedi Lazare" id="{612736C4-432D-495C-A107-3AC7E05035DF}">
          <p14:sldIdLst>
            <p14:sldId id="2968"/>
            <p14:sldId id="2177"/>
            <p14:sldId id="2178"/>
            <p14:sldId id="2179"/>
            <p14:sldId id="2180"/>
            <p14:sldId id="2181"/>
            <p14:sldId id="2182"/>
            <p14:sldId id="2969"/>
          </p14:sldIdLst>
        </p14:section>
        <p14:section name="1er Rameaux" id="{BD971B82-52E6-4175-97DE-FFD523C7D056}">
          <p14:sldIdLst>
            <p14:sldId id="2970"/>
            <p14:sldId id="2183"/>
            <p14:sldId id="2184"/>
            <p14:sldId id="2185"/>
            <p14:sldId id="2186"/>
            <p14:sldId id="2187"/>
            <p14:sldId id="2188"/>
            <p14:sldId id="2189"/>
            <p14:sldId id="2190"/>
            <p14:sldId id="2191"/>
            <p14:sldId id="2192"/>
            <p14:sldId id="2971"/>
          </p14:sldIdLst>
        </p14:section>
        <p14:section name="2eme Rameaux" id="{57BFCDB4-A5AE-435C-987A-CC5A7950F223}">
          <p14:sldIdLst>
            <p14:sldId id="2972"/>
            <p14:sldId id="2193"/>
            <p14:sldId id="2194"/>
            <p14:sldId id="2195"/>
            <p14:sldId id="2196"/>
            <p14:sldId id="2197"/>
            <p14:sldId id="2198"/>
            <p14:sldId id="2199"/>
            <p14:sldId id="2200"/>
            <p14:sldId id="2974"/>
          </p14:sldIdLst>
        </p14:section>
        <p14:section name="3eme Rameaux" id="{17F5503E-99E7-45D3-B81A-CE9DEC8C9542}">
          <p14:sldIdLst>
            <p14:sldId id="2973"/>
            <p14:sldId id="2201"/>
            <p14:sldId id="2202"/>
            <p14:sldId id="2203"/>
            <p14:sldId id="2204"/>
            <p14:sldId id="2205"/>
            <p14:sldId id="2206"/>
            <p14:sldId id="2207"/>
            <p14:sldId id="2208"/>
            <p14:sldId id="2209"/>
            <p14:sldId id="2210"/>
            <p14:sldId id="2975"/>
          </p14:sldIdLst>
        </p14:section>
        <p14:section name="samedi saint" id="{82AE878F-7D50-4E07-99D6-C58E742B1DE6}">
          <p14:sldIdLst>
            <p14:sldId id="2976"/>
            <p14:sldId id="2211"/>
            <p14:sldId id="2212"/>
            <p14:sldId id="2213"/>
            <p14:sldId id="2214"/>
            <p14:sldId id="2215"/>
            <p14:sldId id="2216"/>
            <p14:sldId id="2977"/>
          </p14:sldIdLst>
        </p14:section>
        <p14:section name="resurrection" id="{00CC4B2F-86B6-413C-96FD-C849E08FA044}">
          <p14:sldIdLst>
            <p14:sldId id="2978"/>
            <p14:sldId id="2217"/>
            <p14:sldId id="2218"/>
            <p14:sldId id="2219"/>
            <p14:sldId id="2220"/>
            <p14:sldId id="2221"/>
            <p14:sldId id="2222"/>
            <p14:sldId id="2223"/>
            <p14:sldId id="2224"/>
            <p14:sldId id="3370"/>
            <p14:sldId id="3371"/>
            <p14:sldId id="3372"/>
            <p14:sldId id="3373"/>
            <p14:sldId id="2311"/>
            <p14:sldId id="2312"/>
          </p14:sldIdLst>
        </p14:section>
        <p14:section name="michel resurrection" id="{007F7559-3851-4FA2-B41F-FA702FC4CE7F}">
          <p14:sldIdLst>
            <p14:sldId id="2979"/>
            <p14:sldId id="2225"/>
            <p14:sldId id="2226"/>
            <p14:sldId id="2227"/>
            <p14:sldId id="2228"/>
            <p14:sldId id="2229"/>
            <p14:sldId id="2230"/>
            <p14:sldId id="2231"/>
            <p14:sldId id="2232"/>
            <p14:sldId id="3406"/>
            <p14:sldId id="3407"/>
            <p14:sldId id="3408"/>
            <p14:sldId id="3409"/>
            <p14:sldId id="3410"/>
            <p14:sldId id="3411"/>
            <p14:sldId id="2980"/>
          </p14:sldIdLst>
        </p14:section>
        <p14:section name="thomas" id="{19529A49-BB02-4376-BE43-07C1F6322A93}">
          <p14:sldIdLst>
            <p14:sldId id="2981"/>
            <p14:sldId id="2233"/>
            <p14:sldId id="2234"/>
            <p14:sldId id="2235"/>
            <p14:sldId id="2236"/>
            <p14:sldId id="2237"/>
            <p14:sldId id="2238"/>
            <p14:sldId id="2239"/>
            <p14:sldId id="2240"/>
            <p14:sldId id="2982"/>
          </p14:sldIdLst>
        </p14:section>
        <p14:section name="Ascension" id="{F9F0CBF1-27EF-480B-A421-6B08B500FB93}">
          <p14:sldIdLst>
            <p14:sldId id="2983"/>
            <p14:sldId id="2241"/>
            <p14:sldId id="2242"/>
            <p14:sldId id="2243"/>
            <p14:sldId id="2244"/>
            <p14:sldId id="2245"/>
            <p14:sldId id="2246"/>
            <p14:sldId id="2247"/>
            <p14:sldId id="2248"/>
            <p14:sldId id="2984"/>
          </p14:sldIdLst>
        </p14:section>
        <p14:section name="pentecote" id="{389AD64A-1646-430C-8692-4917125305CD}">
          <p14:sldIdLst>
            <p14:sldId id="2985"/>
            <p14:sldId id="2249"/>
            <p14:sldId id="2250"/>
            <p14:sldId id="2251"/>
            <p14:sldId id="2252"/>
            <p14:sldId id="2253"/>
            <p14:sldId id="2254"/>
            <p14:sldId id="2986"/>
          </p14:sldIdLst>
        </p14:section>
        <p14:section name="entreechristEgypte" id="{E5FEB4F2-199B-4C3B-A074-086E1E5E7A3B}">
          <p14:sldIdLst>
            <p14:sldId id="2993"/>
            <p14:sldId id="2255"/>
            <p14:sldId id="2256"/>
            <p14:sldId id="2257"/>
            <p14:sldId id="2258"/>
            <p14:sldId id="2259"/>
            <p14:sldId id="2260"/>
            <p14:sldId id="2987"/>
          </p14:sldIdLst>
        </p14:section>
        <p14:section name="Transfiguration" id="{4482ED5C-9B18-4438-860D-D2BBE7369FB9}">
          <p14:sldIdLst>
            <p14:sldId id="2988"/>
            <p14:sldId id="2261"/>
            <p14:sldId id="2262"/>
            <p14:sldId id="2263"/>
            <p14:sldId id="2264"/>
            <p14:sldId id="2265"/>
            <p14:sldId id="2266"/>
            <p14:sldId id="2267"/>
            <p14:sldId id="2268"/>
            <p14:sldId id="2989"/>
          </p14:sldIdLst>
        </p14:section>
        <p14:section name="apotre" id="{62AAB65D-083F-44A1-A1B4-9DE751FC9195}">
          <p14:sldIdLst>
            <p14:sldId id="2990"/>
            <p14:sldId id="3374"/>
            <p14:sldId id="3375"/>
            <p14:sldId id="3376"/>
            <p14:sldId id="3377"/>
            <p14:sldId id="2141"/>
            <p14:sldId id="2142"/>
            <p14:sldId id="3388"/>
            <p14:sldId id="3389"/>
            <p14:sldId id="3390"/>
            <p14:sldId id="3391"/>
            <p14:sldId id="3392"/>
            <p14:sldId id="3393"/>
            <p14:sldId id="2155"/>
            <p14:sldId id="2156"/>
            <p14:sldId id="2157"/>
            <p14:sldId id="2158"/>
            <p14:sldId id="2159"/>
            <p14:sldId id="2160"/>
            <p14:sldId id="2161"/>
            <p14:sldId id="2162"/>
            <p14:sldId id="2163"/>
            <p14:sldId id="2164"/>
            <p14:sldId id="2165"/>
            <p14:sldId id="2166"/>
            <p14:sldId id="2149"/>
            <p14:sldId id="2150"/>
            <p14:sldId id="2151"/>
            <p14:sldId id="2152"/>
            <p14:sldId id="2153"/>
            <p14:sldId id="2154"/>
            <p14:sldId id="2991"/>
          </p14:sldIdLst>
        </p14:section>
        <p14:section name="timitnishti" id="{81568594-0137-4A03-95CA-A0F3A6250CC2}">
          <p14:sldIdLst>
            <p14:sldId id="2992"/>
            <p14:sldId id="3378"/>
            <p14:sldId id="3379"/>
            <p14:sldId id="3380"/>
            <p14:sldId id="3381"/>
            <p14:sldId id="2741"/>
            <p14:sldId id="2742"/>
            <p14:sldId id="2743"/>
            <p14:sldId id="2744"/>
            <p14:sldId id="2745"/>
            <p14:sldId id="2746"/>
            <p14:sldId id="2747"/>
            <p14:sldId id="2748"/>
            <p14:sldId id="3394"/>
            <p14:sldId id="3395"/>
            <p14:sldId id="3396"/>
            <p14:sldId id="3397"/>
            <p14:sldId id="3398"/>
            <p14:sldId id="3399"/>
          </p14:sldIdLst>
        </p14:section>
        <p14:section name="shopi enso" id="{8316E4AC-0B09-474C-8B03-34770D80646A}">
          <p14:sldIdLst>
            <p14:sldId id="2767"/>
            <p14:sldId id="2768"/>
            <p14:sldId id="2769"/>
            <p14:sldId id="2770"/>
            <p14:sldId id="2994"/>
          </p14:sldIdLst>
        </p14:section>
        <p14:section name="shere maria semaine" id="{13BBCC6F-D445-4569-9A05-16F9CA90AC40}">
          <p14:sldIdLst>
            <p14:sldId id="2995"/>
            <p14:sldId id="2786"/>
            <p14:sldId id="2787"/>
            <p14:sldId id="2788"/>
            <p14:sldId id="2789"/>
            <p14:sldId id="2790"/>
            <p14:sldId id="2791"/>
            <p14:sldId id="2831"/>
            <p14:sldId id="2832"/>
            <p14:sldId id="2794"/>
            <p14:sldId id="2795"/>
            <p14:sldId id="2796"/>
            <p14:sldId id="2797"/>
            <p14:sldId id="2833"/>
            <p14:sldId id="2834"/>
            <p14:sldId id="2835"/>
            <p14:sldId id="2801"/>
            <p14:sldId id="2802"/>
            <p14:sldId id="2803"/>
            <p14:sldId id="2804"/>
            <p14:sldId id="2805"/>
            <p14:sldId id="2806"/>
            <p14:sldId id="2807"/>
            <p14:sldId id="2808"/>
            <p14:sldId id="2809"/>
            <p14:sldId id="2810"/>
            <p14:sldId id="2811"/>
            <p14:sldId id="2812"/>
            <p14:sldId id="2813"/>
            <p14:sldId id="2814"/>
            <p14:sldId id="2815"/>
            <p14:sldId id="2816"/>
            <p14:sldId id="2817"/>
            <p14:sldId id="2818"/>
            <p14:sldId id="2819"/>
            <p14:sldId id="2820"/>
            <p14:sldId id="2821"/>
            <p14:sldId id="2822"/>
            <p14:sldId id="2823"/>
            <p14:sldId id="2824"/>
            <p14:sldId id="2825"/>
            <p14:sldId id="2826"/>
            <p14:sldId id="2827"/>
            <p14:sldId id="2828"/>
            <p14:sldId id="2829"/>
            <p14:sldId id="2996"/>
          </p14:sldIdLst>
        </p14:section>
        <p14:section name="fin" id="{1EEAF4D6-03D6-45B4-87F1-0D4E4D396702}">
          <p14:sldIdLst>
            <p14:sldId id="3062"/>
            <p14:sldId id="2998"/>
            <p14:sldId id="2999"/>
            <p14:sldId id="3000"/>
            <p14:sldId id="3001"/>
            <p14:sldId id="3002"/>
            <p14:sldId id="3003"/>
            <p14:sldId id="3004"/>
            <p14:sldId id="3005"/>
            <p14:sldId id="3006"/>
            <p14:sldId id="3007"/>
            <p14:sldId id="3008"/>
            <p14:sldId id="3009"/>
            <p14:sldId id="3010"/>
            <p14:sldId id="3011"/>
            <p14:sldId id="3012"/>
            <p14:sldId id="3013"/>
            <p14:sldId id="3014"/>
            <p14:sldId id="3015"/>
            <p14:sldId id="3016"/>
            <p14:sldId id="3017"/>
            <p14:sldId id="3018"/>
            <p14:sldId id="3019"/>
            <p14:sldId id="3020"/>
            <p14:sldId id="3021"/>
            <p14:sldId id="3022"/>
            <p14:sldId id="3023"/>
            <p14:sldId id="3024"/>
            <p14:sldId id="3025"/>
            <p14:sldId id="3026"/>
            <p14:sldId id="3027"/>
            <p14:sldId id="3028"/>
            <p14:sldId id="3029"/>
            <p14:sldId id="3030"/>
            <p14:sldId id="3031"/>
            <p14:sldId id="3032"/>
            <p14:sldId id="3033"/>
            <p14:sldId id="3034"/>
            <p14:sldId id="3035"/>
            <p14:sldId id="3036"/>
            <p14:sldId id="3037"/>
            <p14:sldId id="3038"/>
            <p14:sldId id="3039"/>
            <p14:sldId id="3040"/>
            <p14:sldId id="3041"/>
            <p14:sldId id="3042"/>
            <p14:sldId id="3043"/>
            <p14:sldId id="3044"/>
            <p14:sldId id="3045"/>
            <p14:sldId id="3046"/>
            <p14:sldId id="3047"/>
            <p14:sldId id="3048"/>
            <p14:sldId id="3049"/>
            <p14:sldId id="3050"/>
            <p14:sldId id="3051"/>
            <p14:sldId id="3052"/>
            <p14:sldId id="3053"/>
            <p14:sldId id="3054"/>
            <p14:sldId id="3055"/>
            <p14:sldId id="3056"/>
            <p14:sldId id="3057"/>
            <p14:sldId id="3058"/>
            <p14:sldId id="3059"/>
            <p14:sldId id="3060"/>
            <p14:sldId id="3061"/>
            <p14:sldId id="3493"/>
            <p14:sldId id="3494"/>
            <p14:sldId id="3495"/>
            <p14:sldId id="3496"/>
            <p14:sldId id="3497"/>
            <p14:sldId id="3498"/>
            <p14:sldId id="3499"/>
            <p14:sldId id="3500"/>
            <p14:sldId id="3501"/>
            <p14:sldId id="3502"/>
            <p14:sldId id="3503"/>
            <p14:sldId id="3504"/>
            <p14:sldId id="3505"/>
            <p14:sldId id="3506"/>
            <p14:sldId id="3507"/>
            <p14:sldId id="3508"/>
            <p14:sldId id="3509"/>
            <p14:sldId id="3080"/>
            <p14:sldId id="3105"/>
            <p14:sldId id="3081"/>
            <p14:sldId id="3082"/>
            <p14:sldId id="3083"/>
            <p14:sldId id="3084"/>
            <p14:sldId id="3085"/>
            <p14:sldId id="3086"/>
            <p14:sldId id="3087"/>
            <p14:sldId id="3088"/>
            <p14:sldId id="3089"/>
            <p14:sldId id="3090"/>
            <p14:sldId id="3091"/>
            <p14:sldId id="3092"/>
            <p14:sldId id="3093"/>
            <p14:sldId id="3094"/>
            <p14:sldId id="3095"/>
            <p14:sldId id="3096"/>
            <p14:sldId id="3097"/>
            <p14:sldId id="3098"/>
            <p14:sldId id="3099"/>
            <p14:sldId id="3100"/>
            <p14:sldId id="3101"/>
            <p14:sldId id="3102"/>
            <p14:sldId id="3103"/>
            <p14:sldId id="3104"/>
            <p14:sldId id="3106"/>
            <p14:sldId id="3141"/>
            <p14:sldId id="3108"/>
            <p14:sldId id="3109"/>
            <p14:sldId id="3110"/>
            <p14:sldId id="3111"/>
            <p14:sldId id="3112"/>
            <p14:sldId id="3113"/>
            <p14:sldId id="3114"/>
            <p14:sldId id="3115"/>
            <p14:sldId id="3116"/>
            <p14:sldId id="3117"/>
            <p14:sldId id="3118"/>
            <p14:sldId id="3119"/>
            <p14:sldId id="3120"/>
            <p14:sldId id="3121"/>
            <p14:sldId id="3122"/>
            <p14:sldId id="3123"/>
            <p14:sldId id="3124"/>
            <p14:sldId id="3125"/>
            <p14:sldId id="3126"/>
            <p14:sldId id="3127"/>
            <p14:sldId id="3128"/>
            <p14:sldId id="3129"/>
            <p14:sldId id="3130"/>
            <p14:sldId id="3131"/>
            <p14:sldId id="3132"/>
            <p14:sldId id="3133"/>
            <p14:sldId id="3134"/>
            <p14:sldId id="3135"/>
            <p14:sldId id="3136"/>
            <p14:sldId id="3137"/>
            <p14:sldId id="3138"/>
            <p14:sldId id="3139"/>
            <p14:sldId id="3140"/>
            <p14:sldId id="3142"/>
            <p14:sldId id="3169"/>
            <p14:sldId id="3143"/>
            <p14:sldId id="3144"/>
            <p14:sldId id="3145"/>
            <p14:sldId id="3146"/>
            <p14:sldId id="3147"/>
            <p14:sldId id="3148"/>
            <p14:sldId id="3149"/>
            <p14:sldId id="3150"/>
            <p14:sldId id="3151"/>
            <p14:sldId id="3152"/>
            <p14:sldId id="3153"/>
            <p14:sldId id="3154"/>
            <p14:sldId id="3155"/>
            <p14:sldId id="3156"/>
            <p14:sldId id="3157"/>
            <p14:sldId id="3158"/>
            <p14:sldId id="3159"/>
            <p14:sldId id="3160"/>
            <p14:sldId id="3161"/>
            <p14:sldId id="3162"/>
            <p14:sldId id="3163"/>
            <p14:sldId id="3164"/>
            <p14:sldId id="3165"/>
            <p14:sldId id="3166"/>
            <p14:sldId id="3167"/>
            <p14:sldId id="3168"/>
            <p14:sldId id="3170"/>
            <p14:sldId id="3285"/>
            <p14:sldId id="3171"/>
            <p14:sldId id="3172"/>
            <p14:sldId id="3173"/>
            <p14:sldId id="3174"/>
            <p14:sldId id="3175"/>
            <p14:sldId id="3176"/>
            <p14:sldId id="3177"/>
            <p14:sldId id="3178"/>
            <p14:sldId id="3179"/>
            <p14:sldId id="3180"/>
            <p14:sldId id="3181"/>
            <p14:sldId id="3182"/>
            <p14:sldId id="3183"/>
            <p14:sldId id="3184"/>
            <p14:sldId id="3185"/>
            <p14:sldId id="3186"/>
            <p14:sldId id="3187"/>
            <p14:sldId id="3188"/>
            <p14:sldId id="3189"/>
            <p14:sldId id="3190"/>
            <p14:sldId id="3191"/>
            <p14:sldId id="3192"/>
            <p14:sldId id="3193"/>
            <p14:sldId id="3194"/>
            <p14:sldId id="3286"/>
            <p14:sldId id="3287"/>
            <p14:sldId id="3195"/>
            <p14:sldId id="3196"/>
            <p14:sldId id="3197"/>
            <p14:sldId id="3198"/>
            <p14:sldId id="3199"/>
            <p14:sldId id="3200"/>
            <p14:sldId id="3201"/>
            <p14:sldId id="3202"/>
            <p14:sldId id="3203"/>
            <p14:sldId id="3204"/>
            <p14:sldId id="3205"/>
            <p14:sldId id="3206"/>
            <p14:sldId id="3207"/>
            <p14:sldId id="3208"/>
            <p14:sldId id="3209"/>
            <p14:sldId id="3210"/>
            <p14:sldId id="3211"/>
            <p14:sldId id="3212"/>
            <p14:sldId id="3213"/>
            <p14:sldId id="3214"/>
            <p14:sldId id="3215"/>
            <p14:sldId id="3216"/>
            <p14:sldId id="3217"/>
            <p14:sldId id="3218"/>
            <p14:sldId id="3219"/>
            <p14:sldId id="3220"/>
            <p14:sldId id="3221"/>
            <p14:sldId id="3222"/>
            <p14:sldId id="3223"/>
            <p14:sldId id="3224"/>
            <p14:sldId id="3225"/>
            <p14:sldId id="3226"/>
            <p14:sldId id="3288"/>
            <p14:sldId id="3289"/>
            <p14:sldId id="3227"/>
            <p14:sldId id="3228"/>
            <p14:sldId id="3229"/>
            <p14:sldId id="3230"/>
            <p14:sldId id="3231"/>
            <p14:sldId id="3232"/>
            <p14:sldId id="3233"/>
            <p14:sldId id="3234"/>
            <p14:sldId id="3235"/>
            <p14:sldId id="3236"/>
            <p14:sldId id="3237"/>
            <p14:sldId id="3238"/>
            <p14:sldId id="3239"/>
            <p14:sldId id="3240"/>
            <p14:sldId id="3241"/>
            <p14:sldId id="3242"/>
            <p14:sldId id="3243"/>
            <p14:sldId id="3244"/>
            <p14:sldId id="3245"/>
            <p14:sldId id="3246"/>
            <p14:sldId id="3247"/>
            <p14:sldId id="3248"/>
            <p14:sldId id="3249"/>
            <p14:sldId id="3250"/>
            <p14:sldId id="3251"/>
            <p14:sldId id="3290"/>
            <p14:sldId id="3291"/>
            <p14:sldId id="3252"/>
            <p14:sldId id="3253"/>
            <p14:sldId id="3254"/>
            <p14:sldId id="3255"/>
            <p14:sldId id="3256"/>
            <p14:sldId id="3257"/>
            <p14:sldId id="3258"/>
            <p14:sldId id="3259"/>
            <p14:sldId id="3260"/>
            <p14:sldId id="3261"/>
            <p14:sldId id="3262"/>
            <p14:sldId id="3263"/>
            <p14:sldId id="3264"/>
            <p14:sldId id="3265"/>
            <p14:sldId id="3266"/>
            <p14:sldId id="3267"/>
            <p14:sldId id="3268"/>
            <p14:sldId id="3269"/>
            <p14:sldId id="3270"/>
            <p14:sldId id="3271"/>
            <p14:sldId id="3272"/>
            <p14:sldId id="3273"/>
            <p14:sldId id="3274"/>
            <p14:sldId id="3275"/>
            <p14:sldId id="3276"/>
            <p14:sldId id="3277"/>
            <p14:sldId id="3278"/>
            <p14:sldId id="3279"/>
            <p14:sldId id="3280"/>
            <p14:sldId id="3281"/>
            <p14:sldId id="3282"/>
            <p14:sldId id="3283"/>
            <p14:sldId id="3284"/>
            <p14:sldId id="3292"/>
            <p14:sldId id="3423"/>
            <p14:sldId id="3414"/>
            <p14:sldId id="3415"/>
            <p14:sldId id="3430"/>
            <p14:sldId id="3416"/>
            <p14:sldId id="3417"/>
            <p14:sldId id="3418"/>
            <p14:sldId id="856"/>
            <p14:sldId id="857"/>
            <p14:sldId id="3419"/>
            <p14:sldId id="3431"/>
            <p14:sldId id="3420"/>
            <p14:sldId id="3421"/>
            <p14:sldId id="3433"/>
            <p14:sldId id="3432"/>
            <p14:sldId id="3422"/>
            <p14:sldId id="3424"/>
            <p14:sldId id="3427"/>
            <p14:sldId id="3426"/>
            <p14:sldId id="3428"/>
            <p14:sldId id="3512"/>
            <p14:sldId id="3511"/>
            <p14:sldId id="3513"/>
            <p14:sldId id="3514"/>
            <p14:sldId id="3515"/>
            <p14:sldId id="3516"/>
            <p14:sldId id="3517"/>
            <p14:sldId id="3518"/>
            <p14:sldId id="3519"/>
            <p14:sldId id="3520"/>
            <p14:sldId id="3521"/>
            <p14:sldId id="3522"/>
            <p14:sldId id="3523"/>
            <p14:sldId id="3524"/>
            <p14:sldId id="3525"/>
            <p14:sldId id="3526"/>
            <p14:sldId id="3527"/>
            <p14:sldId id="3528"/>
            <p14:sldId id="3529"/>
            <p14:sldId id="3530"/>
            <p14:sldId id="3531"/>
            <p14:sldId id="3532"/>
            <p14:sldId id="3533"/>
            <p14:sldId id="3534"/>
            <p14:sldId id="3535"/>
            <p14:sldId id="3536"/>
            <p14:sldId id="3537"/>
            <p14:sldId id="3538"/>
            <p14:sldId id="3539"/>
            <p14:sldId id="3540"/>
            <p14:sldId id="3541"/>
            <p14:sldId id="3542"/>
            <p14:sldId id="3543"/>
            <p14:sldId id="3544"/>
            <p14:sldId id="3545"/>
            <p14:sldId id="3546"/>
            <p14:sldId id="3547"/>
            <p14:sldId id="3548"/>
            <p14:sldId id="3549"/>
            <p14:sldId id="3550"/>
            <p14:sldId id="3551"/>
            <p14:sldId id="3552"/>
            <p14:sldId id="3553"/>
            <p14:sldId id="3554"/>
            <p14:sldId id="3556"/>
            <p14:sldId id="3555"/>
            <p14:sldId id="3425"/>
            <p14:sldId id="2830"/>
          </p14:sldIdLst>
        </p14:section>
      </p14:sectionLst>
    </p:ext>
    <p:ext uri="{EFAFB233-063F-42B5-8137-9DF3F51BA10A}">
      <p15:sldGuideLst xmlns:p15="http://schemas.microsoft.com/office/powerpoint/2012/main">
        <p15:guide id="1" orient="horz" pos="1620" userDrawn="1">
          <p15:clr>
            <a:srgbClr val="A4A3A4"/>
          </p15:clr>
        </p15:guide>
        <p15:guide id="2" pos="288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Joseph Kolta" initials="JK" lastIdx="1"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144" autoAdjust="0"/>
    <p:restoredTop sz="94773" autoAdjust="0"/>
  </p:normalViewPr>
  <p:slideViewPr>
    <p:cSldViewPr>
      <p:cViewPr varScale="1">
        <p:scale>
          <a:sx n="109" d="100"/>
          <a:sy n="109" d="100"/>
        </p:scale>
        <p:origin x="682" y="86"/>
      </p:cViewPr>
      <p:guideLst>
        <p:guide orient="horz" pos="1620"/>
        <p:guide pos="2880"/>
      </p:guideLst>
    </p:cSldViewPr>
  </p:slideViewPr>
  <p:outlineViewPr>
    <p:cViewPr>
      <p:scale>
        <a:sx n="33" d="100"/>
        <a:sy n="33" d="100"/>
      </p:scale>
      <p:origin x="0" y="78180"/>
    </p:cViewPr>
  </p:outlineViewPr>
  <p:notesTextViewPr>
    <p:cViewPr>
      <p:scale>
        <a:sx n="3" d="2"/>
        <a:sy n="3" d="2"/>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827" Type="http://schemas.openxmlformats.org/officeDocument/2006/relationships/slide" Target="slides/slide1760.xml"/><Relationship Id="rId170" Type="http://schemas.openxmlformats.org/officeDocument/2006/relationships/slide" Target="slides/slide103.xml"/><Relationship Id="rId987" Type="http://schemas.openxmlformats.org/officeDocument/2006/relationships/slide" Target="slides/slide920.xml"/><Relationship Id="rId2668" Type="http://schemas.openxmlformats.org/officeDocument/2006/relationships/slide" Target="slides/slide2601.xml"/><Relationship Id="rId847" Type="http://schemas.openxmlformats.org/officeDocument/2006/relationships/slide" Target="slides/slide780.xml"/><Relationship Id="rId1477" Type="http://schemas.openxmlformats.org/officeDocument/2006/relationships/slide" Target="slides/slide1410.xml"/><Relationship Id="rId1684" Type="http://schemas.openxmlformats.org/officeDocument/2006/relationships/slide" Target="slides/slide1617.xml"/><Relationship Id="rId1891" Type="http://schemas.openxmlformats.org/officeDocument/2006/relationships/slide" Target="slides/slide1824.xml"/><Relationship Id="rId2528" Type="http://schemas.openxmlformats.org/officeDocument/2006/relationships/slide" Target="slides/slide2461.xml"/><Relationship Id="rId2735" Type="http://schemas.openxmlformats.org/officeDocument/2006/relationships/slide" Target="slides/slide2668.xml"/><Relationship Id="rId707" Type="http://schemas.openxmlformats.org/officeDocument/2006/relationships/slide" Target="slides/slide640.xml"/><Relationship Id="rId914" Type="http://schemas.openxmlformats.org/officeDocument/2006/relationships/slide" Target="slides/slide847.xml"/><Relationship Id="rId1337" Type="http://schemas.openxmlformats.org/officeDocument/2006/relationships/slide" Target="slides/slide1270.xml"/><Relationship Id="rId1544" Type="http://schemas.openxmlformats.org/officeDocument/2006/relationships/slide" Target="slides/slide1477.xml"/><Relationship Id="rId1751" Type="http://schemas.openxmlformats.org/officeDocument/2006/relationships/slide" Target="slides/slide1684.xml"/><Relationship Id="rId2802" Type="http://schemas.openxmlformats.org/officeDocument/2006/relationships/slide" Target="slides/slide2735.xml"/><Relationship Id="rId43" Type="http://schemas.openxmlformats.org/officeDocument/2006/relationships/slideMaster" Target="slideMasters/slideMaster43.xml"/><Relationship Id="rId1404" Type="http://schemas.openxmlformats.org/officeDocument/2006/relationships/slide" Target="slides/slide1337.xml"/><Relationship Id="rId1611" Type="http://schemas.openxmlformats.org/officeDocument/2006/relationships/slide" Target="slides/slide1544.xml"/><Relationship Id="rId497" Type="http://schemas.openxmlformats.org/officeDocument/2006/relationships/slide" Target="slides/slide430.xml"/><Relationship Id="rId2178" Type="http://schemas.openxmlformats.org/officeDocument/2006/relationships/slide" Target="slides/slide2111.xml"/><Relationship Id="rId2385" Type="http://schemas.openxmlformats.org/officeDocument/2006/relationships/slide" Target="slides/slide2318.xml"/><Relationship Id="rId357" Type="http://schemas.openxmlformats.org/officeDocument/2006/relationships/slide" Target="slides/slide290.xml"/><Relationship Id="rId1194" Type="http://schemas.openxmlformats.org/officeDocument/2006/relationships/slide" Target="slides/slide1127.xml"/><Relationship Id="rId2038" Type="http://schemas.openxmlformats.org/officeDocument/2006/relationships/slide" Target="slides/slide1971.xml"/><Relationship Id="rId2592" Type="http://schemas.openxmlformats.org/officeDocument/2006/relationships/slide" Target="slides/slide2525.xml"/><Relationship Id="rId217" Type="http://schemas.openxmlformats.org/officeDocument/2006/relationships/slide" Target="slides/slide150.xml"/><Relationship Id="rId564" Type="http://schemas.openxmlformats.org/officeDocument/2006/relationships/slide" Target="slides/slide497.xml"/><Relationship Id="rId771" Type="http://schemas.openxmlformats.org/officeDocument/2006/relationships/slide" Target="slides/slide704.xml"/><Relationship Id="rId2245" Type="http://schemas.openxmlformats.org/officeDocument/2006/relationships/slide" Target="slides/slide2178.xml"/><Relationship Id="rId2452" Type="http://schemas.openxmlformats.org/officeDocument/2006/relationships/slide" Target="slides/slide2385.xml"/><Relationship Id="rId424" Type="http://schemas.openxmlformats.org/officeDocument/2006/relationships/slide" Target="slides/slide357.xml"/><Relationship Id="rId631" Type="http://schemas.openxmlformats.org/officeDocument/2006/relationships/slide" Target="slides/slide564.xml"/><Relationship Id="rId1054" Type="http://schemas.openxmlformats.org/officeDocument/2006/relationships/slide" Target="slides/slide987.xml"/><Relationship Id="rId1261" Type="http://schemas.openxmlformats.org/officeDocument/2006/relationships/slide" Target="slides/slide1194.xml"/><Relationship Id="rId2105" Type="http://schemas.openxmlformats.org/officeDocument/2006/relationships/slide" Target="slides/slide2038.xml"/><Relationship Id="rId2312" Type="http://schemas.openxmlformats.org/officeDocument/2006/relationships/slide" Target="slides/slide2245.xml"/><Relationship Id="rId1121" Type="http://schemas.openxmlformats.org/officeDocument/2006/relationships/slide" Target="slides/slide1054.xml"/><Relationship Id="rId1938" Type="http://schemas.openxmlformats.org/officeDocument/2006/relationships/slide" Target="slides/slide1871.xml"/><Relationship Id="rId281" Type="http://schemas.openxmlformats.org/officeDocument/2006/relationships/slide" Target="slides/slide214.xml"/><Relationship Id="rId141" Type="http://schemas.openxmlformats.org/officeDocument/2006/relationships/slide" Target="slides/slide74.xml"/><Relationship Id="rId7" Type="http://schemas.openxmlformats.org/officeDocument/2006/relationships/slideMaster" Target="slideMasters/slideMaster7.xml"/><Relationship Id="rId2779" Type="http://schemas.openxmlformats.org/officeDocument/2006/relationships/slide" Target="slides/slide2712.xml"/><Relationship Id="rId958" Type="http://schemas.openxmlformats.org/officeDocument/2006/relationships/slide" Target="slides/slide891.xml"/><Relationship Id="rId1588" Type="http://schemas.openxmlformats.org/officeDocument/2006/relationships/slide" Target="slides/slide1521.xml"/><Relationship Id="rId1795" Type="http://schemas.openxmlformats.org/officeDocument/2006/relationships/slide" Target="slides/slide1728.xml"/><Relationship Id="rId2639" Type="http://schemas.openxmlformats.org/officeDocument/2006/relationships/slide" Target="slides/slide2572.xml"/><Relationship Id="rId2846" Type="http://schemas.openxmlformats.org/officeDocument/2006/relationships/slide" Target="slides/slide2779.xml"/><Relationship Id="rId87" Type="http://schemas.openxmlformats.org/officeDocument/2006/relationships/slide" Target="slides/slide20.xml"/><Relationship Id="rId818" Type="http://schemas.openxmlformats.org/officeDocument/2006/relationships/slide" Target="slides/slide751.xml"/><Relationship Id="rId1448" Type="http://schemas.openxmlformats.org/officeDocument/2006/relationships/slide" Target="slides/slide1381.xml"/><Relationship Id="rId1655" Type="http://schemas.openxmlformats.org/officeDocument/2006/relationships/slide" Target="slides/slide1588.xml"/><Relationship Id="rId2706" Type="http://schemas.openxmlformats.org/officeDocument/2006/relationships/slide" Target="slides/slide2639.xml"/><Relationship Id="rId1308" Type="http://schemas.openxmlformats.org/officeDocument/2006/relationships/slide" Target="slides/slide1241.xml"/><Relationship Id="rId1862" Type="http://schemas.openxmlformats.org/officeDocument/2006/relationships/slide" Target="slides/slide1795.xml"/><Relationship Id="rId1515" Type="http://schemas.openxmlformats.org/officeDocument/2006/relationships/slide" Target="slides/slide1448.xml"/><Relationship Id="rId1722" Type="http://schemas.openxmlformats.org/officeDocument/2006/relationships/slide" Target="slides/slide1655.xml"/><Relationship Id="rId14" Type="http://schemas.openxmlformats.org/officeDocument/2006/relationships/slideMaster" Target="slideMasters/slideMaster14.xml"/><Relationship Id="rId2289" Type="http://schemas.openxmlformats.org/officeDocument/2006/relationships/slide" Target="slides/slide2222.xml"/><Relationship Id="rId2496" Type="http://schemas.openxmlformats.org/officeDocument/2006/relationships/slide" Target="slides/slide2429.xml"/><Relationship Id="rId468" Type="http://schemas.openxmlformats.org/officeDocument/2006/relationships/slide" Target="slides/slide401.xml"/><Relationship Id="rId675" Type="http://schemas.openxmlformats.org/officeDocument/2006/relationships/slide" Target="slides/slide608.xml"/><Relationship Id="rId882" Type="http://schemas.openxmlformats.org/officeDocument/2006/relationships/slide" Target="slides/slide815.xml"/><Relationship Id="rId1098" Type="http://schemas.openxmlformats.org/officeDocument/2006/relationships/slide" Target="slides/slide1031.xml"/><Relationship Id="rId2149" Type="http://schemas.openxmlformats.org/officeDocument/2006/relationships/slide" Target="slides/slide2082.xml"/><Relationship Id="rId2356" Type="http://schemas.openxmlformats.org/officeDocument/2006/relationships/slide" Target="slides/slide2289.xml"/><Relationship Id="rId2563" Type="http://schemas.openxmlformats.org/officeDocument/2006/relationships/slide" Target="slides/slide2496.xml"/><Relationship Id="rId2770" Type="http://schemas.openxmlformats.org/officeDocument/2006/relationships/slide" Target="slides/slide2703.xml"/><Relationship Id="rId328" Type="http://schemas.openxmlformats.org/officeDocument/2006/relationships/slide" Target="slides/slide261.xml"/><Relationship Id="rId535" Type="http://schemas.openxmlformats.org/officeDocument/2006/relationships/slide" Target="slides/slide468.xml"/><Relationship Id="rId742" Type="http://schemas.openxmlformats.org/officeDocument/2006/relationships/slide" Target="slides/slide675.xml"/><Relationship Id="rId1165" Type="http://schemas.openxmlformats.org/officeDocument/2006/relationships/slide" Target="slides/slide1098.xml"/><Relationship Id="rId1372" Type="http://schemas.openxmlformats.org/officeDocument/2006/relationships/slide" Target="slides/slide1305.xml"/><Relationship Id="rId2009" Type="http://schemas.openxmlformats.org/officeDocument/2006/relationships/slide" Target="slides/slide1942.xml"/><Relationship Id="rId2216" Type="http://schemas.openxmlformats.org/officeDocument/2006/relationships/slide" Target="slides/slide2149.xml"/><Relationship Id="rId2423" Type="http://schemas.openxmlformats.org/officeDocument/2006/relationships/slide" Target="slides/slide2356.xml"/><Relationship Id="rId2630" Type="http://schemas.openxmlformats.org/officeDocument/2006/relationships/slide" Target="slides/slide2563.xml"/><Relationship Id="rId602" Type="http://schemas.openxmlformats.org/officeDocument/2006/relationships/slide" Target="slides/slide535.xml"/><Relationship Id="rId1025" Type="http://schemas.openxmlformats.org/officeDocument/2006/relationships/slide" Target="slides/slide958.xml"/><Relationship Id="rId1232" Type="http://schemas.openxmlformats.org/officeDocument/2006/relationships/slide" Target="slides/slide1165.xml"/><Relationship Id="rId185" Type="http://schemas.openxmlformats.org/officeDocument/2006/relationships/slide" Target="slides/slide118.xml"/><Relationship Id="rId1909" Type="http://schemas.openxmlformats.org/officeDocument/2006/relationships/slide" Target="slides/slide1842.xml"/><Relationship Id="rId392" Type="http://schemas.openxmlformats.org/officeDocument/2006/relationships/slide" Target="slides/slide325.xml"/><Relationship Id="rId2073" Type="http://schemas.openxmlformats.org/officeDocument/2006/relationships/slide" Target="slides/slide2006.xml"/><Relationship Id="rId2280" Type="http://schemas.openxmlformats.org/officeDocument/2006/relationships/slide" Target="slides/slide2213.xml"/><Relationship Id="rId252" Type="http://schemas.openxmlformats.org/officeDocument/2006/relationships/slide" Target="slides/slide185.xml"/><Relationship Id="rId2140" Type="http://schemas.openxmlformats.org/officeDocument/2006/relationships/slide" Target="slides/slide2073.xml"/><Relationship Id="rId112" Type="http://schemas.openxmlformats.org/officeDocument/2006/relationships/slide" Target="slides/slide45.xml"/><Relationship Id="rId1699" Type="http://schemas.openxmlformats.org/officeDocument/2006/relationships/slide" Target="slides/slide1632.xml"/><Relationship Id="rId2000" Type="http://schemas.openxmlformats.org/officeDocument/2006/relationships/slide" Target="slides/slide1933.xml"/><Relationship Id="rId929" Type="http://schemas.openxmlformats.org/officeDocument/2006/relationships/slide" Target="slides/slide862.xml"/><Relationship Id="rId1559" Type="http://schemas.openxmlformats.org/officeDocument/2006/relationships/slide" Target="slides/slide1492.xml"/><Relationship Id="rId1766" Type="http://schemas.openxmlformats.org/officeDocument/2006/relationships/slide" Target="slides/slide1699.xml"/><Relationship Id="rId1973" Type="http://schemas.openxmlformats.org/officeDocument/2006/relationships/slide" Target="slides/slide1906.xml"/><Relationship Id="rId2817" Type="http://schemas.openxmlformats.org/officeDocument/2006/relationships/slide" Target="slides/slide2750.xml"/><Relationship Id="rId58" Type="http://schemas.openxmlformats.org/officeDocument/2006/relationships/slideMaster" Target="slideMasters/slideMaster58.xml"/><Relationship Id="rId1419" Type="http://schemas.openxmlformats.org/officeDocument/2006/relationships/slide" Target="slides/slide1352.xml"/><Relationship Id="rId1626" Type="http://schemas.openxmlformats.org/officeDocument/2006/relationships/slide" Target="slides/slide1559.xml"/><Relationship Id="rId1833" Type="http://schemas.openxmlformats.org/officeDocument/2006/relationships/slide" Target="slides/slide1766.xml"/><Relationship Id="rId1900" Type="http://schemas.openxmlformats.org/officeDocument/2006/relationships/slide" Target="slides/slide1833.xml"/><Relationship Id="rId579" Type="http://schemas.openxmlformats.org/officeDocument/2006/relationships/slide" Target="slides/slide512.xml"/><Relationship Id="rId786" Type="http://schemas.openxmlformats.org/officeDocument/2006/relationships/slide" Target="slides/slide719.xml"/><Relationship Id="rId993" Type="http://schemas.openxmlformats.org/officeDocument/2006/relationships/slide" Target="slides/slide926.xml"/><Relationship Id="rId2467" Type="http://schemas.openxmlformats.org/officeDocument/2006/relationships/slide" Target="slides/slide2400.xml"/><Relationship Id="rId2674" Type="http://schemas.openxmlformats.org/officeDocument/2006/relationships/slide" Target="slides/slide2607.xml"/><Relationship Id="rId439" Type="http://schemas.openxmlformats.org/officeDocument/2006/relationships/slide" Target="slides/slide372.xml"/><Relationship Id="rId646" Type="http://schemas.openxmlformats.org/officeDocument/2006/relationships/slide" Target="slides/slide579.xml"/><Relationship Id="rId1069" Type="http://schemas.openxmlformats.org/officeDocument/2006/relationships/slide" Target="slides/slide1002.xml"/><Relationship Id="rId1276" Type="http://schemas.openxmlformats.org/officeDocument/2006/relationships/slide" Target="slides/slide1209.xml"/><Relationship Id="rId1483" Type="http://schemas.openxmlformats.org/officeDocument/2006/relationships/slide" Target="slides/slide1416.xml"/><Relationship Id="rId2327" Type="http://schemas.openxmlformats.org/officeDocument/2006/relationships/slide" Target="slides/slide2260.xml"/><Relationship Id="rId506" Type="http://schemas.openxmlformats.org/officeDocument/2006/relationships/slide" Target="slides/slide439.xml"/><Relationship Id="rId853" Type="http://schemas.openxmlformats.org/officeDocument/2006/relationships/slide" Target="slides/slide786.xml"/><Relationship Id="rId1136" Type="http://schemas.openxmlformats.org/officeDocument/2006/relationships/slide" Target="slides/slide1069.xml"/><Relationship Id="rId1690" Type="http://schemas.openxmlformats.org/officeDocument/2006/relationships/slide" Target="slides/slide1623.xml"/><Relationship Id="rId2534" Type="http://schemas.openxmlformats.org/officeDocument/2006/relationships/slide" Target="slides/slide2467.xml"/><Relationship Id="rId2741" Type="http://schemas.openxmlformats.org/officeDocument/2006/relationships/slide" Target="slides/slide2674.xml"/><Relationship Id="rId713" Type="http://schemas.openxmlformats.org/officeDocument/2006/relationships/slide" Target="slides/slide646.xml"/><Relationship Id="rId920" Type="http://schemas.openxmlformats.org/officeDocument/2006/relationships/slide" Target="slides/slide853.xml"/><Relationship Id="rId1343" Type="http://schemas.openxmlformats.org/officeDocument/2006/relationships/slide" Target="slides/slide1276.xml"/><Relationship Id="rId1550" Type="http://schemas.openxmlformats.org/officeDocument/2006/relationships/slide" Target="slides/slide1483.xml"/><Relationship Id="rId2601" Type="http://schemas.openxmlformats.org/officeDocument/2006/relationships/slide" Target="slides/slide2534.xml"/><Relationship Id="rId1203" Type="http://schemas.openxmlformats.org/officeDocument/2006/relationships/slide" Target="slides/slide1136.xml"/><Relationship Id="rId1410" Type="http://schemas.openxmlformats.org/officeDocument/2006/relationships/slide" Target="slides/slide1343.xml"/><Relationship Id="rId296" Type="http://schemas.openxmlformats.org/officeDocument/2006/relationships/slide" Target="slides/slide229.xml"/><Relationship Id="rId2184" Type="http://schemas.openxmlformats.org/officeDocument/2006/relationships/slide" Target="slides/slide2117.xml"/><Relationship Id="rId2391" Type="http://schemas.openxmlformats.org/officeDocument/2006/relationships/slide" Target="slides/slide2324.xml"/><Relationship Id="rId156" Type="http://schemas.openxmlformats.org/officeDocument/2006/relationships/slide" Target="slides/slide89.xml"/><Relationship Id="rId363" Type="http://schemas.openxmlformats.org/officeDocument/2006/relationships/slide" Target="slides/slide296.xml"/><Relationship Id="rId570" Type="http://schemas.openxmlformats.org/officeDocument/2006/relationships/slide" Target="slides/slide503.xml"/><Relationship Id="rId2044" Type="http://schemas.openxmlformats.org/officeDocument/2006/relationships/slide" Target="slides/slide1977.xml"/><Relationship Id="rId2251" Type="http://schemas.openxmlformats.org/officeDocument/2006/relationships/slide" Target="slides/slide2184.xml"/><Relationship Id="rId223" Type="http://schemas.openxmlformats.org/officeDocument/2006/relationships/slide" Target="slides/slide156.xml"/><Relationship Id="rId430" Type="http://schemas.openxmlformats.org/officeDocument/2006/relationships/slide" Target="slides/slide363.xml"/><Relationship Id="rId1060" Type="http://schemas.openxmlformats.org/officeDocument/2006/relationships/slide" Target="slides/slide993.xml"/><Relationship Id="rId2111" Type="http://schemas.openxmlformats.org/officeDocument/2006/relationships/slide" Target="slides/slide2044.xml"/><Relationship Id="rId1877" Type="http://schemas.openxmlformats.org/officeDocument/2006/relationships/slide" Target="slides/slide1810.xml"/><Relationship Id="rId1737" Type="http://schemas.openxmlformats.org/officeDocument/2006/relationships/slide" Target="slides/slide1670.xml"/><Relationship Id="rId1944" Type="http://schemas.openxmlformats.org/officeDocument/2006/relationships/slide" Target="slides/slide1877.xml"/><Relationship Id="rId29" Type="http://schemas.openxmlformats.org/officeDocument/2006/relationships/slideMaster" Target="slideMasters/slideMaster29.xml"/><Relationship Id="rId1804" Type="http://schemas.openxmlformats.org/officeDocument/2006/relationships/slide" Target="slides/slide1737.xml"/><Relationship Id="rId897" Type="http://schemas.openxmlformats.org/officeDocument/2006/relationships/slide" Target="slides/slide830.xml"/><Relationship Id="rId2578" Type="http://schemas.openxmlformats.org/officeDocument/2006/relationships/slide" Target="slides/slide2511.xml"/><Relationship Id="rId2785" Type="http://schemas.openxmlformats.org/officeDocument/2006/relationships/slide" Target="slides/slide2718.xml"/><Relationship Id="rId757" Type="http://schemas.openxmlformats.org/officeDocument/2006/relationships/slide" Target="slides/slide690.xml"/><Relationship Id="rId964" Type="http://schemas.openxmlformats.org/officeDocument/2006/relationships/slide" Target="slides/slide897.xml"/><Relationship Id="rId1387" Type="http://schemas.openxmlformats.org/officeDocument/2006/relationships/slide" Target="slides/slide1320.xml"/><Relationship Id="rId1594" Type="http://schemas.openxmlformats.org/officeDocument/2006/relationships/slide" Target="slides/slide1527.xml"/><Relationship Id="rId2438" Type="http://schemas.openxmlformats.org/officeDocument/2006/relationships/slide" Target="slides/slide2371.xml"/><Relationship Id="rId2645" Type="http://schemas.openxmlformats.org/officeDocument/2006/relationships/slide" Target="slides/slide2578.xml"/><Relationship Id="rId2852" Type="http://schemas.openxmlformats.org/officeDocument/2006/relationships/slide" Target="slides/slide2785.xml"/><Relationship Id="rId93" Type="http://schemas.openxmlformats.org/officeDocument/2006/relationships/slide" Target="slides/slide26.xml"/><Relationship Id="rId617" Type="http://schemas.openxmlformats.org/officeDocument/2006/relationships/slide" Target="slides/slide550.xml"/><Relationship Id="rId824" Type="http://schemas.openxmlformats.org/officeDocument/2006/relationships/slide" Target="slides/slide757.xml"/><Relationship Id="rId1247" Type="http://schemas.openxmlformats.org/officeDocument/2006/relationships/slide" Target="slides/slide1180.xml"/><Relationship Id="rId1454" Type="http://schemas.openxmlformats.org/officeDocument/2006/relationships/slide" Target="slides/slide1387.xml"/><Relationship Id="rId1661" Type="http://schemas.openxmlformats.org/officeDocument/2006/relationships/slide" Target="slides/slide1594.xml"/><Relationship Id="rId2505" Type="http://schemas.openxmlformats.org/officeDocument/2006/relationships/slide" Target="slides/slide2438.xml"/><Relationship Id="rId2712" Type="http://schemas.openxmlformats.org/officeDocument/2006/relationships/slide" Target="slides/slide2645.xml"/><Relationship Id="rId1107" Type="http://schemas.openxmlformats.org/officeDocument/2006/relationships/slide" Target="slides/slide1040.xml"/><Relationship Id="rId1314" Type="http://schemas.openxmlformats.org/officeDocument/2006/relationships/slide" Target="slides/slide1247.xml"/><Relationship Id="rId1521" Type="http://schemas.openxmlformats.org/officeDocument/2006/relationships/slide" Target="slides/slide1454.xml"/><Relationship Id="rId20" Type="http://schemas.openxmlformats.org/officeDocument/2006/relationships/slideMaster" Target="slideMasters/slideMaster20.xml"/><Relationship Id="rId2088" Type="http://schemas.openxmlformats.org/officeDocument/2006/relationships/slide" Target="slides/slide2021.xml"/><Relationship Id="rId2295" Type="http://schemas.openxmlformats.org/officeDocument/2006/relationships/slide" Target="slides/slide2228.xml"/><Relationship Id="rId267" Type="http://schemas.openxmlformats.org/officeDocument/2006/relationships/slide" Target="slides/slide200.xml"/><Relationship Id="rId474" Type="http://schemas.openxmlformats.org/officeDocument/2006/relationships/slide" Target="slides/slide407.xml"/><Relationship Id="rId2155" Type="http://schemas.openxmlformats.org/officeDocument/2006/relationships/slide" Target="slides/slide2088.xml"/><Relationship Id="rId127" Type="http://schemas.openxmlformats.org/officeDocument/2006/relationships/slide" Target="slides/slide60.xml"/><Relationship Id="rId681" Type="http://schemas.openxmlformats.org/officeDocument/2006/relationships/slide" Target="slides/slide614.xml"/><Relationship Id="rId2362" Type="http://schemas.openxmlformats.org/officeDocument/2006/relationships/slide" Target="slides/slide2295.xml"/><Relationship Id="rId334" Type="http://schemas.openxmlformats.org/officeDocument/2006/relationships/slide" Target="slides/slide267.xml"/><Relationship Id="rId541" Type="http://schemas.openxmlformats.org/officeDocument/2006/relationships/slide" Target="slides/slide474.xml"/><Relationship Id="rId1171" Type="http://schemas.openxmlformats.org/officeDocument/2006/relationships/slide" Target="slides/slide1104.xml"/><Relationship Id="rId2015" Type="http://schemas.openxmlformats.org/officeDocument/2006/relationships/slide" Target="slides/slide1948.xml"/><Relationship Id="rId2222" Type="http://schemas.openxmlformats.org/officeDocument/2006/relationships/slide" Target="slides/slide2155.xml"/><Relationship Id="rId401" Type="http://schemas.openxmlformats.org/officeDocument/2006/relationships/slide" Target="slides/slide334.xml"/><Relationship Id="rId1031" Type="http://schemas.openxmlformats.org/officeDocument/2006/relationships/slide" Target="slides/slide964.xml"/><Relationship Id="rId1988" Type="http://schemas.openxmlformats.org/officeDocument/2006/relationships/slide" Target="slides/slide1921.xml"/><Relationship Id="rId1848" Type="http://schemas.openxmlformats.org/officeDocument/2006/relationships/slide" Target="slides/slide1781.xml"/><Relationship Id="rId191" Type="http://schemas.openxmlformats.org/officeDocument/2006/relationships/slide" Target="slides/slide124.xml"/><Relationship Id="rId1708" Type="http://schemas.openxmlformats.org/officeDocument/2006/relationships/slide" Target="slides/slide1641.xml"/><Relationship Id="rId1915" Type="http://schemas.openxmlformats.org/officeDocument/2006/relationships/slide" Target="slides/slide1848.xml"/><Relationship Id="rId2689" Type="http://schemas.openxmlformats.org/officeDocument/2006/relationships/slide" Target="slides/slide2622.xml"/><Relationship Id="rId868" Type="http://schemas.openxmlformats.org/officeDocument/2006/relationships/slide" Target="slides/slide801.xml"/><Relationship Id="rId1498" Type="http://schemas.openxmlformats.org/officeDocument/2006/relationships/slide" Target="slides/slide1431.xml"/><Relationship Id="rId2549" Type="http://schemas.openxmlformats.org/officeDocument/2006/relationships/slide" Target="slides/slide2482.xml"/><Relationship Id="rId2756" Type="http://schemas.openxmlformats.org/officeDocument/2006/relationships/slide" Target="slides/slide2689.xml"/><Relationship Id="rId728" Type="http://schemas.openxmlformats.org/officeDocument/2006/relationships/slide" Target="slides/slide661.xml"/><Relationship Id="rId935" Type="http://schemas.openxmlformats.org/officeDocument/2006/relationships/slide" Target="slides/slide868.xml"/><Relationship Id="rId1358" Type="http://schemas.openxmlformats.org/officeDocument/2006/relationships/slide" Target="slides/slide1291.xml"/><Relationship Id="rId1565" Type="http://schemas.openxmlformats.org/officeDocument/2006/relationships/slide" Target="slides/slide1498.xml"/><Relationship Id="rId1772" Type="http://schemas.openxmlformats.org/officeDocument/2006/relationships/slide" Target="slides/slide1705.xml"/><Relationship Id="rId2409" Type="http://schemas.openxmlformats.org/officeDocument/2006/relationships/slide" Target="slides/slide2342.xml"/><Relationship Id="rId2616" Type="http://schemas.openxmlformats.org/officeDocument/2006/relationships/slide" Target="slides/slide2549.xml"/><Relationship Id="rId64" Type="http://schemas.openxmlformats.org/officeDocument/2006/relationships/slideMaster" Target="slideMasters/slideMaster64.xml"/><Relationship Id="rId1218" Type="http://schemas.openxmlformats.org/officeDocument/2006/relationships/slide" Target="slides/slide1151.xml"/><Relationship Id="rId1425" Type="http://schemas.openxmlformats.org/officeDocument/2006/relationships/slide" Target="slides/slide1358.xml"/><Relationship Id="rId2823" Type="http://schemas.openxmlformats.org/officeDocument/2006/relationships/slide" Target="slides/slide2756.xml"/><Relationship Id="rId1632" Type="http://schemas.openxmlformats.org/officeDocument/2006/relationships/slide" Target="slides/slide1565.xml"/><Relationship Id="rId2199" Type="http://schemas.openxmlformats.org/officeDocument/2006/relationships/slide" Target="slides/slide2132.xml"/><Relationship Id="rId378" Type="http://schemas.openxmlformats.org/officeDocument/2006/relationships/slide" Target="slides/slide311.xml"/><Relationship Id="rId585" Type="http://schemas.openxmlformats.org/officeDocument/2006/relationships/slide" Target="slides/slide518.xml"/><Relationship Id="rId792" Type="http://schemas.openxmlformats.org/officeDocument/2006/relationships/slide" Target="slides/slide725.xml"/><Relationship Id="rId2059" Type="http://schemas.openxmlformats.org/officeDocument/2006/relationships/slide" Target="slides/slide1992.xml"/><Relationship Id="rId2266" Type="http://schemas.openxmlformats.org/officeDocument/2006/relationships/slide" Target="slides/slide2199.xml"/><Relationship Id="rId2473" Type="http://schemas.openxmlformats.org/officeDocument/2006/relationships/slide" Target="slides/slide2406.xml"/><Relationship Id="rId2680" Type="http://schemas.openxmlformats.org/officeDocument/2006/relationships/slide" Target="slides/slide2613.xml"/><Relationship Id="rId238" Type="http://schemas.openxmlformats.org/officeDocument/2006/relationships/slide" Target="slides/slide171.xml"/><Relationship Id="rId445" Type="http://schemas.openxmlformats.org/officeDocument/2006/relationships/slide" Target="slides/slide378.xml"/><Relationship Id="rId652" Type="http://schemas.openxmlformats.org/officeDocument/2006/relationships/slide" Target="slides/slide585.xml"/><Relationship Id="rId1075" Type="http://schemas.openxmlformats.org/officeDocument/2006/relationships/slide" Target="slides/slide1008.xml"/><Relationship Id="rId1282" Type="http://schemas.openxmlformats.org/officeDocument/2006/relationships/slide" Target="slides/slide1215.xml"/><Relationship Id="rId2126" Type="http://schemas.openxmlformats.org/officeDocument/2006/relationships/slide" Target="slides/slide2059.xml"/><Relationship Id="rId2333" Type="http://schemas.openxmlformats.org/officeDocument/2006/relationships/slide" Target="slides/slide2266.xml"/><Relationship Id="rId2540" Type="http://schemas.openxmlformats.org/officeDocument/2006/relationships/slide" Target="slides/slide2473.xml"/><Relationship Id="rId305" Type="http://schemas.openxmlformats.org/officeDocument/2006/relationships/slide" Target="slides/slide238.xml"/><Relationship Id="rId512" Type="http://schemas.openxmlformats.org/officeDocument/2006/relationships/slide" Target="slides/slide445.xml"/><Relationship Id="rId1142" Type="http://schemas.openxmlformats.org/officeDocument/2006/relationships/slide" Target="slides/slide1075.xml"/><Relationship Id="rId2400" Type="http://schemas.openxmlformats.org/officeDocument/2006/relationships/slide" Target="slides/slide2333.xml"/><Relationship Id="rId1002" Type="http://schemas.openxmlformats.org/officeDocument/2006/relationships/slide" Target="slides/slide935.xml"/><Relationship Id="rId1959" Type="http://schemas.openxmlformats.org/officeDocument/2006/relationships/slide" Target="slides/slide1892.xml"/><Relationship Id="rId1819" Type="http://schemas.openxmlformats.org/officeDocument/2006/relationships/slide" Target="slides/slide1752.xml"/><Relationship Id="rId2190" Type="http://schemas.openxmlformats.org/officeDocument/2006/relationships/slide" Target="slides/slide2123.xml"/><Relationship Id="rId162" Type="http://schemas.openxmlformats.org/officeDocument/2006/relationships/slide" Target="slides/slide95.xml"/><Relationship Id="rId2050" Type="http://schemas.openxmlformats.org/officeDocument/2006/relationships/slide" Target="slides/slide1983.xml"/><Relationship Id="rId979" Type="http://schemas.openxmlformats.org/officeDocument/2006/relationships/slide" Target="slides/slide912.xml"/><Relationship Id="rId839" Type="http://schemas.openxmlformats.org/officeDocument/2006/relationships/slide" Target="slides/slide772.xml"/><Relationship Id="rId1469" Type="http://schemas.openxmlformats.org/officeDocument/2006/relationships/slide" Target="slides/slide1402.xml"/><Relationship Id="rId2867" Type="http://schemas.openxmlformats.org/officeDocument/2006/relationships/viewProps" Target="viewProps.xml"/><Relationship Id="rId1676" Type="http://schemas.openxmlformats.org/officeDocument/2006/relationships/slide" Target="slides/slide1609.xml"/><Relationship Id="rId1883" Type="http://schemas.openxmlformats.org/officeDocument/2006/relationships/slide" Target="slides/slide1816.xml"/><Relationship Id="rId2727" Type="http://schemas.openxmlformats.org/officeDocument/2006/relationships/slide" Target="slides/slide2660.xml"/><Relationship Id="rId906" Type="http://schemas.openxmlformats.org/officeDocument/2006/relationships/slide" Target="slides/slide839.xml"/><Relationship Id="rId1329" Type="http://schemas.openxmlformats.org/officeDocument/2006/relationships/slide" Target="slides/slide1262.xml"/><Relationship Id="rId1536" Type="http://schemas.openxmlformats.org/officeDocument/2006/relationships/slide" Target="slides/slide1469.xml"/><Relationship Id="rId1743" Type="http://schemas.openxmlformats.org/officeDocument/2006/relationships/slide" Target="slides/slide1676.xml"/><Relationship Id="rId1950" Type="http://schemas.openxmlformats.org/officeDocument/2006/relationships/slide" Target="slides/slide1883.xml"/><Relationship Id="rId35" Type="http://schemas.openxmlformats.org/officeDocument/2006/relationships/slideMaster" Target="slideMasters/slideMaster35.xml"/><Relationship Id="rId1603" Type="http://schemas.openxmlformats.org/officeDocument/2006/relationships/slide" Target="slides/slide1536.xml"/><Relationship Id="rId1810" Type="http://schemas.openxmlformats.org/officeDocument/2006/relationships/slide" Target="slides/slide1743.xml"/><Relationship Id="rId489" Type="http://schemas.openxmlformats.org/officeDocument/2006/relationships/slide" Target="slides/slide422.xml"/><Relationship Id="rId696" Type="http://schemas.openxmlformats.org/officeDocument/2006/relationships/slide" Target="slides/slide629.xml"/><Relationship Id="rId2377" Type="http://schemas.openxmlformats.org/officeDocument/2006/relationships/slide" Target="slides/slide2310.xml"/><Relationship Id="rId2584" Type="http://schemas.openxmlformats.org/officeDocument/2006/relationships/slide" Target="slides/slide2517.xml"/><Relationship Id="rId2791" Type="http://schemas.openxmlformats.org/officeDocument/2006/relationships/slide" Target="slides/slide2724.xml"/><Relationship Id="rId349" Type="http://schemas.openxmlformats.org/officeDocument/2006/relationships/slide" Target="slides/slide282.xml"/><Relationship Id="rId556" Type="http://schemas.openxmlformats.org/officeDocument/2006/relationships/slide" Target="slides/slide489.xml"/><Relationship Id="rId763" Type="http://schemas.openxmlformats.org/officeDocument/2006/relationships/slide" Target="slides/slide696.xml"/><Relationship Id="rId1186" Type="http://schemas.openxmlformats.org/officeDocument/2006/relationships/slide" Target="slides/slide1119.xml"/><Relationship Id="rId1393" Type="http://schemas.openxmlformats.org/officeDocument/2006/relationships/slide" Target="slides/slide1326.xml"/><Relationship Id="rId2237" Type="http://schemas.openxmlformats.org/officeDocument/2006/relationships/slide" Target="slides/slide2170.xml"/><Relationship Id="rId2444" Type="http://schemas.openxmlformats.org/officeDocument/2006/relationships/slide" Target="slides/slide2377.xml"/><Relationship Id="rId209" Type="http://schemas.openxmlformats.org/officeDocument/2006/relationships/slide" Target="slides/slide142.xml"/><Relationship Id="rId416" Type="http://schemas.openxmlformats.org/officeDocument/2006/relationships/slide" Target="slides/slide349.xml"/><Relationship Id="rId970" Type="http://schemas.openxmlformats.org/officeDocument/2006/relationships/slide" Target="slides/slide903.xml"/><Relationship Id="rId1046" Type="http://schemas.openxmlformats.org/officeDocument/2006/relationships/slide" Target="slides/slide979.xml"/><Relationship Id="rId1253" Type="http://schemas.openxmlformats.org/officeDocument/2006/relationships/slide" Target="slides/slide1186.xml"/><Relationship Id="rId2651" Type="http://schemas.openxmlformats.org/officeDocument/2006/relationships/slide" Target="slides/slide2584.xml"/><Relationship Id="rId623" Type="http://schemas.openxmlformats.org/officeDocument/2006/relationships/slide" Target="slides/slide556.xml"/><Relationship Id="rId830" Type="http://schemas.openxmlformats.org/officeDocument/2006/relationships/slide" Target="slides/slide763.xml"/><Relationship Id="rId1460" Type="http://schemas.openxmlformats.org/officeDocument/2006/relationships/slide" Target="slides/slide1393.xml"/><Relationship Id="rId2304" Type="http://schemas.openxmlformats.org/officeDocument/2006/relationships/slide" Target="slides/slide2237.xml"/><Relationship Id="rId2511" Type="http://schemas.openxmlformats.org/officeDocument/2006/relationships/slide" Target="slides/slide2444.xml"/><Relationship Id="rId1113" Type="http://schemas.openxmlformats.org/officeDocument/2006/relationships/slide" Target="slides/slide1046.xml"/><Relationship Id="rId1320" Type="http://schemas.openxmlformats.org/officeDocument/2006/relationships/slide" Target="slides/slide1253.xml"/><Relationship Id="rId2094" Type="http://schemas.openxmlformats.org/officeDocument/2006/relationships/slide" Target="slides/slide2027.xml"/><Relationship Id="rId273" Type="http://schemas.openxmlformats.org/officeDocument/2006/relationships/slide" Target="slides/slide206.xml"/><Relationship Id="rId480" Type="http://schemas.openxmlformats.org/officeDocument/2006/relationships/slide" Target="slides/slide413.xml"/><Relationship Id="rId2161" Type="http://schemas.openxmlformats.org/officeDocument/2006/relationships/slide" Target="slides/slide2094.xml"/><Relationship Id="rId133" Type="http://schemas.openxmlformats.org/officeDocument/2006/relationships/slide" Target="slides/slide66.xml"/><Relationship Id="rId340" Type="http://schemas.openxmlformats.org/officeDocument/2006/relationships/slide" Target="slides/slide273.xml"/><Relationship Id="rId2021" Type="http://schemas.openxmlformats.org/officeDocument/2006/relationships/slide" Target="slides/slide1954.xml"/><Relationship Id="rId200" Type="http://schemas.openxmlformats.org/officeDocument/2006/relationships/slide" Target="slides/slide133.xml"/><Relationship Id="rId1787" Type="http://schemas.openxmlformats.org/officeDocument/2006/relationships/slide" Target="slides/slide1720.xml"/><Relationship Id="rId1994" Type="http://schemas.openxmlformats.org/officeDocument/2006/relationships/slide" Target="slides/slide1927.xml"/><Relationship Id="rId2838" Type="http://schemas.openxmlformats.org/officeDocument/2006/relationships/slide" Target="slides/slide2771.xml"/><Relationship Id="rId79" Type="http://schemas.openxmlformats.org/officeDocument/2006/relationships/slide" Target="slides/slide12.xml"/><Relationship Id="rId1647" Type="http://schemas.openxmlformats.org/officeDocument/2006/relationships/slide" Target="slides/slide1580.xml"/><Relationship Id="rId1854" Type="http://schemas.openxmlformats.org/officeDocument/2006/relationships/slide" Target="slides/slide1787.xml"/><Relationship Id="rId1507" Type="http://schemas.openxmlformats.org/officeDocument/2006/relationships/slide" Target="slides/slide1440.xml"/><Relationship Id="rId1714" Type="http://schemas.openxmlformats.org/officeDocument/2006/relationships/slide" Target="slides/slide1647.xml"/><Relationship Id="rId1921" Type="http://schemas.openxmlformats.org/officeDocument/2006/relationships/slide" Target="slides/slide1854.xml"/><Relationship Id="rId2488" Type="http://schemas.openxmlformats.org/officeDocument/2006/relationships/slide" Target="slides/slide2421.xml"/><Relationship Id="rId1297" Type="http://schemas.openxmlformats.org/officeDocument/2006/relationships/slide" Target="slides/slide1230.xml"/><Relationship Id="rId2695" Type="http://schemas.openxmlformats.org/officeDocument/2006/relationships/slide" Target="slides/slide2628.xml"/><Relationship Id="rId667" Type="http://schemas.openxmlformats.org/officeDocument/2006/relationships/slide" Target="slides/slide600.xml"/><Relationship Id="rId874" Type="http://schemas.openxmlformats.org/officeDocument/2006/relationships/slide" Target="slides/slide807.xml"/><Relationship Id="rId2348" Type="http://schemas.openxmlformats.org/officeDocument/2006/relationships/slide" Target="slides/slide2281.xml"/><Relationship Id="rId2555" Type="http://schemas.openxmlformats.org/officeDocument/2006/relationships/slide" Target="slides/slide2488.xml"/><Relationship Id="rId2762" Type="http://schemas.openxmlformats.org/officeDocument/2006/relationships/slide" Target="slides/slide2695.xml"/><Relationship Id="rId527" Type="http://schemas.openxmlformats.org/officeDocument/2006/relationships/slide" Target="slides/slide460.xml"/><Relationship Id="rId734" Type="http://schemas.openxmlformats.org/officeDocument/2006/relationships/slide" Target="slides/slide667.xml"/><Relationship Id="rId941" Type="http://schemas.openxmlformats.org/officeDocument/2006/relationships/slide" Target="slides/slide874.xml"/><Relationship Id="rId1157" Type="http://schemas.openxmlformats.org/officeDocument/2006/relationships/slide" Target="slides/slide1090.xml"/><Relationship Id="rId1364" Type="http://schemas.openxmlformats.org/officeDocument/2006/relationships/slide" Target="slides/slide1297.xml"/><Relationship Id="rId1571" Type="http://schemas.openxmlformats.org/officeDocument/2006/relationships/slide" Target="slides/slide1504.xml"/><Relationship Id="rId2208" Type="http://schemas.openxmlformats.org/officeDocument/2006/relationships/slide" Target="slides/slide2141.xml"/><Relationship Id="rId2415" Type="http://schemas.openxmlformats.org/officeDocument/2006/relationships/slide" Target="slides/slide2348.xml"/><Relationship Id="rId2622" Type="http://schemas.openxmlformats.org/officeDocument/2006/relationships/slide" Target="slides/slide2555.xml"/><Relationship Id="rId70" Type="http://schemas.openxmlformats.org/officeDocument/2006/relationships/slide" Target="slides/slide3.xml"/><Relationship Id="rId801" Type="http://schemas.openxmlformats.org/officeDocument/2006/relationships/slide" Target="slides/slide734.xml"/><Relationship Id="rId1017" Type="http://schemas.openxmlformats.org/officeDocument/2006/relationships/slide" Target="slides/slide950.xml"/><Relationship Id="rId1224" Type="http://schemas.openxmlformats.org/officeDocument/2006/relationships/slide" Target="slides/slide1157.xml"/><Relationship Id="rId1431" Type="http://schemas.openxmlformats.org/officeDocument/2006/relationships/slide" Target="slides/slide1364.xml"/><Relationship Id="rId177" Type="http://schemas.openxmlformats.org/officeDocument/2006/relationships/slide" Target="slides/slide110.xml"/><Relationship Id="rId384" Type="http://schemas.openxmlformats.org/officeDocument/2006/relationships/slide" Target="slides/slide317.xml"/><Relationship Id="rId591" Type="http://schemas.openxmlformats.org/officeDocument/2006/relationships/slide" Target="slides/slide524.xml"/><Relationship Id="rId2065" Type="http://schemas.openxmlformats.org/officeDocument/2006/relationships/slide" Target="slides/slide1998.xml"/><Relationship Id="rId2272" Type="http://schemas.openxmlformats.org/officeDocument/2006/relationships/slide" Target="slides/slide2205.xml"/><Relationship Id="rId244" Type="http://schemas.openxmlformats.org/officeDocument/2006/relationships/slide" Target="slides/slide177.xml"/><Relationship Id="rId1081" Type="http://schemas.openxmlformats.org/officeDocument/2006/relationships/slide" Target="slides/slide1014.xml"/><Relationship Id="rId451" Type="http://schemas.openxmlformats.org/officeDocument/2006/relationships/slide" Target="slides/slide384.xml"/><Relationship Id="rId2132" Type="http://schemas.openxmlformats.org/officeDocument/2006/relationships/slide" Target="slides/slide2065.xml"/><Relationship Id="rId104" Type="http://schemas.openxmlformats.org/officeDocument/2006/relationships/slide" Target="slides/slide37.xml"/><Relationship Id="rId311" Type="http://schemas.openxmlformats.org/officeDocument/2006/relationships/slide" Target="slides/slide244.xml"/><Relationship Id="rId1898" Type="http://schemas.openxmlformats.org/officeDocument/2006/relationships/slide" Target="slides/slide1831.xml"/><Relationship Id="rId1758" Type="http://schemas.openxmlformats.org/officeDocument/2006/relationships/slide" Target="slides/slide1691.xml"/><Relationship Id="rId2809" Type="http://schemas.openxmlformats.org/officeDocument/2006/relationships/slide" Target="slides/slide2742.xml"/><Relationship Id="rId1965" Type="http://schemas.openxmlformats.org/officeDocument/2006/relationships/slide" Target="slides/slide1898.xml"/><Relationship Id="rId1618" Type="http://schemas.openxmlformats.org/officeDocument/2006/relationships/slide" Target="slides/slide1551.xml"/><Relationship Id="rId1825" Type="http://schemas.openxmlformats.org/officeDocument/2006/relationships/slide" Target="slides/slide1758.xml"/><Relationship Id="rId2599" Type="http://schemas.openxmlformats.org/officeDocument/2006/relationships/slide" Target="slides/slide2532.xml"/><Relationship Id="rId778" Type="http://schemas.openxmlformats.org/officeDocument/2006/relationships/slide" Target="slides/slide711.xml"/><Relationship Id="rId985" Type="http://schemas.openxmlformats.org/officeDocument/2006/relationships/slide" Target="slides/slide918.xml"/><Relationship Id="rId2459" Type="http://schemas.openxmlformats.org/officeDocument/2006/relationships/slide" Target="slides/slide2392.xml"/><Relationship Id="rId2666" Type="http://schemas.openxmlformats.org/officeDocument/2006/relationships/slide" Target="slides/slide2599.xml"/><Relationship Id="rId638" Type="http://schemas.openxmlformats.org/officeDocument/2006/relationships/slide" Target="slides/slide571.xml"/><Relationship Id="rId845" Type="http://schemas.openxmlformats.org/officeDocument/2006/relationships/slide" Target="slides/slide778.xml"/><Relationship Id="rId1268" Type="http://schemas.openxmlformats.org/officeDocument/2006/relationships/slide" Target="slides/slide1201.xml"/><Relationship Id="rId1475" Type="http://schemas.openxmlformats.org/officeDocument/2006/relationships/slide" Target="slides/slide1408.xml"/><Relationship Id="rId1682" Type="http://schemas.openxmlformats.org/officeDocument/2006/relationships/slide" Target="slides/slide1615.xml"/><Relationship Id="rId2319" Type="http://schemas.openxmlformats.org/officeDocument/2006/relationships/slide" Target="slides/slide2252.xml"/><Relationship Id="rId2526" Type="http://schemas.openxmlformats.org/officeDocument/2006/relationships/slide" Target="slides/slide2459.xml"/><Relationship Id="rId2733" Type="http://schemas.openxmlformats.org/officeDocument/2006/relationships/slide" Target="slides/slide2666.xml"/><Relationship Id="rId705" Type="http://schemas.openxmlformats.org/officeDocument/2006/relationships/slide" Target="slides/slide638.xml"/><Relationship Id="rId1128" Type="http://schemas.openxmlformats.org/officeDocument/2006/relationships/slide" Target="slides/slide1061.xml"/><Relationship Id="rId1335" Type="http://schemas.openxmlformats.org/officeDocument/2006/relationships/slide" Target="slides/slide1268.xml"/><Relationship Id="rId1542" Type="http://schemas.openxmlformats.org/officeDocument/2006/relationships/slide" Target="slides/slide1475.xml"/><Relationship Id="rId912" Type="http://schemas.openxmlformats.org/officeDocument/2006/relationships/slide" Target="slides/slide845.xml"/><Relationship Id="rId2800" Type="http://schemas.openxmlformats.org/officeDocument/2006/relationships/slide" Target="slides/slide2733.xml"/><Relationship Id="rId41" Type="http://schemas.openxmlformats.org/officeDocument/2006/relationships/slideMaster" Target="slideMasters/slideMaster41.xml"/><Relationship Id="rId1402" Type="http://schemas.openxmlformats.org/officeDocument/2006/relationships/slide" Target="slides/slide1335.xml"/><Relationship Id="rId288" Type="http://schemas.openxmlformats.org/officeDocument/2006/relationships/slide" Target="slides/slide221.xml"/><Relationship Id="rId495" Type="http://schemas.openxmlformats.org/officeDocument/2006/relationships/slide" Target="slides/slide428.xml"/><Relationship Id="rId2176" Type="http://schemas.openxmlformats.org/officeDocument/2006/relationships/slide" Target="slides/slide2109.xml"/><Relationship Id="rId2383" Type="http://schemas.openxmlformats.org/officeDocument/2006/relationships/slide" Target="slides/slide2316.xml"/><Relationship Id="rId2590" Type="http://schemas.openxmlformats.org/officeDocument/2006/relationships/slide" Target="slides/slide2523.xml"/><Relationship Id="rId148" Type="http://schemas.openxmlformats.org/officeDocument/2006/relationships/slide" Target="slides/slide81.xml"/><Relationship Id="rId355" Type="http://schemas.openxmlformats.org/officeDocument/2006/relationships/slide" Target="slides/slide288.xml"/><Relationship Id="rId562" Type="http://schemas.openxmlformats.org/officeDocument/2006/relationships/slide" Target="slides/slide495.xml"/><Relationship Id="rId1192" Type="http://schemas.openxmlformats.org/officeDocument/2006/relationships/slide" Target="slides/slide1125.xml"/><Relationship Id="rId2036" Type="http://schemas.openxmlformats.org/officeDocument/2006/relationships/slide" Target="slides/slide1969.xml"/><Relationship Id="rId2243" Type="http://schemas.openxmlformats.org/officeDocument/2006/relationships/slide" Target="slides/slide2176.xml"/><Relationship Id="rId2450" Type="http://schemas.openxmlformats.org/officeDocument/2006/relationships/slide" Target="slides/slide2383.xml"/><Relationship Id="rId215" Type="http://schemas.openxmlformats.org/officeDocument/2006/relationships/slide" Target="slides/slide148.xml"/><Relationship Id="rId422" Type="http://schemas.openxmlformats.org/officeDocument/2006/relationships/slide" Target="slides/slide355.xml"/><Relationship Id="rId1052" Type="http://schemas.openxmlformats.org/officeDocument/2006/relationships/slide" Target="slides/slide985.xml"/><Relationship Id="rId2103" Type="http://schemas.openxmlformats.org/officeDocument/2006/relationships/slide" Target="slides/slide2036.xml"/><Relationship Id="rId2310" Type="http://schemas.openxmlformats.org/officeDocument/2006/relationships/slide" Target="slides/slide2243.xml"/><Relationship Id="rId1869" Type="http://schemas.openxmlformats.org/officeDocument/2006/relationships/slide" Target="slides/slide1802.xml"/><Relationship Id="rId1729" Type="http://schemas.openxmlformats.org/officeDocument/2006/relationships/slide" Target="slides/slide1662.xml"/><Relationship Id="rId1936" Type="http://schemas.openxmlformats.org/officeDocument/2006/relationships/slide" Target="slides/slide1869.xml"/><Relationship Id="rId5" Type="http://schemas.openxmlformats.org/officeDocument/2006/relationships/slideMaster" Target="slideMasters/slideMaster5.xml"/><Relationship Id="rId889" Type="http://schemas.openxmlformats.org/officeDocument/2006/relationships/slide" Target="slides/slide822.xml"/><Relationship Id="rId2777" Type="http://schemas.openxmlformats.org/officeDocument/2006/relationships/slide" Target="slides/slide2710.xml"/><Relationship Id="rId749" Type="http://schemas.openxmlformats.org/officeDocument/2006/relationships/slide" Target="slides/slide682.xml"/><Relationship Id="rId1379" Type="http://schemas.openxmlformats.org/officeDocument/2006/relationships/slide" Target="slides/slide1312.xml"/><Relationship Id="rId1586" Type="http://schemas.openxmlformats.org/officeDocument/2006/relationships/slide" Target="slides/slide1519.xml"/><Relationship Id="rId609" Type="http://schemas.openxmlformats.org/officeDocument/2006/relationships/slide" Target="slides/slide542.xml"/><Relationship Id="rId956" Type="http://schemas.openxmlformats.org/officeDocument/2006/relationships/slide" Target="slides/slide889.xml"/><Relationship Id="rId1239" Type="http://schemas.openxmlformats.org/officeDocument/2006/relationships/slide" Target="slides/slide1172.xml"/><Relationship Id="rId1793" Type="http://schemas.openxmlformats.org/officeDocument/2006/relationships/slide" Target="slides/slide1726.xml"/><Relationship Id="rId2637" Type="http://schemas.openxmlformats.org/officeDocument/2006/relationships/slide" Target="slides/slide2570.xml"/><Relationship Id="rId2844" Type="http://schemas.openxmlformats.org/officeDocument/2006/relationships/slide" Target="slides/slide2777.xml"/><Relationship Id="rId85" Type="http://schemas.openxmlformats.org/officeDocument/2006/relationships/slide" Target="slides/slide18.xml"/><Relationship Id="rId816" Type="http://schemas.openxmlformats.org/officeDocument/2006/relationships/slide" Target="slides/slide749.xml"/><Relationship Id="rId1446" Type="http://schemas.openxmlformats.org/officeDocument/2006/relationships/slide" Target="slides/slide1379.xml"/><Relationship Id="rId1653" Type="http://schemas.openxmlformats.org/officeDocument/2006/relationships/slide" Target="slides/slide1586.xml"/><Relationship Id="rId1860" Type="http://schemas.openxmlformats.org/officeDocument/2006/relationships/slide" Target="slides/slide1793.xml"/><Relationship Id="rId2704" Type="http://schemas.openxmlformats.org/officeDocument/2006/relationships/slide" Target="slides/slide2637.xml"/><Relationship Id="rId1306" Type="http://schemas.openxmlformats.org/officeDocument/2006/relationships/slide" Target="slides/slide1239.xml"/><Relationship Id="rId1513" Type="http://schemas.openxmlformats.org/officeDocument/2006/relationships/slide" Target="slides/slide1446.xml"/><Relationship Id="rId1720" Type="http://schemas.openxmlformats.org/officeDocument/2006/relationships/slide" Target="slides/slide1653.xml"/><Relationship Id="rId12" Type="http://schemas.openxmlformats.org/officeDocument/2006/relationships/slideMaster" Target="slideMasters/slideMaster12.xml"/><Relationship Id="rId399" Type="http://schemas.openxmlformats.org/officeDocument/2006/relationships/slide" Target="slides/slide332.xml"/><Relationship Id="rId2287" Type="http://schemas.openxmlformats.org/officeDocument/2006/relationships/slide" Target="slides/slide2220.xml"/><Relationship Id="rId2494" Type="http://schemas.openxmlformats.org/officeDocument/2006/relationships/slide" Target="slides/slide2427.xml"/><Relationship Id="rId259" Type="http://schemas.openxmlformats.org/officeDocument/2006/relationships/slide" Target="slides/slide192.xml"/><Relationship Id="rId466" Type="http://schemas.openxmlformats.org/officeDocument/2006/relationships/slide" Target="slides/slide399.xml"/><Relationship Id="rId673" Type="http://schemas.openxmlformats.org/officeDocument/2006/relationships/slide" Target="slides/slide606.xml"/><Relationship Id="rId880" Type="http://schemas.openxmlformats.org/officeDocument/2006/relationships/slide" Target="slides/slide813.xml"/><Relationship Id="rId1096" Type="http://schemas.openxmlformats.org/officeDocument/2006/relationships/slide" Target="slides/slide1029.xml"/><Relationship Id="rId2147" Type="http://schemas.openxmlformats.org/officeDocument/2006/relationships/slide" Target="slides/slide2080.xml"/><Relationship Id="rId2354" Type="http://schemas.openxmlformats.org/officeDocument/2006/relationships/slide" Target="slides/slide2287.xml"/><Relationship Id="rId2561" Type="http://schemas.openxmlformats.org/officeDocument/2006/relationships/slide" Target="slides/slide2494.xml"/><Relationship Id="rId119" Type="http://schemas.openxmlformats.org/officeDocument/2006/relationships/slide" Target="slides/slide52.xml"/><Relationship Id="rId326" Type="http://schemas.openxmlformats.org/officeDocument/2006/relationships/slide" Target="slides/slide259.xml"/><Relationship Id="rId533" Type="http://schemas.openxmlformats.org/officeDocument/2006/relationships/slide" Target="slides/slide466.xml"/><Relationship Id="rId1163" Type="http://schemas.openxmlformats.org/officeDocument/2006/relationships/slide" Target="slides/slide1096.xml"/><Relationship Id="rId1370" Type="http://schemas.openxmlformats.org/officeDocument/2006/relationships/slide" Target="slides/slide1303.xml"/><Relationship Id="rId2007" Type="http://schemas.openxmlformats.org/officeDocument/2006/relationships/slide" Target="slides/slide1940.xml"/><Relationship Id="rId2214" Type="http://schemas.openxmlformats.org/officeDocument/2006/relationships/slide" Target="slides/slide2147.xml"/><Relationship Id="rId740" Type="http://schemas.openxmlformats.org/officeDocument/2006/relationships/slide" Target="slides/slide673.xml"/><Relationship Id="rId1023" Type="http://schemas.openxmlformats.org/officeDocument/2006/relationships/slide" Target="slides/slide956.xml"/><Relationship Id="rId2421" Type="http://schemas.openxmlformats.org/officeDocument/2006/relationships/slide" Target="slides/slide2354.xml"/><Relationship Id="rId600" Type="http://schemas.openxmlformats.org/officeDocument/2006/relationships/slide" Target="slides/slide533.xml"/><Relationship Id="rId1230" Type="http://schemas.openxmlformats.org/officeDocument/2006/relationships/slide" Target="slides/slide1163.xml"/><Relationship Id="rId183" Type="http://schemas.openxmlformats.org/officeDocument/2006/relationships/slide" Target="slides/slide116.xml"/><Relationship Id="rId390" Type="http://schemas.openxmlformats.org/officeDocument/2006/relationships/slide" Target="slides/slide323.xml"/><Relationship Id="rId1907" Type="http://schemas.openxmlformats.org/officeDocument/2006/relationships/slide" Target="slides/slide1840.xml"/><Relationship Id="rId2071" Type="http://schemas.openxmlformats.org/officeDocument/2006/relationships/slide" Target="slides/slide2004.xml"/><Relationship Id="rId250" Type="http://schemas.openxmlformats.org/officeDocument/2006/relationships/slide" Target="slides/slide183.xml"/><Relationship Id="rId110" Type="http://schemas.openxmlformats.org/officeDocument/2006/relationships/slide" Target="slides/slide43.xml"/><Relationship Id="rId1697" Type="http://schemas.openxmlformats.org/officeDocument/2006/relationships/slide" Target="slides/slide1630.xml"/><Relationship Id="rId2748" Type="http://schemas.openxmlformats.org/officeDocument/2006/relationships/slide" Target="slides/slide2681.xml"/><Relationship Id="rId927" Type="http://schemas.openxmlformats.org/officeDocument/2006/relationships/slide" Target="slides/slide860.xml"/><Relationship Id="rId1557" Type="http://schemas.openxmlformats.org/officeDocument/2006/relationships/slide" Target="slides/slide1490.xml"/><Relationship Id="rId1764" Type="http://schemas.openxmlformats.org/officeDocument/2006/relationships/slide" Target="slides/slide1697.xml"/><Relationship Id="rId1971" Type="http://schemas.openxmlformats.org/officeDocument/2006/relationships/slide" Target="slides/slide1904.xml"/><Relationship Id="rId2608" Type="http://schemas.openxmlformats.org/officeDocument/2006/relationships/slide" Target="slides/slide2541.xml"/><Relationship Id="rId2815" Type="http://schemas.openxmlformats.org/officeDocument/2006/relationships/slide" Target="slides/slide2748.xml"/><Relationship Id="rId56" Type="http://schemas.openxmlformats.org/officeDocument/2006/relationships/slideMaster" Target="slideMasters/slideMaster56.xml"/><Relationship Id="rId1417" Type="http://schemas.openxmlformats.org/officeDocument/2006/relationships/slide" Target="slides/slide1350.xml"/><Relationship Id="rId1624" Type="http://schemas.openxmlformats.org/officeDocument/2006/relationships/slide" Target="slides/slide1557.xml"/><Relationship Id="rId1831" Type="http://schemas.openxmlformats.org/officeDocument/2006/relationships/slide" Target="slides/slide1764.xml"/><Relationship Id="rId2398" Type="http://schemas.openxmlformats.org/officeDocument/2006/relationships/slide" Target="slides/slide2331.xml"/><Relationship Id="rId577" Type="http://schemas.openxmlformats.org/officeDocument/2006/relationships/slide" Target="slides/slide510.xml"/><Relationship Id="rId2258" Type="http://schemas.openxmlformats.org/officeDocument/2006/relationships/slide" Target="slides/slide2191.xml"/><Relationship Id="rId784" Type="http://schemas.openxmlformats.org/officeDocument/2006/relationships/slide" Target="slides/slide717.xml"/><Relationship Id="rId991" Type="http://schemas.openxmlformats.org/officeDocument/2006/relationships/slide" Target="slides/slide924.xml"/><Relationship Id="rId1067" Type="http://schemas.openxmlformats.org/officeDocument/2006/relationships/slide" Target="slides/slide1000.xml"/><Relationship Id="rId2465" Type="http://schemas.openxmlformats.org/officeDocument/2006/relationships/slide" Target="slides/slide2398.xml"/><Relationship Id="rId2672" Type="http://schemas.openxmlformats.org/officeDocument/2006/relationships/slide" Target="slides/slide2605.xml"/><Relationship Id="rId437" Type="http://schemas.openxmlformats.org/officeDocument/2006/relationships/slide" Target="slides/slide370.xml"/><Relationship Id="rId644" Type="http://schemas.openxmlformats.org/officeDocument/2006/relationships/slide" Target="slides/slide577.xml"/><Relationship Id="rId851" Type="http://schemas.openxmlformats.org/officeDocument/2006/relationships/slide" Target="slides/slide784.xml"/><Relationship Id="rId1274" Type="http://schemas.openxmlformats.org/officeDocument/2006/relationships/slide" Target="slides/slide1207.xml"/><Relationship Id="rId1481" Type="http://schemas.openxmlformats.org/officeDocument/2006/relationships/slide" Target="slides/slide1414.xml"/><Relationship Id="rId2118" Type="http://schemas.openxmlformats.org/officeDocument/2006/relationships/slide" Target="slides/slide2051.xml"/><Relationship Id="rId2325" Type="http://schemas.openxmlformats.org/officeDocument/2006/relationships/slide" Target="slides/slide2258.xml"/><Relationship Id="rId2532" Type="http://schemas.openxmlformats.org/officeDocument/2006/relationships/slide" Target="slides/slide2465.xml"/><Relationship Id="rId504" Type="http://schemas.openxmlformats.org/officeDocument/2006/relationships/slide" Target="slides/slide437.xml"/><Relationship Id="rId711" Type="http://schemas.openxmlformats.org/officeDocument/2006/relationships/slide" Target="slides/slide644.xml"/><Relationship Id="rId1134" Type="http://schemas.openxmlformats.org/officeDocument/2006/relationships/slide" Target="slides/slide1067.xml"/><Relationship Id="rId1341" Type="http://schemas.openxmlformats.org/officeDocument/2006/relationships/slide" Target="slides/slide1274.xml"/><Relationship Id="rId1201" Type="http://schemas.openxmlformats.org/officeDocument/2006/relationships/slide" Target="slides/slide1134.xml"/><Relationship Id="rId294" Type="http://schemas.openxmlformats.org/officeDocument/2006/relationships/slide" Target="slides/slide227.xml"/><Relationship Id="rId2182" Type="http://schemas.openxmlformats.org/officeDocument/2006/relationships/slide" Target="slides/slide2115.xml"/><Relationship Id="rId154" Type="http://schemas.openxmlformats.org/officeDocument/2006/relationships/slide" Target="slides/slide87.xml"/><Relationship Id="rId361" Type="http://schemas.openxmlformats.org/officeDocument/2006/relationships/slide" Target="slides/slide294.xml"/><Relationship Id="rId2042" Type="http://schemas.openxmlformats.org/officeDocument/2006/relationships/slide" Target="slides/slide1975.xml"/><Relationship Id="rId221" Type="http://schemas.openxmlformats.org/officeDocument/2006/relationships/slide" Target="slides/slide154.xml"/><Relationship Id="rId2859" Type="http://schemas.openxmlformats.org/officeDocument/2006/relationships/font" Target="fonts/font3.fntdata"/><Relationship Id="rId1668" Type="http://schemas.openxmlformats.org/officeDocument/2006/relationships/slide" Target="slides/slide1601.xml"/><Relationship Id="rId1875" Type="http://schemas.openxmlformats.org/officeDocument/2006/relationships/slide" Target="slides/slide1808.xml"/><Relationship Id="rId2719" Type="http://schemas.openxmlformats.org/officeDocument/2006/relationships/slide" Target="slides/slide2652.xml"/><Relationship Id="rId1528" Type="http://schemas.openxmlformats.org/officeDocument/2006/relationships/slide" Target="slides/slide1461.xml"/><Relationship Id="rId1735" Type="http://schemas.openxmlformats.org/officeDocument/2006/relationships/slide" Target="slides/slide1668.xml"/><Relationship Id="rId1942" Type="http://schemas.openxmlformats.org/officeDocument/2006/relationships/slide" Target="slides/slide1875.xml"/><Relationship Id="rId27" Type="http://schemas.openxmlformats.org/officeDocument/2006/relationships/slideMaster" Target="slideMasters/slideMaster27.xml"/><Relationship Id="rId1802" Type="http://schemas.openxmlformats.org/officeDocument/2006/relationships/slide" Target="slides/slide1735.xml"/><Relationship Id="rId688" Type="http://schemas.openxmlformats.org/officeDocument/2006/relationships/slide" Target="slides/slide621.xml"/><Relationship Id="rId895" Type="http://schemas.openxmlformats.org/officeDocument/2006/relationships/slide" Target="slides/slide828.xml"/><Relationship Id="rId2369" Type="http://schemas.openxmlformats.org/officeDocument/2006/relationships/slide" Target="slides/slide2302.xml"/><Relationship Id="rId2576" Type="http://schemas.openxmlformats.org/officeDocument/2006/relationships/slide" Target="slides/slide2509.xml"/><Relationship Id="rId2783" Type="http://schemas.openxmlformats.org/officeDocument/2006/relationships/slide" Target="slides/slide2716.xml"/><Relationship Id="rId548" Type="http://schemas.openxmlformats.org/officeDocument/2006/relationships/slide" Target="slides/slide481.xml"/><Relationship Id="rId755" Type="http://schemas.openxmlformats.org/officeDocument/2006/relationships/slide" Target="slides/slide688.xml"/><Relationship Id="rId962" Type="http://schemas.openxmlformats.org/officeDocument/2006/relationships/slide" Target="slides/slide895.xml"/><Relationship Id="rId1178" Type="http://schemas.openxmlformats.org/officeDocument/2006/relationships/slide" Target="slides/slide1111.xml"/><Relationship Id="rId1385" Type="http://schemas.openxmlformats.org/officeDocument/2006/relationships/slide" Target="slides/slide1318.xml"/><Relationship Id="rId1592" Type="http://schemas.openxmlformats.org/officeDocument/2006/relationships/slide" Target="slides/slide1525.xml"/><Relationship Id="rId2229" Type="http://schemas.openxmlformats.org/officeDocument/2006/relationships/slide" Target="slides/slide2162.xml"/><Relationship Id="rId2436" Type="http://schemas.openxmlformats.org/officeDocument/2006/relationships/slide" Target="slides/slide2369.xml"/><Relationship Id="rId2643" Type="http://schemas.openxmlformats.org/officeDocument/2006/relationships/slide" Target="slides/slide2576.xml"/><Relationship Id="rId2850" Type="http://schemas.openxmlformats.org/officeDocument/2006/relationships/slide" Target="slides/slide2783.xml"/><Relationship Id="rId91" Type="http://schemas.openxmlformats.org/officeDocument/2006/relationships/slide" Target="slides/slide24.xml"/><Relationship Id="rId408" Type="http://schemas.openxmlformats.org/officeDocument/2006/relationships/slide" Target="slides/slide341.xml"/><Relationship Id="rId615" Type="http://schemas.openxmlformats.org/officeDocument/2006/relationships/slide" Target="slides/slide548.xml"/><Relationship Id="rId822" Type="http://schemas.openxmlformats.org/officeDocument/2006/relationships/slide" Target="slides/slide755.xml"/><Relationship Id="rId1038" Type="http://schemas.openxmlformats.org/officeDocument/2006/relationships/slide" Target="slides/slide971.xml"/><Relationship Id="rId1245" Type="http://schemas.openxmlformats.org/officeDocument/2006/relationships/slide" Target="slides/slide1178.xml"/><Relationship Id="rId1452" Type="http://schemas.openxmlformats.org/officeDocument/2006/relationships/slide" Target="slides/slide1385.xml"/><Relationship Id="rId2503" Type="http://schemas.openxmlformats.org/officeDocument/2006/relationships/slide" Target="slides/slide2436.xml"/><Relationship Id="rId1105" Type="http://schemas.openxmlformats.org/officeDocument/2006/relationships/slide" Target="slides/slide1038.xml"/><Relationship Id="rId1312" Type="http://schemas.openxmlformats.org/officeDocument/2006/relationships/slide" Target="slides/slide1245.xml"/><Relationship Id="rId2710" Type="http://schemas.openxmlformats.org/officeDocument/2006/relationships/slide" Target="slides/slide2643.xml"/><Relationship Id="rId198" Type="http://schemas.openxmlformats.org/officeDocument/2006/relationships/slide" Target="slides/slide131.xml"/><Relationship Id="rId2086" Type="http://schemas.openxmlformats.org/officeDocument/2006/relationships/slide" Target="slides/slide2019.xml"/><Relationship Id="rId2293" Type="http://schemas.openxmlformats.org/officeDocument/2006/relationships/slide" Target="slides/slide2226.xml"/><Relationship Id="rId265" Type="http://schemas.openxmlformats.org/officeDocument/2006/relationships/slide" Target="slides/slide198.xml"/><Relationship Id="rId472" Type="http://schemas.openxmlformats.org/officeDocument/2006/relationships/slide" Target="slides/slide405.xml"/><Relationship Id="rId2153" Type="http://schemas.openxmlformats.org/officeDocument/2006/relationships/slide" Target="slides/slide2086.xml"/><Relationship Id="rId2360" Type="http://schemas.openxmlformats.org/officeDocument/2006/relationships/slide" Target="slides/slide2293.xml"/><Relationship Id="rId125" Type="http://schemas.openxmlformats.org/officeDocument/2006/relationships/slide" Target="slides/slide58.xml"/><Relationship Id="rId332" Type="http://schemas.openxmlformats.org/officeDocument/2006/relationships/slide" Target="slides/slide265.xml"/><Relationship Id="rId2013" Type="http://schemas.openxmlformats.org/officeDocument/2006/relationships/slide" Target="slides/slide1946.xml"/><Relationship Id="rId2220" Type="http://schemas.openxmlformats.org/officeDocument/2006/relationships/slide" Target="slides/slide2153.xml"/><Relationship Id="rId1779" Type="http://schemas.openxmlformats.org/officeDocument/2006/relationships/slide" Target="slides/slide1712.xml"/><Relationship Id="rId1986" Type="http://schemas.openxmlformats.org/officeDocument/2006/relationships/slide" Target="slides/slide1919.xml"/><Relationship Id="rId1639" Type="http://schemas.openxmlformats.org/officeDocument/2006/relationships/slide" Target="slides/slide1572.xml"/><Relationship Id="rId1846" Type="http://schemas.openxmlformats.org/officeDocument/2006/relationships/slide" Target="slides/slide1779.xml"/><Relationship Id="rId1706" Type="http://schemas.openxmlformats.org/officeDocument/2006/relationships/slide" Target="slides/slide1639.xml"/><Relationship Id="rId1913" Type="http://schemas.openxmlformats.org/officeDocument/2006/relationships/slide" Target="slides/slide1846.xml"/><Relationship Id="rId799" Type="http://schemas.openxmlformats.org/officeDocument/2006/relationships/slide" Target="slides/slide732.xml"/><Relationship Id="rId2687" Type="http://schemas.openxmlformats.org/officeDocument/2006/relationships/slide" Target="slides/slide2620.xml"/><Relationship Id="rId659" Type="http://schemas.openxmlformats.org/officeDocument/2006/relationships/slide" Target="slides/slide592.xml"/><Relationship Id="rId866" Type="http://schemas.openxmlformats.org/officeDocument/2006/relationships/slide" Target="slides/slide799.xml"/><Relationship Id="rId1289" Type="http://schemas.openxmlformats.org/officeDocument/2006/relationships/slide" Target="slides/slide1222.xml"/><Relationship Id="rId1496" Type="http://schemas.openxmlformats.org/officeDocument/2006/relationships/slide" Target="slides/slide1429.xml"/><Relationship Id="rId2547" Type="http://schemas.openxmlformats.org/officeDocument/2006/relationships/slide" Target="slides/slide2480.xml"/><Relationship Id="rId519" Type="http://schemas.openxmlformats.org/officeDocument/2006/relationships/slide" Target="slides/slide452.xml"/><Relationship Id="rId1149" Type="http://schemas.openxmlformats.org/officeDocument/2006/relationships/slide" Target="slides/slide1082.xml"/><Relationship Id="rId1356" Type="http://schemas.openxmlformats.org/officeDocument/2006/relationships/slide" Target="slides/slide1289.xml"/><Relationship Id="rId2754" Type="http://schemas.openxmlformats.org/officeDocument/2006/relationships/slide" Target="slides/slide2687.xml"/><Relationship Id="rId726" Type="http://schemas.openxmlformats.org/officeDocument/2006/relationships/slide" Target="slides/slide659.xml"/><Relationship Id="rId933" Type="http://schemas.openxmlformats.org/officeDocument/2006/relationships/slide" Target="slides/slide866.xml"/><Relationship Id="rId1009" Type="http://schemas.openxmlformats.org/officeDocument/2006/relationships/slide" Target="slides/slide942.xml"/><Relationship Id="rId1563" Type="http://schemas.openxmlformats.org/officeDocument/2006/relationships/slide" Target="slides/slide1496.xml"/><Relationship Id="rId1770" Type="http://schemas.openxmlformats.org/officeDocument/2006/relationships/slide" Target="slides/slide1703.xml"/><Relationship Id="rId2407" Type="http://schemas.openxmlformats.org/officeDocument/2006/relationships/slide" Target="slides/slide2340.xml"/><Relationship Id="rId2614" Type="http://schemas.openxmlformats.org/officeDocument/2006/relationships/slide" Target="slides/slide2547.xml"/><Relationship Id="rId2821" Type="http://schemas.openxmlformats.org/officeDocument/2006/relationships/slide" Target="slides/slide2754.xml"/><Relationship Id="rId62" Type="http://schemas.openxmlformats.org/officeDocument/2006/relationships/slideMaster" Target="slideMasters/slideMaster62.xml"/><Relationship Id="rId1216" Type="http://schemas.openxmlformats.org/officeDocument/2006/relationships/slide" Target="slides/slide1149.xml"/><Relationship Id="rId1423" Type="http://schemas.openxmlformats.org/officeDocument/2006/relationships/slide" Target="slides/slide1356.xml"/><Relationship Id="rId1630" Type="http://schemas.openxmlformats.org/officeDocument/2006/relationships/slide" Target="slides/slide1563.xml"/><Relationship Id="rId2197" Type="http://schemas.openxmlformats.org/officeDocument/2006/relationships/slide" Target="slides/slide2130.xml"/><Relationship Id="rId169" Type="http://schemas.openxmlformats.org/officeDocument/2006/relationships/slide" Target="slides/slide102.xml"/><Relationship Id="rId376" Type="http://schemas.openxmlformats.org/officeDocument/2006/relationships/slide" Target="slides/slide309.xml"/><Relationship Id="rId583" Type="http://schemas.openxmlformats.org/officeDocument/2006/relationships/slide" Target="slides/slide516.xml"/><Relationship Id="rId790" Type="http://schemas.openxmlformats.org/officeDocument/2006/relationships/slide" Target="slides/slide723.xml"/><Relationship Id="rId2057" Type="http://schemas.openxmlformats.org/officeDocument/2006/relationships/slide" Target="slides/slide1990.xml"/><Relationship Id="rId2264" Type="http://schemas.openxmlformats.org/officeDocument/2006/relationships/slide" Target="slides/slide2197.xml"/><Relationship Id="rId2471" Type="http://schemas.openxmlformats.org/officeDocument/2006/relationships/slide" Target="slides/slide2404.xml"/><Relationship Id="rId236" Type="http://schemas.openxmlformats.org/officeDocument/2006/relationships/slide" Target="slides/slide169.xml"/><Relationship Id="rId443" Type="http://schemas.openxmlformats.org/officeDocument/2006/relationships/slide" Target="slides/slide376.xml"/><Relationship Id="rId650" Type="http://schemas.openxmlformats.org/officeDocument/2006/relationships/slide" Target="slides/slide583.xml"/><Relationship Id="rId1073" Type="http://schemas.openxmlformats.org/officeDocument/2006/relationships/slide" Target="slides/slide1006.xml"/><Relationship Id="rId1280" Type="http://schemas.openxmlformats.org/officeDocument/2006/relationships/slide" Target="slides/slide1213.xml"/><Relationship Id="rId2124" Type="http://schemas.openxmlformats.org/officeDocument/2006/relationships/slide" Target="slides/slide2057.xml"/><Relationship Id="rId2331" Type="http://schemas.openxmlformats.org/officeDocument/2006/relationships/slide" Target="slides/slide2264.xml"/><Relationship Id="rId303" Type="http://schemas.openxmlformats.org/officeDocument/2006/relationships/slide" Target="slides/slide236.xml"/><Relationship Id="rId1140" Type="http://schemas.openxmlformats.org/officeDocument/2006/relationships/slide" Target="slides/slide1073.xml"/><Relationship Id="rId510" Type="http://schemas.openxmlformats.org/officeDocument/2006/relationships/slide" Target="slides/slide443.xml"/><Relationship Id="rId1000" Type="http://schemas.openxmlformats.org/officeDocument/2006/relationships/slide" Target="slides/slide933.xml"/><Relationship Id="rId1957" Type="http://schemas.openxmlformats.org/officeDocument/2006/relationships/slide" Target="slides/slide1890.xml"/><Relationship Id="rId1817" Type="http://schemas.openxmlformats.org/officeDocument/2006/relationships/slide" Target="slides/slide1750.xml"/><Relationship Id="rId160" Type="http://schemas.openxmlformats.org/officeDocument/2006/relationships/slide" Target="slides/slide93.xml"/><Relationship Id="rId2798" Type="http://schemas.openxmlformats.org/officeDocument/2006/relationships/slide" Target="slides/slide2731.xml"/><Relationship Id="rId977" Type="http://schemas.openxmlformats.org/officeDocument/2006/relationships/slide" Target="slides/slide910.xml"/><Relationship Id="rId2658" Type="http://schemas.openxmlformats.org/officeDocument/2006/relationships/slide" Target="slides/slide2591.xml"/><Relationship Id="rId2865" Type="http://schemas.openxmlformats.org/officeDocument/2006/relationships/commentAuthors" Target="commentAuthors.xml"/><Relationship Id="rId837" Type="http://schemas.openxmlformats.org/officeDocument/2006/relationships/slide" Target="slides/slide770.xml"/><Relationship Id="rId1467" Type="http://schemas.openxmlformats.org/officeDocument/2006/relationships/slide" Target="slides/slide1400.xml"/><Relationship Id="rId1674" Type="http://schemas.openxmlformats.org/officeDocument/2006/relationships/slide" Target="slides/slide1607.xml"/><Relationship Id="rId1881" Type="http://schemas.openxmlformats.org/officeDocument/2006/relationships/slide" Target="slides/slide1814.xml"/><Relationship Id="rId2518" Type="http://schemas.openxmlformats.org/officeDocument/2006/relationships/slide" Target="slides/slide2451.xml"/><Relationship Id="rId2725" Type="http://schemas.openxmlformats.org/officeDocument/2006/relationships/slide" Target="slides/slide2658.xml"/><Relationship Id="rId904" Type="http://schemas.openxmlformats.org/officeDocument/2006/relationships/slide" Target="slides/slide837.xml"/><Relationship Id="rId1327" Type="http://schemas.openxmlformats.org/officeDocument/2006/relationships/slide" Target="slides/slide1260.xml"/><Relationship Id="rId1534" Type="http://schemas.openxmlformats.org/officeDocument/2006/relationships/slide" Target="slides/slide1467.xml"/><Relationship Id="rId1741" Type="http://schemas.openxmlformats.org/officeDocument/2006/relationships/slide" Target="slides/slide1674.xml"/><Relationship Id="rId33" Type="http://schemas.openxmlformats.org/officeDocument/2006/relationships/slideMaster" Target="slideMasters/slideMaster33.xml"/><Relationship Id="rId1601" Type="http://schemas.openxmlformats.org/officeDocument/2006/relationships/slide" Target="slides/slide1534.xml"/><Relationship Id="rId487" Type="http://schemas.openxmlformats.org/officeDocument/2006/relationships/slide" Target="slides/slide420.xml"/><Relationship Id="rId694" Type="http://schemas.openxmlformats.org/officeDocument/2006/relationships/slide" Target="slides/slide627.xml"/><Relationship Id="rId2168" Type="http://schemas.openxmlformats.org/officeDocument/2006/relationships/slide" Target="slides/slide2101.xml"/><Relationship Id="rId2375" Type="http://schemas.openxmlformats.org/officeDocument/2006/relationships/slide" Target="slides/slide2308.xml"/><Relationship Id="rId347" Type="http://schemas.openxmlformats.org/officeDocument/2006/relationships/slide" Target="slides/slide280.xml"/><Relationship Id="rId1184" Type="http://schemas.openxmlformats.org/officeDocument/2006/relationships/slide" Target="slides/slide1117.xml"/><Relationship Id="rId2028" Type="http://schemas.openxmlformats.org/officeDocument/2006/relationships/slide" Target="slides/slide1961.xml"/><Relationship Id="rId2582" Type="http://schemas.openxmlformats.org/officeDocument/2006/relationships/slide" Target="slides/slide2515.xml"/><Relationship Id="rId554" Type="http://schemas.openxmlformats.org/officeDocument/2006/relationships/slide" Target="slides/slide487.xml"/><Relationship Id="rId761" Type="http://schemas.openxmlformats.org/officeDocument/2006/relationships/slide" Target="slides/slide694.xml"/><Relationship Id="rId859" Type="http://schemas.openxmlformats.org/officeDocument/2006/relationships/slide" Target="slides/slide792.xml"/><Relationship Id="rId1391" Type="http://schemas.openxmlformats.org/officeDocument/2006/relationships/slide" Target="slides/slide1324.xml"/><Relationship Id="rId1489" Type="http://schemas.openxmlformats.org/officeDocument/2006/relationships/slide" Target="slides/slide1422.xml"/><Relationship Id="rId1696" Type="http://schemas.openxmlformats.org/officeDocument/2006/relationships/slide" Target="slides/slide1629.xml"/><Relationship Id="rId2235" Type="http://schemas.openxmlformats.org/officeDocument/2006/relationships/slide" Target="slides/slide2168.xml"/><Relationship Id="rId2442" Type="http://schemas.openxmlformats.org/officeDocument/2006/relationships/slide" Target="slides/slide2375.xml"/><Relationship Id="rId207" Type="http://schemas.openxmlformats.org/officeDocument/2006/relationships/slide" Target="slides/slide140.xml"/><Relationship Id="rId414" Type="http://schemas.openxmlformats.org/officeDocument/2006/relationships/slide" Target="slides/slide347.xml"/><Relationship Id="rId621" Type="http://schemas.openxmlformats.org/officeDocument/2006/relationships/slide" Target="slides/slide554.xml"/><Relationship Id="rId1044" Type="http://schemas.openxmlformats.org/officeDocument/2006/relationships/slide" Target="slides/slide977.xml"/><Relationship Id="rId1251" Type="http://schemas.openxmlformats.org/officeDocument/2006/relationships/slide" Target="slides/slide1184.xml"/><Relationship Id="rId1349" Type="http://schemas.openxmlformats.org/officeDocument/2006/relationships/slide" Target="slides/slide1282.xml"/><Relationship Id="rId2302" Type="http://schemas.openxmlformats.org/officeDocument/2006/relationships/slide" Target="slides/slide2235.xml"/><Relationship Id="rId2747" Type="http://schemas.openxmlformats.org/officeDocument/2006/relationships/slide" Target="slides/slide2680.xml"/><Relationship Id="rId719" Type="http://schemas.openxmlformats.org/officeDocument/2006/relationships/slide" Target="slides/slide652.xml"/><Relationship Id="rId926" Type="http://schemas.openxmlformats.org/officeDocument/2006/relationships/slide" Target="slides/slide859.xml"/><Relationship Id="rId1111" Type="http://schemas.openxmlformats.org/officeDocument/2006/relationships/slide" Target="slides/slide1044.xml"/><Relationship Id="rId1556" Type="http://schemas.openxmlformats.org/officeDocument/2006/relationships/slide" Target="slides/slide1489.xml"/><Relationship Id="rId1763" Type="http://schemas.openxmlformats.org/officeDocument/2006/relationships/slide" Target="slides/slide1696.xml"/><Relationship Id="rId1970" Type="http://schemas.openxmlformats.org/officeDocument/2006/relationships/slide" Target="slides/slide1903.xml"/><Relationship Id="rId2607" Type="http://schemas.openxmlformats.org/officeDocument/2006/relationships/slide" Target="slides/slide2540.xml"/><Relationship Id="rId2814" Type="http://schemas.openxmlformats.org/officeDocument/2006/relationships/slide" Target="slides/slide2747.xml"/><Relationship Id="rId55" Type="http://schemas.openxmlformats.org/officeDocument/2006/relationships/slideMaster" Target="slideMasters/slideMaster55.xml"/><Relationship Id="rId1209" Type="http://schemas.openxmlformats.org/officeDocument/2006/relationships/slide" Target="slides/slide1142.xml"/><Relationship Id="rId1416" Type="http://schemas.openxmlformats.org/officeDocument/2006/relationships/slide" Target="slides/slide1349.xml"/><Relationship Id="rId1623" Type="http://schemas.openxmlformats.org/officeDocument/2006/relationships/slide" Target="slides/slide1556.xml"/><Relationship Id="rId1830" Type="http://schemas.openxmlformats.org/officeDocument/2006/relationships/slide" Target="slides/slide1763.xml"/><Relationship Id="rId1928" Type="http://schemas.openxmlformats.org/officeDocument/2006/relationships/slide" Target="slides/slide1861.xml"/><Relationship Id="rId2092" Type="http://schemas.openxmlformats.org/officeDocument/2006/relationships/slide" Target="slides/slide2025.xml"/><Relationship Id="rId271" Type="http://schemas.openxmlformats.org/officeDocument/2006/relationships/slide" Target="slides/slide204.xml"/><Relationship Id="rId2397" Type="http://schemas.openxmlformats.org/officeDocument/2006/relationships/slide" Target="slides/slide2330.xml"/><Relationship Id="rId131" Type="http://schemas.openxmlformats.org/officeDocument/2006/relationships/slide" Target="slides/slide64.xml"/><Relationship Id="rId369" Type="http://schemas.openxmlformats.org/officeDocument/2006/relationships/slide" Target="slides/slide302.xml"/><Relationship Id="rId576" Type="http://schemas.openxmlformats.org/officeDocument/2006/relationships/slide" Target="slides/slide509.xml"/><Relationship Id="rId783" Type="http://schemas.openxmlformats.org/officeDocument/2006/relationships/slide" Target="slides/slide716.xml"/><Relationship Id="rId990" Type="http://schemas.openxmlformats.org/officeDocument/2006/relationships/slide" Target="slides/slide923.xml"/><Relationship Id="rId2257" Type="http://schemas.openxmlformats.org/officeDocument/2006/relationships/slide" Target="slides/slide2190.xml"/><Relationship Id="rId2464" Type="http://schemas.openxmlformats.org/officeDocument/2006/relationships/slide" Target="slides/slide2397.xml"/><Relationship Id="rId2671" Type="http://schemas.openxmlformats.org/officeDocument/2006/relationships/slide" Target="slides/slide2604.xml"/><Relationship Id="rId229" Type="http://schemas.openxmlformats.org/officeDocument/2006/relationships/slide" Target="slides/slide162.xml"/><Relationship Id="rId436" Type="http://schemas.openxmlformats.org/officeDocument/2006/relationships/slide" Target="slides/slide369.xml"/><Relationship Id="rId643" Type="http://schemas.openxmlformats.org/officeDocument/2006/relationships/slide" Target="slides/slide576.xml"/><Relationship Id="rId1066" Type="http://schemas.openxmlformats.org/officeDocument/2006/relationships/slide" Target="slides/slide999.xml"/><Relationship Id="rId1273" Type="http://schemas.openxmlformats.org/officeDocument/2006/relationships/slide" Target="slides/slide1206.xml"/><Relationship Id="rId1480" Type="http://schemas.openxmlformats.org/officeDocument/2006/relationships/slide" Target="slides/slide1413.xml"/><Relationship Id="rId2117" Type="http://schemas.openxmlformats.org/officeDocument/2006/relationships/slide" Target="slides/slide2050.xml"/><Relationship Id="rId2324" Type="http://schemas.openxmlformats.org/officeDocument/2006/relationships/slide" Target="slides/slide2257.xml"/><Relationship Id="rId2769" Type="http://schemas.openxmlformats.org/officeDocument/2006/relationships/slide" Target="slides/slide2702.xml"/><Relationship Id="rId850" Type="http://schemas.openxmlformats.org/officeDocument/2006/relationships/slide" Target="slides/slide783.xml"/><Relationship Id="rId948" Type="http://schemas.openxmlformats.org/officeDocument/2006/relationships/slide" Target="slides/slide881.xml"/><Relationship Id="rId1133" Type="http://schemas.openxmlformats.org/officeDocument/2006/relationships/slide" Target="slides/slide1066.xml"/><Relationship Id="rId1578" Type="http://schemas.openxmlformats.org/officeDocument/2006/relationships/slide" Target="slides/slide1511.xml"/><Relationship Id="rId1785" Type="http://schemas.openxmlformats.org/officeDocument/2006/relationships/slide" Target="slides/slide1718.xml"/><Relationship Id="rId1992" Type="http://schemas.openxmlformats.org/officeDocument/2006/relationships/slide" Target="slides/slide1925.xml"/><Relationship Id="rId2531" Type="http://schemas.openxmlformats.org/officeDocument/2006/relationships/slide" Target="slides/slide2464.xml"/><Relationship Id="rId2629" Type="http://schemas.openxmlformats.org/officeDocument/2006/relationships/slide" Target="slides/slide2562.xml"/><Relationship Id="rId2836" Type="http://schemas.openxmlformats.org/officeDocument/2006/relationships/slide" Target="slides/slide2769.xml"/><Relationship Id="rId77" Type="http://schemas.openxmlformats.org/officeDocument/2006/relationships/slide" Target="slides/slide10.xml"/><Relationship Id="rId503" Type="http://schemas.openxmlformats.org/officeDocument/2006/relationships/slide" Target="slides/slide436.xml"/><Relationship Id="rId710" Type="http://schemas.openxmlformats.org/officeDocument/2006/relationships/slide" Target="slides/slide643.xml"/><Relationship Id="rId808" Type="http://schemas.openxmlformats.org/officeDocument/2006/relationships/slide" Target="slides/slide741.xml"/><Relationship Id="rId1340" Type="http://schemas.openxmlformats.org/officeDocument/2006/relationships/slide" Target="slides/slide1273.xml"/><Relationship Id="rId1438" Type="http://schemas.openxmlformats.org/officeDocument/2006/relationships/slide" Target="slides/slide1371.xml"/><Relationship Id="rId1645" Type="http://schemas.openxmlformats.org/officeDocument/2006/relationships/slide" Target="slides/slide1578.xml"/><Relationship Id="rId1200" Type="http://schemas.openxmlformats.org/officeDocument/2006/relationships/slide" Target="slides/slide1133.xml"/><Relationship Id="rId1852" Type="http://schemas.openxmlformats.org/officeDocument/2006/relationships/slide" Target="slides/slide1785.xml"/><Relationship Id="rId1505" Type="http://schemas.openxmlformats.org/officeDocument/2006/relationships/slide" Target="slides/slide1438.xml"/><Relationship Id="rId1712" Type="http://schemas.openxmlformats.org/officeDocument/2006/relationships/slide" Target="slides/slide1645.xml"/><Relationship Id="rId293" Type="http://schemas.openxmlformats.org/officeDocument/2006/relationships/slide" Target="slides/slide226.xml"/><Relationship Id="rId2181" Type="http://schemas.openxmlformats.org/officeDocument/2006/relationships/slide" Target="slides/slide2114.xml"/><Relationship Id="rId153" Type="http://schemas.openxmlformats.org/officeDocument/2006/relationships/slide" Target="slides/slide86.xml"/><Relationship Id="rId360" Type="http://schemas.openxmlformats.org/officeDocument/2006/relationships/slide" Target="slides/slide293.xml"/><Relationship Id="rId598" Type="http://schemas.openxmlformats.org/officeDocument/2006/relationships/slide" Target="slides/slide531.xml"/><Relationship Id="rId2041" Type="http://schemas.openxmlformats.org/officeDocument/2006/relationships/slide" Target="slides/slide1974.xml"/><Relationship Id="rId2279" Type="http://schemas.openxmlformats.org/officeDocument/2006/relationships/slide" Target="slides/slide2212.xml"/><Relationship Id="rId2486" Type="http://schemas.openxmlformats.org/officeDocument/2006/relationships/slide" Target="slides/slide2419.xml"/><Relationship Id="rId2693" Type="http://schemas.openxmlformats.org/officeDocument/2006/relationships/slide" Target="slides/slide2626.xml"/><Relationship Id="rId220" Type="http://schemas.openxmlformats.org/officeDocument/2006/relationships/slide" Target="slides/slide153.xml"/><Relationship Id="rId458" Type="http://schemas.openxmlformats.org/officeDocument/2006/relationships/slide" Target="slides/slide391.xml"/><Relationship Id="rId665" Type="http://schemas.openxmlformats.org/officeDocument/2006/relationships/slide" Target="slides/slide598.xml"/><Relationship Id="rId872" Type="http://schemas.openxmlformats.org/officeDocument/2006/relationships/slide" Target="slides/slide805.xml"/><Relationship Id="rId1088" Type="http://schemas.openxmlformats.org/officeDocument/2006/relationships/slide" Target="slides/slide1021.xml"/><Relationship Id="rId1295" Type="http://schemas.openxmlformats.org/officeDocument/2006/relationships/slide" Target="slides/slide1228.xml"/><Relationship Id="rId2139" Type="http://schemas.openxmlformats.org/officeDocument/2006/relationships/slide" Target="slides/slide2072.xml"/><Relationship Id="rId2346" Type="http://schemas.openxmlformats.org/officeDocument/2006/relationships/slide" Target="slides/slide2279.xml"/><Relationship Id="rId2553" Type="http://schemas.openxmlformats.org/officeDocument/2006/relationships/slide" Target="slides/slide2486.xml"/><Relationship Id="rId2760" Type="http://schemas.openxmlformats.org/officeDocument/2006/relationships/slide" Target="slides/slide2693.xml"/><Relationship Id="rId318" Type="http://schemas.openxmlformats.org/officeDocument/2006/relationships/slide" Target="slides/slide251.xml"/><Relationship Id="rId525" Type="http://schemas.openxmlformats.org/officeDocument/2006/relationships/slide" Target="slides/slide458.xml"/><Relationship Id="rId732" Type="http://schemas.openxmlformats.org/officeDocument/2006/relationships/slide" Target="slides/slide665.xml"/><Relationship Id="rId1155" Type="http://schemas.openxmlformats.org/officeDocument/2006/relationships/slide" Target="slides/slide1088.xml"/><Relationship Id="rId1362" Type="http://schemas.openxmlformats.org/officeDocument/2006/relationships/slide" Target="slides/slide1295.xml"/><Relationship Id="rId2206" Type="http://schemas.openxmlformats.org/officeDocument/2006/relationships/slide" Target="slides/slide2139.xml"/><Relationship Id="rId2413" Type="http://schemas.openxmlformats.org/officeDocument/2006/relationships/slide" Target="slides/slide2346.xml"/><Relationship Id="rId2620" Type="http://schemas.openxmlformats.org/officeDocument/2006/relationships/slide" Target="slides/slide2553.xml"/><Relationship Id="rId2858" Type="http://schemas.openxmlformats.org/officeDocument/2006/relationships/font" Target="fonts/font2.fntdata"/><Relationship Id="rId99" Type="http://schemas.openxmlformats.org/officeDocument/2006/relationships/slide" Target="slides/slide32.xml"/><Relationship Id="rId1015" Type="http://schemas.openxmlformats.org/officeDocument/2006/relationships/slide" Target="slides/slide948.xml"/><Relationship Id="rId1222" Type="http://schemas.openxmlformats.org/officeDocument/2006/relationships/slide" Target="slides/slide1155.xml"/><Relationship Id="rId1667" Type="http://schemas.openxmlformats.org/officeDocument/2006/relationships/slide" Target="slides/slide1600.xml"/><Relationship Id="rId1874" Type="http://schemas.openxmlformats.org/officeDocument/2006/relationships/slide" Target="slides/slide1807.xml"/><Relationship Id="rId2718" Type="http://schemas.openxmlformats.org/officeDocument/2006/relationships/slide" Target="slides/slide2651.xml"/><Relationship Id="rId1527" Type="http://schemas.openxmlformats.org/officeDocument/2006/relationships/slide" Target="slides/slide1460.xml"/><Relationship Id="rId1734" Type="http://schemas.openxmlformats.org/officeDocument/2006/relationships/slide" Target="slides/slide1667.xml"/><Relationship Id="rId1941" Type="http://schemas.openxmlformats.org/officeDocument/2006/relationships/slide" Target="slides/slide1874.xml"/><Relationship Id="rId26" Type="http://schemas.openxmlformats.org/officeDocument/2006/relationships/slideMaster" Target="slideMasters/slideMaster26.xml"/><Relationship Id="rId175" Type="http://schemas.openxmlformats.org/officeDocument/2006/relationships/slide" Target="slides/slide108.xml"/><Relationship Id="rId1801" Type="http://schemas.openxmlformats.org/officeDocument/2006/relationships/slide" Target="slides/slide1734.xml"/><Relationship Id="rId382" Type="http://schemas.openxmlformats.org/officeDocument/2006/relationships/slide" Target="slides/slide315.xml"/><Relationship Id="rId687" Type="http://schemas.openxmlformats.org/officeDocument/2006/relationships/slide" Target="slides/slide620.xml"/><Relationship Id="rId2063" Type="http://schemas.openxmlformats.org/officeDocument/2006/relationships/slide" Target="slides/slide1996.xml"/><Relationship Id="rId2270" Type="http://schemas.openxmlformats.org/officeDocument/2006/relationships/slide" Target="slides/slide2203.xml"/><Relationship Id="rId2368" Type="http://schemas.openxmlformats.org/officeDocument/2006/relationships/slide" Target="slides/slide2301.xml"/><Relationship Id="rId242" Type="http://schemas.openxmlformats.org/officeDocument/2006/relationships/slide" Target="slides/slide175.xml"/><Relationship Id="rId894" Type="http://schemas.openxmlformats.org/officeDocument/2006/relationships/slide" Target="slides/slide827.xml"/><Relationship Id="rId1177" Type="http://schemas.openxmlformats.org/officeDocument/2006/relationships/slide" Target="slides/slide1110.xml"/><Relationship Id="rId2130" Type="http://schemas.openxmlformats.org/officeDocument/2006/relationships/slide" Target="slides/slide2063.xml"/><Relationship Id="rId2575" Type="http://schemas.openxmlformats.org/officeDocument/2006/relationships/slide" Target="slides/slide2508.xml"/><Relationship Id="rId2782" Type="http://schemas.openxmlformats.org/officeDocument/2006/relationships/slide" Target="slides/slide2715.xml"/><Relationship Id="rId102" Type="http://schemas.openxmlformats.org/officeDocument/2006/relationships/slide" Target="slides/slide35.xml"/><Relationship Id="rId547" Type="http://schemas.openxmlformats.org/officeDocument/2006/relationships/slide" Target="slides/slide480.xml"/><Relationship Id="rId754" Type="http://schemas.openxmlformats.org/officeDocument/2006/relationships/slide" Target="slides/slide687.xml"/><Relationship Id="rId961" Type="http://schemas.openxmlformats.org/officeDocument/2006/relationships/slide" Target="slides/slide894.xml"/><Relationship Id="rId1384" Type="http://schemas.openxmlformats.org/officeDocument/2006/relationships/slide" Target="slides/slide1317.xml"/><Relationship Id="rId1591" Type="http://schemas.openxmlformats.org/officeDocument/2006/relationships/slide" Target="slides/slide1524.xml"/><Relationship Id="rId1689" Type="http://schemas.openxmlformats.org/officeDocument/2006/relationships/slide" Target="slides/slide1622.xml"/><Relationship Id="rId2228" Type="http://schemas.openxmlformats.org/officeDocument/2006/relationships/slide" Target="slides/slide2161.xml"/><Relationship Id="rId2435" Type="http://schemas.openxmlformats.org/officeDocument/2006/relationships/slide" Target="slides/slide2368.xml"/><Relationship Id="rId2642" Type="http://schemas.openxmlformats.org/officeDocument/2006/relationships/slide" Target="slides/slide2575.xml"/><Relationship Id="rId90" Type="http://schemas.openxmlformats.org/officeDocument/2006/relationships/slide" Target="slides/slide23.xml"/><Relationship Id="rId407" Type="http://schemas.openxmlformats.org/officeDocument/2006/relationships/slide" Target="slides/slide340.xml"/><Relationship Id="rId614" Type="http://schemas.openxmlformats.org/officeDocument/2006/relationships/slide" Target="slides/slide547.xml"/><Relationship Id="rId821" Type="http://schemas.openxmlformats.org/officeDocument/2006/relationships/slide" Target="slides/slide754.xml"/><Relationship Id="rId1037" Type="http://schemas.openxmlformats.org/officeDocument/2006/relationships/slide" Target="slides/slide970.xml"/><Relationship Id="rId1244" Type="http://schemas.openxmlformats.org/officeDocument/2006/relationships/slide" Target="slides/slide1177.xml"/><Relationship Id="rId1451" Type="http://schemas.openxmlformats.org/officeDocument/2006/relationships/slide" Target="slides/slide1384.xml"/><Relationship Id="rId1896" Type="http://schemas.openxmlformats.org/officeDocument/2006/relationships/slide" Target="slides/slide1829.xml"/><Relationship Id="rId2502" Type="http://schemas.openxmlformats.org/officeDocument/2006/relationships/slide" Target="slides/slide2435.xml"/><Relationship Id="rId919" Type="http://schemas.openxmlformats.org/officeDocument/2006/relationships/slide" Target="slides/slide852.xml"/><Relationship Id="rId1104" Type="http://schemas.openxmlformats.org/officeDocument/2006/relationships/slide" Target="slides/slide1037.xml"/><Relationship Id="rId1311" Type="http://schemas.openxmlformats.org/officeDocument/2006/relationships/slide" Target="slides/slide1244.xml"/><Relationship Id="rId1549" Type="http://schemas.openxmlformats.org/officeDocument/2006/relationships/slide" Target="slides/slide1482.xml"/><Relationship Id="rId1756" Type="http://schemas.openxmlformats.org/officeDocument/2006/relationships/slide" Target="slides/slide1689.xml"/><Relationship Id="rId1963" Type="http://schemas.openxmlformats.org/officeDocument/2006/relationships/slide" Target="slides/slide1896.xml"/><Relationship Id="rId2807" Type="http://schemas.openxmlformats.org/officeDocument/2006/relationships/slide" Target="slides/slide2740.xml"/><Relationship Id="rId48" Type="http://schemas.openxmlformats.org/officeDocument/2006/relationships/slideMaster" Target="slideMasters/slideMaster48.xml"/><Relationship Id="rId1409" Type="http://schemas.openxmlformats.org/officeDocument/2006/relationships/slide" Target="slides/slide1342.xml"/><Relationship Id="rId1616" Type="http://schemas.openxmlformats.org/officeDocument/2006/relationships/slide" Target="slides/slide1549.xml"/><Relationship Id="rId1823" Type="http://schemas.openxmlformats.org/officeDocument/2006/relationships/slide" Target="slides/slide1756.xml"/><Relationship Id="rId197" Type="http://schemas.openxmlformats.org/officeDocument/2006/relationships/slide" Target="slides/slide130.xml"/><Relationship Id="rId2085" Type="http://schemas.openxmlformats.org/officeDocument/2006/relationships/slide" Target="slides/slide2018.xml"/><Relationship Id="rId2292" Type="http://schemas.openxmlformats.org/officeDocument/2006/relationships/slide" Target="slides/slide2225.xml"/><Relationship Id="rId264" Type="http://schemas.openxmlformats.org/officeDocument/2006/relationships/slide" Target="slides/slide197.xml"/><Relationship Id="rId471" Type="http://schemas.openxmlformats.org/officeDocument/2006/relationships/slide" Target="slides/slide404.xml"/><Relationship Id="rId2152" Type="http://schemas.openxmlformats.org/officeDocument/2006/relationships/slide" Target="slides/slide2085.xml"/><Relationship Id="rId2597" Type="http://schemas.openxmlformats.org/officeDocument/2006/relationships/slide" Target="slides/slide2530.xml"/><Relationship Id="rId124" Type="http://schemas.openxmlformats.org/officeDocument/2006/relationships/slide" Target="slides/slide57.xml"/><Relationship Id="rId569" Type="http://schemas.openxmlformats.org/officeDocument/2006/relationships/slide" Target="slides/slide502.xml"/><Relationship Id="rId776" Type="http://schemas.openxmlformats.org/officeDocument/2006/relationships/slide" Target="slides/slide709.xml"/><Relationship Id="rId983" Type="http://schemas.openxmlformats.org/officeDocument/2006/relationships/slide" Target="slides/slide916.xml"/><Relationship Id="rId1199" Type="http://schemas.openxmlformats.org/officeDocument/2006/relationships/slide" Target="slides/slide1132.xml"/><Relationship Id="rId2457" Type="http://schemas.openxmlformats.org/officeDocument/2006/relationships/slide" Target="slides/slide2390.xml"/><Relationship Id="rId2664" Type="http://schemas.openxmlformats.org/officeDocument/2006/relationships/slide" Target="slides/slide2597.xml"/><Relationship Id="rId331" Type="http://schemas.openxmlformats.org/officeDocument/2006/relationships/slide" Target="slides/slide264.xml"/><Relationship Id="rId429" Type="http://schemas.openxmlformats.org/officeDocument/2006/relationships/slide" Target="slides/slide362.xml"/><Relationship Id="rId636" Type="http://schemas.openxmlformats.org/officeDocument/2006/relationships/slide" Target="slides/slide569.xml"/><Relationship Id="rId1059" Type="http://schemas.openxmlformats.org/officeDocument/2006/relationships/slide" Target="slides/slide992.xml"/><Relationship Id="rId1266" Type="http://schemas.openxmlformats.org/officeDocument/2006/relationships/slide" Target="slides/slide1199.xml"/><Relationship Id="rId1473" Type="http://schemas.openxmlformats.org/officeDocument/2006/relationships/slide" Target="slides/slide1406.xml"/><Relationship Id="rId2012" Type="http://schemas.openxmlformats.org/officeDocument/2006/relationships/slide" Target="slides/slide1945.xml"/><Relationship Id="rId2317" Type="http://schemas.openxmlformats.org/officeDocument/2006/relationships/slide" Target="slides/slide2250.xml"/><Relationship Id="rId2871" Type="http://schemas.microsoft.com/office/2006/relationships/vbaProject" Target="vbaProject.bin"/><Relationship Id="rId843" Type="http://schemas.openxmlformats.org/officeDocument/2006/relationships/slide" Target="slides/slide776.xml"/><Relationship Id="rId1126" Type="http://schemas.openxmlformats.org/officeDocument/2006/relationships/slide" Target="slides/slide1059.xml"/><Relationship Id="rId1680" Type="http://schemas.openxmlformats.org/officeDocument/2006/relationships/slide" Target="slides/slide1613.xml"/><Relationship Id="rId1778" Type="http://schemas.openxmlformats.org/officeDocument/2006/relationships/slide" Target="slides/slide1711.xml"/><Relationship Id="rId1985" Type="http://schemas.openxmlformats.org/officeDocument/2006/relationships/slide" Target="slides/slide1918.xml"/><Relationship Id="rId2524" Type="http://schemas.openxmlformats.org/officeDocument/2006/relationships/slide" Target="slides/slide2457.xml"/><Relationship Id="rId2731" Type="http://schemas.openxmlformats.org/officeDocument/2006/relationships/slide" Target="slides/slide2664.xml"/><Relationship Id="rId2829" Type="http://schemas.openxmlformats.org/officeDocument/2006/relationships/slide" Target="slides/slide2762.xml"/><Relationship Id="rId703" Type="http://schemas.openxmlformats.org/officeDocument/2006/relationships/slide" Target="slides/slide636.xml"/><Relationship Id="rId910" Type="http://schemas.openxmlformats.org/officeDocument/2006/relationships/slide" Target="slides/slide843.xml"/><Relationship Id="rId1333" Type="http://schemas.openxmlformats.org/officeDocument/2006/relationships/slide" Target="slides/slide1266.xml"/><Relationship Id="rId1540" Type="http://schemas.openxmlformats.org/officeDocument/2006/relationships/slide" Target="slides/slide1473.xml"/><Relationship Id="rId1638" Type="http://schemas.openxmlformats.org/officeDocument/2006/relationships/slide" Target="slides/slide1571.xml"/><Relationship Id="rId1400" Type="http://schemas.openxmlformats.org/officeDocument/2006/relationships/slide" Target="slides/slide1333.xml"/><Relationship Id="rId1845" Type="http://schemas.openxmlformats.org/officeDocument/2006/relationships/slide" Target="slides/slide1778.xml"/><Relationship Id="rId1705" Type="http://schemas.openxmlformats.org/officeDocument/2006/relationships/slide" Target="slides/slide1638.xml"/><Relationship Id="rId1912" Type="http://schemas.openxmlformats.org/officeDocument/2006/relationships/slide" Target="slides/slide1845.xml"/><Relationship Id="rId286" Type="http://schemas.openxmlformats.org/officeDocument/2006/relationships/slide" Target="slides/slide219.xml"/><Relationship Id="rId493" Type="http://schemas.openxmlformats.org/officeDocument/2006/relationships/slide" Target="slides/slide426.xml"/><Relationship Id="rId2174" Type="http://schemas.openxmlformats.org/officeDocument/2006/relationships/slide" Target="slides/slide2107.xml"/><Relationship Id="rId2381" Type="http://schemas.openxmlformats.org/officeDocument/2006/relationships/slide" Target="slides/slide2314.xml"/><Relationship Id="rId146" Type="http://schemas.openxmlformats.org/officeDocument/2006/relationships/slide" Target="slides/slide79.xml"/><Relationship Id="rId353" Type="http://schemas.openxmlformats.org/officeDocument/2006/relationships/slide" Target="slides/slide286.xml"/><Relationship Id="rId560" Type="http://schemas.openxmlformats.org/officeDocument/2006/relationships/slide" Target="slides/slide493.xml"/><Relationship Id="rId798" Type="http://schemas.openxmlformats.org/officeDocument/2006/relationships/slide" Target="slides/slide731.xml"/><Relationship Id="rId1190" Type="http://schemas.openxmlformats.org/officeDocument/2006/relationships/slide" Target="slides/slide1123.xml"/><Relationship Id="rId2034" Type="http://schemas.openxmlformats.org/officeDocument/2006/relationships/slide" Target="slides/slide1967.xml"/><Relationship Id="rId2241" Type="http://schemas.openxmlformats.org/officeDocument/2006/relationships/slide" Target="slides/slide2174.xml"/><Relationship Id="rId2479" Type="http://schemas.openxmlformats.org/officeDocument/2006/relationships/slide" Target="slides/slide2412.xml"/><Relationship Id="rId2686" Type="http://schemas.openxmlformats.org/officeDocument/2006/relationships/slide" Target="slides/slide2619.xml"/><Relationship Id="rId213" Type="http://schemas.openxmlformats.org/officeDocument/2006/relationships/slide" Target="slides/slide146.xml"/><Relationship Id="rId420" Type="http://schemas.openxmlformats.org/officeDocument/2006/relationships/slide" Target="slides/slide353.xml"/><Relationship Id="rId658" Type="http://schemas.openxmlformats.org/officeDocument/2006/relationships/slide" Target="slides/slide591.xml"/><Relationship Id="rId865" Type="http://schemas.openxmlformats.org/officeDocument/2006/relationships/slide" Target="slides/slide798.xml"/><Relationship Id="rId1050" Type="http://schemas.openxmlformats.org/officeDocument/2006/relationships/slide" Target="slides/slide983.xml"/><Relationship Id="rId1288" Type="http://schemas.openxmlformats.org/officeDocument/2006/relationships/slide" Target="slides/slide1221.xml"/><Relationship Id="rId1495" Type="http://schemas.openxmlformats.org/officeDocument/2006/relationships/slide" Target="slides/slide1428.xml"/><Relationship Id="rId2101" Type="http://schemas.openxmlformats.org/officeDocument/2006/relationships/slide" Target="slides/slide2034.xml"/><Relationship Id="rId2339" Type="http://schemas.openxmlformats.org/officeDocument/2006/relationships/slide" Target="slides/slide2272.xml"/><Relationship Id="rId2546" Type="http://schemas.openxmlformats.org/officeDocument/2006/relationships/slide" Target="slides/slide2479.xml"/><Relationship Id="rId2753" Type="http://schemas.openxmlformats.org/officeDocument/2006/relationships/slide" Target="slides/slide2686.xml"/><Relationship Id="rId518" Type="http://schemas.openxmlformats.org/officeDocument/2006/relationships/slide" Target="slides/slide451.xml"/><Relationship Id="rId725" Type="http://schemas.openxmlformats.org/officeDocument/2006/relationships/slide" Target="slides/slide658.xml"/><Relationship Id="rId932" Type="http://schemas.openxmlformats.org/officeDocument/2006/relationships/slide" Target="slides/slide865.xml"/><Relationship Id="rId1148" Type="http://schemas.openxmlformats.org/officeDocument/2006/relationships/slide" Target="slides/slide1081.xml"/><Relationship Id="rId1355" Type="http://schemas.openxmlformats.org/officeDocument/2006/relationships/slide" Target="slides/slide1288.xml"/><Relationship Id="rId1562" Type="http://schemas.openxmlformats.org/officeDocument/2006/relationships/slide" Target="slides/slide1495.xml"/><Relationship Id="rId2406" Type="http://schemas.openxmlformats.org/officeDocument/2006/relationships/slide" Target="slides/slide2339.xml"/><Relationship Id="rId2613" Type="http://schemas.openxmlformats.org/officeDocument/2006/relationships/slide" Target="slides/slide2546.xml"/><Relationship Id="rId1008" Type="http://schemas.openxmlformats.org/officeDocument/2006/relationships/slide" Target="slides/slide941.xml"/><Relationship Id="rId1215" Type="http://schemas.openxmlformats.org/officeDocument/2006/relationships/slide" Target="slides/slide1148.xml"/><Relationship Id="rId1422" Type="http://schemas.openxmlformats.org/officeDocument/2006/relationships/slide" Target="slides/slide1355.xml"/><Relationship Id="rId1867" Type="http://schemas.openxmlformats.org/officeDocument/2006/relationships/slide" Target="slides/slide1800.xml"/><Relationship Id="rId2820" Type="http://schemas.openxmlformats.org/officeDocument/2006/relationships/slide" Target="slides/slide2753.xml"/><Relationship Id="rId61" Type="http://schemas.openxmlformats.org/officeDocument/2006/relationships/slideMaster" Target="slideMasters/slideMaster61.xml"/><Relationship Id="rId1727" Type="http://schemas.openxmlformats.org/officeDocument/2006/relationships/slide" Target="slides/slide1660.xml"/><Relationship Id="rId1934" Type="http://schemas.openxmlformats.org/officeDocument/2006/relationships/slide" Target="slides/slide1867.xml"/><Relationship Id="rId19" Type="http://schemas.openxmlformats.org/officeDocument/2006/relationships/slideMaster" Target="slideMasters/slideMaster19.xml"/><Relationship Id="rId2196" Type="http://schemas.openxmlformats.org/officeDocument/2006/relationships/slide" Target="slides/slide2129.xml"/><Relationship Id="rId168" Type="http://schemas.openxmlformats.org/officeDocument/2006/relationships/slide" Target="slides/slide101.xml"/><Relationship Id="rId375" Type="http://schemas.openxmlformats.org/officeDocument/2006/relationships/slide" Target="slides/slide308.xml"/><Relationship Id="rId582" Type="http://schemas.openxmlformats.org/officeDocument/2006/relationships/slide" Target="slides/slide515.xml"/><Relationship Id="rId2056" Type="http://schemas.openxmlformats.org/officeDocument/2006/relationships/slide" Target="slides/slide1989.xml"/><Relationship Id="rId2263" Type="http://schemas.openxmlformats.org/officeDocument/2006/relationships/slide" Target="slides/slide2196.xml"/><Relationship Id="rId2470" Type="http://schemas.openxmlformats.org/officeDocument/2006/relationships/slide" Target="slides/slide2403.xml"/><Relationship Id="rId3" Type="http://schemas.openxmlformats.org/officeDocument/2006/relationships/slideMaster" Target="slideMasters/slideMaster3.xml"/><Relationship Id="rId235" Type="http://schemas.openxmlformats.org/officeDocument/2006/relationships/slide" Target="slides/slide168.xml"/><Relationship Id="rId442" Type="http://schemas.openxmlformats.org/officeDocument/2006/relationships/slide" Target="slides/slide375.xml"/><Relationship Id="rId887" Type="http://schemas.openxmlformats.org/officeDocument/2006/relationships/slide" Target="slides/slide820.xml"/><Relationship Id="rId1072" Type="http://schemas.openxmlformats.org/officeDocument/2006/relationships/slide" Target="slides/slide1005.xml"/><Relationship Id="rId2123" Type="http://schemas.openxmlformats.org/officeDocument/2006/relationships/slide" Target="slides/slide2056.xml"/><Relationship Id="rId2330" Type="http://schemas.openxmlformats.org/officeDocument/2006/relationships/slide" Target="slides/slide2263.xml"/><Relationship Id="rId2568" Type="http://schemas.openxmlformats.org/officeDocument/2006/relationships/slide" Target="slides/slide2501.xml"/><Relationship Id="rId2775" Type="http://schemas.openxmlformats.org/officeDocument/2006/relationships/slide" Target="slides/slide2708.xml"/><Relationship Id="rId302" Type="http://schemas.openxmlformats.org/officeDocument/2006/relationships/slide" Target="slides/slide235.xml"/><Relationship Id="rId747" Type="http://schemas.openxmlformats.org/officeDocument/2006/relationships/slide" Target="slides/slide680.xml"/><Relationship Id="rId954" Type="http://schemas.openxmlformats.org/officeDocument/2006/relationships/slide" Target="slides/slide887.xml"/><Relationship Id="rId1377" Type="http://schemas.openxmlformats.org/officeDocument/2006/relationships/slide" Target="slides/slide1310.xml"/><Relationship Id="rId1584" Type="http://schemas.openxmlformats.org/officeDocument/2006/relationships/slide" Target="slides/slide1517.xml"/><Relationship Id="rId1791" Type="http://schemas.openxmlformats.org/officeDocument/2006/relationships/slide" Target="slides/slide1724.xml"/><Relationship Id="rId2428" Type="http://schemas.openxmlformats.org/officeDocument/2006/relationships/slide" Target="slides/slide2361.xml"/><Relationship Id="rId2635" Type="http://schemas.openxmlformats.org/officeDocument/2006/relationships/slide" Target="slides/slide2568.xml"/><Relationship Id="rId2842" Type="http://schemas.openxmlformats.org/officeDocument/2006/relationships/slide" Target="slides/slide2775.xml"/><Relationship Id="rId83" Type="http://schemas.openxmlformats.org/officeDocument/2006/relationships/slide" Target="slides/slide16.xml"/><Relationship Id="rId607" Type="http://schemas.openxmlformats.org/officeDocument/2006/relationships/slide" Target="slides/slide540.xml"/><Relationship Id="rId814" Type="http://schemas.openxmlformats.org/officeDocument/2006/relationships/slide" Target="slides/slide747.xml"/><Relationship Id="rId1237" Type="http://schemas.openxmlformats.org/officeDocument/2006/relationships/slide" Target="slides/slide1170.xml"/><Relationship Id="rId1444" Type="http://schemas.openxmlformats.org/officeDocument/2006/relationships/slide" Target="slides/slide1377.xml"/><Relationship Id="rId1651" Type="http://schemas.openxmlformats.org/officeDocument/2006/relationships/slide" Target="slides/slide1584.xml"/><Relationship Id="rId1889" Type="http://schemas.openxmlformats.org/officeDocument/2006/relationships/slide" Target="slides/slide1822.xml"/><Relationship Id="rId2702" Type="http://schemas.openxmlformats.org/officeDocument/2006/relationships/slide" Target="slides/slide2635.xml"/><Relationship Id="rId1304" Type="http://schemas.openxmlformats.org/officeDocument/2006/relationships/slide" Target="slides/slide1237.xml"/><Relationship Id="rId1511" Type="http://schemas.openxmlformats.org/officeDocument/2006/relationships/slide" Target="slides/slide1444.xml"/><Relationship Id="rId1749" Type="http://schemas.openxmlformats.org/officeDocument/2006/relationships/slide" Target="slides/slide1682.xml"/><Relationship Id="rId1956" Type="http://schemas.openxmlformats.org/officeDocument/2006/relationships/slide" Target="slides/slide1889.xml"/><Relationship Id="rId1609" Type="http://schemas.openxmlformats.org/officeDocument/2006/relationships/slide" Target="slides/slide1542.xml"/><Relationship Id="rId1816" Type="http://schemas.openxmlformats.org/officeDocument/2006/relationships/slide" Target="slides/slide1749.xml"/><Relationship Id="rId10" Type="http://schemas.openxmlformats.org/officeDocument/2006/relationships/slideMaster" Target="slideMasters/slideMaster10.xml"/><Relationship Id="rId397" Type="http://schemas.openxmlformats.org/officeDocument/2006/relationships/slide" Target="slides/slide330.xml"/><Relationship Id="rId2078" Type="http://schemas.openxmlformats.org/officeDocument/2006/relationships/slide" Target="slides/slide2011.xml"/><Relationship Id="rId2285" Type="http://schemas.openxmlformats.org/officeDocument/2006/relationships/slide" Target="slides/slide2218.xml"/><Relationship Id="rId2492" Type="http://schemas.openxmlformats.org/officeDocument/2006/relationships/slide" Target="slides/slide2425.xml"/><Relationship Id="rId257" Type="http://schemas.openxmlformats.org/officeDocument/2006/relationships/slide" Target="slides/slide190.xml"/><Relationship Id="rId464" Type="http://schemas.openxmlformats.org/officeDocument/2006/relationships/slide" Target="slides/slide397.xml"/><Relationship Id="rId1094" Type="http://schemas.openxmlformats.org/officeDocument/2006/relationships/slide" Target="slides/slide1027.xml"/><Relationship Id="rId2145" Type="http://schemas.openxmlformats.org/officeDocument/2006/relationships/slide" Target="slides/slide2078.xml"/><Relationship Id="rId2797" Type="http://schemas.openxmlformats.org/officeDocument/2006/relationships/slide" Target="slides/slide2730.xml"/><Relationship Id="rId117" Type="http://schemas.openxmlformats.org/officeDocument/2006/relationships/slide" Target="slides/slide50.xml"/><Relationship Id="rId671" Type="http://schemas.openxmlformats.org/officeDocument/2006/relationships/slide" Target="slides/slide604.xml"/><Relationship Id="rId769" Type="http://schemas.openxmlformats.org/officeDocument/2006/relationships/slide" Target="slides/slide702.xml"/><Relationship Id="rId976" Type="http://schemas.openxmlformats.org/officeDocument/2006/relationships/slide" Target="slides/slide909.xml"/><Relationship Id="rId1399" Type="http://schemas.openxmlformats.org/officeDocument/2006/relationships/slide" Target="slides/slide1332.xml"/><Relationship Id="rId2352" Type="http://schemas.openxmlformats.org/officeDocument/2006/relationships/slide" Target="slides/slide2285.xml"/><Relationship Id="rId2657" Type="http://schemas.openxmlformats.org/officeDocument/2006/relationships/slide" Target="slides/slide2590.xml"/><Relationship Id="rId324" Type="http://schemas.openxmlformats.org/officeDocument/2006/relationships/slide" Target="slides/slide257.xml"/><Relationship Id="rId531" Type="http://schemas.openxmlformats.org/officeDocument/2006/relationships/slide" Target="slides/slide464.xml"/><Relationship Id="rId629" Type="http://schemas.openxmlformats.org/officeDocument/2006/relationships/slide" Target="slides/slide562.xml"/><Relationship Id="rId1161" Type="http://schemas.openxmlformats.org/officeDocument/2006/relationships/slide" Target="slides/slide1094.xml"/><Relationship Id="rId1259" Type="http://schemas.openxmlformats.org/officeDocument/2006/relationships/slide" Target="slides/slide1192.xml"/><Relationship Id="rId1466" Type="http://schemas.openxmlformats.org/officeDocument/2006/relationships/slide" Target="slides/slide1399.xml"/><Relationship Id="rId2005" Type="http://schemas.openxmlformats.org/officeDocument/2006/relationships/slide" Target="slides/slide1938.xml"/><Relationship Id="rId2212" Type="http://schemas.openxmlformats.org/officeDocument/2006/relationships/slide" Target="slides/slide2145.xml"/><Relationship Id="rId2864" Type="http://schemas.openxmlformats.org/officeDocument/2006/relationships/font" Target="fonts/font8.fntdata"/><Relationship Id="rId836" Type="http://schemas.openxmlformats.org/officeDocument/2006/relationships/slide" Target="slides/slide769.xml"/><Relationship Id="rId1021" Type="http://schemas.openxmlformats.org/officeDocument/2006/relationships/slide" Target="slides/slide954.xml"/><Relationship Id="rId1119" Type="http://schemas.openxmlformats.org/officeDocument/2006/relationships/slide" Target="slides/slide1052.xml"/><Relationship Id="rId1673" Type="http://schemas.openxmlformats.org/officeDocument/2006/relationships/slide" Target="slides/slide1606.xml"/><Relationship Id="rId1880" Type="http://schemas.openxmlformats.org/officeDocument/2006/relationships/slide" Target="slides/slide1813.xml"/><Relationship Id="rId1978" Type="http://schemas.openxmlformats.org/officeDocument/2006/relationships/slide" Target="slides/slide1911.xml"/><Relationship Id="rId2517" Type="http://schemas.openxmlformats.org/officeDocument/2006/relationships/slide" Target="slides/slide2450.xml"/><Relationship Id="rId2724" Type="http://schemas.openxmlformats.org/officeDocument/2006/relationships/slide" Target="slides/slide2657.xml"/><Relationship Id="rId903" Type="http://schemas.openxmlformats.org/officeDocument/2006/relationships/slide" Target="slides/slide836.xml"/><Relationship Id="rId1326" Type="http://schemas.openxmlformats.org/officeDocument/2006/relationships/slide" Target="slides/slide1259.xml"/><Relationship Id="rId1533" Type="http://schemas.openxmlformats.org/officeDocument/2006/relationships/slide" Target="slides/slide1466.xml"/><Relationship Id="rId1740" Type="http://schemas.openxmlformats.org/officeDocument/2006/relationships/slide" Target="slides/slide1673.xml"/><Relationship Id="rId32" Type="http://schemas.openxmlformats.org/officeDocument/2006/relationships/slideMaster" Target="slideMasters/slideMaster32.xml"/><Relationship Id="rId1600" Type="http://schemas.openxmlformats.org/officeDocument/2006/relationships/slide" Target="slides/slide1533.xml"/><Relationship Id="rId1838" Type="http://schemas.openxmlformats.org/officeDocument/2006/relationships/slide" Target="slides/slide1771.xml"/><Relationship Id="rId181" Type="http://schemas.openxmlformats.org/officeDocument/2006/relationships/slide" Target="slides/slide114.xml"/><Relationship Id="rId1905" Type="http://schemas.openxmlformats.org/officeDocument/2006/relationships/slide" Target="slides/slide1838.xml"/><Relationship Id="rId279" Type="http://schemas.openxmlformats.org/officeDocument/2006/relationships/slide" Target="slides/slide212.xml"/><Relationship Id="rId486" Type="http://schemas.openxmlformats.org/officeDocument/2006/relationships/slide" Target="slides/slide419.xml"/><Relationship Id="rId693" Type="http://schemas.openxmlformats.org/officeDocument/2006/relationships/slide" Target="slides/slide626.xml"/><Relationship Id="rId2167" Type="http://schemas.openxmlformats.org/officeDocument/2006/relationships/slide" Target="slides/slide2100.xml"/><Relationship Id="rId2374" Type="http://schemas.openxmlformats.org/officeDocument/2006/relationships/slide" Target="slides/slide2307.xml"/><Relationship Id="rId2581" Type="http://schemas.openxmlformats.org/officeDocument/2006/relationships/slide" Target="slides/slide2514.xml"/><Relationship Id="rId139" Type="http://schemas.openxmlformats.org/officeDocument/2006/relationships/slide" Target="slides/slide72.xml"/><Relationship Id="rId346" Type="http://schemas.openxmlformats.org/officeDocument/2006/relationships/slide" Target="slides/slide279.xml"/><Relationship Id="rId553" Type="http://schemas.openxmlformats.org/officeDocument/2006/relationships/slide" Target="slides/slide486.xml"/><Relationship Id="rId760" Type="http://schemas.openxmlformats.org/officeDocument/2006/relationships/slide" Target="slides/slide693.xml"/><Relationship Id="rId998" Type="http://schemas.openxmlformats.org/officeDocument/2006/relationships/slide" Target="slides/slide931.xml"/><Relationship Id="rId1183" Type="http://schemas.openxmlformats.org/officeDocument/2006/relationships/slide" Target="slides/slide1116.xml"/><Relationship Id="rId1390" Type="http://schemas.openxmlformats.org/officeDocument/2006/relationships/slide" Target="slides/slide1323.xml"/><Relationship Id="rId2027" Type="http://schemas.openxmlformats.org/officeDocument/2006/relationships/slide" Target="slides/slide1960.xml"/><Relationship Id="rId2234" Type="http://schemas.openxmlformats.org/officeDocument/2006/relationships/slide" Target="slides/slide2167.xml"/><Relationship Id="rId2441" Type="http://schemas.openxmlformats.org/officeDocument/2006/relationships/slide" Target="slides/slide2374.xml"/><Relationship Id="rId2679" Type="http://schemas.openxmlformats.org/officeDocument/2006/relationships/slide" Target="slides/slide2612.xml"/><Relationship Id="rId206" Type="http://schemas.openxmlformats.org/officeDocument/2006/relationships/slide" Target="slides/slide139.xml"/><Relationship Id="rId413" Type="http://schemas.openxmlformats.org/officeDocument/2006/relationships/slide" Target="slides/slide346.xml"/><Relationship Id="rId858" Type="http://schemas.openxmlformats.org/officeDocument/2006/relationships/slide" Target="slides/slide791.xml"/><Relationship Id="rId1043" Type="http://schemas.openxmlformats.org/officeDocument/2006/relationships/slide" Target="slides/slide976.xml"/><Relationship Id="rId1488" Type="http://schemas.openxmlformats.org/officeDocument/2006/relationships/slide" Target="slides/slide1421.xml"/><Relationship Id="rId1695" Type="http://schemas.openxmlformats.org/officeDocument/2006/relationships/slide" Target="slides/slide1628.xml"/><Relationship Id="rId2539" Type="http://schemas.openxmlformats.org/officeDocument/2006/relationships/slide" Target="slides/slide2472.xml"/><Relationship Id="rId2746" Type="http://schemas.openxmlformats.org/officeDocument/2006/relationships/slide" Target="slides/slide2679.xml"/><Relationship Id="rId620" Type="http://schemas.openxmlformats.org/officeDocument/2006/relationships/slide" Target="slides/slide553.xml"/><Relationship Id="rId718" Type="http://schemas.openxmlformats.org/officeDocument/2006/relationships/slide" Target="slides/slide651.xml"/><Relationship Id="rId925" Type="http://schemas.openxmlformats.org/officeDocument/2006/relationships/slide" Target="slides/slide858.xml"/><Relationship Id="rId1250" Type="http://schemas.openxmlformats.org/officeDocument/2006/relationships/slide" Target="slides/slide1183.xml"/><Relationship Id="rId1348" Type="http://schemas.openxmlformats.org/officeDocument/2006/relationships/slide" Target="slides/slide1281.xml"/><Relationship Id="rId1555" Type="http://schemas.openxmlformats.org/officeDocument/2006/relationships/slide" Target="slides/slide1488.xml"/><Relationship Id="rId1762" Type="http://schemas.openxmlformats.org/officeDocument/2006/relationships/slide" Target="slides/slide1695.xml"/><Relationship Id="rId2301" Type="http://schemas.openxmlformats.org/officeDocument/2006/relationships/slide" Target="slides/slide2234.xml"/><Relationship Id="rId2606" Type="http://schemas.openxmlformats.org/officeDocument/2006/relationships/slide" Target="slides/slide2539.xml"/><Relationship Id="rId1110" Type="http://schemas.openxmlformats.org/officeDocument/2006/relationships/slide" Target="slides/slide1043.xml"/><Relationship Id="rId1208" Type="http://schemas.openxmlformats.org/officeDocument/2006/relationships/slide" Target="slides/slide1141.xml"/><Relationship Id="rId1415" Type="http://schemas.openxmlformats.org/officeDocument/2006/relationships/slide" Target="slides/slide1348.xml"/><Relationship Id="rId2813" Type="http://schemas.openxmlformats.org/officeDocument/2006/relationships/slide" Target="slides/slide2746.xml"/><Relationship Id="rId54" Type="http://schemas.openxmlformats.org/officeDocument/2006/relationships/slideMaster" Target="slideMasters/slideMaster54.xml"/><Relationship Id="rId1622" Type="http://schemas.openxmlformats.org/officeDocument/2006/relationships/slide" Target="slides/slide1555.xml"/><Relationship Id="rId1927" Type="http://schemas.openxmlformats.org/officeDocument/2006/relationships/slide" Target="slides/slide1860.xml"/><Relationship Id="rId2091" Type="http://schemas.openxmlformats.org/officeDocument/2006/relationships/slide" Target="slides/slide2024.xml"/><Relationship Id="rId2189" Type="http://schemas.openxmlformats.org/officeDocument/2006/relationships/slide" Target="slides/slide2122.xml"/><Relationship Id="rId270" Type="http://schemas.openxmlformats.org/officeDocument/2006/relationships/slide" Target="slides/slide203.xml"/><Relationship Id="rId2396" Type="http://schemas.openxmlformats.org/officeDocument/2006/relationships/slide" Target="slides/slide2329.xml"/><Relationship Id="rId130" Type="http://schemas.openxmlformats.org/officeDocument/2006/relationships/slide" Target="slides/slide63.xml"/><Relationship Id="rId368" Type="http://schemas.openxmlformats.org/officeDocument/2006/relationships/slide" Target="slides/slide301.xml"/><Relationship Id="rId575" Type="http://schemas.openxmlformats.org/officeDocument/2006/relationships/slide" Target="slides/slide508.xml"/><Relationship Id="rId782" Type="http://schemas.openxmlformats.org/officeDocument/2006/relationships/slide" Target="slides/slide715.xml"/><Relationship Id="rId2049" Type="http://schemas.openxmlformats.org/officeDocument/2006/relationships/slide" Target="slides/slide1982.xml"/><Relationship Id="rId2256" Type="http://schemas.openxmlformats.org/officeDocument/2006/relationships/slide" Target="slides/slide2189.xml"/><Relationship Id="rId2463" Type="http://schemas.openxmlformats.org/officeDocument/2006/relationships/slide" Target="slides/slide2396.xml"/><Relationship Id="rId2670" Type="http://schemas.openxmlformats.org/officeDocument/2006/relationships/slide" Target="slides/slide2603.xml"/><Relationship Id="rId228" Type="http://schemas.openxmlformats.org/officeDocument/2006/relationships/slide" Target="slides/slide161.xml"/><Relationship Id="rId435" Type="http://schemas.openxmlformats.org/officeDocument/2006/relationships/slide" Target="slides/slide368.xml"/><Relationship Id="rId642" Type="http://schemas.openxmlformats.org/officeDocument/2006/relationships/slide" Target="slides/slide575.xml"/><Relationship Id="rId1065" Type="http://schemas.openxmlformats.org/officeDocument/2006/relationships/slide" Target="slides/slide998.xml"/><Relationship Id="rId1272" Type="http://schemas.openxmlformats.org/officeDocument/2006/relationships/slide" Target="slides/slide1205.xml"/><Relationship Id="rId2116" Type="http://schemas.openxmlformats.org/officeDocument/2006/relationships/slide" Target="slides/slide2049.xml"/><Relationship Id="rId2323" Type="http://schemas.openxmlformats.org/officeDocument/2006/relationships/slide" Target="slides/slide2256.xml"/><Relationship Id="rId2530" Type="http://schemas.openxmlformats.org/officeDocument/2006/relationships/slide" Target="slides/slide2463.xml"/><Relationship Id="rId2768" Type="http://schemas.openxmlformats.org/officeDocument/2006/relationships/slide" Target="slides/slide2701.xml"/><Relationship Id="rId502" Type="http://schemas.openxmlformats.org/officeDocument/2006/relationships/slide" Target="slides/slide435.xml"/><Relationship Id="rId947" Type="http://schemas.openxmlformats.org/officeDocument/2006/relationships/slide" Target="slides/slide880.xml"/><Relationship Id="rId1132" Type="http://schemas.openxmlformats.org/officeDocument/2006/relationships/slide" Target="slides/slide1065.xml"/><Relationship Id="rId1577" Type="http://schemas.openxmlformats.org/officeDocument/2006/relationships/slide" Target="slides/slide1510.xml"/><Relationship Id="rId1784" Type="http://schemas.openxmlformats.org/officeDocument/2006/relationships/slide" Target="slides/slide1717.xml"/><Relationship Id="rId1991" Type="http://schemas.openxmlformats.org/officeDocument/2006/relationships/slide" Target="slides/slide1924.xml"/><Relationship Id="rId2628" Type="http://schemas.openxmlformats.org/officeDocument/2006/relationships/slide" Target="slides/slide2561.xml"/><Relationship Id="rId2835" Type="http://schemas.openxmlformats.org/officeDocument/2006/relationships/slide" Target="slides/slide2768.xml"/><Relationship Id="rId76" Type="http://schemas.openxmlformats.org/officeDocument/2006/relationships/slide" Target="slides/slide9.xml"/><Relationship Id="rId807" Type="http://schemas.openxmlformats.org/officeDocument/2006/relationships/slide" Target="slides/slide740.xml"/><Relationship Id="rId1437" Type="http://schemas.openxmlformats.org/officeDocument/2006/relationships/slide" Target="slides/slide1370.xml"/><Relationship Id="rId1644" Type="http://schemas.openxmlformats.org/officeDocument/2006/relationships/slide" Target="slides/slide1577.xml"/><Relationship Id="rId1851" Type="http://schemas.openxmlformats.org/officeDocument/2006/relationships/slide" Target="slides/slide1784.xml"/><Relationship Id="rId1504" Type="http://schemas.openxmlformats.org/officeDocument/2006/relationships/slide" Target="slides/slide1437.xml"/><Relationship Id="rId1711" Type="http://schemas.openxmlformats.org/officeDocument/2006/relationships/slide" Target="slides/slide1644.xml"/><Relationship Id="rId1949" Type="http://schemas.openxmlformats.org/officeDocument/2006/relationships/slide" Target="slides/slide1882.xml"/><Relationship Id="rId292" Type="http://schemas.openxmlformats.org/officeDocument/2006/relationships/slide" Target="slides/slide225.xml"/><Relationship Id="rId1809" Type="http://schemas.openxmlformats.org/officeDocument/2006/relationships/slide" Target="slides/slide1742.xml"/><Relationship Id="rId597" Type="http://schemas.openxmlformats.org/officeDocument/2006/relationships/slide" Target="slides/slide530.xml"/><Relationship Id="rId2180" Type="http://schemas.openxmlformats.org/officeDocument/2006/relationships/slide" Target="slides/slide2113.xml"/><Relationship Id="rId2278" Type="http://schemas.openxmlformats.org/officeDocument/2006/relationships/slide" Target="slides/slide2211.xml"/><Relationship Id="rId2485" Type="http://schemas.openxmlformats.org/officeDocument/2006/relationships/slide" Target="slides/slide2418.xml"/><Relationship Id="rId152" Type="http://schemas.openxmlformats.org/officeDocument/2006/relationships/slide" Target="slides/slide85.xml"/><Relationship Id="rId457" Type="http://schemas.openxmlformats.org/officeDocument/2006/relationships/slide" Target="slides/slide390.xml"/><Relationship Id="rId1087" Type="http://schemas.openxmlformats.org/officeDocument/2006/relationships/slide" Target="slides/slide1020.xml"/><Relationship Id="rId1294" Type="http://schemas.openxmlformats.org/officeDocument/2006/relationships/slide" Target="slides/slide1227.xml"/><Relationship Id="rId2040" Type="http://schemas.openxmlformats.org/officeDocument/2006/relationships/slide" Target="slides/slide1973.xml"/><Relationship Id="rId2138" Type="http://schemas.openxmlformats.org/officeDocument/2006/relationships/slide" Target="slides/slide2071.xml"/><Relationship Id="rId2692" Type="http://schemas.openxmlformats.org/officeDocument/2006/relationships/slide" Target="slides/slide2625.xml"/><Relationship Id="rId664" Type="http://schemas.openxmlformats.org/officeDocument/2006/relationships/slide" Target="slides/slide597.xml"/><Relationship Id="rId871" Type="http://schemas.openxmlformats.org/officeDocument/2006/relationships/slide" Target="slides/slide804.xml"/><Relationship Id="rId969" Type="http://schemas.openxmlformats.org/officeDocument/2006/relationships/slide" Target="slides/slide902.xml"/><Relationship Id="rId1599" Type="http://schemas.openxmlformats.org/officeDocument/2006/relationships/slide" Target="slides/slide1532.xml"/><Relationship Id="rId2345" Type="http://schemas.openxmlformats.org/officeDocument/2006/relationships/slide" Target="slides/slide2278.xml"/><Relationship Id="rId2552" Type="http://schemas.openxmlformats.org/officeDocument/2006/relationships/slide" Target="slides/slide2485.xml"/><Relationship Id="rId317" Type="http://schemas.openxmlformats.org/officeDocument/2006/relationships/slide" Target="slides/slide250.xml"/><Relationship Id="rId524" Type="http://schemas.openxmlformats.org/officeDocument/2006/relationships/slide" Target="slides/slide457.xml"/><Relationship Id="rId731" Type="http://schemas.openxmlformats.org/officeDocument/2006/relationships/slide" Target="slides/slide664.xml"/><Relationship Id="rId1154" Type="http://schemas.openxmlformats.org/officeDocument/2006/relationships/slide" Target="slides/slide1087.xml"/><Relationship Id="rId1361" Type="http://schemas.openxmlformats.org/officeDocument/2006/relationships/slide" Target="slides/slide1294.xml"/><Relationship Id="rId1459" Type="http://schemas.openxmlformats.org/officeDocument/2006/relationships/slide" Target="slides/slide1392.xml"/><Relationship Id="rId2205" Type="http://schemas.openxmlformats.org/officeDocument/2006/relationships/slide" Target="slides/slide2138.xml"/><Relationship Id="rId2412" Type="http://schemas.openxmlformats.org/officeDocument/2006/relationships/slide" Target="slides/slide2345.xml"/><Relationship Id="rId2857" Type="http://schemas.openxmlformats.org/officeDocument/2006/relationships/font" Target="fonts/font1.fntdata"/><Relationship Id="rId98" Type="http://schemas.openxmlformats.org/officeDocument/2006/relationships/slide" Target="slides/slide31.xml"/><Relationship Id="rId829" Type="http://schemas.openxmlformats.org/officeDocument/2006/relationships/slide" Target="slides/slide762.xml"/><Relationship Id="rId1014" Type="http://schemas.openxmlformats.org/officeDocument/2006/relationships/slide" Target="slides/slide947.xml"/><Relationship Id="rId1221" Type="http://schemas.openxmlformats.org/officeDocument/2006/relationships/slide" Target="slides/slide1154.xml"/><Relationship Id="rId1666" Type="http://schemas.openxmlformats.org/officeDocument/2006/relationships/slide" Target="slides/slide1599.xml"/><Relationship Id="rId1873" Type="http://schemas.openxmlformats.org/officeDocument/2006/relationships/slide" Target="slides/slide1806.xml"/><Relationship Id="rId2717" Type="http://schemas.openxmlformats.org/officeDocument/2006/relationships/slide" Target="slides/slide2650.xml"/><Relationship Id="rId1319" Type="http://schemas.openxmlformats.org/officeDocument/2006/relationships/slide" Target="slides/slide1252.xml"/><Relationship Id="rId1526" Type="http://schemas.openxmlformats.org/officeDocument/2006/relationships/slide" Target="slides/slide1459.xml"/><Relationship Id="rId1733" Type="http://schemas.openxmlformats.org/officeDocument/2006/relationships/slide" Target="slides/slide1666.xml"/><Relationship Id="rId1940" Type="http://schemas.openxmlformats.org/officeDocument/2006/relationships/slide" Target="slides/slide1873.xml"/><Relationship Id="rId25" Type="http://schemas.openxmlformats.org/officeDocument/2006/relationships/slideMaster" Target="slideMasters/slideMaster25.xml"/><Relationship Id="rId1800" Type="http://schemas.openxmlformats.org/officeDocument/2006/relationships/slide" Target="slides/slide1733.xml"/><Relationship Id="rId174" Type="http://schemas.openxmlformats.org/officeDocument/2006/relationships/slide" Target="slides/slide107.xml"/><Relationship Id="rId381" Type="http://schemas.openxmlformats.org/officeDocument/2006/relationships/slide" Target="slides/slide314.xml"/><Relationship Id="rId2062" Type="http://schemas.openxmlformats.org/officeDocument/2006/relationships/slide" Target="slides/slide1995.xml"/><Relationship Id="rId241" Type="http://schemas.openxmlformats.org/officeDocument/2006/relationships/slide" Target="slides/slide174.xml"/><Relationship Id="rId479" Type="http://schemas.openxmlformats.org/officeDocument/2006/relationships/slide" Target="slides/slide412.xml"/><Relationship Id="rId686" Type="http://schemas.openxmlformats.org/officeDocument/2006/relationships/slide" Target="slides/slide619.xml"/><Relationship Id="rId893" Type="http://schemas.openxmlformats.org/officeDocument/2006/relationships/slide" Target="slides/slide826.xml"/><Relationship Id="rId2367" Type="http://schemas.openxmlformats.org/officeDocument/2006/relationships/slide" Target="slides/slide2300.xml"/><Relationship Id="rId2574" Type="http://schemas.openxmlformats.org/officeDocument/2006/relationships/slide" Target="slides/slide2507.xml"/><Relationship Id="rId2781" Type="http://schemas.openxmlformats.org/officeDocument/2006/relationships/slide" Target="slides/slide2714.xml"/><Relationship Id="rId339" Type="http://schemas.openxmlformats.org/officeDocument/2006/relationships/slide" Target="slides/slide272.xml"/><Relationship Id="rId546" Type="http://schemas.openxmlformats.org/officeDocument/2006/relationships/slide" Target="slides/slide479.xml"/><Relationship Id="rId753" Type="http://schemas.openxmlformats.org/officeDocument/2006/relationships/slide" Target="slides/slide686.xml"/><Relationship Id="rId1176" Type="http://schemas.openxmlformats.org/officeDocument/2006/relationships/slide" Target="slides/slide1109.xml"/><Relationship Id="rId1383" Type="http://schemas.openxmlformats.org/officeDocument/2006/relationships/slide" Target="slides/slide1316.xml"/><Relationship Id="rId2227" Type="http://schemas.openxmlformats.org/officeDocument/2006/relationships/slide" Target="slides/slide2160.xml"/><Relationship Id="rId2434" Type="http://schemas.openxmlformats.org/officeDocument/2006/relationships/slide" Target="slides/slide2367.xml"/><Relationship Id="rId101" Type="http://schemas.openxmlformats.org/officeDocument/2006/relationships/slide" Target="slides/slide34.xml"/><Relationship Id="rId406" Type="http://schemas.openxmlformats.org/officeDocument/2006/relationships/slide" Target="slides/slide339.xml"/><Relationship Id="rId960" Type="http://schemas.openxmlformats.org/officeDocument/2006/relationships/slide" Target="slides/slide893.xml"/><Relationship Id="rId1036" Type="http://schemas.openxmlformats.org/officeDocument/2006/relationships/slide" Target="slides/slide969.xml"/><Relationship Id="rId1243" Type="http://schemas.openxmlformats.org/officeDocument/2006/relationships/slide" Target="slides/slide1176.xml"/><Relationship Id="rId1590" Type="http://schemas.openxmlformats.org/officeDocument/2006/relationships/slide" Target="slides/slide1523.xml"/><Relationship Id="rId1688" Type="http://schemas.openxmlformats.org/officeDocument/2006/relationships/slide" Target="slides/slide1621.xml"/><Relationship Id="rId1895" Type="http://schemas.openxmlformats.org/officeDocument/2006/relationships/slide" Target="slides/slide1828.xml"/><Relationship Id="rId2641" Type="http://schemas.openxmlformats.org/officeDocument/2006/relationships/slide" Target="slides/slide2574.xml"/><Relationship Id="rId2739" Type="http://schemas.openxmlformats.org/officeDocument/2006/relationships/slide" Target="slides/slide2672.xml"/><Relationship Id="rId613" Type="http://schemas.openxmlformats.org/officeDocument/2006/relationships/slide" Target="slides/slide546.xml"/><Relationship Id="rId820" Type="http://schemas.openxmlformats.org/officeDocument/2006/relationships/slide" Target="slides/slide753.xml"/><Relationship Id="rId918" Type="http://schemas.openxmlformats.org/officeDocument/2006/relationships/slide" Target="slides/slide851.xml"/><Relationship Id="rId1450" Type="http://schemas.openxmlformats.org/officeDocument/2006/relationships/slide" Target="slides/slide1383.xml"/><Relationship Id="rId1548" Type="http://schemas.openxmlformats.org/officeDocument/2006/relationships/slide" Target="slides/slide1481.xml"/><Relationship Id="rId1755" Type="http://schemas.openxmlformats.org/officeDocument/2006/relationships/slide" Target="slides/slide1688.xml"/><Relationship Id="rId2501" Type="http://schemas.openxmlformats.org/officeDocument/2006/relationships/slide" Target="slides/slide2434.xml"/><Relationship Id="rId1103" Type="http://schemas.openxmlformats.org/officeDocument/2006/relationships/slide" Target="slides/slide1036.xml"/><Relationship Id="rId1310" Type="http://schemas.openxmlformats.org/officeDocument/2006/relationships/slide" Target="slides/slide1243.xml"/><Relationship Id="rId1408" Type="http://schemas.openxmlformats.org/officeDocument/2006/relationships/slide" Target="slides/slide1341.xml"/><Relationship Id="rId1962" Type="http://schemas.openxmlformats.org/officeDocument/2006/relationships/slide" Target="slides/slide1895.xml"/><Relationship Id="rId2806" Type="http://schemas.openxmlformats.org/officeDocument/2006/relationships/slide" Target="slides/slide2739.xml"/><Relationship Id="rId47" Type="http://schemas.openxmlformats.org/officeDocument/2006/relationships/slideMaster" Target="slideMasters/slideMaster47.xml"/><Relationship Id="rId1615" Type="http://schemas.openxmlformats.org/officeDocument/2006/relationships/slide" Target="slides/slide1548.xml"/><Relationship Id="rId1822" Type="http://schemas.openxmlformats.org/officeDocument/2006/relationships/slide" Target="slides/slide1755.xml"/><Relationship Id="rId196" Type="http://schemas.openxmlformats.org/officeDocument/2006/relationships/slide" Target="slides/slide129.xml"/><Relationship Id="rId2084" Type="http://schemas.openxmlformats.org/officeDocument/2006/relationships/slide" Target="slides/slide2017.xml"/><Relationship Id="rId2291" Type="http://schemas.openxmlformats.org/officeDocument/2006/relationships/slide" Target="slides/slide2224.xml"/><Relationship Id="rId263" Type="http://schemas.openxmlformats.org/officeDocument/2006/relationships/slide" Target="slides/slide196.xml"/><Relationship Id="rId470" Type="http://schemas.openxmlformats.org/officeDocument/2006/relationships/slide" Target="slides/slide403.xml"/><Relationship Id="rId2151" Type="http://schemas.openxmlformats.org/officeDocument/2006/relationships/slide" Target="slides/slide2084.xml"/><Relationship Id="rId2389" Type="http://schemas.openxmlformats.org/officeDocument/2006/relationships/slide" Target="slides/slide2322.xml"/><Relationship Id="rId2596" Type="http://schemas.openxmlformats.org/officeDocument/2006/relationships/slide" Target="slides/slide2529.xml"/><Relationship Id="rId123" Type="http://schemas.openxmlformats.org/officeDocument/2006/relationships/slide" Target="slides/slide56.xml"/><Relationship Id="rId330" Type="http://schemas.openxmlformats.org/officeDocument/2006/relationships/slide" Target="slides/slide263.xml"/><Relationship Id="rId568" Type="http://schemas.openxmlformats.org/officeDocument/2006/relationships/slide" Target="slides/slide501.xml"/><Relationship Id="rId775" Type="http://schemas.openxmlformats.org/officeDocument/2006/relationships/slide" Target="slides/slide708.xml"/><Relationship Id="rId982" Type="http://schemas.openxmlformats.org/officeDocument/2006/relationships/slide" Target="slides/slide915.xml"/><Relationship Id="rId1198" Type="http://schemas.openxmlformats.org/officeDocument/2006/relationships/slide" Target="slides/slide1131.xml"/><Relationship Id="rId2011" Type="http://schemas.openxmlformats.org/officeDocument/2006/relationships/slide" Target="slides/slide1944.xml"/><Relationship Id="rId2249" Type="http://schemas.openxmlformats.org/officeDocument/2006/relationships/slide" Target="slides/slide2182.xml"/><Relationship Id="rId2456" Type="http://schemas.openxmlformats.org/officeDocument/2006/relationships/slide" Target="slides/slide2389.xml"/><Relationship Id="rId2663" Type="http://schemas.openxmlformats.org/officeDocument/2006/relationships/slide" Target="slides/slide2596.xml"/><Relationship Id="rId2870" Type="http://schemas.microsoft.com/office/2016/11/relationships/changesInfo" Target="changesInfos/changesInfo1.xml"/><Relationship Id="rId428" Type="http://schemas.openxmlformats.org/officeDocument/2006/relationships/slide" Target="slides/slide361.xml"/><Relationship Id="rId635" Type="http://schemas.openxmlformats.org/officeDocument/2006/relationships/slide" Target="slides/slide568.xml"/><Relationship Id="rId842" Type="http://schemas.openxmlformats.org/officeDocument/2006/relationships/slide" Target="slides/slide775.xml"/><Relationship Id="rId1058" Type="http://schemas.openxmlformats.org/officeDocument/2006/relationships/slide" Target="slides/slide991.xml"/><Relationship Id="rId1265" Type="http://schemas.openxmlformats.org/officeDocument/2006/relationships/slide" Target="slides/slide1198.xml"/><Relationship Id="rId1472" Type="http://schemas.openxmlformats.org/officeDocument/2006/relationships/slide" Target="slides/slide1405.xml"/><Relationship Id="rId2109" Type="http://schemas.openxmlformats.org/officeDocument/2006/relationships/slide" Target="slides/slide2042.xml"/><Relationship Id="rId2316" Type="http://schemas.openxmlformats.org/officeDocument/2006/relationships/slide" Target="slides/slide2249.xml"/><Relationship Id="rId2523" Type="http://schemas.openxmlformats.org/officeDocument/2006/relationships/slide" Target="slides/slide2456.xml"/><Relationship Id="rId2730" Type="http://schemas.openxmlformats.org/officeDocument/2006/relationships/slide" Target="slides/slide2663.xml"/><Relationship Id="rId702" Type="http://schemas.openxmlformats.org/officeDocument/2006/relationships/slide" Target="slides/slide635.xml"/><Relationship Id="rId1125" Type="http://schemas.openxmlformats.org/officeDocument/2006/relationships/slide" Target="slides/slide1058.xml"/><Relationship Id="rId1332" Type="http://schemas.openxmlformats.org/officeDocument/2006/relationships/slide" Target="slides/slide1265.xml"/><Relationship Id="rId1777" Type="http://schemas.openxmlformats.org/officeDocument/2006/relationships/slide" Target="slides/slide1710.xml"/><Relationship Id="rId1984" Type="http://schemas.openxmlformats.org/officeDocument/2006/relationships/slide" Target="slides/slide1917.xml"/><Relationship Id="rId2828" Type="http://schemas.openxmlformats.org/officeDocument/2006/relationships/slide" Target="slides/slide2761.xml"/><Relationship Id="rId69" Type="http://schemas.openxmlformats.org/officeDocument/2006/relationships/slide" Target="slides/slide2.xml"/><Relationship Id="rId1637" Type="http://schemas.openxmlformats.org/officeDocument/2006/relationships/slide" Target="slides/slide1570.xml"/><Relationship Id="rId1844" Type="http://schemas.openxmlformats.org/officeDocument/2006/relationships/slide" Target="slides/slide1777.xml"/><Relationship Id="rId1704" Type="http://schemas.openxmlformats.org/officeDocument/2006/relationships/slide" Target="slides/slide1637.xml"/><Relationship Id="rId285" Type="http://schemas.openxmlformats.org/officeDocument/2006/relationships/slide" Target="slides/slide218.xml"/><Relationship Id="rId1911" Type="http://schemas.openxmlformats.org/officeDocument/2006/relationships/slide" Target="slides/slide1844.xml"/><Relationship Id="rId492" Type="http://schemas.openxmlformats.org/officeDocument/2006/relationships/slide" Target="slides/slide425.xml"/><Relationship Id="rId797" Type="http://schemas.openxmlformats.org/officeDocument/2006/relationships/slide" Target="slides/slide730.xml"/><Relationship Id="rId2173" Type="http://schemas.openxmlformats.org/officeDocument/2006/relationships/slide" Target="slides/slide2106.xml"/><Relationship Id="rId2380" Type="http://schemas.openxmlformats.org/officeDocument/2006/relationships/slide" Target="slides/slide2313.xml"/><Relationship Id="rId2478" Type="http://schemas.openxmlformats.org/officeDocument/2006/relationships/slide" Target="slides/slide2411.xml"/><Relationship Id="rId145" Type="http://schemas.openxmlformats.org/officeDocument/2006/relationships/slide" Target="slides/slide78.xml"/><Relationship Id="rId352" Type="http://schemas.openxmlformats.org/officeDocument/2006/relationships/slide" Target="slides/slide285.xml"/><Relationship Id="rId1287" Type="http://schemas.openxmlformats.org/officeDocument/2006/relationships/slide" Target="slides/slide1220.xml"/><Relationship Id="rId2033" Type="http://schemas.openxmlformats.org/officeDocument/2006/relationships/slide" Target="slides/slide1966.xml"/><Relationship Id="rId2240" Type="http://schemas.openxmlformats.org/officeDocument/2006/relationships/slide" Target="slides/slide2173.xml"/><Relationship Id="rId2685" Type="http://schemas.openxmlformats.org/officeDocument/2006/relationships/slide" Target="slides/slide2618.xml"/><Relationship Id="rId212" Type="http://schemas.openxmlformats.org/officeDocument/2006/relationships/slide" Target="slides/slide145.xml"/><Relationship Id="rId657" Type="http://schemas.openxmlformats.org/officeDocument/2006/relationships/slide" Target="slides/slide590.xml"/><Relationship Id="rId864" Type="http://schemas.openxmlformats.org/officeDocument/2006/relationships/slide" Target="slides/slide797.xml"/><Relationship Id="rId1494" Type="http://schemas.openxmlformats.org/officeDocument/2006/relationships/slide" Target="slides/slide1427.xml"/><Relationship Id="rId1799" Type="http://schemas.openxmlformats.org/officeDocument/2006/relationships/slide" Target="slides/slide1732.xml"/><Relationship Id="rId2100" Type="http://schemas.openxmlformats.org/officeDocument/2006/relationships/slide" Target="slides/slide2033.xml"/><Relationship Id="rId2338" Type="http://schemas.openxmlformats.org/officeDocument/2006/relationships/slide" Target="slides/slide2271.xml"/><Relationship Id="rId2545" Type="http://schemas.openxmlformats.org/officeDocument/2006/relationships/slide" Target="slides/slide2478.xml"/><Relationship Id="rId2752" Type="http://schemas.openxmlformats.org/officeDocument/2006/relationships/slide" Target="slides/slide2685.xml"/><Relationship Id="rId517" Type="http://schemas.openxmlformats.org/officeDocument/2006/relationships/slide" Target="slides/slide450.xml"/><Relationship Id="rId724" Type="http://schemas.openxmlformats.org/officeDocument/2006/relationships/slide" Target="slides/slide657.xml"/><Relationship Id="rId931" Type="http://schemas.openxmlformats.org/officeDocument/2006/relationships/slide" Target="slides/slide864.xml"/><Relationship Id="rId1147" Type="http://schemas.openxmlformats.org/officeDocument/2006/relationships/slide" Target="slides/slide1080.xml"/><Relationship Id="rId1354" Type="http://schemas.openxmlformats.org/officeDocument/2006/relationships/slide" Target="slides/slide1287.xml"/><Relationship Id="rId1561" Type="http://schemas.openxmlformats.org/officeDocument/2006/relationships/slide" Target="slides/slide1494.xml"/><Relationship Id="rId2405" Type="http://schemas.openxmlformats.org/officeDocument/2006/relationships/slide" Target="slides/slide2338.xml"/><Relationship Id="rId2612" Type="http://schemas.openxmlformats.org/officeDocument/2006/relationships/slide" Target="slides/slide2545.xml"/><Relationship Id="rId60" Type="http://schemas.openxmlformats.org/officeDocument/2006/relationships/slideMaster" Target="slideMasters/slideMaster60.xml"/><Relationship Id="rId1007" Type="http://schemas.openxmlformats.org/officeDocument/2006/relationships/slide" Target="slides/slide940.xml"/><Relationship Id="rId1214" Type="http://schemas.openxmlformats.org/officeDocument/2006/relationships/slide" Target="slides/slide1147.xml"/><Relationship Id="rId1421" Type="http://schemas.openxmlformats.org/officeDocument/2006/relationships/slide" Target="slides/slide1354.xml"/><Relationship Id="rId1659" Type="http://schemas.openxmlformats.org/officeDocument/2006/relationships/slide" Target="slides/slide1592.xml"/><Relationship Id="rId1866" Type="http://schemas.openxmlformats.org/officeDocument/2006/relationships/slide" Target="slides/slide1799.xml"/><Relationship Id="rId1519" Type="http://schemas.openxmlformats.org/officeDocument/2006/relationships/slide" Target="slides/slide1452.xml"/><Relationship Id="rId1726" Type="http://schemas.openxmlformats.org/officeDocument/2006/relationships/slide" Target="slides/slide1659.xml"/><Relationship Id="rId1933" Type="http://schemas.openxmlformats.org/officeDocument/2006/relationships/slide" Target="slides/slide1866.xml"/><Relationship Id="rId18" Type="http://schemas.openxmlformats.org/officeDocument/2006/relationships/slideMaster" Target="slideMasters/slideMaster18.xml"/><Relationship Id="rId2195" Type="http://schemas.openxmlformats.org/officeDocument/2006/relationships/slide" Target="slides/slide2128.xml"/><Relationship Id="rId167" Type="http://schemas.openxmlformats.org/officeDocument/2006/relationships/slide" Target="slides/slide100.xml"/><Relationship Id="rId374" Type="http://schemas.openxmlformats.org/officeDocument/2006/relationships/slide" Target="slides/slide307.xml"/><Relationship Id="rId581" Type="http://schemas.openxmlformats.org/officeDocument/2006/relationships/slide" Target="slides/slide514.xml"/><Relationship Id="rId2055" Type="http://schemas.openxmlformats.org/officeDocument/2006/relationships/slide" Target="slides/slide1988.xml"/><Relationship Id="rId2262" Type="http://schemas.openxmlformats.org/officeDocument/2006/relationships/slide" Target="slides/slide2195.xml"/><Relationship Id="rId234" Type="http://schemas.openxmlformats.org/officeDocument/2006/relationships/slide" Target="slides/slide167.xml"/><Relationship Id="rId679" Type="http://schemas.openxmlformats.org/officeDocument/2006/relationships/slide" Target="slides/slide612.xml"/><Relationship Id="rId886" Type="http://schemas.openxmlformats.org/officeDocument/2006/relationships/slide" Target="slides/slide819.xml"/><Relationship Id="rId2567" Type="http://schemas.openxmlformats.org/officeDocument/2006/relationships/slide" Target="slides/slide2500.xml"/><Relationship Id="rId2774" Type="http://schemas.openxmlformats.org/officeDocument/2006/relationships/slide" Target="slides/slide2707.xml"/><Relationship Id="rId2" Type="http://schemas.openxmlformats.org/officeDocument/2006/relationships/slideMaster" Target="slideMasters/slideMaster2.xml"/><Relationship Id="rId441" Type="http://schemas.openxmlformats.org/officeDocument/2006/relationships/slide" Target="slides/slide374.xml"/><Relationship Id="rId539" Type="http://schemas.openxmlformats.org/officeDocument/2006/relationships/slide" Target="slides/slide472.xml"/><Relationship Id="rId746" Type="http://schemas.openxmlformats.org/officeDocument/2006/relationships/slide" Target="slides/slide679.xml"/><Relationship Id="rId1071" Type="http://schemas.openxmlformats.org/officeDocument/2006/relationships/slide" Target="slides/slide1004.xml"/><Relationship Id="rId1169" Type="http://schemas.openxmlformats.org/officeDocument/2006/relationships/slide" Target="slides/slide1102.xml"/><Relationship Id="rId1376" Type="http://schemas.openxmlformats.org/officeDocument/2006/relationships/slide" Target="slides/slide1309.xml"/><Relationship Id="rId1583" Type="http://schemas.openxmlformats.org/officeDocument/2006/relationships/slide" Target="slides/slide1516.xml"/><Relationship Id="rId2122" Type="http://schemas.openxmlformats.org/officeDocument/2006/relationships/slide" Target="slides/slide2055.xml"/><Relationship Id="rId2427" Type="http://schemas.openxmlformats.org/officeDocument/2006/relationships/slide" Target="slides/slide2360.xml"/><Relationship Id="rId301" Type="http://schemas.openxmlformats.org/officeDocument/2006/relationships/slide" Target="slides/slide234.xml"/><Relationship Id="rId953" Type="http://schemas.openxmlformats.org/officeDocument/2006/relationships/slide" Target="slides/slide886.xml"/><Relationship Id="rId1029" Type="http://schemas.openxmlformats.org/officeDocument/2006/relationships/slide" Target="slides/slide962.xml"/><Relationship Id="rId1236" Type="http://schemas.openxmlformats.org/officeDocument/2006/relationships/slide" Target="slides/slide1169.xml"/><Relationship Id="rId1790" Type="http://schemas.openxmlformats.org/officeDocument/2006/relationships/slide" Target="slides/slide1723.xml"/><Relationship Id="rId1888" Type="http://schemas.openxmlformats.org/officeDocument/2006/relationships/slide" Target="slides/slide1821.xml"/><Relationship Id="rId2634" Type="http://schemas.openxmlformats.org/officeDocument/2006/relationships/slide" Target="slides/slide2567.xml"/><Relationship Id="rId2841" Type="http://schemas.openxmlformats.org/officeDocument/2006/relationships/slide" Target="slides/slide2774.xml"/><Relationship Id="rId82" Type="http://schemas.openxmlformats.org/officeDocument/2006/relationships/slide" Target="slides/slide15.xml"/><Relationship Id="rId606" Type="http://schemas.openxmlformats.org/officeDocument/2006/relationships/slide" Target="slides/slide539.xml"/><Relationship Id="rId813" Type="http://schemas.openxmlformats.org/officeDocument/2006/relationships/slide" Target="slides/slide746.xml"/><Relationship Id="rId1443" Type="http://schemas.openxmlformats.org/officeDocument/2006/relationships/slide" Target="slides/slide1376.xml"/><Relationship Id="rId1650" Type="http://schemas.openxmlformats.org/officeDocument/2006/relationships/slide" Target="slides/slide1583.xml"/><Relationship Id="rId1748" Type="http://schemas.openxmlformats.org/officeDocument/2006/relationships/slide" Target="slides/slide1681.xml"/><Relationship Id="rId2701" Type="http://schemas.openxmlformats.org/officeDocument/2006/relationships/slide" Target="slides/slide2634.xml"/><Relationship Id="rId1303" Type="http://schemas.openxmlformats.org/officeDocument/2006/relationships/slide" Target="slides/slide1236.xml"/><Relationship Id="rId1510" Type="http://schemas.openxmlformats.org/officeDocument/2006/relationships/slide" Target="slides/slide1443.xml"/><Relationship Id="rId1955" Type="http://schemas.openxmlformats.org/officeDocument/2006/relationships/slide" Target="slides/slide1888.xml"/><Relationship Id="rId1608" Type="http://schemas.openxmlformats.org/officeDocument/2006/relationships/slide" Target="slides/slide1541.xml"/><Relationship Id="rId1815" Type="http://schemas.openxmlformats.org/officeDocument/2006/relationships/slide" Target="slides/slide1748.xml"/><Relationship Id="rId189" Type="http://schemas.openxmlformats.org/officeDocument/2006/relationships/slide" Target="slides/slide122.xml"/><Relationship Id="rId396" Type="http://schemas.openxmlformats.org/officeDocument/2006/relationships/slide" Target="slides/slide329.xml"/><Relationship Id="rId2077" Type="http://schemas.openxmlformats.org/officeDocument/2006/relationships/slide" Target="slides/slide2010.xml"/><Relationship Id="rId2284" Type="http://schemas.openxmlformats.org/officeDocument/2006/relationships/slide" Target="slides/slide2217.xml"/><Relationship Id="rId2491" Type="http://schemas.openxmlformats.org/officeDocument/2006/relationships/slide" Target="slides/slide2424.xml"/><Relationship Id="rId256" Type="http://schemas.openxmlformats.org/officeDocument/2006/relationships/slide" Target="slides/slide189.xml"/><Relationship Id="rId463" Type="http://schemas.openxmlformats.org/officeDocument/2006/relationships/slide" Target="slides/slide396.xml"/><Relationship Id="rId670" Type="http://schemas.openxmlformats.org/officeDocument/2006/relationships/slide" Target="slides/slide603.xml"/><Relationship Id="rId1093" Type="http://schemas.openxmlformats.org/officeDocument/2006/relationships/slide" Target="slides/slide1026.xml"/><Relationship Id="rId2144" Type="http://schemas.openxmlformats.org/officeDocument/2006/relationships/slide" Target="slides/slide2077.xml"/><Relationship Id="rId2351" Type="http://schemas.openxmlformats.org/officeDocument/2006/relationships/slide" Target="slides/slide2284.xml"/><Relationship Id="rId2589" Type="http://schemas.openxmlformats.org/officeDocument/2006/relationships/slide" Target="slides/slide2522.xml"/><Relationship Id="rId2796" Type="http://schemas.openxmlformats.org/officeDocument/2006/relationships/slide" Target="slides/slide2729.xml"/><Relationship Id="rId116" Type="http://schemas.openxmlformats.org/officeDocument/2006/relationships/slide" Target="slides/slide49.xml"/><Relationship Id="rId323" Type="http://schemas.openxmlformats.org/officeDocument/2006/relationships/slide" Target="slides/slide256.xml"/><Relationship Id="rId530" Type="http://schemas.openxmlformats.org/officeDocument/2006/relationships/slide" Target="slides/slide463.xml"/><Relationship Id="rId768" Type="http://schemas.openxmlformats.org/officeDocument/2006/relationships/slide" Target="slides/slide701.xml"/><Relationship Id="rId975" Type="http://schemas.openxmlformats.org/officeDocument/2006/relationships/slide" Target="slides/slide908.xml"/><Relationship Id="rId1160" Type="http://schemas.openxmlformats.org/officeDocument/2006/relationships/slide" Target="slides/slide1093.xml"/><Relationship Id="rId1398" Type="http://schemas.openxmlformats.org/officeDocument/2006/relationships/slide" Target="slides/slide1331.xml"/><Relationship Id="rId2004" Type="http://schemas.openxmlformats.org/officeDocument/2006/relationships/slide" Target="slides/slide1937.xml"/><Relationship Id="rId2211" Type="http://schemas.openxmlformats.org/officeDocument/2006/relationships/slide" Target="slides/slide2144.xml"/><Relationship Id="rId2449" Type="http://schemas.openxmlformats.org/officeDocument/2006/relationships/slide" Target="slides/slide2382.xml"/><Relationship Id="rId2656" Type="http://schemas.openxmlformats.org/officeDocument/2006/relationships/slide" Target="slides/slide2589.xml"/><Relationship Id="rId2863" Type="http://schemas.openxmlformats.org/officeDocument/2006/relationships/font" Target="fonts/font7.fntdata"/><Relationship Id="rId628" Type="http://schemas.openxmlformats.org/officeDocument/2006/relationships/slide" Target="slides/slide561.xml"/><Relationship Id="rId835" Type="http://schemas.openxmlformats.org/officeDocument/2006/relationships/slide" Target="slides/slide768.xml"/><Relationship Id="rId1258" Type="http://schemas.openxmlformats.org/officeDocument/2006/relationships/slide" Target="slides/slide1191.xml"/><Relationship Id="rId1465" Type="http://schemas.openxmlformats.org/officeDocument/2006/relationships/slide" Target="slides/slide1398.xml"/><Relationship Id="rId1672" Type="http://schemas.openxmlformats.org/officeDocument/2006/relationships/slide" Target="slides/slide1605.xml"/><Relationship Id="rId2309" Type="http://schemas.openxmlformats.org/officeDocument/2006/relationships/slide" Target="slides/slide2242.xml"/><Relationship Id="rId2516" Type="http://schemas.openxmlformats.org/officeDocument/2006/relationships/slide" Target="slides/slide2449.xml"/><Relationship Id="rId2723" Type="http://schemas.openxmlformats.org/officeDocument/2006/relationships/slide" Target="slides/slide2656.xml"/><Relationship Id="rId1020" Type="http://schemas.openxmlformats.org/officeDocument/2006/relationships/slide" Target="slides/slide953.xml"/><Relationship Id="rId1118" Type="http://schemas.openxmlformats.org/officeDocument/2006/relationships/slide" Target="slides/slide1051.xml"/><Relationship Id="rId1325" Type="http://schemas.openxmlformats.org/officeDocument/2006/relationships/slide" Target="slides/slide1258.xml"/><Relationship Id="rId1532" Type="http://schemas.openxmlformats.org/officeDocument/2006/relationships/slide" Target="slides/slide1465.xml"/><Relationship Id="rId1977" Type="http://schemas.openxmlformats.org/officeDocument/2006/relationships/slide" Target="slides/slide1910.xml"/><Relationship Id="rId902" Type="http://schemas.openxmlformats.org/officeDocument/2006/relationships/slide" Target="slides/slide835.xml"/><Relationship Id="rId1837" Type="http://schemas.openxmlformats.org/officeDocument/2006/relationships/slide" Target="slides/slide1770.xml"/><Relationship Id="rId31" Type="http://schemas.openxmlformats.org/officeDocument/2006/relationships/slideMaster" Target="slideMasters/slideMaster31.xml"/><Relationship Id="rId2099" Type="http://schemas.openxmlformats.org/officeDocument/2006/relationships/slide" Target="slides/slide2032.xml"/><Relationship Id="rId180" Type="http://schemas.openxmlformats.org/officeDocument/2006/relationships/slide" Target="slides/slide113.xml"/><Relationship Id="rId278" Type="http://schemas.openxmlformats.org/officeDocument/2006/relationships/slide" Target="slides/slide211.xml"/><Relationship Id="rId1904" Type="http://schemas.openxmlformats.org/officeDocument/2006/relationships/slide" Target="slides/slide1837.xml"/><Relationship Id="rId485" Type="http://schemas.openxmlformats.org/officeDocument/2006/relationships/slide" Target="slides/slide418.xml"/><Relationship Id="rId692" Type="http://schemas.openxmlformats.org/officeDocument/2006/relationships/slide" Target="slides/slide625.xml"/><Relationship Id="rId2166" Type="http://schemas.openxmlformats.org/officeDocument/2006/relationships/slide" Target="slides/slide2099.xml"/><Relationship Id="rId2373" Type="http://schemas.openxmlformats.org/officeDocument/2006/relationships/slide" Target="slides/slide2306.xml"/><Relationship Id="rId2580" Type="http://schemas.openxmlformats.org/officeDocument/2006/relationships/slide" Target="slides/slide2513.xml"/><Relationship Id="rId138" Type="http://schemas.openxmlformats.org/officeDocument/2006/relationships/slide" Target="slides/slide71.xml"/><Relationship Id="rId345" Type="http://schemas.openxmlformats.org/officeDocument/2006/relationships/slide" Target="slides/slide278.xml"/><Relationship Id="rId552" Type="http://schemas.openxmlformats.org/officeDocument/2006/relationships/slide" Target="slides/slide485.xml"/><Relationship Id="rId997" Type="http://schemas.openxmlformats.org/officeDocument/2006/relationships/slide" Target="slides/slide930.xml"/><Relationship Id="rId1182" Type="http://schemas.openxmlformats.org/officeDocument/2006/relationships/slide" Target="slides/slide1115.xml"/><Relationship Id="rId2026" Type="http://schemas.openxmlformats.org/officeDocument/2006/relationships/slide" Target="slides/slide1959.xml"/><Relationship Id="rId2233" Type="http://schemas.openxmlformats.org/officeDocument/2006/relationships/slide" Target="slides/slide2166.xml"/><Relationship Id="rId2440" Type="http://schemas.openxmlformats.org/officeDocument/2006/relationships/slide" Target="slides/slide2373.xml"/><Relationship Id="rId2678" Type="http://schemas.openxmlformats.org/officeDocument/2006/relationships/slide" Target="slides/slide2611.xml"/><Relationship Id="rId205" Type="http://schemas.openxmlformats.org/officeDocument/2006/relationships/slide" Target="slides/slide138.xml"/><Relationship Id="rId412" Type="http://schemas.openxmlformats.org/officeDocument/2006/relationships/slide" Target="slides/slide345.xml"/><Relationship Id="rId857" Type="http://schemas.openxmlformats.org/officeDocument/2006/relationships/slide" Target="slides/slide790.xml"/><Relationship Id="rId1042" Type="http://schemas.openxmlformats.org/officeDocument/2006/relationships/slide" Target="slides/slide975.xml"/><Relationship Id="rId1487" Type="http://schemas.openxmlformats.org/officeDocument/2006/relationships/slide" Target="slides/slide1420.xml"/><Relationship Id="rId1694" Type="http://schemas.openxmlformats.org/officeDocument/2006/relationships/slide" Target="slides/slide1627.xml"/><Relationship Id="rId2300" Type="http://schemas.openxmlformats.org/officeDocument/2006/relationships/slide" Target="slides/slide2233.xml"/><Relationship Id="rId2538" Type="http://schemas.openxmlformats.org/officeDocument/2006/relationships/slide" Target="slides/slide2471.xml"/><Relationship Id="rId2745" Type="http://schemas.openxmlformats.org/officeDocument/2006/relationships/slide" Target="slides/slide2678.xml"/><Relationship Id="rId717" Type="http://schemas.openxmlformats.org/officeDocument/2006/relationships/slide" Target="slides/slide650.xml"/><Relationship Id="rId924" Type="http://schemas.openxmlformats.org/officeDocument/2006/relationships/slide" Target="slides/slide857.xml"/><Relationship Id="rId1347" Type="http://schemas.openxmlformats.org/officeDocument/2006/relationships/slide" Target="slides/slide1280.xml"/><Relationship Id="rId1554" Type="http://schemas.openxmlformats.org/officeDocument/2006/relationships/slide" Target="slides/slide1487.xml"/><Relationship Id="rId1761" Type="http://schemas.openxmlformats.org/officeDocument/2006/relationships/slide" Target="slides/slide1694.xml"/><Relationship Id="rId1999" Type="http://schemas.openxmlformats.org/officeDocument/2006/relationships/slide" Target="slides/slide1932.xml"/><Relationship Id="rId2605" Type="http://schemas.openxmlformats.org/officeDocument/2006/relationships/slide" Target="slides/slide2538.xml"/><Relationship Id="rId2812" Type="http://schemas.openxmlformats.org/officeDocument/2006/relationships/slide" Target="slides/slide2745.xml"/><Relationship Id="rId53" Type="http://schemas.openxmlformats.org/officeDocument/2006/relationships/slideMaster" Target="slideMasters/slideMaster53.xml"/><Relationship Id="rId1207" Type="http://schemas.openxmlformats.org/officeDocument/2006/relationships/slide" Target="slides/slide1140.xml"/><Relationship Id="rId1414" Type="http://schemas.openxmlformats.org/officeDocument/2006/relationships/slide" Target="slides/slide1347.xml"/><Relationship Id="rId1621" Type="http://schemas.openxmlformats.org/officeDocument/2006/relationships/slide" Target="slides/slide1554.xml"/><Relationship Id="rId1859" Type="http://schemas.openxmlformats.org/officeDocument/2006/relationships/slide" Target="slides/slide1792.xml"/><Relationship Id="rId1719" Type="http://schemas.openxmlformats.org/officeDocument/2006/relationships/slide" Target="slides/slide1652.xml"/><Relationship Id="rId1926" Type="http://schemas.openxmlformats.org/officeDocument/2006/relationships/slide" Target="slides/slide1859.xml"/><Relationship Id="rId2090" Type="http://schemas.openxmlformats.org/officeDocument/2006/relationships/slide" Target="slides/slide2023.xml"/><Relationship Id="rId2188" Type="http://schemas.openxmlformats.org/officeDocument/2006/relationships/slide" Target="slides/slide2121.xml"/><Relationship Id="rId2395" Type="http://schemas.openxmlformats.org/officeDocument/2006/relationships/slide" Target="slides/slide2328.xml"/><Relationship Id="rId367" Type="http://schemas.openxmlformats.org/officeDocument/2006/relationships/slide" Target="slides/slide300.xml"/><Relationship Id="rId574" Type="http://schemas.openxmlformats.org/officeDocument/2006/relationships/slide" Target="slides/slide507.xml"/><Relationship Id="rId2048" Type="http://schemas.openxmlformats.org/officeDocument/2006/relationships/slide" Target="slides/slide1981.xml"/><Relationship Id="rId2255" Type="http://schemas.openxmlformats.org/officeDocument/2006/relationships/slide" Target="slides/slide2188.xml"/><Relationship Id="rId227" Type="http://schemas.openxmlformats.org/officeDocument/2006/relationships/slide" Target="slides/slide160.xml"/><Relationship Id="rId781" Type="http://schemas.openxmlformats.org/officeDocument/2006/relationships/slide" Target="slides/slide714.xml"/><Relationship Id="rId879" Type="http://schemas.openxmlformats.org/officeDocument/2006/relationships/slide" Target="slides/slide812.xml"/><Relationship Id="rId2462" Type="http://schemas.openxmlformats.org/officeDocument/2006/relationships/slide" Target="slides/slide2395.xml"/><Relationship Id="rId2767" Type="http://schemas.openxmlformats.org/officeDocument/2006/relationships/slide" Target="slides/slide2700.xml"/><Relationship Id="rId434" Type="http://schemas.openxmlformats.org/officeDocument/2006/relationships/slide" Target="slides/slide367.xml"/><Relationship Id="rId641" Type="http://schemas.openxmlformats.org/officeDocument/2006/relationships/slide" Target="slides/slide574.xml"/><Relationship Id="rId739" Type="http://schemas.openxmlformats.org/officeDocument/2006/relationships/slide" Target="slides/slide672.xml"/><Relationship Id="rId1064" Type="http://schemas.openxmlformats.org/officeDocument/2006/relationships/slide" Target="slides/slide997.xml"/><Relationship Id="rId1271" Type="http://schemas.openxmlformats.org/officeDocument/2006/relationships/slide" Target="slides/slide1204.xml"/><Relationship Id="rId1369" Type="http://schemas.openxmlformats.org/officeDocument/2006/relationships/slide" Target="slides/slide1302.xml"/><Relationship Id="rId1576" Type="http://schemas.openxmlformats.org/officeDocument/2006/relationships/slide" Target="slides/slide1509.xml"/><Relationship Id="rId2115" Type="http://schemas.openxmlformats.org/officeDocument/2006/relationships/slide" Target="slides/slide2048.xml"/><Relationship Id="rId2322" Type="http://schemas.openxmlformats.org/officeDocument/2006/relationships/slide" Target="slides/slide2255.xml"/><Relationship Id="rId501" Type="http://schemas.openxmlformats.org/officeDocument/2006/relationships/slide" Target="slides/slide434.xml"/><Relationship Id="rId946" Type="http://schemas.openxmlformats.org/officeDocument/2006/relationships/slide" Target="slides/slide879.xml"/><Relationship Id="rId1131" Type="http://schemas.openxmlformats.org/officeDocument/2006/relationships/slide" Target="slides/slide1064.xml"/><Relationship Id="rId1229" Type="http://schemas.openxmlformats.org/officeDocument/2006/relationships/slide" Target="slides/slide1162.xml"/><Relationship Id="rId1783" Type="http://schemas.openxmlformats.org/officeDocument/2006/relationships/slide" Target="slides/slide1716.xml"/><Relationship Id="rId1990" Type="http://schemas.openxmlformats.org/officeDocument/2006/relationships/slide" Target="slides/slide1923.xml"/><Relationship Id="rId2627" Type="http://schemas.openxmlformats.org/officeDocument/2006/relationships/slide" Target="slides/slide2560.xml"/><Relationship Id="rId2834" Type="http://schemas.openxmlformats.org/officeDocument/2006/relationships/slide" Target="slides/slide2767.xml"/><Relationship Id="rId75" Type="http://schemas.openxmlformats.org/officeDocument/2006/relationships/slide" Target="slides/slide8.xml"/><Relationship Id="rId806" Type="http://schemas.openxmlformats.org/officeDocument/2006/relationships/slide" Target="slides/slide739.xml"/><Relationship Id="rId1436" Type="http://schemas.openxmlformats.org/officeDocument/2006/relationships/slide" Target="slides/slide1369.xml"/><Relationship Id="rId1643" Type="http://schemas.openxmlformats.org/officeDocument/2006/relationships/slide" Target="slides/slide1576.xml"/><Relationship Id="rId1850" Type="http://schemas.openxmlformats.org/officeDocument/2006/relationships/slide" Target="slides/slide1783.xml"/><Relationship Id="rId1503" Type="http://schemas.openxmlformats.org/officeDocument/2006/relationships/slide" Target="slides/slide1436.xml"/><Relationship Id="rId1710" Type="http://schemas.openxmlformats.org/officeDocument/2006/relationships/slide" Target="slides/slide1643.xml"/><Relationship Id="rId1948" Type="http://schemas.openxmlformats.org/officeDocument/2006/relationships/slide" Target="slides/slide1881.xml"/><Relationship Id="rId291" Type="http://schemas.openxmlformats.org/officeDocument/2006/relationships/slide" Target="slides/slide224.xml"/><Relationship Id="rId1808" Type="http://schemas.openxmlformats.org/officeDocument/2006/relationships/slide" Target="slides/slide1741.xml"/><Relationship Id="rId151" Type="http://schemas.openxmlformats.org/officeDocument/2006/relationships/slide" Target="slides/slide84.xml"/><Relationship Id="rId389" Type="http://schemas.openxmlformats.org/officeDocument/2006/relationships/slide" Target="slides/slide322.xml"/><Relationship Id="rId596" Type="http://schemas.openxmlformats.org/officeDocument/2006/relationships/slide" Target="slides/slide529.xml"/><Relationship Id="rId2277" Type="http://schemas.openxmlformats.org/officeDocument/2006/relationships/slide" Target="slides/slide2210.xml"/><Relationship Id="rId2484" Type="http://schemas.openxmlformats.org/officeDocument/2006/relationships/slide" Target="slides/slide2417.xml"/><Relationship Id="rId2691" Type="http://schemas.openxmlformats.org/officeDocument/2006/relationships/slide" Target="slides/slide2624.xml"/><Relationship Id="rId249" Type="http://schemas.openxmlformats.org/officeDocument/2006/relationships/slide" Target="slides/slide182.xml"/><Relationship Id="rId456" Type="http://schemas.openxmlformats.org/officeDocument/2006/relationships/slide" Target="slides/slide389.xml"/><Relationship Id="rId663" Type="http://schemas.openxmlformats.org/officeDocument/2006/relationships/slide" Target="slides/slide596.xml"/><Relationship Id="rId870" Type="http://schemas.openxmlformats.org/officeDocument/2006/relationships/slide" Target="slides/slide803.xml"/><Relationship Id="rId1086" Type="http://schemas.openxmlformats.org/officeDocument/2006/relationships/slide" Target="slides/slide1019.xml"/><Relationship Id="rId1293" Type="http://schemas.openxmlformats.org/officeDocument/2006/relationships/slide" Target="slides/slide1226.xml"/><Relationship Id="rId2137" Type="http://schemas.openxmlformats.org/officeDocument/2006/relationships/slide" Target="slides/slide2070.xml"/><Relationship Id="rId2344" Type="http://schemas.openxmlformats.org/officeDocument/2006/relationships/slide" Target="slides/slide2277.xml"/><Relationship Id="rId2551" Type="http://schemas.openxmlformats.org/officeDocument/2006/relationships/slide" Target="slides/slide2484.xml"/><Relationship Id="rId2789" Type="http://schemas.openxmlformats.org/officeDocument/2006/relationships/slide" Target="slides/slide2722.xml"/><Relationship Id="rId109" Type="http://schemas.openxmlformats.org/officeDocument/2006/relationships/slide" Target="slides/slide42.xml"/><Relationship Id="rId316" Type="http://schemas.openxmlformats.org/officeDocument/2006/relationships/slide" Target="slides/slide249.xml"/><Relationship Id="rId523" Type="http://schemas.openxmlformats.org/officeDocument/2006/relationships/slide" Target="slides/slide456.xml"/><Relationship Id="rId968" Type="http://schemas.openxmlformats.org/officeDocument/2006/relationships/slide" Target="slides/slide901.xml"/><Relationship Id="rId1153" Type="http://schemas.openxmlformats.org/officeDocument/2006/relationships/slide" Target="slides/slide1086.xml"/><Relationship Id="rId1598" Type="http://schemas.openxmlformats.org/officeDocument/2006/relationships/slide" Target="slides/slide1531.xml"/><Relationship Id="rId2204" Type="http://schemas.openxmlformats.org/officeDocument/2006/relationships/slide" Target="slides/slide2137.xml"/><Relationship Id="rId2649" Type="http://schemas.openxmlformats.org/officeDocument/2006/relationships/slide" Target="slides/slide2582.xml"/><Relationship Id="rId2856" Type="http://schemas.openxmlformats.org/officeDocument/2006/relationships/notesMaster" Target="notesMasters/notesMaster1.xml"/><Relationship Id="rId97" Type="http://schemas.openxmlformats.org/officeDocument/2006/relationships/slide" Target="slides/slide30.xml"/><Relationship Id="rId730" Type="http://schemas.openxmlformats.org/officeDocument/2006/relationships/slide" Target="slides/slide663.xml"/><Relationship Id="rId828" Type="http://schemas.openxmlformats.org/officeDocument/2006/relationships/slide" Target="slides/slide761.xml"/><Relationship Id="rId1013" Type="http://schemas.openxmlformats.org/officeDocument/2006/relationships/slide" Target="slides/slide946.xml"/><Relationship Id="rId1360" Type="http://schemas.openxmlformats.org/officeDocument/2006/relationships/slide" Target="slides/slide1293.xml"/><Relationship Id="rId1458" Type="http://schemas.openxmlformats.org/officeDocument/2006/relationships/slide" Target="slides/slide1391.xml"/><Relationship Id="rId1665" Type="http://schemas.openxmlformats.org/officeDocument/2006/relationships/slide" Target="slides/slide1598.xml"/><Relationship Id="rId1872" Type="http://schemas.openxmlformats.org/officeDocument/2006/relationships/slide" Target="slides/slide1805.xml"/><Relationship Id="rId2411" Type="http://schemas.openxmlformats.org/officeDocument/2006/relationships/slide" Target="slides/slide2344.xml"/><Relationship Id="rId2509" Type="http://schemas.openxmlformats.org/officeDocument/2006/relationships/slide" Target="slides/slide2442.xml"/><Relationship Id="rId2716" Type="http://schemas.openxmlformats.org/officeDocument/2006/relationships/slide" Target="slides/slide2649.xml"/><Relationship Id="rId1220" Type="http://schemas.openxmlformats.org/officeDocument/2006/relationships/slide" Target="slides/slide1153.xml"/><Relationship Id="rId1318" Type="http://schemas.openxmlformats.org/officeDocument/2006/relationships/slide" Target="slides/slide1251.xml"/><Relationship Id="rId1525" Type="http://schemas.openxmlformats.org/officeDocument/2006/relationships/slide" Target="slides/slide1458.xml"/><Relationship Id="rId1732" Type="http://schemas.openxmlformats.org/officeDocument/2006/relationships/slide" Target="slides/slide1665.xml"/><Relationship Id="rId24" Type="http://schemas.openxmlformats.org/officeDocument/2006/relationships/slideMaster" Target="slideMasters/slideMaster24.xml"/><Relationship Id="rId2299" Type="http://schemas.openxmlformats.org/officeDocument/2006/relationships/slide" Target="slides/slide2232.xml"/><Relationship Id="rId173" Type="http://schemas.openxmlformats.org/officeDocument/2006/relationships/slide" Target="slides/slide106.xml"/><Relationship Id="rId380" Type="http://schemas.openxmlformats.org/officeDocument/2006/relationships/slide" Target="slides/slide313.xml"/><Relationship Id="rId2061" Type="http://schemas.openxmlformats.org/officeDocument/2006/relationships/slide" Target="slides/slide1994.xml"/><Relationship Id="rId240" Type="http://schemas.openxmlformats.org/officeDocument/2006/relationships/slide" Target="slides/slide173.xml"/><Relationship Id="rId478" Type="http://schemas.openxmlformats.org/officeDocument/2006/relationships/slide" Target="slides/slide411.xml"/><Relationship Id="rId685" Type="http://schemas.openxmlformats.org/officeDocument/2006/relationships/slide" Target="slides/slide618.xml"/><Relationship Id="rId892" Type="http://schemas.openxmlformats.org/officeDocument/2006/relationships/slide" Target="slides/slide825.xml"/><Relationship Id="rId2159" Type="http://schemas.openxmlformats.org/officeDocument/2006/relationships/slide" Target="slides/slide2092.xml"/><Relationship Id="rId2366" Type="http://schemas.openxmlformats.org/officeDocument/2006/relationships/slide" Target="slides/slide2299.xml"/><Relationship Id="rId2573" Type="http://schemas.openxmlformats.org/officeDocument/2006/relationships/slide" Target="slides/slide2506.xml"/><Relationship Id="rId2780" Type="http://schemas.openxmlformats.org/officeDocument/2006/relationships/slide" Target="slides/slide2713.xml"/><Relationship Id="rId100" Type="http://schemas.openxmlformats.org/officeDocument/2006/relationships/slide" Target="slides/slide33.xml"/><Relationship Id="rId338" Type="http://schemas.openxmlformats.org/officeDocument/2006/relationships/slide" Target="slides/slide271.xml"/><Relationship Id="rId545" Type="http://schemas.openxmlformats.org/officeDocument/2006/relationships/slide" Target="slides/slide478.xml"/><Relationship Id="rId752" Type="http://schemas.openxmlformats.org/officeDocument/2006/relationships/slide" Target="slides/slide685.xml"/><Relationship Id="rId1175" Type="http://schemas.openxmlformats.org/officeDocument/2006/relationships/slide" Target="slides/slide1108.xml"/><Relationship Id="rId1382" Type="http://schemas.openxmlformats.org/officeDocument/2006/relationships/slide" Target="slides/slide1315.xml"/><Relationship Id="rId2019" Type="http://schemas.openxmlformats.org/officeDocument/2006/relationships/slide" Target="slides/slide1952.xml"/><Relationship Id="rId2226" Type="http://schemas.openxmlformats.org/officeDocument/2006/relationships/slide" Target="slides/slide2159.xml"/><Relationship Id="rId2433" Type="http://schemas.openxmlformats.org/officeDocument/2006/relationships/slide" Target="slides/slide2366.xml"/><Relationship Id="rId2640" Type="http://schemas.openxmlformats.org/officeDocument/2006/relationships/slide" Target="slides/slide2573.xml"/><Relationship Id="rId405" Type="http://schemas.openxmlformats.org/officeDocument/2006/relationships/slide" Target="slides/slide338.xml"/><Relationship Id="rId612" Type="http://schemas.openxmlformats.org/officeDocument/2006/relationships/slide" Target="slides/slide545.xml"/><Relationship Id="rId1035" Type="http://schemas.openxmlformats.org/officeDocument/2006/relationships/slide" Target="slides/slide968.xml"/><Relationship Id="rId1242" Type="http://schemas.openxmlformats.org/officeDocument/2006/relationships/slide" Target="slides/slide1175.xml"/><Relationship Id="rId1687" Type="http://schemas.openxmlformats.org/officeDocument/2006/relationships/slide" Target="slides/slide1620.xml"/><Relationship Id="rId1894" Type="http://schemas.openxmlformats.org/officeDocument/2006/relationships/slide" Target="slides/slide1827.xml"/><Relationship Id="rId2500" Type="http://schemas.openxmlformats.org/officeDocument/2006/relationships/slide" Target="slides/slide2433.xml"/><Relationship Id="rId2738" Type="http://schemas.openxmlformats.org/officeDocument/2006/relationships/slide" Target="slides/slide2671.xml"/><Relationship Id="rId917" Type="http://schemas.openxmlformats.org/officeDocument/2006/relationships/slide" Target="slides/slide850.xml"/><Relationship Id="rId1102" Type="http://schemas.openxmlformats.org/officeDocument/2006/relationships/slide" Target="slides/slide1035.xml"/><Relationship Id="rId1547" Type="http://schemas.openxmlformats.org/officeDocument/2006/relationships/slide" Target="slides/slide1480.xml"/><Relationship Id="rId1754" Type="http://schemas.openxmlformats.org/officeDocument/2006/relationships/slide" Target="slides/slide1687.xml"/><Relationship Id="rId1961" Type="http://schemas.openxmlformats.org/officeDocument/2006/relationships/slide" Target="slides/slide1894.xml"/><Relationship Id="rId2805" Type="http://schemas.openxmlformats.org/officeDocument/2006/relationships/slide" Target="slides/slide2738.xml"/><Relationship Id="rId46" Type="http://schemas.openxmlformats.org/officeDocument/2006/relationships/slideMaster" Target="slideMasters/slideMaster46.xml"/><Relationship Id="rId1407" Type="http://schemas.openxmlformats.org/officeDocument/2006/relationships/slide" Target="slides/slide1340.xml"/><Relationship Id="rId1614" Type="http://schemas.openxmlformats.org/officeDocument/2006/relationships/slide" Target="slides/slide1547.xml"/><Relationship Id="rId1821" Type="http://schemas.openxmlformats.org/officeDocument/2006/relationships/slide" Target="slides/slide1754.xml"/><Relationship Id="rId195" Type="http://schemas.openxmlformats.org/officeDocument/2006/relationships/slide" Target="slides/slide128.xml"/><Relationship Id="rId1919" Type="http://schemas.openxmlformats.org/officeDocument/2006/relationships/slide" Target="slides/slide1852.xml"/><Relationship Id="rId2083" Type="http://schemas.openxmlformats.org/officeDocument/2006/relationships/slide" Target="slides/slide2016.xml"/><Relationship Id="rId2290" Type="http://schemas.openxmlformats.org/officeDocument/2006/relationships/slide" Target="slides/slide2223.xml"/><Relationship Id="rId2388" Type="http://schemas.openxmlformats.org/officeDocument/2006/relationships/slide" Target="slides/slide2321.xml"/><Relationship Id="rId2595" Type="http://schemas.openxmlformats.org/officeDocument/2006/relationships/slide" Target="slides/slide2528.xml"/><Relationship Id="rId262" Type="http://schemas.openxmlformats.org/officeDocument/2006/relationships/slide" Target="slides/slide195.xml"/><Relationship Id="rId567" Type="http://schemas.openxmlformats.org/officeDocument/2006/relationships/slide" Target="slides/slide500.xml"/><Relationship Id="rId1197" Type="http://schemas.openxmlformats.org/officeDocument/2006/relationships/slide" Target="slides/slide1130.xml"/><Relationship Id="rId2150" Type="http://schemas.openxmlformats.org/officeDocument/2006/relationships/slide" Target="slides/slide2083.xml"/><Relationship Id="rId2248" Type="http://schemas.openxmlformats.org/officeDocument/2006/relationships/slide" Target="slides/slide2181.xml"/><Relationship Id="rId122" Type="http://schemas.openxmlformats.org/officeDocument/2006/relationships/slide" Target="slides/slide55.xml"/><Relationship Id="rId774" Type="http://schemas.openxmlformats.org/officeDocument/2006/relationships/slide" Target="slides/slide707.xml"/><Relationship Id="rId981" Type="http://schemas.openxmlformats.org/officeDocument/2006/relationships/slide" Target="slides/slide914.xml"/><Relationship Id="rId1057" Type="http://schemas.openxmlformats.org/officeDocument/2006/relationships/slide" Target="slides/slide990.xml"/><Relationship Id="rId2010" Type="http://schemas.openxmlformats.org/officeDocument/2006/relationships/slide" Target="slides/slide1943.xml"/><Relationship Id="rId2455" Type="http://schemas.openxmlformats.org/officeDocument/2006/relationships/slide" Target="slides/slide2388.xml"/><Relationship Id="rId2662" Type="http://schemas.openxmlformats.org/officeDocument/2006/relationships/slide" Target="slides/slide2595.xml"/><Relationship Id="rId427" Type="http://schemas.openxmlformats.org/officeDocument/2006/relationships/slide" Target="slides/slide360.xml"/><Relationship Id="rId634" Type="http://schemas.openxmlformats.org/officeDocument/2006/relationships/slide" Target="slides/slide567.xml"/><Relationship Id="rId841" Type="http://schemas.openxmlformats.org/officeDocument/2006/relationships/slide" Target="slides/slide774.xml"/><Relationship Id="rId1264" Type="http://schemas.openxmlformats.org/officeDocument/2006/relationships/slide" Target="slides/slide1197.xml"/><Relationship Id="rId1471" Type="http://schemas.openxmlformats.org/officeDocument/2006/relationships/slide" Target="slides/slide1404.xml"/><Relationship Id="rId1569" Type="http://schemas.openxmlformats.org/officeDocument/2006/relationships/slide" Target="slides/slide1502.xml"/><Relationship Id="rId2108" Type="http://schemas.openxmlformats.org/officeDocument/2006/relationships/slide" Target="slides/slide2041.xml"/><Relationship Id="rId2315" Type="http://schemas.openxmlformats.org/officeDocument/2006/relationships/slide" Target="slides/slide2248.xml"/><Relationship Id="rId2522" Type="http://schemas.openxmlformats.org/officeDocument/2006/relationships/slide" Target="slides/slide2455.xml"/><Relationship Id="rId701" Type="http://schemas.openxmlformats.org/officeDocument/2006/relationships/slide" Target="slides/slide634.xml"/><Relationship Id="rId939" Type="http://schemas.openxmlformats.org/officeDocument/2006/relationships/slide" Target="slides/slide872.xml"/><Relationship Id="rId1124" Type="http://schemas.openxmlformats.org/officeDocument/2006/relationships/slide" Target="slides/slide1057.xml"/><Relationship Id="rId1331" Type="http://schemas.openxmlformats.org/officeDocument/2006/relationships/slide" Target="slides/slide1264.xml"/><Relationship Id="rId1776" Type="http://schemas.openxmlformats.org/officeDocument/2006/relationships/slide" Target="slides/slide1709.xml"/><Relationship Id="rId1983" Type="http://schemas.openxmlformats.org/officeDocument/2006/relationships/slide" Target="slides/slide1916.xml"/><Relationship Id="rId2827" Type="http://schemas.openxmlformats.org/officeDocument/2006/relationships/slide" Target="slides/slide2760.xml"/><Relationship Id="rId68" Type="http://schemas.openxmlformats.org/officeDocument/2006/relationships/slide" Target="slides/slide1.xml"/><Relationship Id="rId1429" Type="http://schemas.openxmlformats.org/officeDocument/2006/relationships/slide" Target="slides/slide1362.xml"/><Relationship Id="rId1636" Type="http://schemas.openxmlformats.org/officeDocument/2006/relationships/slide" Target="slides/slide1569.xml"/><Relationship Id="rId1843" Type="http://schemas.openxmlformats.org/officeDocument/2006/relationships/slide" Target="slides/slide1776.xml"/><Relationship Id="rId1703" Type="http://schemas.openxmlformats.org/officeDocument/2006/relationships/slide" Target="slides/slide1636.xml"/><Relationship Id="rId1910" Type="http://schemas.openxmlformats.org/officeDocument/2006/relationships/slide" Target="slides/slide1843.xml"/><Relationship Id="rId284" Type="http://schemas.openxmlformats.org/officeDocument/2006/relationships/slide" Target="slides/slide217.xml"/><Relationship Id="rId491" Type="http://schemas.openxmlformats.org/officeDocument/2006/relationships/slide" Target="slides/slide424.xml"/><Relationship Id="rId2172" Type="http://schemas.openxmlformats.org/officeDocument/2006/relationships/slide" Target="slides/slide2105.xml"/><Relationship Id="rId144" Type="http://schemas.openxmlformats.org/officeDocument/2006/relationships/slide" Target="slides/slide77.xml"/><Relationship Id="rId589" Type="http://schemas.openxmlformats.org/officeDocument/2006/relationships/slide" Target="slides/slide522.xml"/><Relationship Id="rId796" Type="http://schemas.openxmlformats.org/officeDocument/2006/relationships/slide" Target="slides/slide729.xml"/><Relationship Id="rId2477" Type="http://schemas.openxmlformats.org/officeDocument/2006/relationships/slide" Target="slides/slide2410.xml"/><Relationship Id="rId2684" Type="http://schemas.openxmlformats.org/officeDocument/2006/relationships/slide" Target="slides/slide2617.xml"/><Relationship Id="rId351" Type="http://schemas.openxmlformats.org/officeDocument/2006/relationships/slide" Target="slides/slide284.xml"/><Relationship Id="rId449" Type="http://schemas.openxmlformats.org/officeDocument/2006/relationships/slide" Target="slides/slide382.xml"/><Relationship Id="rId656" Type="http://schemas.openxmlformats.org/officeDocument/2006/relationships/slide" Target="slides/slide589.xml"/><Relationship Id="rId863" Type="http://schemas.openxmlformats.org/officeDocument/2006/relationships/slide" Target="slides/slide796.xml"/><Relationship Id="rId1079" Type="http://schemas.openxmlformats.org/officeDocument/2006/relationships/slide" Target="slides/slide1012.xml"/><Relationship Id="rId1286" Type="http://schemas.openxmlformats.org/officeDocument/2006/relationships/slide" Target="slides/slide1219.xml"/><Relationship Id="rId1493" Type="http://schemas.openxmlformats.org/officeDocument/2006/relationships/slide" Target="slides/slide1426.xml"/><Relationship Id="rId2032" Type="http://schemas.openxmlformats.org/officeDocument/2006/relationships/slide" Target="slides/slide1965.xml"/><Relationship Id="rId2337" Type="http://schemas.openxmlformats.org/officeDocument/2006/relationships/slide" Target="slides/slide2270.xml"/><Relationship Id="rId2544" Type="http://schemas.openxmlformats.org/officeDocument/2006/relationships/slide" Target="slides/slide2477.xml"/><Relationship Id="rId211" Type="http://schemas.openxmlformats.org/officeDocument/2006/relationships/slide" Target="slides/slide144.xml"/><Relationship Id="rId309" Type="http://schemas.openxmlformats.org/officeDocument/2006/relationships/slide" Target="slides/slide242.xml"/><Relationship Id="rId516" Type="http://schemas.openxmlformats.org/officeDocument/2006/relationships/slide" Target="slides/slide449.xml"/><Relationship Id="rId1146" Type="http://schemas.openxmlformats.org/officeDocument/2006/relationships/slide" Target="slides/slide1079.xml"/><Relationship Id="rId1798" Type="http://schemas.openxmlformats.org/officeDocument/2006/relationships/slide" Target="slides/slide1731.xml"/><Relationship Id="rId2751" Type="http://schemas.openxmlformats.org/officeDocument/2006/relationships/slide" Target="slides/slide2684.xml"/><Relationship Id="rId2849" Type="http://schemas.openxmlformats.org/officeDocument/2006/relationships/slide" Target="slides/slide2782.xml"/><Relationship Id="rId723" Type="http://schemas.openxmlformats.org/officeDocument/2006/relationships/slide" Target="slides/slide656.xml"/><Relationship Id="rId930" Type="http://schemas.openxmlformats.org/officeDocument/2006/relationships/slide" Target="slides/slide863.xml"/><Relationship Id="rId1006" Type="http://schemas.openxmlformats.org/officeDocument/2006/relationships/slide" Target="slides/slide939.xml"/><Relationship Id="rId1353" Type="http://schemas.openxmlformats.org/officeDocument/2006/relationships/slide" Target="slides/slide1286.xml"/><Relationship Id="rId1560" Type="http://schemas.openxmlformats.org/officeDocument/2006/relationships/slide" Target="slides/slide1493.xml"/><Relationship Id="rId1658" Type="http://schemas.openxmlformats.org/officeDocument/2006/relationships/slide" Target="slides/slide1591.xml"/><Relationship Id="rId1865" Type="http://schemas.openxmlformats.org/officeDocument/2006/relationships/slide" Target="slides/slide1798.xml"/><Relationship Id="rId2404" Type="http://schemas.openxmlformats.org/officeDocument/2006/relationships/slide" Target="slides/slide2337.xml"/><Relationship Id="rId2611" Type="http://schemas.openxmlformats.org/officeDocument/2006/relationships/slide" Target="slides/slide2544.xml"/><Relationship Id="rId2709" Type="http://schemas.openxmlformats.org/officeDocument/2006/relationships/slide" Target="slides/slide2642.xml"/><Relationship Id="rId1213" Type="http://schemas.openxmlformats.org/officeDocument/2006/relationships/slide" Target="slides/slide1146.xml"/><Relationship Id="rId1420" Type="http://schemas.openxmlformats.org/officeDocument/2006/relationships/slide" Target="slides/slide1353.xml"/><Relationship Id="rId1518" Type="http://schemas.openxmlformats.org/officeDocument/2006/relationships/slide" Target="slides/slide1451.xml"/><Relationship Id="rId1725" Type="http://schemas.openxmlformats.org/officeDocument/2006/relationships/slide" Target="slides/slide1658.xml"/><Relationship Id="rId1932" Type="http://schemas.openxmlformats.org/officeDocument/2006/relationships/slide" Target="slides/slide1865.xml"/><Relationship Id="rId17" Type="http://schemas.openxmlformats.org/officeDocument/2006/relationships/slideMaster" Target="slideMasters/slideMaster17.xml"/><Relationship Id="rId2194" Type="http://schemas.openxmlformats.org/officeDocument/2006/relationships/slide" Target="slides/slide2127.xml"/><Relationship Id="rId166" Type="http://schemas.openxmlformats.org/officeDocument/2006/relationships/slide" Target="slides/slide99.xml"/><Relationship Id="rId373" Type="http://schemas.openxmlformats.org/officeDocument/2006/relationships/slide" Target="slides/slide306.xml"/><Relationship Id="rId580" Type="http://schemas.openxmlformats.org/officeDocument/2006/relationships/slide" Target="slides/slide513.xml"/><Relationship Id="rId2054" Type="http://schemas.openxmlformats.org/officeDocument/2006/relationships/slide" Target="slides/slide1987.xml"/><Relationship Id="rId2261" Type="http://schemas.openxmlformats.org/officeDocument/2006/relationships/slide" Target="slides/slide2194.xml"/><Relationship Id="rId2499" Type="http://schemas.openxmlformats.org/officeDocument/2006/relationships/slide" Target="slides/slide2432.xml"/><Relationship Id="rId1" Type="http://schemas.openxmlformats.org/officeDocument/2006/relationships/slideMaster" Target="slideMasters/slideMaster1.xml"/><Relationship Id="rId233" Type="http://schemas.openxmlformats.org/officeDocument/2006/relationships/slide" Target="slides/slide166.xml"/><Relationship Id="rId440" Type="http://schemas.openxmlformats.org/officeDocument/2006/relationships/slide" Target="slides/slide373.xml"/><Relationship Id="rId678" Type="http://schemas.openxmlformats.org/officeDocument/2006/relationships/slide" Target="slides/slide611.xml"/><Relationship Id="rId885" Type="http://schemas.openxmlformats.org/officeDocument/2006/relationships/slide" Target="slides/slide818.xml"/><Relationship Id="rId1070" Type="http://schemas.openxmlformats.org/officeDocument/2006/relationships/slide" Target="slides/slide1003.xml"/><Relationship Id="rId2121" Type="http://schemas.openxmlformats.org/officeDocument/2006/relationships/slide" Target="slides/slide2054.xml"/><Relationship Id="rId2359" Type="http://schemas.openxmlformats.org/officeDocument/2006/relationships/slide" Target="slides/slide2292.xml"/><Relationship Id="rId2566" Type="http://schemas.openxmlformats.org/officeDocument/2006/relationships/slide" Target="slides/slide2499.xml"/><Relationship Id="rId2773" Type="http://schemas.openxmlformats.org/officeDocument/2006/relationships/slide" Target="slides/slide2706.xml"/><Relationship Id="rId300" Type="http://schemas.openxmlformats.org/officeDocument/2006/relationships/slide" Target="slides/slide233.xml"/><Relationship Id="rId538" Type="http://schemas.openxmlformats.org/officeDocument/2006/relationships/slide" Target="slides/slide471.xml"/><Relationship Id="rId745" Type="http://schemas.openxmlformats.org/officeDocument/2006/relationships/slide" Target="slides/slide678.xml"/><Relationship Id="rId952" Type="http://schemas.openxmlformats.org/officeDocument/2006/relationships/slide" Target="slides/slide885.xml"/><Relationship Id="rId1168" Type="http://schemas.openxmlformats.org/officeDocument/2006/relationships/slide" Target="slides/slide1101.xml"/><Relationship Id="rId1375" Type="http://schemas.openxmlformats.org/officeDocument/2006/relationships/slide" Target="slides/slide1308.xml"/><Relationship Id="rId1582" Type="http://schemas.openxmlformats.org/officeDocument/2006/relationships/slide" Target="slides/slide1515.xml"/><Relationship Id="rId2219" Type="http://schemas.openxmlformats.org/officeDocument/2006/relationships/slide" Target="slides/slide2152.xml"/><Relationship Id="rId2426" Type="http://schemas.openxmlformats.org/officeDocument/2006/relationships/slide" Target="slides/slide2359.xml"/><Relationship Id="rId2633" Type="http://schemas.openxmlformats.org/officeDocument/2006/relationships/slide" Target="slides/slide2566.xml"/><Relationship Id="rId81" Type="http://schemas.openxmlformats.org/officeDocument/2006/relationships/slide" Target="slides/slide14.xml"/><Relationship Id="rId605" Type="http://schemas.openxmlformats.org/officeDocument/2006/relationships/slide" Target="slides/slide538.xml"/><Relationship Id="rId812" Type="http://schemas.openxmlformats.org/officeDocument/2006/relationships/slide" Target="slides/slide745.xml"/><Relationship Id="rId1028" Type="http://schemas.openxmlformats.org/officeDocument/2006/relationships/slide" Target="slides/slide961.xml"/><Relationship Id="rId1235" Type="http://schemas.openxmlformats.org/officeDocument/2006/relationships/slide" Target="slides/slide1168.xml"/><Relationship Id="rId1442" Type="http://schemas.openxmlformats.org/officeDocument/2006/relationships/slide" Target="slides/slide1375.xml"/><Relationship Id="rId1887" Type="http://schemas.openxmlformats.org/officeDocument/2006/relationships/slide" Target="slides/slide1820.xml"/><Relationship Id="rId2840" Type="http://schemas.openxmlformats.org/officeDocument/2006/relationships/slide" Target="slides/slide2773.xml"/><Relationship Id="rId1302" Type="http://schemas.openxmlformats.org/officeDocument/2006/relationships/slide" Target="slides/slide1235.xml"/><Relationship Id="rId1747" Type="http://schemas.openxmlformats.org/officeDocument/2006/relationships/slide" Target="slides/slide1680.xml"/><Relationship Id="rId1954" Type="http://schemas.openxmlformats.org/officeDocument/2006/relationships/slide" Target="slides/slide1887.xml"/><Relationship Id="rId2700" Type="http://schemas.openxmlformats.org/officeDocument/2006/relationships/slide" Target="slides/slide2633.xml"/><Relationship Id="rId39" Type="http://schemas.openxmlformats.org/officeDocument/2006/relationships/slideMaster" Target="slideMasters/slideMaster39.xml"/><Relationship Id="rId1607" Type="http://schemas.openxmlformats.org/officeDocument/2006/relationships/slide" Target="slides/slide1540.xml"/><Relationship Id="rId1814" Type="http://schemas.openxmlformats.org/officeDocument/2006/relationships/slide" Target="slides/slide1747.xml"/><Relationship Id="rId188" Type="http://schemas.openxmlformats.org/officeDocument/2006/relationships/slide" Target="slides/slide121.xml"/><Relationship Id="rId395" Type="http://schemas.openxmlformats.org/officeDocument/2006/relationships/slide" Target="slides/slide328.xml"/><Relationship Id="rId2076" Type="http://schemas.openxmlformats.org/officeDocument/2006/relationships/slide" Target="slides/slide2009.xml"/><Relationship Id="rId2283" Type="http://schemas.openxmlformats.org/officeDocument/2006/relationships/slide" Target="slides/slide2216.xml"/><Relationship Id="rId2490" Type="http://schemas.openxmlformats.org/officeDocument/2006/relationships/slide" Target="slides/slide2423.xml"/><Relationship Id="rId2588" Type="http://schemas.openxmlformats.org/officeDocument/2006/relationships/slide" Target="slides/slide2521.xml"/><Relationship Id="rId255" Type="http://schemas.openxmlformats.org/officeDocument/2006/relationships/slide" Target="slides/slide188.xml"/><Relationship Id="rId462" Type="http://schemas.openxmlformats.org/officeDocument/2006/relationships/slide" Target="slides/slide395.xml"/><Relationship Id="rId1092" Type="http://schemas.openxmlformats.org/officeDocument/2006/relationships/slide" Target="slides/slide1025.xml"/><Relationship Id="rId1397" Type="http://schemas.openxmlformats.org/officeDocument/2006/relationships/slide" Target="slides/slide1330.xml"/><Relationship Id="rId2143" Type="http://schemas.openxmlformats.org/officeDocument/2006/relationships/slide" Target="slides/slide2076.xml"/><Relationship Id="rId2350" Type="http://schemas.openxmlformats.org/officeDocument/2006/relationships/slide" Target="slides/slide2283.xml"/><Relationship Id="rId2795" Type="http://schemas.openxmlformats.org/officeDocument/2006/relationships/slide" Target="slides/slide2728.xml"/><Relationship Id="rId115" Type="http://schemas.openxmlformats.org/officeDocument/2006/relationships/slide" Target="slides/slide48.xml"/><Relationship Id="rId322" Type="http://schemas.openxmlformats.org/officeDocument/2006/relationships/slide" Target="slides/slide255.xml"/><Relationship Id="rId767" Type="http://schemas.openxmlformats.org/officeDocument/2006/relationships/slide" Target="slides/slide700.xml"/><Relationship Id="rId974" Type="http://schemas.openxmlformats.org/officeDocument/2006/relationships/slide" Target="slides/slide907.xml"/><Relationship Id="rId2003" Type="http://schemas.openxmlformats.org/officeDocument/2006/relationships/slide" Target="slides/slide1936.xml"/><Relationship Id="rId2210" Type="http://schemas.openxmlformats.org/officeDocument/2006/relationships/slide" Target="slides/slide2143.xml"/><Relationship Id="rId2448" Type="http://schemas.openxmlformats.org/officeDocument/2006/relationships/slide" Target="slides/slide2381.xml"/><Relationship Id="rId2655" Type="http://schemas.openxmlformats.org/officeDocument/2006/relationships/slide" Target="slides/slide2588.xml"/><Relationship Id="rId2862" Type="http://schemas.openxmlformats.org/officeDocument/2006/relationships/font" Target="fonts/font6.fntdata"/><Relationship Id="rId627" Type="http://schemas.openxmlformats.org/officeDocument/2006/relationships/slide" Target="slides/slide560.xml"/><Relationship Id="rId834" Type="http://schemas.openxmlformats.org/officeDocument/2006/relationships/slide" Target="slides/slide767.xml"/><Relationship Id="rId1257" Type="http://schemas.openxmlformats.org/officeDocument/2006/relationships/slide" Target="slides/slide1190.xml"/><Relationship Id="rId1464" Type="http://schemas.openxmlformats.org/officeDocument/2006/relationships/slide" Target="slides/slide1397.xml"/><Relationship Id="rId1671" Type="http://schemas.openxmlformats.org/officeDocument/2006/relationships/slide" Target="slides/slide1604.xml"/><Relationship Id="rId2308" Type="http://schemas.openxmlformats.org/officeDocument/2006/relationships/slide" Target="slides/slide2241.xml"/><Relationship Id="rId2515" Type="http://schemas.openxmlformats.org/officeDocument/2006/relationships/slide" Target="slides/slide2448.xml"/><Relationship Id="rId2722" Type="http://schemas.openxmlformats.org/officeDocument/2006/relationships/slide" Target="slides/slide2655.xml"/><Relationship Id="rId901" Type="http://schemas.openxmlformats.org/officeDocument/2006/relationships/slide" Target="slides/slide834.xml"/><Relationship Id="rId1117" Type="http://schemas.openxmlformats.org/officeDocument/2006/relationships/slide" Target="slides/slide1050.xml"/><Relationship Id="rId1324" Type="http://schemas.openxmlformats.org/officeDocument/2006/relationships/slide" Target="slides/slide1257.xml"/><Relationship Id="rId1531" Type="http://schemas.openxmlformats.org/officeDocument/2006/relationships/slide" Target="slides/slide1464.xml"/><Relationship Id="rId1769" Type="http://schemas.openxmlformats.org/officeDocument/2006/relationships/slide" Target="slides/slide1702.xml"/><Relationship Id="rId1976" Type="http://schemas.openxmlformats.org/officeDocument/2006/relationships/slide" Target="slides/slide1909.xml"/><Relationship Id="rId30" Type="http://schemas.openxmlformats.org/officeDocument/2006/relationships/slideMaster" Target="slideMasters/slideMaster30.xml"/><Relationship Id="rId1629" Type="http://schemas.openxmlformats.org/officeDocument/2006/relationships/slide" Target="slides/slide1562.xml"/><Relationship Id="rId1836" Type="http://schemas.openxmlformats.org/officeDocument/2006/relationships/slide" Target="slides/slide1769.xml"/><Relationship Id="rId1903" Type="http://schemas.openxmlformats.org/officeDocument/2006/relationships/slide" Target="slides/slide1836.xml"/><Relationship Id="rId2098" Type="http://schemas.openxmlformats.org/officeDocument/2006/relationships/slide" Target="slides/slide2031.xml"/><Relationship Id="rId277" Type="http://schemas.openxmlformats.org/officeDocument/2006/relationships/slide" Target="slides/slide210.xml"/><Relationship Id="rId484" Type="http://schemas.openxmlformats.org/officeDocument/2006/relationships/slide" Target="slides/slide417.xml"/><Relationship Id="rId2165" Type="http://schemas.openxmlformats.org/officeDocument/2006/relationships/slide" Target="slides/slide2098.xml"/><Relationship Id="rId137" Type="http://schemas.openxmlformats.org/officeDocument/2006/relationships/slide" Target="slides/slide70.xml"/><Relationship Id="rId344" Type="http://schemas.openxmlformats.org/officeDocument/2006/relationships/slide" Target="slides/slide277.xml"/><Relationship Id="rId691" Type="http://schemas.openxmlformats.org/officeDocument/2006/relationships/slide" Target="slides/slide624.xml"/><Relationship Id="rId789" Type="http://schemas.openxmlformats.org/officeDocument/2006/relationships/slide" Target="slides/slide722.xml"/><Relationship Id="rId996" Type="http://schemas.openxmlformats.org/officeDocument/2006/relationships/slide" Target="slides/slide929.xml"/><Relationship Id="rId2025" Type="http://schemas.openxmlformats.org/officeDocument/2006/relationships/slide" Target="slides/slide1958.xml"/><Relationship Id="rId2372" Type="http://schemas.openxmlformats.org/officeDocument/2006/relationships/slide" Target="slides/slide2305.xml"/><Relationship Id="rId2677" Type="http://schemas.openxmlformats.org/officeDocument/2006/relationships/slide" Target="slides/slide2610.xml"/><Relationship Id="rId551" Type="http://schemas.openxmlformats.org/officeDocument/2006/relationships/slide" Target="slides/slide484.xml"/><Relationship Id="rId649" Type="http://schemas.openxmlformats.org/officeDocument/2006/relationships/slide" Target="slides/slide582.xml"/><Relationship Id="rId856" Type="http://schemas.openxmlformats.org/officeDocument/2006/relationships/slide" Target="slides/slide789.xml"/><Relationship Id="rId1181" Type="http://schemas.openxmlformats.org/officeDocument/2006/relationships/slide" Target="slides/slide1114.xml"/><Relationship Id="rId1279" Type="http://schemas.openxmlformats.org/officeDocument/2006/relationships/slide" Target="slides/slide1212.xml"/><Relationship Id="rId1486" Type="http://schemas.openxmlformats.org/officeDocument/2006/relationships/slide" Target="slides/slide1419.xml"/><Relationship Id="rId2232" Type="http://schemas.openxmlformats.org/officeDocument/2006/relationships/slide" Target="slides/slide2165.xml"/><Relationship Id="rId2537" Type="http://schemas.openxmlformats.org/officeDocument/2006/relationships/slide" Target="slides/slide2470.xml"/><Relationship Id="rId204" Type="http://schemas.openxmlformats.org/officeDocument/2006/relationships/slide" Target="slides/slide137.xml"/><Relationship Id="rId411" Type="http://schemas.openxmlformats.org/officeDocument/2006/relationships/slide" Target="slides/slide344.xml"/><Relationship Id="rId509" Type="http://schemas.openxmlformats.org/officeDocument/2006/relationships/slide" Target="slides/slide442.xml"/><Relationship Id="rId1041" Type="http://schemas.openxmlformats.org/officeDocument/2006/relationships/slide" Target="slides/slide974.xml"/><Relationship Id="rId1139" Type="http://schemas.openxmlformats.org/officeDocument/2006/relationships/slide" Target="slides/slide1072.xml"/><Relationship Id="rId1346" Type="http://schemas.openxmlformats.org/officeDocument/2006/relationships/slide" Target="slides/slide1279.xml"/><Relationship Id="rId1693" Type="http://schemas.openxmlformats.org/officeDocument/2006/relationships/slide" Target="slides/slide1626.xml"/><Relationship Id="rId1998" Type="http://schemas.openxmlformats.org/officeDocument/2006/relationships/slide" Target="slides/slide1931.xml"/><Relationship Id="rId2744" Type="http://schemas.openxmlformats.org/officeDocument/2006/relationships/slide" Target="slides/slide2677.xml"/><Relationship Id="rId716" Type="http://schemas.openxmlformats.org/officeDocument/2006/relationships/slide" Target="slides/slide649.xml"/><Relationship Id="rId923" Type="http://schemas.openxmlformats.org/officeDocument/2006/relationships/slide" Target="slides/slide856.xml"/><Relationship Id="rId1553" Type="http://schemas.openxmlformats.org/officeDocument/2006/relationships/slide" Target="slides/slide1486.xml"/><Relationship Id="rId1760" Type="http://schemas.openxmlformats.org/officeDocument/2006/relationships/slide" Target="slides/slide1693.xml"/><Relationship Id="rId1858" Type="http://schemas.openxmlformats.org/officeDocument/2006/relationships/slide" Target="slides/slide1791.xml"/><Relationship Id="rId2604" Type="http://schemas.openxmlformats.org/officeDocument/2006/relationships/slide" Target="slides/slide2537.xml"/><Relationship Id="rId2811" Type="http://schemas.openxmlformats.org/officeDocument/2006/relationships/slide" Target="slides/slide2744.xml"/><Relationship Id="rId52" Type="http://schemas.openxmlformats.org/officeDocument/2006/relationships/slideMaster" Target="slideMasters/slideMaster52.xml"/><Relationship Id="rId1206" Type="http://schemas.openxmlformats.org/officeDocument/2006/relationships/slide" Target="slides/slide1139.xml"/><Relationship Id="rId1413" Type="http://schemas.openxmlformats.org/officeDocument/2006/relationships/slide" Target="slides/slide1346.xml"/><Relationship Id="rId1620" Type="http://schemas.openxmlformats.org/officeDocument/2006/relationships/slide" Target="slides/slide1553.xml"/><Relationship Id="rId1718" Type="http://schemas.openxmlformats.org/officeDocument/2006/relationships/slide" Target="slides/slide1651.xml"/><Relationship Id="rId1925" Type="http://schemas.openxmlformats.org/officeDocument/2006/relationships/slide" Target="slides/slide1858.xml"/><Relationship Id="rId299" Type="http://schemas.openxmlformats.org/officeDocument/2006/relationships/slide" Target="slides/slide232.xml"/><Relationship Id="rId2187" Type="http://schemas.openxmlformats.org/officeDocument/2006/relationships/slide" Target="slides/slide2120.xml"/><Relationship Id="rId2394" Type="http://schemas.openxmlformats.org/officeDocument/2006/relationships/slide" Target="slides/slide2327.xml"/><Relationship Id="rId159" Type="http://schemas.openxmlformats.org/officeDocument/2006/relationships/slide" Target="slides/slide92.xml"/><Relationship Id="rId366" Type="http://schemas.openxmlformats.org/officeDocument/2006/relationships/slide" Target="slides/slide299.xml"/><Relationship Id="rId573" Type="http://schemas.openxmlformats.org/officeDocument/2006/relationships/slide" Target="slides/slide506.xml"/><Relationship Id="rId780" Type="http://schemas.openxmlformats.org/officeDocument/2006/relationships/slide" Target="slides/slide713.xml"/><Relationship Id="rId2047" Type="http://schemas.openxmlformats.org/officeDocument/2006/relationships/slide" Target="slides/slide1980.xml"/><Relationship Id="rId2254" Type="http://schemas.openxmlformats.org/officeDocument/2006/relationships/slide" Target="slides/slide2187.xml"/><Relationship Id="rId2461" Type="http://schemas.openxmlformats.org/officeDocument/2006/relationships/slide" Target="slides/slide2394.xml"/><Relationship Id="rId2699" Type="http://schemas.openxmlformats.org/officeDocument/2006/relationships/slide" Target="slides/slide2632.xml"/><Relationship Id="rId226" Type="http://schemas.openxmlformats.org/officeDocument/2006/relationships/slide" Target="slides/slide159.xml"/><Relationship Id="rId433" Type="http://schemas.openxmlformats.org/officeDocument/2006/relationships/slide" Target="slides/slide366.xml"/><Relationship Id="rId878" Type="http://schemas.openxmlformats.org/officeDocument/2006/relationships/slide" Target="slides/slide811.xml"/><Relationship Id="rId1063" Type="http://schemas.openxmlformats.org/officeDocument/2006/relationships/slide" Target="slides/slide996.xml"/><Relationship Id="rId1270" Type="http://schemas.openxmlformats.org/officeDocument/2006/relationships/slide" Target="slides/slide1203.xml"/><Relationship Id="rId2114" Type="http://schemas.openxmlformats.org/officeDocument/2006/relationships/slide" Target="slides/slide2047.xml"/><Relationship Id="rId2559" Type="http://schemas.openxmlformats.org/officeDocument/2006/relationships/slide" Target="slides/slide2492.xml"/><Relationship Id="rId2766" Type="http://schemas.openxmlformats.org/officeDocument/2006/relationships/slide" Target="slides/slide2699.xml"/><Relationship Id="rId640" Type="http://schemas.openxmlformats.org/officeDocument/2006/relationships/slide" Target="slides/slide573.xml"/><Relationship Id="rId738" Type="http://schemas.openxmlformats.org/officeDocument/2006/relationships/slide" Target="slides/slide671.xml"/><Relationship Id="rId945" Type="http://schemas.openxmlformats.org/officeDocument/2006/relationships/slide" Target="slides/slide878.xml"/><Relationship Id="rId1368" Type="http://schemas.openxmlformats.org/officeDocument/2006/relationships/slide" Target="slides/slide1301.xml"/><Relationship Id="rId1575" Type="http://schemas.openxmlformats.org/officeDocument/2006/relationships/slide" Target="slides/slide1508.xml"/><Relationship Id="rId1782" Type="http://schemas.openxmlformats.org/officeDocument/2006/relationships/slide" Target="slides/slide1715.xml"/><Relationship Id="rId2321" Type="http://schemas.openxmlformats.org/officeDocument/2006/relationships/slide" Target="slides/slide2254.xml"/><Relationship Id="rId2419" Type="http://schemas.openxmlformats.org/officeDocument/2006/relationships/slide" Target="slides/slide2352.xml"/><Relationship Id="rId2626" Type="http://schemas.openxmlformats.org/officeDocument/2006/relationships/slide" Target="slides/slide2559.xml"/><Relationship Id="rId2833" Type="http://schemas.openxmlformats.org/officeDocument/2006/relationships/slide" Target="slides/slide2766.xml"/><Relationship Id="rId74" Type="http://schemas.openxmlformats.org/officeDocument/2006/relationships/slide" Target="slides/slide7.xml"/><Relationship Id="rId500" Type="http://schemas.openxmlformats.org/officeDocument/2006/relationships/slide" Target="slides/slide433.xml"/><Relationship Id="rId805" Type="http://schemas.openxmlformats.org/officeDocument/2006/relationships/slide" Target="slides/slide738.xml"/><Relationship Id="rId1130" Type="http://schemas.openxmlformats.org/officeDocument/2006/relationships/slide" Target="slides/slide1063.xml"/><Relationship Id="rId1228" Type="http://schemas.openxmlformats.org/officeDocument/2006/relationships/slide" Target="slides/slide1161.xml"/><Relationship Id="rId1435" Type="http://schemas.openxmlformats.org/officeDocument/2006/relationships/slide" Target="slides/slide1368.xml"/><Relationship Id="rId1642" Type="http://schemas.openxmlformats.org/officeDocument/2006/relationships/slide" Target="slides/slide1575.xml"/><Relationship Id="rId1947" Type="http://schemas.openxmlformats.org/officeDocument/2006/relationships/slide" Target="slides/slide1880.xml"/><Relationship Id="rId1502" Type="http://schemas.openxmlformats.org/officeDocument/2006/relationships/slide" Target="slides/slide1435.xml"/><Relationship Id="rId1807" Type="http://schemas.openxmlformats.org/officeDocument/2006/relationships/slide" Target="slides/slide1740.xml"/><Relationship Id="rId290" Type="http://schemas.openxmlformats.org/officeDocument/2006/relationships/slide" Target="slides/slide223.xml"/><Relationship Id="rId388" Type="http://schemas.openxmlformats.org/officeDocument/2006/relationships/slide" Target="slides/slide321.xml"/><Relationship Id="rId2069" Type="http://schemas.openxmlformats.org/officeDocument/2006/relationships/slide" Target="slides/slide2002.xml"/><Relationship Id="rId150" Type="http://schemas.openxmlformats.org/officeDocument/2006/relationships/slide" Target="slides/slide83.xml"/><Relationship Id="rId595" Type="http://schemas.openxmlformats.org/officeDocument/2006/relationships/slide" Target="slides/slide528.xml"/><Relationship Id="rId2276" Type="http://schemas.openxmlformats.org/officeDocument/2006/relationships/slide" Target="slides/slide2209.xml"/><Relationship Id="rId2483" Type="http://schemas.openxmlformats.org/officeDocument/2006/relationships/slide" Target="slides/slide2416.xml"/><Relationship Id="rId2690" Type="http://schemas.openxmlformats.org/officeDocument/2006/relationships/slide" Target="slides/slide2623.xml"/><Relationship Id="rId248" Type="http://schemas.openxmlformats.org/officeDocument/2006/relationships/slide" Target="slides/slide181.xml"/><Relationship Id="rId455" Type="http://schemas.openxmlformats.org/officeDocument/2006/relationships/slide" Target="slides/slide388.xml"/><Relationship Id="rId662" Type="http://schemas.openxmlformats.org/officeDocument/2006/relationships/slide" Target="slides/slide595.xml"/><Relationship Id="rId1085" Type="http://schemas.openxmlformats.org/officeDocument/2006/relationships/slide" Target="slides/slide1018.xml"/><Relationship Id="rId1292" Type="http://schemas.openxmlformats.org/officeDocument/2006/relationships/slide" Target="slides/slide1225.xml"/><Relationship Id="rId2136" Type="http://schemas.openxmlformats.org/officeDocument/2006/relationships/slide" Target="slides/slide2069.xml"/><Relationship Id="rId2343" Type="http://schemas.openxmlformats.org/officeDocument/2006/relationships/slide" Target="slides/slide2276.xml"/><Relationship Id="rId2550" Type="http://schemas.openxmlformats.org/officeDocument/2006/relationships/slide" Target="slides/slide2483.xml"/><Relationship Id="rId2788" Type="http://schemas.openxmlformats.org/officeDocument/2006/relationships/slide" Target="slides/slide2721.xml"/><Relationship Id="rId108" Type="http://schemas.openxmlformats.org/officeDocument/2006/relationships/slide" Target="slides/slide41.xml"/><Relationship Id="rId315" Type="http://schemas.openxmlformats.org/officeDocument/2006/relationships/slide" Target="slides/slide248.xml"/><Relationship Id="rId522" Type="http://schemas.openxmlformats.org/officeDocument/2006/relationships/slide" Target="slides/slide455.xml"/><Relationship Id="rId967" Type="http://schemas.openxmlformats.org/officeDocument/2006/relationships/slide" Target="slides/slide900.xml"/><Relationship Id="rId1152" Type="http://schemas.openxmlformats.org/officeDocument/2006/relationships/slide" Target="slides/slide1085.xml"/><Relationship Id="rId1597" Type="http://schemas.openxmlformats.org/officeDocument/2006/relationships/slide" Target="slides/slide1530.xml"/><Relationship Id="rId2203" Type="http://schemas.openxmlformats.org/officeDocument/2006/relationships/slide" Target="slides/slide2136.xml"/><Relationship Id="rId2410" Type="http://schemas.openxmlformats.org/officeDocument/2006/relationships/slide" Target="slides/slide2343.xml"/><Relationship Id="rId2648" Type="http://schemas.openxmlformats.org/officeDocument/2006/relationships/slide" Target="slides/slide2581.xml"/><Relationship Id="rId2855" Type="http://schemas.openxmlformats.org/officeDocument/2006/relationships/slide" Target="slides/slide2788.xml"/><Relationship Id="rId96" Type="http://schemas.openxmlformats.org/officeDocument/2006/relationships/slide" Target="slides/slide29.xml"/><Relationship Id="rId827" Type="http://schemas.openxmlformats.org/officeDocument/2006/relationships/slide" Target="slides/slide760.xml"/><Relationship Id="rId1012" Type="http://schemas.openxmlformats.org/officeDocument/2006/relationships/slide" Target="slides/slide945.xml"/><Relationship Id="rId1457" Type="http://schemas.openxmlformats.org/officeDocument/2006/relationships/slide" Target="slides/slide1390.xml"/><Relationship Id="rId1664" Type="http://schemas.openxmlformats.org/officeDocument/2006/relationships/slide" Target="slides/slide1597.xml"/><Relationship Id="rId1871" Type="http://schemas.openxmlformats.org/officeDocument/2006/relationships/slide" Target="slides/slide1804.xml"/><Relationship Id="rId2508" Type="http://schemas.openxmlformats.org/officeDocument/2006/relationships/slide" Target="slides/slide2441.xml"/><Relationship Id="rId2715" Type="http://schemas.openxmlformats.org/officeDocument/2006/relationships/slide" Target="slides/slide2648.xml"/><Relationship Id="rId1317" Type="http://schemas.openxmlformats.org/officeDocument/2006/relationships/slide" Target="slides/slide1250.xml"/><Relationship Id="rId1524" Type="http://schemas.openxmlformats.org/officeDocument/2006/relationships/slide" Target="slides/slide1457.xml"/><Relationship Id="rId1731" Type="http://schemas.openxmlformats.org/officeDocument/2006/relationships/slide" Target="slides/slide1664.xml"/><Relationship Id="rId1969" Type="http://schemas.openxmlformats.org/officeDocument/2006/relationships/slide" Target="slides/slide1902.xml"/><Relationship Id="rId23" Type="http://schemas.openxmlformats.org/officeDocument/2006/relationships/slideMaster" Target="slideMasters/slideMaster23.xml"/><Relationship Id="rId1829" Type="http://schemas.openxmlformats.org/officeDocument/2006/relationships/slide" Target="slides/slide1762.xml"/><Relationship Id="rId2298" Type="http://schemas.openxmlformats.org/officeDocument/2006/relationships/slide" Target="slides/slide2231.xml"/><Relationship Id="rId172" Type="http://schemas.openxmlformats.org/officeDocument/2006/relationships/slide" Target="slides/slide105.xml"/><Relationship Id="rId477" Type="http://schemas.openxmlformats.org/officeDocument/2006/relationships/slide" Target="slides/slide410.xml"/><Relationship Id="rId684" Type="http://schemas.openxmlformats.org/officeDocument/2006/relationships/slide" Target="slides/slide617.xml"/><Relationship Id="rId2060" Type="http://schemas.openxmlformats.org/officeDocument/2006/relationships/slide" Target="slides/slide1993.xml"/><Relationship Id="rId2158" Type="http://schemas.openxmlformats.org/officeDocument/2006/relationships/slide" Target="slides/slide2091.xml"/><Relationship Id="rId2365" Type="http://schemas.openxmlformats.org/officeDocument/2006/relationships/slide" Target="slides/slide2298.xml"/><Relationship Id="rId337" Type="http://schemas.openxmlformats.org/officeDocument/2006/relationships/slide" Target="slides/slide270.xml"/><Relationship Id="rId891" Type="http://schemas.openxmlformats.org/officeDocument/2006/relationships/slide" Target="slides/slide824.xml"/><Relationship Id="rId989" Type="http://schemas.openxmlformats.org/officeDocument/2006/relationships/slide" Target="slides/slide922.xml"/><Relationship Id="rId2018" Type="http://schemas.openxmlformats.org/officeDocument/2006/relationships/slide" Target="slides/slide1951.xml"/><Relationship Id="rId2572" Type="http://schemas.openxmlformats.org/officeDocument/2006/relationships/slide" Target="slides/slide2505.xml"/><Relationship Id="rId544" Type="http://schemas.openxmlformats.org/officeDocument/2006/relationships/slide" Target="slides/slide477.xml"/><Relationship Id="rId751" Type="http://schemas.openxmlformats.org/officeDocument/2006/relationships/slide" Target="slides/slide684.xml"/><Relationship Id="rId849" Type="http://schemas.openxmlformats.org/officeDocument/2006/relationships/slide" Target="slides/slide782.xml"/><Relationship Id="rId1174" Type="http://schemas.openxmlformats.org/officeDocument/2006/relationships/slide" Target="slides/slide1107.xml"/><Relationship Id="rId1381" Type="http://schemas.openxmlformats.org/officeDocument/2006/relationships/slide" Target="slides/slide1314.xml"/><Relationship Id="rId1479" Type="http://schemas.openxmlformats.org/officeDocument/2006/relationships/slide" Target="slides/slide1412.xml"/><Relationship Id="rId1686" Type="http://schemas.openxmlformats.org/officeDocument/2006/relationships/slide" Target="slides/slide1619.xml"/><Relationship Id="rId2225" Type="http://schemas.openxmlformats.org/officeDocument/2006/relationships/slide" Target="slides/slide2158.xml"/><Relationship Id="rId2432" Type="http://schemas.openxmlformats.org/officeDocument/2006/relationships/slide" Target="slides/slide2365.xml"/><Relationship Id="rId404" Type="http://schemas.openxmlformats.org/officeDocument/2006/relationships/slide" Target="slides/slide337.xml"/><Relationship Id="rId611" Type="http://schemas.openxmlformats.org/officeDocument/2006/relationships/slide" Target="slides/slide544.xml"/><Relationship Id="rId1034" Type="http://schemas.openxmlformats.org/officeDocument/2006/relationships/slide" Target="slides/slide967.xml"/><Relationship Id="rId1241" Type="http://schemas.openxmlformats.org/officeDocument/2006/relationships/slide" Target="slides/slide1174.xml"/><Relationship Id="rId1339" Type="http://schemas.openxmlformats.org/officeDocument/2006/relationships/slide" Target="slides/slide1272.xml"/><Relationship Id="rId1893" Type="http://schemas.openxmlformats.org/officeDocument/2006/relationships/slide" Target="slides/slide1826.xml"/><Relationship Id="rId2737" Type="http://schemas.openxmlformats.org/officeDocument/2006/relationships/slide" Target="slides/slide2670.xml"/><Relationship Id="rId709" Type="http://schemas.openxmlformats.org/officeDocument/2006/relationships/slide" Target="slides/slide642.xml"/><Relationship Id="rId916" Type="http://schemas.openxmlformats.org/officeDocument/2006/relationships/slide" Target="slides/slide849.xml"/><Relationship Id="rId1101" Type="http://schemas.openxmlformats.org/officeDocument/2006/relationships/slide" Target="slides/slide1034.xml"/><Relationship Id="rId1546" Type="http://schemas.openxmlformats.org/officeDocument/2006/relationships/slide" Target="slides/slide1479.xml"/><Relationship Id="rId1753" Type="http://schemas.openxmlformats.org/officeDocument/2006/relationships/slide" Target="slides/slide1686.xml"/><Relationship Id="rId1960" Type="http://schemas.openxmlformats.org/officeDocument/2006/relationships/slide" Target="slides/slide1893.xml"/><Relationship Id="rId2804" Type="http://schemas.openxmlformats.org/officeDocument/2006/relationships/slide" Target="slides/slide2737.xml"/><Relationship Id="rId45" Type="http://schemas.openxmlformats.org/officeDocument/2006/relationships/slideMaster" Target="slideMasters/slideMaster45.xml"/><Relationship Id="rId1406" Type="http://schemas.openxmlformats.org/officeDocument/2006/relationships/slide" Target="slides/slide1339.xml"/><Relationship Id="rId1613" Type="http://schemas.openxmlformats.org/officeDocument/2006/relationships/slide" Target="slides/slide1546.xml"/><Relationship Id="rId1820" Type="http://schemas.openxmlformats.org/officeDocument/2006/relationships/slide" Target="slides/slide1753.xml"/><Relationship Id="rId194" Type="http://schemas.openxmlformats.org/officeDocument/2006/relationships/slide" Target="slides/slide127.xml"/><Relationship Id="rId1918" Type="http://schemas.openxmlformats.org/officeDocument/2006/relationships/slide" Target="slides/slide1851.xml"/><Relationship Id="rId2082" Type="http://schemas.openxmlformats.org/officeDocument/2006/relationships/slide" Target="slides/slide2015.xml"/><Relationship Id="rId261" Type="http://schemas.openxmlformats.org/officeDocument/2006/relationships/slide" Target="slides/slide194.xml"/><Relationship Id="rId499" Type="http://schemas.openxmlformats.org/officeDocument/2006/relationships/slide" Target="slides/slide432.xml"/><Relationship Id="rId2387" Type="http://schemas.openxmlformats.org/officeDocument/2006/relationships/slide" Target="slides/slide2320.xml"/><Relationship Id="rId2594" Type="http://schemas.openxmlformats.org/officeDocument/2006/relationships/slide" Target="slides/slide2527.xml"/><Relationship Id="rId359" Type="http://schemas.openxmlformats.org/officeDocument/2006/relationships/slide" Target="slides/slide292.xml"/><Relationship Id="rId566" Type="http://schemas.openxmlformats.org/officeDocument/2006/relationships/slide" Target="slides/slide499.xml"/><Relationship Id="rId773" Type="http://schemas.openxmlformats.org/officeDocument/2006/relationships/slide" Target="slides/slide706.xml"/><Relationship Id="rId1196" Type="http://schemas.openxmlformats.org/officeDocument/2006/relationships/slide" Target="slides/slide1129.xml"/><Relationship Id="rId2247" Type="http://schemas.openxmlformats.org/officeDocument/2006/relationships/slide" Target="slides/slide2180.xml"/><Relationship Id="rId2454" Type="http://schemas.openxmlformats.org/officeDocument/2006/relationships/slide" Target="slides/slide2387.xml"/><Relationship Id="rId121" Type="http://schemas.openxmlformats.org/officeDocument/2006/relationships/slide" Target="slides/slide54.xml"/><Relationship Id="rId219" Type="http://schemas.openxmlformats.org/officeDocument/2006/relationships/slide" Target="slides/slide152.xml"/><Relationship Id="rId426" Type="http://schemas.openxmlformats.org/officeDocument/2006/relationships/slide" Target="slides/slide359.xml"/><Relationship Id="rId633" Type="http://schemas.openxmlformats.org/officeDocument/2006/relationships/slide" Target="slides/slide566.xml"/><Relationship Id="rId980" Type="http://schemas.openxmlformats.org/officeDocument/2006/relationships/slide" Target="slides/slide913.xml"/><Relationship Id="rId1056" Type="http://schemas.openxmlformats.org/officeDocument/2006/relationships/slide" Target="slides/slide989.xml"/><Relationship Id="rId1263" Type="http://schemas.openxmlformats.org/officeDocument/2006/relationships/slide" Target="slides/slide1196.xml"/><Relationship Id="rId2107" Type="http://schemas.openxmlformats.org/officeDocument/2006/relationships/slide" Target="slides/slide2040.xml"/><Relationship Id="rId2314" Type="http://schemas.openxmlformats.org/officeDocument/2006/relationships/slide" Target="slides/slide2247.xml"/><Relationship Id="rId2661" Type="http://schemas.openxmlformats.org/officeDocument/2006/relationships/slide" Target="slides/slide2594.xml"/><Relationship Id="rId2759" Type="http://schemas.openxmlformats.org/officeDocument/2006/relationships/slide" Target="slides/slide2692.xml"/><Relationship Id="rId840" Type="http://schemas.openxmlformats.org/officeDocument/2006/relationships/slide" Target="slides/slide773.xml"/><Relationship Id="rId938" Type="http://schemas.openxmlformats.org/officeDocument/2006/relationships/slide" Target="slides/slide871.xml"/><Relationship Id="rId1470" Type="http://schemas.openxmlformats.org/officeDocument/2006/relationships/slide" Target="slides/slide1403.xml"/><Relationship Id="rId1568" Type="http://schemas.openxmlformats.org/officeDocument/2006/relationships/slide" Target="slides/slide1501.xml"/><Relationship Id="rId1775" Type="http://schemas.openxmlformats.org/officeDocument/2006/relationships/slide" Target="slides/slide1708.xml"/><Relationship Id="rId2521" Type="http://schemas.openxmlformats.org/officeDocument/2006/relationships/slide" Target="slides/slide2454.xml"/><Relationship Id="rId2619" Type="http://schemas.openxmlformats.org/officeDocument/2006/relationships/slide" Target="slides/slide2552.xml"/><Relationship Id="rId2826" Type="http://schemas.openxmlformats.org/officeDocument/2006/relationships/slide" Target="slides/slide2759.xml"/><Relationship Id="rId67" Type="http://schemas.openxmlformats.org/officeDocument/2006/relationships/slideMaster" Target="slideMasters/slideMaster67.xml"/><Relationship Id="rId700" Type="http://schemas.openxmlformats.org/officeDocument/2006/relationships/slide" Target="slides/slide633.xml"/><Relationship Id="rId1123" Type="http://schemas.openxmlformats.org/officeDocument/2006/relationships/slide" Target="slides/slide1056.xml"/><Relationship Id="rId1330" Type="http://schemas.openxmlformats.org/officeDocument/2006/relationships/slide" Target="slides/slide1263.xml"/><Relationship Id="rId1428" Type="http://schemas.openxmlformats.org/officeDocument/2006/relationships/slide" Target="slides/slide1361.xml"/><Relationship Id="rId1635" Type="http://schemas.openxmlformats.org/officeDocument/2006/relationships/slide" Target="slides/slide1568.xml"/><Relationship Id="rId1982" Type="http://schemas.openxmlformats.org/officeDocument/2006/relationships/slide" Target="slides/slide1915.xml"/><Relationship Id="rId1842" Type="http://schemas.openxmlformats.org/officeDocument/2006/relationships/slide" Target="slides/slide1775.xml"/><Relationship Id="rId1702" Type="http://schemas.openxmlformats.org/officeDocument/2006/relationships/slide" Target="slides/slide1635.xml"/><Relationship Id="rId283" Type="http://schemas.openxmlformats.org/officeDocument/2006/relationships/slide" Target="slides/slide216.xml"/><Relationship Id="rId490" Type="http://schemas.openxmlformats.org/officeDocument/2006/relationships/slide" Target="slides/slide423.xml"/><Relationship Id="rId2171" Type="http://schemas.openxmlformats.org/officeDocument/2006/relationships/slide" Target="slides/slide2104.xml"/><Relationship Id="rId143" Type="http://schemas.openxmlformats.org/officeDocument/2006/relationships/slide" Target="slides/slide76.xml"/><Relationship Id="rId350" Type="http://schemas.openxmlformats.org/officeDocument/2006/relationships/slide" Target="slides/slide283.xml"/><Relationship Id="rId588" Type="http://schemas.openxmlformats.org/officeDocument/2006/relationships/slide" Target="slides/slide521.xml"/><Relationship Id="rId795" Type="http://schemas.openxmlformats.org/officeDocument/2006/relationships/slide" Target="slides/slide728.xml"/><Relationship Id="rId2031" Type="http://schemas.openxmlformats.org/officeDocument/2006/relationships/slide" Target="slides/slide1964.xml"/><Relationship Id="rId2269" Type="http://schemas.openxmlformats.org/officeDocument/2006/relationships/slide" Target="slides/slide2202.xml"/><Relationship Id="rId2476" Type="http://schemas.openxmlformats.org/officeDocument/2006/relationships/slide" Target="slides/slide2409.xml"/><Relationship Id="rId2683" Type="http://schemas.openxmlformats.org/officeDocument/2006/relationships/slide" Target="slides/slide2616.xml"/><Relationship Id="rId9" Type="http://schemas.openxmlformats.org/officeDocument/2006/relationships/slideMaster" Target="slideMasters/slideMaster9.xml"/><Relationship Id="rId210" Type="http://schemas.openxmlformats.org/officeDocument/2006/relationships/slide" Target="slides/slide143.xml"/><Relationship Id="rId448" Type="http://schemas.openxmlformats.org/officeDocument/2006/relationships/slide" Target="slides/slide381.xml"/><Relationship Id="rId655" Type="http://schemas.openxmlformats.org/officeDocument/2006/relationships/slide" Target="slides/slide588.xml"/><Relationship Id="rId862" Type="http://schemas.openxmlformats.org/officeDocument/2006/relationships/slide" Target="slides/slide795.xml"/><Relationship Id="rId1078" Type="http://schemas.openxmlformats.org/officeDocument/2006/relationships/slide" Target="slides/slide1011.xml"/><Relationship Id="rId1285" Type="http://schemas.openxmlformats.org/officeDocument/2006/relationships/slide" Target="slides/slide1218.xml"/><Relationship Id="rId1492" Type="http://schemas.openxmlformats.org/officeDocument/2006/relationships/slide" Target="slides/slide1425.xml"/><Relationship Id="rId2129" Type="http://schemas.openxmlformats.org/officeDocument/2006/relationships/slide" Target="slides/slide2062.xml"/><Relationship Id="rId2336" Type="http://schemas.openxmlformats.org/officeDocument/2006/relationships/slide" Target="slides/slide2269.xml"/><Relationship Id="rId2543" Type="http://schemas.openxmlformats.org/officeDocument/2006/relationships/slide" Target="slides/slide2476.xml"/><Relationship Id="rId2750" Type="http://schemas.openxmlformats.org/officeDocument/2006/relationships/slide" Target="slides/slide2683.xml"/><Relationship Id="rId308" Type="http://schemas.openxmlformats.org/officeDocument/2006/relationships/slide" Target="slides/slide241.xml"/><Relationship Id="rId515" Type="http://schemas.openxmlformats.org/officeDocument/2006/relationships/slide" Target="slides/slide448.xml"/><Relationship Id="rId722" Type="http://schemas.openxmlformats.org/officeDocument/2006/relationships/slide" Target="slides/slide655.xml"/><Relationship Id="rId1145" Type="http://schemas.openxmlformats.org/officeDocument/2006/relationships/slide" Target="slides/slide1078.xml"/><Relationship Id="rId1352" Type="http://schemas.openxmlformats.org/officeDocument/2006/relationships/slide" Target="slides/slide1285.xml"/><Relationship Id="rId1797" Type="http://schemas.openxmlformats.org/officeDocument/2006/relationships/slide" Target="slides/slide1730.xml"/><Relationship Id="rId2403" Type="http://schemas.openxmlformats.org/officeDocument/2006/relationships/slide" Target="slides/slide2336.xml"/><Relationship Id="rId2848" Type="http://schemas.openxmlformats.org/officeDocument/2006/relationships/slide" Target="slides/slide2781.xml"/><Relationship Id="rId89" Type="http://schemas.openxmlformats.org/officeDocument/2006/relationships/slide" Target="slides/slide22.xml"/><Relationship Id="rId1005" Type="http://schemas.openxmlformats.org/officeDocument/2006/relationships/slide" Target="slides/slide938.xml"/><Relationship Id="rId1212" Type="http://schemas.openxmlformats.org/officeDocument/2006/relationships/slide" Target="slides/slide1145.xml"/><Relationship Id="rId1657" Type="http://schemas.openxmlformats.org/officeDocument/2006/relationships/slide" Target="slides/slide1590.xml"/><Relationship Id="rId1864" Type="http://schemas.openxmlformats.org/officeDocument/2006/relationships/slide" Target="slides/slide1797.xml"/><Relationship Id="rId2610" Type="http://schemas.openxmlformats.org/officeDocument/2006/relationships/slide" Target="slides/slide2543.xml"/><Relationship Id="rId2708" Type="http://schemas.openxmlformats.org/officeDocument/2006/relationships/slide" Target="slides/slide2641.xml"/><Relationship Id="rId1517" Type="http://schemas.openxmlformats.org/officeDocument/2006/relationships/slide" Target="slides/slide1450.xml"/><Relationship Id="rId1724" Type="http://schemas.openxmlformats.org/officeDocument/2006/relationships/slide" Target="slides/slide1657.xml"/><Relationship Id="rId16" Type="http://schemas.openxmlformats.org/officeDocument/2006/relationships/slideMaster" Target="slideMasters/slideMaster16.xml"/><Relationship Id="rId1931" Type="http://schemas.openxmlformats.org/officeDocument/2006/relationships/slide" Target="slides/slide1864.xml"/><Relationship Id="rId2193" Type="http://schemas.openxmlformats.org/officeDocument/2006/relationships/slide" Target="slides/slide2126.xml"/><Relationship Id="rId2498" Type="http://schemas.openxmlformats.org/officeDocument/2006/relationships/slide" Target="slides/slide2431.xml"/><Relationship Id="rId165" Type="http://schemas.openxmlformats.org/officeDocument/2006/relationships/slide" Target="slides/slide98.xml"/><Relationship Id="rId372" Type="http://schemas.openxmlformats.org/officeDocument/2006/relationships/slide" Target="slides/slide305.xml"/><Relationship Id="rId677" Type="http://schemas.openxmlformats.org/officeDocument/2006/relationships/slide" Target="slides/slide610.xml"/><Relationship Id="rId2053" Type="http://schemas.openxmlformats.org/officeDocument/2006/relationships/slide" Target="slides/slide1986.xml"/><Relationship Id="rId2260" Type="http://schemas.openxmlformats.org/officeDocument/2006/relationships/slide" Target="slides/slide2193.xml"/><Relationship Id="rId2358" Type="http://schemas.openxmlformats.org/officeDocument/2006/relationships/slide" Target="slides/slide2291.xml"/><Relationship Id="rId232" Type="http://schemas.openxmlformats.org/officeDocument/2006/relationships/slide" Target="slides/slide165.xml"/><Relationship Id="rId884" Type="http://schemas.openxmlformats.org/officeDocument/2006/relationships/slide" Target="slides/slide817.xml"/><Relationship Id="rId2120" Type="http://schemas.openxmlformats.org/officeDocument/2006/relationships/slide" Target="slides/slide2053.xml"/><Relationship Id="rId2565" Type="http://schemas.openxmlformats.org/officeDocument/2006/relationships/slide" Target="slides/slide2498.xml"/><Relationship Id="rId2772" Type="http://schemas.openxmlformats.org/officeDocument/2006/relationships/slide" Target="slides/slide2705.xml"/><Relationship Id="rId537" Type="http://schemas.openxmlformats.org/officeDocument/2006/relationships/slide" Target="slides/slide470.xml"/><Relationship Id="rId744" Type="http://schemas.openxmlformats.org/officeDocument/2006/relationships/slide" Target="slides/slide677.xml"/><Relationship Id="rId951" Type="http://schemas.openxmlformats.org/officeDocument/2006/relationships/slide" Target="slides/slide884.xml"/><Relationship Id="rId1167" Type="http://schemas.openxmlformats.org/officeDocument/2006/relationships/slide" Target="slides/slide1100.xml"/><Relationship Id="rId1374" Type="http://schemas.openxmlformats.org/officeDocument/2006/relationships/slide" Target="slides/slide1307.xml"/><Relationship Id="rId1581" Type="http://schemas.openxmlformats.org/officeDocument/2006/relationships/slide" Target="slides/slide1514.xml"/><Relationship Id="rId1679" Type="http://schemas.openxmlformats.org/officeDocument/2006/relationships/slide" Target="slides/slide1612.xml"/><Relationship Id="rId2218" Type="http://schemas.openxmlformats.org/officeDocument/2006/relationships/slide" Target="slides/slide2151.xml"/><Relationship Id="rId2425" Type="http://schemas.openxmlformats.org/officeDocument/2006/relationships/slide" Target="slides/slide2358.xml"/><Relationship Id="rId2632" Type="http://schemas.openxmlformats.org/officeDocument/2006/relationships/slide" Target="slides/slide2565.xml"/><Relationship Id="rId80" Type="http://schemas.openxmlformats.org/officeDocument/2006/relationships/slide" Target="slides/slide13.xml"/><Relationship Id="rId604" Type="http://schemas.openxmlformats.org/officeDocument/2006/relationships/slide" Target="slides/slide537.xml"/><Relationship Id="rId811" Type="http://schemas.openxmlformats.org/officeDocument/2006/relationships/slide" Target="slides/slide744.xml"/><Relationship Id="rId1027" Type="http://schemas.openxmlformats.org/officeDocument/2006/relationships/slide" Target="slides/slide960.xml"/><Relationship Id="rId1234" Type="http://schemas.openxmlformats.org/officeDocument/2006/relationships/slide" Target="slides/slide1167.xml"/><Relationship Id="rId1441" Type="http://schemas.openxmlformats.org/officeDocument/2006/relationships/slide" Target="slides/slide1374.xml"/><Relationship Id="rId1886" Type="http://schemas.openxmlformats.org/officeDocument/2006/relationships/slide" Target="slides/slide1819.xml"/><Relationship Id="rId909" Type="http://schemas.openxmlformats.org/officeDocument/2006/relationships/slide" Target="slides/slide842.xml"/><Relationship Id="rId1301" Type="http://schemas.openxmlformats.org/officeDocument/2006/relationships/slide" Target="slides/slide1234.xml"/><Relationship Id="rId1539" Type="http://schemas.openxmlformats.org/officeDocument/2006/relationships/slide" Target="slides/slide1472.xml"/><Relationship Id="rId1746" Type="http://schemas.openxmlformats.org/officeDocument/2006/relationships/slide" Target="slides/slide1679.xml"/><Relationship Id="rId1953" Type="http://schemas.openxmlformats.org/officeDocument/2006/relationships/slide" Target="slides/slide1886.xml"/><Relationship Id="rId38" Type="http://schemas.openxmlformats.org/officeDocument/2006/relationships/slideMaster" Target="slideMasters/slideMaster38.xml"/><Relationship Id="rId1606" Type="http://schemas.openxmlformats.org/officeDocument/2006/relationships/slide" Target="slides/slide1539.xml"/><Relationship Id="rId1813" Type="http://schemas.openxmlformats.org/officeDocument/2006/relationships/slide" Target="slides/slide1746.xml"/><Relationship Id="rId187" Type="http://schemas.openxmlformats.org/officeDocument/2006/relationships/slide" Target="slides/slide120.xml"/><Relationship Id="rId394" Type="http://schemas.openxmlformats.org/officeDocument/2006/relationships/slide" Target="slides/slide327.xml"/><Relationship Id="rId2075" Type="http://schemas.openxmlformats.org/officeDocument/2006/relationships/slide" Target="slides/slide2008.xml"/><Relationship Id="rId2282" Type="http://schemas.openxmlformats.org/officeDocument/2006/relationships/slide" Target="slides/slide2215.xml"/><Relationship Id="rId254" Type="http://schemas.openxmlformats.org/officeDocument/2006/relationships/slide" Target="slides/slide187.xml"/><Relationship Id="rId699" Type="http://schemas.openxmlformats.org/officeDocument/2006/relationships/slide" Target="slides/slide632.xml"/><Relationship Id="rId1091" Type="http://schemas.openxmlformats.org/officeDocument/2006/relationships/slide" Target="slides/slide1024.xml"/><Relationship Id="rId2587" Type="http://schemas.openxmlformats.org/officeDocument/2006/relationships/slide" Target="slides/slide2520.xml"/><Relationship Id="rId2794" Type="http://schemas.openxmlformats.org/officeDocument/2006/relationships/slide" Target="slides/slide2727.xml"/><Relationship Id="rId114" Type="http://schemas.openxmlformats.org/officeDocument/2006/relationships/slide" Target="slides/slide47.xml"/><Relationship Id="rId461" Type="http://schemas.openxmlformats.org/officeDocument/2006/relationships/slide" Target="slides/slide394.xml"/><Relationship Id="rId559" Type="http://schemas.openxmlformats.org/officeDocument/2006/relationships/slide" Target="slides/slide492.xml"/><Relationship Id="rId766" Type="http://schemas.openxmlformats.org/officeDocument/2006/relationships/slide" Target="slides/slide699.xml"/><Relationship Id="rId1189" Type="http://schemas.openxmlformats.org/officeDocument/2006/relationships/slide" Target="slides/slide1122.xml"/><Relationship Id="rId1396" Type="http://schemas.openxmlformats.org/officeDocument/2006/relationships/slide" Target="slides/slide1329.xml"/><Relationship Id="rId2142" Type="http://schemas.openxmlformats.org/officeDocument/2006/relationships/slide" Target="slides/slide2075.xml"/><Relationship Id="rId2447" Type="http://schemas.openxmlformats.org/officeDocument/2006/relationships/slide" Target="slides/slide2380.xml"/><Relationship Id="rId321" Type="http://schemas.openxmlformats.org/officeDocument/2006/relationships/slide" Target="slides/slide254.xml"/><Relationship Id="rId419" Type="http://schemas.openxmlformats.org/officeDocument/2006/relationships/slide" Target="slides/slide352.xml"/><Relationship Id="rId626" Type="http://schemas.openxmlformats.org/officeDocument/2006/relationships/slide" Target="slides/slide559.xml"/><Relationship Id="rId973" Type="http://schemas.openxmlformats.org/officeDocument/2006/relationships/slide" Target="slides/slide906.xml"/><Relationship Id="rId1049" Type="http://schemas.openxmlformats.org/officeDocument/2006/relationships/slide" Target="slides/slide982.xml"/><Relationship Id="rId1256" Type="http://schemas.openxmlformats.org/officeDocument/2006/relationships/slide" Target="slides/slide1189.xml"/><Relationship Id="rId2002" Type="http://schemas.openxmlformats.org/officeDocument/2006/relationships/slide" Target="slides/slide1935.xml"/><Relationship Id="rId2307" Type="http://schemas.openxmlformats.org/officeDocument/2006/relationships/slide" Target="slides/slide2240.xml"/><Relationship Id="rId2654" Type="http://schemas.openxmlformats.org/officeDocument/2006/relationships/slide" Target="slides/slide2587.xml"/><Relationship Id="rId2861" Type="http://schemas.openxmlformats.org/officeDocument/2006/relationships/font" Target="fonts/font5.fntdata"/><Relationship Id="rId833" Type="http://schemas.openxmlformats.org/officeDocument/2006/relationships/slide" Target="slides/slide766.xml"/><Relationship Id="rId1116" Type="http://schemas.openxmlformats.org/officeDocument/2006/relationships/slide" Target="slides/slide1049.xml"/><Relationship Id="rId1463" Type="http://schemas.openxmlformats.org/officeDocument/2006/relationships/slide" Target="slides/slide1396.xml"/><Relationship Id="rId1670" Type="http://schemas.openxmlformats.org/officeDocument/2006/relationships/slide" Target="slides/slide1603.xml"/><Relationship Id="rId1768" Type="http://schemas.openxmlformats.org/officeDocument/2006/relationships/slide" Target="slides/slide1701.xml"/><Relationship Id="rId2514" Type="http://schemas.openxmlformats.org/officeDocument/2006/relationships/slide" Target="slides/slide2447.xml"/><Relationship Id="rId2721" Type="http://schemas.openxmlformats.org/officeDocument/2006/relationships/slide" Target="slides/slide2654.xml"/><Relationship Id="rId2819" Type="http://schemas.openxmlformats.org/officeDocument/2006/relationships/slide" Target="slides/slide2752.xml"/><Relationship Id="rId900" Type="http://schemas.openxmlformats.org/officeDocument/2006/relationships/slide" Target="slides/slide833.xml"/><Relationship Id="rId1323" Type="http://schemas.openxmlformats.org/officeDocument/2006/relationships/slide" Target="slides/slide1256.xml"/><Relationship Id="rId1530" Type="http://schemas.openxmlformats.org/officeDocument/2006/relationships/slide" Target="slides/slide1463.xml"/><Relationship Id="rId1628" Type="http://schemas.openxmlformats.org/officeDocument/2006/relationships/slide" Target="slides/slide1561.xml"/><Relationship Id="rId1975" Type="http://schemas.openxmlformats.org/officeDocument/2006/relationships/slide" Target="slides/slide1908.xml"/><Relationship Id="rId1835" Type="http://schemas.openxmlformats.org/officeDocument/2006/relationships/slide" Target="slides/slide1768.xml"/><Relationship Id="rId1902" Type="http://schemas.openxmlformats.org/officeDocument/2006/relationships/slide" Target="slides/slide1835.xml"/><Relationship Id="rId2097" Type="http://schemas.openxmlformats.org/officeDocument/2006/relationships/slide" Target="slides/slide2030.xml"/><Relationship Id="rId276" Type="http://schemas.openxmlformats.org/officeDocument/2006/relationships/slide" Target="slides/slide209.xml"/><Relationship Id="rId483" Type="http://schemas.openxmlformats.org/officeDocument/2006/relationships/slide" Target="slides/slide416.xml"/><Relationship Id="rId690" Type="http://schemas.openxmlformats.org/officeDocument/2006/relationships/slide" Target="slides/slide623.xml"/><Relationship Id="rId2164" Type="http://schemas.openxmlformats.org/officeDocument/2006/relationships/slide" Target="slides/slide2097.xml"/><Relationship Id="rId2371" Type="http://schemas.openxmlformats.org/officeDocument/2006/relationships/slide" Target="slides/slide2304.xml"/><Relationship Id="rId136" Type="http://schemas.openxmlformats.org/officeDocument/2006/relationships/slide" Target="slides/slide69.xml"/><Relationship Id="rId343" Type="http://schemas.openxmlformats.org/officeDocument/2006/relationships/slide" Target="slides/slide276.xml"/><Relationship Id="rId550" Type="http://schemas.openxmlformats.org/officeDocument/2006/relationships/slide" Target="slides/slide483.xml"/><Relationship Id="rId788" Type="http://schemas.openxmlformats.org/officeDocument/2006/relationships/slide" Target="slides/slide721.xml"/><Relationship Id="rId995" Type="http://schemas.openxmlformats.org/officeDocument/2006/relationships/slide" Target="slides/slide928.xml"/><Relationship Id="rId1180" Type="http://schemas.openxmlformats.org/officeDocument/2006/relationships/slide" Target="slides/slide1113.xml"/><Relationship Id="rId2024" Type="http://schemas.openxmlformats.org/officeDocument/2006/relationships/slide" Target="slides/slide1957.xml"/><Relationship Id="rId2231" Type="http://schemas.openxmlformats.org/officeDocument/2006/relationships/slide" Target="slides/slide2164.xml"/><Relationship Id="rId2469" Type="http://schemas.openxmlformats.org/officeDocument/2006/relationships/slide" Target="slides/slide2402.xml"/><Relationship Id="rId2676" Type="http://schemas.openxmlformats.org/officeDocument/2006/relationships/slide" Target="slides/slide2609.xml"/><Relationship Id="rId203" Type="http://schemas.openxmlformats.org/officeDocument/2006/relationships/slide" Target="slides/slide136.xml"/><Relationship Id="rId648" Type="http://schemas.openxmlformats.org/officeDocument/2006/relationships/slide" Target="slides/slide581.xml"/><Relationship Id="rId855" Type="http://schemas.openxmlformats.org/officeDocument/2006/relationships/slide" Target="slides/slide788.xml"/><Relationship Id="rId1040" Type="http://schemas.openxmlformats.org/officeDocument/2006/relationships/slide" Target="slides/slide973.xml"/><Relationship Id="rId1278" Type="http://schemas.openxmlformats.org/officeDocument/2006/relationships/slide" Target="slides/slide1211.xml"/><Relationship Id="rId1485" Type="http://schemas.openxmlformats.org/officeDocument/2006/relationships/slide" Target="slides/slide1418.xml"/><Relationship Id="rId1692" Type="http://schemas.openxmlformats.org/officeDocument/2006/relationships/slide" Target="slides/slide1625.xml"/><Relationship Id="rId2329" Type="http://schemas.openxmlformats.org/officeDocument/2006/relationships/slide" Target="slides/slide2262.xml"/><Relationship Id="rId2536" Type="http://schemas.openxmlformats.org/officeDocument/2006/relationships/slide" Target="slides/slide2469.xml"/><Relationship Id="rId2743" Type="http://schemas.openxmlformats.org/officeDocument/2006/relationships/slide" Target="slides/slide2676.xml"/><Relationship Id="rId410" Type="http://schemas.openxmlformats.org/officeDocument/2006/relationships/slide" Target="slides/slide343.xml"/><Relationship Id="rId508" Type="http://schemas.openxmlformats.org/officeDocument/2006/relationships/slide" Target="slides/slide441.xml"/><Relationship Id="rId715" Type="http://schemas.openxmlformats.org/officeDocument/2006/relationships/slide" Target="slides/slide648.xml"/><Relationship Id="rId922" Type="http://schemas.openxmlformats.org/officeDocument/2006/relationships/slide" Target="slides/slide855.xml"/><Relationship Id="rId1138" Type="http://schemas.openxmlformats.org/officeDocument/2006/relationships/slide" Target="slides/slide1071.xml"/><Relationship Id="rId1345" Type="http://schemas.openxmlformats.org/officeDocument/2006/relationships/slide" Target="slides/slide1278.xml"/><Relationship Id="rId1552" Type="http://schemas.openxmlformats.org/officeDocument/2006/relationships/slide" Target="slides/slide1485.xml"/><Relationship Id="rId1997" Type="http://schemas.openxmlformats.org/officeDocument/2006/relationships/slide" Target="slides/slide1930.xml"/><Relationship Id="rId2603" Type="http://schemas.openxmlformats.org/officeDocument/2006/relationships/slide" Target="slides/slide2536.xml"/><Relationship Id="rId1205" Type="http://schemas.openxmlformats.org/officeDocument/2006/relationships/slide" Target="slides/slide1138.xml"/><Relationship Id="rId1857" Type="http://schemas.openxmlformats.org/officeDocument/2006/relationships/slide" Target="slides/slide1790.xml"/><Relationship Id="rId2810" Type="http://schemas.openxmlformats.org/officeDocument/2006/relationships/slide" Target="slides/slide2743.xml"/><Relationship Id="rId51" Type="http://schemas.openxmlformats.org/officeDocument/2006/relationships/slideMaster" Target="slideMasters/slideMaster51.xml"/><Relationship Id="rId1412" Type="http://schemas.openxmlformats.org/officeDocument/2006/relationships/slide" Target="slides/slide1345.xml"/><Relationship Id="rId1717" Type="http://schemas.openxmlformats.org/officeDocument/2006/relationships/slide" Target="slides/slide1650.xml"/><Relationship Id="rId1924" Type="http://schemas.openxmlformats.org/officeDocument/2006/relationships/slide" Target="slides/slide1857.xml"/><Relationship Id="rId298" Type="http://schemas.openxmlformats.org/officeDocument/2006/relationships/slide" Target="slides/slide231.xml"/><Relationship Id="rId158" Type="http://schemas.openxmlformats.org/officeDocument/2006/relationships/slide" Target="slides/slide91.xml"/><Relationship Id="rId2186" Type="http://schemas.openxmlformats.org/officeDocument/2006/relationships/slide" Target="slides/slide2119.xml"/><Relationship Id="rId2393" Type="http://schemas.openxmlformats.org/officeDocument/2006/relationships/slide" Target="slides/slide2326.xml"/><Relationship Id="rId2698" Type="http://schemas.openxmlformats.org/officeDocument/2006/relationships/slide" Target="slides/slide2631.xml"/><Relationship Id="rId365" Type="http://schemas.openxmlformats.org/officeDocument/2006/relationships/slide" Target="slides/slide298.xml"/><Relationship Id="rId572" Type="http://schemas.openxmlformats.org/officeDocument/2006/relationships/slide" Target="slides/slide505.xml"/><Relationship Id="rId2046" Type="http://schemas.openxmlformats.org/officeDocument/2006/relationships/slide" Target="slides/slide1979.xml"/><Relationship Id="rId2253" Type="http://schemas.openxmlformats.org/officeDocument/2006/relationships/slide" Target="slides/slide2186.xml"/><Relationship Id="rId2460" Type="http://schemas.openxmlformats.org/officeDocument/2006/relationships/slide" Target="slides/slide2393.xml"/><Relationship Id="rId225" Type="http://schemas.openxmlformats.org/officeDocument/2006/relationships/slide" Target="slides/slide158.xml"/><Relationship Id="rId432" Type="http://schemas.openxmlformats.org/officeDocument/2006/relationships/slide" Target="slides/slide365.xml"/><Relationship Id="rId877" Type="http://schemas.openxmlformats.org/officeDocument/2006/relationships/slide" Target="slides/slide810.xml"/><Relationship Id="rId1062" Type="http://schemas.openxmlformats.org/officeDocument/2006/relationships/slide" Target="slides/slide995.xml"/><Relationship Id="rId2113" Type="http://schemas.openxmlformats.org/officeDocument/2006/relationships/slide" Target="slides/slide2046.xml"/><Relationship Id="rId2320" Type="http://schemas.openxmlformats.org/officeDocument/2006/relationships/slide" Target="slides/slide2253.xml"/><Relationship Id="rId2558" Type="http://schemas.openxmlformats.org/officeDocument/2006/relationships/slide" Target="slides/slide2491.xml"/><Relationship Id="rId2765" Type="http://schemas.openxmlformats.org/officeDocument/2006/relationships/slide" Target="slides/slide2698.xml"/><Relationship Id="rId737" Type="http://schemas.openxmlformats.org/officeDocument/2006/relationships/slide" Target="slides/slide670.xml"/><Relationship Id="rId944" Type="http://schemas.openxmlformats.org/officeDocument/2006/relationships/slide" Target="slides/slide877.xml"/><Relationship Id="rId1367" Type="http://schemas.openxmlformats.org/officeDocument/2006/relationships/slide" Target="slides/slide1300.xml"/><Relationship Id="rId1574" Type="http://schemas.openxmlformats.org/officeDocument/2006/relationships/slide" Target="slides/slide1507.xml"/><Relationship Id="rId1781" Type="http://schemas.openxmlformats.org/officeDocument/2006/relationships/slide" Target="slides/slide1714.xml"/><Relationship Id="rId2418" Type="http://schemas.openxmlformats.org/officeDocument/2006/relationships/slide" Target="slides/slide2351.xml"/><Relationship Id="rId2625" Type="http://schemas.openxmlformats.org/officeDocument/2006/relationships/slide" Target="slides/slide2558.xml"/><Relationship Id="rId2832" Type="http://schemas.openxmlformats.org/officeDocument/2006/relationships/slide" Target="slides/slide2765.xml"/><Relationship Id="rId73" Type="http://schemas.openxmlformats.org/officeDocument/2006/relationships/slide" Target="slides/slide6.xml"/><Relationship Id="rId804" Type="http://schemas.openxmlformats.org/officeDocument/2006/relationships/slide" Target="slides/slide737.xml"/><Relationship Id="rId1227" Type="http://schemas.openxmlformats.org/officeDocument/2006/relationships/slide" Target="slides/slide1160.xml"/><Relationship Id="rId1434" Type="http://schemas.openxmlformats.org/officeDocument/2006/relationships/slide" Target="slides/slide1367.xml"/><Relationship Id="rId1641" Type="http://schemas.openxmlformats.org/officeDocument/2006/relationships/slide" Target="slides/slide1574.xml"/><Relationship Id="rId1879" Type="http://schemas.openxmlformats.org/officeDocument/2006/relationships/slide" Target="slides/slide1812.xml"/><Relationship Id="rId1501" Type="http://schemas.openxmlformats.org/officeDocument/2006/relationships/slide" Target="slides/slide1434.xml"/><Relationship Id="rId1739" Type="http://schemas.openxmlformats.org/officeDocument/2006/relationships/slide" Target="slides/slide1672.xml"/><Relationship Id="rId1946" Type="http://schemas.openxmlformats.org/officeDocument/2006/relationships/slide" Target="slides/slide1879.xml"/><Relationship Id="rId1806" Type="http://schemas.openxmlformats.org/officeDocument/2006/relationships/slide" Target="slides/slide1739.xml"/><Relationship Id="rId387" Type="http://schemas.openxmlformats.org/officeDocument/2006/relationships/slide" Target="slides/slide320.xml"/><Relationship Id="rId594" Type="http://schemas.openxmlformats.org/officeDocument/2006/relationships/slide" Target="slides/slide527.xml"/><Relationship Id="rId2068" Type="http://schemas.openxmlformats.org/officeDocument/2006/relationships/slide" Target="slides/slide2001.xml"/><Relationship Id="rId2275" Type="http://schemas.openxmlformats.org/officeDocument/2006/relationships/slide" Target="slides/slide2208.xml"/><Relationship Id="rId247" Type="http://schemas.openxmlformats.org/officeDocument/2006/relationships/slide" Target="slides/slide180.xml"/><Relationship Id="rId899" Type="http://schemas.openxmlformats.org/officeDocument/2006/relationships/slide" Target="slides/slide832.xml"/><Relationship Id="rId1084" Type="http://schemas.openxmlformats.org/officeDocument/2006/relationships/slide" Target="slides/slide1017.xml"/><Relationship Id="rId2482" Type="http://schemas.openxmlformats.org/officeDocument/2006/relationships/slide" Target="slides/slide2415.xml"/><Relationship Id="rId2787" Type="http://schemas.openxmlformats.org/officeDocument/2006/relationships/slide" Target="slides/slide2720.xml"/><Relationship Id="rId107" Type="http://schemas.openxmlformats.org/officeDocument/2006/relationships/slide" Target="slides/slide40.xml"/><Relationship Id="rId454" Type="http://schemas.openxmlformats.org/officeDocument/2006/relationships/slide" Target="slides/slide387.xml"/><Relationship Id="rId661" Type="http://schemas.openxmlformats.org/officeDocument/2006/relationships/slide" Target="slides/slide594.xml"/><Relationship Id="rId759" Type="http://schemas.openxmlformats.org/officeDocument/2006/relationships/slide" Target="slides/slide692.xml"/><Relationship Id="rId966" Type="http://schemas.openxmlformats.org/officeDocument/2006/relationships/slide" Target="slides/slide899.xml"/><Relationship Id="rId1291" Type="http://schemas.openxmlformats.org/officeDocument/2006/relationships/slide" Target="slides/slide1224.xml"/><Relationship Id="rId1389" Type="http://schemas.openxmlformats.org/officeDocument/2006/relationships/slide" Target="slides/slide1322.xml"/><Relationship Id="rId1596" Type="http://schemas.openxmlformats.org/officeDocument/2006/relationships/slide" Target="slides/slide1529.xml"/><Relationship Id="rId2135" Type="http://schemas.openxmlformats.org/officeDocument/2006/relationships/slide" Target="slides/slide2068.xml"/><Relationship Id="rId2342" Type="http://schemas.openxmlformats.org/officeDocument/2006/relationships/slide" Target="slides/slide2275.xml"/><Relationship Id="rId2647" Type="http://schemas.openxmlformats.org/officeDocument/2006/relationships/slide" Target="slides/slide2580.xml"/><Relationship Id="rId314" Type="http://schemas.openxmlformats.org/officeDocument/2006/relationships/slide" Target="slides/slide247.xml"/><Relationship Id="rId521" Type="http://schemas.openxmlformats.org/officeDocument/2006/relationships/slide" Target="slides/slide454.xml"/><Relationship Id="rId619" Type="http://schemas.openxmlformats.org/officeDocument/2006/relationships/slide" Target="slides/slide552.xml"/><Relationship Id="rId1151" Type="http://schemas.openxmlformats.org/officeDocument/2006/relationships/slide" Target="slides/slide1084.xml"/><Relationship Id="rId1249" Type="http://schemas.openxmlformats.org/officeDocument/2006/relationships/slide" Target="slides/slide1182.xml"/><Relationship Id="rId2202" Type="http://schemas.openxmlformats.org/officeDocument/2006/relationships/slide" Target="slides/slide2135.xml"/><Relationship Id="rId2854" Type="http://schemas.openxmlformats.org/officeDocument/2006/relationships/slide" Target="slides/slide2787.xml"/><Relationship Id="rId95" Type="http://schemas.openxmlformats.org/officeDocument/2006/relationships/slide" Target="slides/slide28.xml"/><Relationship Id="rId826" Type="http://schemas.openxmlformats.org/officeDocument/2006/relationships/slide" Target="slides/slide759.xml"/><Relationship Id="rId1011" Type="http://schemas.openxmlformats.org/officeDocument/2006/relationships/slide" Target="slides/slide944.xml"/><Relationship Id="rId1109" Type="http://schemas.openxmlformats.org/officeDocument/2006/relationships/slide" Target="slides/slide1042.xml"/><Relationship Id="rId1456" Type="http://schemas.openxmlformats.org/officeDocument/2006/relationships/slide" Target="slides/slide1389.xml"/><Relationship Id="rId1663" Type="http://schemas.openxmlformats.org/officeDocument/2006/relationships/slide" Target="slides/slide1596.xml"/><Relationship Id="rId1870" Type="http://schemas.openxmlformats.org/officeDocument/2006/relationships/slide" Target="slides/slide1803.xml"/><Relationship Id="rId1968" Type="http://schemas.openxmlformats.org/officeDocument/2006/relationships/slide" Target="slides/slide1901.xml"/><Relationship Id="rId2507" Type="http://schemas.openxmlformats.org/officeDocument/2006/relationships/slide" Target="slides/slide2440.xml"/><Relationship Id="rId2714" Type="http://schemas.openxmlformats.org/officeDocument/2006/relationships/slide" Target="slides/slide2647.xml"/><Relationship Id="rId1316" Type="http://schemas.openxmlformats.org/officeDocument/2006/relationships/slide" Target="slides/slide1249.xml"/><Relationship Id="rId1523" Type="http://schemas.openxmlformats.org/officeDocument/2006/relationships/slide" Target="slides/slide1456.xml"/><Relationship Id="rId1730" Type="http://schemas.openxmlformats.org/officeDocument/2006/relationships/slide" Target="slides/slide1663.xml"/><Relationship Id="rId22" Type="http://schemas.openxmlformats.org/officeDocument/2006/relationships/slideMaster" Target="slideMasters/slideMaster22.xml"/><Relationship Id="rId1828" Type="http://schemas.openxmlformats.org/officeDocument/2006/relationships/slide" Target="slides/slide1761.xml"/><Relationship Id="rId171" Type="http://schemas.openxmlformats.org/officeDocument/2006/relationships/slide" Target="slides/slide104.xml"/><Relationship Id="rId2297" Type="http://schemas.openxmlformats.org/officeDocument/2006/relationships/slide" Target="slides/slide2230.xml"/><Relationship Id="rId269" Type="http://schemas.openxmlformats.org/officeDocument/2006/relationships/slide" Target="slides/slide202.xml"/><Relationship Id="rId476" Type="http://schemas.openxmlformats.org/officeDocument/2006/relationships/slide" Target="slides/slide409.xml"/><Relationship Id="rId683" Type="http://schemas.openxmlformats.org/officeDocument/2006/relationships/slide" Target="slides/slide616.xml"/><Relationship Id="rId890" Type="http://schemas.openxmlformats.org/officeDocument/2006/relationships/slide" Target="slides/slide823.xml"/><Relationship Id="rId2157" Type="http://schemas.openxmlformats.org/officeDocument/2006/relationships/slide" Target="slides/slide2090.xml"/><Relationship Id="rId2364" Type="http://schemas.openxmlformats.org/officeDocument/2006/relationships/slide" Target="slides/slide2297.xml"/><Relationship Id="rId2571" Type="http://schemas.openxmlformats.org/officeDocument/2006/relationships/slide" Target="slides/slide2504.xml"/><Relationship Id="rId129" Type="http://schemas.openxmlformats.org/officeDocument/2006/relationships/slide" Target="slides/slide62.xml"/><Relationship Id="rId336" Type="http://schemas.openxmlformats.org/officeDocument/2006/relationships/slide" Target="slides/slide269.xml"/><Relationship Id="rId543" Type="http://schemas.openxmlformats.org/officeDocument/2006/relationships/slide" Target="slides/slide476.xml"/><Relationship Id="rId988" Type="http://schemas.openxmlformats.org/officeDocument/2006/relationships/slide" Target="slides/slide921.xml"/><Relationship Id="rId1173" Type="http://schemas.openxmlformats.org/officeDocument/2006/relationships/slide" Target="slides/slide1106.xml"/><Relationship Id="rId1380" Type="http://schemas.openxmlformats.org/officeDocument/2006/relationships/slide" Target="slides/slide1313.xml"/><Relationship Id="rId2017" Type="http://schemas.openxmlformats.org/officeDocument/2006/relationships/slide" Target="slides/slide1950.xml"/><Relationship Id="rId2224" Type="http://schemas.openxmlformats.org/officeDocument/2006/relationships/slide" Target="slides/slide2157.xml"/><Relationship Id="rId2669" Type="http://schemas.openxmlformats.org/officeDocument/2006/relationships/slide" Target="slides/slide2602.xml"/><Relationship Id="rId403" Type="http://schemas.openxmlformats.org/officeDocument/2006/relationships/slide" Target="slides/slide336.xml"/><Relationship Id="rId750" Type="http://schemas.openxmlformats.org/officeDocument/2006/relationships/slide" Target="slides/slide683.xml"/><Relationship Id="rId848" Type="http://schemas.openxmlformats.org/officeDocument/2006/relationships/slide" Target="slides/slide781.xml"/><Relationship Id="rId1033" Type="http://schemas.openxmlformats.org/officeDocument/2006/relationships/slide" Target="slides/slide966.xml"/><Relationship Id="rId1478" Type="http://schemas.openxmlformats.org/officeDocument/2006/relationships/slide" Target="slides/slide1411.xml"/><Relationship Id="rId1685" Type="http://schemas.openxmlformats.org/officeDocument/2006/relationships/slide" Target="slides/slide1618.xml"/><Relationship Id="rId1892" Type="http://schemas.openxmlformats.org/officeDocument/2006/relationships/slide" Target="slides/slide1825.xml"/><Relationship Id="rId2431" Type="http://schemas.openxmlformats.org/officeDocument/2006/relationships/slide" Target="slides/slide2364.xml"/><Relationship Id="rId2529" Type="http://schemas.openxmlformats.org/officeDocument/2006/relationships/slide" Target="slides/slide2462.xml"/><Relationship Id="rId2736" Type="http://schemas.openxmlformats.org/officeDocument/2006/relationships/slide" Target="slides/slide2669.xml"/><Relationship Id="rId610" Type="http://schemas.openxmlformats.org/officeDocument/2006/relationships/slide" Target="slides/slide543.xml"/><Relationship Id="rId708" Type="http://schemas.openxmlformats.org/officeDocument/2006/relationships/slide" Target="slides/slide641.xml"/><Relationship Id="rId915" Type="http://schemas.openxmlformats.org/officeDocument/2006/relationships/slide" Target="slides/slide848.xml"/><Relationship Id="rId1240" Type="http://schemas.openxmlformats.org/officeDocument/2006/relationships/slide" Target="slides/slide1173.xml"/><Relationship Id="rId1338" Type="http://schemas.openxmlformats.org/officeDocument/2006/relationships/slide" Target="slides/slide1271.xml"/><Relationship Id="rId1545" Type="http://schemas.openxmlformats.org/officeDocument/2006/relationships/slide" Target="slides/slide1478.xml"/><Relationship Id="rId1100" Type="http://schemas.openxmlformats.org/officeDocument/2006/relationships/slide" Target="slides/slide1033.xml"/><Relationship Id="rId1405" Type="http://schemas.openxmlformats.org/officeDocument/2006/relationships/slide" Target="slides/slide1338.xml"/><Relationship Id="rId1752" Type="http://schemas.openxmlformats.org/officeDocument/2006/relationships/slide" Target="slides/slide1685.xml"/><Relationship Id="rId2803" Type="http://schemas.openxmlformats.org/officeDocument/2006/relationships/slide" Target="slides/slide2736.xml"/><Relationship Id="rId44" Type="http://schemas.openxmlformats.org/officeDocument/2006/relationships/slideMaster" Target="slideMasters/slideMaster44.xml"/><Relationship Id="rId1612" Type="http://schemas.openxmlformats.org/officeDocument/2006/relationships/slide" Target="slides/slide1545.xml"/><Relationship Id="rId1917" Type="http://schemas.openxmlformats.org/officeDocument/2006/relationships/slide" Target="slides/slide1850.xml"/><Relationship Id="rId193" Type="http://schemas.openxmlformats.org/officeDocument/2006/relationships/slide" Target="slides/slide126.xml"/><Relationship Id="rId498" Type="http://schemas.openxmlformats.org/officeDocument/2006/relationships/slide" Target="slides/slide431.xml"/><Relationship Id="rId2081" Type="http://schemas.openxmlformats.org/officeDocument/2006/relationships/slide" Target="slides/slide2014.xml"/><Relationship Id="rId2179" Type="http://schemas.openxmlformats.org/officeDocument/2006/relationships/slide" Target="slides/slide2112.xml"/><Relationship Id="rId260" Type="http://schemas.openxmlformats.org/officeDocument/2006/relationships/slide" Target="slides/slide193.xml"/><Relationship Id="rId2386" Type="http://schemas.openxmlformats.org/officeDocument/2006/relationships/slide" Target="slides/slide2319.xml"/><Relationship Id="rId2593" Type="http://schemas.openxmlformats.org/officeDocument/2006/relationships/slide" Target="slides/slide2526.xml"/><Relationship Id="rId120" Type="http://schemas.openxmlformats.org/officeDocument/2006/relationships/slide" Target="slides/slide53.xml"/><Relationship Id="rId358" Type="http://schemas.openxmlformats.org/officeDocument/2006/relationships/slide" Target="slides/slide291.xml"/><Relationship Id="rId565" Type="http://schemas.openxmlformats.org/officeDocument/2006/relationships/slide" Target="slides/slide498.xml"/><Relationship Id="rId772" Type="http://schemas.openxmlformats.org/officeDocument/2006/relationships/slide" Target="slides/slide705.xml"/><Relationship Id="rId1195" Type="http://schemas.openxmlformats.org/officeDocument/2006/relationships/slide" Target="slides/slide1128.xml"/><Relationship Id="rId2039" Type="http://schemas.openxmlformats.org/officeDocument/2006/relationships/slide" Target="slides/slide1972.xml"/><Relationship Id="rId2246" Type="http://schemas.openxmlformats.org/officeDocument/2006/relationships/slide" Target="slides/slide2179.xml"/><Relationship Id="rId2453" Type="http://schemas.openxmlformats.org/officeDocument/2006/relationships/slide" Target="slides/slide2386.xml"/><Relationship Id="rId2660" Type="http://schemas.openxmlformats.org/officeDocument/2006/relationships/slide" Target="slides/slide2593.xml"/><Relationship Id="rId218" Type="http://schemas.openxmlformats.org/officeDocument/2006/relationships/slide" Target="slides/slide151.xml"/><Relationship Id="rId425" Type="http://schemas.openxmlformats.org/officeDocument/2006/relationships/slide" Target="slides/slide358.xml"/><Relationship Id="rId632" Type="http://schemas.openxmlformats.org/officeDocument/2006/relationships/slide" Target="slides/slide565.xml"/><Relationship Id="rId1055" Type="http://schemas.openxmlformats.org/officeDocument/2006/relationships/slide" Target="slides/slide988.xml"/><Relationship Id="rId1262" Type="http://schemas.openxmlformats.org/officeDocument/2006/relationships/slide" Target="slides/slide1195.xml"/><Relationship Id="rId2106" Type="http://schemas.openxmlformats.org/officeDocument/2006/relationships/slide" Target="slides/slide2039.xml"/><Relationship Id="rId2313" Type="http://schemas.openxmlformats.org/officeDocument/2006/relationships/slide" Target="slides/slide2246.xml"/><Relationship Id="rId2520" Type="http://schemas.openxmlformats.org/officeDocument/2006/relationships/slide" Target="slides/slide2453.xml"/><Relationship Id="rId2758" Type="http://schemas.openxmlformats.org/officeDocument/2006/relationships/slide" Target="slides/slide2691.xml"/><Relationship Id="rId937" Type="http://schemas.openxmlformats.org/officeDocument/2006/relationships/slide" Target="slides/slide870.xml"/><Relationship Id="rId1122" Type="http://schemas.openxmlformats.org/officeDocument/2006/relationships/slide" Target="slides/slide1055.xml"/><Relationship Id="rId1567" Type="http://schemas.openxmlformats.org/officeDocument/2006/relationships/slide" Target="slides/slide1500.xml"/><Relationship Id="rId1774" Type="http://schemas.openxmlformats.org/officeDocument/2006/relationships/slide" Target="slides/slide1707.xml"/><Relationship Id="rId1981" Type="http://schemas.openxmlformats.org/officeDocument/2006/relationships/slide" Target="slides/slide1914.xml"/><Relationship Id="rId2618" Type="http://schemas.openxmlformats.org/officeDocument/2006/relationships/slide" Target="slides/slide2551.xml"/><Relationship Id="rId2825" Type="http://schemas.openxmlformats.org/officeDocument/2006/relationships/slide" Target="slides/slide2758.xml"/><Relationship Id="rId66" Type="http://schemas.openxmlformats.org/officeDocument/2006/relationships/slideMaster" Target="slideMasters/slideMaster66.xml"/><Relationship Id="rId1427" Type="http://schemas.openxmlformats.org/officeDocument/2006/relationships/slide" Target="slides/slide1360.xml"/><Relationship Id="rId1634" Type="http://schemas.openxmlformats.org/officeDocument/2006/relationships/slide" Target="slides/slide1567.xml"/><Relationship Id="rId1841" Type="http://schemas.openxmlformats.org/officeDocument/2006/relationships/slide" Target="slides/slide1774.xml"/><Relationship Id="rId1939" Type="http://schemas.openxmlformats.org/officeDocument/2006/relationships/slide" Target="slides/slide1872.xml"/><Relationship Id="rId1701" Type="http://schemas.openxmlformats.org/officeDocument/2006/relationships/slide" Target="slides/slide1634.xml"/><Relationship Id="rId282" Type="http://schemas.openxmlformats.org/officeDocument/2006/relationships/slide" Target="slides/slide215.xml"/><Relationship Id="rId587" Type="http://schemas.openxmlformats.org/officeDocument/2006/relationships/slide" Target="slides/slide520.xml"/><Relationship Id="rId2170" Type="http://schemas.openxmlformats.org/officeDocument/2006/relationships/slide" Target="slides/slide2103.xml"/><Relationship Id="rId2268" Type="http://schemas.openxmlformats.org/officeDocument/2006/relationships/slide" Target="slides/slide2201.xml"/><Relationship Id="rId8" Type="http://schemas.openxmlformats.org/officeDocument/2006/relationships/slideMaster" Target="slideMasters/slideMaster8.xml"/><Relationship Id="rId142" Type="http://schemas.openxmlformats.org/officeDocument/2006/relationships/slide" Target="slides/slide75.xml"/><Relationship Id="rId447" Type="http://schemas.openxmlformats.org/officeDocument/2006/relationships/slide" Target="slides/slide380.xml"/><Relationship Id="rId794" Type="http://schemas.openxmlformats.org/officeDocument/2006/relationships/slide" Target="slides/slide727.xml"/><Relationship Id="rId1077" Type="http://schemas.openxmlformats.org/officeDocument/2006/relationships/slide" Target="slides/slide1010.xml"/><Relationship Id="rId2030" Type="http://schemas.openxmlformats.org/officeDocument/2006/relationships/slide" Target="slides/slide1963.xml"/><Relationship Id="rId2128" Type="http://schemas.openxmlformats.org/officeDocument/2006/relationships/slide" Target="slides/slide2061.xml"/><Relationship Id="rId2475" Type="http://schemas.openxmlformats.org/officeDocument/2006/relationships/slide" Target="slides/slide2408.xml"/><Relationship Id="rId2682" Type="http://schemas.openxmlformats.org/officeDocument/2006/relationships/slide" Target="slides/slide2615.xml"/><Relationship Id="rId654" Type="http://schemas.openxmlformats.org/officeDocument/2006/relationships/slide" Target="slides/slide587.xml"/><Relationship Id="rId861" Type="http://schemas.openxmlformats.org/officeDocument/2006/relationships/slide" Target="slides/slide794.xml"/><Relationship Id="rId959" Type="http://schemas.openxmlformats.org/officeDocument/2006/relationships/slide" Target="slides/slide892.xml"/><Relationship Id="rId1284" Type="http://schemas.openxmlformats.org/officeDocument/2006/relationships/slide" Target="slides/slide1217.xml"/><Relationship Id="rId1491" Type="http://schemas.openxmlformats.org/officeDocument/2006/relationships/slide" Target="slides/slide1424.xml"/><Relationship Id="rId1589" Type="http://schemas.openxmlformats.org/officeDocument/2006/relationships/slide" Target="slides/slide1522.xml"/><Relationship Id="rId2335" Type="http://schemas.openxmlformats.org/officeDocument/2006/relationships/slide" Target="slides/slide2268.xml"/><Relationship Id="rId2542" Type="http://schemas.openxmlformats.org/officeDocument/2006/relationships/slide" Target="slides/slide2475.xml"/><Relationship Id="rId307" Type="http://schemas.openxmlformats.org/officeDocument/2006/relationships/slide" Target="slides/slide240.xml"/><Relationship Id="rId514" Type="http://schemas.openxmlformats.org/officeDocument/2006/relationships/slide" Target="slides/slide447.xml"/><Relationship Id="rId721" Type="http://schemas.openxmlformats.org/officeDocument/2006/relationships/slide" Target="slides/slide654.xml"/><Relationship Id="rId1144" Type="http://schemas.openxmlformats.org/officeDocument/2006/relationships/slide" Target="slides/slide1077.xml"/><Relationship Id="rId1351" Type="http://schemas.openxmlformats.org/officeDocument/2006/relationships/slide" Target="slides/slide1284.xml"/><Relationship Id="rId1449" Type="http://schemas.openxmlformats.org/officeDocument/2006/relationships/slide" Target="slides/slide1382.xml"/><Relationship Id="rId1796" Type="http://schemas.openxmlformats.org/officeDocument/2006/relationships/slide" Target="slides/slide1729.xml"/><Relationship Id="rId2402" Type="http://schemas.openxmlformats.org/officeDocument/2006/relationships/slide" Target="slides/slide2335.xml"/><Relationship Id="rId2847" Type="http://schemas.openxmlformats.org/officeDocument/2006/relationships/slide" Target="slides/slide2780.xml"/><Relationship Id="rId88" Type="http://schemas.openxmlformats.org/officeDocument/2006/relationships/slide" Target="slides/slide21.xml"/><Relationship Id="rId819" Type="http://schemas.openxmlformats.org/officeDocument/2006/relationships/slide" Target="slides/slide752.xml"/><Relationship Id="rId1004" Type="http://schemas.openxmlformats.org/officeDocument/2006/relationships/slide" Target="slides/slide937.xml"/><Relationship Id="rId1211" Type="http://schemas.openxmlformats.org/officeDocument/2006/relationships/slide" Target="slides/slide1144.xml"/><Relationship Id="rId1656" Type="http://schemas.openxmlformats.org/officeDocument/2006/relationships/slide" Target="slides/slide1589.xml"/><Relationship Id="rId1863" Type="http://schemas.openxmlformats.org/officeDocument/2006/relationships/slide" Target="slides/slide1796.xml"/><Relationship Id="rId2707" Type="http://schemas.openxmlformats.org/officeDocument/2006/relationships/slide" Target="slides/slide2640.xml"/><Relationship Id="rId1309" Type="http://schemas.openxmlformats.org/officeDocument/2006/relationships/slide" Target="slides/slide1242.xml"/><Relationship Id="rId1516" Type="http://schemas.openxmlformats.org/officeDocument/2006/relationships/slide" Target="slides/slide1449.xml"/><Relationship Id="rId1723" Type="http://schemas.openxmlformats.org/officeDocument/2006/relationships/slide" Target="slides/slide1656.xml"/><Relationship Id="rId1930" Type="http://schemas.openxmlformats.org/officeDocument/2006/relationships/slide" Target="slides/slide1863.xml"/><Relationship Id="rId15" Type="http://schemas.openxmlformats.org/officeDocument/2006/relationships/slideMaster" Target="slideMasters/slideMaster15.xml"/><Relationship Id="rId2192" Type="http://schemas.openxmlformats.org/officeDocument/2006/relationships/slide" Target="slides/slide2125.xml"/><Relationship Id="rId164" Type="http://schemas.openxmlformats.org/officeDocument/2006/relationships/slide" Target="slides/slide97.xml"/><Relationship Id="rId371" Type="http://schemas.openxmlformats.org/officeDocument/2006/relationships/slide" Target="slides/slide304.xml"/><Relationship Id="rId2052" Type="http://schemas.openxmlformats.org/officeDocument/2006/relationships/slide" Target="slides/slide1985.xml"/><Relationship Id="rId2497" Type="http://schemas.openxmlformats.org/officeDocument/2006/relationships/slide" Target="slides/slide2430.xml"/><Relationship Id="rId469" Type="http://schemas.openxmlformats.org/officeDocument/2006/relationships/slide" Target="slides/slide402.xml"/><Relationship Id="rId676" Type="http://schemas.openxmlformats.org/officeDocument/2006/relationships/slide" Target="slides/slide609.xml"/><Relationship Id="rId883" Type="http://schemas.openxmlformats.org/officeDocument/2006/relationships/slide" Target="slides/slide816.xml"/><Relationship Id="rId1099" Type="http://schemas.openxmlformats.org/officeDocument/2006/relationships/slide" Target="slides/slide1032.xml"/><Relationship Id="rId2357" Type="http://schemas.openxmlformats.org/officeDocument/2006/relationships/slide" Target="slides/slide2290.xml"/><Relationship Id="rId2564" Type="http://schemas.openxmlformats.org/officeDocument/2006/relationships/slide" Target="slides/slide2497.xml"/><Relationship Id="rId231" Type="http://schemas.openxmlformats.org/officeDocument/2006/relationships/slide" Target="slides/slide164.xml"/><Relationship Id="rId329" Type="http://schemas.openxmlformats.org/officeDocument/2006/relationships/slide" Target="slides/slide262.xml"/><Relationship Id="rId536" Type="http://schemas.openxmlformats.org/officeDocument/2006/relationships/slide" Target="slides/slide469.xml"/><Relationship Id="rId1166" Type="http://schemas.openxmlformats.org/officeDocument/2006/relationships/slide" Target="slides/slide1099.xml"/><Relationship Id="rId1373" Type="http://schemas.openxmlformats.org/officeDocument/2006/relationships/slide" Target="slides/slide1306.xml"/><Relationship Id="rId2217" Type="http://schemas.openxmlformats.org/officeDocument/2006/relationships/slide" Target="slides/slide2150.xml"/><Relationship Id="rId2771" Type="http://schemas.openxmlformats.org/officeDocument/2006/relationships/slide" Target="slides/slide2704.xml"/><Relationship Id="rId2869" Type="http://schemas.openxmlformats.org/officeDocument/2006/relationships/tableStyles" Target="tableStyles.xml"/><Relationship Id="rId743" Type="http://schemas.openxmlformats.org/officeDocument/2006/relationships/slide" Target="slides/slide676.xml"/><Relationship Id="rId950" Type="http://schemas.openxmlformats.org/officeDocument/2006/relationships/slide" Target="slides/slide883.xml"/><Relationship Id="rId1026" Type="http://schemas.openxmlformats.org/officeDocument/2006/relationships/slide" Target="slides/slide959.xml"/><Relationship Id="rId1580" Type="http://schemas.openxmlformats.org/officeDocument/2006/relationships/slide" Target="slides/slide1513.xml"/><Relationship Id="rId1678" Type="http://schemas.openxmlformats.org/officeDocument/2006/relationships/slide" Target="slides/slide1611.xml"/><Relationship Id="rId1885" Type="http://schemas.openxmlformats.org/officeDocument/2006/relationships/slide" Target="slides/slide1818.xml"/><Relationship Id="rId2424" Type="http://schemas.openxmlformats.org/officeDocument/2006/relationships/slide" Target="slides/slide2357.xml"/><Relationship Id="rId2631" Type="http://schemas.openxmlformats.org/officeDocument/2006/relationships/slide" Target="slides/slide2564.xml"/><Relationship Id="rId2729" Type="http://schemas.openxmlformats.org/officeDocument/2006/relationships/slide" Target="slides/slide2662.xml"/><Relationship Id="rId603" Type="http://schemas.openxmlformats.org/officeDocument/2006/relationships/slide" Target="slides/slide536.xml"/><Relationship Id="rId810" Type="http://schemas.openxmlformats.org/officeDocument/2006/relationships/slide" Target="slides/slide743.xml"/><Relationship Id="rId908" Type="http://schemas.openxmlformats.org/officeDocument/2006/relationships/slide" Target="slides/slide841.xml"/><Relationship Id="rId1233" Type="http://schemas.openxmlformats.org/officeDocument/2006/relationships/slide" Target="slides/slide1166.xml"/><Relationship Id="rId1440" Type="http://schemas.openxmlformats.org/officeDocument/2006/relationships/slide" Target="slides/slide1373.xml"/><Relationship Id="rId1538" Type="http://schemas.openxmlformats.org/officeDocument/2006/relationships/slide" Target="slides/slide1471.xml"/><Relationship Id="rId1300" Type="http://schemas.openxmlformats.org/officeDocument/2006/relationships/slide" Target="slides/slide1233.xml"/><Relationship Id="rId1745" Type="http://schemas.openxmlformats.org/officeDocument/2006/relationships/slide" Target="slides/slide1678.xml"/><Relationship Id="rId1952" Type="http://schemas.openxmlformats.org/officeDocument/2006/relationships/slide" Target="slides/slide1885.xml"/><Relationship Id="rId37" Type="http://schemas.openxmlformats.org/officeDocument/2006/relationships/slideMaster" Target="slideMasters/slideMaster37.xml"/><Relationship Id="rId1605" Type="http://schemas.openxmlformats.org/officeDocument/2006/relationships/slide" Target="slides/slide1538.xml"/><Relationship Id="rId1812" Type="http://schemas.openxmlformats.org/officeDocument/2006/relationships/slide" Target="slides/slide1745.xml"/><Relationship Id="rId186" Type="http://schemas.openxmlformats.org/officeDocument/2006/relationships/slide" Target="slides/slide119.xml"/><Relationship Id="rId393" Type="http://schemas.openxmlformats.org/officeDocument/2006/relationships/slide" Target="slides/slide326.xml"/><Relationship Id="rId2074" Type="http://schemas.openxmlformats.org/officeDocument/2006/relationships/slide" Target="slides/slide2007.xml"/><Relationship Id="rId2281" Type="http://schemas.openxmlformats.org/officeDocument/2006/relationships/slide" Target="slides/slide2214.xml"/><Relationship Id="rId253" Type="http://schemas.openxmlformats.org/officeDocument/2006/relationships/slide" Target="slides/slide186.xml"/><Relationship Id="rId460" Type="http://schemas.openxmlformats.org/officeDocument/2006/relationships/slide" Target="slides/slide393.xml"/><Relationship Id="rId698" Type="http://schemas.openxmlformats.org/officeDocument/2006/relationships/slide" Target="slides/slide631.xml"/><Relationship Id="rId1090" Type="http://schemas.openxmlformats.org/officeDocument/2006/relationships/slide" Target="slides/slide1023.xml"/><Relationship Id="rId2141" Type="http://schemas.openxmlformats.org/officeDocument/2006/relationships/slide" Target="slides/slide2074.xml"/><Relationship Id="rId2379" Type="http://schemas.openxmlformats.org/officeDocument/2006/relationships/slide" Target="slides/slide2312.xml"/><Relationship Id="rId2586" Type="http://schemas.openxmlformats.org/officeDocument/2006/relationships/slide" Target="slides/slide2519.xml"/><Relationship Id="rId2793" Type="http://schemas.openxmlformats.org/officeDocument/2006/relationships/slide" Target="slides/slide2726.xml"/><Relationship Id="rId113" Type="http://schemas.openxmlformats.org/officeDocument/2006/relationships/slide" Target="slides/slide46.xml"/><Relationship Id="rId320" Type="http://schemas.openxmlformats.org/officeDocument/2006/relationships/slide" Target="slides/slide253.xml"/><Relationship Id="rId558" Type="http://schemas.openxmlformats.org/officeDocument/2006/relationships/slide" Target="slides/slide491.xml"/><Relationship Id="rId765" Type="http://schemas.openxmlformats.org/officeDocument/2006/relationships/slide" Target="slides/slide698.xml"/><Relationship Id="rId972" Type="http://schemas.openxmlformats.org/officeDocument/2006/relationships/slide" Target="slides/slide905.xml"/><Relationship Id="rId1188" Type="http://schemas.openxmlformats.org/officeDocument/2006/relationships/slide" Target="slides/slide1121.xml"/><Relationship Id="rId1395" Type="http://schemas.openxmlformats.org/officeDocument/2006/relationships/slide" Target="slides/slide1328.xml"/><Relationship Id="rId2001" Type="http://schemas.openxmlformats.org/officeDocument/2006/relationships/slide" Target="slides/slide1934.xml"/><Relationship Id="rId2239" Type="http://schemas.openxmlformats.org/officeDocument/2006/relationships/slide" Target="slides/slide2172.xml"/><Relationship Id="rId2446" Type="http://schemas.openxmlformats.org/officeDocument/2006/relationships/slide" Target="slides/slide2379.xml"/><Relationship Id="rId2653" Type="http://schemas.openxmlformats.org/officeDocument/2006/relationships/slide" Target="slides/slide2586.xml"/><Relationship Id="rId2860" Type="http://schemas.openxmlformats.org/officeDocument/2006/relationships/font" Target="fonts/font4.fntdata"/><Relationship Id="rId418" Type="http://schemas.openxmlformats.org/officeDocument/2006/relationships/slide" Target="slides/slide351.xml"/><Relationship Id="rId625" Type="http://schemas.openxmlformats.org/officeDocument/2006/relationships/slide" Target="slides/slide558.xml"/><Relationship Id="rId832" Type="http://schemas.openxmlformats.org/officeDocument/2006/relationships/slide" Target="slides/slide765.xml"/><Relationship Id="rId1048" Type="http://schemas.openxmlformats.org/officeDocument/2006/relationships/slide" Target="slides/slide981.xml"/><Relationship Id="rId1255" Type="http://schemas.openxmlformats.org/officeDocument/2006/relationships/slide" Target="slides/slide1188.xml"/><Relationship Id="rId1462" Type="http://schemas.openxmlformats.org/officeDocument/2006/relationships/slide" Target="slides/slide1395.xml"/><Relationship Id="rId2306" Type="http://schemas.openxmlformats.org/officeDocument/2006/relationships/slide" Target="slides/slide2239.xml"/><Relationship Id="rId2513" Type="http://schemas.openxmlformats.org/officeDocument/2006/relationships/slide" Target="slides/slide2446.xml"/><Relationship Id="rId1115" Type="http://schemas.openxmlformats.org/officeDocument/2006/relationships/slide" Target="slides/slide1048.xml"/><Relationship Id="rId1322" Type="http://schemas.openxmlformats.org/officeDocument/2006/relationships/slide" Target="slides/slide1255.xml"/><Relationship Id="rId1767" Type="http://schemas.openxmlformats.org/officeDocument/2006/relationships/slide" Target="slides/slide1700.xml"/><Relationship Id="rId1974" Type="http://schemas.openxmlformats.org/officeDocument/2006/relationships/slide" Target="slides/slide1907.xml"/><Relationship Id="rId2720" Type="http://schemas.openxmlformats.org/officeDocument/2006/relationships/slide" Target="slides/slide2653.xml"/><Relationship Id="rId2818" Type="http://schemas.openxmlformats.org/officeDocument/2006/relationships/slide" Target="slides/slide2751.xml"/><Relationship Id="rId59" Type="http://schemas.openxmlformats.org/officeDocument/2006/relationships/slideMaster" Target="slideMasters/slideMaster59.xml"/><Relationship Id="rId1627" Type="http://schemas.openxmlformats.org/officeDocument/2006/relationships/slide" Target="slides/slide1560.xml"/><Relationship Id="rId1834" Type="http://schemas.openxmlformats.org/officeDocument/2006/relationships/slide" Target="slides/slide1767.xml"/><Relationship Id="rId2096" Type="http://schemas.openxmlformats.org/officeDocument/2006/relationships/slide" Target="slides/slide2029.xml"/><Relationship Id="rId1901" Type="http://schemas.openxmlformats.org/officeDocument/2006/relationships/slide" Target="slides/slide1834.xml"/><Relationship Id="rId275" Type="http://schemas.openxmlformats.org/officeDocument/2006/relationships/slide" Target="slides/slide208.xml"/><Relationship Id="rId482" Type="http://schemas.openxmlformats.org/officeDocument/2006/relationships/slide" Target="slides/slide415.xml"/><Relationship Id="rId2163" Type="http://schemas.openxmlformats.org/officeDocument/2006/relationships/slide" Target="slides/slide2096.xml"/><Relationship Id="rId2370" Type="http://schemas.openxmlformats.org/officeDocument/2006/relationships/slide" Target="slides/slide2303.xml"/><Relationship Id="rId135" Type="http://schemas.openxmlformats.org/officeDocument/2006/relationships/slide" Target="slides/slide68.xml"/><Relationship Id="rId342" Type="http://schemas.openxmlformats.org/officeDocument/2006/relationships/slide" Target="slides/slide275.xml"/><Relationship Id="rId787" Type="http://schemas.openxmlformats.org/officeDocument/2006/relationships/slide" Target="slides/slide720.xml"/><Relationship Id="rId994" Type="http://schemas.openxmlformats.org/officeDocument/2006/relationships/slide" Target="slides/slide927.xml"/><Relationship Id="rId2023" Type="http://schemas.openxmlformats.org/officeDocument/2006/relationships/slide" Target="slides/slide1956.xml"/><Relationship Id="rId2230" Type="http://schemas.openxmlformats.org/officeDocument/2006/relationships/slide" Target="slides/slide2163.xml"/><Relationship Id="rId2468" Type="http://schemas.openxmlformats.org/officeDocument/2006/relationships/slide" Target="slides/slide2401.xml"/><Relationship Id="rId2675" Type="http://schemas.openxmlformats.org/officeDocument/2006/relationships/slide" Target="slides/slide2608.xml"/><Relationship Id="rId202" Type="http://schemas.openxmlformats.org/officeDocument/2006/relationships/slide" Target="slides/slide135.xml"/><Relationship Id="rId647" Type="http://schemas.openxmlformats.org/officeDocument/2006/relationships/slide" Target="slides/slide580.xml"/><Relationship Id="rId854" Type="http://schemas.openxmlformats.org/officeDocument/2006/relationships/slide" Target="slides/slide787.xml"/><Relationship Id="rId1277" Type="http://schemas.openxmlformats.org/officeDocument/2006/relationships/slide" Target="slides/slide1210.xml"/><Relationship Id="rId1484" Type="http://schemas.openxmlformats.org/officeDocument/2006/relationships/slide" Target="slides/slide1417.xml"/><Relationship Id="rId1691" Type="http://schemas.openxmlformats.org/officeDocument/2006/relationships/slide" Target="slides/slide1624.xml"/><Relationship Id="rId2328" Type="http://schemas.openxmlformats.org/officeDocument/2006/relationships/slide" Target="slides/slide2261.xml"/><Relationship Id="rId2535" Type="http://schemas.openxmlformats.org/officeDocument/2006/relationships/slide" Target="slides/slide2468.xml"/><Relationship Id="rId2742" Type="http://schemas.openxmlformats.org/officeDocument/2006/relationships/slide" Target="slides/slide2675.xml"/><Relationship Id="rId507" Type="http://schemas.openxmlformats.org/officeDocument/2006/relationships/slide" Target="slides/slide440.xml"/><Relationship Id="rId714" Type="http://schemas.openxmlformats.org/officeDocument/2006/relationships/slide" Target="slides/slide647.xml"/><Relationship Id="rId921" Type="http://schemas.openxmlformats.org/officeDocument/2006/relationships/slide" Target="slides/slide854.xml"/><Relationship Id="rId1137" Type="http://schemas.openxmlformats.org/officeDocument/2006/relationships/slide" Target="slides/slide1070.xml"/><Relationship Id="rId1344" Type="http://schemas.openxmlformats.org/officeDocument/2006/relationships/slide" Target="slides/slide1277.xml"/><Relationship Id="rId1551" Type="http://schemas.openxmlformats.org/officeDocument/2006/relationships/slide" Target="slides/slide1484.xml"/><Relationship Id="rId1789" Type="http://schemas.openxmlformats.org/officeDocument/2006/relationships/slide" Target="slides/slide1722.xml"/><Relationship Id="rId1996" Type="http://schemas.openxmlformats.org/officeDocument/2006/relationships/slide" Target="slides/slide1929.xml"/><Relationship Id="rId2602" Type="http://schemas.openxmlformats.org/officeDocument/2006/relationships/slide" Target="slides/slide2535.xml"/><Relationship Id="rId50" Type="http://schemas.openxmlformats.org/officeDocument/2006/relationships/slideMaster" Target="slideMasters/slideMaster50.xml"/><Relationship Id="rId1204" Type="http://schemas.openxmlformats.org/officeDocument/2006/relationships/slide" Target="slides/slide1137.xml"/><Relationship Id="rId1411" Type="http://schemas.openxmlformats.org/officeDocument/2006/relationships/slide" Target="slides/slide1344.xml"/><Relationship Id="rId1649" Type="http://schemas.openxmlformats.org/officeDocument/2006/relationships/slide" Target="slides/slide1582.xml"/><Relationship Id="rId1856" Type="http://schemas.openxmlformats.org/officeDocument/2006/relationships/slide" Target="slides/slide1789.xml"/><Relationship Id="rId1509" Type="http://schemas.openxmlformats.org/officeDocument/2006/relationships/slide" Target="slides/slide1442.xml"/><Relationship Id="rId1716" Type="http://schemas.openxmlformats.org/officeDocument/2006/relationships/slide" Target="slides/slide1649.xml"/><Relationship Id="rId1923" Type="http://schemas.openxmlformats.org/officeDocument/2006/relationships/slide" Target="slides/slide1856.xml"/><Relationship Id="rId297" Type="http://schemas.openxmlformats.org/officeDocument/2006/relationships/slide" Target="slides/slide230.xml"/><Relationship Id="rId2185" Type="http://schemas.openxmlformats.org/officeDocument/2006/relationships/slide" Target="slides/slide2118.xml"/><Relationship Id="rId2392" Type="http://schemas.openxmlformats.org/officeDocument/2006/relationships/slide" Target="slides/slide2325.xml"/><Relationship Id="rId157" Type="http://schemas.openxmlformats.org/officeDocument/2006/relationships/slide" Target="slides/slide90.xml"/><Relationship Id="rId364" Type="http://schemas.openxmlformats.org/officeDocument/2006/relationships/slide" Target="slides/slide297.xml"/><Relationship Id="rId2045" Type="http://schemas.openxmlformats.org/officeDocument/2006/relationships/slide" Target="slides/slide1978.xml"/><Relationship Id="rId2697" Type="http://schemas.openxmlformats.org/officeDocument/2006/relationships/slide" Target="slides/slide2630.xml"/><Relationship Id="rId571" Type="http://schemas.openxmlformats.org/officeDocument/2006/relationships/slide" Target="slides/slide504.xml"/><Relationship Id="rId669" Type="http://schemas.openxmlformats.org/officeDocument/2006/relationships/slide" Target="slides/slide602.xml"/><Relationship Id="rId876" Type="http://schemas.openxmlformats.org/officeDocument/2006/relationships/slide" Target="slides/slide809.xml"/><Relationship Id="rId1299" Type="http://schemas.openxmlformats.org/officeDocument/2006/relationships/slide" Target="slides/slide1232.xml"/><Relationship Id="rId2252" Type="http://schemas.openxmlformats.org/officeDocument/2006/relationships/slide" Target="slides/slide2185.xml"/><Relationship Id="rId2557" Type="http://schemas.openxmlformats.org/officeDocument/2006/relationships/slide" Target="slides/slide2490.xml"/><Relationship Id="rId224" Type="http://schemas.openxmlformats.org/officeDocument/2006/relationships/slide" Target="slides/slide157.xml"/><Relationship Id="rId431" Type="http://schemas.openxmlformats.org/officeDocument/2006/relationships/slide" Target="slides/slide364.xml"/><Relationship Id="rId529" Type="http://schemas.openxmlformats.org/officeDocument/2006/relationships/slide" Target="slides/slide462.xml"/><Relationship Id="rId736" Type="http://schemas.openxmlformats.org/officeDocument/2006/relationships/slide" Target="slides/slide669.xml"/><Relationship Id="rId1061" Type="http://schemas.openxmlformats.org/officeDocument/2006/relationships/slide" Target="slides/slide994.xml"/><Relationship Id="rId1159" Type="http://schemas.openxmlformats.org/officeDocument/2006/relationships/slide" Target="slides/slide1092.xml"/><Relationship Id="rId1366" Type="http://schemas.openxmlformats.org/officeDocument/2006/relationships/slide" Target="slides/slide1299.xml"/><Relationship Id="rId2112" Type="http://schemas.openxmlformats.org/officeDocument/2006/relationships/slide" Target="slides/slide2045.xml"/><Relationship Id="rId2417" Type="http://schemas.openxmlformats.org/officeDocument/2006/relationships/slide" Target="slides/slide2350.xml"/><Relationship Id="rId2764" Type="http://schemas.openxmlformats.org/officeDocument/2006/relationships/slide" Target="slides/slide2697.xml"/><Relationship Id="rId943" Type="http://schemas.openxmlformats.org/officeDocument/2006/relationships/slide" Target="slides/slide876.xml"/><Relationship Id="rId1019" Type="http://schemas.openxmlformats.org/officeDocument/2006/relationships/slide" Target="slides/slide952.xml"/><Relationship Id="rId1573" Type="http://schemas.openxmlformats.org/officeDocument/2006/relationships/slide" Target="slides/slide1506.xml"/><Relationship Id="rId1780" Type="http://schemas.openxmlformats.org/officeDocument/2006/relationships/slide" Target="slides/slide1713.xml"/><Relationship Id="rId1878" Type="http://schemas.openxmlformats.org/officeDocument/2006/relationships/slide" Target="slides/slide1811.xml"/><Relationship Id="rId2624" Type="http://schemas.openxmlformats.org/officeDocument/2006/relationships/slide" Target="slides/slide2557.xml"/><Relationship Id="rId2831" Type="http://schemas.openxmlformats.org/officeDocument/2006/relationships/slide" Target="slides/slide2764.xml"/><Relationship Id="rId72" Type="http://schemas.openxmlformats.org/officeDocument/2006/relationships/slide" Target="slides/slide5.xml"/><Relationship Id="rId803" Type="http://schemas.openxmlformats.org/officeDocument/2006/relationships/slide" Target="slides/slide736.xml"/><Relationship Id="rId1226" Type="http://schemas.openxmlformats.org/officeDocument/2006/relationships/slide" Target="slides/slide1159.xml"/><Relationship Id="rId1433" Type="http://schemas.openxmlformats.org/officeDocument/2006/relationships/slide" Target="slides/slide1366.xml"/><Relationship Id="rId1640" Type="http://schemas.openxmlformats.org/officeDocument/2006/relationships/slide" Target="slides/slide1573.xml"/><Relationship Id="rId1738" Type="http://schemas.openxmlformats.org/officeDocument/2006/relationships/slide" Target="slides/slide1671.xml"/><Relationship Id="rId1500" Type="http://schemas.openxmlformats.org/officeDocument/2006/relationships/slide" Target="slides/slide1433.xml"/><Relationship Id="rId1945" Type="http://schemas.openxmlformats.org/officeDocument/2006/relationships/slide" Target="slides/slide1878.xml"/><Relationship Id="rId1805" Type="http://schemas.openxmlformats.org/officeDocument/2006/relationships/slide" Target="slides/slide1738.xml"/><Relationship Id="rId179" Type="http://schemas.openxmlformats.org/officeDocument/2006/relationships/slide" Target="slides/slide112.xml"/><Relationship Id="rId386" Type="http://schemas.openxmlformats.org/officeDocument/2006/relationships/slide" Target="slides/slide319.xml"/><Relationship Id="rId593" Type="http://schemas.openxmlformats.org/officeDocument/2006/relationships/slide" Target="slides/slide526.xml"/><Relationship Id="rId2067" Type="http://schemas.openxmlformats.org/officeDocument/2006/relationships/slide" Target="slides/slide2000.xml"/><Relationship Id="rId2274" Type="http://schemas.openxmlformats.org/officeDocument/2006/relationships/slide" Target="slides/slide2207.xml"/><Relationship Id="rId2481" Type="http://schemas.openxmlformats.org/officeDocument/2006/relationships/slide" Target="slides/slide2414.xml"/><Relationship Id="rId246" Type="http://schemas.openxmlformats.org/officeDocument/2006/relationships/slide" Target="slides/slide179.xml"/><Relationship Id="rId453" Type="http://schemas.openxmlformats.org/officeDocument/2006/relationships/slide" Target="slides/slide386.xml"/><Relationship Id="rId660" Type="http://schemas.openxmlformats.org/officeDocument/2006/relationships/slide" Target="slides/slide593.xml"/><Relationship Id="rId898" Type="http://schemas.openxmlformats.org/officeDocument/2006/relationships/slide" Target="slides/slide831.xml"/><Relationship Id="rId1083" Type="http://schemas.openxmlformats.org/officeDocument/2006/relationships/slide" Target="slides/slide1016.xml"/><Relationship Id="rId1290" Type="http://schemas.openxmlformats.org/officeDocument/2006/relationships/slide" Target="slides/slide1223.xml"/><Relationship Id="rId2134" Type="http://schemas.openxmlformats.org/officeDocument/2006/relationships/slide" Target="slides/slide2067.xml"/><Relationship Id="rId2341" Type="http://schemas.openxmlformats.org/officeDocument/2006/relationships/slide" Target="slides/slide2274.xml"/><Relationship Id="rId2579" Type="http://schemas.openxmlformats.org/officeDocument/2006/relationships/slide" Target="slides/slide2512.xml"/><Relationship Id="rId2786" Type="http://schemas.openxmlformats.org/officeDocument/2006/relationships/slide" Target="slides/slide2719.xml"/><Relationship Id="rId106" Type="http://schemas.openxmlformats.org/officeDocument/2006/relationships/slide" Target="slides/slide39.xml"/><Relationship Id="rId313" Type="http://schemas.openxmlformats.org/officeDocument/2006/relationships/slide" Target="slides/slide246.xml"/><Relationship Id="rId758" Type="http://schemas.openxmlformats.org/officeDocument/2006/relationships/slide" Target="slides/slide691.xml"/><Relationship Id="rId965" Type="http://schemas.openxmlformats.org/officeDocument/2006/relationships/slide" Target="slides/slide898.xml"/><Relationship Id="rId1150" Type="http://schemas.openxmlformats.org/officeDocument/2006/relationships/slide" Target="slides/slide1083.xml"/><Relationship Id="rId1388" Type="http://schemas.openxmlformats.org/officeDocument/2006/relationships/slide" Target="slides/slide1321.xml"/><Relationship Id="rId1595" Type="http://schemas.openxmlformats.org/officeDocument/2006/relationships/slide" Target="slides/slide1528.xml"/><Relationship Id="rId2439" Type="http://schemas.openxmlformats.org/officeDocument/2006/relationships/slide" Target="slides/slide2372.xml"/><Relationship Id="rId2646" Type="http://schemas.openxmlformats.org/officeDocument/2006/relationships/slide" Target="slides/slide2579.xml"/><Relationship Id="rId2853" Type="http://schemas.openxmlformats.org/officeDocument/2006/relationships/slide" Target="slides/slide2786.xml"/><Relationship Id="rId94" Type="http://schemas.openxmlformats.org/officeDocument/2006/relationships/slide" Target="slides/slide27.xml"/><Relationship Id="rId520" Type="http://schemas.openxmlformats.org/officeDocument/2006/relationships/slide" Target="slides/slide453.xml"/><Relationship Id="rId618" Type="http://schemas.openxmlformats.org/officeDocument/2006/relationships/slide" Target="slides/slide551.xml"/><Relationship Id="rId825" Type="http://schemas.openxmlformats.org/officeDocument/2006/relationships/slide" Target="slides/slide758.xml"/><Relationship Id="rId1248" Type="http://schemas.openxmlformats.org/officeDocument/2006/relationships/slide" Target="slides/slide1181.xml"/><Relationship Id="rId1455" Type="http://schemas.openxmlformats.org/officeDocument/2006/relationships/slide" Target="slides/slide1388.xml"/><Relationship Id="rId1662" Type="http://schemas.openxmlformats.org/officeDocument/2006/relationships/slide" Target="slides/slide1595.xml"/><Relationship Id="rId2201" Type="http://schemas.openxmlformats.org/officeDocument/2006/relationships/slide" Target="slides/slide2134.xml"/><Relationship Id="rId2506" Type="http://schemas.openxmlformats.org/officeDocument/2006/relationships/slide" Target="slides/slide2439.xml"/><Relationship Id="rId1010" Type="http://schemas.openxmlformats.org/officeDocument/2006/relationships/slide" Target="slides/slide943.xml"/><Relationship Id="rId1108" Type="http://schemas.openxmlformats.org/officeDocument/2006/relationships/slide" Target="slides/slide1041.xml"/><Relationship Id="rId1315" Type="http://schemas.openxmlformats.org/officeDocument/2006/relationships/slide" Target="slides/slide1248.xml"/><Relationship Id="rId1967" Type="http://schemas.openxmlformats.org/officeDocument/2006/relationships/slide" Target="slides/slide1900.xml"/><Relationship Id="rId2713" Type="http://schemas.openxmlformats.org/officeDocument/2006/relationships/slide" Target="slides/slide2646.xml"/><Relationship Id="rId1522" Type="http://schemas.openxmlformats.org/officeDocument/2006/relationships/slide" Target="slides/slide1455.xml"/><Relationship Id="rId21" Type="http://schemas.openxmlformats.org/officeDocument/2006/relationships/slideMaster" Target="slideMasters/slideMaster21.xml"/><Relationship Id="rId2089" Type="http://schemas.openxmlformats.org/officeDocument/2006/relationships/slide" Target="slides/slide2022.xml"/><Relationship Id="rId2296" Type="http://schemas.openxmlformats.org/officeDocument/2006/relationships/slide" Target="slides/slide2229.xml"/><Relationship Id="rId268" Type="http://schemas.openxmlformats.org/officeDocument/2006/relationships/slide" Target="slides/slide201.xml"/><Relationship Id="rId475" Type="http://schemas.openxmlformats.org/officeDocument/2006/relationships/slide" Target="slides/slide408.xml"/><Relationship Id="rId682" Type="http://schemas.openxmlformats.org/officeDocument/2006/relationships/slide" Target="slides/slide615.xml"/><Relationship Id="rId2156" Type="http://schemas.openxmlformats.org/officeDocument/2006/relationships/slide" Target="slides/slide2089.xml"/><Relationship Id="rId2363" Type="http://schemas.openxmlformats.org/officeDocument/2006/relationships/slide" Target="slides/slide2296.xml"/><Relationship Id="rId2570" Type="http://schemas.openxmlformats.org/officeDocument/2006/relationships/slide" Target="slides/slide2503.xml"/><Relationship Id="rId128" Type="http://schemas.openxmlformats.org/officeDocument/2006/relationships/slide" Target="slides/slide61.xml"/><Relationship Id="rId335" Type="http://schemas.openxmlformats.org/officeDocument/2006/relationships/slide" Target="slides/slide268.xml"/><Relationship Id="rId542" Type="http://schemas.openxmlformats.org/officeDocument/2006/relationships/slide" Target="slides/slide475.xml"/><Relationship Id="rId1172" Type="http://schemas.openxmlformats.org/officeDocument/2006/relationships/slide" Target="slides/slide1105.xml"/><Relationship Id="rId2016" Type="http://schemas.openxmlformats.org/officeDocument/2006/relationships/slide" Target="slides/slide1949.xml"/><Relationship Id="rId2223" Type="http://schemas.openxmlformats.org/officeDocument/2006/relationships/slide" Target="slides/slide2156.xml"/><Relationship Id="rId2430" Type="http://schemas.openxmlformats.org/officeDocument/2006/relationships/slide" Target="slides/slide2363.xml"/><Relationship Id="rId402" Type="http://schemas.openxmlformats.org/officeDocument/2006/relationships/slide" Target="slides/slide335.xml"/><Relationship Id="rId1032" Type="http://schemas.openxmlformats.org/officeDocument/2006/relationships/slide" Target="slides/slide965.xml"/><Relationship Id="rId1989" Type="http://schemas.openxmlformats.org/officeDocument/2006/relationships/slide" Target="slides/slide1922.xml"/><Relationship Id="rId1849" Type="http://schemas.openxmlformats.org/officeDocument/2006/relationships/slide" Target="slides/slide1782.xml"/><Relationship Id="rId192" Type="http://schemas.openxmlformats.org/officeDocument/2006/relationships/slide" Target="slides/slide125.xml"/><Relationship Id="rId1709" Type="http://schemas.openxmlformats.org/officeDocument/2006/relationships/slide" Target="slides/slide1642.xml"/><Relationship Id="rId1916" Type="http://schemas.openxmlformats.org/officeDocument/2006/relationships/slide" Target="slides/slide1849.xml"/><Relationship Id="rId2080" Type="http://schemas.openxmlformats.org/officeDocument/2006/relationships/slide" Target="slides/slide2013.xml"/><Relationship Id="rId869" Type="http://schemas.openxmlformats.org/officeDocument/2006/relationships/slide" Target="slides/slide802.xml"/><Relationship Id="rId1499" Type="http://schemas.openxmlformats.org/officeDocument/2006/relationships/slide" Target="slides/slide1432.xml"/><Relationship Id="rId729" Type="http://schemas.openxmlformats.org/officeDocument/2006/relationships/slide" Target="slides/slide662.xml"/><Relationship Id="rId1359" Type="http://schemas.openxmlformats.org/officeDocument/2006/relationships/slide" Target="slides/slide1292.xml"/><Relationship Id="rId2757" Type="http://schemas.openxmlformats.org/officeDocument/2006/relationships/slide" Target="slides/slide2690.xml"/><Relationship Id="rId936" Type="http://schemas.openxmlformats.org/officeDocument/2006/relationships/slide" Target="slides/slide869.xml"/><Relationship Id="rId1219" Type="http://schemas.openxmlformats.org/officeDocument/2006/relationships/slide" Target="slides/slide1152.xml"/><Relationship Id="rId1566" Type="http://schemas.openxmlformats.org/officeDocument/2006/relationships/slide" Target="slides/slide1499.xml"/><Relationship Id="rId1773" Type="http://schemas.openxmlformats.org/officeDocument/2006/relationships/slide" Target="slides/slide1706.xml"/><Relationship Id="rId1980" Type="http://schemas.openxmlformats.org/officeDocument/2006/relationships/slide" Target="slides/slide1913.xml"/><Relationship Id="rId2617" Type="http://schemas.openxmlformats.org/officeDocument/2006/relationships/slide" Target="slides/slide2550.xml"/><Relationship Id="rId2824" Type="http://schemas.openxmlformats.org/officeDocument/2006/relationships/slide" Target="slides/slide2757.xml"/><Relationship Id="rId65" Type="http://schemas.openxmlformats.org/officeDocument/2006/relationships/slideMaster" Target="slideMasters/slideMaster65.xml"/><Relationship Id="rId1426" Type="http://schemas.openxmlformats.org/officeDocument/2006/relationships/slide" Target="slides/slide1359.xml"/><Relationship Id="rId1633" Type="http://schemas.openxmlformats.org/officeDocument/2006/relationships/slide" Target="slides/slide1566.xml"/><Relationship Id="rId1840" Type="http://schemas.openxmlformats.org/officeDocument/2006/relationships/slide" Target="slides/slide1773.xml"/><Relationship Id="rId1700" Type="http://schemas.openxmlformats.org/officeDocument/2006/relationships/slide" Target="slides/slide1633.xml"/><Relationship Id="rId379" Type="http://schemas.openxmlformats.org/officeDocument/2006/relationships/slide" Target="slides/slide312.xml"/><Relationship Id="rId586" Type="http://schemas.openxmlformats.org/officeDocument/2006/relationships/slide" Target="slides/slide519.xml"/><Relationship Id="rId793" Type="http://schemas.openxmlformats.org/officeDocument/2006/relationships/slide" Target="slides/slide726.xml"/><Relationship Id="rId2267" Type="http://schemas.openxmlformats.org/officeDocument/2006/relationships/slide" Target="slides/slide2200.xml"/><Relationship Id="rId2474" Type="http://schemas.openxmlformats.org/officeDocument/2006/relationships/slide" Target="slides/slide2407.xml"/><Relationship Id="rId2681" Type="http://schemas.openxmlformats.org/officeDocument/2006/relationships/slide" Target="slides/slide2614.xml"/><Relationship Id="rId239" Type="http://schemas.openxmlformats.org/officeDocument/2006/relationships/slide" Target="slides/slide172.xml"/><Relationship Id="rId446" Type="http://schemas.openxmlformats.org/officeDocument/2006/relationships/slide" Target="slides/slide379.xml"/><Relationship Id="rId653" Type="http://schemas.openxmlformats.org/officeDocument/2006/relationships/slide" Target="slides/slide586.xml"/><Relationship Id="rId1076" Type="http://schemas.openxmlformats.org/officeDocument/2006/relationships/slide" Target="slides/slide1009.xml"/><Relationship Id="rId1283" Type="http://schemas.openxmlformats.org/officeDocument/2006/relationships/slide" Target="slides/slide1216.xml"/><Relationship Id="rId1490" Type="http://schemas.openxmlformats.org/officeDocument/2006/relationships/slide" Target="slides/slide1423.xml"/><Relationship Id="rId2127" Type="http://schemas.openxmlformats.org/officeDocument/2006/relationships/slide" Target="slides/slide2060.xml"/><Relationship Id="rId2334" Type="http://schemas.openxmlformats.org/officeDocument/2006/relationships/slide" Target="slides/slide2267.xml"/><Relationship Id="rId306" Type="http://schemas.openxmlformats.org/officeDocument/2006/relationships/slide" Target="slides/slide239.xml"/><Relationship Id="rId860" Type="http://schemas.openxmlformats.org/officeDocument/2006/relationships/slide" Target="slides/slide793.xml"/><Relationship Id="rId1143" Type="http://schemas.openxmlformats.org/officeDocument/2006/relationships/slide" Target="slides/slide1076.xml"/><Relationship Id="rId2541" Type="http://schemas.openxmlformats.org/officeDocument/2006/relationships/slide" Target="slides/slide2474.xml"/><Relationship Id="rId513" Type="http://schemas.openxmlformats.org/officeDocument/2006/relationships/slide" Target="slides/slide446.xml"/><Relationship Id="rId720" Type="http://schemas.openxmlformats.org/officeDocument/2006/relationships/slide" Target="slides/slide653.xml"/><Relationship Id="rId1350" Type="http://schemas.openxmlformats.org/officeDocument/2006/relationships/slide" Target="slides/slide1283.xml"/><Relationship Id="rId2401" Type="http://schemas.openxmlformats.org/officeDocument/2006/relationships/slide" Target="slides/slide2334.xml"/><Relationship Id="rId1003" Type="http://schemas.openxmlformats.org/officeDocument/2006/relationships/slide" Target="slides/slide936.xml"/><Relationship Id="rId1210" Type="http://schemas.openxmlformats.org/officeDocument/2006/relationships/slide" Target="slides/slide1143.xml"/><Relationship Id="rId2191" Type="http://schemas.openxmlformats.org/officeDocument/2006/relationships/slide" Target="slides/slide2124.xml"/><Relationship Id="rId163" Type="http://schemas.openxmlformats.org/officeDocument/2006/relationships/slide" Target="slides/slide96.xml"/><Relationship Id="rId370" Type="http://schemas.openxmlformats.org/officeDocument/2006/relationships/slide" Target="slides/slide303.xml"/><Relationship Id="rId2051" Type="http://schemas.openxmlformats.org/officeDocument/2006/relationships/slide" Target="slides/slide1984.xml"/><Relationship Id="rId230" Type="http://schemas.openxmlformats.org/officeDocument/2006/relationships/slide" Target="slides/slide163.xml"/><Relationship Id="rId2868" Type="http://schemas.openxmlformats.org/officeDocument/2006/relationships/theme" Target="theme/theme1.xml"/><Relationship Id="rId1677" Type="http://schemas.openxmlformats.org/officeDocument/2006/relationships/slide" Target="slides/slide1610.xml"/><Relationship Id="rId1884" Type="http://schemas.openxmlformats.org/officeDocument/2006/relationships/slide" Target="slides/slide1817.xml"/><Relationship Id="rId2728" Type="http://schemas.openxmlformats.org/officeDocument/2006/relationships/slide" Target="slides/slide2661.xml"/><Relationship Id="rId907" Type="http://schemas.openxmlformats.org/officeDocument/2006/relationships/slide" Target="slides/slide840.xml"/><Relationship Id="rId1537" Type="http://schemas.openxmlformats.org/officeDocument/2006/relationships/slide" Target="slides/slide1470.xml"/><Relationship Id="rId1744" Type="http://schemas.openxmlformats.org/officeDocument/2006/relationships/slide" Target="slides/slide1677.xml"/><Relationship Id="rId1951" Type="http://schemas.openxmlformats.org/officeDocument/2006/relationships/slide" Target="slides/slide1884.xml"/><Relationship Id="rId36" Type="http://schemas.openxmlformats.org/officeDocument/2006/relationships/slideMaster" Target="slideMasters/slideMaster36.xml"/><Relationship Id="rId1604" Type="http://schemas.openxmlformats.org/officeDocument/2006/relationships/slide" Target="slides/slide1537.xml"/><Relationship Id="rId1811" Type="http://schemas.openxmlformats.org/officeDocument/2006/relationships/slide" Target="slides/slide1744.xml"/><Relationship Id="rId697" Type="http://schemas.openxmlformats.org/officeDocument/2006/relationships/slide" Target="slides/slide630.xml"/><Relationship Id="rId2378" Type="http://schemas.openxmlformats.org/officeDocument/2006/relationships/slide" Target="slides/slide2311.xml"/><Relationship Id="rId1187" Type="http://schemas.openxmlformats.org/officeDocument/2006/relationships/slide" Target="slides/slide1120.xml"/><Relationship Id="rId2585" Type="http://schemas.openxmlformats.org/officeDocument/2006/relationships/slide" Target="slides/slide2518.xml"/><Relationship Id="rId2792" Type="http://schemas.openxmlformats.org/officeDocument/2006/relationships/slide" Target="slides/slide2725.xml"/><Relationship Id="rId557" Type="http://schemas.openxmlformats.org/officeDocument/2006/relationships/slide" Target="slides/slide490.xml"/><Relationship Id="rId764" Type="http://schemas.openxmlformats.org/officeDocument/2006/relationships/slide" Target="slides/slide697.xml"/><Relationship Id="rId971" Type="http://schemas.openxmlformats.org/officeDocument/2006/relationships/slide" Target="slides/slide904.xml"/><Relationship Id="rId1394" Type="http://schemas.openxmlformats.org/officeDocument/2006/relationships/slide" Target="slides/slide1327.xml"/><Relationship Id="rId2238" Type="http://schemas.openxmlformats.org/officeDocument/2006/relationships/slide" Target="slides/slide2171.xml"/><Relationship Id="rId2445" Type="http://schemas.openxmlformats.org/officeDocument/2006/relationships/slide" Target="slides/slide2378.xml"/><Relationship Id="rId2652" Type="http://schemas.openxmlformats.org/officeDocument/2006/relationships/slide" Target="slides/slide2585.xml"/><Relationship Id="rId417" Type="http://schemas.openxmlformats.org/officeDocument/2006/relationships/slide" Target="slides/slide350.xml"/><Relationship Id="rId624" Type="http://schemas.openxmlformats.org/officeDocument/2006/relationships/slide" Target="slides/slide557.xml"/><Relationship Id="rId831" Type="http://schemas.openxmlformats.org/officeDocument/2006/relationships/slide" Target="slides/slide764.xml"/><Relationship Id="rId1047" Type="http://schemas.openxmlformats.org/officeDocument/2006/relationships/slide" Target="slides/slide980.xml"/><Relationship Id="rId1254" Type="http://schemas.openxmlformats.org/officeDocument/2006/relationships/slide" Target="slides/slide1187.xml"/><Relationship Id="rId1461" Type="http://schemas.openxmlformats.org/officeDocument/2006/relationships/slide" Target="slides/slide1394.xml"/><Relationship Id="rId2305" Type="http://schemas.openxmlformats.org/officeDocument/2006/relationships/slide" Target="slides/slide2238.xml"/><Relationship Id="rId2512" Type="http://schemas.openxmlformats.org/officeDocument/2006/relationships/slide" Target="slides/slide2445.xml"/><Relationship Id="rId1114" Type="http://schemas.openxmlformats.org/officeDocument/2006/relationships/slide" Target="slides/slide1047.xml"/><Relationship Id="rId1321" Type="http://schemas.openxmlformats.org/officeDocument/2006/relationships/slide" Target="slides/slide1254.xml"/><Relationship Id="rId2095" Type="http://schemas.openxmlformats.org/officeDocument/2006/relationships/slide" Target="slides/slide2028.xml"/><Relationship Id="rId274" Type="http://schemas.openxmlformats.org/officeDocument/2006/relationships/slide" Target="slides/slide207.xml"/><Relationship Id="rId481" Type="http://schemas.openxmlformats.org/officeDocument/2006/relationships/slide" Target="slides/slide414.xml"/><Relationship Id="rId2162" Type="http://schemas.openxmlformats.org/officeDocument/2006/relationships/slide" Target="slides/slide2095.xml"/><Relationship Id="rId134" Type="http://schemas.openxmlformats.org/officeDocument/2006/relationships/slide" Target="slides/slide67.xml"/><Relationship Id="rId341" Type="http://schemas.openxmlformats.org/officeDocument/2006/relationships/slide" Target="slides/slide274.xml"/><Relationship Id="rId2022" Type="http://schemas.openxmlformats.org/officeDocument/2006/relationships/slide" Target="slides/slide1955.xml"/><Relationship Id="rId201" Type="http://schemas.openxmlformats.org/officeDocument/2006/relationships/slide" Target="slides/slide134.xml"/><Relationship Id="rId1788" Type="http://schemas.openxmlformats.org/officeDocument/2006/relationships/slide" Target="slides/slide1721.xml"/><Relationship Id="rId1995" Type="http://schemas.openxmlformats.org/officeDocument/2006/relationships/slide" Target="slides/slide1928.xml"/><Relationship Id="rId2839" Type="http://schemas.openxmlformats.org/officeDocument/2006/relationships/slide" Target="slides/slide2772.xml"/><Relationship Id="rId1648" Type="http://schemas.openxmlformats.org/officeDocument/2006/relationships/slide" Target="slides/slide1581.xml"/><Relationship Id="rId1508" Type="http://schemas.openxmlformats.org/officeDocument/2006/relationships/slide" Target="slides/slide1441.xml"/><Relationship Id="rId1855" Type="http://schemas.openxmlformats.org/officeDocument/2006/relationships/slide" Target="slides/slide1788.xml"/><Relationship Id="rId1715" Type="http://schemas.openxmlformats.org/officeDocument/2006/relationships/slide" Target="slides/slide1648.xml"/><Relationship Id="rId1922" Type="http://schemas.openxmlformats.org/officeDocument/2006/relationships/slide" Target="slides/slide1855.xml"/><Relationship Id="rId2489" Type="http://schemas.openxmlformats.org/officeDocument/2006/relationships/slide" Target="slides/slide2422.xml"/><Relationship Id="rId2696" Type="http://schemas.openxmlformats.org/officeDocument/2006/relationships/slide" Target="slides/slide2629.xml"/><Relationship Id="rId668" Type="http://schemas.openxmlformats.org/officeDocument/2006/relationships/slide" Target="slides/slide601.xml"/><Relationship Id="rId875" Type="http://schemas.openxmlformats.org/officeDocument/2006/relationships/slide" Target="slides/slide808.xml"/><Relationship Id="rId1298" Type="http://schemas.openxmlformats.org/officeDocument/2006/relationships/slide" Target="slides/slide1231.xml"/><Relationship Id="rId2349" Type="http://schemas.openxmlformats.org/officeDocument/2006/relationships/slide" Target="slides/slide2282.xml"/><Relationship Id="rId2556" Type="http://schemas.openxmlformats.org/officeDocument/2006/relationships/slide" Target="slides/slide2489.xml"/><Relationship Id="rId2763" Type="http://schemas.openxmlformats.org/officeDocument/2006/relationships/slide" Target="slides/slide2696.xml"/><Relationship Id="rId528" Type="http://schemas.openxmlformats.org/officeDocument/2006/relationships/slide" Target="slides/slide461.xml"/><Relationship Id="rId735" Type="http://schemas.openxmlformats.org/officeDocument/2006/relationships/slide" Target="slides/slide668.xml"/><Relationship Id="rId942" Type="http://schemas.openxmlformats.org/officeDocument/2006/relationships/slide" Target="slides/slide875.xml"/><Relationship Id="rId1158" Type="http://schemas.openxmlformats.org/officeDocument/2006/relationships/slide" Target="slides/slide1091.xml"/><Relationship Id="rId1365" Type="http://schemas.openxmlformats.org/officeDocument/2006/relationships/slide" Target="slides/slide1298.xml"/><Relationship Id="rId1572" Type="http://schemas.openxmlformats.org/officeDocument/2006/relationships/slide" Target="slides/slide1505.xml"/><Relationship Id="rId2209" Type="http://schemas.openxmlformats.org/officeDocument/2006/relationships/slide" Target="slides/slide2142.xml"/><Relationship Id="rId2416" Type="http://schemas.openxmlformats.org/officeDocument/2006/relationships/slide" Target="slides/slide2349.xml"/><Relationship Id="rId2623" Type="http://schemas.openxmlformats.org/officeDocument/2006/relationships/slide" Target="slides/slide2556.xml"/><Relationship Id="rId1018" Type="http://schemas.openxmlformats.org/officeDocument/2006/relationships/slide" Target="slides/slide951.xml"/><Relationship Id="rId1225" Type="http://schemas.openxmlformats.org/officeDocument/2006/relationships/slide" Target="slides/slide1158.xml"/><Relationship Id="rId1432" Type="http://schemas.openxmlformats.org/officeDocument/2006/relationships/slide" Target="slides/slide1365.xml"/><Relationship Id="rId2830" Type="http://schemas.openxmlformats.org/officeDocument/2006/relationships/slide" Target="slides/slide2763.xml"/><Relationship Id="rId71" Type="http://schemas.openxmlformats.org/officeDocument/2006/relationships/slide" Target="slides/slide4.xml"/><Relationship Id="rId802" Type="http://schemas.openxmlformats.org/officeDocument/2006/relationships/slide" Target="slides/slide735.xml"/><Relationship Id="rId178" Type="http://schemas.openxmlformats.org/officeDocument/2006/relationships/slide" Target="slides/slide111.xml"/><Relationship Id="rId385" Type="http://schemas.openxmlformats.org/officeDocument/2006/relationships/slide" Target="slides/slide318.xml"/><Relationship Id="rId592" Type="http://schemas.openxmlformats.org/officeDocument/2006/relationships/slide" Target="slides/slide525.xml"/><Relationship Id="rId2066" Type="http://schemas.openxmlformats.org/officeDocument/2006/relationships/slide" Target="slides/slide1999.xml"/><Relationship Id="rId2273" Type="http://schemas.openxmlformats.org/officeDocument/2006/relationships/slide" Target="slides/slide2206.xml"/><Relationship Id="rId2480" Type="http://schemas.openxmlformats.org/officeDocument/2006/relationships/slide" Target="slides/slide2413.xml"/><Relationship Id="rId245" Type="http://schemas.openxmlformats.org/officeDocument/2006/relationships/slide" Target="slides/slide178.xml"/><Relationship Id="rId452" Type="http://schemas.openxmlformats.org/officeDocument/2006/relationships/slide" Target="slides/slide385.xml"/><Relationship Id="rId1082" Type="http://schemas.openxmlformats.org/officeDocument/2006/relationships/slide" Target="slides/slide1015.xml"/><Relationship Id="rId2133" Type="http://schemas.openxmlformats.org/officeDocument/2006/relationships/slide" Target="slides/slide2066.xml"/><Relationship Id="rId2340" Type="http://schemas.openxmlformats.org/officeDocument/2006/relationships/slide" Target="slides/slide2273.xml"/><Relationship Id="rId105" Type="http://schemas.openxmlformats.org/officeDocument/2006/relationships/slide" Target="slides/slide38.xml"/><Relationship Id="rId312" Type="http://schemas.openxmlformats.org/officeDocument/2006/relationships/slide" Target="slides/slide245.xml"/><Relationship Id="rId2200" Type="http://schemas.openxmlformats.org/officeDocument/2006/relationships/slide" Target="slides/slide2133.xml"/><Relationship Id="rId1899" Type="http://schemas.openxmlformats.org/officeDocument/2006/relationships/slide" Target="slides/slide1832.xml"/><Relationship Id="rId1759" Type="http://schemas.openxmlformats.org/officeDocument/2006/relationships/slide" Target="slides/slide1692.xml"/><Relationship Id="rId1966" Type="http://schemas.openxmlformats.org/officeDocument/2006/relationships/slide" Target="slides/slide1899.xml"/><Relationship Id="rId1619" Type="http://schemas.openxmlformats.org/officeDocument/2006/relationships/slide" Target="slides/slide1552.xml"/><Relationship Id="rId1826" Type="http://schemas.openxmlformats.org/officeDocument/2006/relationships/slide" Target="slides/slide1759.xml"/><Relationship Id="rId779" Type="http://schemas.openxmlformats.org/officeDocument/2006/relationships/slide" Target="slides/slide712.xml"/><Relationship Id="rId986" Type="http://schemas.openxmlformats.org/officeDocument/2006/relationships/slide" Target="slides/slide919.xml"/><Relationship Id="rId2667" Type="http://schemas.openxmlformats.org/officeDocument/2006/relationships/slide" Target="slides/slide2600.xml"/><Relationship Id="rId639" Type="http://schemas.openxmlformats.org/officeDocument/2006/relationships/slide" Target="slides/slide572.xml"/><Relationship Id="rId1269" Type="http://schemas.openxmlformats.org/officeDocument/2006/relationships/slide" Target="slides/slide1202.xml"/><Relationship Id="rId1476" Type="http://schemas.openxmlformats.org/officeDocument/2006/relationships/slide" Target="slides/slide1409.xml"/><Relationship Id="rId846" Type="http://schemas.openxmlformats.org/officeDocument/2006/relationships/slide" Target="slides/slide779.xml"/><Relationship Id="rId1129" Type="http://schemas.openxmlformats.org/officeDocument/2006/relationships/slide" Target="slides/slide1062.xml"/><Relationship Id="rId1683" Type="http://schemas.openxmlformats.org/officeDocument/2006/relationships/slide" Target="slides/slide1616.xml"/><Relationship Id="rId1890" Type="http://schemas.openxmlformats.org/officeDocument/2006/relationships/slide" Target="slides/slide1823.xml"/><Relationship Id="rId2527" Type="http://schemas.openxmlformats.org/officeDocument/2006/relationships/slide" Target="slides/slide2460.xml"/><Relationship Id="rId2734" Type="http://schemas.openxmlformats.org/officeDocument/2006/relationships/slide" Target="slides/slide2667.xml"/><Relationship Id="rId706" Type="http://schemas.openxmlformats.org/officeDocument/2006/relationships/slide" Target="slides/slide639.xml"/><Relationship Id="rId913" Type="http://schemas.openxmlformats.org/officeDocument/2006/relationships/slide" Target="slides/slide846.xml"/><Relationship Id="rId1336" Type="http://schemas.openxmlformats.org/officeDocument/2006/relationships/slide" Target="slides/slide1269.xml"/><Relationship Id="rId1543" Type="http://schemas.openxmlformats.org/officeDocument/2006/relationships/slide" Target="slides/slide1476.xml"/><Relationship Id="rId1750" Type="http://schemas.openxmlformats.org/officeDocument/2006/relationships/slide" Target="slides/slide1683.xml"/><Relationship Id="rId2801" Type="http://schemas.openxmlformats.org/officeDocument/2006/relationships/slide" Target="slides/slide2734.xml"/><Relationship Id="rId42" Type="http://schemas.openxmlformats.org/officeDocument/2006/relationships/slideMaster" Target="slideMasters/slideMaster42.xml"/><Relationship Id="rId1403" Type="http://schemas.openxmlformats.org/officeDocument/2006/relationships/slide" Target="slides/slide1336.xml"/><Relationship Id="rId1610" Type="http://schemas.openxmlformats.org/officeDocument/2006/relationships/slide" Target="slides/slide1543.xml"/><Relationship Id="rId289" Type="http://schemas.openxmlformats.org/officeDocument/2006/relationships/slide" Target="slides/slide222.xml"/><Relationship Id="rId496" Type="http://schemas.openxmlformats.org/officeDocument/2006/relationships/slide" Target="slides/slide429.xml"/><Relationship Id="rId2177" Type="http://schemas.openxmlformats.org/officeDocument/2006/relationships/slide" Target="slides/slide2110.xml"/><Relationship Id="rId2384" Type="http://schemas.openxmlformats.org/officeDocument/2006/relationships/slide" Target="slides/slide2317.xml"/><Relationship Id="rId2591" Type="http://schemas.openxmlformats.org/officeDocument/2006/relationships/slide" Target="slides/slide2524.xml"/><Relationship Id="rId149" Type="http://schemas.openxmlformats.org/officeDocument/2006/relationships/slide" Target="slides/slide82.xml"/><Relationship Id="rId356" Type="http://schemas.openxmlformats.org/officeDocument/2006/relationships/slide" Target="slides/slide289.xml"/><Relationship Id="rId563" Type="http://schemas.openxmlformats.org/officeDocument/2006/relationships/slide" Target="slides/slide496.xml"/><Relationship Id="rId770" Type="http://schemas.openxmlformats.org/officeDocument/2006/relationships/slide" Target="slides/slide703.xml"/><Relationship Id="rId1193" Type="http://schemas.openxmlformats.org/officeDocument/2006/relationships/slide" Target="slides/slide1126.xml"/><Relationship Id="rId2037" Type="http://schemas.openxmlformats.org/officeDocument/2006/relationships/slide" Target="slides/slide1970.xml"/><Relationship Id="rId2244" Type="http://schemas.openxmlformats.org/officeDocument/2006/relationships/slide" Target="slides/slide2177.xml"/><Relationship Id="rId2451" Type="http://schemas.openxmlformats.org/officeDocument/2006/relationships/slide" Target="slides/slide2384.xml"/><Relationship Id="rId216" Type="http://schemas.openxmlformats.org/officeDocument/2006/relationships/slide" Target="slides/slide149.xml"/><Relationship Id="rId423" Type="http://schemas.openxmlformats.org/officeDocument/2006/relationships/slide" Target="slides/slide356.xml"/><Relationship Id="rId1053" Type="http://schemas.openxmlformats.org/officeDocument/2006/relationships/slide" Target="slides/slide986.xml"/><Relationship Id="rId1260" Type="http://schemas.openxmlformats.org/officeDocument/2006/relationships/slide" Target="slides/slide1193.xml"/><Relationship Id="rId2104" Type="http://schemas.openxmlformats.org/officeDocument/2006/relationships/slide" Target="slides/slide2037.xml"/><Relationship Id="rId630" Type="http://schemas.openxmlformats.org/officeDocument/2006/relationships/slide" Target="slides/slide563.xml"/><Relationship Id="rId2311" Type="http://schemas.openxmlformats.org/officeDocument/2006/relationships/slide" Target="slides/slide2244.xml"/><Relationship Id="rId1120" Type="http://schemas.openxmlformats.org/officeDocument/2006/relationships/slide" Target="slides/slide1053.xml"/><Relationship Id="rId1937" Type="http://schemas.openxmlformats.org/officeDocument/2006/relationships/slide" Target="slides/slide1870.xml"/><Relationship Id="rId280" Type="http://schemas.openxmlformats.org/officeDocument/2006/relationships/slide" Target="slides/slide213.xml"/><Relationship Id="rId140" Type="http://schemas.openxmlformats.org/officeDocument/2006/relationships/slide" Target="slides/slide73.xml"/><Relationship Id="rId6" Type="http://schemas.openxmlformats.org/officeDocument/2006/relationships/slideMaster" Target="slideMasters/slideMaster6.xml"/><Relationship Id="rId2778" Type="http://schemas.openxmlformats.org/officeDocument/2006/relationships/slide" Target="slides/slide2711.xml"/><Relationship Id="rId957" Type="http://schemas.openxmlformats.org/officeDocument/2006/relationships/slide" Target="slides/slide890.xml"/><Relationship Id="rId1587" Type="http://schemas.openxmlformats.org/officeDocument/2006/relationships/slide" Target="slides/slide1520.xml"/><Relationship Id="rId1794" Type="http://schemas.openxmlformats.org/officeDocument/2006/relationships/slide" Target="slides/slide1727.xml"/><Relationship Id="rId2638" Type="http://schemas.openxmlformats.org/officeDocument/2006/relationships/slide" Target="slides/slide2571.xml"/><Relationship Id="rId2845" Type="http://schemas.openxmlformats.org/officeDocument/2006/relationships/slide" Target="slides/slide2778.xml"/><Relationship Id="rId86" Type="http://schemas.openxmlformats.org/officeDocument/2006/relationships/slide" Target="slides/slide19.xml"/><Relationship Id="rId817" Type="http://schemas.openxmlformats.org/officeDocument/2006/relationships/slide" Target="slides/slide750.xml"/><Relationship Id="rId1447" Type="http://schemas.openxmlformats.org/officeDocument/2006/relationships/slide" Target="slides/slide1380.xml"/><Relationship Id="rId1654" Type="http://schemas.openxmlformats.org/officeDocument/2006/relationships/slide" Target="slides/slide1587.xml"/><Relationship Id="rId1861" Type="http://schemas.openxmlformats.org/officeDocument/2006/relationships/slide" Target="slides/slide1794.xml"/><Relationship Id="rId2705" Type="http://schemas.openxmlformats.org/officeDocument/2006/relationships/slide" Target="slides/slide2638.xml"/><Relationship Id="rId1307" Type="http://schemas.openxmlformats.org/officeDocument/2006/relationships/slide" Target="slides/slide1240.xml"/><Relationship Id="rId1514" Type="http://schemas.openxmlformats.org/officeDocument/2006/relationships/slide" Target="slides/slide1447.xml"/><Relationship Id="rId1721" Type="http://schemas.openxmlformats.org/officeDocument/2006/relationships/slide" Target="slides/slide1654.xml"/><Relationship Id="rId13" Type="http://schemas.openxmlformats.org/officeDocument/2006/relationships/slideMaster" Target="slideMasters/slideMaster13.xml"/><Relationship Id="rId2288" Type="http://schemas.openxmlformats.org/officeDocument/2006/relationships/slide" Target="slides/slide2221.xml"/><Relationship Id="rId2495" Type="http://schemas.openxmlformats.org/officeDocument/2006/relationships/slide" Target="slides/slide2428.xml"/><Relationship Id="rId467" Type="http://schemas.openxmlformats.org/officeDocument/2006/relationships/slide" Target="slides/slide400.xml"/><Relationship Id="rId1097" Type="http://schemas.openxmlformats.org/officeDocument/2006/relationships/slide" Target="slides/slide1030.xml"/><Relationship Id="rId2148" Type="http://schemas.openxmlformats.org/officeDocument/2006/relationships/slide" Target="slides/slide2081.xml"/><Relationship Id="rId674" Type="http://schemas.openxmlformats.org/officeDocument/2006/relationships/slide" Target="slides/slide607.xml"/><Relationship Id="rId881" Type="http://schemas.openxmlformats.org/officeDocument/2006/relationships/slide" Target="slides/slide814.xml"/><Relationship Id="rId2355" Type="http://schemas.openxmlformats.org/officeDocument/2006/relationships/slide" Target="slides/slide2288.xml"/><Relationship Id="rId2562" Type="http://schemas.openxmlformats.org/officeDocument/2006/relationships/slide" Target="slides/slide2495.xml"/><Relationship Id="rId327" Type="http://schemas.openxmlformats.org/officeDocument/2006/relationships/slide" Target="slides/slide260.xml"/><Relationship Id="rId534" Type="http://schemas.openxmlformats.org/officeDocument/2006/relationships/slide" Target="slides/slide467.xml"/><Relationship Id="rId741" Type="http://schemas.openxmlformats.org/officeDocument/2006/relationships/slide" Target="slides/slide674.xml"/><Relationship Id="rId1164" Type="http://schemas.openxmlformats.org/officeDocument/2006/relationships/slide" Target="slides/slide1097.xml"/><Relationship Id="rId1371" Type="http://schemas.openxmlformats.org/officeDocument/2006/relationships/slide" Target="slides/slide1304.xml"/><Relationship Id="rId2008" Type="http://schemas.openxmlformats.org/officeDocument/2006/relationships/slide" Target="slides/slide1941.xml"/><Relationship Id="rId2215" Type="http://schemas.openxmlformats.org/officeDocument/2006/relationships/slide" Target="slides/slide2148.xml"/><Relationship Id="rId2422" Type="http://schemas.openxmlformats.org/officeDocument/2006/relationships/slide" Target="slides/slide2355.xml"/><Relationship Id="rId601" Type="http://schemas.openxmlformats.org/officeDocument/2006/relationships/slide" Target="slides/slide534.xml"/><Relationship Id="rId1024" Type="http://schemas.openxmlformats.org/officeDocument/2006/relationships/slide" Target="slides/slide957.xml"/><Relationship Id="rId1231" Type="http://schemas.openxmlformats.org/officeDocument/2006/relationships/slide" Target="slides/slide1164.xml"/><Relationship Id="rId184" Type="http://schemas.openxmlformats.org/officeDocument/2006/relationships/slide" Target="slides/slide117.xml"/><Relationship Id="rId391" Type="http://schemas.openxmlformats.org/officeDocument/2006/relationships/slide" Target="slides/slide324.xml"/><Relationship Id="rId1908" Type="http://schemas.openxmlformats.org/officeDocument/2006/relationships/slide" Target="slides/slide1841.xml"/><Relationship Id="rId2072" Type="http://schemas.openxmlformats.org/officeDocument/2006/relationships/slide" Target="slides/slide2005.xml"/><Relationship Id="rId251" Type="http://schemas.openxmlformats.org/officeDocument/2006/relationships/slide" Target="slides/slide184.xml"/><Relationship Id="rId111" Type="http://schemas.openxmlformats.org/officeDocument/2006/relationships/slide" Target="slides/slide44.xml"/><Relationship Id="rId1698" Type="http://schemas.openxmlformats.org/officeDocument/2006/relationships/slide" Target="slides/slide1631.xml"/><Relationship Id="rId2749" Type="http://schemas.openxmlformats.org/officeDocument/2006/relationships/slide" Target="slides/slide2682.xml"/><Relationship Id="rId928" Type="http://schemas.openxmlformats.org/officeDocument/2006/relationships/slide" Target="slides/slide861.xml"/><Relationship Id="rId1558" Type="http://schemas.openxmlformats.org/officeDocument/2006/relationships/slide" Target="slides/slide1491.xml"/><Relationship Id="rId1765" Type="http://schemas.openxmlformats.org/officeDocument/2006/relationships/slide" Target="slides/slide1698.xml"/><Relationship Id="rId2609" Type="http://schemas.openxmlformats.org/officeDocument/2006/relationships/slide" Target="slides/slide2542.xml"/><Relationship Id="rId57" Type="http://schemas.openxmlformats.org/officeDocument/2006/relationships/slideMaster" Target="slideMasters/slideMaster57.xml"/><Relationship Id="rId1418" Type="http://schemas.openxmlformats.org/officeDocument/2006/relationships/slide" Target="slides/slide1351.xml"/><Relationship Id="rId1972" Type="http://schemas.openxmlformats.org/officeDocument/2006/relationships/slide" Target="slides/slide1905.xml"/><Relationship Id="rId2816" Type="http://schemas.openxmlformats.org/officeDocument/2006/relationships/slide" Target="slides/slide2749.xml"/><Relationship Id="rId1625" Type="http://schemas.openxmlformats.org/officeDocument/2006/relationships/slide" Target="slides/slide1558.xml"/><Relationship Id="rId1832" Type="http://schemas.openxmlformats.org/officeDocument/2006/relationships/slide" Target="slides/slide1765.xml"/><Relationship Id="rId2399" Type="http://schemas.openxmlformats.org/officeDocument/2006/relationships/slide" Target="slides/slide2332.xml"/><Relationship Id="rId578" Type="http://schemas.openxmlformats.org/officeDocument/2006/relationships/slide" Target="slides/slide511.xml"/><Relationship Id="rId785" Type="http://schemas.openxmlformats.org/officeDocument/2006/relationships/slide" Target="slides/slide718.xml"/><Relationship Id="rId992" Type="http://schemas.openxmlformats.org/officeDocument/2006/relationships/slide" Target="slides/slide925.xml"/><Relationship Id="rId2259" Type="http://schemas.openxmlformats.org/officeDocument/2006/relationships/slide" Target="slides/slide2192.xml"/><Relationship Id="rId2466" Type="http://schemas.openxmlformats.org/officeDocument/2006/relationships/slide" Target="slides/slide2399.xml"/><Relationship Id="rId2673" Type="http://schemas.openxmlformats.org/officeDocument/2006/relationships/slide" Target="slides/slide2606.xml"/><Relationship Id="rId438" Type="http://schemas.openxmlformats.org/officeDocument/2006/relationships/slide" Target="slides/slide371.xml"/><Relationship Id="rId645" Type="http://schemas.openxmlformats.org/officeDocument/2006/relationships/slide" Target="slides/slide578.xml"/><Relationship Id="rId852" Type="http://schemas.openxmlformats.org/officeDocument/2006/relationships/slide" Target="slides/slide785.xml"/><Relationship Id="rId1068" Type="http://schemas.openxmlformats.org/officeDocument/2006/relationships/slide" Target="slides/slide1001.xml"/><Relationship Id="rId1275" Type="http://schemas.openxmlformats.org/officeDocument/2006/relationships/slide" Target="slides/slide1208.xml"/><Relationship Id="rId1482" Type="http://schemas.openxmlformats.org/officeDocument/2006/relationships/slide" Target="slides/slide1415.xml"/><Relationship Id="rId2119" Type="http://schemas.openxmlformats.org/officeDocument/2006/relationships/slide" Target="slides/slide2052.xml"/><Relationship Id="rId2326" Type="http://schemas.openxmlformats.org/officeDocument/2006/relationships/slide" Target="slides/slide2259.xml"/><Relationship Id="rId2533" Type="http://schemas.openxmlformats.org/officeDocument/2006/relationships/slide" Target="slides/slide2466.xml"/><Relationship Id="rId2740" Type="http://schemas.openxmlformats.org/officeDocument/2006/relationships/slide" Target="slides/slide2673.xml"/><Relationship Id="rId505" Type="http://schemas.openxmlformats.org/officeDocument/2006/relationships/slide" Target="slides/slide438.xml"/><Relationship Id="rId712" Type="http://schemas.openxmlformats.org/officeDocument/2006/relationships/slide" Target="slides/slide645.xml"/><Relationship Id="rId1135" Type="http://schemas.openxmlformats.org/officeDocument/2006/relationships/slide" Target="slides/slide1068.xml"/><Relationship Id="rId1342" Type="http://schemas.openxmlformats.org/officeDocument/2006/relationships/slide" Target="slides/slide1275.xml"/><Relationship Id="rId1202" Type="http://schemas.openxmlformats.org/officeDocument/2006/relationships/slide" Target="slides/slide1135.xml"/><Relationship Id="rId2600" Type="http://schemas.openxmlformats.org/officeDocument/2006/relationships/slide" Target="slides/slide2533.xml"/><Relationship Id="rId295" Type="http://schemas.openxmlformats.org/officeDocument/2006/relationships/slide" Target="slides/slide228.xml"/><Relationship Id="rId2183" Type="http://schemas.openxmlformats.org/officeDocument/2006/relationships/slide" Target="slides/slide2116.xml"/><Relationship Id="rId2390" Type="http://schemas.openxmlformats.org/officeDocument/2006/relationships/slide" Target="slides/slide2323.xml"/><Relationship Id="rId155" Type="http://schemas.openxmlformats.org/officeDocument/2006/relationships/slide" Target="slides/slide88.xml"/><Relationship Id="rId362" Type="http://schemas.openxmlformats.org/officeDocument/2006/relationships/slide" Target="slides/slide295.xml"/><Relationship Id="rId2043" Type="http://schemas.openxmlformats.org/officeDocument/2006/relationships/slide" Target="slides/slide1976.xml"/><Relationship Id="rId2250" Type="http://schemas.openxmlformats.org/officeDocument/2006/relationships/slide" Target="slides/slide2183.xml"/><Relationship Id="rId222" Type="http://schemas.openxmlformats.org/officeDocument/2006/relationships/slide" Target="slides/slide155.xml"/><Relationship Id="rId2110" Type="http://schemas.openxmlformats.org/officeDocument/2006/relationships/slide" Target="slides/slide2043.xml"/><Relationship Id="rId1669" Type="http://schemas.openxmlformats.org/officeDocument/2006/relationships/slide" Target="slides/slide1602.xml"/><Relationship Id="rId1876" Type="http://schemas.openxmlformats.org/officeDocument/2006/relationships/slide" Target="slides/slide1809.xml"/><Relationship Id="rId1529" Type="http://schemas.openxmlformats.org/officeDocument/2006/relationships/slide" Target="slides/slide1462.xml"/><Relationship Id="rId1736" Type="http://schemas.openxmlformats.org/officeDocument/2006/relationships/slide" Target="slides/slide1669.xml"/><Relationship Id="rId1943" Type="http://schemas.openxmlformats.org/officeDocument/2006/relationships/slide" Target="slides/slide1876.xml"/><Relationship Id="rId28" Type="http://schemas.openxmlformats.org/officeDocument/2006/relationships/slideMaster" Target="slideMasters/slideMaster28.xml"/><Relationship Id="rId1803" Type="http://schemas.openxmlformats.org/officeDocument/2006/relationships/slide" Target="slides/slide1736.xml"/><Relationship Id="rId689" Type="http://schemas.openxmlformats.org/officeDocument/2006/relationships/slide" Target="slides/slide622.xml"/><Relationship Id="rId896" Type="http://schemas.openxmlformats.org/officeDocument/2006/relationships/slide" Target="slides/slide829.xml"/><Relationship Id="rId2577" Type="http://schemas.openxmlformats.org/officeDocument/2006/relationships/slide" Target="slides/slide2510.xml"/><Relationship Id="rId2784" Type="http://schemas.openxmlformats.org/officeDocument/2006/relationships/slide" Target="slides/slide2717.xml"/><Relationship Id="rId549" Type="http://schemas.openxmlformats.org/officeDocument/2006/relationships/slide" Target="slides/slide482.xml"/><Relationship Id="rId756" Type="http://schemas.openxmlformats.org/officeDocument/2006/relationships/slide" Target="slides/slide689.xml"/><Relationship Id="rId1179" Type="http://schemas.openxmlformats.org/officeDocument/2006/relationships/slide" Target="slides/slide1112.xml"/><Relationship Id="rId1386" Type="http://schemas.openxmlformats.org/officeDocument/2006/relationships/slide" Target="slides/slide1319.xml"/><Relationship Id="rId1593" Type="http://schemas.openxmlformats.org/officeDocument/2006/relationships/slide" Target="slides/slide1526.xml"/><Relationship Id="rId2437" Type="http://schemas.openxmlformats.org/officeDocument/2006/relationships/slide" Target="slides/slide2370.xml"/><Relationship Id="rId409" Type="http://schemas.openxmlformats.org/officeDocument/2006/relationships/slide" Target="slides/slide342.xml"/><Relationship Id="rId963" Type="http://schemas.openxmlformats.org/officeDocument/2006/relationships/slide" Target="slides/slide896.xml"/><Relationship Id="rId1039" Type="http://schemas.openxmlformats.org/officeDocument/2006/relationships/slide" Target="slides/slide972.xml"/><Relationship Id="rId1246" Type="http://schemas.openxmlformats.org/officeDocument/2006/relationships/slide" Target="slides/slide1179.xml"/><Relationship Id="rId2644" Type="http://schemas.openxmlformats.org/officeDocument/2006/relationships/slide" Target="slides/slide2577.xml"/><Relationship Id="rId2851" Type="http://schemas.openxmlformats.org/officeDocument/2006/relationships/slide" Target="slides/slide2784.xml"/><Relationship Id="rId92" Type="http://schemas.openxmlformats.org/officeDocument/2006/relationships/slide" Target="slides/slide25.xml"/><Relationship Id="rId616" Type="http://schemas.openxmlformats.org/officeDocument/2006/relationships/slide" Target="slides/slide549.xml"/><Relationship Id="rId823" Type="http://schemas.openxmlformats.org/officeDocument/2006/relationships/slide" Target="slides/slide756.xml"/><Relationship Id="rId1453" Type="http://schemas.openxmlformats.org/officeDocument/2006/relationships/slide" Target="slides/slide1386.xml"/><Relationship Id="rId1660" Type="http://schemas.openxmlformats.org/officeDocument/2006/relationships/slide" Target="slides/slide1593.xml"/><Relationship Id="rId2504" Type="http://schemas.openxmlformats.org/officeDocument/2006/relationships/slide" Target="slides/slide2437.xml"/><Relationship Id="rId2711" Type="http://schemas.openxmlformats.org/officeDocument/2006/relationships/slide" Target="slides/slide2644.xml"/><Relationship Id="rId1106" Type="http://schemas.openxmlformats.org/officeDocument/2006/relationships/slide" Target="slides/slide1039.xml"/><Relationship Id="rId1313" Type="http://schemas.openxmlformats.org/officeDocument/2006/relationships/slide" Target="slides/slide1246.xml"/><Relationship Id="rId1520" Type="http://schemas.openxmlformats.org/officeDocument/2006/relationships/slide" Target="slides/slide1453.xml"/><Relationship Id="rId199" Type="http://schemas.openxmlformats.org/officeDocument/2006/relationships/slide" Target="slides/slide132.xml"/><Relationship Id="rId2087" Type="http://schemas.openxmlformats.org/officeDocument/2006/relationships/slide" Target="slides/slide2020.xml"/><Relationship Id="rId2294" Type="http://schemas.openxmlformats.org/officeDocument/2006/relationships/slide" Target="slides/slide2227.xml"/><Relationship Id="rId266" Type="http://schemas.openxmlformats.org/officeDocument/2006/relationships/slide" Target="slides/slide199.xml"/><Relationship Id="rId473" Type="http://schemas.openxmlformats.org/officeDocument/2006/relationships/slide" Target="slides/slide406.xml"/><Relationship Id="rId680" Type="http://schemas.openxmlformats.org/officeDocument/2006/relationships/slide" Target="slides/slide613.xml"/><Relationship Id="rId2154" Type="http://schemas.openxmlformats.org/officeDocument/2006/relationships/slide" Target="slides/slide2087.xml"/><Relationship Id="rId2361" Type="http://schemas.openxmlformats.org/officeDocument/2006/relationships/slide" Target="slides/slide2294.xml"/><Relationship Id="rId126" Type="http://schemas.openxmlformats.org/officeDocument/2006/relationships/slide" Target="slides/slide59.xml"/><Relationship Id="rId333" Type="http://schemas.openxmlformats.org/officeDocument/2006/relationships/slide" Target="slides/slide266.xml"/><Relationship Id="rId540" Type="http://schemas.openxmlformats.org/officeDocument/2006/relationships/slide" Target="slides/slide473.xml"/><Relationship Id="rId1170" Type="http://schemas.openxmlformats.org/officeDocument/2006/relationships/slide" Target="slides/slide1103.xml"/><Relationship Id="rId2014" Type="http://schemas.openxmlformats.org/officeDocument/2006/relationships/slide" Target="slides/slide1947.xml"/><Relationship Id="rId2221" Type="http://schemas.openxmlformats.org/officeDocument/2006/relationships/slide" Target="slides/slide2154.xml"/><Relationship Id="rId1030" Type="http://schemas.openxmlformats.org/officeDocument/2006/relationships/slide" Target="slides/slide963.xml"/><Relationship Id="rId400" Type="http://schemas.openxmlformats.org/officeDocument/2006/relationships/slide" Target="slides/slide333.xml"/><Relationship Id="rId1987" Type="http://schemas.openxmlformats.org/officeDocument/2006/relationships/slide" Target="slides/slide1920.xml"/><Relationship Id="rId1847" Type="http://schemas.openxmlformats.org/officeDocument/2006/relationships/slide" Target="slides/slide1780.xml"/><Relationship Id="rId1707" Type="http://schemas.openxmlformats.org/officeDocument/2006/relationships/slide" Target="slides/slide1640.xml"/><Relationship Id="rId190" Type="http://schemas.openxmlformats.org/officeDocument/2006/relationships/slide" Target="slides/slide123.xml"/><Relationship Id="rId1914" Type="http://schemas.openxmlformats.org/officeDocument/2006/relationships/slide" Target="slides/slide1847.xml"/><Relationship Id="rId2688" Type="http://schemas.openxmlformats.org/officeDocument/2006/relationships/slide" Target="slides/slide2621.xml"/><Relationship Id="rId867" Type="http://schemas.openxmlformats.org/officeDocument/2006/relationships/slide" Target="slides/slide800.xml"/><Relationship Id="rId1497" Type="http://schemas.openxmlformats.org/officeDocument/2006/relationships/slide" Target="slides/slide1430.xml"/><Relationship Id="rId2548" Type="http://schemas.openxmlformats.org/officeDocument/2006/relationships/slide" Target="slides/slide2481.xml"/><Relationship Id="rId2755" Type="http://schemas.openxmlformats.org/officeDocument/2006/relationships/slide" Target="slides/slide2688.xml"/><Relationship Id="rId727" Type="http://schemas.openxmlformats.org/officeDocument/2006/relationships/slide" Target="slides/slide660.xml"/><Relationship Id="rId934" Type="http://schemas.openxmlformats.org/officeDocument/2006/relationships/slide" Target="slides/slide867.xml"/><Relationship Id="rId1357" Type="http://schemas.openxmlformats.org/officeDocument/2006/relationships/slide" Target="slides/slide1290.xml"/><Relationship Id="rId1564" Type="http://schemas.openxmlformats.org/officeDocument/2006/relationships/slide" Target="slides/slide1497.xml"/><Relationship Id="rId1771" Type="http://schemas.openxmlformats.org/officeDocument/2006/relationships/slide" Target="slides/slide1704.xml"/><Relationship Id="rId2408" Type="http://schemas.openxmlformats.org/officeDocument/2006/relationships/slide" Target="slides/slide2341.xml"/><Relationship Id="rId2615" Type="http://schemas.openxmlformats.org/officeDocument/2006/relationships/slide" Target="slides/slide2548.xml"/><Relationship Id="rId2822" Type="http://schemas.openxmlformats.org/officeDocument/2006/relationships/slide" Target="slides/slide2755.xml"/><Relationship Id="rId63" Type="http://schemas.openxmlformats.org/officeDocument/2006/relationships/slideMaster" Target="slideMasters/slideMaster63.xml"/><Relationship Id="rId1217" Type="http://schemas.openxmlformats.org/officeDocument/2006/relationships/slide" Target="slides/slide1150.xml"/><Relationship Id="rId1424" Type="http://schemas.openxmlformats.org/officeDocument/2006/relationships/slide" Target="slides/slide1357.xml"/><Relationship Id="rId1631" Type="http://schemas.openxmlformats.org/officeDocument/2006/relationships/slide" Target="slides/slide1564.xml"/><Relationship Id="rId2198" Type="http://schemas.openxmlformats.org/officeDocument/2006/relationships/slide" Target="slides/slide2131.xml"/><Relationship Id="rId377" Type="http://schemas.openxmlformats.org/officeDocument/2006/relationships/slide" Target="slides/slide310.xml"/><Relationship Id="rId584" Type="http://schemas.openxmlformats.org/officeDocument/2006/relationships/slide" Target="slides/slide517.xml"/><Relationship Id="rId2058" Type="http://schemas.openxmlformats.org/officeDocument/2006/relationships/slide" Target="slides/slide1991.xml"/><Relationship Id="rId2265" Type="http://schemas.openxmlformats.org/officeDocument/2006/relationships/slide" Target="slides/slide2198.xml"/><Relationship Id="rId237" Type="http://schemas.openxmlformats.org/officeDocument/2006/relationships/slide" Target="slides/slide170.xml"/><Relationship Id="rId791" Type="http://schemas.openxmlformats.org/officeDocument/2006/relationships/slide" Target="slides/slide724.xml"/><Relationship Id="rId1074" Type="http://schemas.openxmlformats.org/officeDocument/2006/relationships/slide" Target="slides/slide1007.xml"/><Relationship Id="rId2472" Type="http://schemas.openxmlformats.org/officeDocument/2006/relationships/slide" Target="slides/slide2405.xml"/><Relationship Id="rId444" Type="http://schemas.openxmlformats.org/officeDocument/2006/relationships/slide" Target="slides/slide377.xml"/><Relationship Id="rId651" Type="http://schemas.openxmlformats.org/officeDocument/2006/relationships/slide" Target="slides/slide584.xml"/><Relationship Id="rId1281" Type="http://schemas.openxmlformats.org/officeDocument/2006/relationships/slide" Target="slides/slide1214.xml"/><Relationship Id="rId2125" Type="http://schemas.openxmlformats.org/officeDocument/2006/relationships/slide" Target="slides/slide2058.xml"/><Relationship Id="rId2332" Type="http://schemas.openxmlformats.org/officeDocument/2006/relationships/slide" Target="slides/slide2265.xml"/><Relationship Id="rId304" Type="http://schemas.openxmlformats.org/officeDocument/2006/relationships/slide" Target="slides/slide237.xml"/><Relationship Id="rId511" Type="http://schemas.openxmlformats.org/officeDocument/2006/relationships/slide" Target="slides/slide444.xml"/><Relationship Id="rId1141" Type="http://schemas.openxmlformats.org/officeDocument/2006/relationships/slide" Target="slides/slide1074.xml"/><Relationship Id="rId1001" Type="http://schemas.openxmlformats.org/officeDocument/2006/relationships/slide" Target="slides/slide934.xml"/><Relationship Id="rId1958" Type="http://schemas.openxmlformats.org/officeDocument/2006/relationships/slide" Target="slides/slide1891.xml"/><Relationship Id="rId1818" Type="http://schemas.openxmlformats.org/officeDocument/2006/relationships/slide" Target="slides/slide1751.xml"/><Relationship Id="rId161" Type="http://schemas.openxmlformats.org/officeDocument/2006/relationships/slide" Target="slides/slide94.xml"/><Relationship Id="rId2799" Type="http://schemas.openxmlformats.org/officeDocument/2006/relationships/slide" Target="slides/slide2732.xml"/><Relationship Id="rId978" Type="http://schemas.openxmlformats.org/officeDocument/2006/relationships/slide" Target="slides/slide911.xml"/><Relationship Id="rId2659" Type="http://schemas.openxmlformats.org/officeDocument/2006/relationships/slide" Target="slides/slide2592.xml"/><Relationship Id="rId2866" Type="http://schemas.openxmlformats.org/officeDocument/2006/relationships/presProps" Target="presProps.xml"/><Relationship Id="rId838" Type="http://schemas.openxmlformats.org/officeDocument/2006/relationships/slide" Target="slides/slide771.xml"/><Relationship Id="rId1468" Type="http://schemas.openxmlformats.org/officeDocument/2006/relationships/slide" Target="slides/slide1401.xml"/><Relationship Id="rId1675" Type="http://schemas.openxmlformats.org/officeDocument/2006/relationships/slide" Target="slides/slide1608.xml"/><Relationship Id="rId1882" Type="http://schemas.openxmlformats.org/officeDocument/2006/relationships/slide" Target="slides/slide1815.xml"/><Relationship Id="rId2519" Type="http://schemas.openxmlformats.org/officeDocument/2006/relationships/slide" Target="slides/slide2452.xml"/><Relationship Id="rId2726" Type="http://schemas.openxmlformats.org/officeDocument/2006/relationships/slide" Target="slides/slide2659.xml"/><Relationship Id="rId1328" Type="http://schemas.openxmlformats.org/officeDocument/2006/relationships/slide" Target="slides/slide1261.xml"/><Relationship Id="rId1535" Type="http://schemas.openxmlformats.org/officeDocument/2006/relationships/slide" Target="slides/slide1468.xml"/><Relationship Id="rId905" Type="http://schemas.openxmlformats.org/officeDocument/2006/relationships/slide" Target="slides/slide838.xml"/><Relationship Id="rId1742" Type="http://schemas.openxmlformats.org/officeDocument/2006/relationships/slide" Target="slides/slide1675.xml"/><Relationship Id="rId34" Type="http://schemas.openxmlformats.org/officeDocument/2006/relationships/slideMaster" Target="slideMasters/slideMaster34.xml"/><Relationship Id="rId1602" Type="http://schemas.openxmlformats.org/officeDocument/2006/relationships/slide" Target="slides/slide1535.xml"/><Relationship Id="rId488" Type="http://schemas.openxmlformats.org/officeDocument/2006/relationships/slide" Target="slides/slide421.xml"/><Relationship Id="rId695" Type="http://schemas.openxmlformats.org/officeDocument/2006/relationships/slide" Target="slides/slide628.xml"/><Relationship Id="rId2169" Type="http://schemas.openxmlformats.org/officeDocument/2006/relationships/slide" Target="slides/slide2102.xml"/><Relationship Id="rId2376" Type="http://schemas.openxmlformats.org/officeDocument/2006/relationships/slide" Target="slides/slide2309.xml"/><Relationship Id="rId2583" Type="http://schemas.openxmlformats.org/officeDocument/2006/relationships/slide" Target="slides/slide2516.xml"/><Relationship Id="rId2790" Type="http://schemas.openxmlformats.org/officeDocument/2006/relationships/slide" Target="slides/slide2723.xml"/><Relationship Id="rId348" Type="http://schemas.openxmlformats.org/officeDocument/2006/relationships/slide" Target="slides/slide281.xml"/><Relationship Id="rId555" Type="http://schemas.openxmlformats.org/officeDocument/2006/relationships/slide" Target="slides/slide488.xml"/><Relationship Id="rId762" Type="http://schemas.openxmlformats.org/officeDocument/2006/relationships/slide" Target="slides/slide695.xml"/><Relationship Id="rId1185" Type="http://schemas.openxmlformats.org/officeDocument/2006/relationships/slide" Target="slides/slide1118.xml"/><Relationship Id="rId1392" Type="http://schemas.openxmlformats.org/officeDocument/2006/relationships/slide" Target="slides/slide1325.xml"/><Relationship Id="rId2029" Type="http://schemas.openxmlformats.org/officeDocument/2006/relationships/slide" Target="slides/slide1962.xml"/><Relationship Id="rId2236" Type="http://schemas.openxmlformats.org/officeDocument/2006/relationships/slide" Target="slides/slide2169.xml"/><Relationship Id="rId2443" Type="http://schemas.openxmlformats.org/officeDocument/2006/relationships/slide" Target="slides/slide2376.xml"/><Relationship Id="rId2650" Type="http://schemas.openxmlformats.org/officeDocument/2006/relationships/slide" Target="slides/slide2583.xml"/><Relationship Id="rId208" Type="http://schemas.openxmlformats.org/officeDocument/2006/relationships/slide" Target="slides/slide141.xml"/><Relationship Id="rId415" Type="http://schemas.openxmlformats.org/officeDocument/2006/relationships/slide" Target="slides/slide348.xml"/><Relationship Id="rId622" Type="http://schemas.openxmlformats.org/officeDocument/2006/relationships/slide" Target="slides/slide555.xml"/><Relationship Id="rId1045" Type="http://schemas.openxmlformats.org/officeDocument/2006/relationships/slide" Target="slides/slide978.xml"/><Relationship Id="rId1252" Type="http://schemas.openxmlformats.org/officeDocument/2006/relationships/slide" Target="slides/slide1185.xml"/><Relationship Id="rId2303" Type="http://schemas.openxmlformats.org/officeDocument/2006/relationships/slide" Target="slides/slide2236.xml"/><Relationship Id="rId2510" Type="http://schemas.openxmlformats.org/officeDocument/2006/relationships/slide" Target="slides/slide2443.xml"/><Relationship Id="rId1112" Type="http://schemas.openxmlformats.org/officeDocument/2006/relationships/slide" Target="slides/slide1045.xml"/><Relationship Id="rId1929" Type="http://schemas.openxmlformats.org/officeDocument/2006/relationships/slide" Target="slides/slide1862.xml"/><Relationship Id="rId2093" Type="http://schemas.openxmlformats.org/officeDocument/2006/relationships/slide" Target="slides/slide2026.xml"/><Relationship Id="rId272" Type="http://schemas.openxmlformats.org/officeDocument/2006/relationships/slide" Target="slides/slide205.xml"/><Relationship Id="rId2160" Type="http://schemas.openxmlformats.org/officeDocument/2006/relationships/slide" Target="slides/slide2093.xml"/><Relationship Id="rId132" Type="http://schemas.openxmlformats.org/officeDocument/2006/relationships/slide" Target="slides/slide65.xml"/><Relationship Id="rId2020" Type="http://schemas.openxmlformats.org/officeDocument/2006/relationships/slide" Target="slides/slide1953.xml"/><Relationship Id="rId1579" Type="http://schemas.openxmlformats.org/officeDocument/2006/relationships/slide" Target="slides/slide1512.xml"/><Relationship Id="rId949" Type="http://schemas.openxmlformats.org/officeDocument/2006/relationships/slide" Target="slides/slide882.xml"/><Relationship Id="rId1786" Type="http://schemas.openxmlformats.org/officeDocument/2006/relationships/slide" Target="slides/slide1719.xml"/><Relationship Id="rId1993" Type="http://schemas.openxmlformats.org/officeDocument/2006/relationships/slide" Target="slides/slide1926.xml"/><Relationship Id="rId2837" Type="http://schemas.openxmlformats.org/officeDocument/2006/relationships/slide" Target="slides/slide2770.xml"/><Relationship Id="rId78" Type="http://schemas.openxmlformats.org/officeDocument/2006/relationships/slide" Target="slides/slide11.xml"/><Relationship Id="rId809" Type="http://schemas.openxmlformats.org/officeDocument/2006/relationships/slide" Target="slides/slide742.xml"/><Relationship Id="rId1439" Type="http://schemas.openxmlformats.org/officeDocument/2006/relationships/slide" Target="slides/slide1372.xml"/><Relationship Id="rId1646" Type="http://schemas.openxmlformats.org/officeDocument/2006/relationships/slide" Target="slides/slide1579.xml"/><Relationship Id="rId1853" Type="http://schemas.openxmlformats.org/officeDocument/2006/relationships/slide" Target="slides/slide1786.xml"/><Relationship Id="rId1506" Type="http://schemas.openxmlformats.org/officeDocument/2006/relationships/slide" Target="slides/slide1439.xml"/><Relationship Id="rId1713" Type="http://schemas.openxmlformats.org/officeDocument/2006/relationships/slide" Target="slides/slide1646.xml"/><Relationship Id="rId1920" Type="http://schemas.openxmlformats.org/officeDocument/2006/relationships/slide" Target="slides/slide1853.xml"/><Relationship Id="rId599" Type="http://schemas.openxmlformats.org/officeDocument/2006/relationships/slide" Target="slides/slide532.xml"/><Relationship Id="rId2487" Type="http://schemas.openxmlformats.org/officeDocument/2006/relationships/slide" Target="slides/slide2420.xml"/><Relationship Id="rId2694" Type="http://schemas.openxmlformats.org/officeDocument/2006/relationships/slide" Target="slides/slide2627.xml"/><Relationship Id="rId459" Type="http://schemas.openxmlformats.org/officeDocument/2006/relationships/slide" Target="slides/slide392.xml"/><Relationship Id="rId666" Type="http://schemas.openxmlformats.org/officeDocument/2006/relationships/slide" Target="slides/slide599.xml"/><Relationship Id="rId873" Type="http://schemas.openxmlformats.org/officeDocument/2006/relationships/slide" Target="slides/slide806.xml"/><Relationship Id="rId1089" Type="http://schemas.openxmlformats.org/officeDocument/2006/relationships/slide" Target="slides/slide1022.xml"/><Relationship Id="rId1296" Type="http://schemas.openxmlformats.org/officeDocument/2006/relationships/slide" Target="slides/slide1229.xml"/><Relationship Id="rId2347" Type="http://schemas.openxmlformats.org/officeDocument/2006/relationships/slide" Target="slides/slide2280.xml"/><Relationship Id="rId2554" Type="http://schemas.openxmlformats.org/officeDocument/2006/relationships/slide" Target="slides/slide2487.xml"/><Relationship Id="rId319" Type="http://schemas.openxmlformats.org/officeDocument/2006/relationships/slide" Target="slides/slide252.xml"/><Relationship Id="rId526" Type="http://schemas.openxmlformats.org/officeDocument/2006/relationships/slide" Target="slides/slide459.xml"/><Relationship Id="rId1156" Type="http://schemas.openxmlformats.org/officeDocument/2006/relationships/slide" Target="slides/slide1089.xml"/><Relationship Id="rId1363" Type="http://schemas.openxmlformats.org/officeDocument/2006/relationships/slide" Target="slides/slide1296.xml"/><Relationship Id="rId2207" Type="http://schemas.openxmlformats.org/officeDocument/2006/relationships/slide" Target="slides/slide2140.xml"/><Relationship Id="rId2761" Type="http://schemas.openxmlformats.org/officeDocument/2006/relationships/slide" Target="slides/slide2694.xml"/><Relationship Id="rId733" Type="http://schemas.openxmlformats.org/officeDocument/2006/relationships/slide" Target="slides/slide666.xml"/><Relationship Id="rId940" Type="http://schemas.openxmlformats.org/officeDocument/2006/relationships/slide" Target="slides/slide873.xml"/><Relationship Id="rId1016" Type="http://schemas.openxmlformats.org/officeDocument/2006/relationships/slide" Target="slides/slide949.xml"/><Relationship Id="rId1570" Type="http://schemas.openxmlformats.org/officeDocument/2006/relationships/slide" Target="slides/slide1503.xml"/><Relationship Id="rId2414" Type="http://schemas.openxmlformats.org/officeDocument/2006/relationships/slide" Target="slides/slide2347.xml"/><Relationship Id="rId2621" Type="http://schemas.openxmlformats.org/officeDocument/2006/relationships/slide" Target="slides/slide2554.xml"/><Relationship Id="rId800" Type="http://schemas.openxmlformats.org/officeDocument/2006/relationships/slide" Target="slides/slide733.xml"/><Relationship Id="rId1223" Type="http://schemas.openxmlformats.org/officeDocument/2006/relationships/slide" Target="slides/slide1156.xml"/><Relationship Id="rId1430" Type="http://schemas.openxmlformats.org/officeDocument/2006/relationships/slide" Target="slides/slide1363.xml"/><Relationship Id="rId176" Type="http://schemas.openxmlformats.org/officeDocument/2006/relationships/slide" Target="slides/slide109.xml"/><Relationship Id="rId383" Type="http://schemas.openxmlformats.org/officeDocument/2006/relationships/slide" Target="slides/slide316.xml"/><Relationship Id="rId590" Type="http://schemas.openxmlformats.org/officeDocument/2006/relationships/slide" Target="slides/slide523.xml"/><Relationship Id="rId2064" Type="http://schemas.openxmlformats.org/officeDocument/2006/relationships/slide" Target="slides/slide1997.xml"/><Relationship Id="rId2271" Type="http://schemas.openxmlformats.org/officeDocument/2006/relationships/slide" Target="slides/slide2204.xml"/><Relationship Id="rId243" Type="http://schemas.openxmlformats.org/officeDocument/2006/relationships/slide" Target="slides/slide176.xml"/><Relationship Id="rId450" Type="http://schemas.openxmlformats.org/officeDocument/2006/relationships/slide" Target="slides/slide383.xml"/><Relationship Id="rId1080" Type="http://schemas.openxmlformats.org/officeDocument/2006/relationships/slide" Target="slides/slide1013.xml"/><Relationship Id="rId2131" Type="http://schemas.openxmlformats.org/officeDocument/2006/relationships/slide" Target="slides/slide2064.xml"/><Relationship Id="rId103" Type="http://schemas.openxmlformats.org/officeDocument/2006/relationships/slide" Target="slides/slide36.xml"/><Relationship Id="rId310" Type="http://schemas.openxmlformats.org/officeDocument/2006/relationships/slide" Target="slides/slide243.xml"/><Relationship Id="rId1897" Type="http://schemas.openxmlformats.org/officeDocument/2006/relationships/slide" Target="slides/slide1830.xml"/><Relationship Id="rId1757" Type="http://schemas.openxmlformats.org/officeDocument/2006/relationships/slide" Target="slides/slide1690.xml"/><Relationship Id="rId1964" Type="http://schemas.openxmlformats.org/officeDocument/2006/relationships/slide" Target="slides/slide1897.xml"/><Relationship Id="rId2808" Type="http://schemas.openxmlformats.org/officeDocument/2006/relationships/slide" Target="slides/slide2741.xml"/><Relationship Id="rId49" Type="http://schemas.openxmlformats.org/officeDocument/2006/relationships/slideMaster" Target="slideMasters/slideMaster49.xml"/><Relationship Id="rId1617" Type="http://schemas.openxmlformats.org/officeDocument/2006/relationships/slide" Target="slides/slide1550.xml"/><Relationship Id="rId1824" Type="http://schemas.openxmlformats.org/officeDocument/2006/relationships/slide" Target="slides/slide1757.xml"/><Relationship Id="rId2598" Type="http://schemas.openxmlformats.org/officeDocument/2006/relationships/slide" Target="slides/slide2531.xml"/><Relationship Id="rId777" Type="http://schemas.openxmlformats.org/officeDocument/2006/relationships/slide" Target="slides/slide710.xml"/><Relationship Id="rId984" Type="http://schemas.openxmlformats.org/officeDocument/2006/relationships/slide" Target="slides/slide917.xml"/><Relationship Id="rId2458" Type="http://schemas.openxmlformats.org/officeDocument/2006/relationships/slide" Target="slides/slide2391.xml"/><Relationship Id="rId2665" Type="http://schemas.openxmlformats.org/officeDocument/2006/relationships/slide" Target="slides/slide2598.xml"/><Relationship Id="rId637" Type="http://schemas.openxmlformats.org/officeDocument/2006/relationships/slide" Target="slides/slide570.xml"/><Relationship Id="rId844" Type="http://schemas.openxmlformats.org/officeDocument/2006/relationships/slide" Target="slides/slide777.xml"/><Relationship Id="rId1267" Type="http://schemas.openxmlformats.org/officeDocument/2006/relationships/slide" Target="slides/slide1200.xml"/><Relationship Id="rId1474" Type="http://schemas.openxmlformats.org/officeDocument/2006/relationships/slide" Target="slides/slide1407.xml"/><Relationship Id="rId1681" Type="http://schemas.openxmlformats.org/officeDocument/2006/relationships/slide" Target="slides/slide1614.xml"/><Relationship Id="rId2318" Type="http://schemas.openxmlformats.org/officeDocument/2006/relationships/slide" Target="slides/slide2251.xml"/><Relationship Id="rId2525" Type="http://schemas.openxmlformats.org/officeDocument/2006/relationships/slide" Target="slides/slide2458.xml"/><Relationship Id="rId2732" Type="http://schemas.openxmlformats.org/officeDocument/2006/relationships/slide" Target="slides/slide2665.xml"/><Relationship Id="rId704" Type="http://schemas.openxmlformats.org/officeDocument/2006/relationships/slide" Target="slides/slide637.xml"/><Relationship Id="rId911" Type="http://schemas.openxmlformats.org/officeDocument/2006/relationships/slide" Target="slides/slide844.xml"/><Relationship Id="rId1127" Type="http://schemas.openxmlformats.org/officeDocument/2006/relationships/slide" Target="slides/slide1060.xml"/><Relationship Id="rId1334" Type="http://schemas.openxmlformats.org/officeDocument/2006/relationships/slide" Target="slides/slide1267.xml"/><Relationship Id="rId1541" Type="http://schemas.openxmlformats.org/officeDocument/2006/relationships/slide" Target="slides/slide1474.xml"/><Relationship Id="rId40" Type="http://schemas.openxmlformats.org/officeDocument/2006/relationships/slideMaster" Target="slideMasters/slideMaster40.xml"/><Relationship Id="rId1401" Type="http://schemas.openxmlformats.org/officeDocument/2006/relationships/slide" Target="slides/slide1334.xml"/><Relationship Id="rId287" Type="http://schemas.openxmlformats.org/officeDocument/2006/relationships/slide" Target="slides/slide220.xml"/><Relationship Id="rId494" Type="http://schemas.openxmlformats.org/officeDocument/2006/relationships/slide" Target="slides/slide427.xml"/><Relationship Id="rId2175" Type="http://schemas.openxmlformats.org/officeDocument/2006/relationships/slide" Target="slides/slide2108.xml"/><Relationship Id="rId2382" Type="http://schemas.openxmlformats.org/officeDocument/2006/relationships/slide" Target="slides/slide2315.xml"/><Relationship Id="rId147" Type="http://schemas.openxmlformats.org/officeDocument/2006/relationships/slide" Target="slides/slide80.xml"/><Relationship Id="rId354" Type="http://schemas.openxmlformats.org/officeDocument/2006/relationships/slide" Target="slides/slide287.xml"/><Relationship Id="rId1191" Type="http://schemas.openxmlformats.org/officeDocument/2006/relationships/slide" Target="slides/slide1124.xml"/><Relationship Id="rId2035" Type="http://schemas.openxmlformats.org/officeDocument/2006/relationships/slide" Target="slides/slide1968.xml"/><Relationship Id="rId561" Type="http://schemas.openxmlformats.org/officeDocument/2006/relationships/slide" Target="slides/slide494.xml"/><Relationship Id="rId2242" Type="http://schemas.openxmlformats.org/officeDocument/2006/relationships/slide" Target="slides/slide2175.xml"/><Relationship Id="rId214" Type="http://schemas.openxmlformats.org/officeDocument/2006/relationships/slide" Target="slides/slide147.xml"/><Relationship Id="rId421" Type="http://schemas.openxmlformats.org/officeDocument/2006/relationships/slide" Target="slides/slide354.xml"/><Relationship Id="rId1051" Type="http://schemas.openxmlformats.org/officeDocument/2006/relationships/slide" Target="slides/slide984.xml"/><Relationship Id="rId2102" Type="http://schemas.openxmlformats.org/officeDocument/2006/relationships/slide" Target="slides/slide2035.xml"/><Relationship Id="rId1868" Type="http://schemas.openxmlformats.org/officeDocument/2006/relationships/slide" Target="slides/slide1801.xml"/><Relationship Id="rId1728" Type="http://schemas.openxmlformats.org/officeDocument/2006/relationships/slide" Target="slides/slide1661.xml"/><Relationship Id="rId1935" Type="http://schemas.openxmlformats.org/officeDocument/2006/relationships/slide" Target="slides/slide1868.xml"/><Relationship Id="rId4" Type="http://schemas.openxmlformats.org/officeDocument/2006/relationships/slideMaster" Target="slideMasters/slideMaster4.xml"/><Relationship Id="rId888" Type="http://schemas.openxmlformats.org/officeDocument/2006/relationships/slide" Target="slides/slide821.xml"/><Relationship Id="rId2569" Type="http://schemas.openxmlformats.org/officeDocument/2006/relationships/slide" Target="slides/slide2502.xml"/><Relationship Id="rId2776" Type="http://schemas.openxmlformats.org/officeDocument/2006/relationships/slide" Target="slides/slide2709.xml"/><Relationship Id="rId748" Type="http://schemas.openxmlformats.org/officeDocument/2006/relationships/slide" Target="slides/slide681.xml"/><Relationship Id="rId955" Type="http://schemas.openxmlformats.org/officeDocument/2006/relationships/slide" Target="slides/slide888.xml"/><Relationship Id="rId1378" Type="http://schemas.openxmlformats.org/officeDocument/2006/relationships/slide" Target="slides/slide1311.xml"/><Relationship Id="rId1585" Type="http://schemas.openxmlformats.org/officeDocument/2006/relationships/slide" Target="slides/slide1518.xml"/><Relationship Id="rId1792" Type="http://schemas.openxmlformats.org/officeDocument/2006/relationships/slide" Target="slides/slide1725.xml"/><Relationship Id="rId2429" Type="http://schemas.openxmlformats.org/officeDocument/2006/relationships/slide" Target="slides/slide2362.xml"/><Relationship Id="rId2636" Type="http://schemas.openxmlformats.org/officeDocument/2006/relationships/slide" Target="slides/slide2569.xml"/><Relationship Id="rId2843" Type="http://schemas.openxmlformats.org/officeDocument/2006/relationships/slide" Target="slides/slide2776.xml"/><Relationship Id="rId84" Type="http://schemas.openxmlformats.org/officeDocument/2006/relationships/slide" Target="slides/slide17.xml"/><Relationship Id="rId608" Type="http://schemas.openxmlformats.org/officeDocument/2006/relationships/slide" Target="slides/slide541.xml"/><Relationship Id="rId815" Type="http://schemas.openxmlformats.org/officeDocument/2006/relationships/slide" Target="slides/slide748.xml"/><Relationship Id="rId1238" Type="http://schemas.openxmlformats.org/officeDocument/2006/relationships/slide" Target="slides/slide1171.xml"/><Relationship Id="rId1445" Type="http://schemas.openxmlformats.org/officeDocument/2006/relationships/slide" Target="slides/slide1378.xml"/><Relationship Id="rId1652" Type="http://schemas.openxmlformats.org/officeDocument/2006/relationships/slide" Target="slides/slide1585.xml"/><Relationship Id="rId1305" Type="http://schemas.openxmlformats.org/officeDocument/2006/relationships/slide" Target="slides/slide1238.xml"/><Relationship Id="rId2703" Type="http://schemas.openxmlformats.org/officeDocument/2006/relationships/slide" Target="slides/slide2636.xml"/><Relationship Id="rId1512" Type="http://schemas.openxmlformats.org/officeDocument/2006/relationships/slide" Target="slides/slide1445.xml"/><Relationship Id="rId11" Type="http://schemas.openxmlformats.org/officeDocument/2006/relationships/slideMaster" Target="slideMasters/slideMaster11.xml"/><Relationship Id="rId398" Type="http://schemas.openxmlformats.org/officeDocument/2006/relationships/slide" Target="slides/slide331.xml"/><Relationship Id="rId2079" Type="http://schemas.openxmlformats.org/officeDocument/2006/relationships/slide" Target="slides/slide2012.xml"/><Relationship Id="rId2286" Type="http://schemas.openxmlformats.org/officeDocument/2006/relationships/slide" Target="slides/slide2219.xml"/><Relationship Id="rId2493" Type="http://schemas.openxmlformats.org/officeDocument/2006/relationships/slide" Target="slides/slide2426.xml"/><Relationship Id="rId258" Type="http://schemas.openxmlformats.org/officeDocument/2006/relationships/slide" Target="slides/slide191.xml"/><Relationship Id="rId465" Type="http://schemas.openxmlformats.org/officeDocument/2006/relationships/slide" Target="slides/slide398.xml"/><Relationship Id="rId672" Type="http://schemas.openxmlformats.org/officeDocument/2006/relationships/slide" Target="slides/slide605.xml"/><Relationship Id="rId1095" Type="http://schemas.openxmlformats.org/officeDocument/2006/relationships/slide" Target="slides/slide1028.xml"/><Relationship Id="rId2146" Type="http://schemas.openxmlformats.org/officeDocument/2006/relationships/slide" Target="slides/slide2079.xml"/><Relationship Id="rId2353" Type="http://schemas.openxmlformats.org/officeDocument/2006/relationships/slide" Target="slides/slide2286.xml"/><Relationship Id="rId2560" Type="http://schemas.openxmlformats.org/officeDocument/2006/relationships/slide" Target="slides/slide2493.xml"/><Relationship Id="rId118" Type="http://schemas.openxmlformats.org/officeDocument/2006/relationships/slide" Target="slides/slide51.xml"/><Relationship Id="rId325" Type="http://schemas.openxmlformats.org/officeDocument/2006/relationships/slide" Target="slides/slide258.xml"/><Relationship Id="rId532" Type="http://schemas.openxmlformats.org/officeDocument/2006/relationships/slide" Target="slides/slide465.xml"/><Relationship Id="rId1162" Type="http://schemas.openxmlformats.org/officeDocument/2006/relationships/slide" Target="slides/slide1095.xml"/><Relationship Id="rId2006" Type="http://schemas.openxmlformats.org/officeDocument/2006/relationships/slide" Target="slides/slide1939.xml"/><Relationship Id="rId2213" Type="http://schemas.openxmlformats.org/officeDocument/2006/relationships/slide" Target="slides/slide2146.xml"/><Relationship Id="rId2420" Type="http://schemas.openxmlformats.org/officeDocument/2006/relationships/slide" Target="slides/slide2353.xml"/><Relationship Id="rId1022" Type="http://schemas.openxmlformats.org/officeDocument/2006/relationships/slide" Target="slides/slide955.xml"/><Relationship Id="rId1979" Type="http://schemas.openxmlformats.org/officeDocument/2006/relationships/slide" Target="slides/slide1912.xml"/><Relationship Id="rId1839" Type="http://schemas.openxmlformats.org/officeDocument/2006/relationships/slide" Target="slides/slide1772.xml"/><Relationship Id="rId182" Type="http://schemas.openxmlformats.org/officeDocument/2006/relationships/slide" Target="slides/slide115.xml"/><Relationship Id="rId1906" Type="http://schemas.openxmlformats.org/officeDocument/2006/relationships/slide" Target="slides/slide1839.xml"/><Relationship Id="rId2070" Type="http://schemas.openxmlformats.org/officeDocument/2006/relationships/slide" Target="slides/slide2003.xml"/><Relationship Id="rId999" Type="http://schemas.openxmlformats.org/officeDocument/2006/relationships/slide" Target="slides/slide93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OLTA Joseph UCI IDF" userId="3621a843-63ae-447c-9266-fa0223354757" providerId="ADAL" clId="{B0483D2F-2718-4094-A0F6-1E532E44EE70}"/>
    <pc:docChg chg="undo custSel addSld delSld modSld">
      <pc:chgData name="KOLTA Joseph UCI IDF" userId="3621a843-63ae-447c-9266-fa0223354757" providerId="ADAL" clId="{B0483D2F-2718-4094-A0F6-1E532E44EE70}" dt="2026-02-10T11:09:56.145" v="897" actId="14734"/>
      <pc:docMkLst>
        <pc:docMk/>
      </pc:docMkLst>
      <pc:sldChg chg="modSp mod">
        <pc:chgData name="KOLTA Joseph UCI IDF" userId="3621a843-63ae-447c-9266-fa0223354757" providerId="ADAL" clId="{B0483D2F-2718-4094-A0F6-1E532E44EE70}" dt="2026-02-10T10:06:51.937" v="419" actId="20577"/>
        <pc:sldMkLst>
          <pc:docMk/>
          <pc:sldMk cId="1805588533" sldId="723"/>
        </pc:sldMkLst>
        <pc:spChg chg="mod">
          <ac:chgData name="KOLTA Joseph UCI IDF" userId="3621a843-63ae-447c-9266-fa0223354757" providerId="ADAL" clId="{B0483D2F-2718-4094-A0F6-1E532E44EE70}" dt="2026-02-10T10:06:51.937" v="419" actId="20577"/>
          <ac:spMkLst>
            <pc:docMk/>
            <pc:sldMk cId="1805588533" sldId="723"/>
            <ac:spMk id="6" creationId="{00000000-0000-0000-0000-000000000000}"/>
          </ac:spMkLst>
        </pc:spChg>
      </pc:sldChg>
      <pc:sldChg chg="modSp mod">
        <pc:chgData name="KOLTA Joseph UCI IDF" userId="3621a843-63ae-447c-9266-fa0223354757" providerId="ADAL" clId="{B0483D2F-2718-4094-A0F6-1E532E44EE70}" dt="2026-02-10T10:07:48.643" v="441" actId="6549"/>
        <pc:sldMkLst>
          <pc:docMk/>
          <pc:sldMk cId="4227818281" sldId="724"/>
        </pc:sldMkLst>
        <pc:spChg chg="mod">
          <ac:chgData name="KOLTA Joseph UCI IDF" userId="3621a843-63ae-447c-9266-fa0223354757" providerId="ADAL" clId="{B0483D2F-2718-4094-A0F6-1E532E44EE70}" dt="2026-02-10T10:07:48.643" v="441" actId="6549"/>
          <ac:spMkLst>
            <pc:docMk/>
            <pc:sldMk cId="4227818281" sldId="724"/>
            <ac:spMk id="6" creationId="{00000000-0000-0000-0000-000000000000}"/>
          </ac:spMkLst>
        </pc:spChg>
      </pc:sldChg>
      <pc:sldChg chg="modSp mod">
        <pc:chgData name="KOLTA Joseph UCI IDF" userId="3621a843-63ae-447c-9266-fa0223354757" providerId="ADAL" clId="{B0483D2F-2718-4094-A0F6-1E532E44EE70}" dt="2026-02-10T10:07:23.177" v="432" actId="20577"/>
        <pc:sldMkLst>
          <pc:docMk/>
          <pc:sldMk cId="3331119219" sldId="725"/>
        </pc:sldMkLst>
        <pc:spChg chg="mod">
          <ac:chgData name="KOLTA Joseph UCI IDF" userId="3621a843-63ae-447c-9266-fa0223354757" providerId="ADAL" clId="{B0483D2F-2718-4094-A0F6-1E532E44EE70}" dt="2026-02-10T10:07:23.177" v="432" actId="20577"/>
          <ac:spMkLst>
            <pc:docMk/>
            <pc:sldMk cId="3331119219" sldId="725"/>
            <ac:spMk id="6" creationId="{00000000-0000-0000-0000-000000000000}"/>
          </ac:spMkLst>
        </pc:spChg>
      </pc:sldChg>
      <pc:sldChg chg="modSp mod">
        <pc:chgData name="KOLTA Joseph UCI IDF" userId="3621a843-63ae-447c-9266-fa0223354757" providerId="ADAL" clId="{B0483D2F-2718-4094-A0F6-1E532E44EE70}" dt="2026-02-10T10:08:06.705" v="446" actId="6549"/>
        <pc:sldMkLst>
          <pc:docMk/>
          <pc:sldMk cId="408103060" sldId="727"/>
        </pc:sldMkLst>
        <pc:spChg chg="mod">
          <ac:chgData name="KOLTA Joseph UCI IDF" userId="3621a843-63ae-447c-9266-fa0223354757" providerId="ADAL" clId="{B0483D2F-2718-4094-A0F6-1E532E44EE70}" dt="2026-02-10T10:08:06.705" v="446" actId="6549"/>
          <ac:spMkLst>
            <pc:docMk/>
            <pc:sldMk cId="408103060" sldId="727"/>
            <ac:spMk id="6" creationId="{00000000-0000-0000-0000-000000000000}"/>
          </ac:spMkLst>
        </pc:spChg>
      </pc:sldChg>
      <pc:sldChg chg="modSp mod">
        <pc:chgData name="KOLTA Joseph UCI IDF" userId="3621a843-63ae-447c-9266-fa0223354757" providerId="ADAL" clId="{B0483D2F-2718-4094-A0F6-1E532E44EE70}" dt="2026-02-10T10:08:15.236" v="450" actId="20577"/>
        <pc:sldMkLst>
          <pc:docMk/>
          <pc:sldMk cId="2046681507" sldId="728"/>
        </pc:sldMkLst>
        <pc:spChg chg="mod">
          <ac:chgData name="KOLTA Joseph UCI IDF" userId="3621a843-63ae-447c-9266-fa0223354757" providerId="ADAL" clId="{B0483D2F-2718-4094-A0F6-1E532E44EE70}" dt="2026-02-10T10:08:15.236" v="450" actId="20577"/>
          <ac:spMkLst>
            <pc:docMk/>
            <pc:sldMk cId="2046681507" sldId="728"/>
            <ac:spMk id="6" creationId="{00000000-0000-0000-0000-000000000000}"/>
          </ac:spMkLst>
        </pc:spChg>
      </pc:sldChg>
      <pc:sldChg chg="addSp modSp mod">
        <pc:chgData name="KOLTA Joseph UCI IDF" userId="3621a843-63ae-447c-9266-fa0223354757" providerId="ADAL" clId="{B0483D2F-2718-4094-A0F6-1E532E44EE70}" dt="2026-02-09T21:56:55.659" v="374" actId="255"/>
        <pc:sldMkLst>
          <pc:docMk/>
          <pc:sldMk cId="1525472265" sldId="1379"/>
        </pc:sldMkLst>
        <pc:spChg chg="add mod">
          <ac:chgData name="KOLTA Joseph UCI IDF" userId="3621a843-63ae-447c-9266-fa0223354757" providerId="ADAL" clId="{B0483D2F-2718-4094-A0F6-1E532E44EE70}" dt="2026-02-09T21:56:55.659" v="374" actId="255"/>
          <ac:spMkLst>
            <pc:docMk/>
            <pc:sldMk cId="1525472265" sldId="1379"/>
            <ac:spMk id="2" creationId="{D38795EE-63C9-9B16-A43E-2D742DD85509}"/>
          </ac:spMkLst>
        </pc:spChg>
      </pc:sldChg>
      <pc:sldChg chg="modSp mod">
        <pc:chgData name="KOLTA Joseph UCI IDF" userId="3621a843-63ae-447c-9266-fa0223354757" providerId="ADAL" clId="{B0483D2F-2718-4094-A0F6-1E532E44EE70}" dt="2026-02-09T22:15:31.528" v="410" actId="6549"/>
        <pc:sldMkLst>
          <pc:docMk/>
          <pc:sldMk cId="3775954626" sldId="1380"/>
        </pc:sldMkLst>
        <pc:spChg chg="mod">
          <ac:chgData name="KOLTA Joseph UCI IDF" userId="3621a843-63ae-447c-9266-fa0223354757" providerId="ADAL" clId="{B0483D2F-2718-4094-A0F6-1E532E44EE70}" dt="2026-02-09T22:15:31.528" v="410" actId="6549"/>
          <ac:spMkLst>
            <pc:docMk/>
            <pc:sldMk cId="3775954626" sldId="1380"/>
            <ac:spMk id="10" creationId="{00000000-0000-0000-0000-000000000000}"/>
          </ac:spMkLst>
        </pc:spChg>
      </pc:sldChg>
      <pc:sldChg chg="modSp mod">
        <pc:chgData name="KOLTA Joseph UCI IDF" userId="3621a843-63ae-447c-9266-fa0223354757" providerId="ADAL" clId="{B0483D2F-2718-4094-A0F6-1E532E44EE70}" dt="2026-02-09T22:16:03.825" v="414" actId="20577"/>
        <pc:sldMkLst>
          <pc:docMk/>
          <pc:sldMk cId="1578572724" sldId="1381"/>
        </pc:sldMkLst>
        <pc:spChg chg="mod">
          <ac:chgData name="KOLTA Joseph UCI IDF" userId="3621a843-63ae-447c-9266-fa0223354757" providerId="ADAL" clId="{B0483D2F-2718-4094-A0F6-1E532E44EE70}" dt="2026-02-09T22:16:03.825" v="414" actId="20577"/>
          <ac:spMkLst>
            <pc:docMk/>
            <pc:sldMk cId="1578572724" sldId="1381"/>
            <ac:spMk id="10" creationId="{00000000-0000-0000-0000-000000000000}"/>
          </ac:spMkLst>
        </pc:spChg>
      </pc:sldChg>
      <pc:sldChg chg="addSp modSp">
        <pc:chgData name="KOLTA Joseph UCI IDF" userId="3621a843-63ae-447c-9266-fa0223354757" providerId="ADAL" clId="{B0483D2F-2718-4094-A0F6-1E532E44EE70}" dt="2026-02-09T21:57:09.747" v="375"/>
        <pc:sldMkLst>
          <pc:docMk/>
          <pc:sldMk cId="3064925578" sldId="1382"/>
        </pc:sldMkLst>
        <pc:spChg chg="add mod">
          <ac:chgData name="KOLTA Joseph UCI IDF" userId="3621a843-63ae-447c-9266-fa0223354757" providerId="ADAL" clId="{B0483D2F-2718-4094-A0F6-1E532E44EE70}" dt="2026-02-09T21:57:09.747" v="375"/>
          <ac:spMkLst>
            <pc:docMk/>
            <pc:sldMk cId="3064925578" sldId="1382"/>
            <ac:spMk id="2" creationId="{42F0038C-DFAC-4BFC-CFD2-80E391406D3C}"/>
          </ac:spMkLst>
        </pc:spChg>
      </pc:sldChg>
      <pc:sldChg chg="addSp modSp">
        <pc:chgData name="KOLTA Joseph UCI IDF" userId="3621a843-63ae-447c-9266-fa0223354757" providerId="ADAL" clId="{B0483D2F-2718-4094-A0F6-1E532E44EE70}" dt="2026-02-09T21:57:13.422" v="376"/>
        <pc:sldMkLst>
          <pc:docMk/>
          <pc:sldMk cId="873552518" sldId="1385"/>
        </pc:sldMkLst>
        <pc:spChg chg="add mod">
          <ac:chgData name="KOLTA Joseph UCI IDF" userId="3621a843-63ae-447c-9266-fa0223354757" providerId="ADAL" clId="{B0483D2F-2718-4094-A0F6-1E532E44EE70}" dt="2026-02-09T21:57:13.422" v="376"/>
          <ac:spMkLst>
            <pc:docMk/>
            <pc:sldMk cId="873552518" sldId="1385"/>
            <ac:spMk id="2" creationId="{40E94BDF-D3D2-BB62-37A0-55FBD58C71AC}"/>
          </ac:spMkLst>
        </pc:spChg>
      </pc:sldChg>
      <pc:sldChg chg="addSp modSp">
        <pc:chgData name="KOLTA Joseph UCI IDF" userId="3621a843-63ae-447c-9266-fa0223354757" providerId="ADAL" clId="{B0483D2F-2718-4094-A0F6-1E532E44EE70}" dt="2026-02-09T21:57:16.332" v="377"/>
        <pc:sldMkLst>
          <pc:docMk/>
          <pc:sldMk cId="1579107647" sldId="1388"/>
        </pc:sldMkLst>
        <pc:spChg chg="add mod">
          <ac:chgData name="KOLTA Joseph UCI IDF" userId="3621a843-63ae-447c-9266-fa0223354757" providerId="ADAL" clId="{B0483D2F-2718-4094-A0F6-1E532E44EE70}" dt="2026-02-09T21:57:16.332" v="377"/>
          <ac:spMkLst>
            <pc:docMk/>
            <pc:sldMk cId="1579107647" sldId="1388"/>
            <ac:spMk id="2" creationId="{A1307431-3617-B419-5FE5-A9B108907663}"/>
          </ac:spMkLst>
        </pc:spChg>
      </pc:sldChg>
      <pc:sldChg chg="addSp modSp">
        <pc:chgData name="KOLTA Joseph UCI IDF" userId="3621a843-63ae-447c-9266-fa0223354757" providerId="ADAL" clId="{B0483D2F-2718-4094-A0F6-1E532E44EE70}" dt="2026-02-09T21:57:21.129" v="378"/>
        <pc:sldMkLst>
          <pc:docMk/>
          <pc:sldMk cId="3289212814" sldId="1391"/>
        </pc:sldMkLst>
        <pc:spChg chg="add mod">
          <ac:chgData name="KOLTA Joseph UCI IDF" userId="3621a843-63ae-447c-9266-fa0223354757" providerId="ADAL" clId="{B0483D2F-2718-4094-A0F6-1E532E44EE70}" dt="2026-02-09T21:57:21.129" v="378"/>
          <ac:spMkLst>
            <pc:docMk/>
            <pc:sldMk cId="3289212814" sldId="1391"/>
            <ac:spMk id="2" creationId="{F590CA60-ABEB-6A6B-5CC7-369CA6073E72}"/>
          </ac:spMkLst>
        </pc:spChg>
      </pc:sldChg>
      <pc:sldChg chg="modSp mod">
        <pc:chgData name="KOLTA Joseph UCI IDF" userId="3621a843-63ae-447c-9266-fa0223354757" providerId="ADAL" clId="{B0483D2F-2718-4094-A0F6-1E532E44EE70}" dt="2026-02-09T22:11:28.537" v="394" actId="14100"/>
        <pc:sldMkLst>
          <pc:docMk/>
          <pc:sldMk cId="2786341907" sldId="1392"/>
        </pc:sldMkLst>
        <pc:spChg chg="mod">
          <ac:chgData name="KOLTA Joseph UCI IDF" userId="3621a843-63ae-447c-9266-fa0223354757" providerId="ADAL" clId="{B0483D2F-2718-4094-A0F6-1E532E44EE70}" dt="2026-02-09T22:11:28.537" v="394" actId="14100"/>
          <ac:spMkLst>
            <pc:docMk/>
            <pc:sldMk cId="2786341907" sldId="1392"/>
            <ac:spMk id="10" creationId="{00000000-0000-0000-0000-000000000000}"/>
          </ac:spMkLst>
        </pc:spChg>
      </pc:sldChg>
      <pc:sldChg chg="modSp mod">
        <pc:chgData name="KOLTA Joseph UCI IDF" userId="3621a843-63ae-447c-9266-fa0223354757" providerId="ADAL" clId="{B0483D2F-2718-4094-A0F6-1E532E44EE70}" dt="2026-02-09T22:00:10.851" v="385" actId="1035"/>
        <pc:sldMkLst>
          <pc:docMk/>
          <pc:sldMk cId="1304336735" sldId="1394"/>
        </pc:sldMkLst>
        <pc:spChg chg="mod">
          <ac:chgData name="KOLTA Joseph UCI IDF" userId="3621a843-63ae-447c-9266-fa0223354757" providerId="ADAL" clId="{B0483D2F-2718-4094-A0F6-1E532E44EE70}" dt="2026-02-09T22:00:10.851" v="385" actId="1035"/>
          <ac:spMkLst>
            <pc:docMk/>
            <pc:sldMk cId="1304336735" sldId="1394"/>
            <ac:spMk id="12" creationId="{00000000-0000-0000-0000-000000000000}"/>
          </ac:spMkLst>
        </pc:spChg>
      </pc:sldChg>
      <pc:sldChg chg="addSp modSp">
        <pc:chgData name="KOLTA Joseph UCI IDF" userId="3621a843-63ae-447c-9266-fa0223354757" providerId="ADAL" clId="{B0483D2F-2718-4094-A0F6-1E532E44EE70}" dt="2026-02-09T21:57:28.040" v="379"/>
        <pc:sldMkLst>
          <pc:docMk/>
          <pc:sldMk cId="4004736137" sldId="1397"/>
        </pc:sldMkLst>
        <pc:spChg chg="add mod">
          <ac:chgData name="KOLTA Joseph UCI IDF" userId="3621a843-63ae-447c-9266-fa0223354757" providerId="ADAL" clId="{B0483D2F-2718-4094-A0F6-1E532E44EE70}" dt="2026-02-09T21:57:28.040" v="379"/>
          <ac:spMkLst>
            <pc:docMk/>
            <pc:sldMk cId="4004736137" sldId="1397"/>
            <ac:spMk id="2" creationId="{91078A0F-752C-3069-670B-BB4576CC2820}"/>
          </ac:spMkLst>
        </pc:spChg>
      </pc:sldChg>
      <pc:sldChg chg="addSp modSp">
        <pc:chgData name="KOLTA Joseph UCI IDF" userId="3621a843-63ae-447c-9266-fa0223354757" providerId="ADAL" clId="{B0483D2F-2718-4094-A0F6-1E532E44EE70}" dt="2026-02-09T21:57:31.661" v="380"/>
        <pc:sldMkLst>
          <pc:docMk/>
          <pc:sldMk cId="855946972" sldId="1400"/>
        </pc:sldMkLst>
        <pc:spChg chg="add mod">
          <ac:chgData name="KOLTA Joseph UCI IDF" userId="3621a843-63ae-447c-9266-fa0223354757" providerId="ADAL" clId="{B0483D2F-2718-4094-A0F6-1E532E44EE70}" dt="2026-02-09T21:57:31.661" v="380"/>
          <ac:spMkLst>
            <pc:docMk/>
            <pc:sldMk cId="855946972" sldId="1400"/>
            <ac:spMk id="2" creationId="{0D73B50C-C1C4-C8BE-4219-0FECCFC216F6}"/>
          </ac:spMkLst>
        </pc:spChg>
      </pc:sldChg>
      <pc:sldChg chg="modSp mod">
        <pc:chgData name="KOLTA Joseph UCI IDF" userId="3621a843-63ae-447c-9266-fa0223354757" providerId="ADAL" clId="{B0483D2F-2718-4094-A0F6-1E532E44EE70}" dt="2026-02-09T22:01:04.636" v="387" actId="6549"/>
        <pc:sldMkLst>
          <pc:docMk/>
          <pc:sldMk cId="4118455936" sldId="1402"/>
        </pc:sldMkLst>
        <pc:spChg chg="mod">
          <ac:chgData name="KOLTA Joseph UCI IDF" userId="3621a843-63ae-447c-9266-fa0223354757" providerId="ADAL" clId="{B0483D2F-2718-4094-A0F6-1E532E44EE70}" dt="2026-02-09T22:01:04.636" v="387" actId="6549"/>
          <ac:spMkLst>
            <pc:docMk/>
            <pc:sldMk cId="4118455936" sldId="1402"/>
            <ac:spMk id="10" creationId="{00000000-0000-0000-0000-000000000000}"/>
          </ac:spMkLst>
        </pc:spChg>
      </pc:sldChg>
      <pc:sldChg chg="addSp modSp">
        <pc:chgData name="KOLTA Joseph UCI IDF" userId="3621a843-63ae-447c-9266-fa0223354757" providerId="ADAL" clId="{B0483D2F-2718-4094-A0F6-1E532E44EE70}" dt="2026-02-09T21:57:36.791" v="381"/>
        <pc:sldMkLst>
          <pc:docMk/>
          <pc:sldMk cId="1751650989" sldId="1404"/>
        </pc:sldMkLst>
        <pc:spChg chg="add mod">
          <ac:chgData name="KOLTA Joseph UCI IDF" userId="3621a843-63ae-447c-9266-fa0223354757" providerId="ADAL" clId="{B0483D2F-2718-4094-A0F6-1E532E44EE70}" dt="2026-02-09T21:57:36.791" v="381"/>
          <ac:spMkLst>
            <pc:docMk/>
            <pc:sldMk cId="1751650989" sldId="1404"/>
            <ac:spMk id="2" creationId="{FA369658-DB1C-2E4C-5C71-22EFADD0CD03}"/>
          </ac:spMkLst>
        </pc:spChg>
      </pc:sldChg>
      <pc:sldChg chg="addSp modSp">
        <pc:chgData name="KOLTA Joseph UCI IDF" userId="3621a843-63ae-447c-9266-fa0223354757" providerId="ADAL" clId="{B0483D2F-2718-4094-A0F6-1E532E44EE70}" dt="2026-02-09T21:57:40.159" v="382"/>
        <pc:sldMkLst>
          <pc:docMk/>
          <pc:sldMk cId="246635643" sldId="1407"/>
        </pc:sldMkLst>
        <pc:spChg chg="add mod">
          <ac:chgData name="KOLTA Joseph UCI IDF" userId="3621a843-63ae-447c-9266-fa0223354757" providerId="ADAL" clId="{B0483D2F-2718-4094-A0F6-1E532E44EE70}" dt="2026-02-09T21:57:40.159" v="382"/>
          <ac:spMkLst>
            <pc:docMk/>
            <pc:sldMk cId="246635643" sldId="1407"/>
            <ac:spMk id="2" creationId="{DD0A20E9-0457-CE85-54CC-406D323EB69A}"/>
          </ac:spMkLst>
        </pc:spChg>
      </pc:sldChg>
      <pc:sldChg chg="modSp mod">
        <pc:chgData name="KOLTA Joseph UCI IDF" userId="3621a843-63ae-447c-9266-fa0223354757" providerId="ADAL" clId="{B0483D2F-2718-4094-A0F6-1E532E44EE70}" dt="2026-02-10T10:10:22.652" v="455" actId="6549"/>
        <pc:sldMkLst>
          <pc:docMk/>
          <pc:sldMk cId="2088043128" sldId="3314"/>
        </pc:sldMkLst>
        <pc:spChg chg="mod">
          <ac:chgData name="KOLTA Joseph UCI IDF" userId="3621a843-63ae-447c-9266-fa0223354757" providerId="ADAL" clId="{B0483D2F-2718-4094-A0F6-1E532E44EE70}" dt="2026-02-10T10:10:22.652" v="455" actId="6549"/>
          <ac:spMkLst>
            <pc:docMk/>
            <pc:sldMk cId="2088043128" sldId="3314"/>
            <ac:spMk id="11" creationId="{00000000-0000-0000-0000-000000000000}"/>
          </ac:spMkLst>
        </pc:spChg>
      </pc:sldChg>
      <pc:sldChg chg="modSp mod">
        <pc:chgData name="KOLTA Joseph UCI IDF" userId="3621a843-63ae-447c-9266-fa0223354757" providerId="ADAL" clId="{B0483D2F-2718-4094-A0F6-1E532E44EE70}" dt="2026-02-10T10:09:00.033" v="452" actId="6549"/>
        <pc:sldMkLst>
          <pc:docMk/>
          <pc:sldMk cId="1953943165" sldId="3362"/>
        </pc:sldMkLst>
        <pc:spChg chg="mod">
          <ac:chgData name="KOLTA Joseph UCI IDF" userId="3621a843-63ae-447c-9266-fa0223354757" providerId="ADAL" clId="{B0483D2F-2718-4094-A0F6-1E532E44EE70}" dt="2026-02-10T10:09:00.033" v="452" actId="6549"/>
          <ac:spMkLst>
            <pc:docMk/>
            <pc:sldMk cId="1953943165" sldId="3362"/>
            <ac:spMk id="11" creationId="{00000000-0000-0000-0000-000000000000}"/>
          </ac:spMkLst>
        </pc:spChg>
      </pc:sldChg>
      <pc:sldChg chg="addSp delSp modSp add del mod setBg">
        <pc:chgData name="KOLTA Joseph UCI IDF" userId="3621a843-63ae-447c-9266-fa0223354757" providerId="ADAL" clId="{B0483D2F-2718-4094-A0F6-1E532E44EE70}" dt="2026-02-10T10:13:31.684" v="479"/>
        <pc:sldMkLst>
          <pc:docMk/>
          <pc:sldMk cId="2786391462" sldId="3511"/>
        </pc:sldMkLst>
        <pc:spChg chg="add mod">
          <ac:chgData name="KOLTA Joseph UCI IDF" userId="3621a843-63ae-447c-9266-fa0223354757" providerId="ADAL" clId="{B0483D2F-2718-4094-A0F6-1E532E44EE70}" dt="2026-02-09T21:47:41.302" v="252"/>
          <ac:spMkLst>
            <pc:docMk/>
            <pc:sldMk cId="2786391462" sldId="3511"/>
            <ac:spMk id="3" creationId="{0EF1F43A-2568-001D-54CB-67A03A026D7C}"/>
          </ac:spMkLst>
        </pc:spChg>
        <pc:spChg chg="mod">
          <ac:chgData name="KOLTA Joseph UCI IDF" userId="3621a843-63ae-447c-9266-fa0223354757" providerId="ADAL" clId="{B0483D2F-2718-4094-A0F6-1E532E44EE70}" dt="2026-02-09T21:35:21.400" v="73" actId="20577"/>
          <ac:spMkLst>
            <pc:docMk/>
            <pc:sldMk cId="2786391462" sldId="3511"/>
            <ac:spMk id="5" creationId="{0CE62262-A4AC-570E-4062-00AF7E0B5E1D}"/>
          </ac:spMkLst>
        </pc:spChg>
        <pc:spChg chg="del">
          <ac:chgData name="KOLTA Joseph UCI IDF" userId="3621a843-63ae-447c-9266-fa0223354757" providerId="ADAL" clId="{B0483D2F-2718-4094-A0F6-1E532E44EE70}" dt="2026-02-09T21:47:33.606" v="251" actId="478"/>
          <ac:spMkLst>
            <pc:docMk/>
            <pc:sldMk cId="2786391462" sldId="3511"/>
            <ac:spMk id="6" creationId="{D84FA194-99CF-EBA0-B6D1-DEB09A9E01B1}"/>
          </ac:spMkLst>
        </pc:spChg>
        <pc:graphicFrameChg chg="mod modGraphic">
          <ac:chgData name="KOLTA Joseph UCI IDF" userId="3621a843-63ae-447c-9266-fa0223354757" providerId="ADAL" clId="{B0483D2F-2718-4094-A0F6-1E532E44EE70}" dt="2026-02-10T10:13:31.684" v="479"/>
          <ac:graphicFrameMkLst>
            <pc:docMk/>
            <pc:sldMk cId="2786391462" sldId="3511"/>
            <ac:graphicFrameMk id="2" creationId="{00000000-0000-0000-0000-000000000000}"/>
          </ac:graphicFrameMkLst>
        </pc:graphicFrameChg>
      </pc:sldChg>
      <pc:sldChg chg="add del setBg">
        <pc:chgData name="KOLTA Joseph UCI IDF" userId="3621a843-63ae-447c-9266-fa0223354757" providerId="ADAL" clId="{B0483D2F-2718-4094-A0F6-1E532E44EE70}" dt="2026-02-09T21:35:44.771" v="75"/>
        <pc:sldMkLst>
          <pc:docMk/>
          <pc:sldMk cId="318374554" sldId="3512"/>
        </pc:sldMkLst>
      </pc:sldChg>
      <pc:sldChg chg="addSp delSp modSp add mod">
        <pc:chgData name="KOLTA Joseph UCI IDF" userId="3621a843-63ae-447c-9266-fa0223354757" providerId="ADAL" clId="{B0483D2F-2718-4094-A0F6-1E532E44EE70}" dt="2026-02-09T21:38:57.790" v="123"/>
        <pc:sldMkLst>
          <pc:docMk/>
          <pc:sldMk cId="1674477743" sldId="3512"/>
        </pc:sldMkLst>
        <pc:spChg chg="del mod">
          <ac:chgData name="KOLTA Joseph UCI IDF" userId="3621a843-63ae-447c-9266-fa0223354757" providerId="ADAL" clId="{B0483D2F-2718-4094-A0F6-1E532E44EE70}" dt="2026-02-09T21:38:57.007" v="122" actId="478"/>
          <ac:spMkLst>
            <pc:docMk/>
            <pc:sldMk cId="1674477743" sldId="3512"/>
            <ac:spMk id="2" creationId="{A91BB7BA-D61F-210A-497F-7A4543FF64E0}"/>
          </ac:spMkLst>
        </pc:spChg>
        <pc:spChg chg="add mod">
          <ac:chgData name="KOLTA Joseph UCI IDF" userId="3621a843-63ae-447c-9266-fa0223354757" providerId="ADAL" clId="{B0483D2F-2718-4094-A0F6-1E532E44EE70}" dt="2026-02-09T21:38:57.790" v="123"/>
          <ac:spMkLst>
            <pc:docMk/>
            <pc:sldMk cId="1674477743" sldId="3512"/>
            <ac:spMk id="4" creationId="{FD0306D4-C517-5FBD-83CA-6AFF5ACE8CDB}"/>
          </ac:spMkLst>
        </pc:spChg>
        <pc:spChg chg="mod">
          <ac:chgData name="KOLTA Joseph UCI IDF" userId="3621a843-63ae-447c-9266-fa0223354757" providerId="ADAL" clId="{B0483D2F-2718-4094-A0F6-1E532E44EE70}" dt="2026-02-09T21:36:34.749" v="99" actId="20577"/>
          <ac:spMkLst>
            <pc:docMk/>
            <pc:sldMk cId="1674477743" sldId="3512"/>
            <ac:spMk id="7" creationId="{F0354DEC-0DD1-EC7E-044A-8A77BF3EBB13}"/>
          </ac:spMkLst>
        </pc:spChg>
      </pc:sldChg>
      <pc:sldChg chg="addSp delSp modSp add mod">
        <pc:chgData name="KOLTA Joseph UCI IDF" userId="3621a843-63ae-447c-9266-fa0223354757" providerId="ADAL" clId="{B0483D2F-2718-4094-A0F6-1E532E44EE70}" dt="2026-02-10T10:14:49.929" v="492"/>
        <pc:sldMkLst>
          <pc:docMk/>
          <pc:sldMk cId="1322393716" sldId="3513"/>
        </pc:sldMkLst>
        <pc:spChg chg="add mod">
          <ac:chgData name="KOLTA Joseph UCI IDF" userId="3621a843-63ae-447c-9266-fa0223354757" providerId="ADAL" clId="{B0483D2F-2718-4094-A0F6-1E532E44EE70}" dt="2026-02-09T21:47:54.146" v="254"/>
          <ac:spMkLst>
            <pc:docMk/>
            <pc:sldMk cId="1322393716" sldId="3513"/>
            <ac:spMk id="3" creationId="{FBCF3D54-F4FF-5FEB-9717-83EBEC531B19}"/>
          </ac:spMkLst>
        </pc:spChg>
        <pc:spChg chg="del">
          <ac:chgData name="KOLTA Joseph UCI IDF" userId="3621a843-63ae-447c-9266-fa0223354757" providerId="ADAL" clId="{B0483D2F-2718-4094-A0F6-1E532E44EE70}" dt="2026-02-09T21:47:53.345" v="253" actId="478"/>
          <ac:spMkLst>
            <pc:docMk/>
            <pc:sldMk cId="1322393716" sldId="3513"/>
            <ac:spMk id="6" creationId="{74745D4E-5817-DE75-90C5-31B43D6EA1B3}"/>
          </ac:spMkLst>
        </pc:spChg>
        <pc:graphicFrameChg chg="mod modGraphic">
          <ac:chgData name="KOLTA Joseph UCI IDF" userId="3621a843-63ae-447c-9266-fa0223354757" providerId="ADAL" clId="{B0483D2F-2718-4094-A0F6-1E532E44EE70}" dt="2026-02-10T10:14:49.929" v="492"/>
          <ac:graphicFrameMkLst>
            <pc:docMk/>
            <pc:sldMk cId="1322393716" sldId="3513"/>
            <ac:graphicFrameMk id="2" creationId="{AE0BBFCC-A110-A8D2-D925-DEE42517D647}"/>
          </ac:graphicFrameMkLst>
        </pc:graphicFrameChg>
      </pc:sldChg>
      <pc:sldChg chg="add del setBg">
        <pc:chgData name="KOLTA Joseph UCI IDF" userId="3621a843-63ae-447c-9266-fa0223354757" providerId="ADAL" clId="{B0483D2F-2718-4094-A0F6-1E532E44EE70}" dt="2026-02-09T21:37:09.529" v="101"/>
        <pc:sldMkLst>
          <pc:docMk/>
          <pc:sldMk cId="4134994885" sldId="3513"/>
        </pc:sldMkLst>
      </pc:sldChg>
      <pc:sldChg chg="add del setBg">
        <pc:chgData name="KOLTA Joseph UCI IDF" userId="3621a843-63ae-447c-9266-fa0223354757" providerId="ADAL" clId="{B0483D2F-2718-4094-A0F6-1E532E44EE70}" dt="2026-02-09T21:37:13.195" v="104"/>
        <pc:sldMkLst>
          <pc:docMk/>
          <pc:sldMk cId="2062195453" sldId="3514"/>
        </pc:sldMkLst>
      </pc:sldChg>
      <pc:sldChg chg="addSp delSp modSp add mod">
        <pc:chgData name="KOLTA Joseph UCI IDF" userId="3621a843-63ae-447c-9266-fa0223354757" providerId="ADAL" clId="{B0483D2F-2718-4094-A0F6-1E532E44EE70}" dt="2026-02-10T10:17:12.899" v="510" actId="114"/>
        <pc:sldMkLst>
          <pc:docMk/>
          <pc:sldMk cId="2768689131" sldId="3514"/>
        </pc:sldMkLst>
        <pc:spChg chg="add mod">
          <ac:chgData name="KOLTA Joseph UCI IDF" userId="3621a843-63ae-447c-9266-fa0223354757" providerId="ADAL" clId="{B0483D2F-2718-4094-A0F6-1E532E44EE70}" dt="2026-02-09T21:47:58.336" v="256"/>
          <ac:spMkLst>
            <pc:docMk/>
            <pc:sldMk cId="2768689131" sldId="3514"/>
            <ac:spMk id="3" creationId="{772CF073-538C-F191-3B42-B57FC4D75ADF}"/>
          </ac:spMkLst>
        </pc:spChg>
        <pc:spChg chg="del">
          <ac:chgData name="KOLTA Joseph UCI IDF" userId="3621a843-63ae-447c-9266-fa0223354757" providerId="ADAL" clId="{B0483D2F-2718-4094-A0F6-1E532E44EE70}" dt="2026-02-09T21:47:57.363" v="255" actId="478"/>
          <ac:spMkLst>
            <pc:docMk/>
            <pc:sldMk cId="2768689131" sldId="3514"/>
            <ac:spMk id="6" creationId="{222B831D-CE4A-74A1-E057-7A12DBDFA92B}"/>
          </ac:spMkLst>
        </pc:spChg>
        <pc:graphicFrameChg chg="mod modGraphic">
          <ac:chgData name="KOLTA Joseph UCI IDF" userId="3621a843-63ae-447c-9266-fa0223354757" providerId="ADAL" clId="{B0483D2F-2718-4094-A0F6-1E532E44EE70}" dt="2026-02-10T10:17:12.899" v="510" actId="114"/>
          <ac:graphicFrameMkLst>
            <pc:docMk/>
            <pc:sldMk cId="2768689131" sldId="3514"/>
            <ac:graphicFrameMk id="2" creationId="{74AA3AFF-9850-EAAC-F682-8C913D79894D}"/>
          </ac:graphicFrameMkLst>
        </pc:graphicFrameChg>
      </pc:sldChg>
      <pc:sldChg chg="add del setBg">
        <pc:chgData name="KOLTA Joseph UCI IDF" userId="3621a843-63ae-447c-9266-fa0223354757" providerId="ADAL" clId="{B0483D2F-2718-4094-A0F6-1E532E44EE70}" dt="2026-02-09T21:37:26.991" v="107"/>
        <pc:sldMkLst>
          <pc:docMk/>
          <pc:sldMk cId="2019606342" sldId="3515"/>
        </pc:sldMkLst>
      </pc:sldChg>
      <pc:sldChg chg="addSp delSp modSp add mod">
        <pc:chgData name="KOLTA Joseph UCI IDF" userId="3621a843-63ae-447c-9266-fa0223354757" providerId="ADAL" clId="{B0483D2F-2718-4094-A0F6-1E532E44EE70}" dt="2026-02-09T22:06:41.776" v="388" actId="478"/>
        <pc:sldMkLst>
          <pc:docMk/>
          <pc:sldMk cId="2150831666" sldId="3515"/>
        </pc:sldMkLst>
        <pc:spChg chg="add del mod">
          <ac:chgData name="KOLTA Joseph UCI IDF" userId="3621a843-63ae-447c-9266-fa0223354757" providerId="ADAL" clId="{B0483D2F-2718-4094-A0F6-1E532E44EE70}" dt="2026-02-09T22:06:41.776" v="388" actId="478"/>
          <ac:spMkLst>
            <pc:docMk/>
            <pc:sldMk cId="2150831666" sldId="3515"/>
            <ac:spMk id="4" creationId="{F1A4ACF3-F232-7BAD-6786-F778DAAD0C78}"/>
          </ac:spMkLst>
        </pc:spChg>
      </pc:sldChg>
      <pc:sldChg chg="add del setBg">
        <pc:chgData name="KOLTA Joseph UCI IDF" userId="3621a843-63ae-447c-9266-fa0223354757" providerId="ADAL" clId="{B0483D2F-2718-4094-A0F6-1E532E44EE70}" dt="2026-02-09T21:39:13.638" v="125"/>
        <pc:sldMkLst>
          <pc:docMk/>
          <pc:sldMk cId="486993835" sldId="3516"/>
        </pc:sldMkLst>
      </pc:sldChg>
      <pc:sldChg chg="addSp delSp modSp add mod">
        <pc:chgData name="KOLTA Joseph UCI IDF" userId="3621a843-63ae-447c-9266-fa0223354757" providerId="ADAL" clId="{B0483D2F-2718-4094-A0F6-1E532E44EE70}" dt="2026-02-09T21:49:13.400" v="296"/>
        <pc:sldMkLst>
          <pc:docMk/>
          <pc:sldMk cId="776720467" sldId="3516"/>
        </pc:sldMkLst>
        <pc:spChg chg="add mod">
          <ac:chgData name="KOLTA Joseph UCI IDF" userId="3621a843-63ae-447c-9266-fa0223354757" providerId="ADAL" clId="{B0483D2F-2718-4094-A0F6-1E532E44EE70}" dt="2026-02-09T21:49:13.400" v="296"/>
          <ac:spMkLst>
            <pc:docMk/>
            <pc:sldMk cId="776720467" sldId="3516"/>
            <ac:spMk id="2" creationId="{888DEF62-D72D-E8DF-D537-9D4E82AE1E9E}"/>
          </ac:spMkLst>
        </pc:spChg>
        <pc:spChg chg="del">
          <ac:chgData name="KOLTA Joseph UCI IDF" userId="3621a843-63ae-447c-9266-fa0223354757" providerId="ADAL" clId="{B0483D2F-2718-4094-A0F6-1E532E44EE70}" dt="2026-02-09T21:48:12.683" v="257" actId="478"/>
          <ac:spMkLst>
            <pc:docMk/>
            <pc:sldMk cId="776720467" sldId="3516"/>
            <ac:spMk id="3" creationId="{44D6E58F-D52B-F500-DD1F-DF52E8D6DDF0}"/>
          </ac:spMkLst>
        </pc:spChg>
        <pc:spChg chg="mod">
          <ac:chgData name="KOLTA Joseph UCI IDF" userId="3621a843-63ae-447c-9266-fa0223354757" providerId="ADAL" clId="{B0483D2F-2718-4094-A0F6-1E532E44EE70}" dt="2026-02-09T21:39:34.818" v="138" actId="20577"/>
          <ac:spMkLst>
            <pc:docMk/>
            <pc:sldMk cId="776720467" sldId="3516"/>
            <ac:spMk id="4" creationId="{A2E71622-65A7-7C9A-3528-1DDEE76480C8}"/>
          </ac:spMkLst>
        </pc:spChg>
        <pc:spChg chg="mod">
          <ac:chgData name="KOLTA Joseph UCI IDF" userId="3621a843-63ae-447c-9266-fa0223354757" providerId="ADAL" clId="{B0483D2F-2718-4094-A0F6-1E532E44EE70}" dt="2026-02-09T21:39:25.841" v="134" actId="20577"/>
          <ac:spMkLst>
            <pc:docMk/>
            <pc:sldMk cId="776720467" sldId="3516"/>
            <ac:spMk id="7" creationId="{0FEBDFAA-F7F3-24A6-B890-C01ED40E9720}"/>
          </ac:spMkLst>
        </pc:spChg>
      </pc:sldChg>
      <pc:sldChg chg="add del setBg">
        <pc:chgData name="KOLTA Joseph UCI IDF" userId="3621a843-63ae-447c-9266-fa0223354757" providerId="ADAL" clId="{B0483D2F-2718-4094-A0F6-1E532E44EE70}" dt="2026-02-09T21:39:13.638" v="125"/>
        <pc:sldMkLst>
          <pc:docMk/>
          <pc:sldMk cId="2069290065" sldId="3517"/>
        </pc:sldMkLst>
      </pc:sldChg>
      <pc:sldChg chg="addSp delSp modSp add mod">
        <pc:chgData name="KOLTA Joseph UCI IDF" userId="3621a843-63ae-447c-9266-fa0223354757" providerId="ADAL" clId="{B0483D2F-2718-4094-A0F6-1E532E44EE70}" dt="2026-02-10T10:21:36.380" v="557"/>
        <pc:sldMkLst>
          <pc:docMk/>
          <pc:sldMk cId="2849596514" sldId="3517"/>
        </pc:sldMkLst>
        <pc:spChg chg="add mod">
          <ac:chgData name="KOLTA Joseph UCI IDF" userId="3621a843-63ae-447c-9266-fa0223354757" providerId="ADAL" clId="{B0483D2F-2718-4094-A0F6-1E532E44EE70}" dt="2026-02-09T21:49:17.171" v="297"/>
          <ac:spMkLst>
            <pc:docMk/>
            <pc:sldMk cId="2849596514" sldId="3517"/>
            <ac:spMk id="3" creationId="{CC547CDF-40CD-DAE4-BF16-9CC4824E7FA7}"/>
          </ac:spMkLst>
        </pc:spChg>
        <pc:spChg chg="mod">
          <ac:chgData name="KOLTA Joseph UCI IDF" userId="3621a843-63ae-447c-9266-fa0223354757" providerId="ADAL" clId="{B0483D2F-2718-4094-A0F6-1E532E44EE70}" dt="2026-02-09T21:39:50.483" v="139"/>
          <ac:spMkLst>
            <pc:docMk/>
            <pc:sldMk cId="2849596514" sldId="3517"/>
            <ac:spMk id="5" creationId="{7A5DCC4A-1FD9-AA93-2881-E7D505DDCE89}"/>
          </ac:spMkLst>
        </pc:spChg>
        <pc:spChg chg="del">
          <ac:chgData name="KOLTA Joseph UCI IDF" userId="3621a843-63ae-447c-9266-fa0223354757" providerId="ADAL" clId="{B0483D2F-2718-4094-A0F6-1E532E44EE70}" dt="2026-02-09T21:48:16.386" v="258" actId="478"/>
          <ac:spMkLst>
            <pc:docMk/>
            <pc:sldMk cId="2849596514" sldId="3517"/>
            <ac:spMk id="6" creationId="{776121F6-3B82-9CFF-7237-8269BCA6F611}"/>
          </ac:spMkLst>
        </pc:spChg>
        <pc:graphicFrameChg chg="mod modGraphic">
          <ac:chgData name="KOLTA Joseph UCI IDF" userId="3621a843-63ae-447c-9266-fa0223354757" providerId="ADAL" clId="{B0483D2F-2718-4094-A0F6-1E532E44EE70}" dt="2026-02-10T10:21:36.380" v="557"/>
          <ac:graphicFrameMkLst>
            <pc:docMk/>
            <pc:sldMk cId="2849596514" sldId="3517"/>
            <ac:graphicFrameMk id="2" creationId="{6FDAC746-014B-AF26-C345-1B3580EAD7B4}"/>
          </ac:graphicFrameMkLst>
        </pc:graphicFrameChg>
      </pc:sldChg>
      <pc:sldChg chg="addSp delSp modSp add mod">
        <pc:chgData name="KOLTA Joseph UCI IDF" userId="3621a843-63ae-447c-9266-fa0223354757" providerId="ADAL" clId="{B0483D2F-2718-4094-A0F6-1E532E44EE70}" dt="2026-02-10T10:23:57.059" v="580" actId="14734"/>
        <pc:sldMkLst>
          <pc:docMk/>
          <pc:sldMk cId="640885143" sldId="3518"/>
        </pc:sldMkLst>
        <pc:spChg chg="add mod">
          <ac:chgData name="KOLTA Joseph UCI IDF" userId="3621a843-63ae-447c-9266-fa0223354757" providerId="ADAL" clId="{B0483D2F-2718-4094-A0F6-1E532E44EE70}" dt="2026-02-09T21:49:19.828" v="298"/>
          <ac:spMkLst>
            <pc:docMk/>
            <pc:sldMk cId="640885143" sldId="3518"/>
            <ac:spMk id="3" creationId="{75CA837D-6C57-C55A-0C28-7B0B1EA5982F}"/>
          </ac:spMkLst>
        </pc:spChg>
        <pc:spChg chg="mod">
          <ac:chgData name="KOLTA Joseph UCI IDF" userId="3621a843-63ae-447c-9266-fa0223354757" providerId="ADAL" clId="{B0483D2F-2718-4094-A0F6-1E532E44EE70}" dt="2026-02-09T21:39:56.393" v="140"/>
          <ac:spMkLst>
            <pc:docMk/>
            <pc:sldMk cId="640885143" sldId="3518"/>
            <ac:spMk id="5" creationId="{419C93F1-E959-D209-ECD3-C7093E48FB15}"/>
          </ac:spMkLst>
        </pc:spChg>
        <pc:spChg chg="del mod">
          <ac:chgData name="KOLTA Joseph UCI IDF" userId="3621a843-63ae-447c-9266-fa0223354757" providerId="ADAL" clId="{B0483D2F-2718-4094-A0F6-1E532E44EE70}" dt="2026-02-09T21:48:20.544" v="260" actId="478"/>
          <ac:spMkLst>
            <pc:docMk/>
            <pc:sldMk cId="640885143" sldId="3518"/>
            <ac:spMk id="6" creationId="{B3008DEE-FE9E-3B6B-5A23-227E04386E83}"/>
          </ac:spMkLst>
        </pc:spChg>
        <pc:graphicFrameChg chg="mod modGraphic">
          <ac:chgData name="KOLTA Joseph UCI IDF" userId="3621a843-63ae-447c-9266-fa0223354757" providerId="ADAL" clId="{B0483D2F-2718-4094-A0F6-1E532E44EE70}" dt="2026-02-10T10:23:57.059" v="580" actId="14734"/>
          <ac:graphicFrameMkLst>
            <pc:docMk/>
            <pc:sldMk cId="640885143" sldId="3518"/>
            <ac:graphicFrameMk id="2" creationId="{5BC69CD9-B141-9DFC-7B8B-D29660A43417}"/>
          </ac:graphicFrameMkLst>
        </pc:graphicFrameChg>
      </pc:sldChg>
      <pc:sldChg chg="add del setBg">
        <pc:chgData name="KOLTA Joseph UCI IDF" userId="3621a843-63ae-447c-9266-fa0223354757" providerId="ADAL" clId="{B0483D2F-2718-4094-A0F6-1E532E44EE70}" dt="2026-02-09T21:39:13.638" v="125"/>
        <pc:sldMkLst>
          <pc:docMk/>
          <pc:sldMk cId="3283782814" sldId="3518"/>
        </pc:sldMkLst>
      </pc:sldChg>
      <pc:sldChg chg="add del setBg">
        <pc:chgData name="KOLTA Joseph UCI IDF" userId="3621a843-63ae-447c-9266-fa0223354757" providerId="ADAL" clId="{B0483D2F-2718-4094-A0F6-1E532E44EE70}" dt="2026-02-09T21:39:13.638" v="125"/>
        <pc:sldMkLst>
          <pc:docMk/>
          <pc:sldMk cId="1203971151" sldId="3519"/>
        </pc:sldMkLst>
      </pc:sldChg>
      <pc:sldChg chg="addSp delSp modSp add mod">
        <pc:chgData name="KOLTA Joseph UCI IDF" userId="3621a843-63ae-447c-9266-fa0223354757" providerId="ADAL" clId="{B0483D2F-2718-4094-A0F6-1E532E44EE70}" dt="2026-02-10T10:24:33.836" v="586"/>
        <pc:sldMkLst>
          <pc:docMk/>
          <pc:sldMk cId="4119679935" sldId="3519"/>
        </pc:sldMkLst>
        <pc:spChg chg="add mod">
          <ac:chgData name="KOLTA Joseph UCI IDF" userId="3621a843-63ae-447c-9266-fa0223354757" providerId="ADAL" clId="{B0483D2F-2718-4094-A0F6-1E532E44EE70}" dt="2026-02-09T21:49:22.144" v="299"/>
          <ac:spMkLst>
            <pc:docMk/>
            <pc:sldMk cId="4119679935" sldId="3519"/>
            <ac:spMk id="3" creationId="{19E062B1-0A1D-7C30-D4F4-C7020AB276B6}"/>
          </ac:spMkLst>
        </pc:spChg>
        <pc:spChg chg="mod">
          <ac:chgData name="KOLTA Joseph UCI IDF" userId="3621a843-63ae-447c-9266-fa0223354757" providerId="ADAL" clId="{B0483D2F-2718-4094-A0F6-1E532E44EE70}" dt="2026-02-09T21:40:02.010" v="141"/>
          <ac:spMkLst>
            <pc:docMk/>
            <pc:sldMk cId="4119679935" sldId="3519"/>
            <ac:spMk id="5" creationId="{8CB8451C-BA07-5D2C-D01F-5653D972A3A1}"/>
          </ac:spMkLst>
        </pc:spChg>
        <pc:spChg chg="del">
          <ac:chgData name="KOLTA Joseph UCI IDF" userId="3621a843-63ae-447c-9266-fa0223354757" providerId="ADAL" clId="{B0483D2F-2718-4094-A0F6-1E532E44EE70}" dt="2026-02-09T21:48:21.612" v="261" actId="478"/>
          <ac:spMkLst>
            <pc:docMk/>
            <pc:sldMk cId="4119679935" sldId="3519"/>
            <ac:spMk id="6" creationId="{635D36BB-0176-C984-F187-6A39E4069EC8}"/>
          </ac:spMkLst>
        </pc:spChg>
        <pc:graphicFrameChg chg="mod modGraphic">
          <ac:chgData name="KOLTA Joseph UCI IDF" userId="3621a843-63ae-447c-9266-fa0223354757" providerId="ADAL" clId="{B0483D2F-2718-4094-A0F6-1E532E44EE70}" dt="2026-02-10T10:24:33.836" v="586"/>
          <ac:graphicFrameMkLst>
            <pc:docMk/>
            <pc:sldMk cId="4119679935" sldId="3519"/>
            <ac:graphicFrameMk id="2" creationId="{BC5E1A5B-28D9-630B-128A-081EB9A34509}"/>
          </ac:graphicFrameMkLst>
        </pc:graphicFrameChg>
      </pc:sldChg>
      <pc:sldChg chg="addSp delSp add mod">
        <pc:chgData name="KOLTA Joseph UCI IDF" userId="3621a843-63ae-447c-9266-fa0223354757" providerId="ADAL" clId="{B0483D2F-2718-4094-A0F6-1E532E44EE70}" dt="2026-02-09T22:08:17.401" v="389" actId="478"/>
        <pc:sldMkLst>
          <pc:docMk/>
          <pc:sldMk cId="1700916769" sldId="3520"/>
        </pc:sldMkLst>
        <pc:spChg chg="del">
          <ac:chgData name="KOLTA Joseph UCI IDF" userId="3621a843-63ae-447c-9266-fa0223354757" providerId="ADAL" clId="{B0483D2F-2718-4094-A0F6-1E532E44EE70}" dt="2026-02-09T22:08:17.401" v="389" actId="478"/>
          <ac:spMkLst>
            <pc:docMk/>
            <pc:sldMk cId="1700916769" sldId="3520"/>
            <ac:spMk id="4" creationId="{4EF34E7A-E3B5-ED36-524E-CFFF174FAEBD}"/>
          </ac:spMkLst>
        </pc:spChg>
        <pc:spChg chg="add del">
          <ac:chgData name="KOLTA Joseph UCI IDF" userId="3621a843-63ae-447c-9266-fa0223354757" providerId="ADAL" clId="{B0483D2F-2718-4094-A0F6-1E532E44EE70}" dt="2026-02-09T21:40:11.765" v="143" actId="22"/>
          <ac:spMkLst>
            <pc:docMk/>
            <pc:sldMk cId="1700916769" sldId="3520"/>
            <ac:spMk id="6" creationId="{141B8D11-0F59-3ED8-92FC-2A69AE55ED9F}"/>
          </ac:spMkLst>
        </pc:spChg>
      </pc:sldChg>
      <pc:sldChg chg="add del setBg">
        <pc:chgData name="KOLTA Joseph UCI IDF" userId="3621a843-63ae-447c-9266-fa0223354757" providerId="ADAL" clId="{B0483D2F-2718-4094-A0F6-1E532E44EE70}" dt="2026-02-09T21:39:13.638" v="125"/>
        <pc:sldMkLst>
          <pc:docMk/>
          <pc:sldMk cId="3788536903" sldId="3520"/>
        </pc:sldMkLst>
      </pc:sldChg>
      <pc:sldChg chg="addSp delSp modSp add mod">
        <pc:chgData name="KOLTA Joseph UCI IDF" userId="3621a843-63ae-447c-9266-fa0223354757" providerId="ADAL" clId="{B0483D2F-2718-4094-A0F6-1E532E44EE70}" dt="2026-02-09T21:49:25.892" v="300"/>
        <pc:sldMkLst>
          <pc:docMk/>
          <pc:sldMk cId="1194735347" sldId="3521"/>
        </pc:sldMkLst>
        <pc:spChg chg="add mod">
          <ac:chgData name="KOLTA Joseph UCI IDF" userId="3621a843-63ae-447c-9266-fa0223354757" providerId="ADAL" clId="{B0483D2F-2718-4094-A0F6-1E532E44EE70}" dt="2026-02-09T21:49:25.892" v="300"/>
          <ac:spMkLst>
            <pc:docMk/>
            <pc:sldMk cId="1194735347" sldId="3521"/>
            <ac:spMk id="2" creationId="{F13AEA2E-CD39-BE7D-1999-856AF74F50C3}"/>
          </ac:spMkLst>
        </pc:spChg>
        <pc:spChg chg="del">
          <ac:chgData name="KOLTA Joseph UCI IDF" userId="3621a843-63ae-447c-9266-fa0223354757" providerId="ADAL" clId="{B0483D2F-2718-4094-A0F6-1E532E44EE70}" dt="2026-02-09T21:48:23.537" v="262" actId="478"/>
          <ac:spMkLst>
            <pc:docMk/>
            <pc:sldMk cId="1194735347" sldId="3521"/>
            <ac:spMk id="3" creationId="{46B8A7D4-18DA-0EC1-BBA7-B73286026A39}"/>
          </ac:spMkLst>
        </pc:spChg>
        <pc:spChg chg="mod">
          <ac:chgData name="KOLTA Joseph UCI IDF" userId="3621a843-63ae-447c-9266-fa0223354757" providerId="ADAL" clId="{B0483D2F-2718-4094-A0F6-1E532E44EE70}" dt="2026-02-09T21:40:31.931" v="150" actId="20577"/>
          <ac:spMkLst>
            <pc:docMk/>
            <pc:sldMk cId="1194735347" sldId="3521"/>
            <ac:spMk id="4" creationId="{E0CC8BA7-E7D0-FF3E-B5E0-A214545B2242}"/>
          </ac:spMkLst>
        </pc:spChg>
        <pc:spChg chg="mod">
          <ac:chgData name="KOLTA Joseph UCI IDF" userId="3621a843-63ae-447c-9266-fa0223354757" providerId="ADAL" clId="{B0483D2F-2718-4094-A0F6-1E532E44EE70}" dt="2026-02-09T21:40:27.992" v="148" actId="6549"/>
          <ac:spMkLst>
            <pc:docMk/>
            <pc:sldMk cId="1194735347" sldId="3521"/>
            <ac:spMk id="7" creationId="{9D9F19B1-B552-DDB5-15CC-905A5ACD6580}"/>
          </ac:spMkLst>
        </pc:spChg>
      </pc:sldChg>
      <pc:sldChg chg="add del setBg">
        <pc:chgData name="KOLTA Joseph UCI IDF" userId="3621a843-63ae-447c-9266-fa0223354757" providerId="ADAL" clId="{B0483D2F-2718-4094-A0F6-1E532E44EE70}" dt="2026-02-09T21:40:23.043" v="145"/>
        <pc:sldMkLst>
          <pc:docMk/>
          <pc:sldMk cId="2015828172" sldId="3521"/>
        </pc:sldMkLst>
      </pc:sldChg>
      <pc:sldChg chg="add del setBg">
        <pc:chgData name="KOLTA Joseph UCI IDF" userId="3621a843-63ae-447c-9266-fa0223354757" providerId="ADAL" clId="{B0483D2F-2718-4094-A0F6-1E532E44EE70}" dt="2026-02-09T21:40:23.043" v="145"/>
        <pc:sldMkLst>
          <pc:docMk/>
          <pc:sldMk cId="2866284480" sldId="3522"/>
        </pc:sldMkLst>
      </pc:sldChg>
      <pc:sldChg chg="addSp delSp modSp add mod">
        <pc:chgData name="KOLTA Joseph UCI IDF" userId="3621a843-63ae-447c-9266-fa0223354757" providerId="ADAL" clId="{B0483D2F-2718-4094-A0F6-1E532E44EE70}" dt="2026-02-10T10:25:58.565" v="599"/>
        <pc:sldMkLst>
          <pc:docMk/>
          <pc:sldMk cId="3775438472" sldId="3522"/>
        </pc:sldMkLst>
        <pc:spChg chg="add mod">
          <ac:chgData name="KOLTA Joseph UCI IDF" userId="3621a843-63ae-447c-9266-fa0223354757" providerId="ADAL" clId="{B0483D2F-2718-4094-A0F6-1E532E44EE70}" dt="2026-02-09T21:49:28.157" v="301"/>
          <ac:spMkLst>
            <pc:docMk/>
            <pc:sldMk cId="3775438472" sldId="3522"/>
            <ac:spMk id="3" creationId="{9AD9E3B2-FBDA-B024-AD96-D80641C045AB}"/>
          </ac:spMkLst>
        </pc:spChg>
        <pc:spChg chg="mod">
          <ac:chgData name="KOLTA Joseph UCI IDF" userId="3621a843-63ae-447c-9266-fa0223354757" providerId="ADAL" clId="{B0483D2F-2718-4094-A0F6-1E532E44EE70}" dt="2026-02-09T21:40:38.291" v="152" actId="20577"/>
          <ac:spMkLst>
            <pc:docMk/>
            <pc:sldMk cId="3775438472" sldId="3522"/>
            <ac:spMk id="5" creationId="{4CEBE248-DF33-1B2E-E888-77BBCD15B006}"/>
          </ac:spMkLst>
        </pc:spChg>
        <pc:spChg chg="del mod">
          <ac:chgData name="KOLTA Joseph UCI IDF" userId="3621a843-63ae-447c-9266-fa0223354757" providerId="ADAL" clId="{B0483D2F-2718-4094-A0F6-1E532E44EE70}" dt="2026-02-09T21:48:25.058" v="264" actId="478"/>
          <ac:spMkLst>
            <pc:docMk/>
            <pc:sldMk cId="3775438472" sldId="3522"/>
            <ac:spMk id="6" creationId="{0EE96206-64A5-4114-F8B3-5E3849E53853}"/>
          </ac:spMkLst>
        </pc:spChg>
        <pc:graphicFrameChg chg="mod modGraphic">
          <ac:chgData name="KOLTA Joseph UCI IDF" userId="3621a843-63ae-447c-9266-fa0223354757" providerId="ADAL" clId="{B0483D2F-2718-4094-A0F6-1E532E44EE70}" dt="2026-02-10T10:25:58.565" v="599"/>
          <ac:graphicFrameMkLst>
            <pc:docMk/>
            <pc:sldMk cId="3775438472" sldId="3522"/>
            <ac:graphicFrameMk id="2" creationId="{0378C429-AF40-BB83-B9FC-80759A046C20}"/>
          </ac:graphicFrameMkLst>
        </pc:graphicFrameChg>
      </pc:sldChg>
      <pc:sldChg chg="add del setBg">
        <pc:chgData name="KOLTA Joseph UCI IDF" userId="3621a843-63ae-447c-9266-fa0223354757" providerId="ADAL" clId="{B0483D2F-2718-4094-A0F6-1E532E44EE70}" dt="2026-02-09T21:40:23.043" v="145"/>
        <pc:sldMkLst>
          <pc:docMk/>
          <pc:sldMk cId="722248216" sldId="3523"/>
        </pc:sldMkLst>
      </pc:sldChg>
      <pc:sldChg chg="addSp delSp modSp add mod">
        <pc:chgData name="KOLTA Joseph UCI IDF" userId="3621a843-63ae-447c-9266-fa0223354757" providerId="ADAL" clId="{B0483D2F-2718-4094-A0F6-1E532E44EE70}" dt="2026-02-10T10:27:09.991" v="612"/>
        <pc:sldMkLst>
          <pc:docMk/>
          <pc:sldMk cId="1499665359" sldId="3523"/>
        </pc:sldMkLst>
        <pc:spChg chg="add mod">
          <ac:chgData name="KOLTA Joseph UCI IDF" userId="3621a843-63ae-447c-9266-fa0223354757" providerId="ADAL" clId="{B0483D2F-2718-4094-A0F6-1E532E44EE70}" dt="2026-02-09T21:49:30.185" v="302"/>
          <ac:spMkLst>
            <pc:docMk/>
            <pc:sldMk cId="1499665359" sldId="3523"/>
            <ac:spMk id="3" creationId="{29BE9AE8-F2E0-B71A-5706-8B6133594A9C}"/>
          </ac:spMkLst>
        </pc:spChg>
        <pc:spChg chg="mod">
          <ac:chgData name="KOLTA Joseph UCI IDF" userId="3621a843-63ae-447c-9266-fa0223354757" providerId="ADAL" clId="{B0483D2F-2718-4094-A0F6-1E532E44EE70}" dt="2026-02-09T21:40:43.057" v="154" actId="20577"/>
          <ac:spMkLst>
            <pc:docMk/>
            <pc:sldMk cId="1499665359" sldId="3523"/>
            <ac:spMk id="5" creationId="{84EE063C-B604-74EC-51D0-4C80F1D0AC74}"/>
          </ac:spMkLst>
        </pc:spChg>
        <pc:spChg chg="del">
          <ac:chgData name="KOLTA Joseph UCI IDF" userId="3621a843-63ae-447c-9266-fa0223354757" providerId="ADAL" clId="{B0483D2F-2718-4094-A0F6-1E532E44EE70}" dt="2026-02-09T21:48:26.607" v="265" actId="478"/>
          <ac:spMkLst>
            <pc:docMk/>
            <pc:sldMk cId="1499665359" sldId="3523"/>
            <ac:spMk id="6" creationId="{2E18E7D0-BAF4-BB42-BABC-2C7B8C202E08}"/>
          </ac:spMkLst>
        </pc:spChg>
        <pc:graphicFrameChg chg="mod modGraphic">
          <ac:chgData name="KOLTA Joseph UCI IDF" userId="3621a843-63ae-447c-9266-fa0223354757" providerId="ADAL" clId="{B0483D2F-2718-4094-A0F6-1E532E44EE70}" dt="2026-02-10T10:27:09.991" v="612"/>
          <ac:graphicFrameMkLst>
            <pc:docMk/>
            <pc:sldMk cId="1499665359" sldId="3523"/>
            <ac:graphicFrameMk id="2" creationId="{FE373BF9-1E3D-0E74-3A4E-693F1898CDDB}"/>
          </ac:graphicFrameMkLst>
        </pc:graphicFrameChg>
      </pc:sldChg>
      <pc:sldChg chg="addSp delSp modSp add mod">
        <pc:chgData name="KOLTA Joseph UCI IDF" userId="3621a843-63ae-447c-9266-fa0223354757" providerId="ADAL" clId="{B0483D2F-2718-4094-A0F6-1E532E44EE70}" dt="2026-02-10T10:28:09.610" v="621" actId="255"/>
        <pc:sldMkLst>
          <pc:docMk/>
          <pc:sldMk cId="1041351846" sldId="3524"/>
        </pc:sldMkLst>
        <pc:spChg chg="add mod">
          <ac:chgData name="KOLTA Joseph UCI IDF" userId="3621a843-63ae-447c-9266-fa0223354757" providerId="ADAL" clId="{B0483D2F-2718-4094-A0F6-1E532E44EE70}" dt="2026-02-09T21:49:33.657" v="303"/>
          <ac:spMkLst>
            <pc:docMk/>
            <pc:sldMk cId="1041351846" sldId="3524"/>
            <ac:spMk id="3" creationId="{EBF9BA7F-2F2F-4D16-4EF5-4963F309DB81}"/>
          </ac:spMkLst>
        </pc:spChg>
        <pc:spChg chg="mod">
          <ac:chgData name="KOLTA Joseph UCI IDF" userId="3621a843-63ae-447c-9266-fa0223354757" providerId="ADAL" clId="{B0483D2F-2718-4094-A0F6-1E532E44EE70}" dt="2026-02-09T21:40:47.391" v="156" actId="20577"/>
          <ac:spMkLst>
            <pc:docMk/>
            <pc:sldMk cId="1041351846" sldId="3524"/>
            <ac:spMk id="5" creationId="{AE7DA2E6-A6B2-139F-1FBD-C716D4259F23}"/>
          </ac:spMkLst>
        </pc:spChg>
        <pc:spChg chg="del">
          <ac:chgData name="KOLTA Joseph UCI IDF" userId="3621a843-63ae-447c-9266-fa0223354757" providerId="ADAL" clId="{B0483D2F-2718-4094-A0F6-1E532E44EE70}" dt="2026-02-09T21:48:27.753" v="266" actId="478"/>
          <ac:spMkLst>
            <pc:docMk/>
            <pc:sldMk cId="1041351846" sldId="3524"/>
            <ac:spMk id="6" creationId="{65A45039-FA12-4B80-8606-61905065C72F}"/>
          </ac:spMkLst>
        </pc:spChg>
        <pc:graphicFrameChg chg="mod modGraphic">
          <ac:chgData name="KOLTA Joseph UCI IDF" userId="3621a843-63ae-447c-9266-fa0223354757" providerId="ADAL" clId="{B0483D2F-2718-4094-A0F6-1E532E44EE70}" dt="2026-02-10T10:28:09.610" v="621" actId="255"/>
          <ac:graphicFrameMkLst>
            <pc:docMk/>
            <pc:sldMk cId="1041351846" sldId="3524"/>
            <ac:graphicFrameMk id="2" creationId="{DED0D8C5-52DD-1AB5-A11E-47CA8EA7CD9F}"/>
          </ac:graphicFrameMkLst>
        </pc:graphicFrameChg>
      </pc:sldChg>
      <pc:sldChg chg="add del setBg">
        <pc:chgData name="KOLTA Joseph UCI IDF" userId="3621a843-63ae-447c-9266-fa0223354757" providerId="ADAL" clId="{B0483D2F-2718-4094-A0F6-1E532E44EE70}" dt="2026-02-09T21:40:23.043" v="145"/>
        <pc:sldMkLst>
          <pc:docMk/>
          <pc:sldMk cId="3166623508" sldId="3524"/>
        </pc:sldMkLst>
      </pc:sldChg>
      <pc:sldChg chg="delSp add mod">
        <pc:chgData name="KOLTA Joseph UCI IDF" userId="3621a843-63ae-447c-9266-fa0223354757" providerId="ADAL" clId="{B0483D2F-2718-4094-A0F6-1E532E44EE70}" dt="2026-02-09T22:09:07.084" v="390" actId="478"/>
        <pc:sldMkLst>
          <pc:docMk/>
          <pc:sldMk cId="626030545" sldId="3525"/>
        </pc:sldMkLst>
        <pc:spChg chg="del">
          <ac:chgData name="KOLTA Joseph UCI IDF" userId="3621a843-63ae-447c-9266-fa0223354757" providerId="ADAL" clId="{B0483D2F-2718-4094-A0F6-1E532E44EE70}" dt="2026-02-09T22:09:07.084" v="390" actId="478"/>
          <ac:spMkLst>
            <pc:docMk/>
            <pc:sldMk cId="626030545" sldId="3525"/>
            <ac:spMk id="4" creationId="{292F89E7-6E08-C8FC-EB03-7536B9ED6BAD}"/>
          </ac:spMkLst>
        </pc:spChg>
      </pc:sldChg>
      <pc:sldChg chg="add del setBg">
        <pc:chgData name="KOLTA Joseph UCI IDF" userId="3621a843-63ae-447c-9266-fa0223354757" providerId="ADAL" clId="{B0483D2F-2718-4094-A0F6-1E532E44EE70}" dt="2026-02-09T21:40:23.043" v="145"/>
        <pc:sldMkLst>
          <pc:docMk/>
          <pc:sldMk cId="3571361929" sldId="3525"/>
        </pc:sldMkLst>
      </pc:sldChg>
      <pc:sldChg chg="addSp delSp modSp add mod">
        <pc:chgData name="KOLTA Joseph UCI IDF" userId="3621a843-63ae-447c-9266-fa0223354757" providerId="ADAL" clId="{B0483D2F-2718-4094-A0F6-1E532E44EE70}" dt="2026-02-09T21:49:37.210" v="304"/>
        <pc:sldMkLst>
          <pc:docMk/>
          <pc:sldMk cId="338709227" sldId="3526"/>
        </pc:sldMkLst>
        <pc:spChg chg="add mod">
          <ac:chgData name="KOLTA Joseph UCI IDF" userId="3621a843-63ae-447c-9266-fa0223354757" providerId="ADAL" clId="{B0483D2F-2718-4094-A0F6-1E532E44EE70}" dt="2026-02-09T21:49:37.210" v="304"/>
          <ac:spMkLst>
            <pc:docMk/>
            <pc:sldMk cId="338709227" sldId="3526"/>
            <ac:spMk id="2" creationId="{F8CFAF37-6C19-4F46-E80C-640E3B0AE900}"/>
          </ac:spMkLst>
        </pc:spChg>
        <pc:spChg chg="del">
          <ac:chgData name="KOLTA Joseph UCI IDF" userId="3621a843-63ae-447c-9266-fa0223354757" providerId="ADAL" clId="{B0483D2F-2718-4094-A0F6-1E532E44EE70}" dt="2026-02-09T21:48:28.907" v="267" actId="478"/>
          <ac:spMkLst>
            <pc:docMk/>
            <pc:sldMk cId="338709227" sldId="3526"/>
            <ac:spMk id="3" creationId="{13B52909-41BD-CE3B-ECD3-F267801EEE8C}"/>
          </ac:spMkLst>
        </pc:spChg>
        <pc:spChg chg="mod">
          <ac:chgData name="KOLTA Joseph UCI IDF" userId="3621a843-63ae-447c-9266-fa0223354757" providerId="ADAL" clId="{B0483D2F-2718-4094-A0F6-1E532E44EE70}" dt="2026-02-09T21:41:14.920" v="165" actId="20577"/>
          <ac:spMkLst>
            <pc:docMk/>
            <pc:sldMk cId="338709227" sldId="3526"/>
            <ac:spMk id="4" creationId="{D32C9DF2-6C76-57E1-7BC4-B154A253527E}"/>
          </ac:spMkLst>
        </pc:spChg>
        <pc:spChg chg="mod">
          <ac:chgData name="KOLTA Joseph UCI IDF" userId="3621a843-63ae-447c-9266-fa0223354757" providerId="ADAL" clId="{B0483D2F-2718-4094-A0F6-1E532E44EE70}" dt="2026-02-09T21:41:56.401" v="182" actId="20577"/>
          <ac:spMkLst>
            <pc:docMk/>
            <pc:sldMk cId="338709227" sldId="3526"/>
            <ac:spMk id="7" creationId="{5689A560-D73F-32BF-8D81-038E36F182BF}"/>
          </ac:spMkLst>
        </pc:spChg>
      </pc:sldChg>
      <pc:sldChg chg="add del setBg">
        <pc:chgData name="KOLTA Joseph UCI IDF" userId="3621a843-63ae-447c-9266-fa0223354757" providerId="ADAL" clId="{B0483D2F-2718-4094-A0F6-1E532E44EE70}" dt="2026-02-09T21:41:01.411" v="160"/>
        <pc:sldMkLst>
          <pc:docMk/>
          <pc:sldMk cId="1639320698" sldId="3526"/>
        </pc:sldMkLst>
      </pc:sldChg>
      <pc:sldChg chg="add del setBg">
        <pc:chgData name="KOLTA Joseph UCI IDF" userId="3621a843-63ae-447c-9266-fa0223354757" providerId="ADAL" clId="{B0483D2F-2718-4094-A0F6-1E532E44EE70}" dt="2026-02-09T21:40:53.336" v="158"/>
        <pc:sldMkLst>
          <pc:docMk/>
          <pc:sldMk cId="1817803358" sldId="3526"/>
        </pc:sldMkLst>
      </pc:sldChg>
      <pc:sldChg chg="addSp delSp modSp add mod">
        <pc:chgData name="KOLTA Joseph UCI IDF" userId="3621a843-63ae-447c-9266-fa0223354757" providerId="ADAL" clId="{B0483D2F-2718-4094-A0F6-1E532E44EE70}" dt="2026-02-10T10:30:31.483" v="641" actId="14734"/>
        <pc:sldMkLst>
          <pc:docMk/>
          <pc:sldMk cId="600988848" sldId="3527"/>
        </pc:sldMkLst>
        <pc:spChg chg="add mod">
          <ac:chgData name="KOLTA Joseph UCI IDF" userId="3621a843-63ae-447c-9266-fa0223354757" providerId="ADAL" clId="{B0483D2F-2718-4094-A0F6-1E532E44EE70}" dt="2026-02-09T21:49:39.068" v="305"/>
          <ac:spMkLst>
            <pc:docMk/>
            <pc:sldMk cId="600988848" sldId="3527"/>
            <ac:spMk id="3" creationId="{264E28F0-F996-2FF4-23FC-04401C2785A3}"/>
          </ac:spMkLst>
        </pc:spChg>
        <pc:spChg chg="mod">
          <ac:chgData name="KOLTA Joseph UCI IDF" userId="3621a843-63ae-447c-9266-fa0223354757" providerId="ADAL" clId="{B0483D2F-2718-4094-A0F6-1E532E44EE70}" dt="2026-02-09T21:41:21.763" v="167" actId="20577"/>
          <ac:spMkLst>
            <pc:docMk/>
            <pc:sldMk cId="600988848" sldId="3527"/>
            <ac:spMk id="5" creationId="{4E445BA7-622E-7501-8C9F-7D346A7A4316}"/>
          </ac:spMkLst>
        </pc:spChg>
        <pc:spChg chg="del">
          <ac:chgData name="KOLTA Joseph UCI IDF" userId="3621a843-63ae-447c-9266-fa0223354757" providerId="ADAL" clId="{B0483D2F-2718-4094-A0F6-1E532E44EE70}" dt="2026-02-09T21:48:29.786" v="268" actId="478"/>
          <ac:spMkLst>
            <pc:docMk/>
            <pc:sldMk cId="600988848" sldId="3527"/>
            <ac:spMk id="6" creationId="{340257FD-47D3-5A79-8E64-B80874320AA0}"/>
          </ac:spMkLst>
        </pc:spChg>
        <pc:graphicFrameChg chg="mod modGraphic">
          <ac:chgData name="KOLTA Joseph UCI IDF" userId="3621a843-63ae-447c-9266-fa0223354757" providerId="ADAL" clId="{B0483D2F-2718-4094-A0F6-1E532E44EE70}" dt="2026-02-10T10:30:31.483" v="641" actId="14734"/>
          <ac:graphicFrameMkLst>
            <pc:docMk/>
            <pc:sldMk cId="600988848" sldId="3527"/>
            <ac:graphicFrameMk id="2" creationId="{4938C420-830C-C1FE-72EA-97DC9FAD0E3B}"/>
          </ac:graphicFrameMkLst>
        </pc:graphicFrameChg>
      </pc:sldChg>
      <pc:sldChg chg="add del setBg">
        <pc:chgData name="KOLTA Joseph UCI IDF" userId="3621a843-63ae-447c-9266-fa0223354757" providerId="ADAL" clId="{B0483D2F-2718-4094-A0F6-1E532E44EE70}" dt="2026-02-09T21:41:01.411" v="160"/>
        <pc:sldMkLst>
          <pc:docMk/>
          <pc:sldMk cId="1808725110" sldId="3527"/>
        </pc:sldMkLst>
      </pc:sldChg>
      <pc:sldChg chg="add del setBg">
        <pc:chgData name="KOLTA Joseph UCI IDF" userId="3621a843-63ae-447c-9266-fa0223354757" providerId="ADAL" clId="{B0483D2F-2718-4094-A0F6-1E532E44EE70}" dt="2026-02-09T21:40:53.336" v="158"/>
        <pc:sldMkLst>
          <pc:docMk/>
          <pc:sldMk cId="3025327389" sldId="3527"/>
        </pc:sldMkLst>
      </pc:sldChg>
      <pc:sldChg chg="add del setBg">
        <pc:chgData name="KOLTA Joseph UCI IDF" userId="3621a843-63ae-447c-9266-fa0223354757" providerId="ADAL" clId="{B0483D2F-2718-4094-A0F6-1E532E44EE70}" dt="2026-02-09T21:40:53.336" v="158"/>
        <pc:sldMkLst>
          <pc:docMk/>
          <pc:sldMk cId="1494750473" sldId="3528"/>
        </pc:sldMkLst>
      </pc:sldChg>
      <pc:sldChg chg="addSp delSp modSp add mod">
        <pc:chgData name="KOLTA Joseph UCI IDF" userId="3621a843-63ae-447c-9266-fa0223354757" providerId="ADAL" clId="{B0483D2F-2718-4094-A0F6-1E532E44EE70}" dt="2026-02-10T10:32:37.867" v="663" actId="255"/>
        <pc:sldMkLst>
          <pc:docMk/>
          <pc:sldMk cId="3904195689" sldId="3528"/>
        </pc:sldMkLst>
        <pc:spChg chg="add mod">
          <ac:chgData name="KOLTA Joseph UCI IDF" userId="3621a843-63ae-447c-9266-fa0223354757" providerId="ADAL" clId="{B0483D2F-2718-4094-A0F6-1E532E44EE70}" dt="2026-02-09T21:49:40.818" v="306"/>
          <ac:spMkLst>
            <pc:docMk/>
            <pc:sldMk cId="3904195689" sldId="3528"/>
            <ac:spMk id="3" creationId="{65C7E0D2-1387-24B5-B9D6-6129B9D549F4}"/>
          </ac:spMkLst>
        </pc:spChg>
        <pc:spChg chg="mod">
          <ac:chgData name="KOLTA Joseph UCI IDF" userId="3621a843-63ae-447c-9266-fa0223354757" providerId="ADAL" clId="{B0483D2F-2718-4094-A0F6-1E532E44EE70}" dt="2026-02-09T21:41:30.087" v="169" actId="20577"/>
          <ac:spMkLst>
            <pc:docMk/>
            <pc:sldMk cId="3904195689" sldId="3528"/>
            <ac:spMk id="5" creationId="{AE0AF9C8-1E3C-4DF5-32E8-3B87A55B4FED}"/>
          </ac:spMkLst>
        </pc:spChg>
        <pc:spChg chg="del">
          <ac:chgData name="KOLTA Joseph UCI IDF" userId="3621a843-63ae-447c-9266-fa0223354757" providerId="ADAL" clId="{B0483D2F-2718-4094-A0F6-1E532E44EE70}" dt="2026-02-09T21:48:30.565" v="269" actId="478"/>
          <ac:spMkLst>
            <pc:docMk/>
            <pc:sldMk cId="3904195689" sldId="3528"/>
            <ac:spMk id="6" creationId="{F0A8797B-AF15-8F03-27BB-44D506AE26F1}"/>
          </ac:spMkLst>
        </pc:spChg>
        <pc:graphicFrameChg chg="mod modGraphic">
          <ac:chgData name="KOLTA Joseph UCI IDF" userId="3621a843-63ae-447c-9266-fa0223354757" providerId="ADAL" clId="{B0483D2F-2718-4094-A0F6-1E532E44EE70}" dt="2026-02-10T10:32:37.867" v="663" actId="255"/>
          <ac:graphicFrameMkLst>
            <pc:docMk/>
            <pc:sldMk cId="3904195689" sldId="3528"/>
            <ac:graphicFrameMk id="2" creationId="{40BD8DFD-CC22-ECBF-960F-769CA43AEAAD}"/>
          </ac:graphicFrameMkLst>
        </pc:graphicFrameChg>
      </pc:sldChg>
      <pc:sldChg chg="add del setBg">
        <pc:chgData name="KOLTA Joseph UCI IDF" userId="3621a843-63ae-447c-9266-fa0223354757" providerId="ADAL" clId="{B0483D2F-2718-4094-A0F6-1E532E44EE70}" dt="2026-02-09T21:41:01.411" v="160"/>
        <pc:sldMkLst>
          <pc:docMk/>
          <pc:sldMk cId="4015741498" sldId="3528"/>
        </pc:sldMkLst>
      </pc:sldChg>
      <pc:sldChg chg="add del setBg">
        <pc:chgData name="KOLTA Joseph UCI IDF" userId="3621a843-63ae-447c-9266-fa0223354757" providerId="ADAL" clId="{B0483D2F-2718-4094-A0F6-1E532E44EE70}" dt="2026-02-09T21:41:01.411" v="160"/>
        <pc:sldMkLst>
          <pc:docMk/>
          <pc:sldMk cId="2240477254" sldId="3529"/>
        </pc:sldMkLst>
      </pc:sldChg>
      <pc:sldChg chg="add del setBg">
        <pc:chgData name="KOLTA Joseph UCI IDF" userId="3621a843-63ae-447c-9266-fa0223354757" providerId="ADAL" clId="{B0483D2F-2718-4094-A0F6-1E532E44EE70}" dt="2026-02-09T21:40:53.336" v="158"/>
        <pc:sldMkLst>
          <pc:docMk/>
          <pc:sldMk cId="2784185401" sldId="3529"/>
        </pc:sldMkLst>
      </pc:sldChg>
      <pc:sldChg chg="addSp delSp modSp add mod">
        <pc:chgData name="KOLTA Joseph UCI IDF" userId="3621a843-63ae-447c-9266-fa0223354757" providerId="ADAL" clId="{B0483D2F-2718-4094-A0F6-1E532E44EE70}" dt="2026-02-10T10:33:14.159" v="669"/>
        <pc:sldMkLst>
          <pc:docMk/>
          <pc:sldMk cId="3388892925" sldId="3529"/>
        </pc:sldMkLst>
        <pc:spChg chg="add mod">
          <ac:chgData name="KOLTA Joseph UCI IDF" userId="3621a843-63ae-447c-9266-fa0223354757" providerId="ADAL" clId="{B0483D2F-2718-4094-A0F6-1E532E44EE70}" dt="2026-02-09T21:49:42.785" v="307"/>
          <ac:spMkLst>
            <pc:docMk/>
            <pc:sldMk cId="3388892925" sldId="3529"/>
            <ac:spMk id="3" creationId="{5CA87BA9-4F26-2006-37B8-4047522363C5}"/>
          </ac:spMkLst>
        </pc:spChg>
        <pc:spChg chg="mod">
          <ac:chgData name="KOLTA Joseph UCI IDF" userId="3621a843-63ae-447c-9266-fa0223354757" providerId="ADAL" clId="{B0483D2F-2718-4094-A0F6-1E532E44EE70}" dt="2026-02-09T21:41:34.662" v="171" actId="20577"/>
          <ac:spMkLst>
            <pc:docMk/>
            <pc:sldMk cId="3388892925" sldId="3529"/>
            <ac:spMk id="5" creationId="{BC4339C4-2D76-1EA8-7BD6-1ECCB4556037}"/>
          </ac:spMkLst>
        </pc:spChg>
        <pc:spChg chg="del mod">
          <ac:chgData name="KOLTA Joseph UCI IDF" userId="3621a843-63ae-447c-9266-fa0223354757" providerId="ADAL" clId="{B0483D2F-2718-4094-A0F6-1E532E44EE70}" dt="2026-02-09T21:48:32.059" v="271" actId="478"/>
          <ac:spMkLst>
            <pc:docMk/>
            <pc:sldMk cId="3388892925" sldId="3529"/>
            <ac:spMk id="6" creationId="{46262C82-A382-4A90-C808-A9155F6404F4}"/>
          </ac:spMkLst>
        </pc:spChg>
        <pc:graphicFrameChg chg="mod modGraphic">
          <ac:chgData name="KOLTA Joseph UCI IDF" userId="3621a843-63ae-447c-9266-fa0223354757" providerId="ADAL" clId="{B0483D2F-2718-4094-A0F6-1E532E44EE70}" dt="2026-02-10T10:33:14.159" v="669"/>
          <ac:graphicFrameMkLst>
            <pc:docMk/>
            <pc:sldMk cId="3388892925" sldId="3529"/>
            <ac:graphicFrameMk id="2" creationId="{106D08CD-74FD-34E5-79CA-276816D096AD}"/>
          </ac:graphicFrameMkLst>
        </pc:graphicFrameChg>
      </pc:sldChg>
      <pc:sldChg chg="delSp add mod">
        <pc:chgData name="KOLTA Joseph UCI IDF" userId="3621a843-63ae-447c-9266-fa0223354757" providerId="ADAL" clId="{B0483D2F-2718-4094-A0F6-1E532E44EE70}" dt="2026-02-09T22:09:57.984" v="391" actId="478"/>
        <pc:sldMkLst>
          <pc:docMk/>
          <pc:sldMk cId="140237393" sldId="3530"/>
        </pc:sldMkLst>
        <pc:spChg chg="del">
          <ac:chgData name="KOLTA Joseph UCI IDF" userId="3621a843-63ae-447c-9266-fa0223354757" providerId="ADAL" clId="{B0483D2F-2718-4094-A0F6-1E532E44EE70}" dt="2026-02-09T22:09:57.984" v="391" actId="478"/>
          <ac:spMkLst>
            <pc:docMk/>
            <pc:sldMk cId="140237393" sldId="3530"/>
            <ac:spMk id="4" creationId="{639BCC28-DF2F-94F6-9ACA-6E31473677EB}"/>
          </ac:spMkLst>
        </pc:spChg>
      </pc:sldChg>
      <pc:sldChg chg="add del setBg">
        <pc:chgData name="KOLTA Joseph UCI IDF" userId="3621a843-63ae-447c-9266-fa0223354757" providerId="ADAL" clId="{B0483D2F-2718-4094-A0F6-1E532E44EE70}" dt="2026-02-09T21:41:01.411" v="160"/>
        <pc:sldMkLst>
          <pc:docMk/>
          <pc:sldMk cId="2712827848" sldId="3530"/>
        </pc:sldMkLst>
      </pc:sldChg>
      <pc:sldChg chg="add del setBg">
        <pc:chgData name="KOLTA Joseph UCI IDF" userId="3621a843-63ae-447c-9266-fa0223354757" providerId="ADAL" clId="{B0483D2F-2718-4094-A0F6-1E532E44EE70}" dt="2026-02-09T21:40:53.336" v="158"/>
        <pc:sldMkLst>
          <pc:docMk/>
          <pc:sldMk cId="3739231513" sldId="3530"/>
        </pc:sldMkLst>
      </pc:sldChg>
      <pc:sldChg chg="addSp delSp modSp add mod">
        <pc:chgData name="KOLTA Joseph UCI IDF" userId="3621a843-63ae-447c-9266-fa0223354757" providerId="ADAL" clId="{B0483D2F-2718-4094-A0F6-1E532E44EE70}" dt="2026-02-09T21:49:45.558" v="308"/>
        <pc:sldMkLst>
          <pc:docMk/>
          <pc:sldMk cId="818871645" sldId="3531"/>
        </pc:sldMkLst>
        <pc:spChg chg="add mod">
          <ac:chgData name="KOLTA Joseph UCI IDF" userId="3621a843-63ae-447c-9266-fa0223354757" providerId="ADAL" clId="{B0483D2F-2718-4094-A0F6-1E532E44EE70}" dt="2026-02-09T21:49:45.558" v="308"/>
          <ac:spMkLst>
            <pc:docMk/>
            <pc:sldMk cId="818871645" sldId="3531"/>
            <ac:spMk id="2" creationId="{A2FC7C41-24BA-41C4-9743-57ABBFC91D8D}"/>
          </ac:spMkLst>
        </pc:spChg>
        <pc:spChg chg="del">
          <ac:chgData name="KOLTA Joseph UCI IDF" userId="3621a843-63ae-447c-9266-fa0223354757" providerId="ADAL" clId="{B0483D2F-2718-4094-A0F6-1E532E44EE70}" dt="2026-02-09T21:48:34.539" v="272" actId="478"/>
          <ac:spMkLst>
            <pc:docMk/>
            <pc:sldMk cId="818871645" sldId="3531"/>
            <ac:spMk id="3" creationId="{96C1CA06-AA9F-5622-A6D3-1D2990BD3221}"/>
          </ac:spMkLst>
        </pc:spChg>
        <pc:spChg chg="mod">
          <ac:chgData name="KOLTA Joseph UCI IDF" userId="3621a843-63ae-447c-9266-fa0223354757" providerId="ADAL" clId="{B0483D2F-2718-4094-A0F6-1E532E44EE70}" dt="2026-02-09T21:42:20.707" v="187" actId="20577"/>
          <ac:spMkLst>
            <pc:docMk/>
            <pc:sldMk cId="818871645" sldId="3531"/>
            <ac:spMk id="4" creationId="{D35CED66-2722-D510-40EB-DBC01BFAAB5C}"/>
          </ac:spMkLst>
        </pc:spChg>
        <pc:spChg chg="mod">
          <ac:chgData name="KOLTA Joseph UCI IDF" userId="3621a843-63ae-447c-9266-fa0223354757" providerId="ADAL" clId="{B0483D2F-2718-4094-A0F6-1E532E44EE70}" dt="2026-02-09T21:42:26.684" v="189" actId="6549"/>
          <ac:spMkLst>
            <pc:docMk/>
            <pc:sldMk cId="818871645" sldId="3531"/>
            <ac:spMk id="7" creationId="{368F400C-0B4B-E8FF-FDA9-F17FE4CD30D2}"/>
          </ac:spMkLst>
        </pc:spChg>
      </pc:sldChg>
      <pc:sldChg chg="add del setBg">
        <pc:chgData name="KOLTA Joseph UCI IDF" userId="3621a843-63ae-447c-9266-fa0223354757" providerId="ADAL" clId="{B0483D2F-2718-4094-A0F6-1E532E44EE70}" dt="2026-02-09T21:42:17.291" v="184"/>
        <pc:sldMkLst>
          <pc:docMk/>
          <pc:sldMk cId="1153183469" sldId="3531"/>
        </pc:sldMkLst>
      </pc:sldChg>
      <pc:sldChg chg="addSp delSp modSp add mod">
        <pc:chgData name="KOLTA Joseph UCI IDF" userId="3621a843-63ae-447c-9266-fa0223354757" providerId="ADAL" clId="{B0483D2F-2718-4094-A0F6-1E532E44EE70}" dt="2026-02-10T10:34:45.497" v="682"/>
        <pc:sldMkLst>
          <pc:docMk/>
          <pc:sldMk cId="278653667" sldId="3532"/>
        </pc:sldMkLst>
        <pc:spChg chg="add mod">
          <ac:chgData name="KOLTA Joseph UCI IDF" userId="3621a843-63ae-447c-9266-fa0223354757" providerId="ADAL" clId="{B0483D2F-2718-4094-A0F6-1E532E44EE70}" dt="2026-02-09T21:49:47.165" v="309"/>
          <ac:spMkLst>
            <pc:docMk/>
            <pc:sldMk cId="278653667" sldId="3532"/>
            <ac:spMk id="3" creationId="{742A6FA8-9F73-57F5-691C-275B08AA93F6}"/>
          </ac:spMkLst>
        </pc:spChg>
        <pc:spChg chg="mod">
          <ac:chgData name="KOLTA Joseph UCI IDF" userId="3621a843-63ae-447c-9266-fa0223354757" providerId="ADAL" clId="{B0483D2F-2718-4094-A0F6-1E532E44EE70}" dt="2026-02-09T21:42:32.368" v="191" actId="20577"/>
          <ac:spMkLst>
            <pc:docMk/>
            <pc:sldMk cId="278653667" sldId="3532"/>
            <ac:spMk id="5" creationId="{3FF7F786-E989-E69B-50E6-E63A382FB9DB}"/>
          </ac:spMkLst>
        </pc:spChg>
        <pc:spChg chg="del">
          <ac:chgData name="KOLTA Joseph UCI IDF" userId="3621a843-63ae-447c-9266-fa0223354757" providerId="ADAL" clId="{B0483D2F-2718-4094-A0F6-1E532E44EE70}" dt="2026-02-09T21:48:35.404" v="273" actId="478"/>
          <ac:spMkLst>
            <pc:docMk/>
            <pc:sldMk cId="278653667" sldId="3532"/>
            <ac:spMk id="6" creationId="{C3D9CA8D-732E-96BC-8D5A-ACA20FBCF429}"/>
          </ac:spMkLst>
        </pc:spChg>
        <pc:graphicFrameChg chg="mod modGraphic">
          <ac:chgData name="KOLTA Joseph UCI IDF" userId="3621a843-63ae-447c-9266-fa0223354757" providerId="ADAL" clId="{B0483D2F-2718-4094-A0F6-1E532E44EE70}" dt="2026-02-10T10:34:45.497" v="682"/>
          <ac:graphicFrameMkLst>
            <pc:docMk/>
            <pc:sldMk cId="278653667" sldId="3532"/>
            <ac:graphicFrameMk id="2" creationId="{484975E7-E014-51D3-DCD6-6908A5E60133}"/>
          </ac:graphicFrameMkLst>
        </pc:graphicFrameChg>
      </pc:sldChg>
      <pc:sldChg chg="add del setBg">
        <pc:chgData name="KOLTA Joseph UCI IDF" userId="3621a843-63ae-447c-9266-fa0223354757" providerId="ADAL" clId="{B0483D2F-2718-4094-A0F6-1E532E44EE70}" dt="2026-02-09T21:42:17.291" v="184"/>
        <pc:sldMkLst>
          <pc:docMk/>
          <pc:sldMk cId="1826735806" sldId="3532"/>
        </pc:sldMkLst>
      </pc:sldChg>
      <pc:sldChg chg="add del setBg">
        <pc:chgData name="KOLTA Joseph UCI IDF" userId="3621a843-63ae-447c-9266-fa0223354757" providerId="ADAL" clId="{B0483D2F-2718-4094-A0F6-1E532E44EE70}" dt="2026-02-09T21:42:17.291" v="184"/>
        <pc:sldMkLst>
          <pc:docMk/>
          <pc:sldMk cId="2836440271" sldId="3533"/>
        </pc:sldMkLst>
      </pc:sldChg>
      <pc:sldChg chg="addSp delSp modSp add mod">
        <pc:chgData name="KOLTA Joseph UCI IDF" userId="3621a843-63ae-447c-9266-fa0223354757" providerId="ADAL" clId="{B0483D2F-2718-4094-A0F6-1E532E44EE70}" dt="2026-02-10T10:36:55.288" v="695"/>
        <pc:sldMkLst>
          <pc:docMk/>
          <pc:sldMk cId="3263088343" sldId="3533"/>
        </pc:sldMkLst>
        <pc:spChg chg="add mod">
          <ac:chgData name="KOLTA Joseph UCI IDF" userId="3621a843-63ae-447c-9266-fa0223354757" providerId="ADAL" clId="{B0483D2F-2718-4094-A0F6-1E532E44EE70}" dt="2026-02-09T21:49:49.065" v="310"/>
          <ac:spMkLst>
            <pc:docMk/>
            <pc:sldMk cId="3263088343" sldId="3533"/>
            <ac:spMk id="3" creationId="{017D8B7E-2364-4D49-DB4C-E5301B55EE21}"/>
          </ac:spMkLst>
        </pc:spChg>
        <pc:spChg chg="mod">
          <ac:chgData name="KOLTA Joseph UCI IDF" userId="3621a843-63ae-447c-9266-fa0223354757" providerId="ADAL" clId="{B0483D2F-2718-4094-A0F6-1E532E44EE70}" dt="2026-02-09T21:42:36.639" v="193" actId="20577"/>
          <ac:spMkLst>
            <pc:docMk/>
            <pc:sldMk cId="3263088343" sldId="3533"/>
            <ac:spMk id="5" creationId="{A4ED1DE2-CCFA-4D33-67BF-CA50614F4306}"/>
          </ac:spMkLst>
        </pc:spChg>
        <pc:spChg chg="del">
          <ac:chgData name="KOLTA Joseph UCI IDF" userId="3621a843-63ae-447c-9266-fa0223354757" providerId="ADAL" clId="{B0483D2F-2718-4094-A0F6-1E532E44EE70}" dt="2026-02-09T21:48:36.258" v="274" actId="478"/>
          <ac:spMkLst>
            <pc:docMk/>
            <pc:sldMk cId="3263088343" sldId="3533"/>
            <ac:spMk id="6" creationId="{2C7006F0-BF10-3381-F8A7-AF7FF551E696}"/>
          </ac:spMkLst>
        </pc:spChg>
        <pc:graphicFrameChg chg="mod modGraphic">
          <ac:chgData name="KOLTA Joseph UCI IDF" userId="3621a843-63ae-447c-9266-fa0223354757" providerId="ADAL" clId="{B0483D2F-2718-4094-A0F6-1E532E44EE70}" dt="2026-02-10T10:36:55.288" v="695"/>
          <ac:graphicFrameMkLst>
            <pc:docMk/>
            <pc:sldMk cId="3263088343" sldId="3533"/>
            <ac:graphicFrameMk id="2" creationId="{70F95996-9A20-27CC-F0EC-902A377FD77D}"/>
          </ac:graphicFrameMkLst>
        </pc:graphicFrameChg>
      </pc:sldChg>
      <pc:sldChg chg="add del setBg">
        <pc:chgData name="KOLTA Joseph UCI IDF" userId="3621a843-63ae-447c-9266-fa0223354757" providerId="ADAL" clId="{B0483D2F-2718-4094-A0F6-1E532E44EE70}" dt="2026-02-09T21:42:17.291" v="184"/>
        <pc:sldMkLst>
          <pc:docMk/>
          <pc:sldMk cId="978224575" sldId="3534"/>
        </pc:sldMkLst>
      </pc:sldChg>
      <pc:sldChg chg="addSp delSp modSp add mod">
        <pc:chgData name="KOLTA Joseph UCI IDF" userId="3621a843-63ae-447c-9266-fa0223354757" providerId="ADAL" clId="{B0483D2F-2718-4094-A0F6-1E532E44EE70}" dt="2026-02-10T10:37:57.014" v="701"/>
        <pc:sldMkLst>
          <pc:docMk/>
          <pc:sldMk cId="2566002857" sldId="3534"/>
        </pc:sldMkLst>
        <pc:spChg chg="add mod">
          <ac:chgData name="KOLTA Joseph UCI IDF" userId="3621a843-63ae-447c-9266-fa0223354757" providerId="ADAL" clId="{B0483D2F-2718-4094-A0F6-1E532E44EE70}" dt="2026-02-09T21:49:50.771" v="311"/>
          <ac:spMkLst>
            <pc:docMk/>
            <pc:sldMk cId="2566002857" sldId="3534"/>
            <ac:spMk id="3" creationId="{2594EF07-E337-B31C-56BE-D9AEA0775C85}"/>
          </ac:spMkLst>
        </pc:spChg>
        <pc:spChg chg="mod">
          <ac:chgData name="KOLTA Joseph UCI IDF" userId="3621a843-63ae-447c-9266-fa0223354757" providerId="ADAL" clId="{B0483D2F-2718-4094-A0F6-1E532E44EE70}" dt="2026-02-09T21:42:41.281" v="195" actId="20577"/>
          <ac:spMkLst>
            <pc:docMk/>
            <pc:sldMk cId="2566002857" sldId="3534"/>
            <ac:spMk id="5" creationId="{10DBDC56-D67D-E09C-DDEE-6C677E4BD8EE}"/>
          </ac:spMkLst>
        </pc:spChg>
        <pc:spChg chg="del">
          <ac:chgData name="KOLTA Joseph UCI IDF" userId="3621a843-63ae-447c-9266-fa0223354757" providerId="ADAL" clId="{B0483D2F-2718-4094-A0F6-1E532E44EE70}" dt="2026-02-09T21:48:37.011" v="275" actId="478"/>
          <ac:spMkLst>
            <pc:docMk/>
            <pc:sldMk cId="2566002857" sldId="3534"/>
            <ac:spMk id="6" creationId="{F9D65CA6-CDF2-5F6B-508C-1C30DDC86881}"/>
          </ac:spMkLst>
        </pc:spChg>
        <pc:graphicFrameChg chg="mod modGraphic">
          <ac:chgData name="KOLTA Joseph UCI IDF" userId="3621a843-63ae-447c-9266-fa0223354757" providerId="ADAL" clId="{B0483D2F-2718-4094-A0F6-1E532E44EE70}" dt="2026-02-10T10:37:57.014" v="701"/>
          <ac:graphicFrameMkLst>
            <pc:docMk/>
            <pc:sldMk cId="2566002857" sldId="3534"/>
            <ac:graphicFrameMk id="2" creationId="{62D478AA-2677-7C81-1F20-8176E67E0D84}"/>
          </ac:graphicFrameMkLst>
        </pc:graphicFrameChg>
      </pc:sldChg>
      <pc:sldChg chg="delSp add mod">
        <pc:chgData name="KOLTA Joseph UCI IDF" userId="3621a843-63ae-447c-9266-fa0223354757" providerId="ADAL" clId="{B0483D2F-2718-4094-A0F6-1E532E44EE70}" dt="2026-02-09T22:10:46.600" v="392" actId="478"/>
        <pc:sldMkLst>
          <pc:docMk/>
          <pc:sldMk cId="1794802473" sldId="3535"/>
        </pc:sldMkLst>
        <pc:spChg chg="del">
          <ac:chgData name="KOLTA Joseph UCI IDF" userId="3621a843-63ae-447c-9266-fa0223354757" providerId="ADAL" clId="{B0483D2F-2718-4094-A0F6-1E532E44EE70}" dt="2026-02-09T22:10:46.600" v="392" actId="478"/>
          <ac:spMkLst>
            <pc:docMk/>
            <pc:sldMk cId="1794802473" sldId="3535"/>
            <ac:spMk id="4" creationId="{D2CEDE12-180B-571F-B18D-14EBC6B4D449}"/>
          </ac:spMkLst>
        </pc:spChg>
      </pc:sldChg>
      <pc:sldChg chg="add del setBg">
        <pc:chgData name="KOLTA Joseph UCI IDF" userId="3621a843-63ae-447c-9266-fa0223354757" providerId="ADAL" clId="{B0483D2F-2718-4094-A0F6-1E532E44EE70}" dt="2026-02-09T21:42:17.291" v="184"/>
        <pc:sldMkLst>
          <pc:docMk/>
          <pc:sldMk cId="4106327262" sldId="3535"/>
        </pc:sldMkLst>
      </pc:sldChg>
      <pc:sldChg chg="addSp delSp modSp add mod">
        <pc:chgData name="KOLTA Joseph UCI IDF" userId="3621a843-63ae-447c-9266-fa0223354757" providerId="ADAL" clId="{B0483D2F-2718-4094-A0F6-1E532E44EE70}" dt="2026-02-09T21:49:53.570" v="312"/>
        <pc:sldMkLst>
          <pc:docMk/>
          <pc:sldMk cId="799061281" sldId="3536"/>
        </pc:sldMkLst>
        <pc:spChg chg="add mod">
          <ac:chgData name="KOLTA Joseph UCI IDF" userId="3621a843-63ae-447c-9266-fa0223354757" providerId="ADAL" clId="{B0483D2F-2718-4094-A0F6-1E532E44EE70}" dt="2026-02-09T21:49:53.570" v="312"/>
          <ac:spMkLst>
            <pc:docMk/>
            <pc:sldMk cId="799061281" sldId="3536"/>
            <ac:spMk id="2" creationId="{7C095981-136B-1842-B9DE-3EDF5A2B2BDC}"/>
          </ac:spMkLst>
        </pc:spChg>
        <pc:spChg chg="del">
          <ac:chgData name="KOLTA Joseph UCI IDF" userId="3621a843-63ae-447c-9266-fa0223354757" providerId="ADAL" clId="{B0483D2F-2718-4094-A0F6-1E532E44EE70}" dt="2026-02-09T21:48:38.601" v="276" actId="478"/>
          <ac:spMkLst>
            <pc:docMk/>
            <pc:sldMk cId="799061281" sldId="3536"/>
            <ac:spMk id="3" creationId="{0931210C-8C66-0C82-D824-7F05A9343E89}"/>
          </ac:spMkLst>
        </pc:spChg>
        <pc:spChg chg="mod">
          <ac:chgData name="KOLTA Joseph UCI IDF" userId="3621a843-63ae-447c-9266-fa0223354757" providerId="ADAL" clId="{B0483D2F-2718-4094-A0F6-1E532E44EE70}" dt="2026-02-09T21:43:02.004" v="202" actId="20577"/>
          <ac:spMkLst>
            <pc:docMk/>
            <pc:sldMk cId="799061281" sldId="3536"/>
            <ac:spMk id="4" creationId="{CEE3E8C2-4DD0-3230-B192-EDEE6889411D}"/>
          </ac:spMkLst>
        </pc:spChg>
        <pc:spChg chg="mod">
          <ac:chgData name="KOLTA Joseph UCI IDF" userId="3621a843-63ae-447c-9266-fa0223354757" providerId="ADAL" clId="{B0483D2F-2718-4094-A0F6-1E532E44EE70}" dt="2026-02-09T21:42:57.894" v="200" actId="6549"/>
          <ac:spMkLst>
            <pc:docMk/>
            <pc:sldMk cId="799061281" sldId="3536"/>
            <ac:spMk id="7" creationId="{DF95EA3E-F02C-8C1E-0264-45280EE3AD2C}"/>
          </ac:spMkLst>
        </pc:spChg>
      </pc:sldChg>
      <pc:sldChg chg="add del setBg">
        <pc:chgData name="KOLTA Joseph UCI IDF" userId="3621a843-63ae-447c-9266-fa0223354757" providerId="ADAL" clId="{B0483D2F-2718-4094-A0F6-1E532E44EE70}" dt="2026-02-09T21:42:52.882" v="197"/>
        <pc:sldMkLst>
          <pc:docMk/>
          <pc:sldMk cId="4209953509" sldId="3536"/>
        </pc:sldMkLst>
      </pc:sldChg>
      <pc:sldChg chg="addSp delSp modSp add mod">
        <pc:chgData name="KOLTA Joseph UCI IDF" userId="3621a843-63ae-447c-9266-fa0223354757" providerId="ADAL" clId="{B0483D2F-2718-4094-A0F6-1E532E44EE70}" dt="2026-02-10T10:43:45.058" v="730" actId="255"/>
        <pc:sldMkLst>
          <pc:docMk/>
          <pc:sldMk cId="1309668081" sldId="3537"/>
        </pc:sldMkLst>
        <pc:spChg chg="add mod">
          <ac:chgData name="KOLTA Joseph UCI IDF" userId="3621a843-63ae-447c-9266-fa0223354757" providerId="ADAL" clId="{B0483D2F-2718-4094-A0F6-1E532E44EE70}" dt="2026-02-09T21:49:57.232" v="313"/>
          <ac:spMkLst>
            <pc:docMk/>
            <pc:sldMk cId="1309668081" sldId="3537"/>
            <ac:spMk id="3" creationId="{BBC3E5F6-A4E1-D35F-552B-FA0D5A13F84D}"/>
          </ac:spMkLst>
        </pc:spChg>
        <pc:spChg chg="mod">
          <ac:chgData name="KOLTA Joseph UCI IDF" userId="3621a843-63ae-447c-9266-fa0223354757" providerId="ADAL" clId="{B0483D2F-2718-4094-A0F6-1E532E44EE70}" dt="2026-02-09T21:43:07.472" v="204" actId="20577"/>
          <ac:spMkLst>
            <pc:docMk/>
            <pc:sldMk cId="1309668081" sldId="3537"/>
            <ac:spMk id="5" creationId="{C813C40C-ADF6-C766-818A-0B9CFD7E181E}"/>
          </ac:spMkLst>
        </pc:spChg>
        <pc:spChg chg="del mod">
          <ac:chgData name="KOLTA Joseph UCI IDF" userId="3621a843-63ae-447c-9266-fa0223354757" providerId="ADAL" clId="{B0483D2F-2718-4094-A0F6-1E532E44EE70}" dt="2026-02-09T21:48:40.112" v="278" actId="478"/>
          <ac:spMkLst>
            <pc:docMk/>
            <pc:sldMk cId="1309668081" sldId="3537"/>
            <ac:spMk id="6" creationId="{2A591FFB-0490-80D6-E6C1-2B715E2758B8}"/>
          </ac:spMkLst>
        </pc:spChg>
        <pc:graphicFrameChg chg="mod modGraphic">
          <ac:chgData name="KOLTA Joseph UCI IDF" userId="3621a843-63ae-447c-9266-fa0223354757" providerId="ADAL" clId="{B0483D2F-2718-4094-A0F6-1E532E44EE70}" dt="2026-02-10T10:43:45.058" v="730" actId="255"/>
          <ac:graphicFrameMkLst>
            <pc:docMk/>
            <pc:sldMk cId="1309668081" sldId="3537"/>
            <ac:graphicFrameMk id="2" creationId="{070103FF-83C5-20CC-6FFA-52B035C59C8F}"/>
          </ac:graphicFrameMkLst>
        </pc:graphicFrameChg>
      </pc:sldChg>
      <pc:sldChg chg="add del setBg">
        <pc:chgData name="KOLTA Joseph UCI IDF" userId="3621a843-63ae-447c-9266-fa0223354757" providerId="ADAL" clId="{B0483D2F-2718-4094-A0F6-1E532E44EE70}" dt="2026-02-09T21:42:52.882" v="197"/>
        <pc:sldMkLst>
          <pc:docMk/>
          <pc:sldMk cId="2572732488" sldId="3537"/>
        </pc:sldMkLst>
      </pc:sldChg>
      <pc:sldChg chg="add del setBg">
        <pc:chgData name="KOLTA Joseph UCI IDF" userId="3621a843-63ae-447c-9266-fa0223354757" providerId="ADAL" clId="{B0483D2F-2718-4094-A0F6-1E532E44EE70}" dt="2026-02-09T21:42:52.882" v="197"/>
        <pc:sldMkLst>
          <pc:docMk/>
          <pc:sldMk cId="310068274" sldId="3538"/>
        </pc:sldMkLst>
      </pc:sldChg>
      <pc:sldChg chg="addSp delSp modSp add mod">
        <pc:chgData name="KOLTA Joseph UCI IDF" userId="3621a843-63ae-447c-9266-fa0223354757" providerId="ADAL" clId="{B0483D2F-2718-4094-A0F6-1E532E44EE70}" dt="2026-02-10T10:45:17.531" v="743"/>
        <pc:sldMkLst>
          <pc:docMk/>
          <pc:sldMk cId="3860835145" sldId="3538"/>
        </pc:sldMkLst>
        <pc:spChg chg="add mod">
          <ac:chgData name="KOLTA Joseph UCI IDF" userId="3621a843-63ae-447c-9266-fa0223354757" providerId="ADAL" clId="{B0483D2F-2718-4094-A0F6-1E532E44EE70}" dt="2026-02-09T21:49:59.541" v="314"/>
          <ac:spMkLst>
            <pc:docMk/>
            <pc:sldMk cId="3860835145" sldId="3538"/>
            <ac:spMk id="3" creationId="{CC0CE61A-F591-DF6B-A4CC-54EC1248CC43}"/>
          </ac:spMkLst>
        </pc:spChg>
        <pc:spChg chg="mod">
          <ac:chgData name="KOLTA Joseph UCI IDF" userId="3621a843-63ae-447c-9266-fa0223354757" providerId="ADAL" clId="{B0483D2F-2718-4094-A0F6-1E532E44EE70}" dt="2026-02-09T21:43:15.312" v="206" actId="20577"/>
          <ac:spMkLst>
            <pc:docMk/>
            <pc:sldMk cId="3860835145" sldId="3538"/>
            <ac:spMk id="5" creationId="{305FA023-6480-EAB3-078B-2F51E5AA1C3D}"/>
          </ac:spMkLst>
        </pc:spChg>
        <pc:spChg chg="del">
          <ac:chgData name="KOLTA Joseph UCI IDF" userId="3621a843-63ae-447c-9266-fa0223354757" providerId="ADAL" clId="{B0483D2F-2718-4094-A0F6-1E532E44EE70}" dt="2026-02-09T21:48:41.262" v="279" actId="478"/>
          <ac:spMkLst>
            <pc:docMk/>
            <pc:sldMk cId="3860835145" sldId="3538"/>
            <ac:spMk id="6" creationId="{7608D915-1EF3-0624-D52B-460712BED11F}"/>
          </ac:spMkLst>
        </pc:spChg>
        <pc:graphicFrameChg chg="mod modGraphic">
          <ac:chgData name="KOLTA Joseph UCI IDF" userId="3621a843-63ae-447c-9266-fa0223354757" providerId="ADAL" clId="{B0483D2F-2718-4094-A0F6-1E532E44EE70}" dt="2026-02-10T10:45:17.531" v="743"/>
          <ac:graphicFrameMkLst>
            <pc:docMk/>
            <pc:sldMk cId="3860835145" sldId="3538"/>
            <ac:graphicFrameMk id="2" creationId="{F44D2113-32CA-C09E-3644-F84EE570E867}"/>
          </ac:graphicFrameMkLst>
        </pc:graphicFrameChg>
      </pc:sldChg>
      <pc:sldChg chg="add del setBg">
        <pc:chgData name="KOLTA Joseph UCI IDF" userId="3621a843-63ae-447c-9266-fa0223354757" providerId="ADAL" clId="{B0483D2F-2718-4094-A0F6-1E532E44EE70}" dt="2026-02-09T21:42:52.882" v="197"/>
        <pc:sldMkLst>
          <pc:docMk/>
          <pc:sldMk cId="507644332" sldId="3539"/>
        </pc:sldMkLst>
      </pc:sldChg>
      <pc:sldChg chg="addSp delSp modSp add mod">
        <pc:chgData name="KOLTA Joseph UCI IDF" userId="3621a843-63ae-447c-9266-fa0223354757" providerId="ADAL" clId="{B0483D2F-2718-4094-A0F6-1E532E44EE70}" dt="2026-02-10T10:46:02.388" v="751"/>
        <pc:sldMkLst>
          <pc:docMk/>
          <pc:sldMk cId="3891328587" sldId="3539"/>
        </pc:sldMkLst>
        <pc:spChg chg="add mod">
          <ac:chgData name="KOLTA Joseph UCI IDF" userId="3621a843-63ae-447c-9266-fa0223354757" providerId="ADAL" clId="{B0483D2F-2718-4094-A0F6-1E532E44EE70}" dt="2026-02-09T21:50:02.938" v="315"/>
          <ac:spMkLst>
            <pc:docMk/>
            <pc:sldMk cId="3891328587" sldId="3539"/>
            <ac:spMk id="3" creationId="{F31364EB-3EE3-559A-84CA-32E65F1B305F}"/>
          </ac:spMkLst>
        </pc:spChg>
        <pc:spChg chg="mod">
          <ac:chgData name="KOLTA Joseph UCI IDF" userId="3621a843-63ae-447c-9266-fa0223354757" providerId="ADAL" clId="{B0483D2F-2718-4094-A0F6-1E532E44EE70}" dt="2026-02-09T21:43:20.562" v="208" actId="20577"/>
          <ac:spMkLst>
            <pc:docMk/>
            <pc:sldMk cId="3891328587" sldId="3539"/>
            <ac:spMk id="5" creationId="{B173CB19-21BC-B951-FD2A-CD40A525947C}"/>
          </ac:spMkLst>
        </pc:spChg>
        <pc:spChg chg="del">
          <ac:chgData name="KOLTA Joseph UCI IDF" userId="3621a843-63ae-447c-9266-fa0223354757" providerId="ADAL" clId="{B0483D2F-2718-4094-A0F6-1E532E44EE70}" dt="2026-02-09T21:48:42.173" v="280" actId="478"/>
          <ac:spMkLst>
            <pc:docMk/>
            <pc:sldMk cId="3891328587" sldId="3539"/>
            <ac:spMk id="6" creationId="{EB8B5122-5FD4-89F9-B64B-66B1E809A85E}"/>
          </ac:spMkLst>
        </pc:spChg>
        <pc:graphicFrameChg chg="mod modGraphic">
          <ac:chgData name="KOLTA Joseph UCI IDF" userId="3621a843-63ae-447c-9266-fa0223354757" providerId="ADAL" clId="{B0483D2F-2718-4094-A0F6-1E532E44EE70}" dt="2026-02-10T10:46:02.388" v="751"/>
          <ac:graphicFrameMkLst>
            <pc:docMk/>
            <pc:sldMk cId="3891328587" sldId="3539"/>
            <ac:graphicFrameMk id="2" creationId="{C6F269A9-ABFC-B745-1399-B62ADD1759C7}"/>
          </ac:graphicFrameMkLst>
        </pc:graphicFrameChg>
      </pc:sldChg>
      <pc:sldChg chg="add del setBg">
        <pc:chgData name="KOLTA Joseph UCI IDF" userId="3621a843-63ae-447c-9266-fa0223354757" providerId="ADAL" clId="{B0483D2F-2718-4094-A0F6-1E532E44EE70}" dt="2026-02-09T21:42:52.882" v="197"/>
        <pc:sldMkLst>
          <pc:docMk/>
          <pc:sldMk cId="2038163444" sldId="3540"/>
        </pc:sldMkLst>
      </pc:sldChg>
      <pc:sldChg chg="delSp add mod">
        <pc:chgData name="KOLTA Joseph UCI IDF" userId="3621a843-63ae-447c-9266-fa0223354757" providerId="ADAL" clId="{B0483D2F-2718-4094-A0F6-1E532E44EE70}" dt="2026-02-09T22:11:58.741" v="395" actId="478"/>
        <pc:sldMkLst>
          <pc:docMk/>
          <pc:sldMk cId="3214251810" sldId="3540"/>
        </pc:sldMkLst>
        <pc:spChg chg="del">
          <ac:chgData name="KOLTA Joseph UCI IDF" userId="3621a843-63ae-447c-9266-fa0223354757" providerId="ADAL" clId="{B0483D2F-2718-4094-A0F6-1E532E44EE70}" dt="2026-02-09T22:11:58.741" v="395" actId="478"/>
          <ac:spMkLst>
            <pc:docMk/>
            <pc:sldMk cId="3214251810" sldId="3540"/>
            <ac:spMk id="4" creationId="{C72AFA24-E126-2457-EB89-E2C369C54FDC}"/>
          </ac:spMkLst>
        </pc:spChg>
      </pc:sldChg>
      <pc:sldChg chg="addSp delSp modSp add mod">
        <pc:chgData name="KOLTA Joseph UCI IDF" userId="3621a843-63ae-447c-9266-fa0223354757" providerId="ADAL" clId="{B0483D2F-2718-4094-A0F6-1E532E44EE70}" dt="2026-02-09T21:50:07.795" v="316"/>
        <pc:sldMkLst>
          <pc:docMk/>
          <pc:sldMk cId="1072901335" sldId="3541"/>
        </pc:sldMkLst>
        <pc:spChg chg="add mod">
          <ac:chgData name="KOLTA Joseph UCI IDF" userId="3621a843-63ae-447c-9266-fa0223354757" providerId="ADAL" clId="{B0483D2F-2718-4094-A0F6-1E532E44EE70}" dt="2026-02-09T21:50:07.795" v="316"/>
          <ac:spMkLst>
            <pc:docMk/>
            <pc:sldMk cId="1072901335" sldId="3541"/>
            <ac:spMk id="2" creationId="{52651005-2064-DDB3-B554-B10E36BA08C4}"/>
          </ac:spMkLst>
        </pc:spChg>
        <pc:spChg chg="del">
          <ac:chgData name="KOLTA Joseph UCI IDF" userId="3621a843-63ae-447c-9266-fa0223354757" providerId="ADAL" clId="{B0483D2F-2718-4094-A0F6-1E532E44EE70}" dt="2026-02-09T21:48:43.555" v="281" actId="478"/>
          <ac:spMkLst>
            <pc:docMk/>
            <pc:sldMk cId="1072901335" sldId="3541"/>
            <ac:spMk id="3" creationId="{D06B64B3-6F33-4979-26C2-F663BE16771F}"/>
          </ac:spMkLst>
        </pc:spChg>
        <pc:spChg chg="mod">
          <ac:chgData name="KOLTA Joseph UCI IDF" userId="3621a843-63ae-447c-9266-fa0223354757" providerId="ADAL" clId="{B0483D2F-2718-4094-A0F6-1E532E44EE70}" dt="2026-02-09T21:43:41.118" v="215" actId="20577"/>
          <ac:spMkLst>
            <pc:docMk/>
            <pc:sldMk cId="1072901335" sldId="3541"/>
            <ac:spMk id="4" creationId="{BFF3D699-C64F-A6E9-4964-BA036FB8ED45}"/>
          </ac:spMkLst>
        </pc:spChg>
        <pc:spChg chg="mod">
          <ac:chgData name="KOLTA Joseph UCI IDF" userId="3621a843-63ae-447c-9266-fa0223354757" providerId="ADAL" clId="{B0483D2F-2718-4094-A0F6-1E532E44EE70}" dt="2026-02-09T21:43:36.545" v="213" actId="6549"/>
          <ac:spMkLst>
            <pc:docMk/>
            <pc:sldMk cId="1072901335" sldId="3541"/>
            <ac:spMk id="7" creationId="{DD0DA923-E3A0-CFF3-9A85-BA079A6D1C4C}"/>
          </ac:spMkLst>
        </pc:spChg>
      </pc:sldChg>
      <pc:sldChg chg="add del setBg">
        <pc:chgData name="KOLTA Joseph UCI IDF" userId="3621a843-63ae-447c-9266-fa0223354757" providerId="ADAL" clId="{B0483D2F-2718-4094-A0F6-1E532E44EE70}" dt="2026-02-09T21:43:31.272" v="210"/>
        <pc:sldMkLst>
          <pc:docMk/>
          <pc:sldMk cId="1324482944" sldId="3541"/>
        </pc:sldMkLst>
      </pc:sldChg>
      <pc:sldChg chg="add del setBg">
        <pc:chgData name="KOLTA Joseph UCI IDF" userId="3621a843-63ae-447c-9266-fa0223354757" providerId="ADAL" clId="{B0483D2F-2718-4094-A0F6-1E532E44EE70}" dt="2026-02-09T21:43:31.272" v="210"/>
        <pc:sldMkLst>
          <pc:docMk/>
          <pc:sldMk cId="961750824" sldId="3542"/>
        </pc:sldMkLst>
      </pc:sldChg>
      <pc:sldChg chg="addSp delSp modSp add mod">
        <pc:chgData name="KOLTA Joseph UCI IDF" userId="3621a843-63ae-447c-9266-fa0223354757" providerId="ADAL" clId="{B0483D2F-2718-4094-A0F6-1E532E44EE70}" dt="2026-02-10T10:48:40.527" v="764"/>
        <pc:sldMkLst>
          <pc:docMk/>
          <pc:sldMk cId="2216864834" sldId="3542"/>
        </pc:sldMkLst>
        <pc:spChg chg="add mod">
          <ac:chgData name="KOLTA Joseph UCI IDF" userId="3621a843-63ae-447c-9266-fa0223354757" providerId="ADAL" clId="{B0483D2F-2718-4094-A0F6-1E532E44EE70}" dt="2026-02-09T21:50:09.561" v="317"/>
          <ac:spMkLst>
            <pc:docMk/>
            <pc:sldMk cId="2216864834" sldId="3542"/>
            <ac:spMk id="3" creationId="{03EC6256-2454-051B-E85F-E7D4BC655218}"/>
          </ac:spMkLst>
        </pc:spChg>
        <pc:spChg chg="mod">
          <ac:chgData name="KOLTA Joseph UCI IDF" userId="3621a843-63ae-447c-9266-fa0223354757" providerId="ADAL" clId="{B0483D2F-2718-4094-A0F6-1E532E44EE70}" dt="2026-02-09T21:43:46.529" v="217" actId="20577"/>
          <ac:spMkLst>
            <pc:docMk/>
            <pc:sldMk cId="2216864834" sldId="3542"/>
            <ac:spMk id="5" creationId="{540886F6-D0F8-6BD3-9231-882D6551EC41}"/>
          </ac:spMkLst>
        </pc:spChg>
        <pc:spChg chg="del">
          <ac:chgData name="KOLTA Joseph UCI IDF" userId="3621a843-63ae-447c-9266-fa0223354757" providerId="ADAL" clId="{B0483D2F-2718-4094-A0F6-1E532E44EE70}" dt="2026-02-09T21:48:44.650" v="282" actId="478"/>
          <ac:spMkLst>
            <pc:docMk/>
            <pc:sldMk cId="2216864834" sldId="3542"/>
            <ac:spMk id="6" creationId="{800CBA99-BD74-863C-044F-18A7E3C992A8}"/>
          </ac:spMkLst>
        </pc:spChg>
        <pc:graphicFrameChg chg="mod modGraphic">
          <ac:chgData name="KOLTA Joseph UCI IDF" userId="3621a843-63ae-447c-9266-fa0223354757" providerId="ADAL" clId="{B0483D2F-2718-4094-A0F6-1E532E44EE70}" dt="2026-02-10T10:48:40.527" v="764"/>
          <ac:graphicFrameMkLst>
            <pc:docMk/>
            <pc:sldMk cId="2216864834" sldId="3542"/>
            <ac:graphicFrameMk id="2" creationId="{CDBA67FF-86F9-9C9A-2CE7-31FB69C5DDD2}"/>
          </ac:graphicFrameMkLst>
        </pc:graphicFrameChg>
      </pc:sldChg>
      <pc:sldChg chg="add del setBg">
        <pc:chgData name="KOLTA Joseph UCI IDF" userId="3621a843-63ae-447c-9266-fa0223354757" providerId="ADAL" clId="{B0483D2F-2718-4094-A0F6-1E532E44EE70}" dt="2026-02-09T21:43:31.272" v="210"/>
        <pc:sldMkLst>
          <pc:docMk/>
          <pc:sldMk cId="856534748" sldId="3543"/>
        </pc:sldMkLst>
      </pc:sldChg>
      <pc:sldChg chg="addSp delSp modSp add mod">
        <pc:chgData name="KOLTA Joseph UCI IDF" userId="3621a843-63ae-447c-9266-fa0223354757" providerId="ADAL" clId="{B0483D2F-2718-4094-A0F6-1E532E44EE70}" dt="2026-02-10T10:51:38.239" v="791" actId="255"/>
        <pc:sldMkLst>
          <pc:docMk/>
          <pc:sldMk cId="1020134013" sldId="3543"/>
        </pc:sldMkLst>
        <pc:spChg chg="add mod">
          <ac:chgData name="KOLTA Joseph UCI IDF" userId="3621a843-63ae-447c-9266-fa0223354757" providerId="ADAL" clId="{B0483D2F-2718-4094-A0F6-1E532E44EE70}" dt="2026-02-09T21:50:12.041" v="318"/>
          <ac:spMkLst>
            <pc:docMk/>
            <pc:sldMk cId="1020134013" sldId="3543"/>
            <ac:spMk id="3" creationId="{29094EB9-0D8E-CB40-80A7-3095A47BF280}"/>
          </ac:spMkLst>
        </pc:spChg>
        <pc:spChg chg="mod">
          <ac:chgData name="KOLTA Joseph UCI IDF" userId="3621a843-63ae-447c-9266-fa0223354757" providerId="ADAL" clId="{B0483D2F-2718-4094-A0F6-1E532E44EE70}" dt="2026-02-09T21:43:52.069" v="219" actId="20577"/>
          <ac:spMkLst>
            <pc:docMk/>
            <pc:sldMk cId="1020134013" sldId="3543"/>
            <ac:spMk id="5" creationId="{4FC17BD4-6B88-F202-F7CB-7A6B5E751506}"/>
          </ac:spMkLst>
        </pc:spChg>
        <pc:spChg chg="del">
          <ac:chgData name="KOLTA Joseph UCI IDF" userId="3621a843-63ae-447c-9266-fa0223354757" providerId="ADAL" clId="{B0483D2F-2718-4094-A0F6-1E532E44EE70}" dt="2026-02-09T21:48:45.603" v="283" actId="478"/>
          <ac:spMkLst>
            <pc:docMk/>
            <pc:sldMk cId="1020134013" sldId="3543"/>
            <ac:spMk id="6" creationId="{F7D2183A-23B9-5CFA-0F02-4C78515FAD28}"/>
          </ac:spMkLst>
        </pc:spChg>
        <pc:graphicFrameChg chg="mod modGraphic">
          <ac:chgData name="KOLTA Joseph UCI IDF" userId="3621a843-63ae-447c-9266-fa0223354757" providerId="ADAL" clId="{B0483D2F-2718-4094-A0F6-1E532E44EE70}" dt="2026-02-10T10:51:38.239" v="791" actId="255"/>
          <ac:graphicFrameMkLst>
            <pc:docMk/>
            <pc:sldMk cId="1020134013" sldId="3543"/>
            <ac:graphicFrameMk id="2" creationId="{7A991EE4-B515-C0B6-EC60-54F892BE4918}"/>
          </ac:graphicFrameMkLst>
        </pc:graphicFrameChg>
      </pc:sldChg>
      <pc:sldChg chg="add del setBg">
        <pc:chgData name="KOLTA Joseph UCI IDF" userId="3621a843-63ae-447c-9266-fa0223354757" providerId="ADAL" clId="{B0483D2F-2718-4094-A0F6-1E532E44EE70}" dt="2026-02-09T21:43:31.272" v="210"/>
        <pc:sldMkLst>
          <pc:docMk/>
          <pc:sldMk cId="739071807" sldId="3544"/>
        </pc:sldMkLst>
      </pc:sldChg>
      <pc:sldChg chg="addSp delSp modSp add mod">
        <pc:chgData name="KOLTA Joseph UCI IDF" userId="3621a843-63ae-447c-9266-fa0223354757" providerId="ADAL" clId="{B0483D2F-2718-4094-A0F6-1E532E44EE70}" dt="2026-02-10T10:52:44.210" v="800" actId="255"/>
        <pc:sldMkLst>
          <pc:docMk/>
          <pc:sldMk cId="2845135402" sldId="3544"/>
        </pc:sldMkLst>
        <pc:spChg chg="add mod">
          <ac:chgData name="KOLTA Joseph UCI IDF" userId="3621a843-63ae-447c-9266-fa0223354757" providerId="ADAL" clId="{B0483D2F-2718-4094-A0F6-1E532E44EE70}" dt="2026-02-09T21:50:14.709" v="319"/>
          <ac:spMkLst>
            <pc:docMk/>
            <pc:sldMk cId="2845135402" sldId="3544"/>
            <ac:spMk id="3" creationId="{0497F573-A8D6-001E-5BA1-D7DEED30D5CE}"/>
          </ac:spMkLst>
        </pc:spChg>
        <pc:spChg chg="add mod">
          <ac:chgData name="KOLTA Joseph UCI IDF" userId="3621a843-63ae-447c-9266-fa0223354757" providerId="ADAL" clId="{B0483D2F-2718-4094-A0F6-1E532E44EE70}" dt="2026-02-09T21:50:15.098" v="320"/>
          <ac:spMkLst>
            <pc:docMk/>
            <pc:sldMk cId="2845135402" sldId="3544"/>
            <ac:spMk id="4" creationId="{E9BE3636-AEC8-1969-0625-BDF9CE3FBC2B}"/>
          </ac:spMkLst>
        </pc:spChg>
        <pc:spChg chg="mod">
          <ac:chgData name="KOLTA Joseph UCI IDF" userId="3621a843-63ae-447c-9266-fa0223354757" providerId="ADAL" clId="{B0483D2F-2718-4094-A0F6-1E532E44EE70}" dt="2026-02-09T21:43:58.312" v="221" actId="20577"/>
          <ac:spMkLst>
            <pc:docMk/>
            <pc:sldMk cId="2845135402" sldId="3544"/>
            <ac:spMk id="5" creationId="{5309C8C4-0A56-4464-5B14-A78A5EB507C0}"/>
          </ac:spMkLst>
        </pc:spChg>
        <pc:spChg chg="del">
          <ac:chgData name="KOLTA Joseph UCI IDF" userId="3621a843-63ae-447c-9266-fa0223354757" providerId="ADAL" clId="{B0483D2F-2718-4094-A0F6-1E532E44EE70}" dt="2026-02-09T21:48:46.490" v="284" actId="478"/>
          <ac:spMkLst>
            <pc:docMk/>
            <pc:sldMk cId="2845135402" sldId="3544"/>
            <ac:spMk id="6" creationId="{41A783BE-1DE3-0098-095D-87793C42EDE6}"/>
          </ac:spMkLst>
        </pc:spChg>
        <pc:graphicFrameChg chg="mod modGraphic">
          <ac:chgData name="KOLTA Joseph UCI IDF" userId="3621a843-63ae-447c-9266-fa0223354757" providerId="ADAL" clId="{B0483D2F-2718-4094-A0F6-1E532E44EE70}" dt="2026-02-10T10:52:44.210" v="800" actId="255"/>
          <ac:graphicFrameMkLst>
            <pc:docMk/>
            <pc:sldMk cId="2845135402" sldId="3544"/>
            <ac:graphicFrameMk id="2" creationId="{17E3476B-D6DF-FB07-24F2-55A8275F8BCC}"/>
          </ac:graphicFrameMkLst>
        </pc:graphicFrameChg>
      </pc:sldChg>
      <pc:sldChg chg="delSp add mod">
        <pc:chgData name="KOLTA Joseph UCI IDF" userId="3621a843-63ae-447c-9266-fa0223354757" providerId="ADAL" clId="{B0483D2F-2718-4094-A0F6-1E532E44EE70}" dt="2026-02-09T22:12:35.078" v="396" actId="478"/>
        <pc:sldMkLst>
          <pc:docMk/>
          <pc:sldMk cId="2862741944" sldId="3545"/>
        </pc:sldMkLst>
        <pc:spChg chg="del">
          <ac:chgData name="KOLTA Joseph UCI IDF" userId="3621a843-63ae-447c-9266-fa0223354757" providerId="ADAL" clId="{B0483D2F-2718-4094-A0F6-1E532E44EE70}" dt="2026-02-09T22:12:35.078" v="396" actId="478"/>
          <ac:spMkLst>
            <pc:docMk/>
            <pc:sldMk cId="2862741944" sldId="3545"/>
            <ac:spMk id="4" creationId="{670BDFCB-43EF-FC70-3B31-D3363579D3B9}"/>
          </ac:spMkLst>
        </pc:spChg>
      </pc:sldChg>
      <pc:sldChg chg="add del setBg">
        <pc:chgData name="KOLTA Joseph UCI IDF" userId="3621a843-63ae-447c-9266-fa0223354757" providerId="ADAL" clId="{B0483D2F-2718-4094-A0F6-1E532E44EE70}" dt="2026-02-09T21:43:31.272" v="210"/>
        <pc:sldMkLst>
          <pc:docMk/>
          <pc:sldMk cId="3533494233" sldId="3545"/>
        </pc:sldMkLst>
      </pc:sldChg>
      <pc:sldChg chg="addSp delSp modSp add mod">
        <pc:chgData name="KOLTA Joseph UCI IDF" userId="3621a843-63ae-447c-9266-fa0223354757" providerId="ADAL" clId="{B0483D2F-2718-4094-A0F6-1E532E44EE70}" dt="2026-02-09T21:50:22.032" v="321"/>
        <pc:sldMkLst>
          <pc:docMk/>
          <pc:sldMk cId="652728172" sldId="3546"/>
        </pc:sldMkLst>
        <pc:spChg chg="add mod">
          <ac:chgData name="KOLTA Joseph UCI IDF" userId="3621a843-63ae-447c-9266-fa0223354757" providerId="ADAL" clId="{B0483D2F-2718-4094-A0F6-1E532E44EE70}" dt="2026-02-09T21:50:22.032" v="321"/>
          <ac:spMkLst>
            <pc:docMk/>
            <pc:sldMk cId="652728172" sldId="3546"/>
            <ac:spMk id="2" creationId="{AC52E049-788A-3C7D-E1FE-3AAAE940BA48}"/>
          </ac:spMkLst>
        </pc:spChg>
        <pc:spChg chg="del">
          <ac:chgData name="KOLTA Joseph UCI IDF" userId="3621a843-63ae-447c-9266-fa0223354757" providerId="ADAL" clId="{B0483D2F-2718-4094-A0F6-1E532E44EE70}" dt="2026-02-09T21:48:47.862" v="285" actId="478"/>
          <ac:spMkLst>
            <pc:docMk/>
            <pc:sldMk cId="652728172" sldId="3546"/>
            <ac:spMk id="3" creationId="{923F95A9-E659-B19F-1EAA-A06AFF0C4B01}"/>
          </ac:spMkLst>
        </pc:spChg>
        <pc:spChg chg="mod">
          <ac:chgData name="KOLTA Joseph UCI IDF" userId="3621a843-63ae-447c-9266-fa0223354757" providerId="ADAL" clId="{B0483D2F-2718-4094-A0F6-1E532E44EE70}" dt="2026-02-09T21:44:18.033" v="228" actId="20577"/>
          <ac:spMkLst>
            <pc:docMk/>
            <pc:sldMk cId="652728172" sldId="3546"/>
            <ac:spMk id="4" creationId="{2CF1DD33-1A85-1001-E374-B6E4DCAC0C5A}"/>
          </ac:spMkLst>
        </pc:spChg>
        <pc:spChg chg="mod">
          <ac:chgData name="KOLTA Joseph UCI IDF" userId="3621a843-63ae-447c-9266-fa0223354757" providerId="ADAL" clId="{B0483D2F-2718-4094-A0F6-1E532E44EE70}" dt="2026-02-09T21:44:14.287" v="226" actId="6549"/>
          <ac:spMkLst>
            <pc:docMk/>
            <pc:sldMk cId="652728172" sldId="3546"/>
            <ac:spMk id="7" creationId="{0057C63F-F01D-65C7-2B6E-043A361E9492}"/>
          </ac:spMkLst>
        </pc:spChg>
      </pc:sldChg>
      <pc:sldChg chg="add del setBg">
        <pc:chgData name="KOLTA Joseph UCI IDF" userId="3621a843-63ae-447c-9266-fa0223354757" providerId="ADAL" clId="{B0483D2F-2718-4094-A0F6-1E532E44EE70}" dt="2026-02-09T21:44:09.777" v="223"/>
        <pc:sldMkLst>
          <pc:docMk/>
          <pc:sldMk cId="1502146003" sldId="3546"/>
        </pc:sldMkLst>
      </pc:sldChg>
      <pc:sldChg chg="add del setBg">
        <pc:chgData name="KOLTA Joseph UCI IDF" userId="3621a843-63ae-447c-9266-fa0223354757" providerId="ADAL" clId="{B0483D2F-2718-4094-A0F6-1E532E44EE70}" dt="2026-02-09T21:44:09.777" v="223"/>
        <pc:sldMkLst>
          <pc:docMk/>
          <pc:sldMk cId="1688826126" sldId="3547"/>
        </pc:sldMkLst>
      </pc:sldChg>
      <pc:sldChg chg="addSp delSp modSp add mod">
        <pc:chgData name="KOLTA Joseph UCI IDF" userId="3621a843-63ae-447c-9266-fa0223354757" providerId="ADAL" clId="{B0483D2F-2718-4094-A0F6-1E532E44EE70}" dt="2026-02-10T11:00:48.850" v="815"/>
        <pc:sldMkLst>
          <pc:docMk/>
          <pc:sldMk cId="3958465940" sldId="3547"/>
        </pc:sldMkLst>
        <pc:spChg chg="add mod">
          <ac:chgData name="KOLTA Joseph UCI IDF" userId="3621a843-63ae-447c-9266-fa0223354757" providerId="ADAL" clId="{B0483D2F-2718-4094-A0F6-1E532E44EE70}" dt="2026-02-09T21:50:23.958" v="322"/>
          <ac:spMkLst>
            <pc:docMk/>
            <pc:sldMk cId="3958465940" sldId="3547"/>
            <ac:spMk id="3" creationId="{31041A02-E28A-EDDF-1DF2-78BE2437113A}"/>
          </ac:spMkLst>
        </pc:spChg>
        <pc:spChg chg="mod">
          <ac:chgData name="KOLTA Joseph UCI IDF" userId="3621a843-63ae-447c-9266-fa0223354757" providerId="ADAL" clId="{B0483D2F-2718-4094-A0F6-1E532E44EE70}" dt="2026-02-09T21:44:22.976" v="230" actId="20577"/>
          <ac:spMkLst>
            <pc:docMk/>
            <pc:sldMk cId="3958465940" sldId="3547"/>
            <ac:spMk id="5" creationId="{CBC9C2AC-B192-01DF-19C8-92C3C40766F4}"/>
          </ac:spMkLst>
        </pc:spChg>
        <pc:spChg chg="del">
          <ac:chgData name="KOLTA Joseph UCI IDF" userId="3621a843-63ae-447c-9266-fa0223354757" providerId="ADAL" clId="{B0483D2F-2718-4094-A0F6-1E532E44EE70}" dt="2026-02-09T21:48:48.698" v="286" actId="478"/>
          <ac:spMkLst>
            <pc:docMk/>
            <pc:sldMk cId="3958465940" sldId="3547"/>
            <ac:spMk id="6" creationId="{80E8CC35-42CC-97FD-510F-44E2041178D3}"/>
          </ac:spMkLst>
        </pc:spChg>
        <pc:graphicFrameChg chg="mod modGraphic">
          <ac:chgData name="KOLTA Joseph UCI IDF" userId="3621a843-63ae-447c-9266-fa0223354757" providerId="ADAL" clId="{B0483D2F-2718-4094-A0F6-1E532E44EE70}" dt="2026-02-10T11:00:48.850" v="815"/>
          <ac:graphicFrameMkLst>
            <pc:docMk/>
            <pc:sldMk cId="3958465940" sldId="3547"/>
            <ac:graphicFrameMk id="2" creationId="{9907E368-A952-B462-A728-98431CC7E485}"/>
          </ac:graphicFrameMkLst>
        </pc:graphicFrameChg>
      </pc:sldChg>
      <pc:sldChg chg="addSp delSp modSp add mod">
        <pc:chgData name="KOLTA Joseph UCI IDF" userId="3621a843-63ae-447c-9266-fa0223354757" providerId="ADAL" clId="{B0483D2F-2718-4094-A0F6-1E532E44EE70}" dt="2026-02-10T11:02:17.696" v="828"/>
        <pc:sldMkLst>
          <pc:docMk/>
          <pc:sldMk cId="314286430" sldId="3548"/>
        </pc:sldMkLst>
        <pc:spChg chg="add mod">
          <ac:chgData name="KOLTA Joseph UCI IDF" userId="3621a843-63ae-447c-9266-fa0223354757" providerId="ADAL" clId="{B0483D2F-2718-4094-A0F6-1E532E44EE70}" dt="2026-02-09T21:50:25.671" v="323"/>
          <ac:spMkLst>
            <pc:docMk/>
            <pc:sldMk cId="314286430" sldId="3548"/>
            <ac:spMk id="3" creationId="{0F6F6221-B270-A935-D92E-8AB4574D42BB}"/>
          </ac:spMkLst>
        </pc:spChg>
        <pc:spChg chg="mod">
          <ac:chgData name="KOLTA Joseph UCI IDF" userId="3621a843-63ae-447c-9266-fa0223354757" providerId="ADAL" clId="{B0483D2F-2718-4094-A0F6-1E532E44EE70}" dt="2026-02-09T21:44:28.567" v="232" actId="20577"/>
          <ac:spMkLst>
            <pc:docMk/>
            <pc:sldMk cId="314286430" sldId="3548"/>
            <ac:spMk id="5" creationId="{7EFB49D4-E84F-2F6F-3CE5-0AE77C7E7ABE}"/>
          </ac:spMkLst>
        </pc:spChg>
        <pc:spChg chg="del mod">
          <ac:chgData name="KOLTA Joseph UCI IDF" userId="3621a843-63ae-447c-9266-fa0223354757" providerId="ADAL" clId="{B0483D2F-2718-4094-A0F6-1E532E44EE70}" dt="2026-02-09T21:48:50.064" v="288" actId="478"/>
          <ac:spMkLst>
            <pc:docMk/>
            <pc:sldMk cId="314286430" sldId="3548"/>
            <ac:spMk id="6" creationId="{1C03D141-291B-1C16-BCF3-D528B662DA58}"/>
          </ac:spMkLst>
        </pc:spChg>
        <pc:graphicFrameChg chg="mod modGraphic">
          <ac:chgData name="KOLTA Joseph UCI IDF" userId="3621a843-63ae-447c-9266-fa0223354757" providerId="ADAL" clId="{B0483D2F-2718-4094-A0F6-1E532E44EE70}" dt="2026-02-10T11:02:17.696" v="828"/>
          <ac:graphicFrameMkLst>
            <pc:docMk/>
            <pc:sldMk cId="314286430" sldId="3548"/>
            <ac:graphicFrameMk id="2" creationId="{02851DE0-6AFA-FC03-CDF6-907584A6F4DF}"/>
          </ac:graphicFrameMkLst>
        </pc:graphicFrameChg>
      </pc:sldChg>
      <pc:sldChg chg="add del setBg">
        <pc:chgData name="KOLTA Joseph UCI IDF" userId="3621a843-63ae-447c-9266-fa0223354757" providerId="ADAL" clId="{B0483D2F-2718-4094-A0F6-1E532E44EE70}" dt="2026-02-09T21:44:09.777" v="223"/>
        <pc:sldMkLst>
          <pc:docMk/>
          <pc:sldMk cId="1564607799" sldId="3548"/>
        </pc:sldMkLst>
      </pc:sldChg>
      <pc:sldChg chg="addSp delSp modSp add mod">
        <pc:chgData name="KOLTA Joseph UCI IDF" userId="3621a843-63ae-447c-9266-fa0223354757" providerId="ADAL" clId="{B0483D2F-2718-4094-A0F6-1E532E44EE70}" dt="2026-02-10T11:02:52.093" v="834"/>
        <pc:sldMkLst>
          <pc:docMk/>
          <pc:sldMk cId="410058522" sldId="3549"/>
        </pc:sldMkLst>
        <pc:spChg chg="add mod">
          <ac:chgData name="KOLTA Joseph UCI IDF" userId="3621a843-63ae-447c-9266-fa0223354757" providerId="ADAL" clId="{B0483D2F-2718-4094-A0F6-1E532E44EE70}" dt="2026-02-09T21:50:27.549" v="324"/>
          <ac:spMkLst>
            <pc:docMk/>
            <pc:sldMk cId="410058522" sldId="3549"/>
            <ac:spMk id="3" creationId="{60E4AE42-E4AD-0993-3030-8C73031EDC1C}"/>
          </ac:spMkLst>
        </pc:spChg>
        <pc:spChg chg="mod">
          <ac:chgData name="KOLTA Joseph UCI IDF" userId="3621a843-63ae-447c-9266-fa0223354757" providerId="ADAL" clId="{B0483D2F-2718-4094-A0F6-1E532E44EE70}" dt="2026-02-09T21:44:33.442" v="234" actId="20577"/>
          <ac:spMkLst>
            <pc:docMk/>
            <pc:sldMk cId="410058522" sldId="3549"/>
            <ac:spMk id="5" creationId="{670AFF14-D3A3-06C2-7816-9904FF8448D1}"/>
          </ac:spMkLst>
        </pc:spChg>
        <pc:spChg chg="del mod">
          <ac:chgData name="KOLTA Joseph UCI IDF" userId="3621a843-63ae-447c-9266-fa0223354757" providerId="ADAL" clId="{B0483D2F-2718-4094-A0F6-1E532E44EE70}" dt="2026-02-09T21:48:52.060" v="290" actId="478"/>
          <ac:spMkLst>
            <pc:docMk/>
            <pc:sldMk cId="410058522" sldId="3549"/>
            <ac:spMk id="6" creationId="{1165097F-EC5E-AC2E-0434-ED93DB638C1E}"/>
          </ac:spMkLst>
        </pc:spChg>
        <pc:graphicFrameChg chg="mod modGraphic">
          <ac:chgData name="KOLTA Joseph UCI IDF" userId="3621a843-63ae-447c-9266-fa0223354757" providerId="ADAL" clId="{B0483D2F-2718-4094-A0F6-1E532E44EE70}" dt="2026-02-10T11:02:52.093" v="834"/>
          <ac:graphicFrameMkLst>
            <pc:docMk/>
            <pc:sldMk cId="410058522" sldId="3549"/>
            <ac:graphicFrameMk id="2" creationId="{9061C643-3675-35EB-8D4F-BA49BED3386C}"/>
          </ac:graphicFrameMkLst>
        </pc:graphicFrameChg>
      </pc:sldChg>
      <pc:sldChg chg="add del setBg">
        <pc:chgData name="KOLTA Joseph UCI IDF" userId="3621a843-63ae-447c-9266-fa0223354757" providerId="ADAL" clId="{B0483D2F-2718-4094-A0F6-1E532E44EE70}" dt="2026-02-09T21:44:09.777" v="223"/>
        <pc:sldMkLst>
          <pc:docMk/>
          <pc:sldMk cId="2999994774" sldId="3549"/>
        </pc:sldMkLst>
      </pc:sldChg>
      <pc:sldChg chg="delSp add mod">
        <pc:chgData name="KOLTA Joseph UCI IDF" userId="3621a843-63ae-447c-9266-fa0223354757" providerId="ADAL" clId="{B0483D2F-2718-4094-A0F6-1E532E44EE70}" dt="2026-02-09T22:13:19.705" v="397" actId="478"/>
        <pc:sldMkLst>
          <pc:docMk/>
          <pc:sldMk cId="2811055394" sldId="3550"/>
        </pc:sldMkLst>
        <pc:spChg chg="del">
          <ac:chgData name="KOLTA Joseph UCI IDF" userId="3621a843-63ae-447c-9266-fa0223354757" providerId="ADAL" clId="{B0483D2F-2718-4094-A0F6-1E532E44EE70}" dt="2026-02-09T22:13:19.705" v="397" actId="478"/>
          <ac:spMkLst>
            <pc:docMk/>
            <pc:sldMk cId="2811055394" sldId="3550"/>
            <ac:spMk id="4" creationId="{C0713A8F-0D05-1BA2-010B-4AA00CB48E2C}"/>
          </ac:spMkLst>
        </pc:spChg>
      </pc:sldChg>
      <pc:sldChg chg="add del setBg">
        <pc:chgData name="KOLTA Joseph UCI IDF" userId="3621a843-63ae-447c-9266-fa0223354757" providerId="ADAL" clId="{B0483D2F-2718-4094-A0F6-1E532E44EE70}" dt="2026-02-09T21:44:09.777" v="223"/>
        <pc:sldMkLst>
          <pc:docMk/>
          <pc:sldMk cId="2850757180" sldId="3550"/>
        </pc:sldMkLst>
      </pc:sldChg>
      <pc:sldChg chg="add del setBg">
        <pc:chgData name="KOLTA Joseph UCI IDF" userId="3621a843-63ae-447c-9266-fa0223354757" providerId="ADAL" clId="{B0483D2F-2718-4094-A0F6-1E532E44EE70}" dt="2026-02-09T21:44:45.789" v="236"/>
        <pc:sldMkLst>
          <pc:docMk/>
          <pc:sldMk cId="82922164" sldId="3551"/>
        </pc:sldMkLst>
      </pc:sldChg>
      <pc:sldChg chg="addSp delSp modSp add mod">
        <pc:chgData name="KOLTA Joseph UCI IDF" userId="3621a843-63ae-447c-9266-fa0223354757" providerId="ADAL" clId="{B0483D2F-2718-4094-A0F6-1E532E44EE70}" dt="2026-02-09T21:50:31.602" v="325"/>
        <pc:sldMkLst>
          <pc:docMk/>
          <pc:sldMk cId="1852870126" sldId="3551"/>
        </pc:sldMkLst>
        <pc:spChg chg="add mod">
          <ac:chgData name="KOLTA Joseph UCI IDF" userId="3621a843-63ae-447c-9266-fa0223354757" providerId="ADAL" clId="{B0483D2F-2718-4094-A0F6-1E532E44EE70}" dt="2026-02-09T21:50:31.602" v="325"/>
          <ac:spMkLst>
            <pc:docMk/>
            <pc:sldMk cId="1852870126" sldId="3551"/>
            <ac:spMk id="2" creationId="{7C6844C0-066D-C7C2-2703-E1FF0BB98F9F}"/>
          </ac:spMkLst>
        </pc:spChg>
        <pc:spChg chg="del">
          <ac:chgData name="KOLTA Joseph UCI IDF" userId="3621a843-63ae-447c-9266-fa0223354757" providerId="ADAL" clId="{B0483D2F-2718-4094-A0F6-1E532E44EE70}" dt="2026-02-09T21:48:53.431" v="291" actId="478"/>
          <ac:spMkLst>
            <pc:docMk/>
            <pc:sldMk cId="1852870126" sldId="3551"/>
            <ac:spMk id="3" creationId="{0F33DC96-A675-5532-4722-CC261988CBB7}"/>
          </ac:spMkLst>
        </pc:spChg>
        <pc:spChg chg="mod">
          <ac:chgData name="KOLTA Joseph UCI IDF" userId="3621a843-63ae-447c-9266-fa0223354757" providerId="ADAL" clId="{B0483D2F-2718-4094-A0F6-1E532E44EE70}" dt="2026-02-09T21:44:55.404" v="241" actId="20577"/>
          <ac:spMkLst>
            <pc:docMk/>
            <pc:sldMk cId="1852870126" sldId="3551"/>
            <ac:spMk id="4" creationId="{DA697C6A-B05B-7F21-0A5C-DAF347BBC7FE}"/>
          </ac:spMkLst>
        </pc:spChg>
        <pc:spChg chg="mod">
          <ac:chgData name="KOLTA Joseph UCI IDF" userId="3621a843-63ae-447c-9266-fa0223354757" providerId="ADAL" clId="{B0483D2F-2718-4094-A0F6-1E532E44EE70}" dt="2026-02-09T21:44:51.288" v="239" actId="6549"/>
          <ac:spMkLst>
            <pc:docMk/>
            <pc:sldMk cId="1852870126" sldId="3551"/>
            <ac:spMk id="7" creationId="{4D3D954A-18FA-DD2A-EFA7-492142D4476B}"/>
          </ac:spMkLst>
        </pc:spChg>
      </pc:sldChg>
      <pc:sldChg chg="add del setBg">
        <pc:chgData name="KOLTA Joseph UCI IDF" userId="3621a843-63ae-447c-9266-fa0223354757" providerId="ADAL" clId="{B0483D2F-2718-4094-A0F6-1E532E44EE70}" dt="2026-02-09T21:44:45.789" v="236"/>
        <pc:sldMkLst>
          <pc:docMk/>
          <pc:sldMk cId="876871398" sldId="3552"/>
        </pc:sldMkLst>
      </pc:sldChg>
      <pc:sldChg chg="addSp delSp modSp add mod">
        <pc:chgData name="KOLTA Joseph UCI IDF" userId="3621a843-63ae-447c-9266-fa0223354757" providerId="ADAL" clId="{B0483D2F-2718-4094-A0F6-1E532E44EE70}" dt="2026-02-10T11:07:13.674" v="867" actId="255"/>
        <pc:sldMkLst>
          <pc:docMk/>
          <pc:sldMk cId="2070065599" sldId="3552"/>
        </pc:sldMkLst>
        <pc:spChg chg="add mod">
          <ac:chgData name="KOLTA Joseph UCI IDF" userId="3621a843-63ae-447c-9266-fa0223354757" providerId="ADAL" clId="{B0483D2F-2718-4094-A0F6-1E532E44EE70}" dt="2026-02-09T21:50:34.024" v="326"/>
          <ac:spMkLst>
            <pc:docMk/>
            <pc:sldMk cId="2070065599" sldId="3552"/>
            <ac:spMk id="3" creationId="{462191FA-F869-B9B2-C5F1-21F00ED96F69}"/>
          </ac:spMkLst>
        </pc:spChg>
        <pc:spChg chg="mod">
          <ac:chgData name="KOLTA Joseph UCI IDF" userId="3621a843-63ae-447c-9266-fa0223354757" providerId="ADAL" clId="{B0483D2F-2718-4094-A0F6-1E532E44EE70}" dt="2026-02-09T21:45:01.061" v="243" actId="20577"/>
          <ac:spMkLst>
            <pc:docMk/>
            <pc:sldMk cId="2070065599" sldId="3552"/>
            <ac:spMk id="5" creationId="{3C94D924-20B5-E34A-7C0B-69F25D9F4B68}"/>
          </ac:spMkLst>
        </pc:spChg>
        <pc:spChg chg="del">
          <ac:chgData name="KOLTA Joseph UCI IDF" userId="3621a843-63ae-447c-9266-fa0223354757" providerId="ADAL" clId="{B0483D2F-2718-4094-A0F6-1E532E44EE70}" dt="2026-02-09T21:48:54.404" v="292" actId="478"/>
          <ac:spMkLst>
            <pc:docMk/>
            <pc:sldMk cId="2070065599" sldId="3552"/>
            <ac:spMk id="6" creationId="{E318FBE3-6541-A4FF-6CF1-0E335EEB4E99}"/>
          </ac:spMkLst>
        </pc:spChg>
        <pc:graphicFrameChg chg="mod modGraphic">
          <ac:chgData name="KOLTA Joseph UCI IDF" userId="3621a843-63ae-447c-9266-fa0223354757" providerId="ADAL" clId="{B0483D2F-2718-4094-A0F6-1E532E44EE70}" dt="2026-02-10T11:07:13.674" v="867" actId="255"/>
          <ac:graphicFrameMkLst>
            <pc:docMk/>
            <pc:sldMk cId="2070065599" sldId="3552"/>
            <ac:graphicFrameMk id="2" creationId="{660CDB10-B1A0-9204-C144-D81160D0141C}"/>
          </ac:graphicFrameMkLst>
        </pc:graphicFrameChg>
      </pc:sldChg>
      <pc:sldChg chg="addSp delSp modSp add mod">
        <pc:chgData name="KOLTA Joseph UCI IDF" userId="3621a843-63ae-447c-9266-fa0223354757" providerId="ADAL" clId="{B0483D2F-2718-4094-A0F6-1E532E44EE70}" dt="2026-02-10T11:08:32.904" v="881" actId="14734"/>
        <pc:sldMkLst>
          <pc:docMk/>
          <pc:sldMk cId="798302916" sldId="3553"/>
        </pc:sldMkLst>
        <pc:spChg chg="add mod">
          <ac:chgData name="KOLTA Joseph UCI IDF" userId="3621a843-63ae-447c-9266-fa0223354757" providerId="ADAL" clId="{B0483D2F-2718-4094-A0F6-1E532E44EE70}" dt="2026-02-09T21:50:35.687" v="327"/>
          <ac:spMkLst>
            <pc:docMk/>
            <pc:sldMk cId="798302916" sldId="3553"/>
            <ac:spMk id="3" creationId="{921DC142-FD12-C78D-0DEC-8405D7C20267}"/>
          </ac:spMkLst>
        </pc:spChg>
        <pc:spChg chg="mod">
          <ac:chgData name="KOLTA Joseph UCI IDF" userId="3621a843-63ae-447c-9266-fa0223354757" providerId="ADAL" clId="{B0483D2F-2718-4094-A0F6-1E532E44EE70}" dt="2026-02-09T21:45:05.578" v="245" actId="20577"/>
          <ac:spMkLst>
            <pc:docMk/>
            <pc:sldMk cId="798302916" sldId="3553"/>
            <ac:spMk id="5" creationId="{61CBFFB5-9135-FCC3-0A98-DEE1AC4F3DD4}"/>
          </ac:spMkLst>
        </pc:spChg>
        <pc:spChg chg="del">
          <ac:chgData name="KOLTA Joseph UCI IDF" userId="3621a843-63ae-447c-9266-fa0223354757" providerId="ADAL" clId="{B0483D2F-2718-4094-A0F6-1E532E44EE70}" dt="2026-02-09T21:48:55.328" v="293" actId="478"/>
          <ac:spMkLst>
            <pc:docMk/>
            <pc:sldMk cId="798302916" sldId="3553"/>
            <ac:spMk id="6" creationId="{B2D7BA2B-1A6A-33A7-666D-0E0C0C3623D7}"/>
          </ac:spMkLst>
        </pc:spChg>
        <pc:graphicFrameChg chg="mod modGraphic">
          <ac:chgData name="KOLTA Joseph UCI IDF" userId="3621a843-63ae-447c-9266-fa0223354757" providerId="ADAL" clId="{B0483D2F-2718-4094-A0F6-1E532E44EE70}" dt="2026-02-10T11:08:32.904" v="881" actId="14734"/>
          <ac:graphicFrameMkLst>
            <pc:docMk/>
            <pc:sldMk cId="798302916" sldId="3553"/>
            <ac:graphicFrameMk id="2" creationId="{596D5385-541D-E296-ADE0-B8F3DD8B6050}"/>
          </ac:graphicFrameMkLst>
        </pc:graphicFrameChg>
      </pc:sldChg>
      <pc:sldChg chg="add del setBg">
        <pc:chgData name="KOLTA Joseph UCI IDF" userId="3621a843-63ae-447c-9266-fa0223354757" providerId="ADAL" clId="{B0483D2F-2718-4094-A0F6-1E532E44EE70}" dt="2026-02-09T21:44:45.789" v="236"/>
        <pc:sldMkLst>
          <pc:docMk/>
          <pc:sldMk cId="4269060280" sldId="3553"/>
        </pc:sldMkLst>
      </pc:sldChg>
      <pc:sldChg chg="add del setBg">
        <pc:chgData name="KOLTA Joseph UCI IDF" userId="3621a843-63ae-447c-9266-fa0223354757" providerId="ADAL" clId="{B0483D2F-2718-4094-A0F6-1E532E44EE70}" dt="2026-02-09T21:44:45.789" v="236"/>
        <pc:sldMkLst>
          <pc:docMk/>
          <pc:sldMk cId="241978981" sldId="3554"/>
        </pc:sldMkLst>
      </pc:sldChg>
      <pc:sldChg chg="addSp delSp modSp add mod">
        <pc:chgData name="KOLTA Joseph UCI IDF" userId="3621a843-63ae-447c-9266-fa0223354757" providerId="ADAL" clId="{B0483D2F-2718-4094-A0F6-1E532E44EE70}" dt="2026-02-10T11:09:56.145" v="897" actId="14734"/>
        <pc:sldMkLst>
          <pc:docMk/>
          <pc:sldMk cId="481512259" sldId="3554"/>
        </pc:sldMkLst>
        <pc:spChg chg="add mod">
          <ac:chgData name="KOLTA Joseph UCI IDF" userId="3621a843-63ae-447c-9266-fa0223354757" providerId="ADAL" clId="{B0483D2F-2718-4094-A0F6-1E532E44EE70}" dt="2026-02-09T21:50:37.891" v="328"/>
          <ac:spMkLst>
            <pc:docMk/>
            <pc:sldMk cId="481512259" sldId="3554"/>
            <ac:spMk id="3" creationId="{A9C322FE-990B-4D8B-E451-30FCED808374}"/>
          </ac:spMkLst>
        </pc:spChg>
        <pc:spChg chg="mod">
          <ac:chgData name="KOLTA Joseph UCI IDF" userId="3621a843-63ae-447c-9266-fa0223354757" providerId="ADAL" clId="{B0483D2F-2718-4094-A0F6-1E532E44EE70}" dt="2026-02-09T21:45:11.404" v="247" actId="20577"/>
          <ac:spMkLst>
            <pc:docMk/>
            <pc:sldMk cId="481512259" sldId="3554"/>
            <ac:spMk id="5" creationId="{B0A0CB65-B761-C1F9-427F-417F11D013E7}"/>
          </ac:spMkLst>
        </pc:spChg>
        <pc:spChg chg="del">
          <ac:chgData name="KOLTA Joseph UCI IDF" userId="3621a843-63ae-447c-9266-fa0223354757" providerId="ADAL" clId="{B0483D2F-2718-4094-A0F6-1E532E44EE70}" dt="2026-02-09T21:48:56.357" v="294" actId="478"/>
          <ac:spMkLst>
            <pc:docMk/>
            <pc:sldMk cId="481512259" sldId="3554"/>
            <ac:spMk id="6" creationId="{3AAEB10B-1ED8-D4AE-E7AC-C99217E66EDE}"/>
          </ac:spMkLst>
        </pc:spChg>
        <pc:graphicFrameChg chg="mod modGraphic">
          <ac:chgData name="KOLTA Joseph UCI IDF" userId="3621a843-63ae-447c-9266-fa0223354757" providerId="ADAL" clId="{B0483D2F-2718-4094-A0F6-1E532E44EE70}" dt="2026-02-10T11:09:56.145" v="897" actId="14734"/>
          <ac:graphicFrameMkLst>
            <pc:docMk/>
            <pc:sldMk cId="481512259" sldId="3554"/>
            <ac:graphicFrameMk id="2" creationId="{2BD67C6E-CB6C-53BE-20DF-0582A87D54FE}"/>
          </ac:graphicFrameMkLst>
        </pc:graphicFrameChg>
      </pc:sldChg>
      <pc:sldChg chg="add del setBg">
        <pc:chgData name="KOLTA Joseph UCI IDF" userId="3621a843-63ae-447c-9266-fa0223354757" providerId="ADAL" clId="{B0483D2F-2718-4094-A0F6-1E532E44EE70}" dt="2026-02-09T21:44:45.789" v="236"/>
        <pc:sldMkLst>
          <pc:docMk/>
          <pc:sldMk cId="723236491" sldId="3555"/>
        </pc:sldMkLst>
      </pc:sldChg>
      <pc:sldChg chg="delSp add mod">
        <pc:chgData name="KOLTA Joseph UCI IDF" userId="3621a843-63ae-447c-9266-fa0223354757" providerId="ADAL" clId="{B0483D2F-2718-4094-A0F6-1E532E44EE70}" dt="2026-02-09T22:14:07.222" v="398" actId="478"/>
        <pc:sldMkLst>
          <pc:docMk/>
          <pc:sldMk cId="2761273782" sldId="3555"/>
        </pc:sldMkLst>
        <pc:spChg chg="del">
          <ac:chgData name="KOLTA Joseph UCI IDF" userId="3621a843-63ae-447c-9266-fa0223354757" providerId="ADAL" clId="{B0483D2F-2718-4094-A0F6-1E532E44EE70}" dt="2026-02-09T22:14:07.222" v="398" actId="478"/>
          <ac:spMkLst>
            <pc:docMk/>
            <pc:sldMk cId="2761273782" sldId="3555"/>
            <ac:spMk id="4" creationId="{1B7B9327-8F8C-9A39-40A5-A5EED35023FA}"/>
          </ac:spMkLst>
        </pc:spChg>
      </pc:sldChg>
      <pc:sldChg chg="add del setBg">
        <pc:chgData name="KOLTA Joseph UCI IDF" userId="3621a843-63ae-447c-9266-fa0223354757" providerId="ADAL" clId="{B0483D2F-2718-4094-A0F6-1E532E44EE70}" dt="2026-02-09T21:46:30.067" v="249"/>
        <pc:sldMkLst>
          <pc:docMk/>
          <pc:sldMk cId="43130621" sldId="3556"/>
        </pc:sldMkLst>
      </pc:sldChg>
      <pc:sldChg chg="addSp delSp modSp add mod">
        <pc:chgData name="KOLTA Joseph UCI IDF" userId="3621a843-63ae-447c-9266-fa0223354757" providerId="ADAL" clId="{B0483D2F-2718-4094-A0F6-1E532E44EE70}" dt="2026-02-10T10:19:30.618" v="543" actId="1036"/>
        <pc:sldMkLst>
          <pc:docMk/>
          <pc:sldMk cId="2733803348" sldId="3556"/>
        </pc:sldMkLst>
        <pc:spChg chg="add mod">
          <ac:chgData name="KOLTA Joseph UCI IDF" userId="3621a843-63ae-447c-9266-fa0223354757" providerId="ADAL" clId="{B0483D2F-2718-4094-A0F6-1E532E44EE70}" dt="2026-02-09T21:50:39.580" v="329"/>
          <ac:spMkLst>
            <pc:docMk/>
            <pc:sldMk cId="2733803348" sldId="3556"/>
            <ac:spMk id="3" creationId="{E1A72A38-C30E-D416-19F6-20342137F9DF}"/>
          </ac:spMkLst>
        </pc:spChg>
        <pc:spChg chg="del">
          <ac:chgData name="KOLTA Joseph UCI IDF" userId="3621a843-63ae-447c-9266-fa0223354757" providerId="ADAL" clId="{B0483D2F-2718-4094-A0F6-1E532E44EE70}" dt="2026-02-09T21:48:57.390" v="295" actId="478"/>
          <ac:spMkLst>
            <pc:docMk/>
            <pc:sldMk cId="2733803348" sldId="3556"/>
            <ac:spMk id="6" creationId="{F4BB963D-8978-081F-C49B-039F70CE4041}"/>
          </ac:spMkLst>
        </pc:spChg>
        <pc:graphicFrameChg chg="mod modGraphic">
          <ac:chgData name="KOLTA Joseph UCI IDF" userId="3621a843-63ae-447c-9266-fa0223354757" providerId="ADAL" clId="{B0483D2F-2718-4094-A0F6-1E532E44EE70}" dt="2026-02-10T10:19:30.618" v="543" actId="1036"/>
          <ac:graphicFrameMkLst>
            <pc:docMk/>
            <pc:sldMk cId="2733803348" sldId="3556"/>
            <ac:graphicFrameMk id="2" creationId="{D2360825-DB1B-6648-D41C-1A0EE8A52E49}"/>
          </ac:graphicFrameMkLst>
        </pc:graphicFrame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6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AAE829BB-25FE-4DE0-BC49-AC2C7CC3BD0F}" type="datetimeFigureOut">
              <a:rPr lang="fr-FR" smtClean="0"/>
              <a:pPr/>
              <a:t>11/02/2026</a:t>
            </a:fld>
            <a:endParaRPr lang="fr-FR"/>
          </a:p>
        </p:txBody>
      </p:sp>
      <p:sp>
        <p:nvSpPr>
          <p:cNvPr id="4" name="Espace réservé de l'image des diapositives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8E72C83-8BE4-4FB4-94FF-DAC56E1E0052}" type="slidenum">
              <a:rPr lang="fr-FR" smtClean="0"/>
              <a:pPr/>
              <a:t>‹N°›</a:t>
            </a:fld>
            <a:endParaRPr lang="fr-FR"/>
          </a:p>
        </p:txBody>
      </p:sp>
    </p:spTree>
    <p:extLst>
      <p:ext uri="{BB962C8B-B14F-4D97-AF65-F5344CB8AC3E}">
        <p14:creationId xmlns:p14="http://schemas.microsoft.com/office/powerpoint/2010/main" val="30758684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0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0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2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5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08E72C83-8BE4-4FB4-94FF-DAC56E1E0052}" type="slidenum">
              <a:rPr lang="fr-FR" smtClean="0"/>
              <a:pPr/>
              <a:t>1</a:t>
            </a:fld>
            <a:endParaRPr lang="fr-FR"/>
          </a:p>
        </p:txBody>
      </p:sp>
    </p:spTree>
    <p:extLst>
      <p:ext uri="{BB962C8B-B14F-4D97-AF65-F5344CB8AC3E}">
        <p14:creationId xmlns:p14="http://schemas.microsoft.com/office/powerpoint/2010/main" val="248210411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8E72C83-8BE4-4FB4-94FF-DAC56E1E0052}" type="slidenum">
              <a:rPr lang="fr-FR" smtClean="0"/>
              <a:pPr/>
              <a:t>2</a:t>
            </a:fld>
            <a:endParaRPr lang="fr-FR"/>
          </a:p>
        </p:txBody>
      </p:sp>
    </p:spTree>
    <p:extLst>
      <p:ext uri="{BB962C8B-B14F-4D97-AF65-F5344CB8AC3E}">
        <p14:creationId xmlns:p14="http://schemas.microsoft.com/office/powerpoint/2010/main" val="158076427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8E72C83-8BE4-4FB4-94FF-DAC56E1E0052}" type="slidenum">
              <a:rPr lang="fr-FR" smtClean="0"/>
              <a:pPr/>
              <a:t>612</a:t>
            </a:fld>
            <a:endParaRPr lang="fr-FR"/>
          </a:p>
        </p:txBody>
      </p:sp>
    </p:spTree>
    <p:extLst>
      <p:ext uri="{BB962C8B-B14F-4D97-AF65-F5344CB8AC3E}">
        <p14:creationId xmlns:p14="http://schemas.microsoft.com/office/powerpoint/2010/main" val="21615153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14948803-A5FE-49EA-9EFD-AE176972A180}" type="slidenum">
              <a:rPr lang="fr-FR" smtClean="0">
                <a:solidFill>
                  <a:prstClr val="black"/>
                </a:solidFill>
              </a:rPr>
              <a:pPr/>
              <a:t>706</a:t>
            </a:fld>
            <a:endParaRPr lang="fr-FR">
              <a:solidFill>
                <a:prstClr val="black"/>
              </a:solidFill>
            </a:endParaRPr>
          </a:p>
        </p:txBody>
      </p:sp>
    </p:spTree>
    <p:extLst>
      <p:ext uri="{BB962C8B-B14F-4D97-AF65-F5344CB8AC3E}">
        <p14:creationId xmlns:p14="http://schemas.microsoft.com/office/powerpoint/2010/main" val="17630159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14948803-A5FE-49EA-9EFD-AE176972A180}" type="slidenum">
              <a:rPr lang="fr-FR" smtClean="0">
                <a:solidFill>
                  <a:prstClr val="black"/>
                </a:solidFill>
              </a:rPr>
              <a:pPr/>
              <a:t>709</a:t>
            </a:fld>
            <a:endParaRPr lang="fr-FR">
              <a:solidFill>
                <a:prstClr val="black"/>
              </a:solidFill>
            </a:endParaRPr>
          </a:p>
        </p:txBody>
      </p:sp>
    </p:spTree>
    <p:extLst>
      <p:ext uri="{BB962C8B-B14F-4D97-AF65-F5344CB8AC3E}">
        <p14:creationId xmlns:p14="http://schemas.microsoft.com/office/powerpoint/2010/main" val="25794615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14948803-A5FE-49EA-9EFD-AE176972A180}" type="slidenum">
              <a:rPr lang="fr-FR" smtClean="0">
                <a:solidFill>
                  <a:prstClr val="black"/>
                </a:solidFill>
              </a:rPr>
              <a:pPr/>
              <a:t>722</a:t>
            </a:fld>
            <a:endParaRPr lang="fr-FR">
              <a:solidFill>
                <a:prstClr val="black"/>
              </a:solidFill>
            </a:endParaRPr>
          </a:p>
        </p:txBody>
      </p:sp>
    </p:spTree>
    <p:extLst>
      <p:ext uri="{BB962C8B-B14F-4D97-AF65-F5344CB8AC3E}">
        <p14:creationId xmlns:p14="http://schemas.microsoft.com/office/powerpoint/2010/main" val="85763807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DBC0188-A0C0-465B-AF9D-AE97AF452C59}" type="slidenum">
              <a:rPr lang="fr-FR">
                <a:solidFill>
                  <a:prstClr val="black"/>
                </a:solidFill>
              </a:rPr>
              <a:pPr/>
              <a:t>2511</a:t>
            </a:fld>
            <a:endParaRPr lang="fr-FR">
              <a:solidFill>
                <a:prstClr val="black"/>
              </a:solidFill>
            </a:endParaRPr>
          </a:p>
        </p:txBody>
      </p:sp>
    </p:spTree>
    <p:extLst>
      <p:ext uri="{BB962C8B-B14F-4D97-AF65-F5344CB8AC3E}">
        <p14:creationId xmlns:p14="http://schemas.microsoft.com/office/powerpoint/2010/main" val="37910126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9905319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5627385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196042403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415754637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213861964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07579142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26415867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6592966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07528774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48643586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11/02/2026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90935280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5070376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2866536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9897059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999689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583775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8282092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415662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5567881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0797747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166599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8765274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3412733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6977522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0726774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6526745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814229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2265975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694981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8638400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9836467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3574760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8582288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070975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5820155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701214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7893434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2017265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8837834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2298566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9482876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2180835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2609310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1083883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070975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5820155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701214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7893434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2017265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8837834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2298566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9482876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2180835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2609310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1083883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112900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9461520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9822796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1821654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9278367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6156658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9603560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5932068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3927225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2808412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8649916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36326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3663956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9895361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2791492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0382700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838058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3320988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7214535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1974593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2933208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5264980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2137428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1289804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8732706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5478867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9067723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3859081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797850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6133961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67170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201352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9293362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4537601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3186341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6555038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4344258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7921654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517899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1745572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9492020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9829273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925951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5097151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4676877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863319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7317332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3422392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2984569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1310058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6376292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0018931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33842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0389382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3593319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8984033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9262670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4438733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0848270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9750753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62545994"/>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4276649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3570923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2787216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68460354"/>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579307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9200660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9724396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0896168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3052446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3818649"/>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3952266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3213353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8124421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9651978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8883547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6739215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4365836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393625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4669204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49186216"/>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5121414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35831449"/>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6022179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1305660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75293933"/>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5187690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88382694"/>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2472856"/>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5714394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8277351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0050465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6782668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57355749"/>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6910032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35703340"/>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4708030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10635662"/>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7813344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1528379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65174283"/>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5900276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88120717"/>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6197844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4696970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076247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3081544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4707371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4312627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1806729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9250223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5321313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65025335"/>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45779430"/>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2003606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3650709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69268120"/>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3492351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9865475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35776321"/>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76605738"/>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6087248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7602894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6515909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071737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3893809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550055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60771903"/>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25117229"/>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8625828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34490772"/>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31121094"/>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81513928"/>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61341056"/>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7626475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44856796"/>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62961983"/>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760529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3511643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432940"/>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3019705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3649566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957634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4801888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6467796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659274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13671508"/>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73413509"/>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67048445"/>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77900674"/>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29876400"/>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24808673"/>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53680925"/>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4519406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834265"/>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29933373"/>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44262023"/>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850514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69907289"/>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5044950"/>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05228704"/>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36089143"/>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30593190"/>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16778769"/>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02350437"/>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66824395"/>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76524705"/>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74621226"/>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8710546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0421304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93866917"/>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37539623"/>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25271810"/>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70234673"/>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76474658"/>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53810560"/>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72591833"/>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09918266"/>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2214253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3715007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2722205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32701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381310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2702074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014088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2184922"/>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14617681"/>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0348923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22432584"/>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7057339"/>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4971484"/>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6323807"/>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8899928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8824236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12065527"/>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13611110"/>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13667897"/>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01544811"/>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63517014"/>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94918898"/>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96349126"/>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22485915"/>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1216408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2866475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8608458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4722574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4417817"/>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7640361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54891333"/>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404639"/>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924424"/>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98419"/>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91362009"/>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8974320"/>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03950948"/>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70909897"/>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49334669"/>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808460"/>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7028880"/>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03816526"/>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lvl1pPr>
              <a:defRPr/>
            </a:lvl1pPr>
          </a:lstStyle>
          <a:p>
            <a:pPr>
              <a:defRPr/>
            </a:pPr>
            <a:fld id="{86F57776-AAD9-43EE-AD4F-055A7A0F0E3F}" type="datetimeFigureOut">
              <a:rPr lang="fr-FR"/>
              <a:pPr>
                <a:defRPr/>
              </a:pPr>
              <a:t>11/02/2026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
        <p:nvSpPr>
          <p:cNvPr id="6" name="Espace réservé du numéro de diapositive 5"/>
          <p:cNvSpPr>
            <a:spLocks noGrp="1"/>
          </p:cNvSpPr>
          <p:nvPr>
            <p:ph type="sldNum" sz="quarter" idx="12"/>
          </p:nvPr>
        </p:nvSpPr>
        <p:spPr/>
        <p:txBody>
          <a:bodyPr/>
          <a:lstStyle>
            <a:lvl1pPr>
              <a:defRPr/>
            </a:lvl1pPr>
          </a:lstStyle>
          <a:p>
            <a:pPr>
              <a:defRPr/>
            </a:pPr>
            <a:fld id="{F64D08F7-3387-47EF-92A8-C75C556B327B}" type="slidenum">
              <a:rPr lang="fr-FR"/>
              <a:pPr>
                <a:defRPr/>
              </a:pPr>
              <a:t>‹N°›</a:t>
            </a:fld>
            <a:endParaRPr lang="fr-FR"/>
          </a:p>
        </p:txBody>
      </p:sp>
    </p:spTree>
    <p:extLst>
      <p:ext uri="{BB962C8B-B14F-4D97-AF65-F5344CB8AC3E}">
        <p14:creationId xmlns:p14="http://schemas.microsoft.com/office/powerpoint/2010/main" val="1686487411"/>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lvl1pPr>
              <a:defRPr/>
            </a:lvl1pPr>
          </a:lstStyle>
          <a:p>
            <a:pPr>
              <a:defRPr/>
            </a:pPr>
            <a:fld id="{4707D919-4764-4472-9767-531AF09E6B95}" type="datetimeFigureOut">
              <a:rPr lang="fr-FR"/>
              <a:pPr>
                <a:defRPr/>
              </a:pPr>
              <a:t>11/02/2026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
        <p:nvSpPr>
          <p:cNvPr id="6" name="Espace réservé du numéro de diapositive 5"/>
          <p:cNvSpPr>
            <a:spLocks noGrp="1"/>
          </p:cNvSpPr>
          <p:nvPr>
            <p:ph type="sldNum" sz="quarter" idx="12"/>
          </p:nvPr>
        </p:nvSpPr>
        <p:spPr/>
        <p:txBody>
          <a:bodyPr/>
          <a:lstStyle>
            <a:lvl1pPr>
              <a:defRPr/>
            </a:lvl1pPr>
          </a:lstStyle>
          <a:p>
            <a:pPr>
              <a:defRPr/>
            </a:pPr>
            <a:fld id="{59D7CADC-A435-4EC1-AB06-7BD1DA75711B}" type="slidenum">
              <a:rPr lang="fr-FR"/>
              <a:pPr>
                <a:defRPr/>
              </a:pPr>
              <a:t>‹N°›</a:t>
            </a:fld>
            <a:endParaRPr lang="fr-FR"/>
          </a:p>
        </p:txBody>
      </p:sp>
    </p:spTree>
    <p:extLst>
      <p:ext uri="{BB962C8B-B14F-4D97-AF65-F5344CB8AC3E}">
        <p14:creationId xmlns:p14="http://schemas.microsoft.com/office/powerpoint/2010/main" val="1215689631"/>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lvl1pPr>
              <a:defRPr/>
            </a:lvl1pPr>
          </a:lstStyle>
          <a:p>
            <a:pPr>
              <a:defRPr/>
            </a:pPr>
            <a:fld id="{1605C466-AD4B-4B49-9702-1A98A3517796}" type="datetimeFigureOut">
              <a:rPr lang="fr-FR"/>
              <a:pPr>
                <a:defRPr/>
              </a:pPr>
              <a:t>11/02/2026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
        <p:nvSpPr>
          <p:cNvPr id="6" name="Espace réservé du numéro de diapositive 5"/>
          <p:cNvSpPr>
            <a:spLocks noGrp="1"/>
          </p:cNvSpPr>
          <p:nvPr>
            <p:ph type="sldNum" sz="quarter" idx="12"/>
          </p:nvPr>
        </p:nvSpPr>
        <p:spPr/>
        <p:txBody>
          <a:bodyPr/>
          <a:lstStyle>
            <a:lvl1pPr>
              <a:defRPr/>
            </a:lvl1pPr>
          </a:lstStyle>
          <a:p>
            <a:pPr>
              <a:defRPr/>
            </a:pPr>
            <a:fld id="{F14BBFF0-C65D-4CE1-9E5F-6758E58A5AA8}" type="slidenum">
              <a:rPr lang="fr-FR"/>
              <a:pPr>
                <a:defRPr/>
              </a:pPr>
              <a:t>‹N°›</a:t>
            </a:fld>
            <a:endParaRPr lang="fr-FR"/>
          </a:p>
        </p:txBody>
      </p:sp>
    </p:spTree>
    <p:extLst>
      <p:ext uri="{BB962C8B-B14F-4D97-AF65-F5344CB8AC3E}">
        <p14:creationId xmlns:p14="http://schemas.microsoft.com/office/powerpoint/2010/main" val="3172874457"/>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3"/>
          <p:cNvSpPr>
            <a:spLocks noGrp="1"/>
          </p:cNvSpPr>
          <p:nvPr>
            <p:ph type="dt" sz="half" idx="10"/>
          </p:nvPr>
        </p:nvSpPr>
        <p:spPr/>
        <p:txBody>
          <a:bodyPr/>
          <a:lstStyle>
            <a:lvl1pPr>
              <a:defRPr/>
            </a:lvl1pPr>
          </a:lstStyle>
          <a:p>
            <a:pPr>
              <a:defRPr/>
            </a:pPr>
            <a:fld id="{C50B69D4-8C8A-47FB-9A1C-2F35F71E8C4A}" type="datetimeFigureOut">
              <a:rPr lang="fr-FR"/>
              <a:pPr>
                <a:defRPr/>
              </a:pPr>
              <a:t>11/02/2026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
        <p:nvSpPr>
          <p:cNvPr id="7" name="Espace réservé du numéro de diapositive 5"/>
          <p:cNvSpPr>
            <a:spLocks noGrp="1"/>
          </p:cNvSpPr>
          <p:nvPr>
            <p:ph type="sldNum" sz="quarter" idx="12"/>
          </p:nvPr>
        </p:nvSpPr>
        <p:spPr/>
        <p:txBody>
          <a:bodyPr/>
          <a:lstStyle>
            <a:lvl1pPr>
              <a:defRPr/>
            </a:lvl1pPr>
          </a:lstStyle>
          <a:p>
            <a:pPr>
              <a:defRPr/>
            </a:pPr>
            <a:fld id="{80256006-91DF-42C9-9A07-1D0B1523492B}" type="slidenum">
              <a:rPr lang="fr-FR"/>
              <a:pPr>
                <a:defRPr/>
              </a:pPr>
              <a:t>‹N°›</a:t>
            </a:fld>
            <a:endParaRPr lang="fr-FR"/>
          </a:p>
        </p:txBody>
      </p:sp>
    </p:spTree>
    <p:extLst>
      <p:ext uri="{BB962C8B-B14F-4D97-AF65-F5344CB8AC3E}">
        <p14:creationId xmlns:p14="http://schemas.microsoft.com/office/powerpoint/2010/main" val="3117087811"/>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3"/>
          <p:cNvSpPr>
            <a:spLocks noGrp="1"/>
          </p:cNvSpPr>
          <p:nvPr>
            <p:ph type="dt" sz="half" idx="10"/>
          </p:nvPr>
        </p:nvSpPr>
        <p:spPr/>
        <p:txBody>
          <a:bodyPr/>
          <a:lstStyle>
            <a:lvl1pPr>
              <a:defRPr/>
            </a:lvl1pPr>
          </a:lstStyle>
          <a:p>
            <a:pPr>
              <a:defRPr/>
            </a:pPr>
            <a:fld id="{6F285DC3-9B4C-4F12-9D0E-B2B8EA1AD51F}" type="datetimeFigureOut">
              <a:rPr lang="fr-FR"/>
              <a:pPr>
                <a:defRPr/>
              </a:pPr>
              <a:t>11/02/2026</a:t>
            </a:fld>
            <a:endParaRPr lang="fr-FR"/>
          </a:p>
        </p:txBody>
      </p:sp>
      <p:sp>
        <p:nvSpPr>
          <p:cNvPr id="8" name="Espace réservé du pied de page 4"/>
          <p:cNvSpPr>
            <a:spLocks noGrp="1"/>
          </p:cNvSpPr>
          <p:nvPr>
            <p:ph type="ftr" sz="quarter" idx="11"/>
          </p:nvPr>
        </p:nvSpPr>
        <p:spPr/>
        <p:txBody>
          <a:bodyPr/>
          <a:lstStyle>
            <a:lvl1pPr>
              <a:defRPr/>
            </a:lvl1pPr>
          </a:lstStyle>
          <a:p>
            <a:pPr>
              <a:defRPr/>
            </a:pPr>
            <a:endParaRPr lang="fr-FR"/>
          </a:p>
        </p:txBody>
      </p:sp>
      <p:sp>
        <p:nvSpPr>
          <p:cNvPr id="9" name="Espace réservé du numéro de diapositive 5"/>
          <p:cNvSpPr>
            <a:spLocks noGrp="1"/>
          </p:cNvSpPr>
          <p:nvPr>
            <p:ph type="sldNum" sz="quarter" idx="12"/>
          </p:nvPr>
        </p:nvSpPr>
        <p:spPr/>
        <p:txBody>
          <a:bodyPr/>
          <a:lstStyle>
            <a:lvl1pPr>
              <a:defRPr/>
            </a:lvl1pPr>
          </a:lstStyle>
          <a:p>
            <a:pPr>
              <a:defRPr/>
            </a:pPr>
            <a:fld id="{5DBFB884-CD48-4DE6-B26F-41F4223476D6}" type="slidenum">
              <a:rPr lang="fr-FR"/>
              <a:pPr>
                <a:defRPr/>
              </a:pPr>
              <a:t>‹N°›</a:t>
            </a:fld>
            <a:endParaRPr lang="fr-FR"/>
          </a:p>
        </p:txBody>
      </p:sp>
    </p:spTree>
    <p:extLst>
      <p:ext uri="{BB962C8B-B14F-4D97-AF65-F5344CB8AC3E}">
        <p14:creationId xmlns:p14="http://schemas.microsoft.com/office/powerpoint/2010/main" val="2233552617"/>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3"/>
          <p:cNvSpPr>
            <a:spLocks noGrp="1"/>
          </p:cNvSpPr>
          <p:nvPr>
            <p:ph type="dt" sz="half" idx="10"/>
          </p:nvPr>
        </p:nvSpPr>
        <p:spPr/>
        <p:txBody>
          <a:bodyPr/>
          <a:lstStyle>
            <a:lvl1pPr>
              <a:defRPr/>
            </a:lvl1pPr>
          </a:lstStyle>
          <a:p>
            <a:pPr>
              <a:defRPr/>
            </a:pPr>
            <a:fld id="{B3F026B0-8293-4698-95DF-E3057DB7AFC5}" type="datetimeFigureOut">
              <a:rPr lang="fr-FR"/>
              <a:pPr>
                <a:defRPr/>
              </a:pPr>
              <a:t>11/02/2026</a:t>
            </a:fld>
            <a:endParaRPr lang="fr-FR"/>
          </a:p>
        </p:txBody>
      </p:sp>
      <p:sp>
        <p:nvSpPr>
          <p:cNvPr id="4" name="Espace réservé du pied de page 4"/>
          <p:cNvSpPr>
            <a:spLocks noGrp="1"/>
          </p:cNvSpPr>
          <p:nvPr>
            <p:ph type="ftr" sz="quarter" idx="11"/>
          </p:nvPr>
        </p:nvSpPr>
        <p:spPr/>
        <p:txBody>
          <a:bodyPr/>
          <a:lstStyle>
            <a:lvl1pPr>
              <a:defRPr/>
            </a:lvl1pPr>
          </a:lstStyle>
          <a:p>
            <a:pPr>
              <a:defRPr/>
            </a:pPr>
            <a:endParaRPr lang="fr-FR"/>
          </a:p>
        </p:txBody>
      </p:sp>
      <p:sp>
        <p:nvSpPr>
          <p:cNvPr id="5" name="Espace réservé du numéro de diapositive 5"/>
          <p:cNvSpPr>
            <a:spLocks noGrp="1"/>
          </p:cNvSpPr>
          <p:nvPr>
            <p:ph type="sldNum" sz="quarter" idx="12"/>
          </p:nvPr>
        </p:nvSpPr>
        <p:spPr/>
        <p:txBody>
          <a:bodyPr/>
          <a:lstStyle>
            <a:lvl1pPr>
              <a:defRPr/>
            </a:lvl1pPr>
          </a:lstStyle>
          <a:p>
            <a:pPr>
              <a:defRPr/>
            </a:pPr>
            <a:fld id="{731FBC73-52A9-4242-980C-B2B95CE0F6D0}" type="slidenum">
              <a:rPr lang="fr-FR"/>
              <a:pPr>
                <a:defRPr/>
              </a:pPr>
              <a:t>‹N°›</a:t>
            </a:fld>
            <a:endParaRPr lang="fr-FR"/>
          </a:p>
        </p:txBody>
      </p:sp>
    </p:spTree>
    <p:extLst>
      <p:ext uri="{BB962C8B-B14F-4D97-AF65-F5344CB8AC3E}">
        <p14:creationId xmlns:p14="http://schemas.microsoft.com/office/powerpoint/2010/main" val="4032969413"/>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3"/>
          <p:cNvSpPr>
            <a:spLocks noGrp="1"/>
          </p:cNvSpPr>
          <p:nvPr>
            <p:ph type="dt" sz="half" idx="10"/>
          </p:nvPr>
        </p:nvSpPr>
        <p:spPr/>
        <p:txBody>
          <a:bodyPr/>
          <a:lstStyle>
            <a:lvl1pPr>
              <a:defRPr/>
            </a:lvl1pPr>
          </a:lstStyle>
          <a:p>
            <a:pPr>
              <a:defRPr/>
            </a:pPr>
            <a:fld id="{090A3C1C-3CFB-40AF-89A7-9174870C6BE3}" type="datetimeFigureOut">
              <a:rPr lang="fr-FR"/>
              <a:pPr>
                <a:defRPr/>
              </a:pPr>
              <a:t>11/02/2026</a:t>
            </a:fld>
            <a:endParaRPr lang="fr-FR"/>
          </a:p>
        </p:txBody>
      </p:sp>
      <p:sp>
        <p:nvSpPr>
          <p:cNvPr id="3" name="Espace réservé du pied de page 4"/>
          <p:cNvSpPr>
            <a:spLocks noGrp="1"/>
          </p:cNvSpPr>
          <p:nvPr>
            <p:ph type="ftr" sz="quarter" idx="11"/>
          </p:nvPr>
        </p:nvSpPr>
        <p:spPr/>
        <p:txBody>
          <a:bodyPr/>
          <a:lstStyle>
            <a:lvl1pPr>
              <a:defRPr/>
            </a:lvl1pPr>
          </a:lstStyle>
          <a:p>
            <a:pPr>
              <a:defRPr/>
            </a:pPr>
            <a:endParaRPr lang="fr-FR"/>
          </a:p>
        </p:txBody>
      </p:sp>
      <p:sp>
        <p:nvSpPr>
          <p:cNvPr id="4" name="Espace réservé du numéro de diapositive 5"/>
          <p:cNvSpPr>
            <a:spLocks noGrp="1"/>
          </p:cNvSpPr>
          <p:nvPr>
            <p:ph type="sldNum" sz="quarter" idx="12"/>
          </p:nvPr>
        </p:nvSpPr>
        <p:spPr/>
        <p:txBody>
          <a:bodyPr/>
          <a:lstStyle>
            <a:lvl1pPr>
              <a:defRPr/>
            </a:lvl1pPr>
          </a:lstStyle>
          <a:p>
            <a:pPr>
              <a:defRPr/>
            </a:pPr>
            <a:fld id="{CCF41667-4F83-4A9D-BC75-BCD866ECE4AD}" type="slidenum">
              <a:rPr lang="fr-FR"/>
              <a:pPr>
                <a:defRPr/>
              </a:pPr>
              <a:t>‹N°›</a:t>
            </a:fld>
            <a:endParaRPr lang="fr-FR"/>
          </a:p>
        </p:txBody>
      </p:sp>
    </p:spTree>
    <p:extLst>
      <p:ext uri="{BB962C8B-B14F-4D97-AF65-F5344CB8AC3E}">
        <p14:creationId xmlns:p14="http://schemas.microsoft.com/office/powerpoint/2010/main" val="202970145"/>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3"/>
          <p:cNvSpPr>
            <a:spLocks noGrp="1"/>
          </p:cNvSpPr>
          <p:nvPr>
            <p:ph type="dt" sz="half" idx="10"/>
          </p:nvPr>
        </p:nvSpPr>
        <p:spPr/>
        <p:txBody>
          <a:bodyPr/>
          <a:lstStyle>
            <a:lvl1pPr>
              <a:defRPr/>
            </a:lvl1pPr>
          </a:lstStyle>
          <a:p>
            <a:pPr>
              <a:defRPr/>
            </a:pPr>
            <a:fld id="{F5556894-9C6F-45F9-A563-EAB0B9E1F520}" type="datetimeFigureOut">
              <a:rPr lang="fr-FR"/>
              <a:pPr>
                <a:defRPr/>
              </a:pPr>
              <a:t>11/02/2026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
        <p:nvSpPr>
          <p:cNvPr id="7" name="Espace réservé du numéro de diapositive 5"/>
          <p:cNvSpPr>
            <a:spLocks noGrp="1"/>
          </p:cNvSpPr>
          <p:nvPr>
            <p:ph type="sldNum" sz="quarter" idx="12"/>
          </p:nvPr>
        </p:nvSpPr>
        <p:spPr/>
        <p:txBody>
          <a:bodyPr/>
          <a:lstStyle>
            <a:lvl1pPr>
              <a:defRPr/>
            </a:lvl1pPr>
          </a:lstStyle>
          <a:p>
            <a:pPr>
              <a:defRPr/>
            </a:pPr>
            <a:fld id="{8C26453D-C2C6-413B-A436-F55ED8921176}" type="slidenum">
              <a:rPr lang="fr-FR"/>
              <a:pPr>
                <a:defRPr/>
              </a:pPr>
              <a:t>‹N°›</a:t>
            </a:fld>
            <a:endParaRPr lang="fr-FR"/>
          </a:p>
        </p:txBody>
      </p:sp>
    </p:spTree>
    <p:extLst>
      <p:ext uri="{BB962C8B-B14F-4D97-AF65-F5344CB8AC3E}">
        <p14:creationId xmlns:p14="http://schemas.microsoft.com/office/powerpoint/2010/main" val="69559580"/>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fr-FR" noProof="0"/>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3"/>
          <p:cNvSpPr>
            <a:spLocks noGrp="1"/>
          </p:cNvSpPr>
          <p:nvPr>
            <p:ph type="dt" sz="half" idx="10"/>
          </p:nvPr>
        </p:nvSpPr>
        <p:spPr/>
        <p:txBody>
          <a:bodyPr/>
          <a:lstStyle>
            <a:lvl1pPr>
              <a:defRPr/>
            </a:lvl1pPr>
          </a:lstStyle>
          <a:p>
            <a:pPr>
              <a:defRPr/>
            </a:pPr>
            <a:fld id="{2EDE0ED3-9598-4281-95D1-A26FB39105DF}" type="datetimeFigureOut">
              <a:rPr lang="fr-FR"/>
              <a:pPr>
                <a:defRPr/>
              </a:pPr>
              <a:t>11/02/2026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
        <p:nvSpPr>
          <p:cNvPr id="7" name="Espace réservé du numéro de diapositive 5"/>
          <p:cNvSpPr>
            <a:spLocks noGrp="1"/>
          </p:cNvSpPr>
          <p:nvPr>
            <p:ph type="sldNum" sz="quarter" idx="12"/>
          </p:nvPr>
        </p:nvSpPr>
        <p:spPr/>
        <p:txBody>
          <a:bodyPr/>
          <a:lstStyle>
            <a:lvl1pPr>
              <a:defRPr/>
            </a:lvl1pPr>
          </a:lstStyle>
          <a:p>
            <a:pPr>
              <a:defRPr/>
            </a:pPr>
            <a:fld id="{28DE5A7A-C122-4EAB-A293-87BD79B3639C}" type="slidenum">
              <a:rPr lang="fr-FR"/>
              <a:pPr>
                <a:defRPr/>
              </a:pPr>
              <a:t>‹N°›</a:t>
            </a:fld>
            <a:endParaRPr lang="fr-FR"/>
          </a:p>
        </p:txBody>
      </p:sp>
    </p:spTree>
    <p:extLst>
      <p:ext uri="{BB962C8B-B14F-4D97-AF65-F5344CB8AC3E}">
        <p14:creationId xmlns:p14="http://schemas.microsoft.com/office/powerpoint/2010/main" val="1429709117"/>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lvl1pPr>
              <a:defRPr/>
            </a:lvl1pPr>
          </a:lstStyle>
          <a:p>
            <a:pPr>
              <a:defRPr/>
            </a:pPr>
            <a:fld id="{E57C791C-CB1B-472E-B528-96D7B32FD2F7}" type="datetimeFigureOut">
              <a:rPr lang="fr-FR"/>
              <a:pPr>
                <a:defRPr/>
              </a:pPr>
              <a:t>11/02/2026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
        <p:nvSpPr>
          <p:cNvPr id="6" name="Espace réservé du numéro de diapositive 5"/>
          <p:cNvSpPr>
            <a:spLocks noGrp="1"/>
          </p:cNvSpPr>
          <p:nvPr>
            <p:ph type="sldNum" sz="quarter" idx="12"/>
          </p:nvPr>
        </p:nvSpPr>
        <p:spPr/>
        <p:txBody>
          <a:bodyPr/>
          <a:lstStyle>
            <a:lvl1pPr>
              <a:defRPr/>
            </a:lvl1pPr>
          </a:lstStyle>
          <a:p>
            <a:pPr>
              <a:defRPr/>
            </a:pPr>
            <a:fld id="{65F3248A-3D0C-46E5-992E-20140397A60B}" type="slidenum">
              <a:rPr lang="fr-FR"/>
              <a:pPr>
                <a:defRPr/>
              </a:pPr>
              <a:t>‹N°›</a:t>
            </a:fld>
            <a:endParaRPr lang="fr-FR"/>
          </a:p>
        </p:txBody>
      </p:sp>
    </p:spTree>
    <p:extLst>
      <p:ext uri="{BB962C8B-B14F-4D97-AF65-F5344CB8AC3E}">
        <p14:creationId xmlns:p14="http://schemas.microsoft.com/office/powerpoint/2010/main" val="1435554539"/>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lvl1pPr>
              <a:defRPr/>
            </a:lvl1pPr>
          </a:lstStyle>
          <a:p>
            <a:pPr>
              <a:defRPr/>
            </a:pPr>
            <a:fld id="{B01C56EA-737B-4052-97F6-F5540326AE4B}" type="datetimeFigureOut">
              <a:rPr lang="fr-FR"/>
              <a:pPr>
                <a:defRPr/>
              </a:pPr>
              <a:t>11/02/2026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
        <p:nvSpPr>
          <p:cNvPr id="6" name="Espace réservé du numéro de diapositive 5"/>
          <p:cNvSpPr>
            <a:spLocks noGrp="1"/>
          </p:cNvSpPr>
          <p:nvPr>
            <p:ph type="sldNum" sz="quarter" idx="12"/>
          </p:nvPr>
        </p:nvSpPr>
        <p:spPr/>
        <p:txBody>
          <a:bodyPr/>
          <a:lstStyle>
            <a:lvl1pPr>
              <a:defRPr/>
            </a:lvl1pPr>
          </a:lstStyle>
          <a:p>
            <a:pPr>
              <a:defRPr/>
            </a:pPr>
            <a:fld id="{335EC145-4DC1-426D-898F-5D41A2531563}" type="slidenum">
              <a:rPr lang="fr-FR"/>
              <a:pPr>
                <a:defRPr/>
              </a:pPr>
              <a:t>‹N°›</a:t>
            </a:fld>
            <a:endParaRPr lang="fr-FR"/>
          </a:p>
        </p:txBody>
      </p:sp>
    </p:spTree>
    <p:extLst>
      <p:ext uri="{BB962C8B-B14F-4D97-AF65-F5344CB8AC3E}">
        <p14:creationId xmlns:p14="http://schemas.microsoft.com/office/powerpoint/2010/main" val="282877527"/>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53365661"/>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5450759"/>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52176491"/>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10811076"/>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37982265"/>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80022360"/>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96839985"/>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29608319"/>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74053642"/>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57419976"/>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73356759"/>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20528938"/>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15825220"/>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96595477"/>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12451418"/>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23055145"/>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11697496"/>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73495066"/>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55078662"/>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17364483"/>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19985031"/>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02338538"/>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79668094"/>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00899024"/>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19123999"/>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25310627"/>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86009574"/>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78720086"/>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88158358"/>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98927385"/>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44639505"/>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18048690"/>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BB4BCF-B3CC-4D29-B1E5-595BBB26BC48}"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6C1B17EE-244C-43F8-9ECC-CFE22F1C74D1}"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08466927"/>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3264157"/>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10841155"/>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43195619"/>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86332609"/>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18504993"/>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35705770"/>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49832361"/>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96333661"/>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6464118"/>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34239096"/>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07637089"/>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55033409"/>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1358801"/>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90886937"/>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61152710"/>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89310332"/>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02227623"/>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00122251"/>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96754077"/>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57190400"/>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35878694"/>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26755383"/>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55033409"/>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1358801"/>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90886937"/>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61152710"/>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89310332"/>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02227623"/>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00122251"/>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96754077"/>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57190400"/>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35878694"/>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26755383"/>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19729245"/>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27417233"/>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27786863"/>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91294025"/>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75584327"/>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79812396"/>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03898865"/>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64829394"/>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35325874"/>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32553657"/>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5729854"/>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053195"/>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62738592"/>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60424034"/>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7546373"/>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38619645"/>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791427"/>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4158677"/>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5929664"/>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5287742"/>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435866"/>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9352806"/>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19"/>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34941032"/>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23243142"/>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90978724"/>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59490129"/>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43184874"/>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3420269"/>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24834844"/>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1"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17349526"/>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0"/>
            <a:ext cx="5486400" cy="425054"/>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76570541"/>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527181"/>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79"/>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79"/>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AA930EA7-8BF8-4103-BB1D-7A403389AB95}" type="datetimeFigureOut">
              <a:rPr lang="fr-FR">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BBED4CB7-27A1-4A3C-8DF2-0F8CDEA22189}" type="slidenum">
              <a:rPr lang="fr-FR">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06605392"/>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1597821"/>
            <a:ext cx="7772400" cy="1102519"/>
          </a:xfrm>
        </p:spPr>
        <p:txBody>
          <a:bodyPr/>
          <a:lstStyle/>
          <a:p>
            <a:r>
              <a:rPr lang="fr-FR"/>
              <a:t>Modifiez le style du titre</a:t>
            </a:r>
          </a:p>
        </p:txBody>
      </p:sp>
      <p:sp>
        <p:nvSpPr>
          <p:cNvPr id="3" name="Sous-titre 2"/>
          <p:cNvSpPr>
            <a:spLocks noGrp="1"/>
          </p:cNvSpPr>
          <p:nvPr>
            <p:ph type="subTitle" idx="1"/>
          </p:nvPr>
        </p:nvSpPr>
        <p:spPr>
          <a:xfrm>
            <a:off x="1371600" y="2914650"/>
            <a:ext cx="6400800" cy="1314451"/>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67774523"/>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66419206"/>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3305176"/>
            <a:ext cx="7772400" cy="1021556"/>
          </a:xfrm>
        </p:spPr>
        <p:txBody>
          <a:bodyPr anchor="t"/>
          <a:lstStyle>
            <a:lvl1pPr algn="l">
              <a:defRPr sz="3000" b="1" cap="all"/>
            </a:lvl1pPr>
          </a:lstStyle>
          <a:p>
            <a:r>
              <a:rPr lang="fr-FR"/>
              <a:t>Modifiez le style du titre</a:t>
            </a:r>
          </a:p>
        </p:txBody>
      </p:sp>
      <p:sp>
        <p:nvSpPr>
          <p:cNvPr id="3" name="Espace réservé du texte 2"/>
          <p:cNvSpPr>
            <a:spLocks noGrp="1"/>
          </p:cNvSpPr>
          <p:nvPr>
            <p:ph type="body" idx="1"/>
          </p:nvPr>
        </p:nvSpPr>
        <p:spPr>
          <a:xfrm>
            <a:off x="722313" y="2180036"/>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20699623"/>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457200" y="1200152"/>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200152"/>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84706915"/>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4" name="Espace réservé du contenu 3"/>
          <p:cNvSpPr>
            <a:spLocks noGrp="1"/>
          </p:cNvSpPr>
          <p:nvPr>
            <p:ph sz="half" idx="2"/>
          </p:nvPr>
        </p:nvSpPr>
        <p:spPr>
          <a:xfrm>
            <a:off x="457200" y="1631157"/>
            <a:ext cx="4040188" cy="2963465"/>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7"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Modifiez les styles du texte du masque</a:t>
            </a:r>
          </a:p>
        </p:txBody>
      </p:sp>
      <p:sp>
        <p:nvSpPr>
          <p:cNvPr id="6" name="Espace réservé du contenu 5"/>
          <p:cNvSpPr>
            <a:spLocks noGrp="1"/>
          </p:cNvSpPr>
          <p:nvPr>
            <p:ph sz="quarter" idx="4"/>
          </p:nvPr>
        </p:nvSpPr>
        <p:spPr>
          <a:xfrm>
            <a:off x="4645027" y="1631157"/>
            <a:ext cx="4041775" cy="2963465"/>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10523706"/>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30511629"/>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18290070"/>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2" y="204787"/>
            <a:ext cx="3008313" cy="871538"/>
          </a:xfrm>
        </p:spPr>
        <p:txBody>
          <a:bodyPr anchor="b"/>
          <a:lstStyle>
            <a:lvl1pPr algn="l">
              <a:defRPr sz="1500" b="1"/>
            </a:lvl1pPr>
          </a:lstStyle>
          <a:p>
            <a:r>
              <a:rPr lang="fr-FR"/>
              <a:t>Modifiez le style du titre</a:t>
            </a:r>
          </a:p>
        </p:txBody>
      </p:sp>
      <p:sp>
        <p:nvSpPr>
          <p:cNvPr id="3" name="Espace réservé du contenu 2"/>
          <p:cNvSpPr>
            <a:spLocks noGrp="1"/>
          </p:cNvSpPr>
          <p:nvPr>
            <p:ph idx="1"/>
          </p:nvPr>
        </p:nvSpPr>
        <p:spPr>
          <a:xfrm>
            <a:off x="3575050"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2" y="1076327"/>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37148803"/>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3600451"/>
            <a:ext cx="5486400" cy="425053"/>
          </a:xfrm>
        </p:spPr>
        <p:txBody>
          <a:bodyPr anchor="b"/>
          <a:lstStyle>
            <a:lvl1pPr algn="l">
              <a:defRPr sz="1500" b="1"/>
            </a:lvl1pPr>
          </a:lstStyle>
          <a:p>
            <a:r>
              <a:rPr lang="fr-FR"/>
              <a:t>Modifiez le style du titre</a:t>
            </a:r>
          </a:p>
        </p:txBody>
      </p:sp>
      <p:sp>
        <p:nvSpPr>
          <p:cNvPr id="3" name="Espace réservé pour une image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p:cNvSpPr>
            <a:spLocks noGrp="1"/>
          </p:cNvSpPr>
          <p:nvPr>
            <p:ph type="body" sz="half" idx="2"/>
          </p:nvPr>
        </p:nvSpPr>
        <p:spPr>
          <a:xfrm>
            <a:off x="1792288" y="4025504"/>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01469292"/>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9090841"/>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05980"/>
            <a:ext cx="2057400" cy="4388644"/>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457200" y="205980"/>
            <a:ext cx="6019800" cy="4388644"/>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9366177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7.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5.xml"/><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theme" Target="../theme/theme8.xml"/><Relationship Id="rId2" Type="http://schemas.openxmlformats.org/officeDocument/2006/relationships/slideLayout" Target="../slideLayouts/slideLayout79.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0" Type="http://schemas.openxmlformats.org/officeDocument/2006/relationships/slideLayout" Target="../slideLayouts/slideLayout87.xml"/><Relationship Id="rId4" Type="http://schemas.openxmlformats.org/officeDocument/2006/relationships/slideLayout" Target="../slideLayouts/slideLayout81.xml"/><Relationship Id="rId9" Type="http://schemas.openxmlformats.org/officeDocument/2006/relationships/slideLayout" Target="../slideLayouts/slideLayout8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theme" Target="../theme/theme9.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7.xml"/><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theme" Target="../theme/theme10.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8.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theme" Target="../theme/theme11.xml"/><Relationship Id="rId2" Type="http://schemas.openxmlformats.org/officeDocument/2006/relationships/slideLayout" Target="../slideLayouts/slideLayout112.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9.xml"/><Relationship Id="rId3" Type="http://schemas.openxmlformats.org/officeDocument/2006/relationships/slideLayout" Target="../slideLayouts/slideLayout124.xml"/><Relationship Id="rId7" Type="http://schemas.openxmlformats.org/officeDocument/2006/relationships/slideLayout" Target="../slideLayouts/slideLayout128.xml"/><Relationship Id="rId12" Type="http://schemas.openxmlformats.org/officeDocument/2006/relationships/theme" Target="../theme/theme12.xml"/><Relationship Id="rId2" Type="http://schemas.openxmlformats.org/officeDocument/2006/relationships/slideLayout" Target="../slideLayouts/slideLayout123.xml"/><Relationship Id="rId1" Type="http://schemas.openxmlformats.org/officeDocument/2006/relationships/slideLayout" Target="../slideLayouts/slideLayout122.xml"/><Relationship Id="rId6" Type="http://schemas.openxmlformats.org/officeDocument/2006/relationships/slideLayout" Target="../slideLayouts/slideLayout127.xml"/><Relationship Id="rId11" Type="http://schemas.openxmlformats.org/officeDocument/2006/relationships/slideLayout" Target="../slideLayouts/slideLayout132.xml"/><Relationship Id="rId5" Type="http://schemas.openxmlformats.org/officeDocument/2006/relationships/slideLayout" Target="../slideLayouts/slideLayout126.xml"/><Relationship Id="rId10" Type="http://schemas.openxmlformats.org/officeDocument/2006/relationships/slideLayout" Target="../slideLayouts/slideLayout131.xml"/><Relationship Id="rId4" Type="http://schemas.openxmlformats.org/officeDocument/2006/relationships/slideLayout" Target="../slideLayouts/slideLayout125.xml"/><Relationship Id="rId9" Type="http://schemas.openxmlformats.org/officeDocument/2006/relationships/slideLayout" Target="../slideLayouts/slideLayout130.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0.xml"/><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theme" Target="../theme/theme13.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51.xml"/><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14.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2.xml"/><Relationship Id="rId3" Type="http://schemas.openxmlformats.org/officeDocument/2006/relationships/slideLayout" Target="../slideLayouts/slideLayout157.xml"/><Relationship Id="rId7" Type="http://schemas.openxmlformats.org/officeDocument/2006/relationships/slideLayout" Target="../slideLayouts/slideLayout161.xml"/><Relationship Id="rId12" Type="http://schemas.openxmlformats.org/officeDocument/2006/relationships/theme" Target="../theme/theme15.xml"/><Relationship Id="rId2" Type="http://schemas.openxmlformats.org/officeDocument/2006/relationships/slideLayout" Target="../slideLayouts/slideLayout156.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5" Type="http://schemas.openxmlformats.org/officeDocument/2006/relationships/slideLayout" Target="../slideLayouts/slideLayout159.xml"/><Relationship Id="rId10" Type="http://schemas.openxmlformats.org/officeDocument/2006/relationships/slideLayout" Target="../slideLayouts/slideLayout164.xml"/><Relationship Id="rId4" Type="http://schemas.openxmlformats.org/officeDocument/2006/relationships/slideLayout" Target="../slideLayouts/slideLayout158.xml"/><Relationship Id="rId9" Type="http://schemas.openxmlformats.org/officeDocument/2006/relationships/slideLayout" Target="../slideLayouts/slideLayout163.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3.xml"/><Relationship Id="rId3" Type="http://schemas.openxmlformats.org/officeDocument/2006/relationships/slideLayout" Target="../slideLayouts/slideLayout168.xml"/><Relationship Id="rId7" Type="http://schemas.openxmlformats.org/officeDocument/2006/relationships/slideLayout" Target="../slideLayouts/slideLayout172.xml"/><Relationship Id="rId12" Type="http://schemas.openxmlformats.org/officeDocument/2006/relationships/theme" Target="../theme/theme16.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slideLayout" Target="../slideLayouts/slideLayout176.xml"/><Relationship Id="rId5" Type="http://schemas.openxmlformats.org/officeDocument/2006/relationships/slideLayout" Target="../slideLayouts/slideLayout170.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4.xml"/><Relationship Id="rId3" Type="http://schemas.openxmlformats.org/officeDocument/2006/relationships/slideLayout" Target="../slideLayouts/slideLayout179.xml"/><Relationship Id="rId7" Type="http://schemas.openxmlformats.org/officeDocument/2006/relationships/slideLayout" Target="../slideLayouts/slideLayout183.xml"/><Relationship Id="rId12" Type="http://schemas.openxmlformats.org/officeDocument/2006/relationships/theme" Target="../theme/theme17.xml"/><Relationship Id="rId2" Type="http://schemas.openxmlformats.org/officeDocument/2006/relationships/slideLayout" Target="../slideLayouts/slideLayout178.xml"/><Relationship Id="rId1" Type="http://schemas.openxmlformats.org/officeDocument/2006/relationships/slideLayout" Target="../slideLayouts/slideLayout177.xml"/><Relationship Id="rId6" Type="http://schemas.openxmlformats.org/officeDocument/2006/relationships/slideLayout" Target="../slideLayouts/slideLayout182.xml"/><Relationship Id="rId11" Type="http://schemas.openxmlformats.org/officeDocument/2006/relationships/slideLayout" Target="../slideLayouts/slideLayout187.xml"/><Relationship Id="rId5" Type="http://schemas.openxmlformats.org/officeDocument/2006/relationships/slideLayout" Target="../slideLayouts/slideLayout181.xml"/><Relationship Id="rId10" Type="http://schemas.openxmlformats.org/officeDocument/2006/relationships/slideLayout" Target="../slideLayouts/slideLayout186.xml"/><Relationship Id="rId4" Type="http://schemas.openxmlformats.org/officeDocument/2006/relationships/slideLayout" Target="../slideLayouts/slideLayout180.xml"/><Relationship Id="rId9" Type="http://schemas.openxmlformats.org/officeDocument/2006/relationships/slideLayout" Target="../slideLayouts/slideLayout185.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95.xml"/><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theme" Target="../theme/theme18.xml"/><Relationship Id="rId2" Type="http://schemas.openxmlformats.org/officeDocument/2006/relationships/slideLayout" Target="../slideLayouts/slideLayout189.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0" Type="http://schemas.openxmlformats.org/officeDocument/2006/relationships/slideLayout" Target="../slideLayouts/slideLayout197.xml"/><Relationship Id="rId4" Type="http://schemas.openxmlformats.org/officeDocument/2006/relationships/slideLayout" Target="../slideLayouts/slideLayout191.xml"/><Relationship Id="rId9" Type="http://schemas.openxmlformats.org/officeDocument/2006/relationships/slideLayout" Target="../slideLayouts/slideLayout196.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6.xml"/><Relationship Id="rId3" Type="http://schemas.openxmlformats.org/officeDocument/2006/relationships/slideLayout" Target="../slideLayouts/slideLayout201.xml"/><Relationship Id="rId7" Type="http://schemas.openxmlformats.org/officeDocument/2006/relationships/slideLayout" Target="../slideLayouts/slideLayout205.xml"/><Relationship Id="rId12" Type="http://schemas.openxmlformats.org/officeDocument/2006/relationships/theme" Target="../theme/theme19.xml"/><Relationship Id="rId2" Type="http://schemas.openxmlformats.org/officeDocument/2006/relationships/slideLayout" Target="../slideLayouts/slideLayout200.xml"/><Relationship Id="rId1" Type="http://schemas.openxmlformats.org/officeDocument/2006/relationships/slideLayout" Target="../slideLayouts/slideLayout199.xml"/><Relationship Id="rId6" Type="http://schemas.openxmlformats.org/officeDocument/2006/relationships/slideLayout" Target="../slideLayouts/slideLayout204.xml"/><Relationship Id="rId11" Type="http://schemas.openxmlformats.org/officeDocument/2006/relationships/slideLayout" Target="../slideLayouts/slideLayout209.xml"/><Relationship Id="rId5" Type="http://schemas.openxmlformats.org/officeDocument/2006/relationships/slideLayout" Target="../slideLayouts/slideLayout203.xml"/><Relationship Id="rId10" Type="http://schemas.openxmlformats.org/officeDocument/2006/relationships/slideLayout" Target="../slideLayouts/slideLayout208.xml"/><Relationship Id="rId4" Type="http://schemas.openxmlformats.org/officeDocument/2006/relationships/slideLayout" Target="../slideLayouts/slideLayout202.xml"/><Relationship Id="rId9" Type="http://schemas.openxmlformats.org/officeDocument/2006/relationships/slideLayout" Target="../slideLayouts/slideLayout207.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7.xml"/><Relationship Id="rId3" Type="http://schemas.openxmlformats.org/officeDocument/2006/relationships/slideLayout" Target="../slideLayouts/slideLayout212.xml"/><Relationship Id="rId7" Type="http://schemas.openxmlformats.org/officeDocument/2006/relationships/slideLayout" Target="../slideLayouts/slideLayout216.xml"/><Relationship Id="rId12" Type="http://schemas.openxmlformats.org/officeDocument/2006/relationships/theme" Target="../theme/theme20.xml"/><Relationship Id="rId2" Type="http://schemas.openxmlformats.org/officeDocument/2006/relationships/slideLayout" Target="../slideLayouts/slideLayout211.xml"/><Relationship Id="rId1" Type="http://schemas.openxmlformats.org/officeDocument/2006/relationships/slideLayout" Target="../slideLayouts/slideLayout210.xml"/><Relationship Id="rId6" Type="http://schemas.openxmlformats.org/officeDocument/2006/relationships/slideLayout" Target="../slideLayouts/slideLayout215.xml"/><Relationship Id="rId11" Type="http://schemas.openxmlformats.org/officeDocument/2006/relationships/slideLayout" Target="../slideLayouts/slideLayout220.xml"/><Relationship Id="rId5" Type="http://schemas.openxmlformats.org/officeDocument/2006/relationships/slideLayout" Target="../slideLayouts/slideLayout214.xml"/><Relationship Id="rId10" Type="http://schemas.openxmlformats.org/officeDocument/2006/relationships/slideLayout" Target="../slideLayouts/slideLayout219.xml"/><Relationship Id="rId4" Type="http://schemas.openxmlformats.org/officeDocument/2006/relationships/slideLayout" Target="../slideLayouts/slideLayout213.xml"/><Relationship Id="rId9" Type="http://schemas.openxmlformats.org/officeDocument/2006/relationships/slideLayout" Target="../slideLayouts/slideLayout218.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8.xml"/><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theme" Target="../theme/theme21.xml"/><Relationship Id="rId2" Type="http://schemas.openxmlformats.org/officeDocument/2006/relationships/slideLayout" Target="../slideLayouts/slideLayout222.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9.xml"/><Relationship Id="rId3" Type="http://schemas.openxmlformats.org/officeDocument/2006/relationships/slideLayout" Target="../slideLayouts/slideLayout234.xml"/><Relationship Id="rId7" Type="http://schemas.openxmlformats.org/officeDocument/2006/relationships/slideLayout" Target="../slideLayouts/slideLayout238.xml"/><Relationship Id="rId12" Type="http://schemas.openxmlformats.org/officeDocument/2006/relationships/theme" Target="../theme/theme22.xml"/><Relationship Id="rId2" Type="http://schemas.openxmlformats.org/officeDocument/2006/relationships/slideLayout" Target="../slideLayouts/slideLayout233.xml"/><Relationship Id="rId1" Type="http://schemas.openxmlformats.org/officeDocument/2006/relationships/slideLayout" Target="../slideLayouts/slideLayout232.xml"/><Relationship Id="rId6" Type="http://schemas.openxmlformats.org/officeDocument/2006/relationships/slideLayout" Target="../slideLayouts/slideLayout237.xml"/><Relationship Id="rId11" Type="http://schemas.openxmlformats.org/officeDocument/2006/relationships/slideLayout" Target="../slideLayouts/slideLayout242.xml"/><Relationship Id="rId5" Type="http://schemas.openxmlformats.org/officeDocument/2006/relationships/slideLayout" Target="../slideLayouts/slideLayout236.xml"/><Relationship Id="rId10" Type="http://schemas.openxmlformats.org/officeDocument/2006/relationships/slideLayout" Target="../slideLayouts/slideLayout241.xml"/><Relationship Id="rId4" Type="http://schemas.openxmlformats.org/officeDocument/2006/relationships/slideLayout" Target="../slideLayouts/slideLayout235.xml"/><Relationship Id="rId9" Type="http://schemas.openxmlformats.org/officeDocument/2006/relationships/slideLayout" Target="../slideLayouts/slideLayout240.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50.xml"/><Relationship Id="rId3" Type="http://schemas.openxmlformats.org/officeDocument/2006/relationships/slideLayout" Target="../slideLayouts/slideLayout245.xml"/><Relationship Id="rId7" Type="http://schemas.openxmlformats.org/officeDocument/2006/relationships/slideLayout" Target="../slideLayouts/slideLayout249.xml"/><Relationship Id="rId12" Type="http://schemas.openxmlformats.org/officeDocument/2006/relationships/theme" Target="../theme/theme23.xml"/><Relationship Id="rId2" Type="http://schemas.openxmlformats.org/officeDocument/2006/relationships/slideLayout" Target="../slideLayouts/slideLayout244.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11" Type="http://schemas.openxmlformats.org/officeDocument/2006/relationships/slideLayout" Target="../slideLayouts/slideLayout253.xml"/><Relationship Id="rId5" Type="http://schemas.openxmlformats.org/officeDocument/2006/relationships/slideLayout" Target="../slideLayouts/slideLayout247.xml"/><Relationship Id="rId10" Type="http://schemas.openxmlformats.org/officeDocument/2006/relationships/slideLayout" Target="../slideLayouts/slideLayout252.xml"/><Relationship Id="rId4" Type="http://schemas.openxmlformats.org/officeDocument/2006/relationships/slideLayout" Target="../slideLayouts/slideLayout246.xml"/><Relationship Id="rId9" Type="http://schemas.openxmlformats.org/officeDocument/2006/relationships/slideLayout" Target="../slideLayouts/slideLayout251.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61.xml"/><Relationship Id="rId3" Type="http://schemas.openxmlformats.org/officeDocument/2006/relationships/slideLayout" Target="../slideLayouts/slideLayout256.xml"/><Relationship Id="rId7" Type="http://schemas.openxmlformats.org/officeDocument/2006/relationships/slideLayout" Target="../slideLayouts/slideLayout260.xml"/><Relationship Id="rId12" Type="http://schemas.openxmlformats.org/officeDocument/2006/relationships/theme" Target="../theme/theme24.xml"/><Relationship Id="rId2" Type="http://schemas.openxmlformats.org/officeDocument/2006/relationships/slideLayout" Target="../slideLayouts/slideLayout255.xml"/><Relationship Id="rId1" Type="http://schemas.openxmlformats.org/officeDocument/2006/relationships/slideLayout" Target="../slideLayouts/slideLayout254.xml"/><Relationship Id="rId6" Type="http://schemas.openxmlformats.org/officeDocument/2006/relationships/slideLayout" Target="../slideLayouts/slideLayout259.xml"/><Relationship Id="rId11" Type="http://schemas.openxmlformats.org/officeDocument/2006/relationships/slideLayout" Target="../slideLayouts/slideLayout264.xml"/><Relationship Id="rId5" Type="http://schemas.openxmlformats.org/officeDocument/2006/relationships/slideLayout" Target="../slideLayouts/slideLayout258.xml"/><Relationship Id="rId10" Type="http://schemas.openxmlformats.org/officeDocument/2006/relationships/slideLayout" Target="../slideLayouts/slideLayout263.xml"/><Relationship Id="rId4" Type="http://schemas.openxmlformats.org/officeDocument/2006/relationships/slideLayout" Target="../slideLayouts/slideLayout257.xml"/><Relationship Id="rId9" Type="http://schemas.openxmlformats.org/officeDocument/2006/relationships/slideLayout" Target="../slideLayouts/slideLayout262.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72.xml"/><Relationship Id="rId3" Type="http://schemas.openxmlformats.org/officeDocument/2006/relationships/slideLayout" Target="../slideLayouts/slideLayout267.xml"/><Relationship Id="rId7" Type="http://schemas.openxmlformats.org/officeDocument/2006/relationships/slideLayout" Target="../slideLayouts/slideLayout271.xml"/><Relationship Id="rId12" Type="http://schemas.openxmlformats.org/officeDocument/2006/relationships/theme" Target="../theme/theme25.xml"/><Relationship Id="rId2" Type="http://schemas.openxmlformats.org/officeDocument/2006/relationships/slideLayout" Target="../slideLayouts/slideLayout266.xml"/><Relationship Id="rId1" Type="http://schemas.openxmlformats.org/officeDocument/2006/relationships/slideLayout" Target="../slideLayouts/slideLayout265.xml"/><Relationship Id="rId6" Type="http://schemas.openxmlformats.org/officeDocument/2006/relationships/slideLayout" Target="../slideLayouts/slideLayout270.xml"/><Relationship Id="rId11" Type="http://schemas.openxmlformats.org/officeDocument/2006/relationships/slideLayout" Target="../slideLayouts/slideLayout275.xml"/><Relationship Id="rId5" Type="http://schemas.openxmlformats.org/officeDocument/2006/relationships/slideLayout" Target="../slideLayouts/slideLayout269.xml"/><Relationship Id="rId10" Type="http://schemas.openxmlformats.org/officeDocument/2006/relationships/slideLayout" Target="../slideLayouts/slideLayout274.xml"/><Relationship Id="rId4" Type="http://schemas.openxmlformats.org/officeDocument/2006/relationships/slideLayout" Target="../slideLayouts/slideLayout268.xml"/><Relationship Id="rId9" Type="http://schemas.openxmlformats.org/officeDocument/2006/relationships/slideLayout" Target="../slideLayouts/slideLayout273.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83.xml"/><Relationship Id="rId3" Type="http://schemas.openxmlformats.org/officeDocument/2006/relationships/slideLayout" Target="../slideLayouts/slideLayout278.xml"/><Relationship Id="rId7" Type="http://schemas.openxmlformats.org/officeDocument/2006/relationships/slideLayout" Target="../slideLayouts/slideLayout282.xml"/><Relationship Id="rId12" Type="http://schemas.openxmlformats.org/officeDocument/2006/relationships/theme" Target="../theme/theme26.xml"/><Relationship Id="rId2" Type="http://schemas.openxmlformats.org/officeDocument/2006/relationships/slideLayout" Target="../slideLayouts/slideLayout277.xml"/><Relationship Id="rId1" Type="http://schemas.openxmlformats.org/officeDocument/2006/relationships/slideLayout" Target="../slideLayouts/slideLayout276.xml"/><Relationship Id="rId6" Type="http://schemas.openxmlformats.org/officeDocument/2006/relationships/slideLayout" Target="../slideLayouts/slideLayout281.xml"/><Relationship Id="rId11" Type="http://schemas.openxmlformats.org/officeDocument/2006/relationships/slideLayout" Target="../slideLayouts/slideLayout286.xml"/><Relationship Id="rId5" Type="http://schemas.openxmlformats.org/officeDocument/2006/relationships/slideLayout" Target="../slideLayouts/slideLayout280.xml"/><Relationship Id="rId10" Type="http://schemas.openxmlformats.org/officeDocument/2006/relationships/slideLayout" Target="../slideLayouts/slideLayout285.xml"/><Relationship Id="rId4" Type="http://schemas.openxmlformats.org/officeDocument/2006/relationships/slideLayout" Target="../slideLayouts/slideLayout279.xml"/><Relationship Id="rId9" Type="http://schemas.openxmlformats.org/officeDocument/2006/relationships/slideLayout" Target="../slideLayouts/slideLayout28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94.xml"/><Relationship Id="rId3" Type="http://schemas.openxmlformats.org/officeDocument/2006/relationships/slideLayout" Target="../slideLayouts/slideLayout289.xml"/><Relationship Id="rId7" Type="http://schemas.openxmlformats.org/officeDocument/2006/relationships/slideLayout" Target="../slideLayouts/slideLayout293.xml"/><Relationship Id="rId12" Type="http://schemas.openxmlformats.org/officeDocument/2006/relationships/theme" Target="../theme/theme27.xml"/><Relationship Id="rId2" Type="http://schemas.openxmlformats.org/officeDocument/2006/relationships/slideLayout" Target="../slideLayouts/slideLayout288.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11" Type="http://schemas.openxmlformats.org/officeDocument/2006/relationships/slideLayout" Target="../slideLayouts/slideLayout297.xml"/><Relationship Id="rId5" Type="http://schemas.openxmlformats.org/officeDocument/2006/relationships/slideLayout" Target="../slideLayouts/slideLayout291.xml"/><Relationship Id="rId10" Type="http://schemas.openxmlformats.org/officeDocument/2006/relationships/slideLayout" Target="../slideLayouts/slideLayout296.xml"/><Relationship Id="rId4" Type="http://schemas.openxmlformats.org/officeDocument/2006/relationships/slideLayout" Target="../slideLayouts/slideLayout290.xml"/><Relationship Id="rId9" Type="http://schemas.openxmlformats.org/officeDocument/2006/relationships/slideLayout" Target="../slideLayouts/slideLayout295.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05.xml"/><Relationship Id="rId3" Type="http://schemas.openxmlformats.org/officeDocument/2006/relationships/slideLayout" Target="../slideLayouts/slideLayout300.xml"/><Relationship Id="rId7" Type="http://schemas.openxmlformats.org/officeDocument/2006/relationships/slideLayout" Target="../slideLayouts/slideLayout304.xml"/><Relationship Id="rId12" Type="http://schemas.openxmlformats.org/officeDocument/2006/relationships/theme" Target="../theme/theme28.xml"/><Relationship Id="rId2" Type="http://schemas.openxmlformats.org/officeDocument/2006/relationships/slideLayout" Target="../slideLayouts/slideLayout299.xml"/><Relationship Id="rId1" Type="http://schemas.openxmlformats.org/officeDocument/2006/relationships/slideLayout" Target="../slideLayouts/slideLayout298.xml"/><Relationship Id="rId6" Type="http://schemas.openxmlformats.org/officeDocument/2006/relationships/slideLayout" Target="../slideLayouts/slideLayout303.xml"/><Relationship Id="rId11" Type="http://schemas.openxmlformats.org/officeDocument/2006/relationships/slideLayout" Target="../slideLayouts/slideLayout308.xml"/><Relationship Id="rId5" Type="http://schemas.openxmlformats.org/officeDocument/2006/relationships/slideLayout" Target="../slideLayouts/slideLayout302.xml"/><Relationship Id="rId10" Type="http://schemas.openxmlformats.org/officeDocument/2006/relationships/slideLayout" Target="../slideLayouts/slideLayout307.xml"/><Relationship Id="rId4" Type="http://schemas.openxmlformats.org/officeDocument/2006/relationships/slideLayout" Target="../slideLayouts/slideLayout301.xml"/><Relationship Id="rId9" Type="http://schemas.openxmlformats.org/officeDocument/2006/relationships/slideLayout" Target="../slideLayouts/slideLayout306.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16.xml"/><Relationship Id="rId3" Type="http://schemas.openxmlformats.org/officeDocument/2006/relationships/slideLayout" Target="../slideLayouts/slideLayout311.xml"/><Relationship Id="rId7" Type="http://schemas.openxmlformats.org/officeDocument/2006/relationships/slideLayout" Target="../slideLayouts/slideLayout315.xml"/><Relationship Id="rId12" Type="http://schemas.openxmlformats.org/officeDocument/2006/relationships/theme" Target="../theme/theme29.xml"/><Relationship Id="rId2" Type="http://schemas.openxmlformats.org/officeDocument/2006/relationships/slideLayout" Target="../slideLayouts/slideLayout310.xml"/><Relationship Id="rId1" Type="http://schemas.openxmlformats.org/officeDocument/2006/relationships/slideLayout" Target="../slideLayouts/slideLayout309.xml"/><Relationship Id="rId6" Type="http://schemas.openxmlformats.org/officeDocument/2006/relationships/slideLayout" Target="../slideLayouts/slideLayout314.xml"/><Relationship Id="rId11" Type="http://schemas.openxmlformats.org/officeDocument/2006/relationships/slideLayout" Target="../slideLayouts/slideLayout319.xml"/><Relationship Id="rId5" Type="http://schemas.openxmlformats.org/officeDocument/2006/relationships/slideLayout" Target="../slideLayouts/slideLayout313.xml"/><Relationship Id="rId10" Type="http://schemas.openxmlformats.org/officeDocument/2006/relationships/slideLayout" Target="../slideLayouts/slideLayout318.xml"/><Relationship Id="rId4" Type="http://schemas.openxmlformats.org/officeDocument/2006/relationships/slideLayout" Target="../slideLayouts/slideLayout312.xml"/><Relationship Id="rId9" Type="http://schemas.openxmlformats.org/officeDocument/2006/relationships/slideLayout" Target="../slideLayouts/slideLayout317.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27.xml"/><Relationship Id="rId3" Type="http://schemas.openxmlformats.org/officeDocument/2006/relationships/slideLayout" Target="../slideLayouts/slideLayout322.xml"/><Relationship Id="rId7" Type="http://schemas.openxmlformats.org/officeDocument/2006/relationships/slideLayout" Target="../slideLayouts/slideLayout326.xml"/><Relationship Id="rId12" Type="http://schemas.openxmlformats.org/officeDocument/2006/relationships/theme" Target="../theme/theme30.xml"/><Relationship Id="rId2" Type="http://schemas.openxmlformats.org/officeDocument/2006/relationships/slideLayout" Target="../slideLayouts/slideLayout321.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11" Type="http://schemas.openxmlformats.org/officeDocument/2006/relationships/slideLayout" Target="../slideLayouts/slideLayout330.xml"/><Relationship Id="rId5" Type="http://schemas.openxmlformats.org/officeDocument/2006/relationships/slideLayout" Target="../slideLayouts/slideLayout324.xml"/><Relationship Id="rId10" Type="http://schemas.openxmlformats.org/officeDocument/2006/relationships/slideLayout" Target="../slideLayouts/slideLayout329.xml"/><Relationship Id="rId4" Type="http://schemas.openxmlformats.org/officeDocument/2006/relationships/slideLayout" Target="../slideLayouts/slideLayout323.xml"/><Relationship Id="rId9" Type="http://schemas.openxmlformats.org/officeDocument/2006/relationships/slideLayout" Target="../slideLayouts/slideLayout328.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8.xml"/><Relationship Id="rId3" Type="http://schemas.openxmlformats.org/officeDocument/2006/relationships/slideLayout" Target="../slideLayouts/slideLayout333.xml"/><Relationship Id="rId7" Type="http://schemas.openxmlformats.org/officeDocument/2006/relationships/slideLayout" Target="../slideLayouts/slideLayout337.xml"/><Relationship Id="rId12" Type="http://schemas.openxmlformats.org/officeDocument/2006/relationships/theme" Target="../theme/theme31.xml"/><Relationship Id="rId2" Type="http://schemas.openxmlformats.org/officeDocument/2006/relationships/slideLayout" Target="../slideLayouts/slideLayout332.xml"/><Relationship Id="rId1" Type="http://schemas.openxmlformats.org/officeDocument/2006/relationships/slideLayout" Target="../slideLayouts/slideLayout331.xml"/><Relationship Id="rId6" Type="http://schemas.openxmlformats.org/officeDocument/2006/relationships/slideLayout" Target="../slideLayouts/slideLayout336.xml"/><Relationship Id="rId11" Type="http://schemas.openxmlformats.org/officeDocument/2006/relationships/slideLayout" Target="../slideLayouts/slideLayout341.xml"/><Relationship Id="rId5" Type="http://schemas.openxmlformats.org/officeDocument/2006/relationships/slideLayout" Target="../slideLayouts/slideLayout335.xml"/><Relationship Id="rId10" Type="http://schemas.openxmlformats.org/officeDocument/2006/relationships/slideLayout" Target="../slideLayouts/slideLayout340.xml"/><Relationship Id="rId4" Type="http://schemas.openxmlformats.org/officeDocument/2006/relationships/slideLayout" Target="../slideLayouts/slideLayout334.xml"/><Relationship Id="rId9" Type="http://schemas.openxmlformats.org/officeDocument/2006/relationships/slideLayout" Target="../slideLayouts/slideLayout339.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9.xml"/><Relationship Id="rId3" Type="http://schemas.openxmlformats.org/officeDocument/2006/relationships/slideLayout" Target="../slideLayouts/slideLayout344.xml"/><Relationship Id="rId7" Type="http://schemas.openxmlformats.org/officeDocument/2006/relationships/slideLayout" Target="../slideLayouts/slideLayout348.xml"/><Relationship Id="rId12" Type="http://schemas.openxmlformats.org/officeDocument/2006/relationships/theme" Target="../theme/theme32.xml"/><Relationship Id="rId2" Type="http://schemas.openxmlformats.org/officeDocument/2006/relationships/slideLayout" Target="../slideLayouts/slideLayout343.xml"/><Relationship Id="rId1" Type="http://schemas.openxmlformats.org/officeDocument/2006/relationships/slideLayout" Target="../slideLayouts/slideLayout342.xml"/><Relationship Id="rId6" Type="http://schemas.openxmlformats.org/officeDocument/2006/relationships/slideLayout" Target="../slideLayouts/slideLayout347.xml"/><Relationship Id="rId11" Type="http://schemas.openxmlformats.org/officeDocument/2006/relationships/slideLayout" Target="../slideLayouts/slideLayout352.xml"/><Relationship Id="rId5" Type="http://schemas.openxmlformats.org/officeDocument/2006/relationships/slideLayout" Target="../slideLayouts/slideLayout346.xml"/><Relationship Id="rId10" Type="http://schemas.openxmlformats.org/officeDocument/2006/relationships/slideLayout" Target="../slideLayouts/slideLayout351.xml"/><Relationship Id="rId4" Type="http://schemas.openxmlformats.org/officeDocument/2006/relationships/slideLayout" Target="../slideLayouts/slideLayout345.xml"/><Relationship Id="rId9" Type="http://schemas.openxmlformats.org/officeDocument/2006/relationships/slideLayout" Target="../slideLayouts/slideLayout350.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60.xml"/><Relationship Id="rId3" Type="http://schemas.openxmlformats.org/officeDocument/2006/relationships/slideLayout" Target="../slideLayouts/slideLayout355.xml"/><Relationship Id="rId7" Type="http://schemas.openxmlformats.org/officeDocument/2006/relationships/slideLayout" Target="../slideLayouts/slideLayout359.xml"/><Relationship Id="rId12" Type="http://schemas.openxmlformats.org/officeDocument/2006/relationships/theme" Target="../theme/theme33.xml"/><Relationship Id="rId2" Type="http://schemas.openxmlformats.org/officeDocument/2006/relationships/slideLayout" Target="../slideLayouts/slideLayout354.xml"/><Relationship Id="rId1" Type="http://schemas.openxmlformats.org/officeDocument/2006/relationships/slideLayout" Target="../slideLayouts/slideLayout353.xml"/><Relationship Id="rId6" Type="http://schemas.openxmlformats.org/officeDocument/2006/relationships/slideLayout" Target="../slideLayouts/slideLayout358.xml"/><Relationship Id="rId11" Type="http://schemas.openxmlformats.org/officeDocument/2006/relationships/slideLayout" Target="../slideLayouts/slideLayout363.xml"/><Relationship Id="rId5" Type="http://schemas.openxmlformats.org/officeDocument/2006/relationships/slideLayout" Target="../slideLayouts/slideLayout357.xml"/><Relationship Id="rId10" Type="http://schemas.openxmlformats.org/officeDocument/2006/relationships/slideLayout" Target="../slideLayouts/slideLayout362.xml"/><Relationship Id="rId4" Type="http://schemas.openxmlformats.org/officeDocument/2006/relationships/slideLayout" Target="../slideLayouts/slideLayout356.xml"/><Relationship Id="rId9" Type="http://schemas.openxmlformats.org/officeDocument/2006/relationships/slideLayout" Target="../slideLayouts/slideLayout361.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71.xml"/><Relationship Id="rId3" Type="http://schemas.openxmlformats.org/officeDocument/2006/relationships/slideLayout" Target="../slideLayouts/slideLayout366.xml"/><Relationship Id="rId7" Type="http://schemas.openxmlformats.org/officeDocument/2006/relationships/slideLayout" Target="../slideLayouts/slideLayout370.xml"/><Relationship Id="rId12" Type="http://schemas.openxmlformats.org/officeDocument/2006/relationships/theme" Target="../theme/theme34.xml"/><Relationship Id="rId2" Type="http://schemas.openxmlformats.org/officeDocument/2006/relationships/slideLayout" Target="../slideLayouts/slideLayout365.xml"/><Relationship Id="rId1" Type="http://schemas.openxmlformats.org/officeDocument/2006/relationships/slideLayout" Target="../slideLayouts/slideLayout364.xml"/><Relationship Id="rId6" Type="http://schemas.openxmlformats.org/officeDocument/2006/relationships/slideLayout" Target="../slideLayouts/slideLayout369.xml"/><Relationship Id="rId11" Type="http://schemas.openxmlformats.org/officeDocument/2006/relationships/slideLayout" Target="../slideLayouts/slideLayout374.xml"/><Relationship Id="rId5" Type="http://schemas.openxmlformats.org/officeDocument/2006/relationships/slideLayout" Target="../slideLayouts/slideLayout368.xml"/><Relationship Id="rId10" Type="http://schemas.openxmlformats.org/officeDocument/2006/relationships/slideLayout" Target="../slideLayouts/slideLayout373.xml"/><Relationship Id="rId4" Type="http://schemas.openxmlformats.org/officeDocument/2006/relationships/slideLayout" Target="../slideLayouts/slideLayout367.xml"/><Relationship Id="rId9" Type="http://schemas.openxmlformats.org/officeDocument/2006/relationships/slideLayout" Target="../slideLayouts/slideLayout372.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82.xml"/><Relationship Id="rId3" Type="http://schemas.openxmlformats.org/officeDocument/2006/relationships/slideLayout" Target="../slideLayouts/slideLayout377.xml"/><Relationship Id="rId7" Type="http://schemas.openxmlformats.org/officeDocument/2006/relationships/slideLayout" Target="../slideLayouts/slideLayout381.xml"/><Relationship Id="rId12" Type="http://schemas.openxmlformats.org/officeDocument/2006/relationships/theme" Target="../theme/theme35.xml"/><Relationship Id="rId2" Type="http://schemas.openxmlformats.org/officeDocument/2006/relationships/slideLayout" Target="../slideLayouts/slideLayout376.xml"/><Relationship Id="rId1" Type="http://schemas.openxmlformats.org/officeDocument/2006/relationships/slideLayout" Target="../slideLayouts/slideLayout375.xml"/><Relationship Id="rId6" Type="http://schemas.openxmlformats.org/officeDocument/2006/relationships/slideLayout" Target="../slideLayouts/slideLayout380.xml"/><Relationship Id="rId11" Type="http://schemas.openxmlformats.org/officeDocument/2006/relationships/slideLayout" Target="../slideLayouts/slideLayout385.xml"/><Relationship Id="rId5" Type="http://schemas.openxmlformats.org/officeDocument/2006/relationships/slideLayout" Target="../slideLayouts/slideLayout379.xml"/><Relationship Id="rId10" Type="http://schemas.openxmlformats.org/officeDocument/2006/relationships/slideLayout" Target="../slideLayouts/slideLayout384.xml"/><Relationship Id="rId4" Type="http://schemas.openxmlformats.org/officeDocument/2006/relationships/slideLayout" Target="../slideLayouts/slideLayout378.xml"/><Relationship Id="rId9" Type="http://schemas.openxmlformats.org/officeDocument/2006/relationships/slideLayout" Target="../slideLayouts/slideLayout383.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93.xml"/><Relationship Id="rId3" Type="http://schemas.openxmlformats.org/officeDocument/2006/relationships/slideLayout" Target="../slideLayouts/slideLayout388.xml"/><Relationship Id="rId7" Type="http://schemas.openxmlformats.org/officeDocument/2006/relationships/slideLayout" Target="../slideLayouts/slideLayout392.xml"/><Relationship Id="rId12" Type="http://schemas.openxmlformats.org/officeDocument/2006/relationships/theme" Target="../theme/theme36.xml"/><Relationship Id="rId2" Type="http://schemas.openxmlformats.org/officeDocument/2006/relationships/slideLayout" Target="../slideLayouts/slideLayout387.xml"/><Relationship Id="rId1" Type="http://schemas.openxmlformats.org/officeDocument/2006/relationships/slideLayout" Target="../slideLayouts/slideLayout386.xml"/><Relationship Id="rId6" Type="http://schemas.openxmlformats.org/officeDocument/2006/relationships/slideLayout" Target="../slideLayouts/slideLayout391.xml"/><Relationship Id="rId11" Type="http://schemas.openxmlformats.org/officeDocument/2006/relationships/slideLayout" Target="../slideLayouts/slideLayout396.xml"/><Relationship Id="rId5" Type="http://schemas.openxmlformats.org/officeDocument/2006/relationships/slideLayout" Target="../slideLayouts/slideLayout390.xml"/><Relationship Id="rId10" Type="http://schemas.openxmlformats.org/officeDocument/2006/relationships/slideLayout" Target="../slideLayouts/slideLayout395.xml"/><Relationship Id="rId4" Type="http://schemas.openxmlformats.org/officeDocument/2006/relationships/slideLayout" Target="../slideLayouts/slideLayout389.xml"/><Relationship Id="rId9" Type="http://schemas.openxmlformats.org/officeDocument/2006/relationships/slideLayout" Target="../slideLayouts/slideLayout394.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04.xml"/><Relationship Id="rId3" Type="http://schemas.openxmlformats.org/officeDocument/2006/relationships/slideLayout" Target="../slideLayouts/slideLayout399.xml"/><Relationship Id="rId7" Type="http://schemas.openxmlformats.org/officeDocument/2006/relationships/slideLayout" Target="../slideLayouts/slideLayout403.xml"/><Relationship Id="rId12" Type="http://schemas.openxmlformats.org/officeDocument/2006/relationships/theme" Target="../theme/theme37.xml"/><Relationship Id="rId2" Type="http://schemas.openxmlformats.org/officeDocument/2006/relationships/slideLayout" Target="../slideLayouts/slideLayout398.xml"/><Relationship Id="rId1" Type="http://schemas.openxmlformats.org/officeDocument/2006/relationships/slideLayout" Target="../slideLayouts/slideLayout397.xml"/><Relationship Id="rId6" Type="http://schemas.openxmlformats.org/officeDocument/2006/relationships/slideLayout" Target="../slideLayouts/slideLayout402.xml"/><Relationship Id="rId11" Type="http://schemas.openxmlformats.org/officeDocument/2006/relationships/slideLayout" Target="../slideLayouts/slideLayout407.xml"/><Relationship Id="rId5" Type="http://schemas.openxmlformats.org/officeDocument/2006/relationships/slideLayout" Target="../slideLayouts/slideLayout401.xml"/><Relationship Id="rId10" Type="http://schemas.openxmlformats.org/officeDocument/2006/relationships/slideLayout" Target="../slideLayouts/slideLayout406.xml"/><Relationship Id="rId4" Type="http://schemas.openxmlformats.org/officeDocument/2006/relationships/slideLayout" Target="../slideLayouts/slideLayout400.xml"/><Relationship Id="rId9" Type="http://schemas.openxmlformats.org/officeDocument/2006/relationships/slideLayout" Target="../slideLayouts/slideLayout405.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15.xml"/><Relationship Id="rId3" Type="http://schemas.openxmlformats.org/officeDocument/2006/relationships/slideLayout" Target="../slideLayouts/slideLayout410.xml"/><Relationship Id="rId7" Type="http://schemas.openxmlformats.org/officeDocument/2006/relationships/slideLayout" Target="../slideLayouts/slideLayout414.xml"/><Relationship Id="rId12" Type="http://schemas.openxmlformats.org/officeDocument/2006/relationships/theme" Target="../theme/theme38.xml"/><Relationship Id="rId2" Type="http://schemas.openxmlformats.org/officeDocument/2006/relationships/slideLayout" Target="../slideLayouts/slideLayout409.xml"/><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0" Type="http://schemas.openxmlformats.org/officeDocument/2006/relationships/slideLayout" Target="../slideLayouts/slideLayout417.xml"/><Relationship Id="rId4" Type="http://schemas.openxmlformats.org/officeDocument/2006/relationships/slideLayout" Target="../slideLayouts/slideLayout411.xml"/><Relationship Id="rId9" Type="http://schemas.openxmlformats.org/officeDocument/2006/relationships/slideLayout" Target="../slideLayouts/slideLayout416.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26.xml"/><Relationship Id="rId3" Type="http://schemas.openxmlformats.org/officeDocument/2006/relationships/slideLayout" Target="../slideLayouts/slideLayout421.xml"/><Relationship Id="rId7" Type="http://schemas.openxmlformats.org/officeDocument/2006/relationships/slideLayout" Target="../slideLayouts/slideLayout425.xml"/><Relationship Id="rId12" Type="http://schemas.openxmlformats.org/officeDocument/2006/relationships/theme" Target="../theme/theme39.xml"/><Relationship Id="rId2" Type="http://schemas.openxmlformats.org/officeDocument/2006/relationships/slideLayout" Target="../slideLayouts/slideLayout420.xml"/><Relationship Id="rId1" Type="http://schemas.openxmlformats.org/officeDocument/2006/relationships/slideLayout" Target="../slideLayouts/slideLayout419.xml"/><Relationship Id="rId6" Type="http://schemas.openxmlformats.org/officeDocument/2006/relationships/slideLayout" Target="../slideLayouts/slideLayout424.xml"/><Relationship Id="rId11" Type="http://schemas.openxmlformats.org/officeDocument/2006/relationships/slideLayout" Target="../slideLayouts/slideLayout429.xml"/><Relationship Id="rId5" Type="http://schemas.openxmlformats.org/officeDocument/2006/relationships/slideLayout" Target="../slideLayouts/slideLayout423.xml"/><Relationship Id="rId10" Type="http://schemas.openxmlformats.org/officeDocument/2006/relationships/slideLayout" Target="../slideLayouts/slideLayout428.xml"/><Relationship Id="rId4" Type="http://schemas.openxmlformats.org/officeDocument/2006/relationships/slideLayout" Target="../slideLayouts/slideLayout422.xml"/><Relationship Id="rId9" Type="http://schemas.openxmlformats.org/officeDocument/2006/relationships/slideLayout" Target="../slideLayouts/slideLayout427.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7.xml"/><Relationship Id="rId3" Type="http://schemas.openxmlformats.org/officeDocument/2006/relationships/slideLayout" Target="../slideLayouts/slideLayout432.xml"/><Relationship Id="rId7" Type="http://schemas.openxmlformats.org/officeDocument/2006/relationships/slideLayout" Target="../slideLayouts/slideLayout436.xml"/><Relationship Id="rId12" Type="http://schemas.openxmlformats.org/officeDocument/2006/relationships/theme" Target="../theme/theme40.xml"/><Relationship Id="rId2" Type="http://schemas.openxmlformats.org/officeDocument/2006/relationships/slideLayout" Target="../slideLayouts/slideLayout431.xml"/><Relationship Id="rId1" Type="http://schemas.openxmlformats.org/officeDocument/2006/relationships/slideLayout" Target="../slideLayouts/slideLayout430.xml"/><Relationship Id="rId6" Type="http://schemas.openxmlformats.org/officeDocument/2006/relationships/slideLayout" Target="../slideLayouts/slideLayout435.xml"/><Relationship Id="rId11" Type="http://schemas.openxmlformats.org/officeDocument/2006/relationships/slideLayout" Target="../slideLayouts/slideLayout440.xml"/><Relationship Id="rId5" Type="http://schemas.openxmlformats.org/officeDocument/2006/relationships/slideLayout" Target="../slideLayouts/slideLayout434.xml"/><Relationship Id="rId10" Type="http://schemas.openxmlformats.org/officeDocument/2006/relationships/slideLayout" Target="../slideLayouts/slideLayout439.xml"/><Relationship Id="rId4" Type="http://schemas.openxmlformats.org/officeDocument/2006/relationships/slideLayout" Target="../slideLayouts/slideLayout433.xml"/><Relationship Id="rId9" Type="http://schemas.openxmlformats.org/officeDocument/2006/relationships/slideLayout" Target="../slideLayouts/slideLayout438.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8.xml"/><Relationship Id="rId3" Type="http://schemas.openxmlformats.org/officeDocument/2006/relationships/slideLayout" Target="../slideLayouts/slideLayout443.xml"/><Relationship Id="rId7" Type="http://schemas.openxmlformats.org/officeDocument/2006/relationships/slideLayout" Target="../slideLayouts/slideLayout447.xml"/><Relationship Id="rId12" Type="http://schemas.openxmlformats.org/officeDocument/2006/relationships/theme" Target="../theme/theme41.xml"/><Relationship Id="rId2" Type="http://schemas.openxmlformats.org/officeDocument/2006/relationships/slideLayout" Target="../slideLayouts/slideLayout442.xml"/><Relationship Id="rId1" Type="http://schemas.openxmlformats.org/officeDocument/2006/relationships/slideLayout" Target="../slideLayouts/slideLayout441.xml"/><Relationship Id="rId6" Type="http://schemas.openxmlformats.org/officeDocument/2006/relationships/slideLayout" Target="../slideLayouts/slideLayout446.xml"/><Relationship Id="rId11" Type="http://schemas.openxmlformats.org/officeDocument/2006/relationships/slideLayout" Target="../slideLayouts/slideLayout451.xml"/><Relationship Id="rId5" Type="http://schemas.openxmlformats.org/officeDocument/2006/relationships/slideLayout" Target="../slideLayouts/slideLayout445.xml"/><Relationship Id="rId10" Type="http://schemas.openxmlformats.org/officeDocument/2006/relationships/slideLayout" Target="../slideLayouts/slideLayout450.xml"/><Relationship Id="rId4" Type="http://schemas.openxmlformats.org/officeDocument/2006/relationships/slideLayout" Target="../slideLayouts/slideLayout444.xml"/><Relationship Id="rId9" Type="http://schemas.openxmlformats.org/officeDocument/2006/relationships/slideLayout" Target="../slideLayouts/slideLayout449.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9.xml"/><Relationship Id="rId3" Type="http://schemas.openxmlformats.org/officeDocument/2006/relationships/slideLayout" Target="../slideLayouts/slideLayout454.xml"/><Relationship Id="rId7" Type="http://schemas.openxmlformats.org/officeDocument/2006/relationships/slideLayout" Target="../slideLayouts/slideLayout458.xml"/><Relationship Id="rId12" Type="http://schemas.openxmlformats.org/officeDocument/2006/relationships/theme" Target="../theme/theme42.xml"/><Relationship Id="rId2" Type="http://schemas.openxmlformats.org/officeDocument/2006/relationships/slideLayout" Target="../slideLayouts/slideLayout453.xml"/><Relationship Id="rId1" Type="http://schemas.openxmlformats.org/officeDocument/2006/relationships/slideLayout" Target="../slideLayouts/slideLayout452.xml"/><Relationship Id="rId6" Type="http://schemas.openxmlformats.org/officeDocument/2006/relationships/slideLayout" Target="../slideLayouts/slideLayout457.xml"/><Relationship Id="rId11" Type="http://schemas.openxmlformats.org/officeDocument/2006/relationships/slideLayout" Target="../slideLayouts/slideLayout462.xml"/><Relationship Id="rId5" Type="http://schemas.openxmlformats.org/officeDocument/2006/relationships/slideLayout" Target="../slideLayouts/slideLayout456.xml"/><Relationship Id="rId10" Type="http://schemas.openxmlformats.org/officeDocument/2006/relationships/slideLayout" Target="../slideLayouts/slideLayout461.xml"/><Relationship Id="rId4" Type="http://schemas.openxmlformats.org/officeDocument/2006/relationships/slideLayout" Target="../slideLayouts/slideLayout455.xml"/><Relationship Id="rId9" Type="http://schemas.openxmlformats.org/officeDocument/2006/relationships/slideLayout" Target="../slideLayouts/slideLayout460.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70.xml"/><Relationship Id="rId3" Type="http://schemas.openxmlformats.org/officeDocument/2006/relationships/slideLayout" Target="../slideLayouts/slideLayout465.xml"/><Relationship Id="rId7" Type="http://schemas.openxmlformats.org/officeDocument/2006/relationships/slideLayout" Target="../slideLayouts/slideLayout469.xml"/><Relationship Id="rId12" Type="http://schemas.openxmlformats.org/officeDocument/2006/relationships/theme" Target="../theme/theme43.xml"/><Relationship Id="rId2" Type="http://schemas.openxmlformats.org/officeDocument/2006/relationships/slideLayout" Target="../slideLayouts/slideLayout464.xml"/><Relationship Id="rId1" Type="http://schemas.openxmlformats.org/officeDocument/2006/relationships/slideLayout" Target="../slideLayouts/slideLayout463.xml"/><Relationship Id="rId6" Type="http://schemas.openxmlformats.org/officeDocument/2006/relationships/slideLayout" Target="../slideLayouts/slideLayout468.xml"/><Relationship Id="rId11" Type="http://schemas.openxmlformats.org/officeDocument/2006/relationships/slideLayout" Target="../slideLayouts/slideLayout473.xml"/><Relationship Id="rId5" Type="http://schemas.openxmlformats.org/officeDocument/2006/relationships/slideLayout" Target="../slideLayouts/slideLayout467.xml"/><Relationship Id="rId10" Type="http://schemas.openxmlformats.org/officeDocument/2006/relationships/slideLayout" Target="../slideLayouts/slideLayout472.xml"/><Relationship Id="rId4" Type="http://schemas.openxmlformats.org/officeDocument/2006/relationships/slideLayout" Target="../slideLayouts/slideLayout466.xml"/><Relationship Id="rId9" Type="http://schemas.openxmlformats.org/officeDocument/2006/relationships/slideLayout" Target="../slideLayouts/slideLayout471.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81.xml"/><Relationship Id="rId3" Type="http://schemas.openxmlformats.org/officeDocument/2006/relationships/slideLayout" Target="../slideLayouts/slideLayout476.xml"/><Relationship Id="rId7" Type="http://schemas.openxmlformats.org/officeDocument/2006/relationships/slideLayout" Target="../slideLayouts/slideLayout480.xml"/><Relationship Id="rId12" Type="http://schemas.openxmlformats.org/officeDocument/2006/relationships/theme" Target="../theme/theme44.xml"/><Relationship Id="rId2" Type="http://schemas.openxmlformats.org/officeDocument/2006/relationships/slideLayout" Target="../slideLayouts/slideLayout475.xml"/><Relationship Id="rId1" Type="http://schemas.openxmlformats.org/officeDocument/2006/relationships/slideLayout" Target="../slideLayouts/slideLayout474.xml"/><Relationship Id="rId6" Type="http://schemas.openxmlformats.org/officeDocument/2006/relationships/slideLayout" Target="../slideLayouts/slideLayout479.xml"/><Relationship Id="rId11" Type="http://schemas.openxmlformats.org/officeDocument/2006/relationships/slideLayout" Target="../slideLayouts/slideLayout484.xml"/><Relationship Id="rId5" Type="http://schemas.openxmlformats.org/officeDocument/2006/relationships/slideLayout" Target="../slideLayouts/slideLayout478.xml"/><Relationship Id="rId10" Type="http://schemas.openxmlformats.org/officeDocument/2006/relationships/slideLayout" Target="../slideLayouts/slideLayout483.xml"/><Relationship Id="rId4" Type="http://schemas.openxmlformats.org/officeDocument/2006/relationships/slideLayout" Target="../slideLayouts/slideLayout477.xml"/><Relationship Id="rId9" Type="http://schemas.openxmlformats.org/officeDocument/2006/relationships/slideLayout" Target="../slideLayouts/slideLayout482.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92.xml"/><Relationship Id="rId3" Type="http://schemas.openxmlformats.org/officeDocument/2006/relationships/slideLayout" Target="../slideLayouts/slideLayout487.xml"/><Relationship Id="rId7" Type="http://schemas.openxmlformats.org/officeDocument/2006/relationships/slideLayout" Target="../slideLayouts/slideLayout491.xml"/><Relationship Id="rId12" Type="http://schemas.openxmlformats.org/officeDocument/2006/relationships/theme" Target="../theme/theme45.xml"/><Relationship Id="rId2" Type="http://schemas.openxmlformats.org/officeDocument/2006/relationships/slideLayout" Target="../slideLayouts/slideLayout486.xml"/><Relationship Id="rId1" Type="http://schemas.openxmlformats.org/officeDocument/2006/relationships/slideLayout" Target="../slideLayouts/slideLayout485.xml"/><Relationship Id="rId6" Type="http://schemas.openxmlformats.org/officeDocument/2006/relationships/slideLayout" Target="../slideLayouts/slideLayout490.xml"/><Relationship Id="rId11" Type="http://schemas.openxmlformats.org/officeDocument/2006/relationships/slideLayout" Target="../slideLayouts/slideLayout495.xml"/><Relationship Id="rId5" Type="http://schemas.openxmlformats.org/officeDocument/2006/relationships/slideLayout" Target="../slideLayouts/slideLayout489.xml"/><Relationship Id="rId10" Type="http://schemas.openxmlformats.org/officeDocument/2006/relationships/slideLayout" Target="../slideLayouts/slideLayout494.xml"/><Relationship Id="rId4" Type="http://schemas.openxmlformats.org/officeDocument/2006/relationships/slideLayout" Target="../slideLayouts/slideLayout488.xml"/><Relationship Id="rId9" Type="http://schemas.openxmlformats.org/officeDocument/2006/relationships/slideLayout" Target="../slideLayouts/slideLayout493.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503.xml"/><Relationship Id="rId3" Type="http://schemas.openxmlformats.org/officeDocument/2006/relationships/slideLayout" Target="../slideLayouts/slideLayout498.xml"/><Relationship Id="rId7" Type="http://schemas.openxmlformats.org/officeDocument/2006/relationships/slideLayout" Target="../slideLayouts/slideLayout502.xml"/><Relationship Id="rId12" Type="http://schemas.openxmlformats.org/officeDocument/2006/relationships/theme" Target="../theme/theme46.xml"/><Relationship Id="rId2" Type="http://schemas.openxmlformats.org/officeDocument/2006/relationships/slideLayout" Target="../slideLayouts/slideLayout497.xml"/><Relationship Id="rId1" Type="http://schemas.openxmlformats.org/officeDocument/2006/relationships/slideLayout" Target="../slideLayouts/slideLayout496.xml"/><Relationship Id="rId6" Type="http://schemas.openxmlformats.org/officeDocument/2006/relationships/slideLayout" Target="../slideLayouts/slideLayout501.xml"/><Relationship Id="rId11" Type="http://schemas.openxmlformats.org/officeDocument/2006/relationships/slideLayout" Target="../slideLayouts/slideLayout506.xml"/><Relationship Id="rId5" Type="http://schemas.openxmlformats.org/officeDocument/2006/relationships/slideLayout" Target="../slideLayouts/slideLayout500.xml"/><Relationship Id="rId10" Type="http://schemas.openxmlformats.org/officeDocument/2006/relationships/slideLayout" Target="../slideLayouts/slideLayout505.xml"/><Relationship Id="rId4" Type="http://schemas.openxmlformats.org/officeDocument/2006/relationships/slideLayout" Target="../slideLayouts/slideLayout499.xml"/><Relationship Id="rId9" Type="http://schemas.openxmlformats.org/officeDocument/2006/relationships/slideLayout" Target="../slideLayouts/slideLayout504.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14.xml"/><Relationship Id="rId3" Type="http://schemas.openxmlformats.org/officeDocument/2006/relationships/slideLayout" Target="../slideLayouts/slideLayout509.xml"/><Relationship Id="rId7" Type="http://schemas.openxmlformats.org/officeDocument/2006/relationships/slideLayout" Target="../slideLayouts/slideLayout513.xml"/><Relationship Id="rId12" Type="http://schemas.openxmlformats.org/officeDocument/2006/relationships/theme" Target="../theme/theme47.xml"/><Relationship Id="rId2" Type="http://schemas.openxmlformats.org/officeDocument/2006/relationships/slideLayout" Target="../slideLayouts/slideLayout508.xml"/><Relationship Id="rId1" Type="http://schemas.openxmlformats.org/officeDocument/2006/relationships/slideLayout" Target="../slideLayouts/slideLayout507.xml"/><Relationship Id="rId6" Type="http://schemas.openxmlformats.org/officeDocument/2006/relationships/slideLayout" Target="../slideLayouts/slideLayout512.xml"/><Relationship Id="rId11" Type="http://schemas.openxmlformats.org/officeDocument/2006/relationships/slideLayout" Target="../slideLayouts/slideLayout517.xml"/><Relationship Id="rId5" Type="http://schemas.openxmlformats.org/officeDocument/2006/relationships/slideLayout" Target="../slideLayouts/slideLayout511.xml"/><Relationship Id="rId10" Type="http://schemas.openxmlformats.org/officeDocument/2006/relationships/slideLayout" Target="../slideLayouts/slideLayout516.xml"/><Relationship Id="rId4" Type="http://schemas.openxmlformats.org/officeDocument/2006/relationships/slideLayout" Target="../slideLayouts/slideLayout510.xml"/><Relationship Id="rId9" Type="http://schemas.openxmlformats.org/officeDocument/2006/relationships/slideLayout" Target="../slideLayouts/slideLayout515.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25.xml"/><Relationship Id="rId3" Type="http://schemas.openxmlformats.org/officeDocument/2006/relationships/slideLayout" Target="../slideLayouts/slideLayout520.xml"/><Relationship Id="rId7" Type="http://schemas.openxmlformats.org/officeDocument/2006/relationships/slideLayout" Target="../slideLayouts/slideLayout524.xml"/><Relationship Id="rId12" Type="http://schemas.openxmlformats.org/officeDocument/2006/relationships/theme" Target="../theme/theme48.xml"/><Relationship Id="rId2" Type="http://schemas.openxmlformats.org/officeDocument/2006/relationships/slideLayout" Target="../slideLayouts/slideLayout519.xml"/><Relationship Id="rId1" Type="http://schemas.openxmlformats.org/officeDocument/2006/relationships/slideLayout" Target="../slideLayouts/slideLayout518.xml"/><Relationship Id="rId6" Type="http://schemas.openxmlformats.org/officeDocument/2006/relationships/slideLayout" Target="../slideLayouts/slideLayout523.xml"/><Relationship Id="rId11" Type="http://schemas.openxmlformats.org/officeDocument/2006/relationships/slideLayout" Target="../slideLayouts/slideLayout528.xml"/><Relationship Id="rId5" Type="http://schemas.openxmlformats.org/officeDocument/2006/relationships/slideLayout" Target="../slideLayouts/slideLayout522.xml"/><Relationship Id="rId10" Type="http://schemas.openxmlformats.org/officeDocument/2006/relationships/slideLayout" Target="../slideLayouts/slideLayout527.xml"/><Relationship Id="rId4" Type="http://schemas.openxmlformats.org/officeDocument/2006/relationships/slideLayout" Target="../slideLayouts/slideLayout521.xml"/><Relationship Id="rId9" Type="http://schemas.openxmlformats.org/officeDocument/2006/relationships/slideLayout" Target="../slideLayouts/slideLayout526.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6.xml"/><Relationship Id="rId3" Type="http://schemas.openxmlformats.org/officeDocument/2006/relationships/slideLayout" Target="../slideLayouts/slideLayout531.xml"/><Relationship Id="rId7" Type="http://schemas.openxmlformats.org/officeDocument/2006/relationships/slideLayout" Target="../slideLayouts/slideLayout535.xml"/><Relationship Id="rId12" Type="http://schemas.openxmlformats.org/officeDocument/2006/relationships/theme" Target="../theme/theme49.xml"/><Relationship Id="rId2" Type="http://schemas.openxmlformats.org/officeDocument/2006/relationships/slideLayout" Target="../slideLayouts/slideLayout530.xml"/><Relationship Id="rId1" Type="http://schemas.openxmlformats.org/officeDocument/2006/relationships/slideLayout" Target="../slideLayouts/slideLayout529.xml"/><Relationship Id="rId6" Type="http://schemas.openxmlformats.org/officeDocument/2006/relationships/slideLayout" Target="../slideLayouts/slideLayout534.xml"/><Relationship Id="rId11" Type="http://schemas.openxmlformats.org/officeDocument/2006/relationships/slideLayout" Target="../slideLayouts/slideLayout539.xml"/><Relationship Id="rId5" Type="http://schemas.openxmlformats.org/officeDocument/2006/relationships/slideLayout" Target="../slideLayouts/slideLayout533.xml"/><Relationship Id="rId10" Type="http://schemas.openxmlformats.org/officeDocument/2006/relationships/slideLayout" Target="../slideLayouts/slideLayout538.xml"/><Relationship Id="rId4" Type="http://schemas.openxmlformats.org/officeDocument/2006/relationships/slideLayout" Target="../slideLayouts/slideLayout532.xml"/><Relationship Id="rId9" Type="http://schemas.openxmlformats.org/officeDocument/2006/relationships/slideLayout" Target="../slideLayouts/slideLayout537.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7.xml"/><Relationship Id="rId3" Type="http://schemas.openxmlformats.org/officeDocument/2006/relationships/slideLayout" Target="../slideLayouts/slideLayout542.xml"/><Relationship Id="rId7" Type="http://schemas.openxmlformats.org/officeDocument/2006/relationships/slideLayout" Target="../slideLayouts/slideLayout546.xml"/><Relationship Id="rId12" Type="http://schemas.openxmlformats.org/officeDocument/2006/relationships/theme" Target="../theme/theme50.xml"/><Relationship Id="rId2" Type="http://schemas.openxmlformats.org/officeDocument/2006/relationships/slideLayout" Target="../slideLayouts/slideLayout541.xml"/><Relationship Id="rId1" Type="http://schemas.openxmlformats.org/officeDocument/2006/relationships/slideLayout" Target="../slideLayouts/slideLayout540.xml"/><Relationship Id="rId6" Type="http://schemas.openxmlformats.org/officeDocument/2006/relationships/slideLayout" Target="../slideLayouts/slideLayout545.xml"/><Relationship Id="rId11" Type="http://schemas.openxmlformats.org/officeDocument/2006/relationships/slideLayout" Target="../slideLayouts/slideLayout550.xml"/><Relationship Id="rId5" Type="http://schemas.openxmlformats.org/officeDocument/2006/relationships/slideLayout" Target="../slideLayouts/slideLayout544.xml"/><Relationship Id="rId10" Type="http://schemas.openxmlformats.org/officeDocument/2006/relationships/slideLayout" Target="../slideLayouts/slideLayout549.xml"/><Relationship Id="rId4" Type="http://schemas.openxmlformats.org/officeDocument/2006/relationships/slideLayout" Target="../slideLayouts/slideLayout543.xml"/><Relationship Id="rId9" Type="http://schemas.openxmlformats.org/officeDocument/2006/relationships/slideLayout" Target="../slideLayouts/slideLayout548.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8.xml"/><Relationship Id="rId3" Type="http://schemas.openxmlformats.org/officeDocument/2006/relationships/slideLayout" Target="../slideLayouts/slideLayout553.xml"/><Relationship Id="rId7" Type="http://schemas.openxmlformats.org/officeDocument/2006/relationships/slideLayout" Target="../slideLayouts/slideLayout557.xml"/><Relationship Id="rId12" Type="http://schemas.openxmlformats.org/officeDocument/2006/relationships/theme" Target="../theme/theme51.xml"/><Relationship Id="rId2" Type="http://schemas.openxmlformats.org/officeDocument/2006/relationships/slideLayout" Target="../slideLayouts/slideLayout552.xml"/><Relationship Id="rId1" Type="http://schemas.openxmlformats.org/officeDocument/2006/relationships/slideLayout" Target="../slideLayouts/slideLayout551.xml"/><Relationship Id="rId6" Type="http://schemas.openxmlformats.org/officeDocument/2006/relationships/slideLayout" Target="../slideLayouts/slideLayout556.xml"/><Relationship Id="rId11" Type="http://schemas.openxmlformats.org/officeDocument/2006/relationships/slideLayout" Target="../slideLayouts/slideLayout561.xml"/><Relationship Id="rId5" Type="http://schemas.openxmlformats.org/officeDocument/2006/relationships/slideLayout" Target="../slideLayouts/slideLayout555.xml"/><Relationship Id="rId10" Type="http://schemas.openxmlformats.org/officeDocument/2006/relationships/slideLayout" Target="../slideLayouts/slideLayout560.xml"/><Relationship Id="rId4" Type="http://schemas.openxmlformats.org/officeDocument/2006/relationships/slideLayout" Target="../slideLayouts/slideLayout554.xml"/><Relationship Id="rId9" Type="http://schemas.openxmlformats.org/officeDocument/2006/relationships/slideLayout" Target="../slideLayouts/slideLayout559.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9.xml"/><Relationship Id="rId3" Type="http://schemas.openxmlformats.org/officeDocument/2006/relationships/slideLayout" Target="../slideLayouts/slideLayout564.xml"/><Relationship Id="rId7" Type="http://schemas.openxmlformats.org/officeDocument/2006/relationships/slideLayout" Target="../slideLayouts/slideLayout568.xml"/><Relationship Id="rId12" Type="http://schemas.openxmlformats.org/officeDocument/2006/relationships/theme" Target="../theme/theme52.xml"/><Relationship Id="rId2" Type="http://schemas.openxmlformats.org/officeDocument/2006/relationships/slideLayout" Target="../slideLayouts/slideLayout563.xml"/><Relationship Id="rId1" Type="http://schemas.openxmlformats.org/officeDocument/2006/relationships/slideLayout" Target="../slideLayouts/slideLayout562.xml"/><Relationship Id="rId6" Type="http://schemas.openxmlformats.org/officeDocument/2006/relationships/slideLayout" Target="../slideLayouts/slideLayout567.xml"/><Relationship Id="rId11" Type="http://schemas.openxmlformats.org/officeDocument/2006/relationships/slideLayout" Target="../slideLayouts/slideLayout572.xml"/><Relationship Id="rId5" Type="http://schemas.openxmlformats.org/officeDocument/2006/relationships/slideLayout" Target="../slideLayouts/slideLayout566.xml"/><Relationship Id="rId10" Type="http://schemas.openxmlformats.org/officeDocument/2006/relationships/slideLayout" Target="../slideLayouts/slideLayout571.xml"/><Relationship Id="rId4" Type="http://schemas.openxmlformats.org/officeDocument/2006/relationships/slideLayout" Target="../slideLayouts/slideLayout565.xml"/><Relationship Id="rId9" Type="http://schemas.openxmlformats.org/officeDocument/2006/relationships/slideLayout" Target="../slideLayouts/slideLayout570.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80.xml"/><Relationship Id="rId3" Type="http://schemas.openxmlformats.org/officeDocument/2006/relationships/slideLayout" Target="../slideLayouts/slideLayout575.xml"/><Relationship Id="rId7" Type="http://schemas.openxmlformats.org/officeDocument/2006/relationships/slideLayout" Target="../slideLayouts/slideLayout579.xml"/><Relationship Id="rId12" Type="http://schemas.openxmlformats.org/officeDocument/2006/relationships/theme" Target="../theme/theme53.xml"/><Relationship Id="rId2" Type="http://schemas.openxmlformats.org/officeDocument/2006/relationships/slideLayout" Target="../slideLayouts/slideLayout574.xml"/><Relationship Id="rId1" Type="http://schemas.openxmlformats.org/officeDocument/2006/relationships/slideLayout" Target="../slideLayouts/slideLayout573.xml"/><Relationship Id="rId6" Type="http://schemas.openxmlformats.org/officeDocument/2006/relationships/slideLayout" Target="../slideLayouts/slideLayout578.xml"/><Relationship Id="rId11" Type="http://schemas.openxmlformats.org/officeDocument/2006/relationships/slideLayout" Target="../slideLayouts/slideLayout583.xml"/><Relationship Id="rId5" Type="http://schemas.openxmlformats.org/officeDocument/2006/relationships/slideLayout" Target="../slideLayouts/slideLayout577.xml"/><Relationship Id="rId10" Type="http://schemas.openxmlformats.org/officeDocument/2006/relationships/slideLayout" Target="../slideLayouts/slideLayout582.xml"/><Relationship Id="rId4" Type="http://schemas.openxmlformats.org/officeDocument/2006/relationships/slideLayout" Target="../slideLayouts/slideLayout576.xml"/><Relationship Id="rId9" Type="http://schemas.openxmlformats.org/officeDocument/2006/relationships/slideLayout" Target="../slideLayouts/slideLayout581.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91.xml"/><Relationship Id="rId3" Type="http://schemas.openxmlformats.org/officeDocument/2006/relationships/slideLayout" Target="../slideLayouts/slideLayout586.xml"/><Relationship Id="rId7" Type="http://schemas.openxmlformats.org/officeDocument/2006/relationships/slideLayout" Target="../slideLayouts/slideLayout590.xml"/><Relationship Id="rId12" Type="http://schemas.openxmlformats.org/officeDocument/2006/relationships/theme" Target="../theme/theme54.xml"/><Relationship Id="rId2" Type="http://schemas.openxmlformats.org/officeDocument/2006/relationships/slideLayout" Target="../slideLayouts/slideLayout585.xml"/><Relationship Id="rId1" Type="http://schemas.openxmlformats.org/officeDocument/2006/relationships/slideLayout" Target="../slideLayouts/slideLayout584.xml"/><Relationship Id="rId6" Type="http://schemas.openxmlformats.org/officeDocument/2006/relationships/slideLayout" Target="../slideLayouts/slideLayout589.xml"/><Relationship Id="rId11" Type="http://schemas.openxmlformats.org/officeDocument/2006/relationships/slideLayout" Target="../slideLayouts/slideLayout594.xml"/><Relationship Id="rId5" Type="http://schemas.openxmlformats.org/officeDocument/2006/relationships/slideLayout" Target="../slideLayouts/slideLayout588.xml"/><Relationship Id="rId10" Type="http://schemas.openxmlformats.org/officeDocument/2006/relationships/slideLayout" Target="../slideLayouts/slideLayout593.xml"/><Relationship Id="rId4" Type="http://schemas.openxmlformats.org/officeDocument/2006/relationships/slideLayout" Target="../slideLayouts/slideLayout587.xml"/><Relationship Id="rId9" Type="http://schemas.openxmlformats.org/officeDocument/2006/relationships/slideLayout" Target="../slideLayouts/slideLayout592.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602.xml"/><Relationship Id="rId3" Type="http://schemas.openxmlformats.org/officeDocument/2006/relationships/slideLayout" Target="../slideLayouts/slideLayout597.xml"/><Relationship Id="rId7" Type="http://schemas.openxmlformats.org/officeDocument/2006/relationships/slideLayout" Target="../slideLayouts/slideLayout601.xml"/><Relationship Id="rId12" Type="http://schemas.openxmlformats.org/officeDocument/2006/relationships/theme" Target="../theme/theme55.xml"/><Relationship Id="rId2" Type="http://schemas.openxmlformats.org/officeDocument/2006/relationships/slideLayout" Target="../slideLayouts/slideLayout596.xml"/><Relationship Id="rId1" Type="http://schemas.openxmlformats.org/officeDocument/2006/relationships/slideLayout" Target="../slideLayouts/slideLayout595.xml"/><Relationship Id="rId6" Type="http://schemas.openxmlformats.org/officeDocument/2006/relationships/slideLayout" Target="../slideLayouts/slideLayout600.xml"/><Relationship Id="rId11" Type="http://schemas.openxmlformats.org/officeDocument/2006/relationships/slideLayout" Target="../slideLayouts/slideLayout605.xml"/><Relationship Id="rId5" Type="http://schemas.openxmlformats.org/officeDocument/2006/relationships/slideLayout" Target="../slideLayouts/slideLayout599.xml"/><Relationship Id="rId10" Type="http://schemas.openxmlformats.org/officeDocument/2006/relationships/slideLayout" Target="../slideLayouts/slideLayout604.xml"/><Relationship Id="rId4" Type="http://schemas.openxmlformats.org/officeDocument/2006/relationships/slideLayout" Target="../slideLayouts/slideLayout598.xml"/><Relationship Id="rId9" Type="http://schemas.openxmlformats.org/officeDocument/2006/relationships/slideLayout" Target="../slideLayouts/slideLayout603.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13.xml"/><Relationship Id="rId3" Type="http://schemas.openxmlformats.org/officeDocument/2006/relationships/slideLayout" Target="../slideLayouts/slideLayout608.xml"/><Relationship Id="rId7" Type="http://schemas.openxmlformats.org/officeDocument/2006/relationships/slideLayout" Target="../slideLayouts/slideLayout612.xml"/><Relationship Id="rId12" Type="http://schemas.openxmlformats.org/officeDocument/2006/relationships/theme" Target="../theme/theme56.xml"/><Relationship Id="rId2" Type="http://schemas.openxmlformats.org/officeDocument/2006/relationships/slideLayout" Target="../slideLayouts/slideLayout607.xml"/><Relationship Id="rId1" Type="http://schemas.openxmlformats.org/officeDocument/2006/relationships/slideLayout" Target="../slideLayouts/slideLayout606.xml"/><Relationship Id="rId6" Type="http://schemas.openxmlformats.org/officeDocument/2006/relationships/slideLayout" Target="../slideLayouts/slideLayout611.xml"/><Relationship Id="rId11" Type="http://schemas.openxmlformats.org/officeDocument/2006/relationships/slideLayout" Target="../slideLayouts/slideLayout616.xml"/><Relationship Id="rId5" Type="http://schemas.openxmlformats.org/officeDocument/2006/relationships/slideLayout" Target="../slideLayouts/slideLayout610.xml"/><Relationship Id="rId10" Type="http://schemas.openxmlformats.org/officeDocument/2006/relationships/slideLayout" Target="../slideLayouts/slideLayout615.xml"/><Relationship Id="rId4" Type="http://schemas.openxmlformats.org/officeDocument/2006/relationships/slideLayout" Target="../slideLayouts/slideLayout609.xml"/><Relationship Id="rId9" Type="http://schemas.openxmlformats.org/officeDocument/2006/relationships/slideLayout" Target="../slideLayouts/slideLayout614.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24.xml"/><Relationship Id="rId3" Type="http://schemas.openxmlformats.org/officeDocument/2006/relationships/slideLayout" Target="../slideLayouts/slideLayout619.xml"/><Relationship Id="rId7" Type="http://schemas.openxmlformats.org/officeDocument/2006/relationships/slideLayout" Target="../slideLayouts/slideLayout623.xml"/><Relationship Id="rId12" Type="http://schemas.openxmlformats.org/officeDocument/2006/relationships/theme" Target="../theme/theme57.xml"/><Relationship Id="rId2" Type="http://schemas.openxmlformats.org/officeDocument/2006/relationships/slideLayout" Target="../slideLayouts/slideLayout618.xml"/><Relationship Id="rId1" Type="http://schemas.openxmlformats.org/officeDocument/2006/relationships/slideLayout" Target="../slideLayouts/slideLayout617.xml"/><Relationship Id="rId6" Type="http://schemas.openxmlformats.org/officeDocument/2006/relationships/slideLayout" Target="../slideLayouts/slideLayout622.xml"/><Relationship Id="rId11" Type="http://schemas.openxmlformats.org/officeDocument/2006/relationships/slideLayout" Target="../slideLayouts/slideLayout627.xml"/><Relationship Id="rId5" Type="http://schemas.openxmlformats.org/officeDocument/2006/relationships/slideLayout" Target="../slideLayouts/slideLayout621.xml"/><Relationship Id="rId10" Type="http://schemas.openxmlformats.org/officeDocument/2006/relationships/slideLayout" Target="../slideLayouts/slideLayout626.xml"/><Relationship Id="rId4" Type="http://schemas.openxmlformats.org/officeDocument/2006/relationships/slideLayout" Target="../slideLayouts/slideLayout620.xml"/><Relationship Id="rId9" Type="http://schemas.openxmlformats.org/officeDocument/2006/relationships/slideLayout" Target="../slideLayouts/slideLayout625.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5.xml"/><Relationship Id="rId3" Type="http://schemas.openxmlformats.org/officeDocument/2006/relationships/slideLayout" Target="../slideLayouts/slideLayout630.xml"/><Relationship Id="rId7" Type="http://schemas.openxmlformats.org/officeDocument/2006/relationships/slideLayout" Target="../slideLayouts/slideLayout634.xml"/><Relationship Id="rId12" Type="http://schemas.openxmlformats.org/officeDocument/2006/relationships/theme" Target="../theme/theme58.xml"/><Relationship Id="rId2" Type="http://schemas.openxmlformats.org/officeDocument/2006/relationships/slideLayout" Target="../slideLayouts/slideLayout629.xml"/><Relationship Id="rId1" Type="http://schemas.openxmlformats.org/officeDocument/2006/relationships/slideLayout" Target="../slideLayouts/slideLayout628.xml"/><Relationship Id="rId6" Type="http://schemas.openxmlformats.org/officeDocument/2006/relationships/slideLayout" Target="../slideLayouts/slideLayout633.xml"/><Relationship Id="rId11" Type="http://schemas.openxmlformats.org/officeDocument/2006/relationships/slideLayout" Target="../slideLayouts/slideLayout638.xml"/><Relationship Id="rId5" Type="http://schemas.openxmlformats.org/officeDocument/2006/relationships/slideLayout" Target="../slideLayouts/slideLayout632.xml"/><Relationship Id="rId10" Type="http://schemas.openxmlformats.org/officeDocument/2006/relationships/slideLayout" Target="../slideLayouts/slideLayout637.xml"/><Relationship Id="rId4" Type="http://schemas.openxmlformats.org/officeDocument/2006/relationships/slideLayout" Target="../slideLayouts/slideLayout631.xml"/><Relationship Id="rId9" Type="http://schemas.openxmlformats.org/officeDocument/2006/relationships/slideLayout" Target="../slideLayouts/slideLayout636.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46.xml"/><Relationship Id="rId3" Type="http://schemas.openxmlformats.org/officeDocument/2006/relationships/slideLayout" Target="../slideLayouts/slideLayout641.xml"/><Relationship Id="rId7" Type="http://schemas.openxmlformats.org/officeDocument/2006/relationships/slideLayout" Target="../slideLayouts/slideLayout645.xml"/><Relationship Id="rId12" Type="http://schemas.openxmlformats.org/officeDocument/2006/relationships/theme" Target="../theme/theme59.xml"/><Relationship Id="rId2" Type="http://schemas.openxmlformats.org/officeDocument/2006/relationships/slideLayout" Target="../slideLayouts/slideLayout640.xml"/><Relationship Id="rId1" Type="http://schemas.openxmlformats.org/officeDocument/2006/relationships/slideLayout" Target="../slideLayouts/slideLayout639.xml"/><Relationship Id="rId6" Type="http://schemas.openxmlformats.org/officeDocument/2006/relationships/slideLayout" Target="../slideLayouts/slideLayout644.xml"/><Relationship Id="rId11" Type="http://schemas.openxmlformats.org/officeDocument/2006/relationships/slideLayout" Target="../slideLayouts/slideLayout649.xml"/><Relationship Id="rId5" Type="http://schemas.openxmlformats.org/officeDocument/2006/relationships/slideLayout" Target="../slideLayouts/slideLayout643.xml"/><Relationship Id="rId10" Type="http://schemas.openxmlformats.org/officeDocument/2006/relationships/slideLayout" Target="../slideLayouts/slideLayout648.xml"/><Relationship Id="rId4" Type="http://schemas.openxmlformats.org/officeDocument/2006/relationships/slideLayout" Target="../slideLayouts/slideLayout642.xml"/><Relationship Id="rId9" Type="http://schemas.openxmlformats.org/officeDocument/2006/relationships/slideLayout" Target="../slideLayouts/slideLayout647.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57.xml"/><Relationship Id="rId3" Type="http://schemas.openxmlformats.org/officeDocument/2006/relationships/slideLayout" Target="../slideLayouts/slideLayout652.xml"/><Relationship Id="rId7" Type="http://schemas.openxmlformats.org/officeDocument/2006/relationships/slideLayout" Target="../slideLayouts/slideLayout656.xml"/><Relationship Id="rId12" Type="http://schemas.openxmlformats.org/officeDocument/2006/relationships/theme" Target="../theme/theme60.xml"/><Relationship Id="rId2" Type="http://schemas.openxmlformats.org/officeDocument/2006/relationships/slideLayout" Target="../slideLayouts/slideLayout651.xml"/><Relationship Id="rId1" Type="http://schemas.openxmlformats.org/officeDocument/2006/relationships/slideLayout" Target="../slideLayouts/slideLayout650.xml"/><Relationship Id="rId6" Type="http://schemas.openxmlformats.org/officeDocument/2006/relationships/slideLayout" Target="../slideLayouts/slideLayout655.xml"/><Relationship Id="rId11" Type="http://schemas.openxmlformats.org/officeDocument/2006/relationships/slideLayout" Target="../slideLayouts/slideLayout660.xml"/><Relationship Id="rId5" Type="http://schemas.openxmlformats.org/officeDocument/2006/relationships/slideLayout" Target="../slideLayouts/slideLayout654.xml"/><Relationship Id="rId10" Type="http://schemas.openxmlformats.org/officeDocument/2006/relationships/slideLayout" Target="../slideLayouts/slideLayout659.xml"/><Relationship Id="rId4" Type="http://schemas.openxmlformats.org/officeDocument/2006/relationships/slideLayout" Target="../slideLayouts/slideLayout653.xml"/><Relationship Id="rId9" Type="http://schemas.openxmlformats.org/officeDocument/2006/relationships/slideLayout" Target="../slideLayouts/slideLayout658.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68.xml"/><Relationship Id="rId3" Type="http://schemas.openxmlformats.org/officeDocument/2006/relationships/slideLayout" Target="../slideLayouts/slideLayout663.xml"/><Relationship Id="rId7" Type="http://schemas.openxmlformats.org/officeDocument/2006/relationships/slideLayout" Target="../slideLayouts/slideLayout667.xml"/><Relationship Id="rId12" Type="http://schemas.openxmlformats.org/officeDocument/2006/relationships/theme" Target="../theme/theme61.xml"/><Relationship Id="rId2" Type="http://schemas.openxmlformats.org/officeDocument/2006/relationships/slideLayout" Target="../slideLayouts/slideLayout662.xml"/><Relationship Id="rId1" Type="http://schemas.openxmlformats.org/officeDocument/2006/relationships/slideLayout" Target="../slideLayouts/slideLayout661.xml"/><Relationship Id="rId6" Type="http://schemas.openxmlformats.org/officeDocument/2006/relationships/slideLayout" Target="../slideLayouts/slideLayout666.xml"/><Relationship Id="rId11" Type="http://schemas.openxmlformats.org/officeDocument/2006/relationships/slideLayout" Target="../slideLayouts/slideLayout671.xml"/><Relationship Id="rId5" Type="http://schemas.openxmlformats.org/officeDocument/2006/relationships/slideLayout" Target="../slideLayouts/slideLayout665.xml"/><Relationship Id="rId10" Type="http://schemas.openxmlformats.org/officeDocument/2006/relationships/slideLayout" Target="../slideLayouts/slideLayout670.xml"/><Relationship Id="rId4" Type="http://schemas.openxmlformats.org/officeDocument/2006/relationships/slideLayout" Target="../slideLayouts/slideLayout664.xml"/><Relationship Id="rId9" Type="http://schemas.openxmlformats.org/officeDocument/2006/relationships/slideLayout" Target="../slideLayouts/slideLayout669.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79.xml"/><Relationship Id="rId3" Type="http://schemas.openxmlformats.org/officeDocument/2006/relationships/slideLayout" Target="../slideLayouts/slideLayout674.xml"/><Relationship Id="rId7" Type="http://schemas.openxmlformats.org/officeDocument/2006/relationships/slideLayout" Target="../slideLayouts/slideLayout678.xml"/><Relationship Id="rId12" Type="http://schemas.openxmlformats.org/officeDocument/2006/relationships/theme" Target="../theme/theme62.xml"/><Relationship Id="rId2" Type="http://schemas.openxmlformats.org/officeDocument/2006/relationships/slideLayout" Target="../slideLayouts/slideLayout673.xml"/><Relationship Id="rId1" Type="http://schemas.openxmlformats.org/officeDocument/2006/relationships/slideLayout" Target="../slideLayouts/slideLayout672.xml"/><Relationship Id="rId6" Type="http://schemas.openxmlformats.org/officeDocument/2006/relationships/slideLayout" Target="../slideLayouts/slideLayout677.xml"/><Relationship Id="rId11" Type="http://schemas.openxmlformats.org/officeDocument/2006/relationships/slideLayout" Target="../slideLayouts/slideLayout682.xml"/><Relationship Id="rId5" Type="http://schemas.openxmlformats.org/officeDocument/2006/relationships/slideLayout" Target="../slideLayouts/slideLayout676.xml"/><Relationship Id="rId10" Type="http://schemas.openxmlformats.org/officeDocument/2006/relationships/slideLayout" Target="../slideLayouts/slideLayout681.xml"/><Relationship Id="rId4" Type="http://schemas.openxmlformats.org/officeDocument/2006/relationships/slideLayout" Target="../slideLayouts/slideLayout675.xml"/><Relationship Id="rId9" Type="http://schemas.openxmlformats.org/officeDocument/2006/relationships/slideLayout" Target="../slideLayouts/slideLayout680.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90.xml"/><Relationship Id="rId3" Type="http://schemas.openxmlformats.org/officeDocument/2006/relationships/slideLayout" Target="../slideLayouts/slideLayout685.xml"/><Relationship Id="rId7" Type="http://schemas.openxmlformats.org/officeDocument/2006/relationships/slideLayout" Target="../slideLayouts/slideLayout689.xml"/><Relationship Id="rId12" Type="http://schemas.openxmlformats.org/officeDocument/2006/relationships/theme" Target="../theme/theme63.xml"/><Relationship Id="rId2" Type="http://schemas.openxmlformats.org/officeDocument/2006/relationships/slideLayout" Target="../slideLayouts/slideLayout684.xml"/><Relationship Id="rId1" Type="http://schemas.openxmlformats.org/officeDocument/2006/relationships/slideLayout" Target="../slideLayouts/slideLayout683.xml"/><Relationship Id="rId6" Type="http://schemas.openxmlformats.org/officeDocument/2006/relationships/slideLayout" Target="../slideLayouts/slideLayout688.xml"/><Relationship Id="rId11" Type="http://schemas.openxmlformats.org/officeDocument/2006/relationships/slideLayout" Target="../slideLayouts/slideLayout693.xml"/><Relationship Id="rId5" Type="http://schemas.openxmlformats.org/officeDocument/2006/relationships/slideLayout" Target="../slideLayouts/slideLayout687.xml"/><Relationship Id="rId10" Type="http://schemas.openxmlformats.org/officeDocument/2006/relationships/slideLayout" Target="../slideLayouts/slideLayout692.xml"/><Relationship Id="rId4" Type="http://schemas.openxmlformats.org/officeDocument/2006/relationships/slideLayout" Target="../slideLayouts/slideLayout686.xml"/><Relationship Id="rId9" Type="http://schemas.openxmlformats.org/officeDocument/2006/relationships/slideLayout" Target="../slideLayouts/slideLayout691.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701.xml"/><Relationship Id="rId3" Type="http://schemas.openxmlformats.org/officeDocument/2006/relationships/slideLayout" Target="../slideLayouts/slideLayout696.xml"/><Relationship Id="rId7" Type="http://schemas.openxmlformats.org/officeDocument/2006/relationships/slideLayout" Target="../slideLayouts/slideLayout700.xml"/><Relationship Id="rId12" Type="http://schemas.openxmlformats.org/officeDocument/2006/relationships/theme" Target="../theme/theme64.xml"/><Relationship Id="rId2" Type="http://schemas.openxmlformats.org/officeDocument/2006/relationships/slideLayout" Target="../slideLayouts/slideLayout695.xml"/><Relationship Id="rId1" Type="http://schemas.openxmlformats.org/officeDocument/2006/relationships/slideLayout" Target="../slideLayouts/slideLayout694.xml"/><Relationship Id="rId6" Type="http://schemas.openxmlformats.org/officeDocument/2006/relationships/slideLayout" Target="../slideLayouts/slideLayout699.xml"/><Relationship Id="rId11" Type="http://schemas.openxmlformats.org/officeDocument/2006/relationships/slideLayout" Target="../slideLayouts/slideLayout704.xml"/><Relationship Id="rId5" Type="http://schemas.openxmlformats.org/officeDocument/2006/relationships/slideLayout" Target="../slideLayouts/slideLayout698.xml"/><Relationship Id="rId10" Type="http://schemas.openxmlformats.org/officeDocument/2006/relationships/slideLayout" Target="../slideLayouts/slideLayout703.xml"/><Relationship Id="rId4" Type="http://schemas.openxmlformats.org/officeDocument/2006/relationships/slideLayout" Target="../slideLayouts/slideLayout697.xml"/><Relationship Id="rId9" Type="http://schemas.openxmlformats.org/officeDocument/2006/relationships/slideLayout" Target="../slideLayouts/slideLayout702.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712.xml"/><Relationship Id="rId3" Type="http://schemas.openxmlformats.org/officeDocument/2006/relationships/slideLayout" Target="../slideLayouts/slideLayout707.xml"/><Relationship Id="rId7" Type="http://schemas.openxmlformats.org/officeDocument/2006/relationships/slideLayout" Target="../slideLayouts/slideLayout711.xml"/><Relationship Id="rId12" Type="http://schemas.openxmlformats.org/officeDocument/2006/relationships/theme" Target="../theme/theme65.xml"/><Relationship Id="rId2" Type="http://schemas.openxmlformats.org/officeDocument/2006/relationships/slideLayout" Target="../slideLayouts/slideLayout706.xml"/><Relationship Id="rId1" Type="http://schemas.openxmlformats.org/officeDocument/2006/relationships/slideLayout" Target="../slideLayouts/slideLayout705.xml"/><Relationship Id="rId6" Type="http://schemas.openxmlformats.org/officeDocument/2006/relationships/slideLayout" Target="../slideLayouts/slideLayout710.xml"/><Relationship Id="rId11" Type="http://schemas.openxmlformats.org/officeDocument/2006/relationships/slideLayout" Target="../slideLayouts/slideLayout715.xml"/><Relationship Id="rId5" Type="http://schemas.openxmlformats.org/officeDocument/2006/relationships/slideLayout" Target="../slideLayouts/slideLayout709.xml"/><Relationship Id="rId10" Type="http://schemas.openxmlformats.org/officeDocument/2006/relationships/slideLayout" Target="../slideLayouts/slideLayout714.xml"/><Relationship Id="rId4" Type="http://schemas.openxmlformats.org/officeDocument/2006/relationships/slideLayout" Target="../slideLayouts/slideLayout708.xml"/><Relationship Id="rId9" Type="http://schemas.openxmlformats.org/officeDocument/2006/relationships/slideLayout" Target="../slideLayouts/slideLayout713.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23.xml"/><Relationship Id="rId3" Type="http://schemas.openxmlformats.org/officeDocument/2006/relationships/slideLayout" Target="../slideLayouts/slideLayout718.xml"/><Relationship Id="rId7" Type="http://schemas.openxmlformats.org/officeDocument/2006/relationships/slideLayout" Target="../slideLayouts/slideLayout722.xml"/><Relationship Id="rId12" Type="http://schemas.openxmlformats.org/officeDocument/2006/relationships/theme" Target="../theme/theme66.xml"/><Relationship Id="rId2" Type="http://schemas.openxmlformats.org/officeDocument/2006/relationships/slideLayout" Target="../slideLayouts/slideLayout717.xml"/><Relationship Id="rId1" Type="http://schemas.openxmlformats.org/officeDocument/2006/relationships/slideLayout" Target="../slideLayouts/slideLayout716.xml"/><Relationship Id="rId6" Type="http://schemas.openxmlformats.org/officeDocument/2006/relationships/slideLayout" Target="../slideLayouts/slideLayout721.xml"/><Relationship Id="rId11" Type="http://schemas.openxmlformats.org/officeDocument/2006/relationships/slideLayout" Target="../slideLayouts/slideLayout726.xml"/><Relationship Id="rId5" Type="http://schemas.openxmlformats.org/officeDocument/2006/relationships/slideLayout" Target="../slideLayouts/slideLayout720.xml"/><Relationship Id="rId10" Type="http://schemas.openxmlformats.org/officeDocument/2006/relationships/slideLayout" Target="../slideLayouts/slideLayout725.xml"/><Relationship Id="rId4" Type="http://schemas.openxmlformats.org/officeDocument/2006/relationships/slideLayout" Target="../slideLayouts/slideLayout719.xml"/><Relationship Id="rId9" Type="http://schemas.openxmlformats.org/officeDocument/2006/relationships/slideLayout" Target="../slideLayouts/slideLayout724.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34.xml"/><Relationship Id="rId3" Type="http://schemas.openxmlformats.org/officeDocument/2006/relationships/slideLayout" Target="../slideLayouts/slideLayout729.xml"/><Relationship Id="rId7" Type="http://schemas.openxmlformats.org/officeDocument/2006/relationships/slideLayout" Target="../slideLayouts/slideLayout733.xml"/><Relationship Id="rId12" Type="http://schemas.openxmlformats.org/officeDocument/2006/relationships/theme" Target="../theme/theme67.xml"/><Relationship Id="rId2" Type="http://schemas.openxmlformats.org/officeDocument/2006/relationships/slideLayout" Target="../slideLayouts/slideLayout728.xml"/><Relationship Id="rId1" Type="http://schemas.openxmlformats.org/officeDocument/2006/relationships/slideLayout" Target="../slideLayouts/slideLayout727.xml"/><Relationship Id="rId6" Type="http://schemas.openxmlformats.org/officeDocument/2006/relationships/slideLayout" Target="../slideLayouts/slideLayout732.xml"/><Relationship Id="rId11" Type="http://schemas.openxmlformats.org/officeDocument/2006/relationships/slideLayout" Target="../slideLayouts/slideLayout737.xml"/><Relationship Id="rId5" Type="http://schemas.openxmlformats.org/officeDocument/2006/relationships/slideLayout" Target="../slideLayouts/slideLayout731.xml"/><Relationship Id="rId10" Type="http://schemas.openxmlformats.org/officeDocument/2006/relationships/slideLayout" Target="../slideLayouts/slideLayout736.xml"/><Relationship Id="rId4" Type="http://schemas.openxmlformats.org/officeDocument/2006/relationships/slideLayout" Target="../slideLayouts/slideLayout730.xml"/><Relationship Id="rId9" Type="http://schemas.openxmlformats.org/officeDocument/2006/relationships/slideLayout" Target="../slideLayouts/slideLayout73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pPr/>
              <a:t>11/02/2026</a:t>
            </a:fld>
            <a:endParaRPr lang="fr-F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pPr/>
              <a:t>‹N°›</a:t>
            </a:fld>
            <a:endParaRPr lang="fr-F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3633861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28914277"/>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50658732"/>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50658732"/>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54889401"/>
      </p:ext>
    </p:extLst>
  </p:cSld>
  <p:clrMap bg1="lt1" tx1="dk1" bg2="lt2" tx2="dk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53598572"/>
      </p:ext>
    </p:extLst>
  </p:cSld>
  <p:clrMap bg1="lt1" tx1="dk1" bg2="lt2" tx2="dk2" accent1="accent1" accent2="accent2" accent3="accent3" accent4="accent4" accent5="accent5" accent6="accent6" hlink="hlink" folHlink="folHlink"/>
  <p:sldLayoutIdLst>
    <p:sldLayoutId id="2147483793" r:id="rId1"/>
    <p:sldLayoutId id="2147483794" r:id="rId2"/>
    <p:sldLayoutId id="2147483795" r:id="rId3"/>
    <p:sldLayoutId id="2147483796" r:id="rId4"/>
    <p:sldLayoutId id="2147483797" r:id="rId5"/>
    <p:sldLayoutId id="2147483798" r:id="rId6"/>
    <p:sldLayoutId id="2147483799" r:id="rId7"/>
    <p:sldLayoutId id="2147483800" r:id="rId8"/>
    <p:sldLayoutId id="2147483801" r:id="rId9"/>
    <p:sldLayoutId id="2147483802" r:id="rId10"/>
    <p:sldLayoutId id="214748380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12831391"/>
      </p:ext>
    </p:extLst>
  </p:cSld>
  <p:clrMap bg1="lt1" tx1="dk1" bg2="lt2" tx2="dk2" accent1="accent1" accent2="accent2" accent3="accent3" accent4="accent4" accent5="accent5" accent6="accent6" hlink="hlink" folHlink="folHlink"/>
  <p:sldLayoutIdLst>
    <p:sldLayoutId id="2147483805" r:id="rId1"/>
    <p:sldLayoutId id="2147483806" r:id="rId2"/>
    <p:sldLayoutId id="2147483807" r:id="rId3"/>
    <p:sldLayoutId id="2147483808" r:id="rId4"/>
    <p:sldLayoutId id="2147483809" r:id="rId5"/>
    <p:sldLayoutId id="2147483810" r:id="rId6"/>
    <p:sldLayoutId id="2147483811" r:id="rId7"/>
    <p:sldLayoutId id="2147483812" r:id="rId8"/>
    <p:sldLayoutId id="2147483813" r:id="rId9"/>
    <p:sldLayoutId id="2147483814" r:id="rId10"/>
    <p:sldLayoutId id="214748381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750319377"/>
      </p:ext>
    </p:extLst>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48865019"/>
      </p:ext>
    </p:extLst>
  </p:cSld>
  <p:clrMap bg1="lt1" tx1="dk1" bg2="lt2" tx2="dk2" accent1="accent1" accent2="accent2" accent3="accent3" accent4="accent4" accent5="accent5" accent6="accent6" hlink="hlink" folHlink="folHlink"/>
  <p:sldLayoutIdLst>
    <p:sldLayoutId id="2147483829" r:id="rId1"/>
    <p:sldLayoutId id="2147483830" r:id="rId2"/>
    <p:sldLayoutId id="2147483831" r:id="rId3"/>
    <p:sldLayoutId id="2147483832" r:id="rId4"/>
    <p:sldLayoutId id="2147483833" r:id="rId5"/>
    <p:sldLayoutId id="2147483834" r:id="rId6"/>
    <p:sldLayoutId id="2147483835" r:id="rId7"/>
    <p:sldLayoutId id="2147483836" r:id="rId8"/>
    <p:sldLayoutId id="2147483837" r:id="rId9"/>
    <p:sldLayoutId id="2147483838" r:id="rId10"/>
    <p:sldLayoutId id="214748383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38041978"/>
      </p:ext>
    </p:extLst>
  </p:cSld>
  <p:clrMap bg1="lt1" tx1="dk1" bg2="lt2" tx2="dk2" accent1="accent1" accent2="accent2" accent3="accent3" accent4="accent4" accent5="accent5" accent6="accent6" hlink="hlink" folHlink="folHlink"/>
  <p:sldLayoutIdLst>
    <p:sldLayoutId id="2147483841" r:id="rId1"/>
    <p:sldLayoutId id="2147483842" r:id="rId2"/>
    <p:sldLayoutId id="2147483843" r:id="rId3"/>
    <p:sldLayoutId id="2147483844" r:id="rId4"/>
    <p:sldLayoutId id="2147483845" r:id="rId5"/>
    <p:sldLayoutId id="2147483846" r:id="rId6"/>
    <p:sldLayoutId id="2147483847" r:id="rId7"/>
    <p:sldLayoutId id="2147483848" r:id="rId8"/>
    <p:sldLayoutId id="2147483849" r:id="rId9"/>
    <p:sldLayoutId id="2147483850" r:id="rId10"/>
    <p:sldLayoutId id="214748385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43968897"/>
      </p:ext>
    </p:extLst>
  </p:cSld>
  <p:clrMap bg1="lt1" tx1="dk1" bg2="lt2" tx2="dk2" accent1="accent1" accent2="accent2" accent3="accent3" accent4="accent4" accent5="accent5" accent6="accent6" hlink="hlink" folHlink="folHlink"/>
  <p:sldLayoutIdLst>
    <p:sldLayoutId id="2147483853" r:id="rId1"/>
    <p:sldLayoutId id="2147483854" r:id="rId2"/>
    <p:sldLayoutId id="2147483855" r:id="rId3"/>
    <p:sldLayoutId id="2147483856" r:id="rId4"/>
    <p:sldLayoutId id="2147483857" r:id="rId5"/>
    <p:sldLayoutId id="2147483858" r:id="rId6"/>
    <p:sldLayoutId id="2147483859" r:id="rId7"/>
    <p:sldLayoutId id="2147483860" r:id="rId8"/>
    <p:sldLayoutId id="2147483861" r:id="rId9"/>
    <p:sldLayoutId id="2147483862" r:id="rId10"/>
    <p:sldLayoutId id="214748386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7269192"/>
      </p:ext>
    </p:extLst>
  </p:cSld>
  <p:clrMap bg1="lt1" tx1="dk1" bg2="lt2" tx2="dk2" accent1="accent1" accent2="accent2" accent3="accent3" accent4="accent4" accent5="accent5" accent6="accent6" hlink="hlink" folHlink="folHlink"/>
  <p:sldLayoutIdLst>
    <p:sldLayoutId id="2147483865" r:id="rId1"/>
    <p:sldLayoutId id="2147483866" r:id="rId2"/>
    <p:sldLayoutId id="2147483867" r:id="rId3"/>
    <p:sldLayoutId id="2147483868" r:id="rId4"/>
    <p:sldLayoutId id="2147483869" r:id="rId5"/>
    <p:sldLayoutId id="2147483870" r:id="rId6"/>
    <p:sldLayoutId id="2147483871" r:id="rId7"/>
    <p:sldLayoutId id="2147483872" r:id="rId8"/>
    <p:sldLayoutId id="2147483873" r:id="rId9"/>
    <p:sldLayoutId id="2147483874" r:id="rId10"/>
    <p:sldLayoutId id="214748387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93422652"/>
      </p:ext>
    </p:extLst>
  </p:cSld>
  <p:clrMap bg1="lt1" tx1="dk1" bg2="lt2" tx2="dk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1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72924789"/>
      </p:ext>
    </p:extLst>
  </p:cSld>
  <p:clrMap bg1="lt1" tx1="dk1" bg2="lt2" tx2="dk2" accent1="accent1" accent2="accent2" accent3="accent3" accent4="accent4" accent5="accent5" accent6="accent6" hlink="hlink" folHlink="folHlink"/>
  <p:sldLayoutIdLst>
    <p:sldLayoutId id="2147483913" r:id="rId1"/>
    <p:sldLayoutId id="2147483914" r:id="rId2"/>
    <p:sldLayoutId id="2147483915" r:id="rId3"/>
    <p:sldLayoutId id="2147483916" r:id="rId4"/>
    <p:sldLayoutId id="2147483917" r:id="rId5"/>
    <p:sldLayoutId id="2147483918" r:id="rId6"/>
    <p:sldLayoutId id="2147483919" r:id="rId7"/>
    <p:sldLayoutId id="2147483920" r:id="rId8"/>
    <p:sldLayoutId id="2147483921" r:id="rId9"/>
    <p:sldLayoutId id="2147483922" r:id="rId10"/>
    <p:sldLayoutId id="214748392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17638865"/>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86966597"/>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10601720"/>
      </p:ext>
    </p:extLst>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986790456"/>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93170917"/>
      </p:ext>
    </p:extLst>
  </p:cSld>
  <p:clrMap bg1="lt1" tx1="dk1" bg2="lt2" tx2="dk2" accent1="accent1" accent2="accent2" accent3="accent3" accent4="accent4" accent5="accent5" accent6="accent6" hlink="hlink" folHlink="folHlink"/>
  <p:sldLayoutIdLst>
    <p:sldLayoutId id="2147483997" r:id="rId1"/>
    <p:sldLayoutId id="2147483998" r:id="rId2"/>
    <p:sldLayoutId id="2147483999" r:id="rId3"/>
    <p:sldLayoutId id="2147484000" r:id="rId4"/>
    <p:sldLayoutId id="2147484001" r:id="rId5"/>
    <p:sldLayoutId id="2147484002" r:id="rId6"/>
    <p:sldLayoutId id="2147484003" r:id="rId7"/>
    <p:sldLayoutId id="2147484004" r:id="rId8"/>
    <p:sldLayoutId id="2147484005" r:id="rId9"/>
    <p:sldLayoutId id="2147484006" r:id="rId10"/>
    <p:sldLayoutId id="214748400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20056107"/>
      </p:ext>
    </p:extLst>
  </p:cSld>
  <p:clrMap bg1="lt1" tx1="dk1" bg2="lt2" tx2="dk2" accent1="accent1" accent2="accent2" accent3="accent3" accent4="accent4" accent5="accent5" accent6="accent6" hlink="hlink" folHlink="folHlink"/>
  <p:sldLayoutIdLst>
    <p:sldLayoutId id="2147484009" r:id="rId1"/>
    <p:sldLayoutId id="2147484010" r:id="rId2"/>
    <p:sldLayoutId id="2147484011" r:id="rId3"/>
    <p:sldLayoutId id="2147484012" r:id="rId4"/>
    <p:sldLayoutId id="2147484013" r:id="rId5"/>
    <p:sldLayoutId id="2147484014" r:id="rId6"/>
    <p:sldLayoutId id="2147484015" r:id="rId7"/>
    <p:sldLayoutId id="2147484016" r:id="rId8"/>
    <p:sldLayoutId id="2147484017" r:id="rId9"/>
    <p:sldLayoutId id="2147484018" r:id="rId10"/>
    <p:sldLayoutId id="214748401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650113320"/>
      </p:ext>
    </p:extLst>
  </p:cSld>
  <p:clrMap bg1="lt1" tx1="dk1" bg2="lt2" tx2="dk2" accent1="accent1" accent2="accent2" accent3="accent3" accent4="accent4" accent5="accent5" accent6="accent6" hlink="hlink" folHlink="folHlink"/>
  <p:sldLayoutIdLst>
    <p:sldLayoutId id="2147484021" r:id="rId1"/>
    <p:sldLayoutId id="2147484022" r:id="rId2"/>
    <p:sldLayoutId id="2147484023" r:id="rId3"/>
    <p:sldLayoutId id="2147484024" r:id="rId4"/>
    <p:sldLayoutId id="2147484025" r:id="rId5"/>
    <p:sldLayoutId id="2147484026" r:id="rId6"/>
    <p:sldLayoutId id="2147484027" r:id="rId7"/>
    <p:sldLayoutId id="2147484028" r:id="rId8"/>
    <p:sldLayoutId id="2147484029" r:id="rId9"/>
    <p:sldLayoutId id="2147484030" r:id="rId10"/>
    <p:sldLayoutId id="214748403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8571598"/>
      </p:ext>
    </p:extLst>
  </p:cSld>
  <p:clrMap bg1="lt1" tx1="dk1" bg2="lt2" tx2="dk2" accent1="accent1" accent2="accent2" accent3="accent3" accent4="accent4" accent5="accent5" accent6="accent6" hlink="hlink" folHlink="folHlink"/>
  <p:sldLayoutIdLst>
    <p:sldLayoutId id="2147484033" r:id="rId1"/>
    <p:sldLayoutId id="2147484034" r:id="rId2"/>
    <p:sldLayoutId id="2147484035" r:id="rId3"/>
    <p:sldLayoutId id="2147484036" r:id="rId4"/>
    <p:sldLayoutId id="2147484037" r:id="rId5"/>
    <p:sldLayoutId id="2147484038" r:id="rId6"/>
    <p:sldLayoutId id="2147484039" r:id="rId7"/>
    <p:sldLayoutId id="2147484040" r:id="rId8"/>
    <p:sldLayoutId id="2147484041" r:id="rId9"/>
    <p:sldLayoutId id="2147484042" r:id="rId10"/>
    <p:sldLayoutId id="214748404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05791227"/>
      </p:ext>
    </p:extLst>
  </p:cSld>
  <p:clrMap bg1="lt1" tx1="dk1" bg2="lt2" tx2="dk2" accent1="accent1" accent2="accent2" accent3="accent3" accent4="accent4" accent5="accent5" accent6="accent6" hlink="hlink" folHlink="folHlink"/>
  <p:sldLayoutIdLst>
    <p:sldLayoutId id="2147484045" r:id="rId1"/>
    <p:sldLayoutId id="2147484046" r:id="rId2"/>
    <p:sldLayoutId id="2147484047" r:id="rId3"/>
    <p:sldLayoutId id="2147484048" r:id="rId4"/>
    <p:sldLayoutId id="2147484049" r:id="rId5"/>
    <p:sldLayoutId id="2147484050" r:id="rId6"/>
    <p:sldLayoutId id="2147484051" r:id="rId7"/>
    <p:sldLayoutId id="2147484052" r:id="rId8"/>
    <p:sldLayoutId id="2147484053" r:id="rId9"/>
    <p:sldLayoutId id="2147484054" r:id="rId10"/>
    <p:sldLayoutId id="214748405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057" r:id="rId1"/>
    <p:sldLayoutId id="2147484058" r:id="rId2"/>
    <p:sldLayoutId id="2147484059" r:id="rId3"/>
    <p:sldLayoutId id="2147484060" r:id="rId4"/>
    <p:sldLayoutId id="2147484061" r:id="rId5"/>
    <p:sldLayoutId id="2147484062" r:id="rId6"/>
    <p:sldLayoutId id="2147484063" r:id="rId7"/>
    <p:sldLayoutId id="2147484064" r:id="rId8"/>
    <p:sldLayoutId id="2147484065" r:id="rId9"/>
    <p:sldLayoutId id="2147484066" r:id="rId10"/>
    <p:sldLayoutId id="214748406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069" r:id="rId1"/>
    <p:sldLayoutId id="2147484070" r:id="rId2"/>
    <p:sldLayoutId id="2147484071" r:id="rId3"/>
    <p:sldLayoutId id="2147484072" r:id="rId4"/>
    <p:sldLayoutId id="2147484073" r:id="rId5"/>
    <p:sldLayoutId id="2147484074" r:id="rId6"/>
    <p:sldLayoutId id="2147484075" r:id="rId7"/>
    <p:sldLayoutId id="2147484076" r:id="rId8"/>
    <p:sldLayoutId id="2147484077" r:id="rId9"/>
    <p:sldLayoutId id="2147484078" r:id="rId10"/>
    <p:sldLayoutId id="214748407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081" r:id="rId1"/>
    <p:sldLayoutId id="2147484082" r:id="rId2"/>
    <p:sldLayoutId id="2147484083" r:id="rId3"/>
    <p:sldLayoutId id="2147484084" r:id="rId4"/>
    <p:sldLayoutId id="2147484085" r:id="rId5"/>
    <p:sldLayoutId id="2147484086" r:id="rId6"/>
    <p:sldLayoutId id="2147484087" r:id="rId7"/>
    <p:sldLayoutId id="2147484088" r:id="rId8"/>
    <p:sldLayoutId id="2147484089" r:id="rId9"/>
    <p:sldLayoutId id="2147484090" r:id="rId10"/>
    <p:sldLayoutId id="214748409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093" r:id="rId1"/>
    <p:sldLayoutId id="2147484094" r:id="rId2"/>
    <p:sldLayoutId id="2147484095" r:id="rId3"/>
    <p:sldLayoutId id="2147484096" r:id="rId4"/>
    <p:sldLayoutId id="2147484097" r:id="rId5"/>
    <p:sldLayoutId id="2147484098" r:id="rId6"/>
    <p:sldLayoutId id="2147484099" r:id="rId7"/>
    <p:sldLayoutId id="2147484100" r:id="rId8"/>
    <p:sldLayoutId id="2147484101" r:id="rId9"/>
    <p:sldLayoutId id="2147484102" r:id="rId10"/>
    <p:sldLayoutId id="214748410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05" r:id="rId1"/>
    <p:sldLayoutId id="2147484106" r:id="rId2"/>
    <p:sldLayoutId id="2147484107" r:id="rId3"/>
    <p:sldLayoutId id="2147484108" r:id="rId4"/>
    <p:sldLayoutId id="2147484109" r:id="rId5"/>
    <p:sldLayoutId id="2147484110" r:id="rId6"/>
    <p:sldLayoutId id="2147484111" r:id="rId7"/>
    <p:sldLayoutId id="2147484112" r:id="rId8"/>
    <p:sldLayoutId id="2147484113" r:id="rId9"/>
    <p:sldLayoutId id="2147484114" r:id="rId10"/>
    <p:sldLayoutId id="214748411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17" r:id="rId1"/>
    <p:sldLayoutId id="2147484118" r:id="rId2"/>
    <p:sldLayoutId id="2147484119" r:id="rId3"/>
    <p:sldLayoutId id="2147484120" r:id="rId4"/>
    <p:sldLayoutId id="2147484121" r:id="rId5"/>
    <p:sldLayoutId id="2147484122" r:id="rId6"/>
    <p:sldLayoutId id="2147484123" r:id="rId7"/>
    <p:sldLayoutId id="2147484124" r:id="rId8"/>
    <p:sldLayoutId id="2147484125" r:id="rId9"/>
    <p:sldLayoutId id="2147484126" r:id="rId10"/>
    <p:sldLayoutId id="214748412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29" r:id="rId1"/>
    <p:sldLayoutId id="2147484130" r:id="rId2"/>
    <p:sldLayoutId id="2147484131" r:id="rId3"/>
    <p:sldLayoutId id="2147484132" r:id="rId4"/>
    <p:sldLayoutId id="2147484133" r:id="rId5"/>
    <p:sldLayoutId id="2147484134" r:id="rId6"/>
    <p:sldLayoutId id="2147484135" r:id="rId7"/>
    <p:sldLayoutId id="2147484136" r:id="rId8"/>
    <p:sldLayoutId id="2147484137" r:id="rId9"/>
    <p:sldLayoutId id="2147484138" r:id="rId10"/>
    <p:sldLayoutId id="214748413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41" r:id="rId1"/>
    <p:sldLayoutId id="2147484142" r:id="rId2"/>
    <p:sldLayoutId id="2147484143" r:id="rId3"/>
    <p:sldLayoutId id="2147484144" r:id="rId4"/>
    <p:sldLayoutId id="2147484145" r:id="rId5"/>
    <p:sldLayoutId id="2147484146" r:id="rId6"/>
    <p:sldLayoutId id="2147484147" r:id="rId7"/>
    <p:sldLayoutId id="2147484148" r:id="rId8"/>
    <p:sldLayoutId id="2147484149" r:id="rId9"/>
    <p:sldLayoutId id="2147484150" r:id="rId10"/>
    <p:sldLayoutId id="214748415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53" r:id="rId1"/>
    <p:sldLayoutId id="2147484154" r:id="rId2"/>
    <p:sldLayoutId id="2147484155" r:id="rId3"/>
    <p:sldLayoutId id="2147484156" r:id="rId4"/>
    <p:sldLayoutId id="2147484157" r:id="rId5"/>
    <p:sldLayoutId id="2147484158" r:id="rId6"/>
    <p:sldLayoutId id="2147484159" r:id="rId7"/>
    <p:sldLayoutId id="2147484160" r:id="rId8"/>
    <p:sldLayoutId id="2147484161" r:id="rId9"/>
    <p:sldLayoutId id="2147484162" r:id="rId10"/>
    <p:sldLayoutId id="214748416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65" r:id="rId1"/>
    <p:sldLayoutId id="2147484166" r:id="rId2"/>
    <p:sldLayoutId id="2147484167" r:id="rId3"/>
    <p:sldLayoutId id="2147484168" r:id="rId4"/>
    <p:sldLayoutId id="2147484169" r:id="rId5"/>
    <p:sldLayoutId id="2147484170" r:id="rId6"/>
    <p:sldLayoutId id="2147484171" r:id="rId7"/>
    <p:sldLayoutId id="2147484172" r:id="rId8"/>
    <p:sldLayoutId id="2147484173" r:id="rId9"/>
    <p:sldLayoutId id="2147484174" r:id="rId10"/>
    <p:sldLayoutId id="214748417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77" r:id="rId1"/>
    <p:sldLayoutId id="2147484178" r:id="rId2"/>
    <p:sldLayoutId id="2147484179" r:id="rId3"/>
    <p:sldLayoutId id="2147484180" r:id="rId4"/>
    <p:sldLayoutId id="2147484181" r:id="rId5"/>
    <p:sldLayoutId id="2147484182" r:id="rId6"/>
    <p:sldLayoutId id="2147484183" r:id="rId7"/>
    <p:sldLayoutId id="2147484184" r:id="rId8"/>
    <p:sldLayoutId id="2147484185" r:id="rId9"/>
    <p:sldLayoutId id="2147484186" r:id="rId10"/>
    <p:sldLayoutId id="214748418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189" r:id="rId1"/>
    <p:sldLayoutId id="2147484190" r:id="rId2"/>
    <p:sldLayoutId id="2147484191" r:id="rId3"/>
    <p:sldLayoutId id="2147484192" r:id="rId4"/>
    <p:sldLayoutId id="2147484193" r:id="rId5"/>
    <p:sldLayoutId id="2147484194" r:id="rId6"/>
    <p:sldLayoutId id="2147484195" r:id="rId7"/>
    <p:sldLayoutId id="2147484196" r:id="rId8"/>
    <p:sldLayoutId id="2147484197" r:id="rId9"/>
    <p:sldLayoutId id="2147484198" r:id="rId10"/>
    <p:sldLayoutId id="214748419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01" r:id="rId1"/>
    <p:sldLayoutId id="2147484202" r:id="rId2"/>
    <p:sldLayoutId id="2147484203" r:id="rId3"/>
    <p:sldLayoutId id="2147484204" r:id="rId4"/>
    <p:sldLayoutId id="2147484205" r:id="rId5"/>
    <p:sldLayoutId id="2147484206" r:id="rId6"/>
    <p:sldLayoutId id="2147484207" r:id="rId7"/>
    <p:sldLayoutId id="2147484208" r:id="rId8"/>
    <p:sldLayoutId id="2147484209" r:id="rId9"/>
    <p:sldLayoutId id="2147484210" r:id="rId10"/>
    <p:sldLayoutId id="214748421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13" r:id="rId1"/>
    <p:sldLayoutId id="2147484214" r:id="rId2"/>
    <p:sldLayoutId id="2147484215" r:id="rId3"/>
    <p:sldLayoutId id="2147484216" r:id="rId4"/>
    <p:sldLayoutId id="2147484217" r:id="rId5"/>
    <p:sldLayoutId id="2147484218" r:id="rId6"/>
    <p:sldLayoutId id="2147484219" r:id="rId7"/>
    <p:sldLayoutId id="2147484220" r:id="rId8"/>
    <p:sldLayoutId id="2147484221" r:id="rId9"/>
    <p:sldLayoutId id="2147484222" r:id="rId10"/>
    <p:sldLayoutId id="214748422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25" r:id="rId1"/>
    <p:sldLayoutId id="2147484226" r:id="rId2"/>
    <p:sldLayoutId id="2147484227" r:id="rId3"/>
    <p:sldLayoutId id="2147484228" r:id="rId4"/>
    <p:sldLayoutId id="2147484229" r:id="rId5"/>
    <p:sldLayoutId id="2147484230" r:id="rId6"/>
    <p:sldLayoutId id="2147484231" r:id="rId7"/>
    <p:sldLayoutId id="2147484232" r:id="rId8"/>
    <p:sldLayoutId id="2147484233" r:id="rId9"/>
    <p:sldLayoutId id="2147484234" r:id="rId10"/>
    <p:sldLayoutId id="214748423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37" r:id="rId1"/>
    <p:sldLayoutId id="2147484238" r:id="rId2"/>
    <p:sldLayoutId id="2147484239" r:id="rId3"/>
    <p:sldLayoutId id="2147484240" r:id="rId4"/>
    <p:sldLayoutId id="2147484241" r:id="rId5"/>
    <p:sldLayoutId id="2147484242" r:id="rId6"/>
    <p:sldLayoutId id="2147484243" r:id="rId7"/>
    <p:sldLayoutId id="2147484244" r:id="rId8"/>
    <p:sldLayoutId id="2147484245" r:id="rId9"/>
    <p:sldLayoutId id="2147484246" r:id="rId10"/>
    <p:sldLayoutId id="214748424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49" r:id="rId1"/>
    <p:sldLayoutId id="2147484250" r:id="rId2"/>
    <p:sldLayoutId id="2147484251" r:id="rId3"/>
    <p:sldLayoutId id="2147484252" r:id="rId4"/>
    <p:sldLayoutId id="2147484253" r:id="rId5"/>
    <p:sldLayoutId id="2147484254" r:id="rId6"/>
    <p:sldLayoutId id="2147484255" r:id="rId7"/>
    <p:sldLayoutId id="2147484256" r:id="rId8"/>
    <p:sldLayoutId id="2147484257" r:id="rId9"/>
    <p:sldLayoutId id="2147484258" r:id="rId10"/>
    <p:sldLayoutId id="214748425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61" r:id="rId1"/>
    <p:sldLayoutId id="2147484262" r:id="rId2"/>
    <p:sldLayoutId id="2147484263" r:id="rId3"/>
    <p:sldLayoutId id="2147484264" r:id="rId4"/>
    <p:sldLayoutId id="2147484265" r:id="rId5"/>
    <p:sldLayoutId id="2147484266" r:id="rId6"/>
    <p:sldLayoutId id="2147484267" r:id="rId7"/>
    <p:sldLayoutId id="2147484268" r:id="rId8"/>
    <p:sldLayoutId id="2147484269" r:id="rId9"/>
    <p:sldLayoutId id="2147484270" r:id="rId10"/>
    <p:sldLayoutId id="214748427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73" r:id="rId1"/>
    <p:sldLayoutId id="2147484274" r:id="rId2"/>
    <p:sldLayoutId id="2147484275" r:id="rId3"/>
    <p:sldLayoutId id="2147484276" r:id="rId4"/>
    <p:sldLayoutId id="2147484277" r:id="rId5"/>
    <p:sldLayoutId id="2147484278" r:id="rId6"/>
    <p:sldLayoutId id="2147484279" r:id="rId7"/>
    <p:sldLayoutId id="2147484280" r:id="rId8"/>
    <p:sldLayoutId id="2147484281" r:id="rId9"/>
    <p:sldLayoutId id="2147484282" r:id="rId10"/>
    <p:sldLayoutId id="214748428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85" r:id="rId1"/>
    <p:sldLayoutId id="2147484286" r:id="rId2"/>
    <p:sldLayoutId id="2147484287" r:id="rId3"/>
    <p:sldLayoutId id="2147484288" r:id="rId4"/>
    <p:sldLayoutId id="2147484289" r:id="rId5"/>
    <p:sldLayoutId id="2147484290" r:id="rId6"/>
    <p:sldLayoutId id="2147484291" r:id="rId7"/>
    <p:sldLayoutId id="2147484292" r:id="rId8"/>
    <p:sldLayoutId id="2147484293" r:id="rId9"/>
    <p:sldLayoutId id="2147484294" r:id="rId10"/>
    <p:sldLayoutId id="214748429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297" r:id="rId1"/>
    <p:sldLayoutId id="2147484298" r:id="rId2"/>
    <p:sldLayoutId id="2147484299" r:id="rId3"/>
    <p:sldLayoutId id="2147484300" r:id="rId4"/>
    <p:sldLayoutId id="2147484301" r:id="rId5"/>
    <p:sldLayoutId id="2147484302" r:id="rId6"/>
    <p:sldLayoutId id="2147484303" r:id="rId7"/>
    <p:sldLayoutId id="2147484304" r:id="rId8"/>
    <p:sldLayoutId id="2147484305" r:id="rId9"/>
    <p:sldLayoutId id="2147484306" r:id="rId10"/>
    <p:sldLayoutId id="214748430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309" r:id="rId1"/>
    <p:sldLayoutId id="2147484310" r:id="rId2"/>
    <p:sldLayoutId id="2147484311" r:id="rId3"/>
    <p:sldLayoutId id="2147484312" r:id="rId4"/>
    <p:sldLayoutId id="2147484313" r:id="rId5"/>
    <p:sldLayoutId id="2147484314" r:id="rId6"/>
    <p:sldLayoutId id="2147484315" r:id="rId7"/>
    <p:sldLayoutId id="2147484316" r:id="rId8"/>
    <p:sldLayoutId id="2147484317" r:id="rId9"/>
    <p:sldLayoutId id="2147484318" r:id="rId10"/>
    <p:sldLayoutId id="214748431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321" r:id="rId1"/>
    <p:sldLayoutId id="2147484322" r:id="rId2"/>
    <p:sldLayoutId id="2147484323" r:id="rId3"/>
    <p:sldLayoutId id="2147484324" r:id="rId4"/>
    <p:sldLayoutId id="2147484325" r:id="rId5"/>
    <p:sldLayoutId id="2147484326" r:id="rId6"/>
    <p:sldLayoutId id="2147484327" r:id="rId7"/>
    <p:sldLayoutId id="2147484328" r:id="rId8"/>
    <p:sldLayoutId id="2147484329" r:id="rId9"/>
    <p:sldLayoutId id="2147484330" r:id="rId10"/>
    <p:sldLayoutId id="214748433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333" r:id="rId1"/>
    <p:sldLayoutId id="2147484334" r:id="rId2"/>
    <p:sldLayoutId id="2147484335" r:id="rId3"/>
    <p:sldLayoutId id="2147484336" r:id="rId4"/>
    <p:sldLayoutId id="2147484337" r:id="rId5"/>
    <p:sldLayoutId id="2147484338" r:id="rId6"/>
    <p:sldLayoutId id="2147484339" r:id="rId7"/>
    <p:sldLayoutId id="2147484340" r:id="rId8"/>
    <p:sldLayoutId id="2147484341" r:id="rId9"/>
    <p:sldLayoutId id="2147484342" r:id="rId10"/>
    <p:sldLayoutId id="214748434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345" r:id="rId1"/>
    <p:sldLayoutId id="2147484346" r:id="rId2"/>
    <p:sldLayoutId id="2147484347" r:id="rId3"/>
    <p:sldLayoutId id="2147484348" r:id="rId4"/>
    <p:sldLayoutId id="2147484349" r:id="rId5"/>
    <p:sldLayoutId id="2147484350" r:id="rId6"/>
    <p:sldLayoutId id="2147484351" r:id="rId7"/>
    <p:sldLayoutId id="2147484352" r:id="rId8"/>
    <p:sldLayoutId id="2147484353" r:id="rId9"/>
    <p:sldLayoutId id="2147484354" r:id="rId10"/>
    <p:sldLayoutId id="214748435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203190071"/>
      </p:ext>
    </p:extLst>
  </p:cSld>
  <p:clrMap bg1="lt1" tx1="dk1" bg2="lt2" tx2="dk2" accent1="accent1" accent2="accent2" accent3="accent3" accent4="accent4" accent5="accent5" accent6="accent6" hlink="hlink" folHlink="folHlink"/>
  <p:sldLayoutIdLst>
    <p:sldLayoutId id="2147484357" r:id="rId1"/>
    <p:sldLayoutId id="2147484358" r:id="rId2"/>
    <p:sldLayoutId id="2147484359" r:id="rId3"/>
    <p:sldLayoutId id="2147484360" r:id="rId4"/>
    <p:sldLayoutId id="2147484361" r:id="rId5"/>
    <p:sldLayoutId id="2147484362" r:id="rId6"/>
    <p:sldLayoutId id="2147484363" r:id="rId7"/>
    <p:sldLayoutId id="2147484364" r:id="rId8"/>
    <p:sldLayoutId id="2147484365" r:id="rId9"/>
    <p:sldLayoutId id="2147484366" r:id="rId10"/>
    <p:sldLayoutId id="214748436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Espace réservé du titre 1"/>
          <p:cNvSpPr>
            <a:spLocks noGrp="1"/>
          </p:cNvSpPr>
          <p:nvPr>
            <p:ph type="title"/>
          </p:nvPr>
        </p:nvSpPr>
        <p:spPr bwMode="auto">
          <a:xfrm>
            <a:off x="457200" y="205979"/>
            <a:ext cx="8229600"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fr-FR"/>
              <a:t>Modifiez le style du titre</a:t>
            </a:r>
          </a:p>
        </p:txBody>
      </p:sp>
      <p:sp>
        <p:nvSpPr>
          <p:cNvPr id="2051" name="Espace réservé du texte 2"/>
          <p:cNvSpPr>
            <a:spLocks noGrp="1"/>
          </p:cNvSpPr>
          <p:nvPr>
            <p:ph type="body" idx="1"/>
          </p:nvPr>
        </p:nvSpPr>
        <p:spPr bwMode="auto">
          <a:xfrm>
            <a:off x="457200" y="1200151"/>
            <a:ext cx="8229600" cy="3394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fontAlgn="auto">
              <a:spcBef>
                <a:spcPts val="0"/>
              </a:spcBef>
              <a:spcAft>
                <a:spcPts val="0"/>
              </a:spcAft>
              <a:defRPr sz="900">
                <a:solidFill>
                  <a:prstClr val="black">
                    <a:tint val="75000"/>
                  </a:prstClr>
                </a:solidFill>
                <a:latin typeface="+mn-lt"/>
                <a:cs typeface="+mn-cs"/>
              </a:defRPr>
            </a:lvl1pPr>
          </a:lstStyle>
          <a:p>
            <a:pPr>
              <a:defRPr/>
            </a:pPr>
            <a:fld id="{FB1893F2-9CA9-48F9-942A-E2A0BBF6AEA4}" type="datetimeFigureOut">
              <a:rPr lang="fr-FR"/>
              <a:pPr>
                <a:defRPr/>
              </a:pPr>
              <a:t>11/02/2026</a:t>
            </a:fld>
            <a:endParaRPr lang="fr-F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fontAlgn="auto">
              <a:spcBef>
                <a:spcPts val="0"/>
              </a:spcBef>
              <a:spcAft>
                <a:spcPts val="0"/>
              </a:spcAft>
              <a:defRPr sz="900">
                <a:solidFill>
                  <a:prstClr val="black">
                    <a:tint val="75000"/>
                  </a:prstClr>
                </a:solidFill>
                <a:latin typeface="+mn-lt"/>
                <a:cs typeface="+mn-cs"/>
              </a:defRPr>
            </a:lvl1pPr>
          </a:lstStyle>
          <a:p>
            <a:pPr>
              <a:defRPr/>
            </a:pPr>
            <a:endParaRPr lang="fr-F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fontAlgn="auto">
              <a:spcBef>
                <a:spcPts val="0"/>
              </a:spcBef>
              <a:spcAft>
                <a:spcPts val="0"/>
              </a:spcAft>
              <a:defRPr sz="900">
                <a:solidFill>
                  <a:prstClr val="black">
                    <a:tint val="75000"/>
                  </a:prstClr>
                </a:solidFill>
                <a:latin typeface="+mn-lt"/>
                <a:cs typeface="+mn-cs"/>
              </a:defRPr>
            </a:lvl1pPr>
          </a:lstStyle>
          <a:p>
            <a:pPr>
              <a:defRPr/>
            </a:pPr>
            <a:fld id="{D01EA5EB-9465-474B-AF5C-E583713CAAD7}" type="slidenum">
              <a:rPr lang="fr-FR"/>
              <a:pPr>
                <a:defRPr/>
              </a:pPr>
              <a:t>‹N°›</a:t>
            </a:fld>
            <a:endParaRPr lang="fr-FR"/>
          </a:p>
        </p:txBody>
      </p:sp>
    </p:spTree>
    <p:extLst>
      <p:ext uri="{BB962C8B-B14F-4D97-AF65-F5344CB8AC3E}">
        <p14:creationId xmlns:p14="http://schemas.microsoft.com/office/powerpoint/2010/main" val="3238394220"/>
      </p:ext>
    </p:extLst>
  </p:cSld>
  <p:clrMap bg1="lt1" tx1="dk1" bg2="lt2" tx2="dk2" accent1="accent1" accent2="accent2" accent3="accent3" accent4="accent4" accent5="accent5" accent6="accent6" hlink="hlink" folHlink="folHlink"/>
  <p:sldLayoutIdLst>
    <p:sldLayoutId id="2147484369" r:id="rId1"/>
    <p:sldLayoutId id="2147484370" r:id="rId2"/>
    <p:sldLayoutId id="2147484371" r:id="rId3"/>
    <p:sldLayoutId id="2147484372" r:id="rId4"/>
    <p:sldLayoutId id="2147484373" r:id="rId5"/>
    <p:sldLayoutId id="2147484374" r:id="rId6"/>
    <p:sldLayoutId id="2147484375" r:id="rId7"/>
    <p:sldLayoutId id="2147484376" r:id="rId8"/>
    <p:sldLayoutId id="2147484377" r:id="rId9"/>
    <p:sldLayoutId id="2147484378" r:id="rId10"/>
    <p:sldLayoutId id="2147484379" r:id="rId11"/>
  </p:sldLayoutIdLst>
  <p:txStyles>
    <p:titleStyle>
      <a:lvl1pPr algn="ctr" rtl="0" eaLnBrk="0" fontAlgn="base" hangingPunct="0">
        <a:spcBef>
          <a:spcPct val="0"/>
        </a:spcBef>
        <a:spcAft>
          <a:spcPct val="0"/>
        </a:spcAft>
        <a:defRPr sz="3300" kern="1200">
          <a:solidFill>
            <a:schemeClr val="tx1"/>
          </a:solidFill>
          <a:latin typeface="+mj-lt"/>
          <a:ea typeface="+mj-ea"/>
          <a:cs typeface="+mj-cs"/>
        </a:defRPr>
      </a:lvl1pPr>
      <a:lvl2pPr algn="ctr" rtl="0" eaLnBrk="0" fontAlgn="base" hangingPunct="0">
        <a:spcBef>
          <a:spcPct val="0"/>
        </a:spcBef>
        <a:spcAft>
          <a:spcPct val="0"/>
        </a:spcAft>
        <a:defRPr sz="3300">
          <a:solidFill>
            <a:schemeClr val="tx1"/>
          </a:solidFill>
          <a:latin typeface="Calibri" pitchFamily="34" charset="0"/>
        </a:defRPr>
      </a:lvl2pPr>
      <a:lvl3pPr algn="ctr" rtl="0" eaLnBrk="0" fontAlgn="base" hangingPunct="0">
        <a:spcBef>
          <a:spcPct val="0"/>
        </a:spcBef>
        <a:spcAft>
          <a:spcPct val="0"/>
        </a:spcAft>
        <a:defRPr sz="3300">
          <a:solidFill>
            <a:schemeClr val="tx1"/>
          </a:solidFill>
          <a:latin typeface="Calibri" pitchFamily="34" charset="0"/>
        </a:defRPr>
      </a:lvl3pPr>
      <a:lvl4pPr algn="ctr" rtl="0" eaLnBrk="0" fontAlgn="base" hangingPunct="0">
        <a:spcBef>
          <a:spcPct val="0"/>
        </a:spcBef>
        <a:spcAft>
          <a:spcPct val="0"/>
        </a:spcAft>
        <a:defRPr sz="3300">
          <a:solidFill>
            <a:schemeClr val="tx1"/>
          </a:solidFill>
          <a:latin typeface="Calibri" pitchFamily="34" charset="0"/>
        </a:defRPr>
      </a:lvl4pPr>
      <a:lvl5pPr algn="ctr" rtl="0" eaLnBrk="0" fontAlgn="base" hangingPunct="0">
        <a:spcBef>
          <a:spcPct val="0"/>
        </a:spcBef>
        <a:spcAft>
          <a:spcPct val="0"/>
        </a:spcAft>
        <a:defRPr sz="3300">
          <a:solidFill>
            <a:schemeClr val="tx1"/>
          </a:solidFill>
          <a:latin typeface="Calibri" pitchFamily="34" charset="0"/>
        </a:defRPr>
      </a:lvl5pPr>
      <a:lvl6pPr marL="342900" algn="ctr" rtl="0" fontAlgn="base">
        <a:spcBef>
          <a:spcPct val="0"/>
        </a:spcBef>
        <a:spcAft>
          <a:spcPct val="0"/>
        </a:spcAft>
        <a:defRPr sz="3300">
          <a:solidFill>
            <a:schemeClr val="tx1"/>
          </a:solidFill>
          <a:latin typeface="Calibri" pitchFamily="34" charset="0"/>
        </a:defRPr>
      </a:lvl6pPr>
      <a:lvl7pPr marL="685800" algn="ctr" rtl="0" fontAlgn="base">
        <a:spcBef>
          <a:spcPct val="0"/>
        </a:spcBef>
        <a:spcAft>
          <a:spcPct val="0"/>
        </a:spcAft>
        <a:defRPr sz="3300">
          <a:solidFill>
            <a:schemeClr val="tx1"/>
          </a:solidFill>
          <a:latin typeface="Calibri" pitchFamily="34" charset="0"/>
        </a:defRPr>
      </a:lvl7pPr>
      <a:lvl8pPr marL="1028700" algn="ctr" rtl="0" fontAlgn="base">
        <a:spcBef>
          <a:spcPct val="0"/>
        </a:spcBef>
        <a:spcAft>
          <a:spcPct val="0"/>
        </a:spcAft>
        <a:defRPr sz="3300">
          <a:solidFill>
            <a:schemeClr val="tx1"/>
          </a:solidFill>
          <a:latin typeface="Calibri" pitchFamily="34" charset="0"/>
        </a:defRPr>
      </a:lvl8pPr>
      <a:lvl9pPr marL="1371600" algn="ctr" rtl="0" fontAlgn="base">
        <a:spcBef>
          <a:spcPct val="0"/>
        </a:spcBef>
        <a:spcAft>
          <a:spcPct val="0"/>
        </a:spcAft>
        <a:defRPr sz="3300">
          <a:solidFill>
            <a:schemeClr val="tx1"/>
          </a:solidFill>
          <a:latin typeface="Calibri" pitchFamily="34" charset="0"/>
        </a:defRPr>
      </a:lvl9pPr>
    </p:titleStyle>
    <p:bodyStyle>
      <a:lvl1pPr marL="257175" indent="-257175"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1pPr>
      <a:lvl2pPr marL="557213" indent="-214313" algn="l" rtl="0" eaLnBrk="0" fontAlgn="base" hangingPunct="0">
        <a:spcBef>
          <a:spcPct val="20000"/>
        </a:spcBef>
        <a:spcAft>
          <a:spcPct val="0"/>
        </a:spcAft>
        <a:buFont typeface="Arial" charset="0"/>
        <a:buChar char="–"/>
        <a:defRPr sz="2100" kern="1200">
          <a:solidFill>
            <a:schemeClr val="tx1"/>
          </a:solidFill>
          <a:latin typeface="+mn-lt"/>
          <a:ea typeface="+mn-ea"/>
          <a:cs typeface="+mn-cs"/>
        </a:defRPr>
      </a:lvl2pPr>
      <a:lvl3pPr marL="857250" indent="-171450" algn="l" rtl="0" eaLnBrk="0" fontAlgn="base" hangingPunct="0">
        <a:spcBef>
          <a:spcPct val="20000"/>
        </a:spcBef>
        <a:spcAft>
          <a:spcPct val="0"/>
        </a:spcAft>
        <a:buFont typeface="Arial" charset="0"/>
        <a:buChar char="•"/>
        <a:defRPr sz="1800" kern="1200">
          <a:solidFill>
            <a:schemeClr val="tx1"/>
          </a:solidFill>
          <a:latin typeface="+mn-lt"/>
          <a:ea typeface="+mn-ea"/>
          <a:cs typeface="+mn-cs"/>
        </a:defRPr>
      </a:lvl3pPr>
      <a:lvl4pPr marL="1200150" indent="-171450" algn="l" rtl="0" eaLnBrk="0" fontAlgn="base" hangingPunct="0">
        <a:spcBef>
          <a:spcPct val="20000"/>
        </a:spcBef>
        <a:spcAft>
          <a:spcPct val="0"/>
        </a:spcAft>
        <a:buFont typeface="Arial" charset="0"/>
        <a:buChar char="–"/>
        <a:defRPr sz="1500" kern="1200">
          <a:solidFill>
            <a:schemeClr val="tx1"/>
          </a:solidFill>
          <a:latin typeface="+mn-lt"/>
          <a:ea typeface="+mn-ea"/>
          <a:cs typeface="+mn-cs"/>
        </a:defRPr>
      </a:lvl4pPr>
      <a:lvl5pPr marL="1543050" indent="-171450" algn="l" rtl="0" eaLnBrk="0" fontAlgn="base" hangingPunct="0">
        <a:spcBef>
          <a:spcPct val="20000"/>
        </a:spcBef>
        <a:spcAft>
          <a:spcPct val="0"/>
        </a:spcAft>
        <a:buFont typeface="Arial"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2553464"/>
      </p:ext>
    </p:extLst>
  </p:cSld>
  <p:clrMap bg1="lt1" tx1="dk1" bg2="lt2" tx2="dk2" accent1="accent1" accent2="accent2" accent3="accent3" accent4="accent4" accent5="accent5" accent6="accent6" hlink="hlink" folHlink="folHlink"/>
  <p:sldLayoutIdLst>
    <p:sldLayoutId id="2147484381" r:id="rId1"/>
    <p:sldLayoutId id="2147484382" r:id="rId2"/>
    <p:sldLayoutId id="2147484383" r:id="rId3"/>
    <p:sldLayoutId id="2147484384" r:id="rId4"/>
    <p:sldLayoutId id="2147484385" r:id="rId5"/>
    <p:sldLayoutId id="2147484386" r:id="rId6"/>
    <p:sldLayoutId id="2147484387" r:id="rId7"/>
    <p:sldLayoutId id="2147484388" r:id="rId8"/>
    <p:sldLayoutId id="2147484389" r:id="rId9"/>
    <p:sldLayoutId id="2147484390" r:id="rId10"/>
    <p:sldLayoutId id="214748439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9587727"/>
      </p:ext>
    </p:extLst>
  </p:cSld>
  <p:clrMap bg1="lt1" tx1="dk1" bg2="lt2" tx2="dk2" accent1="accent1" accent2="accent2" accent3="accent3" accent4="accent4" accent5="accent5" accent6="accent6" hlink="hlink" folHlink="folHlink"/>
  <p:sldLayoutIdLst>
    <p:sldLayoutId id="2147484405" r:id="rId1"/>
    <p:sldLayoutId id="2147484406" r:id="rId2"/>
    <p:sldLayoutId id="2147484407" r:id="rId3"/>
    <p:sldLayoutId id="2147484408" r:id="rId4"/>
    <p:sldLayoutId id="2147484409" r:id="rId5"/>
    <p:sldLayoutId id="2147484410" r:id="rId6"/>
    <p:sldLayoutId id="2147484411" r:id="rId7"/>
    <p:sldLayoutId id="2147484412" r:id="rId8"/>
    <p:sldLayoutId id="2147484413" r:id="rId9"/>
    <p:sldLayoutId id="2147484414" r:id="rId10"/>
    <p:sldLayoutId id="214748441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E2BB4BCF-B3CC-4D29-B1E5-595BBB26BC48}"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6C1B17EE-244C-43F8-9ECC-CFE22F1C74D1}"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75351474"/>
      </p:ext>
    </p:extLst>
  </p:cSld>
  <p:clrMap bg1="lt1" tx1="dk1" bg2="lt2" tx2="dk2" accent1="accent1" accent2="accent2" accent3="accent3" accent4="accent4" accent5="accent5" accent6="accent6" hlink="hlink" folHlink="folHlink"/>
  <p:sldLayoutIdLst>
    <p:sldLayoutId id="2147484417" r:id="rId1"/>
    <p:sldLayoutId id="2147484418" r:id="rId2"/>
    <p:sldLayoutId id="2147484419" r:id="rId3"/>
    <p:sldLayoutId id="2147484420" r:id="rId4"/>
    <p:sldLayoutId id="2147484421" r:id="rId5"/>
    <p:sldLayoutId id="2147484422" r:id="rId6"/>
    <p:sldLayoutId id="2147484423" r:id="rId7"/>
    <p:sldLayoutId id="2147484424" r:id="rId8"/>
    <p:sldLayoutId id="2147484425" r:id="rId9"/>
    <p:sldLayoutId id="2147484426" r:id="rId10"/>
    <p:sldLayoutId id="214748442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70407298"/>
      </p:ext>
    </p:extLst>
  </p:cSld>
  <p:clrMap bg1="lt1" tx1="dk1" bg2="lt2" tx2="dk2" accent1="accent1" accent2="accent2" accent3="accent3" accent4="accent4" accent5="accent5" accent6="accent6" hlink="hlink" folHlink="folHlink"/>
  <p:sldLayoutIdLst>
    <p:sldLayoutId id="2147484429" r:id="rId1"/>
    <p:sldLayoutId id="2147484430" r:id="rId2"/>
    <p:sldLayoutId id="2147484431" r:id="rId3"/>
    <p:sldLayoutId id="2147484432" r:id="rId4"/>
    <p:sldLayoutId id="2147484433" r:id="rId5"/>
    <p:sldLayoutId id="2147484434" r:id="rId6"/>
    <p:sldLayoutId id="2147484435" r:id="rId7"/>
    <p:sldLayoutId id="2147484436" r:id="rId8"/>
    <p:sldLayoutId id="2147484437" r:id="rId9"/>
    <p:sldLayoutId id="2147484438" r:id="rId10"/>
    <p:sldLayoutId id="214748443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19037113"/>
      </p:ext>
    </p:extLst>
  </p:cSld>
  <p:clrMap bg1="lt1" tx1="dk1" bg2="lt2" tx2="dk2" accent1="accent1" accent2="accent2" accent3="accent3" accent4="accent4" accent5="accent5" accent6="accent6" hlink="hlink" folHlink="folHlink"/>
  <p:sldLayoutIdLst>
    <p:sldLayoutId id="2147484441" r:id="rId1"/>
    <p:sldLayoutId id="2147484442" r:id="rId2"/>
    <p:sldLayoutId id="2147484443" r:id="rId3"/>
    <p:sldLayoutId id="2147484444" r:id="rId4"/>
    <p:sldLayoutId id="2147484445" r:id="rId5"/>
    <p:sldLayoutId id="2147484446" r:id="rId6"/>
    <p:sldLayoutId id="2147484447" r:id="rId7"/>
    <p:sldLayoutId id="2147484448" r:id="rId8"/>
    <p:sldLayoutId id="2147484449" r:id="rId9"/>
    <p:sldLayoutId id="2147484450" r:id="rId10"/>
    <p:sldLayoutId id="214748445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anose="020B0604020202020204"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453" r:id="rId1"/>
    <p:sldLayoutId id="2147484454" r:id="rId2"/>
    <p:sldLayoutId id="2147484455" r:id="rId3"/>
    <p:sldLayoutId id="2147484456" r:id="rId4"/>
    <p:sldLayoutId id="2147484457" r:id="rId5"/>
    <p:sldLayoutId id="2147484458" r:id="rId6"/>
    <p:sldLayoutId id="2147484459" r:id="rId7"/>
    <p:sldLayoutId id="2147484460" r:id="rId8"/>
    <p:sldLayoutId id="2147484461" r:id="rId9"/>
    <p:sldLayoutId id="2147484462" r:id="rId10"/>
    <p:sldLayoutId id="214748446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31479B16-ACA5-43DD-AE20-E9ED8A404F60}"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C0F8953-CB20-43CB-A75A-E0BD7FE62E1C}"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19037113"/>
      </p:ext>
    </p:extLst>
  </p:cSld>
  <p:clrMap bg1="lt1" tx1="dk1" bg2="lt2" tx2="dk2" accent1="accent1" accent2="accent2" accent3="accent3" accent4="accent4" accent5="accent5" accent6="accent6" hlink="hlink" folHlink="folHlink"/>
  <p:sldLayoutIdLst>
    <p:sldLayoutId id="2147484465" r:id="rId1"/>
    <p:sldLayoutId id="2147484466" r:id="rId2"/>
    <p:sldLayoutId id="2147484467" r:id="rId3"/>
    <p:sldLayoutId id="2147484468" r:id="rId4"/>
    <p:sldLayoutId id="2147484469" r:id="rId5"/>
    <p:sldLayoutId id="2147484470" r:id="rId6"/>
    <p:sldLayoutId id="2147484471" r:id="rId7"/>
    <p:sldLayoutId id="2147484472" r:id="rId8"/>
    <p:sldLayoutId id="2147484473" r:id="rId9"/>
    <p:sldLayoutId id="2147484474" r:id="rId10"/>
    <p:sldLayoutId id="214748447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anose="020B0604020202020204"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477" r:id="rId1"/>
    <p:sldLayoutId id="2147484478" r:id="rId2"/>
    <p:sldLayoutId id="2147484479" r:id="rId3"/>
    <p:sldLayoutId id="2147484480" r:id="rId4"/>
    <p:sldLayoutId id="2147484481" r:id="rId5"/>
    <p:sldLayoutId id="2147484482" r:id="rId6"/>
    <p:sldLayoutId id="2147484483" r:id="rId7"/>
    <p:sldLayoutId id="2147484484" r:id="rId8"/>
    <p:sldLayoutId id="2147484485" r:id="rId9"/>
    <p:sldLayoutId id="2147484486" r:id="rId10"/>
    <p:sldLayoutId id="214748448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8C8330CB-88FD-4CD4-AB56-0F32518BF5F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4318BF7F-42D9-4A4D-A12C-1CFEB192EF3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91484515"/>
      </p:ext>
    </p:extLst>
  </p:cSld>
  <p:clrMap bg1="lt1" tx1="dk1" bg2="lt2" tx2="dk2" accent1="accent1" accent2="accent2" accent3="accent3" accent4="accent4" accent5="accent5" accent6="accent6" hlink="hlink" folHlink="folHlink"/>
  <p:sldLayoutIdLst>
    <p:sldLayoutId id="2147484489" r:id="rId1"/>
    <p:sldLayoutId id="2147484490" r:id="rId2"/>
    <p:sldLayoutId id="2147484491" r:id="rId3"/>
    <p:sldLayoutId id="2147484492" r:id="rId4"/>
    <p:sldLayoutId id="2147484493" r:id="rId5"/>
    <p:sldLayoutId id="2147484494" r:id="rId6"/>
    <p:sldLayoutId id="2147484495" r:id="rId7"/>
    <p:sldLayoutId id="2147484496" r:id="rId8"/>
    <p:sldLayoutId id="2147484497" r:id="rId9"/>
    <p:sldLayoutId id="2147484498" r:id="rId10"/>
    <p:sldLayoutId id="214748449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anose="020B0604020202020204"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501" r:id="rId1"/>
    <p:sldLayoutId id="2147484502" r:id="rId2"/>
    <p:sldLayoutId id="2147484503" r:id="rId3"/>
    <p:sldLayoutId id="2147484504" r:id="rId4"/>
    <p:sldLayoutId id="2147484505" r:id="rId5"/>
    <p:sldLayoutId id="2147484506" r:id="rId6"/>
    <p:sldLayoutId id="2147484507" r:id="rId7"/>
    <p:sldLayoutId id="2147484508" r:id="rId8"/>
    <p:sldLayoutId id="2147484509" r:id="rId9"/>
    <p:sldLayoutId id="2147484510" r:id="rId10"/>
    <p:sldLayoutId id="214748451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513" r:id="rId1"/>
    <p:sldLayoutId id="2147484514" r:id="rId2"/>
    <p:sldLayoutId id="2147484515" r:id="rId3"/>
    <p:sldLayoutId id="2147484516" r:id="rId4"/>
    <p:sldLayoutId id="2147484517" r:id="rId5"/>
    <p:sldLayoutId id="2147484518" r:id="rId6"/>
    <p:sldLayoutId id="2147484519" r:id="rId7"/>
    <p:sldLayoutId id="2147484520" r:id="rId8"/>
    <p:sldLayoutId id="2147484521" r:id="rId9"/>
    <p:sldLayoutId id="2147484522" r:id="rId10"/>
    <p:sldLayoutId id="214748452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525" r:id="rId1"/>
    <p:sldLayoutId id="2147484526" r:id="rId2"/>
    <p:sldLayoutId id="2147484527" r:id="rId3"/>
    <p:sldLayoutId id="2147484528" r:id="rId4"/>
    <p:sldLayoutId id="2147484529" r:id="rId5"/>
    <p:sldLayoutId id="2147484530" r:id="rId6"/>
    <p:sldLayoutId id="2147484531" r:id="rId7"/>
    <p:sldLayoutId id="2147484532" r:id="rId8"/>
    <p:sldLayoutId id="2147484533" r:id="rId9"/>
    <p:sldLayoutId id="2147484534" r:id="rId10"/>
    <p:sldLayoutId id="2147484535"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537" r:id="rId1"/>
    <p:sldLayoutId id="2147484538" r:id="rId2"/>
    <p:sldLayoutId id="2147484539" r:id="rId3"/>
    <p:sldLayoutId id="2147484540" r:id="rId4"/>
    <p:sldLayoutId id="2147484541" r:id="rId5"/>
    <p:sldLayoutId id="2147484542" r:id="rId6"/>
    <p:sldLayoutId id="2147484543" r:id="rId7"/>
    <p:sldLayoutId id="2147484544" r:id="rId8"/>
    <p:sldLayoutId id="2147484545" r:id="rId9"/>
    <p:sldLayoutId id="2147484546" r:id="rId10"/>
    <p:sldLayoutId id="2147484547"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4BA68225-43AB-494C-AA0F-0FD3293EDF2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74097383"/>
      </p:ext>
    </p:extLst>
  </p:cSld>
  <p:clrMap bg1="lt1" tx1="dk1" bg2="lt2" tx2="dk2" accent1="accent1" accent2="accent2" accent3="accent3" accent4="accent4" accent5="accent5" accent6="accent6" hlink="hlink" folHlink="folHlink"/>
  <p:sldLayoutIdLst>
    <p:sldLayoutId id="2147484549" r:id="rId1"/>
    <p:sldLayoutId id="2147484550" r:id="rId2"/>
    <p:sldLayoutId id="2147484551" r:id="rId3"/>
    <p:sldLayoutId id="2147484552" r:id="rId4"/>
    <p:sldLayoutId id="2147484553" r:id="rId5"/>
    <p:sldLayoutId id="2147484554" r:id="rId6"/>
    <p:sldLayoutId id="2147484555" r:id="rId7"/>
    <p:sldLayoutId id="2147484556" r:id="rId8"/>
    <p:sldLayoutId id="2147484557" r:id="rId9"/>
    <p:sldLayoutId id="2147484558" r:id="rId10"/>
    <p:sldLayoutId id="214748455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AA930EA7-8BF8-4103-BB1D-7A403389AB95}"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BBED4CB7-27A1-4A3C-8DF2-0F8CDEA22189}"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73110397"/>
      </p:ext>
    </p:extLst>
  </p:cSld>
  <p:clrMap bg1="lt1" tx1="dk1" bg2="lt2" tx2="dk2" accent1="accent1" accent2="accent2" accent3="accent3" accent4="accent4" accent5="accent5" accent6="accent6" hlink="hlink" folHlink="folHlink"/>
  <p:sldLayoutIdLst>
    <p:sldLayoutId id="2147484561" r:id="rId1"/>
    <p:sldLayoutId id="2147484562" r:id="rId2"/>
    <p:sldLayoutId id="2147484563" r:id="rId3"/>
    <p:sldLayoutId id="2147484564" r:id="rId4"/>
    <p:sldLayoutId id="2147484565" r:id="rId5"/>
    <p:sldLayoutId id="2147484566" r:id="rId6"/>
    <p:sldLayoutId id="2147484567" r:id="rId7"/>
    <p:sldLayoutId id="2147484568" r:id="rId8"/>
    <p:sldLayoutId id="2147484569" r:id="rId9"/>
    <p:sldLayoutId id="2147484570" r:id="rId10"/>
    <p:sldLayoutId id="2147484571"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anose="020B0604020202020204"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457200" y="1200152"/>
            <a:ext cx="8229600" cy="3394472"/>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E231F9BE-A5C4-4810-A0B4-045CE5C7E75E}" type="datetimeFigureOut">
              <a:rPr lang="fr-FR" smtClean="0">
                <a:solidFill>
                  <a:prstClr val="black">
                    <a:tint val="75000"/>
                  </a:prstClr>
                </a:solidFill>
              </a:rPr>
              <a:pPr/>
              <a:t>11/02/2026</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0795100"/>
      </p:ext>
    </p:extLst>
  </p:cSld>
  <p:clrMap bg1="lt1" tx1="dk1" bg2="lt2" tx2="dk2" accent1="accent1" accent2="accent2" accent3="accent3" accent4="accent4" accent5="accent5" accent6="accent6" hlink="hlink" folHlink="folHlink"/>
  <p:sldLayoutIdLst>
    <p:sldLayoutId id="2147484573" r:id="rId1"/>
    <p:sldLayoutId id="2147484574" r:id="rId2"/>
    <p:sldLayoutId id="2147484575" r:id="rId3"/>
    <p:sldLayoutId id="2147484576" r:id="rId4"/>
    <p:sldLayoutId id="2147484577" r:id="rId5"/>
    <p:sldLayoutId id="2147484578" r:id="rId6"/>
    <p:sldLayoutId id="2147484579" r:id="rId7"/>
    <p:sldLayoutId id="2147484580" r:id="rId8"/>
    <p:sldLayoutId id="2147484581" r:id="rId9"/>
    <p:sldLayoutId id="2147484582" r:id="rId10"/>
    <p:sldLayoutId id="2147484583"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13" Type="http://schemas.openxmlformats.org/officeDocument/2006/relationships/slide" Target="slide215.xml"/><Relationship Id="rId18" Type="http://schemas.openxmlformats.org/officeDocument/2006/relationships/slide" Target="slide413.xml"/><Relationship Id="rId26" Type="http://schemas.openxmlformats.org/officeDocument/2006/relationships/slide" Target="slide761.xml"/><Relationship Id="rId3" Type="http://schemas.openxmlformats.org/officeDocument/2006/relationships/slide" Target="slide4.xml"/><Relationship Id="rId21" Type="http://schemas.openxmlformats.org/officeDocument/2006/relationships/slide" Target="slide545.xml"/><Relationship Id="rId34" Type="http://schemas.openxmlformats.org/officeDocument/2006/relationships/slide" Target="slide1872.xml"/><Relationship Id="rId7" Type="http://schemas.openxmlformats.org/officeDocument/2006/relationships/slide" Target="slide93.xml"/><Relationship Id="rId12" Type="http://schemas.openxmlformats.org/officeDocument/2006/relationships/slide" Target="slide208.xml"/><Relationship Id="rId17" Type="http://schemas.openxmlformats.org/officeDocument/2006/relationships/slide" Target="slide380.xml"/><Relationship Id="rId25" Type="http://schemas.openxmlformats.org/officeDocument/2006/relationships/slide" Target="slide664.xml"/><Relationship Id="rId33" Type="http://schemas.openxmlformats.org/officeDocument/2006/relationships/slide" Target="slide2511.xml"/><Relationship Id="rId2" Type="http://schemas.openxmlformats.org/officeDocument/2006/relationships/notesSlide" Target="../notesSlides/notesSlide2.xml"/><Relationship Id="rId16" Type="http://schemas.openxmlformats.org/officeDocument/2006/relationships/slide" Target="slide355.xml"/><Relationship Id="rId20" Type="http://schemas.openxmlformats.org/officeDocument/2006/relationships/slide" Target="slide501.xml"/><Relationship Id="rId29" Type="http://schemas.openxmlformats.org/officeDocument/2006/relationships/slide" Target="slide1003.xml"/><Relationship Id="rId1" Type="http://schemas.openxmlformats.org/officeDocument/2006/relationships/slideLayout" Target="../slideLayouts/slideLayout12.xml"/><Relationship Id="rId6" Type="http://schemas.openxmlformats.org/officeDocument/2006/relationships/slide" Target="slide83.xml"/><Relationship Id="rId11" Type="http://schemas.openxmlformats.org/officeDocument/2006/relationships/slide" Target="slide201.xml"/><Relationship Id="rId24" Type="http://schemas.openxmlformats.org/officeDocument/2006/relationships/slide" Target="slide630.xml"/><Relationship Id="rId32" Type="http://schemas.openxmlformats.org/officeDocument/2006/relationships/slide" Target="slide2428.xml"/><Relationship Id="rId5" Type="http://schemas.openxmlformats.org/officeDocument/2006/relationships/slide" Target="slide58.xml"/><Relationship Id="rId15" Type="http://schemas.openxmlformats.org/officeDocument/2006/relationships/slide" Target="slide313.xml"/><Relationship Id="rId23" Type="http://schemas.openxmlformats.org/officeDocument/2006/relationships/slide" Target="slide612.xml"/><Relationship Id="rId28" Type="http://schemas.openxmlformats.org/officeDocument/2006/relationships/slide" Target="slide910.xml"/><Relationship Id="rId36" Type="http://schemas.openxmlformats.org/officeDocument/2006/relationships/slide" Target="slide2.xml"/><Relationship Id="rId10" Type="http://schemas.openxmlformats.org/officeDocument/2006/relationships/slide" Target="slide176.xml"/><Relationship Id="rId19" Type="http://schemas.openxmlformats.org/officeDocument/2006/relationships/slide" Target="slide418.xml"/><Relationship Id="rId31" Type="http://schemas.openxmlformats.org/officeDocument/2006/relationships/slide" Target="slide1156.xml"/><Relationship Id="rId4" Type="http://schemas.openxmlformats.org/officeDocument/2006/relationships/slide" Target="slide31.xml"/><Relationship Id="rId9" Type="http://schemas.openxmlformats.org/officeDocument/2006/relationships/slide" Target="slide135.xml"/><Relationship Id="rId14" Type="http://schemas.openxmlformats.org/officeDocument/2006/relationships/slide" Target="slide291.xml"/><Relationship Id="rId22" Type="http://schemas.openxmlformats.org/officeDocument/2006/relationships/slide" Target="slide600.xml"/><Relationship Id="rId27" Type="http://schemas.openxmlformats.org/officeDocument/2006/relationships/slide" Target="slide838.xml"/><Relationship Id="rId30" Type="http://schemas.openxmlformats.org/officeDocument/2006/relationships/slide" Target="slide1061.xml"/><Relationship Id="rId35" Type="http://schemas.openxmlformats.org/officeDocument/2006/relationships/slide" Target="slide1238.xml"/><Relationship Id="rId8" Type="http://schemas.openxmlformats.org/officeDocument/2006/relationships/slide" Target="slide12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31.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600.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82.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626.xml"/><Relationship Id="rId1" Type="http://schemas.openxmlformats.org/officeDocument/2006/relationships/slideLayout" Target="../slideLayouts/slideLayout12.xml"/></Relationships>
</file>

<file path=ppt/slides/_rels/slide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660.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01.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7.xml"/></Relationships>
</file>

<file path=ppt/slides/_rels/slide2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7.xml"/></Relationships>
</file>

<file path=ppt/slides/_rels/slide2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7.xml"/></Relationships>
</file>

<file path=ppt/slides/_rels/slide2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9.xml.rels><?xml version="1.0" encoding="UTF-8" standalone="yes"?>
<Relationships xmlns="http://schemas.openxmlformats.org/package/2006/relationships"><Relationship Id="rId3" Type="http://schemas.openxmlformats.org/officeDocument/2006/relationships/slide" Target="slide2722.xml"/><Relationship Id="rId2" Type="http://schemas.openxmlformats.org/officeDocument/2006/relationships/slide" Target="slide286.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2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3" Type="http://schemas.openxmlformats.org/officeDocument/2006/relationships/slide" Target="slide313.xml"/><Relationship Id="rId2" Type="http://schemas.openxmlformats.org/officeDocument/2006/relationships/slide" Target="slide1872.xml"/><Relationship Id="rId1" Type="http://schemas.openxmlformats.org/officeDocument/2006/relationships/slideLayout" Target="../slideLayouts/slideLayout1.xml"/><Relationship Id="rId4" Type="http://schemas.openxmlformats.org/officeDocument/2006/relationships/slide" Target="slide2.xml"/></Relationships>
</file>

<file path=ppt/slides/_rels/slide2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45.xml"/></Relationships>
</file>

<file path=ppt/slides/_rels/slide2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34.xml"/></Relationships>
</file>

<file path=ppt/slides/_rels/slide2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6.xml"/></Relationships>
</file>

<file path=ppt/slides/_rels/slide313.xml.rels><?xml version="1.0" encoding="UTF-8" standalone="yes"?>
<Relationships xmlns="http://schemas.openxmlformats.org/package/2006/relationships"><Relationship Id="rId3" Type="http://schemas.openxmlformats.org/officeDocument/2006/relationships/slide" Target="slide2739.xml"/><Relationship Id="rId2" Type="http://schemas.openxmlformats.org/officeDocument/2006/relationships/slide" Target="slide2687.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3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4.xml.rels><?xml version="1.0" encoding="UTF-8" standalone="yes"?>
<Relationships xmlns="http://schemas.openxmlformats.org/package/2006/relationships"><Relationship Id="rId8" Type="http://schemas.openxmlformats.org/officeDocument/2006/relationships/slide" Target="slide1238.xml"/><Relationship Id="rId3" Type="http://schemas.openxmlformats.org/officeDocument/2006/relationships/slide" Target="slide761.xml"/><Relationship Id="rId7" Type="http://schemas.openxmlformats.org/officeDocument/2006/relationships/slide" Target="slide1061.xml"/><Relationship Id="rId2" Type="http://schemas.openxmlformats.org/officeDocument/2006/relationships/slide" Target="slide664.xml"/><Relationship Id="rId1" Type="http://schemas.openxmlformats.org/officeDocument/2006/relationships/slideLayout" Target="../slideLayouts/slideLayout12.xml"/><Relationship Id="rId6" Type="http://schemas.openxmlformats.org/officeDocument/2006/relationships/slide" Target="slide1003.xml"/><Relationship Id="rId5" Type="http://schemas.openxmlformats.org/officeDocument/2006/relationships/slide" Target="slide910.xml"/><Relationship Id="rId4" Type="http://schemas.openxmlformats.org/officeDocument/2006/relationships/slide" Target="slide838.xml"/><Relationship Id="rId9" Type="http://schemas.openxmlformats.org/officeDocument/2006/relationships/slide" Target="slide2.xml"/></Relationships>
</file>

<file path=ppt/slides/_rels/slide35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380.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568.xml"/><Relationship Id="rId1" Type="http://schemas.openxmlformats.org/officeDocument/2006/relationships/slideLayout" Target="../slideLayouts/slideLayout78.xml"/></Relationships>
</file>

<file path=ppt/slides/_rels/slide5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9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600.xml"/><Relationship Id="rId1" Type="http://schemas.openxmlformats.org/officeDocument/2006/relationships/slideLayout" Target="../slideLayouts/slideLayout1.xml"/></Relationships>
</file>

<file path=ppt/slides/_rels/slide6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xml"/><Relationship Id="rId1" Type="http://schemas.openxmlformats.org/officeDocument/2006/relationships/slideLayout" Target="../slideLayouts/slideLayout1.xml"/><Relationship Id="rId4" Type="http://schemas.openxmlformats.org/officeDocument/2006/relationships/slide" Target="slide2241.xml"/></Relationships>
</file>

<file path=ppt/slides/_rels/slide6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2.xml.rels><?xml version="1.0" encoding="UTF-8" standalone="yes"?>
<Relationships xmlns="http://schemas.openxmlformats.org/package/2006/relationships"><Relationship Id="rId2" Type="http://schemas.openxmlformats.org/officeDocument/2006/relationships/slide" Target="slide2788.xml"/><Relationship Id="rId1" Type="http://schemas.openxmlformats.org/officeDocument/2006/relationships/slideLayout" Target="../slideLayouts/slideLayout265.xml"/></Relationships>
</file>

<file path=ppt/slides/_rels/slide663.xml.rels><?xml version="1.0" encoding="UTF-8" standalone="yes"?>
<Relationships xmlns="http://schemas.openxmlformats.org/package/2006/relationships"><Relationship Id="rId2" Type="http://schemas.openxmlformats.org/officeDocument/2006/relationships/slide" Target="slide354.xml"/><Relationship Id="rId1" Type="http://schemas.openxmlformats.org/officeDocument/2006/relationships/slideLayout" Target="../slideLayouts/slideLayout276.xml"/></Relationships>
</file>

<file path=ppt/slides/_rels/slide6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9.xml"/></Relationships>
</file>

<file path=ppt/slides/_rels/slide6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9.xml"/></Relationships>
</file>

<file path=ppt/slides/_rels/slide6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6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7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0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7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1205.xml"/><Relationship Id="rId1" Type="http://schemas.openxmlformats.org/officeDocument/2006/relationships/slideLayout" Target="../slideLayouts/slideLayout1.xml"/></Relationships>
</file>

<file path=ppt/slides/_rels/slide759.xml.rels><?xml version="1.0" encoding="UTF-8" standalone="yes"?>
<Relationships xmlns="http://schemas.openxmlformats.org/package/2006/relationships"><Relationship Id="rId2" Type="http://schemas.openxmlformats.org/officeDocument/2006/relationships/slide" Target="slide1218.xml"/><Relationship Id="rId1" Type="http://schemas.openxmlformats.org/officeDocument/2006/relationships/slideLayout" Target="../slideLayouts/slideLayout287.xml"/></Relationships>
</file>

<file path=ppt/slides/_rels/slide760.xml.rels><?xml version="1.0" encoding="UTF-8" standalone="yes"?>
<Relationships xmlns="http://schemas.openxmlformats.org/package/2006/relationships"><Relationship Id="rId2" Type="http://schemas.openxmlformats.org/officeDocument/2006/relationships/slide" Target="slide354.xml"/><Relationship Id="rId1" Type="http://schemas.openxmlformats.org/officeDocument/2006/relationships/slideLayout" Target="../slideLayouts/slideLayout298.xml"/></Relationships>
</file>

<file path=ppt/slides/_rels/slide7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1205.xml"/><Relationship Id="rId1" Type="http://schemas.openxmlformats.org/officeDocument/2006/relationships/slideLayout" Target="../slideLayouts/slideLayout1.xml"/></Relationships>
</file>

<file path=ppt/slides/_rels/slide836.xml.rels><?xml version="1.0" encoding="UTF-8" standalone="yes"?>
<Relationships xmlns="http://schemas.openxmlformats.org/package/2006/relationships"><Relationship Id="rId2" Type="http://schemas.openxmlformats.org/officeDocument/2006/relationships/slide" Target="slide1218.xml"/><Relationship Id="rId1" Type="http://schemas.openxmlformats.org/officeDocument/2006/relationships/slideLayout" Target="../slideLayouts/slideLayout309.xml"/></Relationships>
</file>

<file path=ppt/slides/_rels/slide837.xml.rels><?xml version="1.0" encoding="UTF-8" standalone="yes"?>
<Relationships xmlns="http://schemas.openxmlformats.org/package/2006/relationships"><Relationship Id="rId2" Type="http://schemas.openxmlformats.org/officeDocument/2006/relationships/slide" Target="slide354.xml"/><Relationship Id="rId1" Type="http://schemas.openxmlformats.org/officeDocument/2006/relationships/slideLayout" Target="../slideLayouts/slideLayout320.xml"/></Relationships>
</file>

<file path=ppt/slides/_rels/slide8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8.xml.rels><?xml version="1.0" encoding="UTF-8" standalone="yes"?>
<Relationships xmlns="http://schemas.openxmlformats.org/package/2006/relationships"><Relationship Id="rId2" Type="http://schemas.openxmlformats.org/officeDocument/2006/relationships/slide" Target="slide1156.xml"/><Relationship Id="rId1" Type="http://schemas.openxmlformats.org/officeDocument/2006/relationships/slideLayout" Target="../slideLayouts/slideLayout331.xml"/></Relationships>
</file>

<file path=ppt/slides/_rels/slide909.xml.rels><?xml version="1.0" encoding="UTF-8" standalone="yes"?>
<Relationships xmlns="http://schemas.openxmlformats.org/package/2006/relationships"><Relationship Id="rId2" Type="http://schemas.openxmlformats.org/officeDocument/2006/relationships/slide" Target="slide354.xml"/><Relationship Id="rId1" Type="http://schemas.openxmlformats.org/officeDocument/2006/relationships/slideLayout" Target="../slideLayouts/slideLayout342.xml"/></Relationships>
</file>

<file path=ppt/slides/_rels/slide9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xml"/></Relationships>
</file>

<file path=ppt/slides/_rels/slide9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xml"/></Relationships>
</file>

<file path=ppt/slides/_rels/slide9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xml"/></Relationships>
</file>

<file path=ppt/slides/_rels/slide92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xml"/></Relationships>
</file>

<file path=ppt/slides/_rels/slide92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xml"/></Relationships>
</file>

<file path=ppt/slides/_rels/slide9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xml"/></Relationships>
</file>

<file path=ppt/slides/_rels/slide93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xml"/></Relationships>
</file>

<file path=ppt/slides/_rels/slide93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8.xml"/></Relationships>
</file>

<file path=ppt/slides/_rels/slide93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9.xml"/></Relationships>
</file>

<file path=ppt/slides/_rels/slide93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0.xml"/></Relationships>
</file>

<file path=ppt/slides/_rels/slide93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1.xml"/></Relationships>
</file>

<file path=ppt/slides/_rels/slide93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2.xml"/></Relationships>
</file>

<file path=ppt/slides/_rels/slide93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3.xml"/></Relationships>
</file>

<file path=ppt/slides/_rels/slide9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4.xml"/></Relationships>
</file>

<file path=ppt/slides/_rels/slide93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5.xml"/></Relationships>
</file>

<file path=ppt/slides/_rels/slide94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6.xml"/></Relationships>
</file>

<file path=ppt/slides/_rels/slide94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7.xml"/></Relationships>
</file>

<file path=ppt/slides/_rels/slide94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8.xml"/></Relationships>
</file>

<file path=ppt/slides/_rels/slide94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19.xml"/></Relationships>
</file>

<file path=ppt/slides/_rels/slide94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0.xml"/></Relationships>
</file>

<file path=ppt/slides/_rels/slide9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1.xml"/></Relationships>
</file>

<file path=ppt/slides/_rels/slide9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2.xml"/></Relationships>
</file>

<file path=ppt/slides/_rels/slide94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3.xml"/></Relationships>
</file>

<file path=ppt/slides/_rels/slide94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4.xml"/></Relationships>
</file>

<file path=ppt/slides/_rels/slide94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5.xml"/></Relationships>
</file>

<file path=ppt/slides/_rels/slide95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6.xml"/></Relationships>
</file>

<file path=ppt/slides/_rels/slide95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7.xml"/></Relationships>
</file>

<file path=ppt/slides/_rels/slide95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8.xml"/></Relationships>
</file>

<file path=ppt/slides/_rels/slide9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29.xml"/></Relationships>
</file>

<file path=ppt/slides/_rels/slide95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0.xml"/></Relationships>
</file>

<file path=ppt/slides/_rels/slide95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1.xml"/></Relationships>
</file>

<file path=ppt/slides/_rels/slide9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2.xml"/></Relationships>
</file>

<file path=ppt/slides/_rels/slide95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3.xml"/></Relationships>
</file>

<file path=ppt/slides/_rels/slide9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4.xml"/></Relationships>
</file>

<file path=ppt/slides/_rels/slide9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5.xml"/></Relationships>
</file>

<file path=ppt/slides/_rels/slide96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6.xml"/></Relationships>
</file>

<file path=ppt/slides/_rels/slide96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7.xml"/></Relationships>
</file>

<file path=ppt/slides/_rels/slide96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8.xml"/></Relationships>
</file>

<file path=ppt/slides/_rels/slide96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39.xml"/></Relationships>
</file>

<file path=ppt/slides/_rels/slide96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0.xml"/></Relationships>
</file>

<file path=ppt/slides/_rels/slide96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1.xml"/></Relationships>
</file>

<file path=ppt/slides/_rels/slide96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2.xml"/></Relationships>
</file>

<file path=ppt/slides/_rels/slide96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3.xml"/></Relationships>
</file>

<file path=ppt/slides/_rels/slide96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4.xml"/></Relationships>
</file>

<file path=ppt/slides/_rels/slide96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5.xml"/></Relationships>
</file>

<file path=ppt/slides/_rels/slide9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6.xml"/></Relationships>
</file>

<file path=ppt/slides/_rels/slide97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7.xml"/></Relationships>
</file>

<file path=ppt/slides/_rels/slide97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8.xml"/></Relationships>
</file>

<file path=ppt/slides/_rels/slide97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49.xml"/></Relationships>
</file>

<file path=ppt/slides/_rels/slide97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0.xml"/></Relationships>
</file>

<file path=ppt/slides/_rels/slide97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1.xml"/></Relationships>
</file>

<file path=ppt/slides/_rels/slide97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2.xml"/></Relationships>
</file>

<file path=ppt/slides/_rels/slide97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3.xml"/></Relationships>
</file>

<file path=ppt/slides/_rels/slide97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4.xml"/></Relationships>
</file>

<file path=ppt/slides/_rels/slide9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5.xml"/></Relationships>
</file>

<file path=ppt/slides/_rels/slide98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6.xml"/></Relationships>
</file>

<file path=ppt/slides/_rels/slide98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7.xml"/></Relationships>
</file>

<file path=ppt/slides/_rels/slide9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8.xml"/></Relationships>
</file>

<file path=ppt/slides/_rels/slide9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59.xml"/></Relationships>
</file>

<file path=ppt/slides/_rels/slide98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0.xml"/></Relationships>
</file>

<file path=ppt/slides/_rels/slide98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1.xml"/></Relationships>
</file>

<file path=ppt/slides/_rels/slide98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2.xml"/></Relationships>
</file>

<file path=ppt/slides/_rels/slide98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3.xml"/></Relationships>
</file>

<file path=ppt/slides/_rels/slide98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4.xml"/></Relationships>
</file>

<file path=ppt/slides/_rels/slide98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5.xml"/></Relationships>
</file>

<file path=ppt/slides/_rels/slide99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6.xml"/></Relationships>
</file>

<file path=ppt/slides/_rels/slide99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7.xml"/></Relationships>
</file>

<file path=ppt/slides/_rels/slide99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8.xml"/></Relationships>
</file>

<file path=ppt/slides/_rels/slide99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69.xml"/></Relationships>
</file>

<file path=ppt/slides/_rels/slide99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0.xml"/></Relationships>
</file>

<file path=ppt/slides/_rels/slide99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1.xml"/></Relationships>
</file>

<file path=ppt/slides/_rels/slide99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2.xml"/></Relationships>
</file>

<file path=ppt/slides/_rels/slide99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3.xml"/></Relationships>
</file>

<file path=ppt/slides/_rels/slide99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4.xml"/></Relationships>
</file>

<file path=ppt/slides/_rels/slide99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5.xml"/></Relationships>
</file>

<file path=ppt/slides/_rels/slide10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716.xml"/><Relationship Id="rId1" Type="http://schemas.openxmlformats.org/officeDocument/2006/relationships/themeOverride" Target="../theme/themeOverride76.xml"/></Relationships>
</file>

<file path=ppt/slides/_rels/slide1001.xml.rels><?xml version="1.0" encoding="UTF-8" standalone="yes"?>
<Relationships xmlns="http://schemas.openxmlformats.org/package/2006/relationships"><Relationship Id="rId2" Type="http://schemas.openxmlformats.org/officeDocument/2006/relationships/slide" Target="slide1156.xml"/><Relationship Id="rId1" Type="http://schemas.openxmlformats.org/officeDocument/2006/relationships/slideLayout" Target="../slideLayouts/slideLayout364.xml"/></Relationships>
</file>

<file path=ppt/slides/_rels/slide1002.xml.rels><?xml version="1.0" encoding="UTF-8" standalone="yes"?>
<Relationships xmlns="http://schemas.openxmlformats.org/package/2006/relationships"><Relationship Id="rId2" Type="http://schemas.openxmlformats.org/officeDocument/2006/relationships/slide" Target="slide354.xml"/><Relationship Id="rId1" Type="http://schemas.openxmlformats.org/officeDocument/2006/relationships/slideLayout" Target="../slideLayouts/slideLayout353.xml"/></Relationships>
</file>

<file path=ppt/slides/_rels/slide10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9.xml.rels><?xml version="1.0" encoding="UTF-8" standalone="yes"?>
<Relationships xmlns="http://schemas.openxmlformats.org/package/2006/relationships"><Relationship Id="rId2" Type="http://schemas.openxmlformats.org/officeDocument/2006/relationships/slide" Target="slide1156.xml"/><Relationship Id="rId1" Type="http://schemas.openxmlformats.org/officeDocument/2006/relationships/slideLayout" Target="../slideLayouts/slideLayout375.xml"/></Relationships>
</file>

<file path=ppt/slides/_rels/slide1060.xml.rels><?xml version="1.0" encoding="UTF-8" standalone="yes"?>
<Relationships xmlns="http://schemas.openxmlformats.org/package/2006/relationships"><Relationship Id="rId2" Type="http://schemas.openxmlformats.org/officeDocument/2006/relationships/slide" Target="slide354.xml"/><Relationship Id="rId1" Type="http://schemas.openxmlformats.org/officeDocument/2006/relationships/slideLayout" Target="../slideLayouts/slideLayout386.xml"/></Relationships>
</file>

<file path=ppt/slides/_rels/slide106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511.xml"/><Relationship Id="rId1" Type="http://schemas.openxmlformats.org/officeDocument/2006/relationships/slideLayout" Target="../slideLayouts/slideLayout1.xml"/></Relationships>
</file>

<file path=ppt/slides/_rels/slide10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9.xml.rels><?xml version="1.0" encoding="UTF-8" standalone="yes"?>
<Relationships xmlns="http://schemas.openxmlformats.org/package/2006/relationships"><Relationship Id="rId3" Type="http://schemas.openxmlformats.org/officeDocument/2006/relationships/slide" Target="slide2741.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2.xml.rels><?xml version="1.0" encoding="UTF-8" standalone="yes"?>
<Relationships xmlns="http://schemas.openxmlformats.org/package/2006/relationships"><Relationship Id="rId3" Type="http://schemas.openxmlformats.org/officeDocument/2006/relationships/slide" Target="slide2746.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5.xml.rels><?xml version="1.0" encoding="UTF-8" standalone="yes"?>
<Relationships xmlns="http://schemas.openxmlformats.org/package/2006/relationships"><Relationship Id="rId3" Type="http://schemas.openxmlformats.org/officeDocument/2006/relationships/slide" Target="slide2751.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8.xml.rels><?xml version="1.0" encoding="UTF-8" standalone="yes"?>
<Relationships xmlns="http://schemas.openxmlformats.org/package/2006/relationships"><Relationship Id="rId3" Type="http://schemas.openxmlformats.org/officeDocument/2006/relationships/slide" Target="slide2756.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1.xml.rels><?xml version="1.0" encoding="UTF-8" standalone="yes"?>
<Relationships xmlns="http://schemas.openxmlformats.org/package/2006/relationships"><Relationship Id="rId3" Type="http://schemas.openxmlformats.org/officeDocument/2006/relationships/slide" Target="slide2761.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7.xml.rels><?xml version="1.0" encoding="UTF-8" standalone="yes"?>
<Relationships xmlns="http://schemas.openxmlformats.org/package/2006/relationships"><Relationship Id="rId3" Type="http://schemas.openxmlformats.org/officeDocument/2006/relationships/slide" Target="slide2766.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0.xml.rels><?xml version="1.0" encoding="UTF-8" standalone="yes"?>
<Relationships xmlns="http://schemas.openxmlformats.org/package/2006/relationships"><Relationship Id="rId3" Type="http://schemas.openxmlformats.org/officeDocument/2006/relationships/slide" Target="slide2771.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4.xml.rels><?xml version="1.0" encoding="UTF-8" standalone="yes"?>
<Relationships xmlns="http://schemas.openxmlformats.org/package/2006/relationships"><Relationship Id="rId3" Type="http://schemas.openxmlformats.org/officeDocument/2006/relationships/slide" Target="slide2776.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7.xml.rels><?xml version="1.0" encoding="UTF-8" standalone="yes"?>
<Relationships xmlns="http://schemas.openxmlformats.org/package/2006/relationships"><Relationship Id="rId3" Type="http://schemas.openxmlformats.org/officeDocument/2006/relationships/slide" Target="slide2781.xml"/><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4.xml.rels><?xml version="1.0" encoding="UTF-8" standalone="yes"?>
<Relationships xmlns="http://schemas.openxmlformats.org/package/2006/relationships"><Relationship Id="rId2" Type="http://schemas.openxmlformats.org/officeDocument/2006/relationships/slide" Target="slide1157.xml"/><Relationship Id="rId1" Type="http://schemas.openxmlformats.org/officeDocument/2006/relationships/slideLayout" Target="../slideLayouts/slideLayout408.xml"/></Relationships>
</file>

<file path=ppt/slides/_rels/slide1155.xml.rels><?xml version="1.0" encoding="UTF-8" standalone="yes"?>
<Relationships xmlns="http://schemas.openxmlformats.org/package/2006/relationships"><Relationship Id="rId2" Type="http://schemas.openxmlformats.org/officeDocument/2006/relationships/slide" Target="slide1157.xml"/><Relationship Id="rId1" Type="http://schemas.openxmlformats.org/officeDocument/2006/relationships/slideLayout" Target="../slideLayouts/slideLayout397.xml"/></Relationships>
</file>

<file path=ppt/slides/_rels/slide11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244.xml"/><Relationship Id="rId1" Type="http://schemas.openxmlformats.org/officeDocument/2006/relationships/slideLayout" Target="../slideLayouts/slideLayout1.xml"/></Relationships>
</file>

<file path=ppt/slides/_rels/slide11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0.xml.rels><?xml version="1.0" encoding="UTF-8" standalone="yes"?>
<Relationships xmlns="http://schemas.openxmlformats.org/package/2006/relationships"><Relationship Id="rId2" Type="http://schemas.openxmlformats.org/officeDocument/2006/relationships/slide" Target="slide1171.xml"/><Relationship Id="rId1" Type="http://schemas.openxmlformats.org/officeDocument/2006/relationships/slideLayout" Target="../slideLayouts/slideLayout419.xml"/></Relationships>
</file>

<file path=ppt/slides/_rels/slide11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00.xml"/></Relationships>
</file>

<file path=ppt/slides/_rels/slide11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05.xml"/></Relationships>
</file>

<file path=ppt/slides/_rels/slide1203.xml.rels><?xml version="1.0" encoding="UTF-8" standalone="yes"?>
<Relationships xmlns="http://schemas.openxmlformats.org/package/2006/relationships"><Relationship Id="rId2" Type="http://schemas.openxmlformats.org/officeDocument/2006/relationships/slide" Target="slide2788.xml"/><Relationship Id="rId1" Type="http://schemas.openxmlformats.org/officeDocument/2006/relationships/slideLayout" Target="../slideLayouts/slideLayout441.xml"/></Relationships>
</file>

<file path=ppt/slides/_rels/slide1204.xml.rels><?xml version="1.0" encoding="UTF-8" standalone="yes"?>
<Relationships xmlns="http://schemas.openxmlformats.org/package/2006/relationships"><Relationship Id="rId1" Type="http://schemas.openxmlformats.org/officeDocument/2006/relationships/slideLayout" Target="../slideLayouts/slideLayout430.xml"/></Relationships>
</file>

<file path=ppt/slides/_rels/slide12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1.xml"/></Relationships>
</file>

<file path=ppt/slides/_rels/slide1217.xml.rels><?xml version="1.0" encoding="UTF-8" standalone="yes"?>
<Relationships xmlns="http://schemas.openxmlformats.org/package/2006/relationships"><Relationship Id="rId1" Type="http://schemas.openxmlformats.org/officeDocument/2006/relationships/slideLayout" Target="../slideLayouts/slideLayout452.xml"/></Relationships>
</file>

<file path=ppt/slides/_rels/slide12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2.xml"/></Relationships>
</file>

<file path=ppt/slides/_rels/slide12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36.xml.rels><?xml version="1.0" encoding="UTF-8" standalone="yes"?>
<Relationships xmlns="http://schemas.openxmlformats.org/package/2006/relationships"><Relationship Id="rId2" Type="http://schemas.openxmlformats.org/officeDocument/2006/relationships/slide" Target="slide1171.xml"/><Relationship Id="rId1" Type="http://schemas.openxmlformats.org/officeDocument/2006/relationships/slideLayout" Target="../slideLayouts/slideLayout474.xml"/></Relationships>
</file>

<file path=ppt/slides/_rels/slide1237.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463.xml"/></Relationships>
</file>

<file path=ppt/slides/_rels/slide1238.xml.rels><?xml version="1.0" encoding="UTF-8" standalone="yes"?>
<Relationships xmlns="http://schemas.openxmlformats.org/package/2006/relationships"><Relationship Id="rId8" Type="http://schemas.openxmlformats.org/officeDocument/2006/relationships/slide" Target="slide1423.xml"/><Relationship Id="rId13" Type="http://schemas.openxmlformats.org/officeDocument/2006/relationships/slide" Target="slide1507.xml"/><Relationship Id="rId18" Type="http://schemas.openxmlformats.org/officeDocument/2006/relationships/slide" Target="slide1704.xml"/><Relationship Id="rId26" Type="http://schemas.openxmlformats.org/officeDocument/2006/relationships/slide" Target="slide2572.xml"/><Relationship Id="rId3" Type="http://schemas.openxmlformats.org/officeDocument/2006/relationships/slide" Target="slide1311.xml"/><Relationship Id="rId21" Type="http://schemas.openxmlformats.org/officeDocument/2006/relationships/slide" Target="slide1732.xml"/><Relationship Id="rId7" Type="http://schemas.openxmlformats.org/officeDocument/2006/relationships/slide" Target="slide1339.xml"/><Relationship Id="rId12" Type="http://schemas.openxmlformats.org/officeDocument/2006/relationships/slide" Target="slide1535.xml"/><Relationship Id="rId17" Type="http://schemas.openxmlformats.org/officeDocument/2006/relationships/slide" Target="slide1620.xml"/><Relationship Id="rId25" Type="http://schemas.openxmlformats.org/officeDocument/2006/relationships/slide" Target="slide2537.xml"/><Relationship Id="rId2" Type="http://schemas.openxmlformats.org/officeDocument/2006/relationships/slide" Target="slide2.xml"/><Relationship Id="rId16" Type="http://schemas.openxmlformats.org/officeDocument/2006/relationships/slide" Target="slide1648.xml"/><Relationship Id="rId20" Type="http://schemas.openxmlformats.org/officeDocument/2006/relationships/slide" Target="slide1760.xml"/><Relationship Id="rId1" Type="http://schemas.openxmlformats.org/officeDocument/2006/relationships/slideLayout" Target="../slideLayouts/slideLayout1.xml"/><Relationship Id="rId6" Type="http://schemas.openxmlformats.org/officeDocument/2006/relationships/slide" Target="slide1276.xml"/><Relationship Id="rId11" Type="http://schemas.openxmlformats.org/officeDocument/2006/relationships/slide" Target="slide1451.xml"/><Relationship Id="rId24" Type="http://schemas.openxmlformats.org/officeDocument/2006/relationships/slide" Target="slide1844.xml"/><Relationship Id="rId5" Type="http://schemas.openxmlformats.org/officeDocument/2006/relationships/slide" Target="slide1367.xml"/><Relationship Id="rId15" Type="http://schemas.openxmlformats.org/officeDocument/2006/relationships/slide" Target="slide1563.xml"/><Relationship Id="rId23" Type="http://schemas.openxmlformats.org/officeDocument/2006/relationships/slide" Target="slide1788.xml"/><Relationship Id="rId10" Type="http://schemas.openxmlformats.org/officeDocument/2006/relationships/slide" Target="slide1479.xml"/><Relationship Id="rId19" Type="http://schemas.openxmlformats.org/officeDocument/2006/relationships/slide" Target="slide1676.xml"/><Relationship Id="rId4" Type="http://schemas.openxmlformats.org/officeDocument/2006/relationships/slide" Target="slide1241.xml"/><Relationship Id="rId9" Type="http://schemas.openxmlformats.org/officeDocument/2006/relationships/slide" Target="slide1395.xml"/><Relationship Id="rId14" Type="http://schemas.openxmlformats.org/officeDocument/2006/relationships/slide" Target="slide1591.xml"/><Relationship Id="rId22" Type="http://schemas.openxmlformats.org/officeDocument/2006/relationships/slide" Target="slide1816.xml"/></Relationships>
</file>

<file path=ppt/slides/_rels/slide1239.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485.xml"/></Relationships>
</file>

<file path=ppt/slides/_rels/slide1240.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496.xml"/></Relationships>
</file>

<file path=ppt/slides/_rels/slide12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3.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922.xml"/><Relationship Id="rId7" Type="http://schemas.openxmlformats.org/officeDocument/2006/relationships/slide" Target="slide838.xml"/><Relationship Id="rId2" Type="http://schemas.openxmlformats.org/officeDocument/2006/relationships/slide" Target="slide853.xml"/><Relationship Id="rId1" Type="http://schemas.openxmlformats.org/officeDocument/2006/relationships/slideLayout" Target="../slideLayouts/slideLayout133.xml"/><Relationship Id="rId6" Type="http://schemas.openxmlformats.org/officeDocument/2006/relationships/slide" Target="slide2.xml"/><Relationship Id="rId5" Type="http://schemas.openxmlformats.org/officeDocument/2006/relationships/slide" Target="slide1094.xml"/><Relationship Id="rId10" Type="http://schemas.openxmlformats.org/officeDocument/2006/relationships/slide" Target="slide1061.xml"/><Relationship Id="rId4" Type="http://schemas.openxmlformats.org/officeDocument/2006/relationships/slide" Target="slide1016.xml"/><Relationship Id="rId9" Type="http://schemas.openxmlformats.org/officeDocument/2006/relationships/slide" Target="slide1003.xml"/></Relationships>
</file>

<file path=ppt/slides/_rels/slide1274.xml.rels><?xml version="1.0" encoding="UTF-8" standalone="yes"?>
<Relationships xmlns="http://schemas.openxmlformats.org/package/2006/relationships"><Relationship Id="rId1" Type="http://schemas.openxmlformats.org/officeDocument/2006/relationships/slideLayout" Target="../slideLayouts/slideLayout518.xml"/></Relationships>
</file>

<file path=ppt/slides/_rels/slide1275.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507.xml"/></Relationships>
</file>

<file path=ppt/slides/_rels/slide12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2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08.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696.xml"/><Relationship Id="rId7" Type="http://schemas.openxmlformats.org/officeDocument/2006/relationships/slide" Target="slide664.xml"/><Relationship Id="rId2" Type="http://schemas.openxmlformats.org/officeDocument/2006/relationships/slide" Target="slide413.xml"/><Relationship Id="rId1" Type="http://schemas.openxmlformats.org/officeDocument/2006/relationships/slideLayout" Target="../slideLayouts/slideLayout1.xml"/><Relationship Id="rId6" Type="http://schemas.openxmlformats.org/officeDocument/2006/relationships/slide" Target="slide380.xml"/><Relationship Id="rId5" Type="http://schemas.openxmlformats.org/officeDocument/2006/relationships/slide" Target="slide2.xml"/><Relationship Id="rId4" Type="http://schemas.openxmlformats.org/officeDocument/2006/relationships/slide" Target="slide774.xml"/></Relationships>
</file>

<file path=ppt/slides/_rels/slide1309.xml.rels><?xml version="1.0" encoding="UTF-8" standalone="yes"?>
<Relationships xmlns="http://schemas.openxmlformats.org/package/2006/relationships"><Relationship Id="rId1" Type="http://schemas.openxmlformats.org/officeDocument/2006/relationships/slideLayout" Target="../slideLayouts/slideLayout540.xml"/></Relationships>
</file>

<file path=ppt/slides/_rels/slide1310.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529.xml"/></Relationships>
</file>

<file path=ppt/slides/_rels/slide13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36.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3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8.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3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64.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6.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3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92.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4.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3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3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3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0.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4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2.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4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47.xml.rels><?xml version="1.0" encoding="UTF-8" standalone="yes"?>
<Relationships xmlns="http://schemas.openxmlformats.org/package/2006/relationships"><Relationship Id="rId8" Type="http://schemas.openxmlformats.org/officeDocument/2006/relationships/slide" Target="slide1016.xml"/><Relationship Id="rId3" Type="http://schemas.openxmlformats.org/officeDocument/2006/relationships/slide" Target="slide910.xml"/><Relationship Id="rId7" Type="http://schemas.openxmlformats.org/officeDocument/2006/relationships/slide" Target="slide922.xml"/><Relationship Id="rId2" Type="http://schemas.openxmlformats.org/officeDocument/2006/relationships/slide" Target="slide838.xml"/><Relationship Id="rId1" Type="http://schemas.openxmlformats.org/officeDocument/2006/relationships/slideLayout" Target="../slideLayouts/slideLayout1.xml"/><Relationship Id="rId6" Type="http://schemas.openxmlformats.org/officeDocument/2006/relationships/slide" Target="slide853.xml"/><Relationship Id="rId5" Type="http://schemas.openxmlformats.org/officeDocument/2006/relationships/slide" Target="slide1061.xml"/><Relationship Id="rId10" Type="http://schemas.openxmlformats.org/officeDocument/2006/relationships/slide" Target="slide2.xml"/><Relationship Id="rId4" Type="http://schemas.openxmlformats.org/officeDocument/2006/relationships/slide" Target="slide1003.xml"/><Relationship Id="rId9" Type="http://schemas.openxmlformats.org/officeDocument/2006/relationships/slide" Target="slide1094.xml"/></Relationships>
</file>

<file path=ppt/slides/_rels/slide14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9.xml.rels><?xml version="1.0" encoding="UTF-8" standalone="yes"?>
<Relationships xmlns="http://schemas.openxmlformats.org/package/2006/relationships"><Relationship Id="rId2" Type="http://schemas.openxmlformats.org/officeDocument/2006/relationships/slide" Target="slide1447.xml"/><Relationship Id="rId1" Type="http://schemas.openxmlformats.org/officeDocument/2006/relationships/slideLayout" Target="../slideLayouts/slideLayout1.xml"/></Relationships>
</file>

<file path=ppt/slides/_rels/slide1450.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4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75.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664.xml"/><Relationship Id="rId7" Type="http://schemas.openxmlformats.org/officeDocument/2006/relationships/slide" Target="slide774.xml"/><Relationship Id="rId2" Type="http://schemas.openxmlformats.org/officeDocument/2006/relationships/slide" Target="slide380.xml"/><Relationship Id="rId1" Type="http://schemas.openxmlformats.org/officeDocument/2006/relationships/slideLayout" Target="../slideLayouts/slideLayout1.xml"/><Relationship Id="rId6" Type="http://schemas.openxmlformats.org/officeDocument/2006/relationships/slide" Target="slide696.xml"/><Relationship Id="rId5" Type="http://schemas.openxmlformats.org/officeDocument/2006/relationships/slide" Target="slide413.xml"/><Relationship Id="rId4" Type="http://schemas.openxmlformats.org/officeDocument/2006/relationships/slide" Target="slide761.xml"/></Relationships>
</file>

<file path=ppt/slides/_rels/slide14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7.xml.rels><?xml version="1.0" encoding="UTF-8" standalone="yes"?>
<Relationships xmlns="http://schemas.openxmlformats.org/package/2006/relationships"><Relationship Id="rId2" Type="http://schemas.openxmlformats.org/officeDocument/2006/relationships/slide" Target="slide1475.xml"/><Relationship Id="rId1" Type="http://schemas.openxmlformats.org/officeDocument/2006/relationships/slideLayout" Target="../slideLayouts/slideLayout1.xml"/></Relationships>
</file>

<file path=ppt/slides/_rels/slide1478.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4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4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04.xml.rels><?xml version="1.0" encoding="UTF-8" standalone="yes"?>
<Relationships xmlns="http://schemas.openxmlformats.org/package/2006/relationships"><Relationship Id="rId2" Type="http://schemas.openxmlformats.org/officeDocument/2006/relationships/slide" Target="slide1094.xml"/><Relationship Id="rId1" Type="http://schemas.openxmlformats.org/officeDocument/2006/relationships/slideLayout" Target="../slideLayouts/slideLayout1.xml"/></Relationships>
</file>

<file path=ppt/slides/_rels/slide1505.xml.rels><?xml version="1.0" encoding="UTF-8" standalone="yes"?>
<Relationships xmlns="http://schemas.openxmlformats.org/package/2006/relationships"><Relationship Id="rId2" Type="http://schemas.openxmlformats.org/officeDocument/2006/relationships/slide" Target="slide1094.xml"/><Relationship Id="rId1" Type="http://schemas.openxmlformats.org/officeDocument/2006/relationships/slideLayout" Target="../slideLayouts/slideLayout1.xml"/></Relationships>
</file>

<file path=ppt/slides/_rels/slide1506.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5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32.xml.rels><?xml version="1.0" encoding="UTF-8" standalone="yes"?>
<Relationships xmlns="http://schemas.openxmlformats.org/package/2006/relationships"><Relationship Id="rId2" Type="http://schemas.openxmlformats.org/officeDocument/2006/relationships/slide" Target="slide413.xml"/><Relationship Id="rId1" Type="http://schemas.openxmlformats.org/officeDocument/2006/relationships/slideLayout" Target="../slideLayouts/slideLayout1.xml"/></Relationships>
</file>

<file path=ppt/slides/_rels/slide1533.xml.rels><?xml version="1.0" encoding="UTF-8" standalone="yes"?>
<Relationships xmlns="http://schemas.openxmlformats.org/package/2006/relationships"><Relationship Id="rId2" Type="http://schemas.openxmlformats.org/officeDocument/2006/relationships/slide" Target="slide413.xml"/><Relationship Id="rId1" Type="http://schemas.openxmlformats.org/officeDocument/2006/relationships/slideLayout" Target="../slideLayouts/slideLayout1.xml"/></Relationships>
</file>

<file path=ppt/slides/_rels/slide1534.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5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60.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561.xml.rels><?xml version="1.0" encoding="UTF-8" standalone="yes"?>
<Relationships xmlns="http://schemas.openxmlformats.org/package/2006/relationships"><Relationship Id="rId2" Type="http://schemas.openxmlformats.org/officeDocument/2006/relationships/slide" Target="slide1560.xml"/><Relationship Id="rId1" Type="http://schemas.openxmlformats.org/officeDocument/2006/relationships/slideLayout" Target="../slideLayouts/slideLayout1.xml"/></Relationships>
</file>

<file path=ppt/slides/_rels/slide1562.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5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88.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5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0.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5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5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17.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6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9.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6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45.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6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7.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6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73.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6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5.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6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6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01.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7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3.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7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28.xml.rels><?xml version="1.0" encoding="UTF-8" standalone="yes"?>
<Relationships xmlns="http://schemas.openxmlformats.org/package/2006/relationships"><Relationship Id="rId8" Type="http://schemas.openxmlformats.org/officeDocument/2006/relationships/slide" Target="slide1016.xml"/><Relationship Id="rId3" Type="http://schemas.openxmlformats.org/officeDocument/2006/relationships/slide" Target="slide910.xml"/><Relationship Id="rId7" Type="http://schemas.openxmlformats.org/officeDocument/2006/relationships/slide" Target="slide922.xml"/><Relationship Id="rId2" Type="http://schemas.openxmlformats.org/officeDocument/2006/relationships/slide" Target="slide838.xml"/><Relationship Id="rId1" Type="http://schemas.openxmlformats.org/officeDocument/2006/relationships/slideLayout" Target="../slideLayouts/slideLayout1.xml"/><Relationship Id="rId6" Type="http://schemas.openxmlformats.org/officeDocument/2006/relationships/slide" Target="slide853.xml"/><Relationship Id="rId5" Type="http://schemas.openxmlformats.org/officeDocument/2006/relationships/slide" Target="slide1061.xml"/><Relationship Id="rId10" Type="http://schemas.openxmlformats.org/officeDocument/2006/relationships/slide" Target="slide2.xml"/><Relationship Id="rId4" Type="http://schemas.openxmlformats.org/officeDocument/2006/relationships/slide" Target="slide1003.xml"/><Relationship Id="rId9" Type="http://schemas.openxmlformats.org/officeDocument/2006/relationships/slide" Target="slide1094.xml"/></Relationships>
</file>

<file path=ppt/slides/_rels/slide1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0.xml.rels><?xml version="1.0" encoding="UTF-8" standalone="yes"?>
<Relationships xmlns="http://schemas.openxmlformats.org/package/2006/relationships"><Relationship Id="rId2" Type="http://schemas.openxmlformats.org/officeDocument/2006/relationships/slide" Target="slide1728.xml"/><Relationship Id="rId1" Type="http://schemas.openxmlformats.org/officeDocument/2006/relationships/slideLayout" Target="../slideLayouts/slideLayout1.xml"/></Relationships>
</file>

<file path=ppt/slides/_rels/slide1731.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7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6.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664.xml"/><Relationship Id="rId7" Type="http://schemas.openxmlformats.org/officeDocument/2006/relationships/slide" Target="slide774.xml"/><Relationship Id="rId2" Type="http://schemas.openxmlformats.org/officeDocument/2006/relationships/slide" Target="slide380.xml"/><Relationship Id="rId1" Type="http://schemas.openxmlformats.org/officeDocument/2006/relationships/slideLayout" Target="../slideLayouts/slideLayout133.xml"/><Relationship Id="rId6" Type="http://schemas.openxmlformats.org/officeDocument/2006/relationships/slide" Target="slide696.xml"/><Relationship Id="rId5" Type="http://schemas.openxmlformats.org/officeDocument/2006/relationships/slide" Target="slide413.xml"/><Relationship Id="rId4" Type="http://schemas.openxmlformats.org/officeDocument/2006/relationships/slide" Target="slide761.xml"/></Relationships>
</file>

<file path=ppt/slides/_rels/slide17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8.xml.rels><?xml version="1.0" encoding="UTF-8" standalone="yes"?>
<Relationships xmlns="http://schemas.openxmlformats.org/package/2006/relationships"><Relationship Id="rId2" Type="http://schemas.openxmlformats.org/officeDocument/2006/relationships/slide" Target="slide1756.xml"/><Relationship Id="rId1" Type="http://schemas.openxmlformats.org/officeDocument/2006/relationships/slideLayout" Target="../slideLayouts/slideLayout1.xml"/></Relationships>
</file>

<file path=ppt/slides/_rels/slide1759.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7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85.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7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7.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7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7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13.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8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5.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8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41.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18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3.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18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33.xml"/></Relationships>
</file>

<file path=ppt/slides/_rels/slide1869.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33.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18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1.xml.rels><?xml version="1.0" encoding="UTF-8" standalone="yes"?>
<Relationships xmlns="http://schemas.openxmlformats.org/package/2006/relationships"><Relationship Id="rId2" Type="http://schemas.openxmlformats.org/officeDocument/2006/relationships/slide" Target="slide290.xml"/><Relationship Id="rId1" Type="http://schemas.openxmlformats.org/officeDocument/2006/relationships/slideLayout" Target="../slideLayouts/slideLayout1.xml"/></Relationships>
</file>

<file path=ppt/slides/_rels/slide1872.xml.rels><?xml version="1.0" encoding="UTF-8" standalone="yes"?>
<Relationships xmlns="http://schemas.openxmlformats.org/package/2006/relationships"><Relationship Id="rId13" Type="http://schemas.openxmlformats.org/officeDocument/2006/relationships/slide" Target="slide2019.xml"/><Relationship Id="rId18" Type="http://schemas.openxmlformats.org/officeDocument/2006/relationships/slide" Target="slide2077.xml"/><Relationship Id="rId26" Type="http://schemas.openxmlformats.org/officeDocument/2006/relationships/slide" Target="slide2199.xml"/><Relationship Id="rId21" Type="http://schemas.openxmlformats.org/officeDocument/2006/relationships/slide" Target="slide2115.xml"/><Relationship Id="rId34" Type="http://schemas.openxmlformats.org/officeDocument/2006/relationships/slide" Target="slide2300.xml"/><Relationship Id="rId7" Type="http://schemas.openxmlformats.org/officeDocument/2006/relationships/slide" Target="slide1943.xml"/><Relationship Id="rId12" Type="http://schemas.openxmlformats.org/officeDocument/2006/relationships/slide" Target="slide2003.xml"/><Relationship Id="rId17" Type="http://schemas.openxmlformats.org/officeDocument/2006/relationships/slide" Target="slide2069.xml"/><Relationship Id="rId25" Type="http://schemas.openxmlformats.org/officeDocument/2006/relationships/slide" Target="slide2188.xml"/><Relationship Id="rId33" Type="http://schemas.openxmlformats.org/officeDocument/2006/relationships/slide" Target="slide2290.xml"/><Relationship Id="rId38" Type="http://schemas.openxmlformats.org/officeDocument/2006/relationships/slide" Target="slide2.xml"/><Relationship Id="rId2" Type="http://schemas.openxmlformats.org/officeDocument/2006/relationships/slide" Target="slide1875.xml"/><Relationship Id="rId16" Type="http://schemas.openxmlformats.org/officeDocument/2006/relationships/slide" Target="slide2053.xml"/><Relationship Id="rId20" Type="http://schemas.openxmlformats.org/officeDocument/2006/relationships/slide" Target="slide2095.xml"/><Relationship Id="rId29" Type="http://schemas.openxmlformats.org/officeDocument/2006/relationships/slide" Target="slide2229.xml"/><Relationship Id="rId1" Type="http://schemas.openxmlformats.org/officeDocument/2006/relationships/slideLayout" Target="../slideLayouts/slideLayout1.xml"/><Relationship Id="rId6" Type="http://schemas.openxmlformats.org/officeDocument/2006/relationships/slide" Target="slide1929.xml"/><Relationship Id="rId11" Type="http://schemas.openxmlformats.org/officeDocument/2006/relationships/slide" Target="slide1997.xml"/><Relationship Id="rId24" Type="http://schemas.openxmlformats.org/officeDocument/2006/relationships/slide" Target="slide2150.xml"/><Relationship Id="rId32" Type="http://schemas.openxmlformats.org/officeDocument/2006/relationships/slide" Target="slide2280.xml"/><Relationship Id="rId37" Type="http://schemas.openxmlformats.org/officeDocument/2006/relationships/slide" Target="slide2316.xml"/><Relationship Id="rId5" Type="http://schemas.openxmlformats.org/officeDocument/2006/relationships/slide" Target="slide1919.xml"/><Relationship Id="rId15" Type="http://schemas.openxmlformats.org/officeDocument/2006/relationships/slide" Target="slide2039.xml"/><Relationship Id="rId23" Type="http://schemas.openxmlformats.org/officeDocument/2006/relationships/slide" Target="slide2140.xml"/><Relationship Id="rId28" Type="http://schemas.openxmlformats.org/officeDocument/2006/relationships/slide" Target="slide2219.xml"/><Relationship Id="rId36" Type="http://schemas.openxmlformats.org/officeDocument/2006/relationships/slide" Target="slide2308.xml"/><Relationship Id="rId10" Type="http://schemas.openxmlformats.org/officeDocument/2006/relationships/slide" Target="slide1985.xml"/><Relationship Id="rId19" Type="http://schemas.openxmlformats.org/officeDocument/2006/relationships/slide" Target="slide2085.xml"/><Relationship Id="rId31" Type="http://schemas.openxmlformats.org/officeDocument/2006/relationships/slide" Target="slide2264.xml"/><Relationship Id="rId4" Type="http://schemas.openxmlformats.org/officeDocument/2006/relationships/slide" Target="slide1905.xml"/><Relationship Id="rId9" Type="http://schemas.openxmlformats.org/officeDocument/2006/relationships/slide" Target="slide1973.xml"/><Relationship Id="rId14" Type="http://schemas.openxmlformats.org/officeDocument/2006/relationships/slide" Target="slide2029.xml"/><Relationship Id="rId22" Type="http://schemas.openxmlformats.org/officeDocument/2006/relationships/slide" Target="slide2122.xml"/><Relationship Id="rId27" Type="http://schemas.openxmlformats.org/officeDocument/2006/relationships/slide" Target="slide2207.xml"/><Relationship Id="rId30" Type="http://schemas.openxmlformats.org/officeDocument/2006/relationships/slide" Target="slide2249.xml"/><Relationship Id="rId35" Type="http://schemas.openxmlformats.org/officeDocument/2006/relationships/slide" Target="slide2326.xml"/><Relationship Id="rId8" Type="http://schemas.openxmlformats.org/officeDocument/2006/relationships/slide" Target="slide1965.xml"/><Relationship Id="rId3" Type="http://schemas.openxmlformats.org/officeDocument/2006/relationships/slide" Target="slide1885.xml"/></Relationships>
</file>

<file path=ppt/slides/_rels/slide18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4.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18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188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884.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18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8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190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04.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19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16.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1965.xml"/><Relationship Id="rId7" Type="http://schemas.openxmlformats.org/officeDocument/2006/relationships/slide" Target="slide1919.xml"/><Relationship Id="rId2" Type="http://schemas.openxmlformats.org/officeDocument/2006/relationships/slide" Target="slide2376.xml"/><Relationship Id="rId1" Type="http://schemas.openxmlformats.org/officeDocument/2006/relationships/slideLayout" Target="../slideLayouts/slideLayout188.xml"/><Relationship Id="rId6" Type="http://schemas.openxmlformats.org/officeDocument/2006/relationships/slide" Target="slide1929.xml"/><Relationship Id="rId5" Type="http://schemas.openxmlformats.org/officeDocument/2006/relationships/slide" Target="slide1951.xml"/><Relationship Id="rId4" Type="http://schemas.openxmlformats.org/officeDocument/2006/relationships/slide" Target="slide1943.xml"/></Relationships>
</file>

<file path=ppt/slides/_rels/slide191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2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88.xml"/><Relationship Id="rId1" Type="http://schemas.openxmlformats.org/officeDocument/2006/relationships/themeOverride" Target="../theme/themeOverride77.xml"/></Relationships>
</file>

<file path=ppt/slides/_rels/slide19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26.xml.rels><?xml version="1.0" encoding="UTF-8" standalone="yes"?>
<Relationships xmlns="http://schemas.openxmlformats.org/package/2006/relationships"><Relationship Id="rId3" Type="http://schemas.openxmlformats.org/officeDocument/2006/relationships/slide" Target="slide1965.xml"/><Relationship Id="rId7"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 Id="rId6" Type="http://schemas.openxmlformats.org/officeDocument/2006/relationships/slide" Target="slide1929.xml"/><Relationship Id="rId5" Type="http://schemas.openxmlformats.org/officeDocument/2006/relationships/slide" Target="slide1951.xml"/><Relationship Id="rId4" Type="http://schemas.openxmlformats.org/officeDocument/2006/relationships/slide" Target="slide1943.xml"/></Relationships>
</file>

<file path=ppt/slides/_rels/slide192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40.xml.rels><?xml version="1.0" encoding="UTF-8" standalone="yes"?>
<Relationships xmlns="http://schemas.openxmlformats.org/package/2006/relationships"><Relationship Id="rId3" Type="http://schemas.openxmlformats.org/officeDocument/2006/relationships/slide" Target="slide1965.xml"/><Relationship Id="rId2" Type="http://schemas.openxmlformats.org/officeDocument/2006/relationships/slide" Target="slide2376.xml"/><Relationship Id="rId1" Type="http://schemas.openxmlformats.org/officeDocument/2006/relationships/slideLayout" Target="../slideLayouts/slideLayout188.xml"/><Relationship Id="rId6" Type="http://schemas.openxmlformats.org/officeDocument/2006/relationships/slide" Target="slide2.xml"/><Relationship Id="rId5" Type="http://schemas.openxmlformats.org/officeDocument/2006/relationships/slide" Target="slide1951.xml"/><Relationship Id="rId4" Type="http://schemas.openxmlformats.org/officeDocument/2006/relationships/slide" Target="slide1943.xml"/></Relationships>
</file>

<file path=ppt/slides/_rels/slide1941.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48.xml.rels><?xml version="1.0" encoding="UTF-8" standalone="yes"?>
<Relationships xmlns="http://schemas.openxmlformats.org/package/2006/relationships"><Relationship Id="rId3" Type="http://schemas.openxmlformats.org/officeDocument/2006/relationships/slide" Target="slide1965.xml"/><Relationship Id="rId2" Type="http://schemas.openxmlformats.org/officeDocument/2006/relationships/slide" Target="slide2376.xml"/><Relationship Id="rId1" Type="http://schemas.openxmlformats.org/officeDocument/2006/relationships/slideLayout" Target="../slideLayouts/slideLayout188.xml"/><Relationship Id="rId5" Type="http://schemas.openxmlformats.org/officeDocument/2006/relationships/slide" Target="slide2.xml"/><Relationship Id="rId4" Type="http://schemas.openxmlformats.org/officeDocument/2006/relationships/slide" Target="slide1951.xml"/></Relationships>
</file>

<file path=ppt/slides/_rels/slide1949.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2.xml.rels><?xml version="1.0" encoding="UTF-8" standalone="yes"?>
<Relationships xmlns="http://schemas.openxmlformats.org/package/2006/relationships"><Relationship Id="rId3" Type="http://schemas.openxmlformats.org/officeDocument/2006/relationships/slide" Target="slide1965.xml"/><Relationship Id="rId2" Type="http://schemas.openxmlformats.org/officeDocument/2006/relationships/slide" Target="slide2376.xml"/><Relationship Id="rId1" Type="http://schemas.openxmlformats.org/officeDocument/2006/relationships/slideLayout" Target="../slideLayouts/slideLayout188.xml"/><Relationship Id="rId4" Type="http://schemas.openxmlformats.org/officeDocument/2006/relationships/slide" Target="slide2.xml"/></Relationships>
</file>

<file path=ppt/slides/_rels/slide196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1971.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72.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19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198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84.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19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1995.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19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19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01.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1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1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18.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2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28.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3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3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38.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51.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6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6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68.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75.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76.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8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84.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09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094.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0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0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2.xml.rels><?xml version="1.0" encoding="UTF-8" standalone="yes"?>
<Relationships xmlns="http://schemas.openxmlformats.org/package/2006/relationships"><Relationship Id="rId3" Type="http://schemas.openxmlformats.org/officeDocument/2006/relationships/slide" Target="slide2140.xml"/><Relationship Id="rId7"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 Id="rId6" Type="http://schemas.openxmlformats.org/officeDocument/2006/relationships/slide" Target="slide2150.xml"/><Relationship Id="rId5" Type="http://schemas.openxmlformats.org/officeDocument/2006/relationships/slide" Target="slide2122.xml"/><Relationship Id="rId4" Type="http://schemas.openxmlformats.org/officeDocument/2006/relationships/slide" Target="slide2115.xml"/></Relationships>
</file>

<file path=ppt/slides/_rels/slide2113.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19.xml.rels><?xml version="1.0" encoding="UTF-8" standalone="yes"?>
<Relationships xmlns="http://schemas.openxmlformats.org/package/2006/relationships"><Relationship Id="rId3" Type="http://schemas.openxmlformats.org/officeDocument/2006/relationships/slide" Target="slide2140.xml"/><Relationship Id="rId2" Type="http://schemas.openxmlformats.org/officeDocument/2006/relationships/slide" Target="slide2376.xml"/><Relationship Id="rId1" Type="http://schemas.openxmlformats.org/officeDocument/2006/relationships/slideLayout" Target="../slideLayouts/slideLayout188.xml"/><Relationship Id="rId6" Type="http://schemas.openxmlformats.org/officeDocument/2006/relationships/slide" Target="slide2.xml"/><Relationship Id="rId5" Type="http://schemas.openxmlformats.org/officeDocument/2006/relationships/slide" Target="slide2150.xml"/><Relationship Id="rId4" Type="http://schemas.openxmlformats.org/officeDocument/2006/relationships/slide" Target="slide2122.xml"/></Relationships>
</file>

<file path=ppt/slides/_rels/slide2120.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37.xml.rels><?xml version="1.0" encoding="UTF-8" standalone="yes"?>
<Relationships xmlns="http://schemas.openxmlformats.org/package/2006/relationships"><Relationship Id="rId3" Type="http://schemas.openxmlformats.org/officeDocument/2006/relationships/slide" Target="slide2140.xml"/><Relationship Id="rId2" Type="http://schemas.openxmlformats.org/officeDocument/2006/relationships/slide" Target="slide2376.xml"/><Relationship Id="rId1" Type="http://schemas.openxmlformats.org/officeDocument/2006/relationships/slideLayout" Target="../slideLayouts/slideLayout188.xml"/><Relationship Id="rId5" Type="http://schemas.openxmlformats.org/officeDocument/2006/relationships/slide" Target="slide2.xml"/><Relationship Id="rId4" Type="http://schemas.openxmlformats.org/officeDocument/2006/relationships/slide" Target="slide2150.xml"/></Relationships>
</file>

<file path=ppt/slides/_rels/slide2138.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47.xml.rels><?xml version="1.0" encoding="UTF-8" standalone="yes"?>
<Relationships xmlns="http://schemas.openxmlformats.org/package/2006/relationships"><Relationship Id="rId3" Type="http://schemas.openxmlformats.org/officeDocument/2006/relationships/slide" Target="slide2150.xml"/><Relationship Id="rId2" Type="http://schemas.openxmlformats.org/officeDocument/2006/relationships/slide" Target="slide2376.xml"/><Relationship Id="rId1" Type="http://schemas.openxmlformats.org/officeDocument/2006/relationships/slideLayout" Target="../slideLayouts/slideLayout188.xml"/><Relationship Id="rId4" Type="http://schemas.openxmlformats.org/officeDocument/2006/relationships/slide" Target="slide2.xml"/></Relationships>
</file>

<file path=ppt/slides/_rels/slide2148.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88.xml"/></Relationships>
</file>

<file path=ppt/slides/_rels/slide218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88.xml"/></Relationships>
</file>

<file path=ppt/slides/_rels/slide2186.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187.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1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1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1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1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19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66.xml"/></Relationships>
</file>

<file path=ppt/slides/_rels/slide219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198.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1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0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66.xml"/></Relationships>
</file>

<file path=ppt/slides/_rels/slide2205.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206.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2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16.xml.rels><?xml version="1.0" encoding="UTF-8" standalone="yes"?>
<Relationships xmlns="http://schemas.openxmlformats.org/package/2006/relationships"><Relationship Id="rId3" Type="http://schemas.openxmlformats.org/officeDocument/2006/relationships/slide" Target="slide2376.xml"/><Relationship Id="rId2" Type="http://schemas.openxmlformats.org/officeDocument/2006/relationships/slide" Target="slide2219.xml"/><Relationship Id="rId1" Type="http://schemas.openxmlformats.org/officeDocument/2006/relationships/slideLayout" Target="../slideLayouts/slideLayout1.xml"/><Relationship Id="rId4" Type="http://schemas.openxmlformats.org/officeDocument/2006/relationships/slide" Target="slide2.xml"/></Relationships>
</file>

<file path=ppt/slides/_rels/slide221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26.xml.rels><?xml version="1.0" encoding="UTF-8" standalone="yes"?>
<Relationships xmlns="http://schemas.openxmlformats.org/package/2006/relationships"><Relationship Id="rId3" Type="http://schemas.openxmlformats.org/officeDocument/2006/relationships/slide" Target="slide2229.xml"/><Relationship Id="rId2" Type="http://schemas.openxmlformats.org/officeDocument/2006/relationships/slide" Target="slide2376.xml"/><Relationship Id="rId1" Type="http://schemas.openxmlformats.org/officeDocument/2006/relationships/slideLayout" Target="../slideLayouts/slideLayout166.xml"/><Relationship Id="rId4" Type="http://schemas.openxmlformats.org/officeDocument/2006/relationships/slide" Target="slide2.xml"/></Relationships>
</file>

<file path=ppt/slides/_rels/slide2227.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66.xml"/></Relationships>
</file>

<file path=ppt/slides/_rels/slide2239.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240.xml.rels><?xml version="1.0" encoding="UTF-8" standalone="yes"?>
<Relationships xmlns="http://schemas.openxmlformats.org/package/2006/relationships"><Relationship Id="rId2" Type="http://schemas.openxmlformats.org/officeDocument/2006/relationships/slide" Target="slide612.xml"/><Relationship Id="rId1" Type="http://schemas.openxmlformats.org/officeDocument/2006/relationships/slideLayout" Target="../slideLayouts/slideLayout1.xml"/></Relationships>
</file>

<file path=ppt/slides/_rels/slide22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2.xml.rels><?xml version="1.0" encoding="UTF-8" standalone="yes"?>
<Relationships xmlns="http://schemas.openxmlformats.org/package/2006/relationships"><Relationship Id="rId2" Type="http://schemas.openxmlformats.org/officeDocument/2006/relationships/slide" Target="slide612.xml"/><Relationship Id="rId1" Type="http://schemas.openxmlformats.org/officeDocument/2006/relationships/slideLayout" Target="../slideLayouts/slideLayout166.xml"/></Relationships>
</file>

<file path=ppt/slides/_rels/slide2243.xml.rels><?xml version="1.0" encoding="UTF-8" standalone="yes"?>
<Relationships xmlns="http://schemas.openxmlformats.org/package/2006/relationships"><Relationship Id="rId2" Type="http://schemas.openxmlformats.org/officeDocument/2006/relationships/slide" Target="slide1156.xml"/><Relationship Id="rId1" Type="http://schemas.openxmlformats.org/officeDocument/2006/relationships/slideLayout" Target="../slideLayouts/slideLayout166.xml"/></Relationships>
</file>

<file path=ppt/slides/_rels/slide22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5.xml.rels><?xml version="1.0" encoding="UTF-8" standalone="yes"?>
<Relationships xmlns="http://schemas.openxmlformats.org/package/2006/relationships"><Relationship Id="rId2" Type="http://schemas.openxmlformats.org/officeDocument/2006/relationships/slide" Target="slide1156.xml"/><Relationship Id="rId1" Type="http://schemas.openxmlformats.org/officeDocument/2006/relationships/slideLayout" Target="../slideLayouts/slideLayout1.xml"/></Relationships>
</file>

<file path=ppt/slides/_rels/slide2246.xml.rels><?xml version="1.0" encoding="UTF-8" standalone="yes"?>
<Relationships xmlns="http://schemas.openxmlformats.org/package/2006/relationships"><Relationship Id="rId2" Type="http://schemas.openxmlformats.org/officeDocument/2006/relationships/slide" Target="slide1156.xml"/><Relationship Id="rId1" Type="http://schemas.openxmlformats.org/officeDocument/2006/relationships/slideLayout" Target="../slideLayouts/slideLayout166.xml"/></Relationships>
</file>

<file path=ppt/slides/_rels/slide2247.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248.xml.rels><?xml version="1.0" encoding="UTF-8" standalone="yes"?>
<Relationships xmlns="http://schemas.openxmlformats.org/package/2006/relationships"><Relationship Id="rId2" Type="http://schemas.openxmlformats.org/officeDocument/2006/relationships/slide" Target="slide1872.xml"/><Relationship Id="rId1" Type="http://schemas.openxmlformats.org/officeDocument/2006/relationships/slideLayout" Target="../slideLayouts/slideLayout1.xml"/></Relationships>
</file>

<file path=ppt/slides/_rels/slide22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56.xml.rels><?xml version="1.0" encoding="UTF-8" standalone="yes"?>
<Relationships xmlns="http://schemas.openxmlformats.org/package/2006/relationships"><Relationship Id="rId3" Type="http://schemas.openxmlformats.org/officeDocument/2006/relationships/slide" Target="slide2290.xml"/><Relationship Id="rId2" Type="http://schemas.openxmlformats.org/officeDocument/2006/relationships/slide" Target="slide2280.xml"/><Relationship Id="rId1" Type="http://schemas.openxmlformats.org/officeDocument/2006/relationships/slideLayout" Target="../slideLayouts/slideLayout1.xml"/><Relationship Id="rId4" Type="http://schemas.openxmlformats.org/officeDocument/2006/relationships/slide" Target="slide2.xml"/></Relationships>
</file>

<file path=ppt/slides/_rels/slide22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77.xml"/></Relationships>
</file>

<file path=ppt/slides/_rels/slide22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78.xml.rels><?xml version="1.0" encoding="UTF-8" standalone="yes"?>
<Relationships xmlns="http://schemas.openxmlformats.org/package/2006/relationships"><Relationship Id="rId2" Type="http://schemas.openxmlformats.org/officeDocument/2006/relationships/slide" Target="slide2376.xml"/><Relationship Id="rId1" Type="http://schemas.openxmlformats.org/officeDocument/2006/relationships/slideLayout" Target="../slideLayouts/slideLayout1.xml"/></Relationships>
</file>

<file path=ppt/slides/_rels/slide22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88.xml.rels><?xml version="1.0" encoding="UTF-8" standalone="yes"?>
<Relationships xmlns="http://schemas.openxmlformats.org/package/2006/relationships"><Relationship Id="rId2" Type="http://schemas.openxmlformats.org/officeDocument/2006/relationships/slide" Target="slide2257.xml"/><Relationship Id="rId1" Type="http://schemas.openxmlformats.org/officeDocument/2006/relationships/slideLayout" Target="../slideLayouts/slideLayout1.xml"/></Relationships>
</file>

<file path=ppt/slides/_rels/slide22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2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66.xml"/></Relationships>
</file>

<file path=ppt/slides/_rels/slide2298.xml.rels><?xml version="1.0" encoding="UTF-8" standalone="yes"?>
<Relationships xmlns="http://schemas.openxmlformats.org/package/2006/relationships"><Relationship Id="rId2" Type="http://schemas.openxmlformats.org/officeDocument/2006/relationships/slide" Target="slide2257.xml"/><Relationship Id="rId1" Type="http://schemas.openxmlformats.org/officeDocument/2006/relationships/slideLayout" Target="../slideLayouts/slideLayout1.xml"/></Relationships>
</file>

<file path=ppt/slides/_rels/slide22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0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xml"/></Relationships>
</file>

<file path=ppt/slides/_rels/slide2306.xml.rels><?xml version="1.0" encoding="UTF-8" standalone="yes"?>
<Relationships xmlns="http://schemas.openxmlformats.org/package/2006/relationships"><Relationship Id="rId2" Type="http://schemas.openxmlformats.org/officeDocument/2006/relationships/slide" Target="slide2257.xml"/><Relationship Id="rId1" Type="http://schemas.openxmlformats.org/officeDocument/2006/relationships/slideLayout" Target="../slideLayouts/slideLayout1.xml"/></Relationships>
</file>

<file path=ppt/slides/_rels/slide23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1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xml"/></Relationships>
</file>

<file path=ppt/slides/_rels/slide2314.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3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66.xml"/></Relationships>
</file>

<file path=ppt/slides/_rels/slide23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2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2376.xml"/><Relationship Id="rId1" Type="http://schemas.openxmlformats.org/officeDocument/2006/relationships/slideLayout" Target="../slideLayouts/slideLayout166.xml"/></Relationships>
</file>

<file path=ppt/slides/_rels/slide2324.xml.rels><?xml version="1.0" encoding="UTF-8" standalone="yes"?>
<Relationships xmlns="http://schemas.openxmlformats.org/package/2006/relationships"><Relationship Id="rId2" Type="http://schemas.openxmlformats.org/officeDocument/2006/relationships/slide" Target="slide2358.xml"/><Relationship Id="rId1" Type="http://schemas.openxmlformats.org/officeDocument/2006/relationships/slideLayout" Target="../slideLayouts/slideLayout1.xml"/></Relationships>
</file>

<file path=ppt/slides/_rels/slide23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44.xml"/></Relationships>
</file>

<file path=ppt/slides/_rels/slide23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55.xml"/></Relationships>
</file>

<file path=ppt/slides/_rels/slide23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55.xml"/></Relationships>
</file>

<file path=ppt/slides/_rels/slide23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55.xml"/></Relationships>
</file>

<file path=ppt/slides/_rels/slide23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55.xml"/></Relationships>
</file>

<file path=ppt/slides/_rels/slide23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55.xml"/></Relationships>
</file>

<file path=ppt/slides/_rels/slide23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55.xml"/></Relationships>
</file>

<file path=ppt/slides/_rels/slide23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44.xml"/></Relationships>
</file>

<file path=ppt/slides/_rels/slide23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44.xml"/></Relationships>
</file>

<file path=ppt/slides/_rels/slide23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44.xml"/></Relationships>
</file>

<file path=ppt/slides/_rels/slide2356.xml.rels><?xml version="1.0" encoding="UTF-8" standalone="yes"?>
<Relationships xmlns="http://schemas.openxmlformats.org/package/2006/relationships"><Relationship Id="rId2" Type="http://schemas.openxmlformats.org/officeDocument/2006/relationships/slide" Target="slide2376.xml"/><Relationship Id="rId1" Type="http://schemas.openxmlformats.org/officeDocument/2006/relationships/slideLayout" Target="../slideLayouts/slideLayout1.xml"/></Relationships>
</file>

<file path=ppt/slides/_rels/slide23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99.xml"/></Relationships>
</file>

<file path=ppt/slides/_rels/slide23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99.xml"/></Relationships>
</file>

<file path=ppt/slides/_rels/slide23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99.xml"/></Relationships>
</file>

<file path=ppt/slides/_rels/slide23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99.xml"/></Relationships>
</file>

<file path=ppt/slides/_rels/slide23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10.xml"/></Relationships>
</file>

<file path=ppt/slides/_rels/slide23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10.xml"/></Relationships>
</file>

<file path=ppt/slides/_rels/slide23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80.xml.rels><?xml version="1.0" encoding="UTF-8" standalone="yes"?>
<Relationships xmlns="http://schemas.openxmlformats.org/package/2006/relationships"><Relationship Id="rId2" Type="http://schemas.openxmlformats.org/officeDocument/2006/relationships/slide" Target="slide313.xml"/><Relationship Id="rId1" Type="http://schemas.openxmlformats.org/officeDocument/2006/relationships/slideLayout" Target="../slideLayouts/slideLayout1.xml"/></Relationships>
</file>

<file path=ppt/slides/_rels/slide2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43.xml"/></Relationships>
</file>

<file path=ppt/slides/_rels/slide23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43.xml"/></Relationships>
</file>

<file path=ppt/slides/_rels/slide23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54.xml"/></Relationships>
</file>

<file path=ppt/slides/_rels/slide23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54.xml"/></Relationships>
</file>

<file path=ppt/slides/_rels/slide23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54.xml"/></Relationships>
</file>

<file path=ppt/slides/_rels/slide23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3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21.xml"/></Relationships>
</file>

<file path=ppt/slides/_rels/slide2426.xml.rels><?xml version="1.0" encoding="UTF-8" standalone="yes"?>
<Relationships xmlns="http://schemas.openxmlformats.org/package/2006/relationships"><Relationship Id="rId2" Type="http://schemas.openxmlformats.org/officeDocument/2006/relationships/slide" Target="slide93.xml"/><Relationship Id="rId1" Type="http://schemas.openxmlformats.org/officeDocument/2006/relationships/slideLayout" Target="../slideLayouts/slideLayout1.xml"/></Relationships>
</file>

<file path=ppt/slides/_rels/slide2427.xml.rels><?xml version="1.0" encoding="UTF-8" standalone="yes"?>
<Relationships xmlns="http://schemas.openxmlformats.org/package/2006/relationships"><Relationship Id="rId1" Type="http://schemas.openxmlformats.org/officeDocument/2006/relationships/slideLayout" Target="../slideLayouts/slideLayout562.xml"/></Relationships>
</file>

<file path=ppt/slides/_rels/slide24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51.xml"/></Relationships>
</file>

<file path=ppt/slides/_rels/slide24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9.xml.rels><?xml version="1.0" encoding="UTF-8" standalone="yes"?>
<Relationships xmlns="http://schemas.openxmlformats.org/package/2006/relationships"><Relationship Id="rId2" Type="http://schemas.openxmlformats.org/officeDocument/2006/relationships/slide" Target="slide630.xml"/><Relationship Id="rId1" Type="http://schemas.openxmlformats.org/officeDocument/2006/relationships/slideLayout" Target="../slideLayouts/slideLayout573.xml"/></Relationships>
</file>

<file path=ppt/slides/_rels/slide25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25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584.xml"/></Relationships>
</file>

<file path=ppt/slides/_rels/slide2535.xml.rels><?xml version="1.0" encoding="UTF-8" standalone="yes"?>
<Relationships xmlns="http://schemas.openxmlformats.org/package/2006/relationships"><Relationship Id="rId2" Type="http://schemas.openxmlformats.org/officeDocument/2006/relationships/slide" Target="slide1061.xml"/><Relationship Id="rId1" Type="http://schemas.openxmlformats.org/officeDocument/2006/relationships/slideLayout" Target="../slideLayouts/slideLayout595.xml"/></Relationships>
</file>

<file path=ppt/slides/_rels/slide2536.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25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06.xml"/></Relationships>
</file>

<file path=ppt/slides/_rels/slide25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69.xml.rels><?xml version="1.0" encoding="UTF-8" standalone="yes"?>
<Relationships xmlns="http://schemas.openxmlformats.org/package/2006/relationships"><Relationship Id="rId8" Type="http://schemas.openxmlformats.org/officeDocument/2006/relationships/slide" Target="slide910.xml"/><Relationship Id="rId3" Type="http://schemas.openxmlformats.org/officeDocument/2006/relationships/slide" Target="slide853.xml"/><Relationship Id="rId7" Type="http://schemas.openxmlformats.org/officeDocument/2006/relationships/slide" Target="slide838.xml"/><Relationship Id="rId2" Type="http://schemas.openxmlformats.org/officeDocument/2006/relationships/slide" Target="slide2.xml"/><Relationship Id="rId1" Type="http://schemas.openxmlformats.org/officeDocument/2006/relationships/slideLayout" Target="../slideLayouts/slideLayout606.xml"/><Relationship Id="rId6" Type="http://schemas.openxmlformats.org/officeDocument/2006/relationships/slide" Target="slide1094.xml"/><Relationship Id="rId5" Type="http://schemas.openxmlformats.org/officeDocument/2006/relationships/slide" Target="slide1016.xml"/><Relationship Id="rId10" Type="http://schemas.openxmlformats.org/officeDocument/2006/relationships/slide" Target="slide1061.xml"/><Relationship Id="rId4" Type="http://schemas.openxmlformats.org/officeDocument/2006/relationships/slide" Target="slide922.xml"/><Relationship Id="rId9" Type="http://schemas.openxmlformats.org/officeDocument/2006/relationships/slide" Target="slide1003.xml"/></Relationships>
</file>

<file path=ppt/slides/_rels/slide2570.xml.rels><?xml version="1.0" encoding="UTF-8" standalone="yes"?>
<Relationships xmlns="http://schemas.openxmlformats.org/package/2006/relationships"><Relationship Id="rId1" Type="http://schemas.openxmlformats.org/officeDocument/2006/relationships/slideLayout" Target="../slideLayouts/slideLayout617.xml"/></Relationships>
</file>

<file path=ppt/slides/_rels/slide2571.xml.rels><?xml version="1.0" encoding="UTF-8" standalone="yes"?>
<Relationships xmlns="http://schemas.openxmlformats.org/package/2006/relationships"><Relationship Id="rId2" Type="http://schemas.openxmlformats.org/officeDocument/2006/relationships/slide" Target="slide1238.xml"/><Relationship Id="rId1" Type="http://schemas.openxmlformats.org/officeDocument/2006/relationships/slideLayout" Target="../slideLayouts/slideLayout1.xml"/></Relationships>
</file>

<file path=ppt/slides/_rels/slide25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28.xml"/></Relationships>
</file>

<file path=ppt/slides/_rels/slide2597.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13.xml"/><Relationship Id="rId7" Type="http://schemas.openxmlformats.org/officeDocument/2006/relationships/slide" Target="slide664.xml"/><Relationship Id="rId2" Type="http://schemas.openxmlformats.org/officeDocument/2006/relationships/slide" Target="slide2.xml"/><Relationship Id="rId1" Type="http://schemas.openxmlformats.org/officeDocument/2006/relationships/slideLayout" Target="../slideLayouts/slideLayout1.xml"/><Relationship Id="rId6" Type="http://schemas.openxmlformats.org/officeDocument/2006/relationships/slide" Target="slide380.xml"/><Relationship Id="rId5" Type="http://schemas.openxmlformats.org/officeDocument/2006/relationships/slide" Target="slide774.xml"/><Relationship Id="rId4" Type="http://schemas.openxmlformats.org/officeDocument/2006/relationships/slide" Target="slide696.xml"/></Relationships>
</file>

<file path=ppt/slides/_rels/slide2598.xml.rels><?xml version="1.0" encoding="UTF-8" standalone="yes"?>
<Relationships xmlns="http://schemas.openxmlformats.org/package/2006/relationships"><Relationship Id="rId1" Type="http://schemas.openxmlformats.org/officeDocument/2006/relationships/slideLayout" Target="../slideLayouts/slideLayout639.xml"/></Relationships>
</file>

<file path=ppt/slides/_rels/slide2599.xml.rels><?xml version="1.0" encoding="UTF-8" standalone="yes"?>
<Relationships xmlns="http://schemas.openxmlformats.org/package/2006/relationships"><Relationship Id="rId2" Type="http://schemas.openxmlformats.org/officeDocument/2006/relationships/slide" Target="slide58.xml"/><Relationship Id="rId1" Type="http://schemas.openxmlformats.org/officeDocument/2006/relationships/slideLayout" Target="../slideLayouts/slideLayout1.xml"/></Relationships>
</file>

<file path=ppt/slides/_rels/slide26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24.xml.rels><?xml version="1.0" encoding="UTF-8" standalone="yes"?>
<Relationships xmlns="http://schemas.openxmlformats.org/package/2006/relationships"><Relationship Id="rId2" Type="http://schemas.openxmlformats.org/officeDocument/2006/relationships/slide" Target="slide58.xml"/><Relationship Id="rId1" Type="http://schemas.openxmlformats.org/officeDocument/2006/relationships/slideLayout" Target="../slideLayouts/slideLayout661.xml"/></Relationships>
</file>

<file path=ppt/slides/_rels/slide2625.xml.rels><?xml version="1.0" encoding="UTF-8" standalone="yes"?>
<Relationships xmlns="http://schemas.openxmlformats.org/package/2006/relationships"><Relationship Id="rId2" Type="http://schemas.openxmlformats.org/officeDocument/2006/relationships/slide" Target="slide93.xml"/><Relationship Id="rId1" Type="http://schemas.openxmlformats.org/officeDocument/2006/relationships/slideLayout" Target="../slideLayouts/slideLayout1.xml"/></Relationships>
</file>

<file path=ppt/slides/_rels/slide26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58.xml.rels><?xml version="1.0" encoding="UTF-8" standalone="yes"?>
<Relationships xmlns="http://schemas.openxmlformats.org/package/2006/relationships"><Relationship Id="rId2" Type="http://schemas.openxmlformats.org/officeDocument/2006/relationships/slide" Target="slide93.xml"/><Relationship Id="rId1" Type="http://schemas.openxmlformats.org/officeDocument/2006/relationships/slideLayout" Target="../slideLayouts/slideLayout1.xml"/></Relationships>
</file>

<file path=ppt/slides/_rels/slide2659.xml.rels><?xml version="1.0" encoding="UTF-8" standalone="yes"?>
<Relationships xmlns="http://schemas.openxmlformats.org/package/2006/relationships"><Relationship Id="rId2" Type="http://schemas.openxmlformats.org/officeDocument/2006/relationships/slide" Target="slide135.xml"/><Relationship Id="rId1" Type="http://schemas.openxmlformats.org/officeDocument/2006/relationships/slideLayout" Target="../slideLayouts/slideLayout672.xml"/></Relationships>
</file>

<file path=ppt/slides/_rels/slide26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85.xml.rels><?xml version="1.0" encoding="UTF-8" standalone="yes"?>
<Relationships xmlns="http://schemas.openxmlformats.org/package/2006/relationships"><Relationship Id="rId2" Type="http://schemas.openxmlformats.org/officeDocument/2006/relationships/slide" Target="slide135.xml"/><Relationship Id="rId1" Type="http://schemas.openxmlformats.org/officeDocument/2006/relationships/slideLayout" Target="../slideLayouts/slideLayout683.xml"/></Relationships>
</file>

<file path=ppt/slides/_rels/slide2686.xml.rels><?xml version="1.0" encoding="UTF-8" standalone="yes"?>
<Relationships xmlns="http://schemas.openxmlformats.org/package/2006/relationships"><Relationship Id="rId2" Type="http://schemas.openxmlformats.org/officeDocument/2006/relationships/slide" Target="slide313.xml"/><Relationship Id="rId1" Type="http://schemas.openxmlformats.org/officeDocument/2006/relationships/slideLayout" Target="../slideLayouts/slideLayout1.xml"/></Relationships>
</file>

<file path=ppt/slides/_rels/slide26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6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650.xml"/></Relationships>
</file>

<file path=ppt/slides/_rels/slide2720.xml.rels><?xml version="1.0" encoding="UTF-8" standalone="yes"?>
<Relationships xmlns="http://schemas.openxmlformats.org/package/2006/relationships"><Relationship Id="rId2" Type="http://schemas.openxmlformats.org/officeDocument/2006/relationships/slide" Target="slide313.xml"/><Relationship Id="rId1" Type="http://schemas.openxmlformats.org/officeDocument/2006/relationships/slideLayout" Target="../slideLayouts/slideLayout694.xml"/></Relationships>
</file>

<file path=ppt/slides/_rels/slide2721.xml.rels><?xml version="1.0" encoding="UTF-8" standalone="yes"?>
<Relationships xmlns="http://schemas.openxmlformats.org/package/2006/relationships"><Relationship Id="rId2" Type="http://schemas.openxmlformats.org/officeDocument/2006/relationships/slide" Target="slide239.xml"/><Relationship Id="rId1" Type="http://schemas.openxmlformats.org/officeDocument/2006/relationships/slideLayout" Target="../slideLayouts/slideLayout1.xml"/></Relationships>
</file>

<file path=ppt/slides/_rels/slide27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37.xml.rels><?xml version="1.0" encoding="UTF-8" standalone="yes"?>
<Relationships xmlns="http://schemas.openxmlformats.org/package/2006/relationships"><Relationship Id="rId2" Type="http://schemas.openxmlformats.org/officeDocument/2006/relationships/slide" Target="slide286.xml"/><Relationship Id="rId1" Type="http://schemas.openxmlformats.org/officeDocument/2006/relationships/slideLayout" Target="../slideLayouts/slideLayout1.xml"/></Relationships>
</file>

<file path=ppt/slides/_rels/slide2738.xml.rels><?xml version="1.0" encoding="UTF-8" standalone="yes"?>
<Relationships xmlns="http://schemas.openxmlformats.org/package/2006/relationships"><Relationship Id="rId2" Type="http://schemas.openxmlformats.org/officeDocument/2006/relationships/slide" Target="slide313.xml"/><Relationship Id="rId1" Type="http://schemas.openxmlformats.org/officeDocument/2006/relationships/slideLayout" Target="../slideLayouts/slideLayout1.xml"/></Relationships>
</file>

<file path=ppt/slides/_rels/slide27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40.xml.rels><?xml version="1.0" encoding="UTF-8" standalone="yes"?>
<Relationships xmlns="http://schemas.openxmlformats.org/package/2006/relationships"><Relationship Id="rId2" Type="http://schemas.openxmlformats.org/officeDocument/2006/relationships/slide" Target="slide313.xml"/><Relationship Id="rId1" Type="http://schemas.openxmlformats.org/officeDocument/2006/relationships/slideLayout" Target="../slideLayouts/slideLayout1.xml"/></Relationships>
</file>

<file path=ppt/slides/_rels/slide27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45.xml.rels><?xml version="1.0" encoding="UTF-8" standalone="yes"?>
<Relationships xmlns="http://schemas.openxmlformats.org/package/2006/relationships"><Relationship Id="rId2" Type="http://schemas.openxmlformats.org/officeDocument/2006/relationships/slide" Target="slide1100.xml"/><Relationship Id="rId1" Type="http://schemas.openxmlformats.org/officeDocument/2006/relationships/slideLayout" Target="../slideLayouts/slideLayout1.xml"/></Relationships>
</file>

<file path=ppt/slides/_rels/slide27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50.xml.rels><?xml version="1.0" encoding="UTF-8" standalone="yes"?>
<Relationships xmlns="http://schemas.openxmlformats.org/package/2006/relationships"><Relationship Id="rId2" Type="http://schemas.openxmlformats.org/officeDocument/2006/relationships/slide" Target="slide1103.xml"/><Relationship Id="rId1" Type="http://schemas.openxmlformats.org/officeDocument/2006/relationships/slideLayout" Target="../slideLayouts/slideLayout1.xml"/></Relationships>
</file>

<file path=ppt/slides/_rels/slide27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55.xml.rels><?xml version="1.0" encoding="UTF-8" standalone="yes"?>
<Relationships xmlns="http://schemas.openxmlformats.org/package/2006/relationships"><Relationship Id="rId2" Type="http://schemas.openxmlformats.org/officeDocument/2006/relationships/slide" Target="slide1106.xml"/><Relationship Id="rId1" Type="http://schemas.openxmlformats.org/officeDocument/2006/relationships/slideLayout" Target="../slideLayouts/slideLayout1.xml"/></Relationships>
</file>

<file path=ppt/slides/_rels/slide27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60.xml.rels><?xml version="1.0" encoding="UTF-8" standalone="yes"?>
<Relationships xmlns="http://schemas.openxmlformats.org/package/2006/relationships"><Relationship Id="rId2" Type="http://schemas.openxmlformats.org/officeDocument/2006/relationships/slide" Target="slide1109.xml"/><Relationship Id="rId1" Type="http://schemas.openxmlformats.org/officeDocument/2006/relationships/slideLayout" Target="../slideLayouts/slideLayout1.xml"/></Relationships>
</file>

<file path=ppt/slides/_rels/slide27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65.xml.rels><?xml version="1.0" encoding="UTF-8" standalone="yes"?>
<Relationships xmlns="http://schemas.openxmlformats.org/package/2006/relationships"><Relationship Id="rId2" Type="http://schemas.openxmlformats.org/officeDocument/2006/relationships/slide" Target="slide1112.xml"/><Relationship Id="rId1" Type="http://schemas.openxmlformats.org/officeDocument/2006/relationships/slideLayout" Target="../slideLayouts/slideLayout1.xml"/></Relationships>
</file>

<file path=ppt/slides/_rels/slide27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70.xml.rels><?xml version="1.0" encoding="UTF-8" standalone="yes"?>
<Relationships xmlns="http://schemas.openxmlformats.org/package/2006/relationships"><Relationship Id="rId2" Type="http://schemas.openxmlformats.org/officeDocument/2006/relationships/slide" Target="slide1118.xml"/><Relationship Id="rId1" Type="http://schemas.openxmlformats.org/officeDocument/2006/relationships/slideLayout" Target="../slideLayouts/slideLayout1.xml"/></Relationships>
</file>

<file path=ppt/slides/_rels/slide27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75.xml.rels><?xml version="1.0" encoding="UTF-8" standalone="yes"?>
<Relationships xmlns="http://schemas.openxmlformats.org/package/2006/relationships"><Relationship Id="rId2" Type="http://schemas.openxmlformats.org/officeDocument/2006/relationships/slide" Target="slide1121.xml"/><Relationship Id="rId1" Type="http://schemas.openxmlformats.org/officeDocument/2006/relationships/slideLayout" Target="../slideLayouts/slideLayout1.xml"/></Relationships>
</file>

<file path=ppt/slides/_rels/slide27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80.xml.rels><?xml version="1.0" encoding="UTF-8" standalone="yes"?>
<Relationships xmlns="http://schemas.openxmlformats.org/package/2006/relationships"><Relationship Id="rId2" Type="http://schemas.openxmlformats.org/officeDocument/2006/relationships/slide" Target="slide1125.xml"/><Relationship Id="rId1" Type="http://schemas.openxmlformats.org/officeDocument/2006/relationships/slideLayout" Target="../slideLayouts/slideLayout1.xml"/></Relationships>
</file>

<file path=ppt/slides/_rels/slide27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23.xml"/></Relationships>
</file>

<file path=ppt/slides/_rels/slide27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27.xml"/></Relationships>
</file>

<file path=ppt/slides/_rels/slide2786.xml.rels><?xml version="1.0" encoding="UTF-8" standalone="yes"?>
<Relationships xmlns="http://schemas.openxmlformats.org/package/2006/relationships"><Relationship Id="rId2" Type="http://schemas.openxmlformats.org/officeDocument/2006/relationships/slide" Target="slide1128.xml"/><Relationship Id="rId1" Type="http://schemas.openxmlformats.org/officeDocument/2006/relationships/slideLayout" Target="../slideLayouts/slideLayout1.xml"/></Relationships>
</file>

<file path=ppt/slides/_rels/slide27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232.xm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Bouton d'action : Personnalisé 6">
            <a:hlinkClick r:id="" action="ppaction://noaction" highlightClick="1"/>
            <a:hlinkHover r:id="" action="ppaction://macro?name=RunEvents"/>
          </p:cNvPr>
          <p:cNvSpPr/>
          <p:nvPr/>
        </p:nvSpPr>
        <p:spPr>
          <a:xfrm>
            <a:off x="-324544" y="-452586"/>
            <a:ext cx="9865096" cy="5940660"/>
          </a:xfrm>
          <a:prstGeom prst="actionButtonBlank">
            <a:avLst/>
          </a:prstGeom>
          <a:solidFill>
            <a:schemeClr val="accent1">
              <a:alpha val="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350"/>
          </a:p>
        </p:txBody>
      </p:sp>
      <p:sp>
        <p:nvSpPr>
          <p:cNvPr id="9" name="ZoneTexte 8"/>
          <p:cNvSpPr txBox="1"/>
          <p:nvPr/>
        </p:nvSpPr>
        <p:spPr>
          <a:xfrm>
            <a:off x="35496" y="4630365"/>
            <a:ext cx="9073008" cy="46166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lgn="ctr"/>
            <a:r>
              <a:rPr lang="fr-FR" sz="1200" dirty="0">
                <a:solidFill>
                  <a:prstClr val="white"/>
                </a:solidFill>
                <a:latin typeface="Book Antiqua" pitchFamily="18" charset="0"/>
              </a:rPr>
              <a:t>Diocèse de </a:t>
            </a:r>
            <a:r>
              <a:rPr lang="fr-FR" sz="1200">
                <a:solidFill>
                  <a:prstClr val="white"/>
                </a:solidFill>
                <a:latin typeface="Book Antiqua" pitchFamily="18" charset="0"/>
              </a:rPr>
              <a:t>Paris et </a:t>
            </a:r>
            <a:r>
              <a:rPr lang="fr-FR" sz="1200" dirty="0">
                <a:solidFill>
                  <a:prstClr val="white"/>
                </a:solidFill>
                <a:latin typeface="Book Antiqua" pitchFamily="18" charset="0"/>
              </a:rPr>
              <a:t>du Nord de la France </a:t>
            </a:r>
          </a:p>
          <a:p>
            <a:pPr algn="ctr"/>
            <a:r>
              <a:rPr lang="fr-FR" sz="1200" dirty="0">
                <a:solidFill>
                  <a:prstClr val="white"/>
                </a:solidFill>
                <a:latin typeface="Book Antiqua" pitchFamily="18" charset="0"/>
              </a:rPr>
              <a:t>Eglise Archange Michel &amp; Saint Georges – Villejuif</a:t>
            </a:r>
          </a:p>
        </p:txBody>
      </p:sp>
      <p:pic>
        <p:nvPicPr>
          <p:cNvPr id="10" name="Image 9"/>
          <p:cNvPicPr/>
          <p:nvPr/>
        </p:nvPicPr>
        <p:blipFill>
          <a:blip r:embed="rId3" cstate="print">
            <a:extLst>
              <a:ext uri="{28A0092B-C50C-407E-A947-70E740481C1C}">
                <a14:useLocalDpi xmlns:a14="http://schemas.microsoft.com/office/drawing/2010/main" val="0"/>
              </a:ext>
            </a:extLst>
          </a:blip>
          <a:stretch>
            <a:fillRect/>
          </a:stretch>
        </p:blipFill>
        <p:spPr>
          <a:xfrm>
            <a:off x="2027347" y="324199"/>
            <a:ext cx="5089307" cy="284161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13" name="Rectangle 12"/>
          <p:cNvSpPr/>
          <p:nvPr/>
        </p:nvSpPr>
        <p:spPr>
          <a:xfrm>
            <a:off x="0" y="3291830"/>
            <a:ext cx="9144000" cy="1073371"/>
          </a:xfrm>
          <a:prstGeom prst="rect">
            <a:avLst/>
          </a:prstGeom>
        </p:spPr>
        <p:txBody>
          <a:bodyPr wrap="square">
            <a:spAutoFit/>
          </a:bodyPr>
          <a:lstStyle/>
          <a:p>
            <a:pPr algn="ctr"/>
            <a:r>
              <a:rPr lang="fr-FR" sz="3750" b="1" dirty="0">
                <a:solidFill>
                  <a:prstClr val="white"/>
                </a:solidFill>
                <a:latin typeface="Book Antiqua" pitchFamily="18" charset="0"/>
              </a:rPr>
              <a:t>La Sainte Psalmodie</a:t>
            </a:r>
          </a:p>
          <a:p>
            <a:pPr algn="ctr"/>
            <a:r>
              <a:rPr lang="fr-FR" sz="2625" b="1" dirty="0">
                <a:solidFill>
                  <a:prstClr val="white"/>
                </a:solidFill>
                <a:latin typeface="CS Avva Shenouda" pitchFamily="34" charset="0"/>
              </a:rPr>
              <a:t>}'</a:t>
            </a:r>
            <a:r>
              <a:rPr lang="fr-FR" sz="2625" b="1" dirty="0" err="1">
                <a:solidFill>
                  <a:prstClr val="white"/>
                </a:solidFill>
                <a:latin typeface="CS Avva Shenouda" pitchFamily="34" charset="0"/>
              </a:rPr>
              <a:t>almodi`a</a:t>
            </a:r>
            <a:r>
              <a:rPr lang="fr-FR" sz="2625" b="1" dirty="0">
                <a:solidFill>
                  <a:prstClr val="white"/>
                </a:solidFill>
                <a:latin typeface="CS Avva Shenouda" pitchFamily="34" charset="0"/>
              </a:rPr>
              <a:t> `</a:t>
            </a:r>
            <a:r>
              <a:rPr lang="fr-FR" sz="2625" b="1" dirty="0" err="1">
                <a:solidFill>
                  <a:prstClr val="white"/>
                </a:solidFill>
                <a:latin typeface="CS Avva Shenouda" pitchFamily="34" charset="0"/>
              </a:rPr>
              <a:t>e;ouab</a:t>
            </a:r>
            <a:r>
              <a:rPr lang="fr-FR" sz="2625" b="1" dirty="0">
                <a:solidFill>
                  <a:prstClr val="white"/>
                </a:solidFill>
                <a:latin typeface="CS Avva Shenouda" pitchFamily="34" charset="0"/>
              </a:rPr>
              <a:t> </a:t>
            </a:r>
            <a:r>
              <a:rPr lang="fr-FR" sz="2625" b="1" dirty="0">
                <a:solidFill>
                  <a:schemeClr val="bg1"/>
                </a:solidFill>
                <a:latin typeface="Book Antiqua" pitchFamily="18" charset="0"/>
              </a:rPr>
              <a:t>- </a:t>
            </a:r>
            <a:r>
              <a:rPr lang="ar-AE" sz="2625" b="1" dirty="0" err="1">
                <a:solidFill>
                  <a:schemeClr val="bg1"/>
                </a:solidFill>
                <a:latin typeface="Arial,Bold"/>
              </a:rPr>
              <a:t>الابصلمودية</a:t>
            </a:r>
            <a:r>
              <a:rPr lang="ar-AE" sz="2625" b="1" dirty="0">
                <a:solidFill>
                  <a:schemeClr val="bg1"/>
                </a:solidFill>
                <a:latin typeface="Arial,Bold"/>
              </a:rPr>
              <a:t> المقدسة</a:t>
            </a:r>
            <a:endParaRPr lang="fr-FR" sz="2625" b="1" dirty="0">
              <a:solidFill>
                <a:schemeClr val="bg1"/>
              </a:solidFill>
              <a:latin typeface="Book Antiqua" pitchFamily="18" charset="0"/>
            </a:endParaRPr>
          </a:p>
        </p:txBody>
      </p:sp>
      <p:pic>
        <p:nvPicPr>
          <p:cNvPr id="5" name="Image 4">
            <a:extLst>
              <a:ext uri="{FF2B5EF4-FFF2-40B4-BE49-F238E27FC236}">
                <a16:creationId xmlns:a16="http://schemas.microsoft.com/office/drawing/2014/main" id="{B0C859C2-0433-2B23-70B4-57735866C10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24030" y="4621868"/>
            <a:ext cx="461665" cy="461665"/>
          </a:xfrm>
          <a:prstGeom prst="rect">
            <a:avLst/>
          </a:prstGeom>
        </p:spPr>
      </p:pic>
      <p:pic>
        <p:nvPicPr>
          <p:cNvPr id="3" name="Image 2">
            <a:extLst>
              <a:ext uri="{FF2B5EF4-FFF2-40B4-BE49-F238E27FC236}">
                <a16:creationId xmlns:a16="http://schemas.microsoft.com/office/drawing/2014/main" id="{05A71EEA-D7B5-753E-6F6E-9161CAFE466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561896" y="4613442"/>
            <a:ext cx="558074" cy="478518"/>
          </a:xfrm>
          <a:prstGeom prst="rect">
            <a:avLst/>
          </a:prstGeom>
        </p:spPr>
      </p:pic>
    </p:spTree>
    <p:extLst>
      <p:ext uri="{BB962C8B-B14F-4D97-AF65-F5344CB8AC3E}">
        <p14:creationId xmlns:p14="http://schemas.microsoft.com/office/powerpoint/2010/main" val="409985532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Bouton d'action : Personnalisé 9">
            <a:hlinkClick r:id="" action="ppaction://noaction" highlightClick="1"/>
            <a:hlinkHover r:id="" action="ppaction://macro?name=RunEvents"/>
          </p:cNvPr>
          <p:cNvSpPr/>
          <p:nvPr/>
        </p:nvSpPr>
        <p:spPr>
          <a:xfrm>
            <a:off x="-252536" y="-452586"/>
            <a:ext cx="9577064" cy="5940660"/>
          </a:xfrm>
          <a:prstGeom prst="actionButtonBlank">
            <a:avLst/>
          </a:prstGeom>
          <a:solidFill>
            <a:schemeClr val="accent1">
              <a:alpha val="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350" dirty="0"/>
          </a:p>
        </p:txBody>
      </p:sp>
      <p:sp>
        <p:nvSpPr>
          <p:cNvPr id="6" name="Rectangle 5"/>
          <p:cNvSpPr/>
          <p:nvPr/>
        </p:nvSpPr>
        <p:spPr>
          <a:xfrm>
            <a:off x="2795901" y="87474"/>
            <a:ext cx="3510390" cy="553998"/>
          </a:xfrm>
          <a:prstGeom prst="rect">
            <a:avLst/>
          </a:prstGeom>
        </p:spPr>
        <p:txBody>
          <a:bodyPr wrap="square">
            <a:spAutoFit/>
          </a:bodyPr>
          <a:lstStyle/>
          <a:p>
            <a:pPr algn="ctr"/>
            <a:r>
              <a:rPr lang="fr-FR" sz="3000" b="1" dirty="0">
                <a:solidFill>
                  <a:prstClr val="white"/>
                </a:solidFill>
                <a:latin typeface="Book Antiqua" pitchFamily="18" charset="0"/>
              </a:rPr>
              <a:t>Menu </a:t>
            </a:r>
            <a:r>
              <a:rPr lang="fr-FR" sz="3000" b="1" dirty="0" err="1">
                <a:solidFill>
                  <a:prstClr val="white"/>
                </a:solidFill>
                <a:latin typeface="Book Antiqua" pitchFamily="18" charset="0"/>
              </a:rPr>
              <a:t>Tasbeha</a:t>
            </a:r>
            <a:endParaRPr lang="fr-FR" sz="3000" b="1" dirty="0">
              <a:solidFill>
                <a:prstClr val="white"/>
              </a:solidFill>
              <a:latin typeface="Book Antiqua" pitchFamily="18" charset="0"/>
            </a:endParaRPr>
          </a:p>
        </p:txBody>
      </p:sp>
      <p:sp>
        <p:nvSpPr>
          <p:cNvPr id="5" name="Rectangle 4"/>
          <p:cNvSpPr/>
          <p:nvPr/>
        </p:nvSpPr>
        <p:spPr>
          <a:xfrm>
            <a:off x="467544" y="735547"/>
            <a:ext cx="4320480" cy="4039567"/>
          </a:xfrm>
          <a:prstGeom prst="rect">
            <a:avLst/>
          </a:prstGeom>
          <a:ln>
            <a:solidFill>
              <a:schemeClr val="accent1"/>
            </a:solidFill>
          </a:ln>
        </p:spPr>
        <p:txBody>
          <a:bodyPr wrap="square">
            <a:spAutoFit/>
          </a:bodyPr>
          <a:lstStyle/>
          <a:p>
            <a:r>
              <a:rPr lang="fr-FR" sz="1350" dirty="0">
                <a:solidFill>
                  <a:schemeClr val="bg1"/>
                </a:solidFill>
                <a:latin typeface="CS Avva Shenouda" pitchFamily="34" charset="0"/>
                <a:hlinkClick r:id="rId3" action="ppaction://hlinksldjump"/>
              </a:rPr>
              <a:t>+ </a:t>
            </a:r>
            <a:r>
              <a:rPr lang="fr-FR" sz="1350" dirty="0" err="1">
                <a:solidFill>
                  <a:schemeClr val="bg1"/>
                </a:solidFill>
                <a:latin typeface="CS Avva Shenouda" pitchFamily="34" charset="0"/>
                <a:hlinkClick r:id="rId3" action="ppaction://hlinksldjump"/>
              </a:rPr>
              <a:t>Ten</a:t>
            </a:r>
            <a:r>
              <a:rPr lang="fr-FR" sz="1350" dirty="0">
                <a:solidFill>
                  <a:schemeClr val="bg1"/>
                </a:solidFill>
                <a:latin typeface="CS Avva Shenouda" pitchFamily="34" charset="0"/>
                <a:hlinkClick r:id="rId3" action="ppaction://hlinksldjump"/>
              </a:rPr>
              <a:t> ;</a:t>
            </a:r>
            <a:r>
              <a:rPr lang="fr-FR" sz="1350" dirty="0" err="1">
                <a:solidFill>
                  <a:schemeClr val="bg1"/>
                </a:solidFill>
                <a:latin typeface="CS Avva Shenouda" pitchFamily="34" charset="0"/>
                <a:hlinkClick r:id="rId3" action="ppaction://hlinksldjump"/>
              </a:rPr>
              <a:t>ynou</a:t>
            </a:r>
            <a:r>
              <a:rPr lang="fr-FR" sz="1350" dirty="0">
                <a:solidFill>
                  <a:schemeClr val="bg1"/>
                </a:solidFill>
                <a:latin typeface="CS Avva Shenouda" pitchFamily="34" charset="0"/>
                <a:hlinkClick r:id="rId3" action="ppaction://hlinksldjump"/>
              </a:rPr>
              <a:t> - </a:t>
            </a:r>
            <a:r>
              <a:rPr lang="fr-FR" sz="1350" dirty="0">
                <a:solidFill>
                  <a:schemeClr val="bg1"/>
                </a:solidFill>
                <a:latin typeface="Book Antiqua" pitchFamily="18" charset="0"/>
                <a:hlinkClick r:id="rId3" action="ppaction://hlinksldjump"/>
              </a:rPr>
              <a:t> Levons nous fils de lumière</a:t>
            </a:r>
            <a:endParaRPr lang="fr-FR" sz="1350" dirty="0">
              <a:solidFill>
                <a:schemeClr val="bg1"/>
              </a:solidFill>
              <a:latin typeface="Book Antiqua" pitchFamily="18" charset="0"/>
            </a:endParaRPr>
          </a:p>
          <a:p>
            <a:r>
              <a:rPr lang="fr-FR" sz="1350" dirty="0">
                <a:solidFill>
                  <a:schemeClr val="bg1"/>
                </a:solidFill>
                <a:latin typeface="CS Avva Shenouda" pitchFamily="34" charset="0"/>
                <a:hlinkClick r:id="rId4" action="ppaction://hlinksldjump"/>
              </a:rPr>
              <a:t>+ </a:t>
            </a:r>
            <a:r>
              <a:rPr lang="fr-FR" sz="1350" dirty="0" err="1">
                <a:solidFill>
                  <a:schemeClr val="bg1"/>
                </a:solidFill>
                <a:latin typeface="CS Avva Shenouda" pitchFamily="34" charset="0"/>
                <a:hlinkClick r:id="rId4" action="ppaction://hlinksldjump"/>
              </a:rPr>
              <a:t>Tennau</a:t>
            </a:r>
            <a:r>
              <a:rPr lang="fr-FR" sz="1350" dirty="0">
                <a:solidFill>
                  <a:schemeClr val="bg1"/>
                </a:solidFill>
                <a:latin typeface="Book Antiqua" pitchFamily="18" charset="0"/>
                <a:hlinkClick r:id="rId4" action="ppaction://hlinksldjump"/>
              </a:rPr>
              <a:t> - Hymne à la Résurrection</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5" action="ppaction://hlinksldjump"/>
              </a:rPr>
              <a:t>+ 1er </a:t>
            </a:r>
            <a:r>
              <a:rPr lang="fr-FR" sz="1350" dirty="0" err="1">
                <a:solidFill>
                  <a:schemeClr val="bg1"/>
                </a:solidFill>
                <a:latin typeface="Book Antiqua" pitchFamily="18" charset="0"/>
                <a:hlinkClick r:id="rId5" action="ppaction://hlinksldjump"/>
              </a:rPr>
              <a:t>Hos</a:t>
            </a:r>
            <a:r>
              <a:rPr lang="fr-FR" sz="1350" dirty="0">
                <a:solidFill>
                  <a:schemeClr val="bg1"/>
                </a:solidFill>
                <a:latin typeface="Book Antiqua" pitchFamily="18" charset="0"/>
                <a:hlinkClick r:id="rId5" action="ppaction://hlinksldjump"/>
              </a:rPr>
              <a:t> - </a:t>
            </a:r>
            <a:r>
              <a:rPr lang="fr-FR" sz="1350" dirty="0" err="1">
                <a:solidFill>
                  <a:prstClr val="white"/>
                </a:solidFill>
                <a:latin typeface="CS Avva Shenouda" pitchFamily="34" charset="0"/>
                <a:hlinkClick r:id="rId5" action="ppaction://hlinksldjump"/>
              </a:rPr>
              <a:t>Tote</a:t>
            </a:r>
            <a:r>
              <a:rPr lang="fr-FR" sz="1350" dirty="0">
                <a:solidFill>
                  <a:prstClr val="white"/>
                </a:solidFill>
                <a:latin typeface="CS Avva Shenouda" pitchFamily="34" charset="0"/>
                <a:hlinkClick r:id="rId5" action="ppaction://hlinksldjump"/>
              </a:rPr>
              <a:t> </a:t>
            </a:r>
            <a:r>
              <a:rPr lang="fr-FR" sz="1350" dirty="0" err="1">
                <a:solidFill>
                  <a:prstClr val="white"/>
                </a:solidFill>
                <a:latin typeface="CS Avva Shenouda" pitchFamily="34" charset="0"/>
                <a:hlinkClick r:id="rId5" action="ppaction://hlinksldjump"/>
              </a:rPr>
              <a:t>afhwc</a:t>
            </a:r>
            <a:r>
              <a:rPr lang="fr-FR" sz="1350" dirty="0">
                <a:solidFill>
                  <a:prstClr val="white"/>
                </a:solidFill>
                <a:latin typeface="CS Avva Shenouda" pitchFamily="34" charset="0"/>
                <a:hlinkClick r:id="rId5" action="ppaction://hlinksldjump"/>
              </a:rPr>
              <a:t> </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6" action="ppaction://hlinksldjump"/>
              </a:rPr>
              <a:t>+ </a:t>
            </a:r>
            <a:r>
              <a:rPr lang="fr-FR" sz="1350" dirty="0" err="1">
                <a:solidFill>
                  <a:schemeClr val="bg1"/>
                </a:solidFill>
                <a:latin typeface="Book Antiqua" pitchFamily="18" charset="0"/>
                <a:hlinkClick r:id="rId6" action="ppaction://hlinksldjump"/>
              </a:rPr>
              <a:t>Lobsh</a:t>
            </a:r>
            <a:r>
              <a:rPr lang="fr-FR" sz="1350" dirty="0">
                <a:solidFill>
                  <a:schemeClr val="bg1"/>
                </a:solidFill>
                <a:latin typeface="Book Antiqua" pitchFamily="18" charset="0"/>
                <a:hlinkClick r:id="rId6" action="ppaction://hlinksldjump"/>
              </a:rPr>
              <a:t> du 1er </a:t>
            </a:r>
            <a:r>
              <a:rPr lang="fr-FR" sz="1350" dirty="0" err="1">
                <a:solidFill>
                  <a:schemeClr val="bg1"/>
                </a:solidFill>
                <a:latin typeface="Book Antiqua" pitchFamily="18" charset="0"/>
                <a:hlinkClick r:id="rId6" action="ppaction://hlinksldjump"/>
              </a:rPr>
              <a:t>Hos</a:t>
            </a:r>
            <a:r>
              <a:rPr lang="fr-FR" sz="1350" dirty="0">
                <a:solidFill>
                  <a:schemeClr val="bg1"/>
                </a:solidFill>
                <a:latin typeface="Book Antiqua" pitchFamily="18" charset="0"/>
                <a:hlinkClick r:id="rId6" action="ppaction://hlinksldjump"/>
              </a:rPr>
              <a:t> - </a:t>
            </a:r>
            <a:r>
              <a:rPr lang="fr-FR" sz="1350" dirty="0" err="1">
                <a:solidFill>
                  <a:prstClr val="white"/>
                </a:solidFill>
                <a:latin typeface="CS Avva Shenouda" pitchFamily="34" charset="0"/>
                <a:hlinkClick r:id="rId6" action="ppaction://hlinksldjump"/>
              </a:rPr>
              <a:t>Qen</a:t>
            </a:r>
            <a:r>
              <a:rPr lang="fr-FR" sz="1350" dirty="0">
                <a:solidFill>
                  <a:prstClr val="white"/>
                </a:solidFill>
                <a:latin typeface="CS Avva Shenouda" pitchFamily="34" charset="0"/>
                <a:hlinkClick r:id="rId6" action="ppaction://hlinksldjump"/>
              </a:rPr>
              <a:t> </a:t>
            </a:r>
            <a:r>
              <a:rPr lang="fr-FR" sz="1350" dirty="0" err="1">
                <a:solidFill>
                  <a:prstClr val="white"/>
                </a:solidFill>
                <a:latin typeface="CS Avva Shenouda" pitchFamily="34" charset="0"/>
                <a:hlinkClick r:id="rId6" action="ppaction://hlinksldjump"/>
              </a:rPr>
              <a:t>ouswt</a:t>
            </a:r>
            <a:r>
              <a:rPr lang="fr-FR" sz="1350" dirty="0">
                <a:solidFill>
                  <a:prstClr val="white"/>
                </a:solidFill>
                <a:latin typeface="CS Avva Shenouda" pitchFamily="34" charset="0"/>
                <a:hlinkClick r:id="rId6" action="ppaction://hlinksldjump"/>
              </a:rPr>
              <a:t> </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7" action="ppaction://hlinksldjump"/>
              </a:rPr>
              <a:t>+ 2ème </a:t>
            </a:r>
            <a:r>
              <a:rPr lang="fr-FR" sz="1350" dirty="0" err="1">
                <a:solidFill>
                  <a:schemeClr val="bg1"/>
                </a:solidFill>
                <a:latin typeface="Book Antiqua" pitchFamily="18" charset="0"/>
                <a:hlinkClick r:id="rId7" action="ppaction://hlinksldjump"/>
              </a:rPr>
              <a:t>Hos</a:t>
            </a:r>
            <a:r>
              <a:rPr lang="fr-FR" sz="1350" dirty="0">
                <a:solidFill>
                  <a:schemeClr val="bg1"/>
                </a:solidFill>
                <a:latin typeface="Book Antiqua" pitchFamily="18" charset="0"/>
                <a:hlinkClick r:id="rId7" action="ppaction://hlinksldjump"/>
              </a:rPr>
              <a:t> - </a:t>
            </a:r>
            <a:r>
              <a:rPr lang="fr-FR" sz="1350" dirty="0" err="1">
                <a:solidFill>
                  <a:prstClr val="white"/>
                </a:solidFill>
                <a:latin typeface="CS Avva Shenouda" pitchFamily="34" charset="0"/>
                <a:hlinkClick r:id="rId7" action="ppaction://hlinksldjump"/>
              </a:rPr>
              <a:t>Ouwnh</a:t>
            </a:r>
            <a:r>
              <a:rPr lang="fr-FR" sz="1350" dirty="0">
                <a:solidFill>
                  <a:prstClr val="white"/>
                </a:solidFill>
                <a:latin typeface="CS Avva Shenouda" pitchFamily="34" charset="0"/>
                <a:hlinkClick r:id="rId7" action="ppaction://hlinksldjump"/>
              </a:rPr>
              <a:t> `</a:t>
            </a:r>
            <a:r>
              <a:rPr lang="fr-FR" sz="1350" dirty="0" err="1">
                <a:solidFill>
                  <a:prstClr val="white"/>
                </a:solidFill>
                <a:latin typeface="CS Avva Shenouda" pitchFamily="34" charset="0"/>
                <a:hlinkClick r:id="rId7" action="ppaction://hlinksldjump"/>
              </a:rPr>
              <a:t>ebol</a:t>
            </a:r>
            <a:r>
              <a:rPr lang="fr-FR" sz="1350" dirty="0">
                <a:solidFill>
                  <a:prstClr val="white"/>
                </a:solidFill>
                <a:latin typeface="CS Avva Shenouda" pitchFamily="34" charset="0"/>
                <a:hlinkClick r:id="rId7" action="ppaction://hlinksldjump"/>
              </a:rPr>
              <a:t> </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8" action="ppaction://hlinksldjump"/>
              </a:rPr>
              <a:t>+ </a:t>
            </a:r>
            <a:r>
              <a:rPr lang="fr-FR" sz="1350" dirty="0" err="1">
                <a:solidFill>
                  <a:schemeClr val="bg1"/>
                </a:solidFill>
                <a:latin typeface="Book Antiqua" pitchFamily="18" charset="0"/>
                <a:hlinkClick r:id="rId8" action="ppaction://hlinksldjump"/>
              </a:rPr>
              <a:t>Lobsh</a:t>
            </a:r>
            <a:r>
              <a:rPr lang="fr-FR" sz="1350" dirty="0">
                <a:solidFill>
                  <a:schemeClr val="bg1"/>
                </a:solidFill>
                <a:latin typeface="Book Antiqua" pitchFamily="18" charset="0"/>
                <a:hlinkClick r:id="rId8" action="ppaction://hlinksldjump"/>
              </a:rPr>
              <a:t> du 2ème </a:t>
            </a:r>
            <a:r>
              <a:rPr lang="fr-FR" sz="1350" dirty="0" err="1">
                <a:solidFill>
                  <a:schemeClr val="bg1"/>
                </a:solidFill>
                <a:latin typeface="Book Antiqua" pitchFamily="18" charset="0"/>
                <a:hlinkClick r:id="rId8" action="ppaction://hlinksldjump"/>
              </a:rPr>
              <a:t>Hos</a:t>
            </a:r>
            <a:r>
              <a:rPr lang="fr-FR" sz="1350" dirty="0">
                <a:solidFill>
                  <a:schemeClr val="bg1"/>
                </a:solidFill>
                <a:latin typeface="Book Antiqua" pitchFamily="18" charset="0"/>
                <a:hlinkClick r:id="rId8" action="ppaction://hlinksldjump"/>
              </a:rPr>
              <a:t> - </a:t>
            </a:r>
            <a:r>
              <a:rPr lang="fr-FR" sz="1350" dirty="0" err="1">
                <a:solidFill>
                  <a:prstClr val="white"/>
                </a:solidFill>
                <a:latin typeface="CS Avva Shenouda" pitchFamily="34" charset="0"/>
                <a:hlinkClick r:id="rId8" action="ppaction://hlinksldjump"/>
              </a:rPr>
              <a:t>Marenouwnh</a:t>
            </a:r>
            <a:r>
              <a:rPr lang="fr-FR" sz="1350" dirty="0">
                <a:solidFill>
                  <a:prstClr val="white"/>
                </a:solidFill>
                <a:latin typeface="CS Avva Shenouda" pitchFamily="34" charset="0"/>
                <a:hlinkClick r:id="rId8" action="ppaction://hlinksldjump"/>
              </a:rPr>
              <a:t> </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9" action="ppaction://hlinksldjump"/>
              </a:rPr>
              <a:t>+ 3ème </a:t>
            </a:r>
            <a:r>
              <a:rPr lang="fr-FR" sz="1350" dirty="0" err="1">
                <a:solidFill>
                  <a:schemeClr val="bg1"/>
                </a:solidFill>
                <a:latin typeface="Book Antiqua" pitchFamily="18" charset="0"/>
                <a:hlinkClick r:id="rId9" action="ppaction://hlinksldjump"/>
              </a:rPr>
              <a:t>Hos</a:t>
            </a:r>
            <a:r>
              <a:rPr lang="fr-FR" sz="1350" dirty="0">
                <a:solidFill>
                  <a:schemeClr val="bg1"/>
                </a:solidFill>
                <a:latin typeface="Book Antiqua" pitchFamily="18" charset="0"/>
                <a:hlinkClick r:id="rId9" action="ppaction://hlinksldjump"/>
              </a:rPr>
              <a:t> - </a:t>
            </a:r>
            <a:r>
              <a:rPr lang="fr-FR" sz="1350" dirty="0">
                <a:solidFill>
                  <a:prstClr val="white"/>
                </a:solidFill>
                <a:latin typeface="CS Avva Shenouda" pitchFamily="34" charset="0"/>
                <a:hlinkClick r:id="rId9" action="ppaction://hlinksldjump"/>
              </a:rPr>
              <a:t>`</a:t>
            </a:r>
            <a:r>
              <a:rPr lang="fr-FR" sz="1350" dirty="0" err="1">
                <a:solidFill>
                  <a:prstClr val="white"/>
                </a:solidFill>
                <a:latin typeface="CS Avva Shenouda" pitchFamily="34" charset="0"/>
                <a:hlinkClick r:id="rId9" action="ppaction://hlinksldjump"/>
              </a:rPr>
              <a:t>K`cmarwout</a:t>
            </a:r>
            <a:r>
              <a:rPr lang="fr-FR" sz="1350" dirty="0">
                <a:solidFill>
                  <a:prstClr val="white"/>
                </a:solidFill>
                <a:latin typeface="CS Avva Shenouda" pitchFamily="34" charset="0"/>
                <a:hlinkClick r:id="rId9" action="ppaction://hlinksldjump"/>
              </a:rPr>
              <a:t> `P¡</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10" action="ppaction://hlinksldjump"/>
              </a:rPr>
              <a:t>+ </a:t>
            </a:r>
            <a:r>
              <a:rPr lang="fr-FR" sz="1350" dirty="0">
                <a:solidFill>
                  <a:schemeClr val="bg1"/>
                </a:solidFill>
                <a:latin typeface="CS Avva Shenouda" panose="020B7200000000000000" pitchFamily="34" charset="0"/>
                <a:hlinkClick r:id="rId10" action="ppaction://hlinksldjump"/>
              </a:rPr>
              <a:t>`</a:t>
            </a:r>
            <a:r>
              <a:rPr lang="fr-FR" sz="1350" dirty="0" err="1">
                <a:solidFill>
                  <a:schemeClr val="bg1"/>
                </a:solidFill>
                <a:latin typeface="CS Avva Shenouda" panose="020B7200000000000000" pitchFamily="34" charset="0"/>
                <a:hlinkClick r:id="rId10" action="ppaction://hlinksldjump"/>
              </a:rPr>
              <a:t>Ari</a:t>
            </a:r>
            <a:r>
              <a:rPr lang="fr-FR" sz="1350" dirty="0" err="1">
                <a:solidFill>
                  <a:prstClr val="white"/>
                </a:solidFill>
                <a:latin typeface="CS Avva Shenouda" panose="020B7200000000000000" pitchFamily="34" charset="0"/>
                <a:hlinkClick r:id="rId10" action="ppaction://hlinksldjump"/>
              </a:rPr>
              <a:t>'alin</a:t>
            </a:r>
            <a:r>
              <a:rPr lang="fr-FR" sz="1350" dirty="0">
                <a:solidFill>
                  <a:schemeClr val="bg1"/>
                </a:solidFill>
                <a:latin typeface="CS Avva Shenouda" panose="020B7200000000000000" pitchFamily="34" charset="0"/>
                <a:hlinkClick r:id="rId10" action="ppaction://hlinksldjump"/>
              </a:rPr>
              <a:t> </a:t>
            </a:r>
            <a:endParaRPr lang="fr-FR" sz="1350" dirty="0">
              <a:solidFill>
                <a:schemeClr val="bg1"/>
              </a:solidFill>
              <a:latin typeface="CS Avva Shenouda" panose="020B7200000000000000" pitchFamily="34" charset="0"/>
            </a:endParaRPr>
          </a:p>
          <a:p>
            <a:r>
              <a:rPr lang="fr-FR" sz="1350" dirty="0">
                <a:solidFill>
                  <a:schemeClr val="bg1"/>
                </a:solidFill>
                <a:latin typeface="Book Antiqua" pitchFamily="18" charset="0"/>
                <a:hlinkClick r:id="rId11" action="ppaction://hlinksldjump"/>
              </a:rPr>
              <a:t>+ </a:t>
            </a:r>
            <a:r>
              <a:rPr lang="fr-FR" sz="1350" dirty="0" err="1">
                <a:solidFill>
                  <a:schemeClr val="bg1"/>
                </a:solidFill>
                <a:latin typeface="CS Avva Shenouda" pitchFamily="34" charset="0"/>
                <a:hlinkClick r:id="rId11" action="ppaction://hlinksldjump"/>
              </a:rPr>
              <a:t>Tenen</a:t>
            </a:r>
            <a:endParaRPr lang="fr-FR" sz="1350" dirty="0">
              <a:solidFill>
                <a:schemeClr val="bg1"/>
              </a:solidFill>
              <a:latin typeface="CS Avva Shenouda" pitchFamily="34" charset="0"/>
            </a:endParaRPr>
          </a:p>
          <a:p>
            <a:r>
              <a:rPr lang="fr-FR" sz="1350" dirty="0">
                <a:solidFill>
                  <a:schemeClr val="bg1"/>
                </a:solidFill>
                <a:latin typeface="Book Antiqua" pitchFamily="18" charset="0"/>
                <a:hlinkClick r:id="rId12" action="ppaction://hlinksldjump"/>
              </a:rPr>
              <a:t>+ </a:t>
            </a:r>
            <a:r>
              <a:rPr lang="fr-FR" sz="1350" dirty="0" err="1">
                <a:solidFill>
                  <a:schemeClr val="bg1"/>
                </a:solidFill>
                <a:latin typeface="CS Avva Shenouda" pitchFamily="34" charset="0"/>
                <a:hlinkClick r:id="rId12" action="ppaction://hlinksldjump"/>
              </a:rPr>
              <a:t>Tenoueh</a:t>
            </a:r>
            <a:r>
              <a:rPr lang="fr-FR" sz="1350" dirty="0">
                <a:solidFill>
                  <a:schemeClr val="bg1"/>
                </a:solidFill>
                <a:latin typeface="CS Avva Shenouda" pitchFamily="34" charset="0"/>
                <a:hlinkClick r:id="rId12" action="ppaction://hlinksldjump"/>
              </a:rPr>
              <a:t> `</a:t>
            </a:r>
            <a:r>
              <a:rPr lang="fr-FR" sz="1350" dirty="0" err="1">
                <a:solidFill>
                  <a:schemeClr val="bg1"/>
                </a:solidFill>
                <a:latin typeface="CS Avva Shenouda" pitchFamily="34" charset="0"/>
                <a:hlinkClick r:id="rId12" action="ppaction://hlinksldjump"/>
              </a:rPr>
              <a:t>ncwk</a:t>
            </a:r>
            <a:endParaRPr lang="fr-FR" sz="1350" dirty="0">
              <a:solidFill>
                <a:schemeClr val="bg1"/>
              </a:solidFill>
              <a:latin typeface="CS Avva Shenouda" pitchFamily="34" charset="0"/>
            </a:endParaRPr>
          </a:p>
          <a:p>
            <a:r>
              <a:rPr lang="fr-FR" sz="1350" dirty="0">
                <a:solidFill>
                  <a:schemeClr val="bg1"/>
                </a:solidFill>
                <a:latin typeface="CS Avva Shenouda" pitchFamily="34" charset="0"/>
                <a:hlinkClick r:id="rId13" action="ppaction://hlinksldjump"/>
              </a:rPr>
              <a:t>+ </a:t>
            </a:r>
            <a:r>
              <a:rPr lang="fr-FR" sz="1350" dirty="0">
                <a:solidFill>
                  <a:schemeClr val="bg1"/>
                </a:solidFill>
                <a:latin typeface="Book Antiqua" pitchFamily="18" charset="0"/>
                <a:hlinkClick r:id="rId13" action="ppaction://hlinksldjump"/>
              </a:rPr>
              <a:t>Commémoration des saints</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14" action="ppaction://hlinksldjump"/>
              </a:rPr>
              <a:t>+ Doxologies (annuelle)</a:t>
            </a:r>
            <a:endParaRPr lang="fr-FR" sz="1350" dirty="0">
              <a:solidFill>
                <a:schemeClr val="bg1"/>
              </a:solidFill>
              <a:latin typeface="Book Antiqua" pitchFamily="18" charset="0"/>
              <a:hlinkClick r:id="rId15" action="ppaction://hlinksldjump"/>
            </a:endParaRPr>
          </a:p>
          <a:p>
            <a:r>
              <a:rPr lang="fr-FR" sz="1350" dirty="0">
                <a:solidFill>
                  <a:schemeClr val="bg1"/>
                </a:solidFill>
                <a:latin typeface="Book Antiqua" pitchFamily="18" charset="0"/>
                <a:hlinkClick r:id="rId15" action="ppaction://hlinksldjump"/>
              </a:rPr>
              <a:t>+ 4ème </a:t>
            </a:r>
            <a:r>
              <a:rPr lang="fr-FR" sz="1350" dirty="0" err="1">
                <a:solidFill>
                  <a:schemeClr val="bg1"/>
                </a:solidFill>
                <a:latin typeface="Book Antiqua" pitchFamily="18" charset="0"/>
                <a:hlinkClick r:id="rId15" action="ppaction://hlinksldjump"/>
              </a:rPr>
              <a:t>Hos</a:t>
            </a:r>
            <a:r>
              <a:rPr lang="fr-FR" sz="1350" dirty="0">
                <a:solidFill>
                  <a:schemeClr val="bg1"/>
                </a:solidFill>
                <a:latin typeface="Book Antiqua" pitchFamily="18" charset="0"/>
                <a:hlinkClick r:id="rId15" action="ppaction://hlinksldjump"/>
              </a:rPr>
              <a:t> </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16" action="ppaction://hlinksldjump"/>
              </a:rPr>
              <a:t>+ </a:t>
            </a:r>
            <a:r>
              <a:rPr lang="fr-FR" sz="1350" dirty="0" err="1">
                <a:solidFill>
                  <a:schemeClr val="bg1"/>
                </a:solidFill>
                <a:latin typeface="CS Avva Shenouda" pitchFamily="34" charset="0"/>
                <a:hlinkClick r:id="rId16" action="ppaction://hlinksldjump"/>
              </a:rPr>
              <a:t>Ainah</a:t>
            </a:r>
            <a:r>
              <a:rPr lang="fr-FR" sz="1350" dirty="0">
                <a:solidFill>
                  <a:schemeClr val="bg1"/>
                </a:solidFill>
                <a:latin typeface="CS Avva Shenouda" pitchFamily="34" charset="0"/>
                <a:hlinkClick r:id="rId16" action="ppaction://hlinksldjump"/>
              </a:rPr>
              <a:t>] - </a:t>
            </a:r>
            <a:r>
              <a:rPr lang="fr-FR" sz="1350" dirty="0" err="1">
                <a:solidFill>
                  <a:schemeClr val="bg1"/>
                </a:solidFill>
                <a:latin typeface="Book Antiqua" pitchFamily="18" charset="0"/>
                <a:hlinkClick r:id="rId16" action="ppaction://hlinksldjump"/>
              </a:rPr>
              <a:t>Psalie</a:t>
            </a:r>
            <a:r>
              <a:rPr lang="fr-FR" sz="1350" dirty="0">
                <a:solidFill>
                  <a:schemeClr val="bg1"/>
                </a:solidFill>
                <a:latin typeface="Book Antiqua" pitchFamily="18" charset="0"/>
                <a:hlinkClick r:id="rId16" action="ppaction://hlinksldjump"/>
              </a:rPr>
              <a:t> pour la vierge</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17" action="ppaction://hlinksldjump"/>
              </a:rPr>
              <a:t>+ </a:t>
            </a:r>
            <a:r>
              <a:rPr lang="fr-FR" sz="1350" dirty="0" err="1">
                <a:solidFill>
                  <a:schemeClr val="bg1"/>
                </a:solidFill>
                <a:latin typeface="CS Avva Shenouda" pitchFamily="34" charset="0"/>
                <a:hlinkClick r:id="rId17" action="ppaction://hlinksldjump"/>
              </a:rPr>
              <a:t>A</a:t>
            </a:r>
            <a:r>
              <a:rPr lang="fr-FR" sz="1350" dirty="0" err="1">
                <a:solidFill>
                  <a:schemeClr val="bg1"/>
                </a:solidFill>
                <a:latin typeface="Avva_Marcos" pitchFamily="82" charset="0"/>
                <a:hlinkClick r:id="rId17" action="ppaction://hlinksldjump"/>
              </a:rPr>
              <a:t>ikw</a:t>
            </a:r>
            <a:r>
              <a:rPr lang="fr-FR" sz="1350" dirty="0" err="1">
                <a:solidFill>
                  <a:schemeClr val="bg1"/>
                </a:solidFill>
                <a:latin typeface="CS Avva Shenouda" pitchFamily="34" charset="0"/>
                <a:hlinkClick r:id="rId17" action="ppaction://hlinksldjump"/>
              </a:rPr>
              <a:t>ikw</a:t>
            </a:r>
            <a:r>
              <a:rPr lang="fr-FR" sz="1350" dirty="0">
                <a:solidFill>
                  <a:schemeClr val="bg1"/>
                </a:solidFill>
                <a:latin typeface="CS Avva Shenouda" pitchFamily="34" charset="0"/>
                <a:hlinkClick r:id="rId17" action="ppaction://hlinksldjump"/>
              </a:rPr>
              <a:t>] - </a:t>
            </a:r>
            <a:r>
              <a:rPr lang="fr-FR" sz="1350" dirty="0" err="1">
                <a:solidFill>
                  <a:schemeClr val="bg1"/>
                </a:solidFill>
                <a:latin typeface="Book Antiqua" pitchFamily="18" charset="0"/>
                <a:hlinkClick r:id="rId17" action="ppaction://hlinksldjump"/>
              </a:rPr>
              <a:t>Psalie</a:t>
            </a:r>
            <a:r>
              <a:rPr lang="fr-FR" sz="1350" dirty="0">
                <a:solidFill>
                  <a:schemeClr val="bg1"/>
                </a:solidFill>
                <a:latin typeface="Book Antiqua" pitchFamily="18" charset="0"/>
                <a:hlinkClick r:id="rId17" action="ppaction://hlinksldjump"/>
              </a:rPr>
              <a:t> du dimanche</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18" action="ppaction://hlinksldjump"/>
              </a:rPr>
              <a:t>+ Introduction à la </a:t>
            </a:r>
            <a:r>
              <a:rPr lang="fr-FR" sz="1350" dirty="0" err="1">
                <a:solidFill>
                  <a:schemeClr val="bg1"/>
                </a:solidFill>
                <a:latin typeface="Book Antiqua" pitchFamily="18" charset="0"/>
                <a:hlinkClick r:id="rId18" action="ppaction://hlinksldjump"/>
              </a:rPr>
              <a:t>Théotokie</a:t>
            </a:r>
            <a:r>
              <a:rPr lang="fr-FR" sz="1350" dirty="0">
                <a:solidFill>
                  <a:schemeClr val="bg1"/>
                </a:solidFill>
                <a:latin typeface="Book Antiqua" pitchFamily="18" charset="0"/>
                <a:hlinkClick r:id="rId18" action="ppaction://hlinksldjump"/>
              </a:rPr>
              <a:t> Adam</a:t>
            </a:r>
            <a:endParaRPr lang="fr-FR" sz="1350" dirty="0">
              <a:solidFill>
                <a:schemeClr val="bg1"/>
              </a:solidFill>
              <a:latin typeface="Book Antiqua" pitchFamily="18" charset="0"/>
            </a:endParaRPr>
          </a:p>
          <a:p>
            <a:r>
              <a:rPr lang="fr-FR" sz="1350" dirty="0">
                <a:solidFill>
                  <a:schemeClr val="bg1"/>
                </a:solidFill>
                <a:latin typeface="Book Antiqua" pitchFamily="18" charset="0"/>
                <a:hlinkClick r:id="rId19" action="ppaction://hlinksldjump"/>
              </a:rPr>
              <a:t>+ </a:t>
            </a:r>
            <a:r>
              <a:rPr lang="fr-FR" sz="1350" dirty="0" err="1">
                <a:solidFill>
                  <a:schemeClr val="bg1"/>
                </a:solidFill>
                <a:latin typeface="Book Antiqua" pitchFamily="18" charset="0"/>
                <a:hlinkClick r:id="rId19" action="ppaction://hlinksldjump"/>
              </a:rPr>
              <a:t>Théotokie</a:t>
            </a:r>
            <a:r>
              <a:rPr lang="fr-FR" sz="1350" dirty="0">
                <a:solidFill>
                  <a:schemeClr val="bg1"/>
                </a:solidFill>
                <a:latin typeface="Book Antiqua" pitchFamily="18" charset="0"/>
                <a:hlinkClick r:id="rId19" action="ppaction://hlinksldjump"/>
              </a:rPr>
              <a:t> du dimanche</a:t>
            </a:r>
            <a:endParaRPr lang="fr-FR" sz="1350" dirty="0">
              <a:solidFill>
                <a:schemeClr val="bg1"/>
              </a:solidFill>
              <a:latin typeface="Book Antiqua" pitchFamily="18" charset="0"/>
            </a:endParaRPr>
          </a:p>
          <a:p>
            <a:r>
              <a:rPr lang="fr-FR" sz="1350" dirty="0">
                <a:solidFill>
                  <a:prstClr val="white"/>
                </a:solidFill>
                <a:latin typeface="Book Antiqua" pitchFamily="18" charset="0"/>
                <a:hlinkClick r:id="rId20" action="ppaction://hlinksldjump"/>
              </a:rPr>
              <a:t>+ </a:t>
            </a:r>
            <a:r>
              <a:rPr lang="it-IT" sz="1350" dirty="0">
                <a:solidFill>
                  <a:schemeClr val="bg1"/>
                </a:solidFill>
                <a:latin typeface="CS Avva Shenouda" pitchFamily="34" charset="0"/>
                <a:hlinkClick r:id="rId20" action="ppaction://hlinksldjump"/>
              </a:rPr>
              <a:t>&lt;ere ne Mari`a </a:t>
            </a:r>
            <a:endParaRPr lang="it-IT" sz="1350" dirty="0">
              <a:solidFill>
                <a:schemeClr val="bg1"/>
              </a:solidFill>
              <a:latin typeface="CS Avva Shenouda" pitchFamily="34" charset="0"/>
            </a:endParaRPr>
          </a:p>
          <a:p>
            <a:r>
              <a:rPr lang="fr-FR" sz="1350" dirty="0">
                <a:solidFill>
                  <a:prstClr val="white"/>
                </a:solidFill>
                <a:latin typeface="Book Antiqua" pitchFamily="18" charset="0"/>
                <a:hlinkClick r:id="rId21" action="ppaction://hlinksldjump"/>
              </a:rPr>
              <a:t>+ Tu es plus digne - </a:t>
            </a:r>
            <a:r>
              <a:rPr lang="fr-FR" sz="1350" dirty="0" err="1">
                <a:solidFill>
                  <a:prstClr val="white"/>
                </a:solidFill>
                <a:latin typeface="CS Avva Shenouda" pitchFamily="34" charset="0"/>
                <a:hlinkClick r:id="rId21" action="ppaction://hlinksldjump"/>
              </a:rPr>
              <a:t>Teoi</a:t>
            </a:r>
            <a:r>
              <a:rPr lang="fr-FR" sz="1350" dirty="0">
                <a:solidFill>
                  <a:prstClr val="white"/>
                </a:solidFill>
                <a:latin typeface="CS Avva Shenouda" pitchFamily="34" charset="0"/>
                <a:hlinkClick r:id="rId21" action="ppaction://hlinksldjump"/>
              </a:rPr>
              <a:t> `</a:t>
            </a:r>
            <a:r>
              <a:rPr lang="fr-FR" sz="1350" dirty="0" err="1">
                <a:solidFill>
                  <a:prstClr val="white"/>
                </a:solidFill>
                <a:latin typeface="CS Avva Shenouda" pitchFamily="34" charset="0"/>
                <a:hlinkClick r:id="rId21" action="ppaction://hlinksldjump"/>
              </a:rPr>
              <a:t>nhikanoc</a:t>
            </a:r>
            <a:endParaRPr lang="fr-FR" sz="1350" dirty="0">
              <a:solidFill>
                <a:prstClr val="white"/>
              </a:solidFill>
              <a:latin typeface="CS Avva Shenouda" pitchFamily="34" charset="0"/>
            </a:endParaRPr>
          </a:p>
        </p:txBody>
      </p:sp>
      <p:sp>
        <p:nvSpPr>
          <p:cNvPr id="7" name="Rectangle 6"/>
          <p:cNvSpPr/>
          <p:nvPr/>
        </p:nvSpPr>
        <p:spPr>
          <a:xfrm>
            <a:off x="4788024" y="735547"/>
            <a:ext cx="4104456" cy="4039567"/>
          </a:xfrm>
          <a:prstGeom prst="rect">
            <a:avLst/>
          </a:prstGeom>
          <a:ln>
            <a:solidFill>
              <a:schemeClr val="accent1"/>
            </a:solidFill>
          </a:ln>
        </p:spPr>
        <p:txBody>
          <a:bodyPr wrap="square">
            <a:spAutoFit/>
          </a:bodyPr>
          <a:lstStyle/>
          <a:p>
            <a:r>
              <a:rPr lang="fr-FR" sz="1350" dirty="0">
                <a:solidFill>
                  <a:prstClr val="white"/>
                </a:solidFill>
                <a:latin typeface="CS Avva Shenouda" pitchFamily="34" charset="0"/>
                <a:hlinkClick r:id="rId22" action="ppaction://hlinksldjump"/>
              </a:rPr>
              <a:t>+ </a:t>
            </a:r>
            <a:r>
              <a:rPr lang="fr-FR" sz="1350" dirty="0">
                <a:solidFill>
                  <a:prstClr val="white"/>
                </a:solidFill>
                <a:latin typeface="Book Antiqua" pitchFamily="18" charset="0"/>
                <a:hlinkClick r:id="rId22" action="ppaction://hlinksldjump"/>
              </a:rPr>
              <a:t>Qui donc </a:t>
            </a:r>
            <a:r>
              <a:rPr lang="fr-FR" sz="1350" dirty="0">
                <a:solidFill>
                  <a:prstClr val="white"/>
                </a:solidFill>
                <a:latin typeface="CS Avva Shenouda" pitchFamily="34" charset="0"/>
                <a:hlinkClick r:id="rId22" action="ppaction://hlinksldjump"/>
              </a:rPr>
              <a:t>-  </a:t>
            </a:r>
            <a:r>
              <a:rPr lang="fr-FR" sz="1350" dirty="0" err="1">
                <a:solidFill>
                  <a:prstClr val="white"/>
                </a:solidFill>
                <a:latin typeface="CS Avva Shenouda" pitchFamily="34" charset="0"/>
                <a:hlinkClick r:id="rId22" action="ppaction://hlinksldjump"/>
              </a:rPr>
              <a:t>Nim</a:t>
            </a:r>
            <a:r>
              <a:rPr lang="fr-FR" sz="1350" dirty="0">
                <a:solidFill>
                  <a:prstClr val="white"/>
                </a:solidFill>
                <a:latin typeface="CS Avva Shenouda" pitchFamily="34" charset="0"/>
                <a:hlinkClick r:id="rId22" action="ppaction://hlinksldjump"/>
              </a:rPr>
              <a:t> </a:t>
            </a:r>
            <a:r>
              <a:rPr lang="fr-FR" sz="1350" dirty="0" err="1">
                <a:solidFill>
                  <a:prstClr val="white"/>
                </a:solidFill>
                <a:latin typeface="CS Avva Shenouda" pitchFamily="34" charset="0"/>
                <a:hlinkClick r:id="rId22" action="ppaction://hlinksldjump"/>
              </a:rPr>
              <a:t>gar</a:t>
            </a:r>
            <a:endParaRPr lang="fr-FR" sz="1350" dirty="0">
              <a:solidFill>
                <a:prstClr val="white"/>
              </a:solidFill>
              <a:latin typeface="CS Avva Shenouda" pitchFamily="34" charset="0"/>
            </a:endParaRPr>
          </a:p>
          <a:p>
            <a:r>
              <a:rPr lang="fr-FR" sz="1350" dirty="0">
                <a:solidFill>
                  <a:prstClr val="white"/>
                </a:solidFill>
                <a:latin typeface="CS Avva Shenouda" pitchFamily="34" charset="0"/>
                <a:hlinkClick r:id="rId23" action="ppaction://hlinksldjump"/>
              </a:rPr>
              <a:t>+ </a:t>
            </a:r>
            <a:r>
              <a:rPr lang="fr-FR" sz="1350" dirty="0">
                <a:solidFill>
                  <a:prstClr val="white"/>
                </a:solidFill>
                <a:latin typeface="Book Antiqua" pitchFamily="18" charset="0"/>
                <a:hlinkClick r:id="rId23" action="ppaction://hlinksldjump"/>
              </a:rPr>
              <a:t>Conclusion des </a:t>
            </a:r>
            <a:r>
              <a:rPr lang="fr-FR" sz="1350" dirty="0" err="1">
                <a:solidFill>
                  <a:prstClr val="white"/>
                </a:solidFill>
                <a:latin typeface="Book Antiqua" pitchFamily="18" charset="0"/>
                <a:hlinkClick r:id="rId23" action="ppaction://hlinksldjump"/>
              </a:rPr>
              <a:t>Théotokies</a:t>
            </a:r>
            <a:r>
              <a:rPr lang="fr-FR" sz="1350" dirty="0">
                <a:solidFill>
                  <a:prstClr val="white"/>
                </a:solidFill>
                <a:latin typeface="Book Antiqua" pitchFamily="18" charset="0"/>
                <a:hlinkClick r:id="rId23" action="ppaction://hlinksldjump"/>
              </a:rPr>
              <a:t> Adam</a:t>
            </a:r>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4" action="ppaction://hlinksldjump"/>
              </a:rPr>
              <a:t>+ Conclusion des prières</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5" action="ppaction://hlinksldjump"/>
              </a:rPr>
              <a:t>+ Louange du Lundi</a:t>
            </a:r>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6" action="ppaction://hlinksldjump"/>
              </a:rPr>
              <a:t>+ Louange du Mardi</a:t>
            </a:r>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7" action="ppaction://hlinksldjump"/>
              </a:rPr>
              <a:t>+ Louange du Mercredi</a:t>
            </a:r>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8" action="ppaction://hlinksldjump"/>
              </a:rPr>
              <a:t>+ Louange du Jeudi</a:t>
            </a:r>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9" action="ppaction://hlinksldjump"/>
              </a:rPr>
              <a:t>+ Louange du Vendredi</a:t>
            </a:r>
            <a:endParaRPr lang="fr-FR" sz="1350" dirty="0">
              <a:solidFill>
                <a:prstClr val="white"/>
              </a:solidFill>
              <a:latin typeface="Book Antiqua" pitchFamily="18" charset="0"/>
            </a:endParaRPr>
          </a:p>
          <a:p>
            <a:r>
              <a:rPr lang="fr-FR" sz="1350" dirty="0">
                <a:solidFill>
                  <a:prstClr val="white"/>
                </a:solidFill>
                <a:latin typeface="CS Avva Shenouda" pitchFamily="34" charset="0"/>
                <a:hlinkClick r:id="rId30" action="ppaction://hlinksldjump"/>
              </a:rPr>
              <a:t>+ </a:t>
            </a:r>
            <a:r>
              <a:rPr lang="fr-FR" sz="1350" dirty="0">
                <a:solidFill>
                  <a:prstClr val="white"/>
                </a:solidFill>
                <a:latin typeface="Book Antiqua" pitchFamily="18" charset="0"/>
                <a:hlinkClick r:id="rId30" action="ppaction://hlinksldjump"/>
              </a:rPr>
              <a:t>Louange du Samedi</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31" action="ppaction://hlinksldjump"/>
              </a:rPr>
              <a:t>+ Conclusion des </a:t>
            </a:r>
            <a:r>
              <a:rPr lang="fr-FR" sz="1350" dirty="0" err="1">
                <a:solidFill>
                  <a:prstClr val="white"/>
                </a:solidFill>
                <a:latin typeface="Book Antiqua" pitchFamily="18" charset="0"/>
                <a:hlinkClick r:id="rId31" action="ppaction://hlinksldjump"/>
              </a:rPr>
              <a:t>Théotokies</a:t>
            </a:r>
            <a:r>
              <a:rPr lang="fr-FR" sz="1350" dirty="0">
                <a:solidFill>
                  <a:prstClr val="white"/>
                </a:solidFill>
                <a:latin typeface="Book Antiqua" pitchFamily="18" charset="0"/>
                <a:hlinkClick r:id="rId31" action="ppaction://hlinksldjump"/>
              </a:rPr>
              <a:t> </a:t>
            </a:r>
            <a:r>
              <a:rPr lang="fr-FR" sz="1350" dirty="0" err="1">
                <a:solidFill>
                  <a:prstClr val="white"/>
                </a:solidFill>
                <a:latin typeface="Book Antiqua" pitchFamily="18" charset="0"/>
                <a:hlinkClick r:id="rId31" action="ppaction://hlinksldjump"/>
              </a:rPr>
              <a:t>Watos</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32" action="ppaction://hlinksldjump"/>
              </a:rPr>
              <a:t>+</a:t>
            </a:r>
            <a:r>
              <a:rPr lang="fr-FR" sz="1350" dirty="0">
                <a:solidFill>
                  <a:schemeClr val="bg1"/>
                </a:solidFill>
                <a:latin typeface="CS Avva Shenouda" pitchFamily="34" charset="0"/>
                <a:hlinkClick r:id="rId33" action="ppaction://hlinksldjump"/>
              </a:rPr>
              <a:t> </a:t>
            </a:r>
            <a:r>
              <a:rPr lang="fr-FR" sz="1350" dirty="0" err="1">
                <a:solidFill>
                  <a:schemeClr val="bg1"/>
                </a:solidFill>
                <a:latin typeface="CS Avva Shenouda" pitchFamily="34" charset="0"/>
                <a:hlinkClick r:id="rId33" action="ppaction://hlinksldjump"/>
              </a:rPr>
              <a:t>Aicwtem</a:t>
            </a:r>
            <a:endParaRPr lang="fr-FR" sz="1350" dirty="0">
              <a:solidFill>
                <a:schemeClr val="bg1"/>
              </a:solidFill>
              <a:latin typeface="CS Avva Shenouda" pitchFamily="34" charset="0"/>
            </a:endParaRPr>
          </a:p>
          <a:p>
            <a:r>
              <a:rPr lang="fr-FR" sz="1350" dirty="0">
                <a:solidFill>
                  <a:prstClr val="white"/>
                </a:solidFill>
                <a:latin typeface="Book Antiqua" pitchFamily="18" charset="0"/>
                <a:hlinkClick r:id="rId32" action="ppaction://hlinksldjump"/>
              </a:rPr>
              <a:t>+ Doxologie de l’aube</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34" action="ppaction://hlinksldjump"/>
            </a:endParaRPr>
          </a:p>
          <a:p>
            <a:r>
              <a:rPr lang="fr-FR" sz="1350" dirty="0">
                <a:solidFill>
                  <a:prstClr val="white"/>
                </a:solidFill>
                <a:latin typeface="Book Antiqua" pitchFamily="18" charset="0"/>
                <a:hlinkClick r:id="rId34" action="ppaction://hlinksldjump"/>
              </a:rPr>
              <a:t>+ Sommaire des Doxologies des fêtes et des jeûnes</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35" action="ppaction://hlinksldjump"/>
            </a:endParaRPr>
          </a:p>
          <a:p>
            <a:r>
              <a:rPr lang="fr-FR" sz="1350" dirty="0">
                <a:solidFill>
                  <a:prstClr val="white"/>
                </a:solidFill>
                <a:latin typeface="Book Antiqua" pitchFamily="18" charset="0"/>
                <a:hlinkClick r:id="rId35" action="ppaction://hlinksldjump"/>
              </a:rPr>
              <a:t>+ Sommaire des </a:t>
            </a:r>
            <a:r>
              <a:rPr lang="fr-FR" sz="1350" dirty="0" err="1">
                <a:solidFill>
                  <a:prstClr val="white"/>
                </a:solidFill>
                <a:latin typeface="Book Antiqua" pitchFamily="18" charset="0"/>
                <a:hlinkClick r:id="rId35" action="ppaction://hlinksldjump"/>
              </a:rPr>
              <a:t>Psalies</a:t>
            </a:r>
            <a:r>
              <a:rPr lang="fr-FR" sz="1350" dirty="0">
                <a:solidFill>
                  <a:prstClr val="white"/>
                </a:solidFill>
                <a:latin typeface="Book Antiqua" pitchFamily="18" charset="0"/>
                <a:hlinkClick r:id="rId35" action="ppaction://hlinksldjump"/>
              </a:rPr>
              <a:t> pour les fêtes et les jeûnes</a:t>
            </a:r>
            <a:endParaRPr lang="fr-FR" sz="135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5CEBD67-67C3-9B81-7B73-DA79DED59F3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Table des matières</a:t>
            </a:r>
          </a:p>
        </p:txBody>
      </p:sp>
      <p:sp>
        <p:nvSpPr>
          <p:cNvPr id="3" name="ZoneTexte 2">
            <a:hlinkClick r:id="rId36" action="ppaction://hlinksldjump"/>
            <a:extLst>
              <a:ext uri="{FF2B5EF4-FFF2-40B4-BE49-F238E27FC236}">
                <a16:creationId xmlns:a16="http://schemas.microsoft.com/office/drawing/2014/main" id="{EB208920-2231-F4B5-ADE5-66B62334A4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958521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2" name="Rectangle 1">
            <a:extLst>
              <a:ext uri="{FF2B5EF4-FFF2-40B4-BE49-F238E27FC236}">
                <a16:creationId xmlns:a16="http://schemas.microsoft.com/office/drawing/2014/main" id="{E3012E0D-FC74-614E-05FF-27081C674F0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21370835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4B213E07-27A2-5BE0-0EB8-4A9790B57AF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5" name="Rectangle 4"/>
          <p:cNvSpPr/>
          <p:nvPr/>
        </p:nvSpPr>
        <p:spPr>
          <a:xfrm>
            <a:off x="3098548" y="1869672"/>
            <a:ext cx="2905097" cy="669414"/>
          </a:xfrm>
          <a:prstGeom prst="rect">
            <a:avLst/>
          </a:prstGeom>
        </p:spPr>
        <p:txBody>
          <a:bodyPr wrap="square">
            <a:spAutoFit/>
          </a:bodyPr>
          <a:lstStyle/>
          <a:p>
            <a:pPr algn="ctr" rtl="1"/>
            <a:r>
              <a:rPr lang="ar-EG" sz="3750" dirty="0">
                <a:solidFill>
                  <a:prstClr val="white"/>
                </a:solidFill>
              </a:rPr>
              <a:t>قوموا يا بني النور </a:t>
            </a:r>
            <a:endParaRPr lang="fr-FR" sz="3750" dirty="0">
              <a:solidFill>
                <a:prstClr val="white"/>
              </a:solidFill>
            </a:endParaRPr>
          </a:p>
        </p:txBody>
      </p:sp>
      <p:sp>
        <p:nvSpPr>
          <p:cNvPr id="6" name="Rectangle 5"/>
          <p:cNvSpPr/>
          <p:nvPr/>
        </p:nvSpPr>
        <p:spPr>
          <a:xfrm>
            <a:off x="2795901" y="735546"/>
            <a:ext cx="3510390" cy="669414"/>
          </a:xfrm>
          <a:prstGeom prst="rect">
            <a:avLst/>
          </a:prstGeom>
        </p:spPr>
        <p:txBody>
          <a:bodyPr wrap="square">
            <a:spAutoFit/>
          </a:bodyPr>
          <a:lstStyle/>
          <a:p>
            <a:pPr algn="ctr"/>
            <a:r>
              <a:rPr lang="fr-FR" sz="3750" dirty="0" err="1">
                <a:solidFill>
                  <a:prstClr val="white"/>
                </a:solidFill>
                <a:latin typeface="Avva_Marcos" pitchFamily="82" charset="0"/>
              </a:rPr>
              <a:t>T</a:t>
            </a:r>
            <a:r>
              <a:rPr lang="fr-FR" sz="3750" dirty="0" err="1">
                <a:solidFill>
                  <a:prstClr val="white"/>
                </a:solidFill>
                <a:latin typeface="CS Avva Shenouda" pitchFamily="34" charset="0"/>
              </a:rPr>
              <a:t>en</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ynou</a:t>
            </a:r>
            <a:r>
              <a:rPr lang="fr-FR" sz="3750" dirty="0">
                <a:solidFill>
                  <a:prstClr val="white"/>
                </a:solidFill>
                <a:latin typeface="CS Avva Shenouda" pitchFamily="34" charset="0"/>
              </a:rPr>
              <a:t> </a:t>
            </a:r>
          </a:p>
        </p:txBody>
      </p:sp>
      <p:sp>
        <p:nvSpPr>
          <p:cNvPr id="7" name="Rectangle 6"/>
          <p:cNvSpPr/>
          <p:nvPr/>
        </p:nvSpPr>
        <p:spPr>
          <a:xfrm>
            <a:off x="2147829" y="2969389"/>
            <a:ext cx="4806534" cy="1246495"/>
          </a:xfrm>
          <a:prstGeom prst="rect">
            <a:avLst/>
          </a:prstGeom>
        </p:spPr>
        <p:txBody>
          <a:bodyPr wrap="square">
            <a:spAutoFit/>
          </a:bodyPr>
          <a:lstStyle/>
          <a:p>
            <a:pPr algn="ctr"/>
            <a:r>
              <a:rPr lang="fr-FR" sz="3750" b="1" dirty="0">
                <a:solidFill>
                  <a:prstClr val="white"/>
                </a:solidFill>
                <a:latin typeface="Book Antiqua" pitchFamily="18" charset="0"/>
              </a:rPr>
              <a:t>Levons-nous, fils de lumière</a:t>
            </a:r>
          </a:p>
        </p:txBody>
      </p:sp>
      <p:sp>
        <p:nvSpPr>
          <p:cNvPr id="3" name="ZoneTexte 2">
            <a:hlinkClick r:id="rId2" action="ppaction://hlinksldjump"/>
            <a:extLst>
              <a:ext uri="{FF2B5EF4-FFF2-40B4-BE49-F238E27FC236}">
                <a16:creationId xmlns:a16="http://schemas.microsoft.com/office/drawing/2014/main" id="{E7EF6B0E-C93A-9A50-4064-81D8C671B6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958521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49554"/>
            <a:ext cx="3456384" cy="1200329"/>
          </a:xfrm>
          <a:prstGeom prst="rect">
            <a:avLst/>
          </a:prstGeom>
        </p:spPr>
        <p:txBody>
          <a:bodyPr wrap="square">
            <a:spAutoFit/>
          </a:bodyPr>
          <a:lstStyle/>
          <a:p>
            <a:pPr algn="just" rtl="1"/>
            <a:r>
              <a:rPr lang="ar-EG" sz="3600" dirty="0">
                <a:solidFill>
                  <a:prstClr val="white"/>
                </a:solidFill>
              </a:rPr>
              <a:t>قوموا يا بني النور لنسبح رب القوات</a:t>
            </a:r>
            <a:endParaRPr lang="fr-FR" sz="3600" dirty="0">
              <a:solidFill>
                <a:prstClr val="white"/>
              </a:solidFill>
            </a:endParaRPr>
          </a:p>
        </p:txBody>
      </p:sp>
      <p:sp>
        <p:nvSpPr>
          <p:cNvPr id="6" name="Rectangle 5"/>
          <p:cNvSpPr/>
          <p:nvPr/>
        </p:nvSpPr>
        <p:spPr>
          <a:xfrm>
            <a:off x="323528" y="249554"/>
            <a:ext cx="4343840" cy="1384995"/>
          </a:xfrm>
          <a:prstGeom prst="rect">
            <a:avLst/>
          </a:prstGeom>
        </p:spPr>
        <p:txBody>
          <a:bodyPr wrap="square">
            <a:spAutoFit/>
          </a:bodyPr>
          <a:lstStyle/>
          <a:p>
            <a:pPr algn="just"/>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nisyri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ntenhwc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a:t>
            </a:r>
          </a:p>
        </p:txBody>
      </p:sp>
      <p:sp>
        <p:nvSpPr>
          <p:cNvPr id="7" name="Rectangle 6"/>
          <p:cNvSpPr/>
          <p:nvPr/>
        </p:nvSpPr>
        <p:spPr>
          <a:xfrm>
            <a:off x="1763688" y="2969389"/>
            <a:ext cx="5472607" cy="954107"/>
          </a:xfrm>
          <a:prstGeom prst="rect">
            <a:avLst/>
          </a:prstGeom>
        </p:spPr>
        <p:txBody>
          <a:bodyPr wrap="square">
            <a:spAutoFit/>
          </a:bodyPr>
          <a:lstStyle/>
          <a:p>
            <a:pPr algn="ctr"/>
            <a:r>
              <a:rPr lang="fr-FR" sz="2800" b="1" dirty="0">
                <a:solidFill>
                  <a:prstClr val="white"/>
                </a:solidFill>
                <a:latin typeface="Book Antiqua" pitchFamily="18" charset="0"/>
              </a:rPr>
              <a:t>Levons-nous, fils de lumière</a:t>
            </a:r>
          </a:p>
          <a:p>
            <a:pPr algn="ctr"/>
            <a:r>
              <a:rPr lang="fr-FR" sz="2800" b="1" dirty="0">
                <a:solidFill>
                  <a:prstClr val="white"/>
                </a:solidFill>
                <a:latin typeface="Book Antiqua" pitchFamily="18" charset="0"/>
              </a:rPr>
              <a:t>Pour louer Dieu des Puissances</a:t>
            </a:r>
          </a:p>
        </p:txBody>
      </p:sp>
      <p:sp>
        <p:nvSpPr>
          <p:cNvPr id="8" name="ZoneTexte 7"/>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9" name="ZoneTexte 8">
            <a:hlinkClick r:id="rId2" action="ppaction://hlinksldjump"/>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974967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4"/>
            <a:ext cx="3587756" cy="1200329"/>
          </a:xfrm>
          <a:prstGeom prst="rect">
            <a:avLst/>
          </a:prstGeom>
        </p:spPr>
        <p:txBody>
          <a:bodyPr wrap="square">
            <a:spAutoFit/>
          </a:bodyPr>
          <a:lstStyle/>
          <a:p>
            <a:pPr algn="just" rtl="1"/>
            <a:r>
              <a:rPr lang="ar-EG" sz="3600" dirty="0">
                <a:solidFill>
                  <a:prstClr val="white"/>
                </a:solidFill>
              </a:rPr>
              <a:t>لكي ينعم لنا بخلاص نفوسنا</a:t>
            </a:r>
            <a:endParaRPr lang="fr-FR" sz="3600" dirty="0">
              <a:solidFill>
                <a:prstClr val="white"/>
              </a:solidFill>
            </a:endParaRPr>
          </a:p>
        </p:txBody>
      </p:sp>
      <p:sp>
        <p:nvSpPr>
          <p:cNvPr id="6" name="Rectangle 5"/>
          <p:cNvSpPr/>
          <p:nvPr/>
        </p:nvSpPr>
        <p:spPr>
          <a:xfrm>
            <a:off x="323528" y="255444"/>
            <a:ext cx="4343840" cy="954107"/>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Hopwc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ntefer`hmot</a:t>
            </a:r>
            <a:r>
              <a:rPr lang="fr-FR" sz="2800" dirty="0">
                <a:solidFill>
                  <a:prstClr val="white"/>
                </a:solidFill>
                <a:latin typeface="CS Avva Shenouda" pitchFamily="34" charset="0"/>
              </a:rPr>
              <a:t> nan `m`</a:t>
            </a:r>
            <a:r>
              <a:rPr lang="fr-FR" sz="2800" dirty="0" err="1">
                <a:solidFill>
                  <a:prstClr val="white"/>
                </a:solidFill>
                <a:latin typeface="CS Avva Shenouda" pitchFamily="34" charset="0"/>
              </a:rPr>
              <a:t>pcw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a:t>
            </a:r>
          </a:p>
        </p:txBody>
      </p:sp>
      <p:sp>
        <p:nvSpPr>
          <p:cNvPr id="7" name="Rectangle 6"/>
          <p:cNvSpPr/>
          <p:nvPr/>
        </p:nvSpPr>
        <p:spPr>
          <a:xfrm>
            <a:off x="1817694" y="2969389"/>
            <a:ext cx="5508612" cy="954107"/>
          </a:xfrm>
          <a:prstGeom prst="rect">
            <a:avLst/>
          </a:prstGeom>
        </p:spPr>
        <p:txBody>
          <a:bodyPr wrap="square">
            <a:spAutoFit/>
          </a:bodyPr>
          <a:lstStyle/>
          <a:p>
            <a:pPr algn="ctr"/>
            <a:r>
              <a:rPr lang="fr-FR" sz="2800" b="1" dirty="0">
                <a:solidFill>
                  <a:prstClr val="white"/>
                </a:solidFill>
                <a:latin typeface="Book Antiqua" pitchFamily="18" charset="0"/>
              </a:rPr>
              <a:t>Pour que le Seigneur accorde</a:t>
            </a:r>
          </a:p>
          <a:p>
            <a:pPr algn="ctr"/>
            <a:r>
              <a:rPr lang="fr-FR" sz="2800" b="1" dirty="0">
                <a:solidFill>
                  <a:prstClr val="white"/>
                </a:solidFill>
                <a:latin typeface="Book Antiqua" pitchFamily="18" charset="0"/>
              </a:rPr>
              <a:t>A nos âmes, le salut</a:t>
            </a:r>
          </a:p>
        </p:txBody>
      </p:sp>
      <p:sp>
        <p:nvSpPr>
          <p:cNvPr id="2" name="ZoneTexte 1">
            <a:extLst>
              <a:ext uri="{FF2B5EF4-FFF2-40B4-BE49-F238E27FC236}">
                <a16:creationId xmlns:a16="http://schemas.microsoft.com/office/drawing/2014/main" id="{75F56765-B563-8647-9CBB-601D525E888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B98E8BA5-551C-F032-F9CB-A5246B1B08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38395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32716" y="252827"/>
            <a:ext cx="3587756" cy="1200329"/>
          </a:xfrm>
          <a:prstGeom prst="rect">
            <a:avLst/>
          </a:prstGeom>
        </p:spPr>
        <p:txBody>
          <a:bodyPr wrap="square">
            <a:spAutoFit/>
          </a:bodyPr>
          <a:lstStyle/>
          <a:p>
            <a:pPr algn="just" rtl="1"/>
            <a:r>
              <a:rPr lang="ar-EG" sz="3600" dirty="0">
                <a:solidFill>
                  <a:prstClr val="white"/>
                </a:solidFill>
              </a:rPr>
              <a:t>عندما نقف أمامك جسدياً</a:t>
            </a:r>
            <a:endParaRPr lang="fr-FR" sz="3600" dirty="0">
              <a:solidFill>
                <a:prstClr val="white"/>
              </a:solidFill>
            </a:endParaRPr>
          </a:p>
        </p:txBody>
      </p:sp>
      <p:sp>
        <p:nvSpPr>
          <p:cNvPr id="6" name="Rectangle 5"/>
          <p:cNvSpPr/>
          <p:nvPr/>
        </p:nvSpPr>
        <p:spPr>
          <a:xfrm>
            <a:off x="323528" y="252827"/>
            <a:ext cx="4343840" cy="954107"/>
          </a:xfrm>
          <a:prstGeom prst="rect">
            <a:avLst/>
          </a:prstGeom>
        </p:spPr>
        <p:txBody>
          <a:bodyPr wrap="square">
            <a:spAutoFit/>
          </a:bodyPr>
          <a:lstStyle/>
          <a:p>
            <a:pPr algn="just"/>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pjin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ren`ohi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mpek`m;o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a:t>
            </a:r>
          </a:p>
        </p:txBody>
      </p:sp>
      <p:sp>
        <p:nvSpPr>
          <p:cNvPr id="7" name="Rectangle 6"/>
          <p:cNvSpPr/>
          <p:nvPr/>
        </p:nvSpPr>
        <p:spPr>
          <a:xfrm>
            <a:off x="1817694" y="2969389"/>
            <a:ext cx="5634626" cy="954107"/>
          </a:xfrm>
          <a:prstGeom prst="rect">
            <a:avLst/>
          </a:prstGeom>
        </p:spPr>
        <p:txBody>
          <a:bodyPr wrap="square">
            <a:spAutoFit/>
          </a:bodyPr>
          <a:lstStyle/>
          <a:p>
            <a:pPr algn="ctr"/>
            <a:r>
              <a:rPr lang="fr-FR" sz="2800" b="1" dirty="0">
                <a:solidFill>
                  <a:prstClr val="white"/>
                </a:solidFill>
                <a:latin typeface="Book Antiqua" pitchFamily="18" charset="0"/>
              </a:rPr>
              <a:t>Quand nous nous tenons debout</a:t>
            </a:r>
          </a:p>
          <a:p>
            <a:pPr algn="ctr"/>
            <a:r>
              <a:rPr lang="fr-FR" sz="2800" b="1" dirty="0">
                <a:solidFill>
                  <a:prstClr val="white"/>
                </a:solidFill>
                <a:latin typeface="Book Antiqua" pitchFamily="18" charset="0"/>
              </a:rPr>
              <a:t>Quand nos corps sont face à Toi</a:t>
            </a:r>
          </a:p>
        </p:txBody>
      </p:sp>
      <p:sp>
        <p:nvSpPr>
          <p:cNvPr id="2" name="ZoneTexte 1">
            <a:extLst>
              <a:ext uri="{FF2B5EF4-FFF2-40B4-BE49-F238E27FC236}">
                <a16:creationId xmlns:a16="http://schemas.microsoft.com/office/drawing/2014/main" id="{F4150FE3-D3DF-518B-5040-263DCD52616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D7E69B96-6BC6-2EAD-02C4-1ED75805CC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286871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45360" y="249631"/>
            <a:ext cx="3587756" cy="1200329"/>
          </a:xfrm>
          <a:prstGeom prst="rect">
            <a:avLst/>
          </a:prstGeom>
        </p:spPr>
        <p:txBody>
          <a:bodyPr wrap="square">
            <a:spAutoFit/>
          </a:bodyPr>
          <a:lstStyle/>
          <a:p>
            <a:pPr algn="just" rtl="1"/>
            <a:r>
              <a:rPr lang="ar-EG" sz="3600" dirty="0">
                <a:solidFill>
                  <a:prstClr val="white"/>
                </a:solidFill>
              </a:rPr>
              <a:t>انزع عن عقولنا نوم الغفلة</a:t>
            </a:r>
            <a:endParaRPr lang="fr-FR" sz="3600" dirty="0">
              <a:solidFill>
                <a:prstClr val="white"/>
              </a:solidFill>
            </a:endParaRPr>
          </a:p>
        </p:txBody>
      </p:sp>
      <p:sp>
        <p:nvSpPr>
          <p:cNvPr id="6" name="Rectangle 5"/>
          <p:cNvSpPr/>
          <p:nvPr/>
        </p:nvSpPr>
        <p:spPr>
          <a:xfrm>
            <a:off x="418896" y="249631"/>
            <a:ext cx="4343840"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Aliou`i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mpihunim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ebsi</a:t>
            </a:r>
            <a:r>
              <a:rPr lang="fr-FR" sz="2800" dirty="0">
                <a:solidFill>
                  <a:prstClr val="white"/>
                </a:solidFill>
                <a:latin typeface="CS Avva Shenouda" pitchFamily="34" charset="0"/>
              </a:rPr>
              <a:t>.</a:t>
            </a:r>
          </a:p>
        </p:txBody>
      </p:sp>
      <p:sp>
        <p:nvSpPr>
          <p:cNvPr id="7" name="Rectangle 6"/>
          <p:cNvSpPr/>
          <p:nvPr/>
        </p:nvSpPr>
        <p:spPr>
          <a:xfrm>
            <a:off x="2147829" y="2969389"/>
            <a:ext cx="4806534" cy="954107"/>
          </a:xfrm>
          <a:prstGeom prst="rect">
            <a:avLst/>
          </a:prstGeom>
        </p:spPr>
        <p:txBody>
          <a:bodyPr wrap="square">
            <a:spAutoFit/>
          </a:bodyPr>
          <a:lstStyle/>
          <a:p>
            <a:pPr algn="ctr"/>
            <a:r>
              <a:rPr lang="fr-FR" sz="2800" b="1" dirty="0">
                <a:solidFill>
                  <a:prstClr val="white"/>
                </a:solidFill>
                <a:latin typeface="Book Antiqua" pitchFamily="18" charset="0"/>
              </a:rPr>
              <a:t>De nos têtes, viens ôter</a:t>
            </a:r>
          </a:p>
          <a:p>
            <a:pPr algn="ctr"/>
            <a:r>
              <a:rPr lang="fr-FR" sz="2800" b="1" dirty="0">
                <a:solidFill>
                  <a:prstClr val="white"/>
                </a:solidFill>
                <a:latin typeface="Book Antiqua" pitchFamily="18" charset="0"/>
              </a:rPr>
              <a:t>Tout sommeil et distraction</a:t>
            </a:r>
          </a:p>
        </p:txBody>
      </p:sp>
      <p:sp>
        <p:nvSpPr>
          <p:cNvPr id="2" name="ZoneTexte 1">
            <a:extLst>
              <a:ext uri="{FF2B5EF4-FFF2-40B4-BE49-F238E27FC236}">
                <a16:creationId xmlns:a16="http://schemas.microsoft.com/office/drawing/2014/main" id="{1CA60892-5D89-06DF-2657-AFDA30544FD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F1F881EE-7135-A2BD-D623-91CFC85236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625417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32716" y="255444"/>
            <a:ext cx="3587756" cy="1754326"/>
          </a:xfrm>
          <a:prstGeom prst="rect">
            <a:avLst/>
          </a:prstGeom>
        </p:spPr>
        <p:txBody>
          <a:bodyPr wrap="square">
            <a:spAutoFit/>
          </a:bodyPr>
          <a:lstStyle/>
          <a:p>
            <a:pPr algn="just" rtl="1"/>
            <a:r>
              <a:rPr lang="ar-EG" sz="3600" dirty="0">
                <a:solidFill>
                  <a:prstClr val="white"/>
                </a:solidFill>
              </a:rPr>
              <a:t>أعطنا يا رب يقظة </a:t>
            </a:r>
            <a:br>
              <a:rPr lang="fr-FR" sz="3600" dirty="0">
                <a:solidFill>
                  <a:prstClr val="white"/>
                </a:solidFill>
              </a:rPr>
            </a:br>
            <a:r>
              <a:rPr lang="ar-EG" sz="3600" dirty="0">
                <a:solidFill>
                  <a:prstClr val="white"/>
                </a:solidFill>
              </a:rPr>
              <a:t>لكي نفهم أن نقف أمامك وقت الصلاة</a:t>
            </a:r>
            <a:endParaRPr lang="fr-FR" sz="3600" dirty="0">
              <a:solidFill>
                <a:prstClr val="white"/>
              </a:solidFill>
            </a:endParaRPr>
          </a:p>
        </p:txBody>
      </p:sp>
      <p:sp>
        <p:nvSpPr>
          <p:cNvPr id="6" name="Rectangle 5"/>
          <p:cNvSpPr/>
          <p:nvPr/>
        </p:nvSpPr>
        <p:spPr>
          <a:xfrm>
            <a:off x="323528" y="255444"/>
            <a:ext cx="4343840" cy="2246769"/>
          </a:xfrm>
          <a:prstGeom prst="rect">
            <a:avLst/>
          </a:prstGeom>
        </p:spPr>
        <p:txBody>
          <a:bodyPr wrap="square">
            <a:spAutoFit/>
          </a:bodyPr>
          <a:lstStyle/>
          <a:p>
            <a:pPr algn="just"/>
            <a:r>
              <a:rPr lang="fr-FR" sz="2800" dirty="0">
                <a:solidFill>
                  <a:prstClr val="white"/>
                </a:solidFill>
                <a:latin typeface="CS Avva Shenouda" pitchFamily="34" charset="0"/>
              </a:rPr>
              <a:t>Moi        nan         `P¡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noumetrefernumvin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hopwc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ntenka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nten`ohi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mpek`m;o</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vnau</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proceu,y</a:t>
            </a:r>
            <a:r>
              <a:rPr lang="fr-FR" sz="2800" dirty="0">
                <a:solidFill>
                  <a:prstClr val="white"/>
                </a:solidFill>
                <a:latin typeface="CS Avva Shenouda" pitchFamily="34" charset="0"/>
              </a:rPr>
              <a:t>.</a:t>
            </a:r>
          </a:p>
        </p:txBody>
      </p:sp>
      <p:sp>
        <p:nvSpPr>
          <p:cNvPr id="7" name="Rectangle 6"/>
          <p:cNvSpPr/>
          <p:nvPr/>
        </p:nvSpPr>
        <p:spPr>
          <a:xfrm>
            <a:off x="1169622" y="2969389"/>
            <a:ext cx="6804756" cy="1384995"/>
          </a:xfrm>
          <a:prstGeom prst="rect">
            <a:avLst/>
          </a:prstGeom>
        </p:spPr>
        <p:txBody>
          <a:bodyPr wrap="square">
            <a:spAutoFit/>
          </a:bodyPr>
          <a:lstStyle/>
          <a:p>
            <a:pPr algn="ctr"/>
            <a:r>
              <a:rPr lang="fr-FR" sz="2800" b="1" dirty="0">
                <a:solidFill>
                  <a:prstClr val="white"/>
                </a:solidFill>
                <a:latin typeface="Book Antiqua" pitchFamily="18" charset="0"/>
              </a:rPr>
              <a:t>Donne-nous, Seigneur, l’éveil</a:t>
            </a:r>
          </a:p>
          <a:p>
            <a:pPr algn="ctr"/>
            <a:r>
              <a:rPr lang="fr-FR" sz="2800" b="1" dirty="0">
                <a:solidFill>
                  <a:prstClr val="white"/>
                </a:solidFill>
                <a:latin typeface="Book Antiqua" pitchFamily="18" charset="0"/>
              </a:rPr>
              <a:t>Pour nous présenter debout</a:t>
            </a:r>
          </a:p>
          <a:p>
            <a:pPr algn="ctr"/>
            <a:r>
              <a:rPr lang="fr-FR" sz="2800" b="1" dirty="0">
                <a:solidFill>
                  <a:prstClr val="white"/>
                </a:solidFill>
                <a:latin typeface="Book Antiqua" pitchFamily="18" charset="0"/>
              </a:rPr>
              <a:t>Face à Toi pour la prière</a:t>
            </a:r>
          </a:p>
        </p:txBody>
      </p:sp>
      <p:sp>
        <p:nvSpPr>
          <p:cNvPr id="2" name="ZoneTexte 1">
            <a:extLst>
              <a:ext uri="{FF2B5EF4-FFF2-40B4-BE49-F238E27FC236}">
                <a16:creationId xmlns:a16="http://schemas.microsoft.com/office/drawing/2014/main" id="{D11933C6-633E-833A-8CC0-60A51014043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55DCAC19-3B77-D5F2-BEBE-25B4C8AE72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929336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2" name="Tableau 3">
            <a:extLst>
              <a:ext uri="{FF2B5EF4-FFF2-40B4-BE49-F238E27FC236}">
                <a16:creationId xmlns:a16="http://schemas.microsoft.com/office/drawing/2014/main" id="{14ECAA70-BD6D-4B37-8141-7AEF84098783}"/>
              </a:ext>
            </a:extLst>
          </p:cNvPr>
          <p:cNvGraphicFramePr>
            <a:graphicFrameLocks noGrp="1"/>
          </p:cNvGraphicFramePr>
          <p:nvPr>
            <p:extLst>
              <p:ext uri="{D42A27DB-BD31-4B8C-83A1-F6EECF244321}">
                <p14:modId xmlns:p14="http://schemas.microsoft.com/office/powerpoint/2010/main" val="400787447"/>
              </p:ext>
            </p:extLst>
          </p:nvPr>
        </p:nvGraphicFramePr>
        <p:xfrm>
          <a:off x="323528" y="123478"/>
          <a:ext cx="8509588" cy="4758508"/>
        </p:xfrm>
        <a:graphic>
          <a:graphicData uri="http://schemas.openxmlformats.org/drawingml/2006/table">
            <a:tbl>
              <a:tblPr firstRow="1" bandRow="1">
                <a:tableStyleId>{5C22544A-7EE6-4342-B048-85BDC9FD1C3A}</a:tableStyleId>
              </a:tblPr>
              <a:tblGrid>
                <a:gridCol w="4254794">
                  <a:extLst>
                    <a:ext uri="{9D8B030D-6E8A-4147-A177-3AD203B41FA5}">
                      <a16:colId xmlns:a16="http://schemas.microsoft.com/office/drawing/2014/main" val="1124460735"/>
                    </a:ext>
                  </a:extLst>
                </a:gridCol>
                <a:gridCol w="4254794">
                  <a:extLst>
                    <a:ext uri="{9D8B030D-6E8A-4147-A177-3AD203B41FA5}">
                      <a16:colId xmlns:a16="http://schemas.microsoft.com/office/drawing/2014/main" val="4137861044"/>
                    </a:ext>
                  </a:extLst>
                </a:gridCol>
              </a:tblGrid>
              <a:tr h="2501764">
                <a:tc>
                  <a:txBody>
                    <a:bodyPr/>
                    <a:lstStyle/>
                    <a:p>
                      <a:pPr algn="just"/>
                      <a:r>
                        <a:rPr lang="fr-FR" sz="2400" b="0" dirty="0">
                          <a:solidFill>
                            <a:prstClr val="white"/>
                          </a:solidFill>
                          <a:latin typeface="CS Avva Shenouda" pitchFamily="34" charset="0"/>
                        </a:rPr>
                        <a:t>¿ </a:t>
                      </a:r>
                      <a:r>
                        <a:rPr lang="fr-FR" sz="2800" b="0" dirty="0" err="1">
                          <a:solidFill>
                            <a:prstClr val="white"/>
                          </a:solidFill>
                          <a:latin typeface="CS Avva Shenouda" pitchFamily="34" charset="0"/>
                        </a:rPr>
                        <a:t>Ouoh</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ntenouwrp</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nak</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e`pswi</a:t>
                      </a:r>
                      <a:r>
                        <a:rPr lang="fr-FR" sz="2800" b="0" dirty="0">
                          <a:solidFill>
                            <a:prstClr val="white"/>
                          </a:solidFill>
                          <a:latin typeface="CS Avva Shenouda" pitchFamily="34" charset="0"/>
                        </a:rPr>
                        <a:t> `n]</a:t>
                      </a:r>
                      <a:r>
                        <a:rPr lang="fr-FR" sz="2800" b="0" dirty="0" err="1">
                          <a:solidFill>
                            <a:prstClr val="white"/>
                          </a:solidFill>
                          <a:latin typeface="CS Avva Shenouda" pitchFamily="34" charset="0"/>
                        </a:rPr>
                        <a:t>doxologi`a</a:t>
                      </a:r>
                      <a:br>
                        <a:rPr lang="fr-FR" sz="2800" b="0" dirty="0">
                          <a:solidFill>
                            <a:prstClr val="white"/>
                          </a:solidFill>
                          <a:latin typeface="CS Avva Shenouda" pitchFamily="34" charset="0"/>
                        </a:rPr>
                      </a:br>
                      <a:r>
                        <a:rPr lang="fr-FR" sz="2800" b="0" dirty="0">
                          <a:solidFill>
                            <a:prstClr val="white"/>
                          </a:solidFill>
                          <a:latin typeface="CS Avva Shenouda" pitchFamily="34" charset="0"/>
                        </a:rPr>
                        <a:t>`</a:t>
                      </a:r>
                      <a:r>
                        <a:rPr lang="fr-FR" sz="2800" b="0" dirty="0" err="1">
                          <a:solidFill>
                            <a:prstClr val="white"/>
                          </a:solidFill>
                          <a:latin typeface="CS Avva Shenouda" pitchFamily="34" charset="0"/>
                        </a:rPr>
                        <a:t>eter`prepi</a:t>
                      </a:r>
                      <a:r>
                        <a:rPr lang="fr-FR" sz="2800" b="0" dirty="0">
                          <a:solidFill>
                            <a:prstClr val="white"/>
                          </a:solidFill>
                          <a:latin typeface="CS Avva Shenouda" pitchFamily="34" charset="0"/>
                        </a:rPr>
                        <a:t> @ </a:t>
                      </a:r>
                      <a:r>
                        <a:rPr lang="fr-FR" sz="2800" b="0" dirty="0" err="1">
                          <a:solidFill>
                            <a:prstClr val="white"/>
                          </a:solidFill>
                          <a:latin typeface="CS Avva Shenouda" pitchFamily="34" charset="0"/>
                        </a:rPr>
                        <a:t>ouoh</a:t>
                      </a:r>
                      <a:br>
                        <a:rPr lang="fr-FR" sz="2800" b="0" dirty="0">
                          <a:solidFill>
                            <a:prstClr val="white"/>
                          </a:solidFill>
                          <a:latin typeface="CS Avva Shenouda" pitchFamily="34" charset="0"/>
                        </a:rPr>
                      </a:br>
                      <a:r>
                        <a:rPr lang="fr-FR" sz="2800" b="0" dirty="0">
                          <a:solidFill>
                            <a:prstClr val="white"/>
                          </a:solidFill>
                          <a:latin typeface="CS Avva Shenouda" pitchFamily="34" charset="0"/>
                        </a:rPr>
                        <a:t>`</a:t>
                      </a:r>
                      <a:r>
                        <a:rPr lang="fr-FR" sz="2800" b="0" dirty="0" err="1">
                          <a:solidFill>
                            <a:prstClr val="white"/>
                          </a:solidFill>
                          <a:latin typeface="CS Avva Shenouda" pitchFamily="34" charset="0"/>
                        </a:rPr>
                        <a:t>ntensasni</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e`p,w</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ebol</a:t>
                      </a:r>
                      <a:br>
                        <a:rPr lang="fr-FR" sz="2800" b="0" dirty="0">
                          <a:solidFill>
                            <a:prstClr val="white"/>
                          </a:solidFill>
                          <a:latin typeface="CS Avva Shenouda" pitchFamily="34" charset="0"/>
                        </a:rPr>
                      </a:b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nte</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nennobi</a:t>
                      </a:r>
                      <a:r>
                        <a:rPr lang="fr-FR" sz="2800" b="0" dirty="0">
                          <a:solidFill>
                            <a:prstClr val="white"/>
                          </a:solidFill>
                          <a:latin typeface="CS Avva Shenouda" pitchFamily="34" charset="0"/>
                        </a:rPr>
                        <a:t> </a:t>
                      </a:r>
                      <a:r>
                        <a:rPr lang="fr-FR" sz="2800" b="0" dirty="0" err="1">
                          <a:solidFill>
                            <a:prstClr val="white"/>
                          </a:solidFill>
                          <a:latin typeface="CS Avva Shenouda" pitchFamily="34" charset="0"/>
                        </a:rPr>
                        <a:t>etos</a:t>
                      </a:r>
                      <a:r>
                        <a:rPr lang="fr-FR" sz="2800" b="0" dirty="0">
                          <a:solidFill>
                            <a:prstClr val="white"/>
                          </a:solidFill>
                          <a:latin typeface="CS Avva Shenouda" pitchFamily="34" charset="0"/>
                        </a:rPr>
                        <a:t> @  doxa ci </a:t>
                      </a:r>
                      <a:r>
                        <a:rPr lang="fr-FR" sz="2800" b="0" dirty="0" err="1">
                          <a:solidFill>
                            <a:prstClr val="white"/>
                          </a:solidFill>
                          <a:latin typeface="CS Avva Shenouda" pitchFamily="34" charset="0"/>
                        </a:rPr>
                        <a:t>vilan</a:t>
                      </a:r>
                      <a:r>
                        <a:rPr lang="fr-FR" sz="2800" b="0" dirty="0">
                          <a:solidFill>
                            <a:prstClr val="white"/>
                          </a:solidFill>
                          <a:latin typeface="CS Avva Shenouda" pitchFamily="34" charset="0"/>
                        </a:rPr>
                        <a:t>`;</a:t>
                      </a:r>
                      <a:r>
                        <a:rPr lang="fr-FR" sz="2800" b="0" dirty="0" err="1">
                          <a:solidFill>
                            <a:prstClr val="white"/>
                          </a:solidFill>
                          <a:latin typeface="CS Avva Shenouda" pitchFamily="34" charset="0"/>
                        </a:rPr>
                        <a:t>rwpe</a:t>
                      </a:r>
                      <a:r>
                        <a:rPr lang="fr-FR" sz="2400" b="0" dirty="0">
                          <a:solidFill>
                            <a:prstClr val="white"/>
                          </a:solidFill>
                          <a:latin typeface="CS Avva Shenouda" pitchFamily="34" charset="0"/>
                        </a:rPr>
                        <a:t>.</a:t>
                      </a:r>
                    </a:p>
                  </a:txBody>
                  <a:tcPr marL="180000" marR="180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rtl="1"/>
                      <a:r>
                        <a:rPr lang="ar-EG" sz="3600" b="0" dirty="0">
                          <a:solidFill>
                            <a:prstClr val="white"/>
                          </a:solidFill>
                        </a:rPr>
                        <a:t>ونرسل لك إلى فوق التمجيد اللائق ونفوز بغفران خطايانا الكثيرة. المجد لك يا محب البشر</a:t>
                      </a:r>
                      <a:endParaRPr lang="fr-FR" sz="3600" b="0" dirty="0">
                        <a:solidFill>
                          <a:prstClr val="white"/>
                        </a:solidFill>
                      </a:endParaRPr>
                    </a:p>
                    <a:p>
                      <a:endParaRPr lang="fr-FR" sz="1400" dirty="0"/>
                    </a:p>
                  </a:txBody>
                  <a:tcPr marL="180000" marR="18000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58812178"/>
                  </a:ext>
                </a:extLst>
              </a:tr>
              <a:tr h="2106748">
                <a:tc gridSpan="2">
                  <a:txBody>
                    <a:bodyPr/>
                    <a:lstStyle/>
                    <a:p>
                      <a:pPr algn="ctr"/>
                      <a:r>
                        <a:rPr lang="fr-FR" sz="2800" b="1" dirty="0">
                          <a:solidFill>
                            <a:prstClr val="white"/>
                          </a:solidFill>
                          <a:latin typeface="Book Antiqua" pitchFamily="18" charset="0"/>
                        </a:rPr>
                        <a:t>Rendons gloire qui T'est due</a:t>
                      </a:r>
                    </a:p>
                    <a:p>
                      <a:pPr algn="ctr"/>
                      <a:r>
                        <a:rPr lang="fr-FR" sz="2800" b="1" dirty="0">
                          <a:solidFill>
                            <a:prstClr val="white"/>
                          </a:solidFill>
                          <a:latin typeface="Book Antiqua" pitchFamily="18" charset="0"/>
                        </a:rPr>
                        <a:t>Pour remporter le pardon</a:t>
                      </a:r>
                    </a:p>
                    <a:p>
                      <a:pPr algn="ctr"/>
                      <a:r>
                        <a:rPr lang="fr-FR" sz="2800" b="1" dirty="0">
                          <a:solidFill>
                            <a:prstClr val="white"/>
                          </a:solidFill>
                          <a:latin typeface="Book Antiqua" pitchFamily="18" charset="0"/>
                        </a:rPr>
                        <a:t>De nos abondants péchés</a:t>
                      </a:r>
                    </a:p>
                    <a:p>
                      <a:pPr algn="ctr"/>
                      <a:r>
                        <a:rPr lang="fr-FR" sz="2800" b="1" dirty="0">
                          <a:solidFill>
                            <a:prstClr val="white"/>
                          </a:solidFill>
                          <a:latin typeface="Book Antiqua" pitchFamily="18" charset="0"/>
                        </a:rPr>
                        <a:t>Gloire à Toi, Ami du genre humain</a:t>
                      </a:r>
                    </a:p>
                    <a:p>
                      <a:endParaRPr lang="fr-FR" sz="1400"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fr-FR"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21921081"/>
                  </a:ext>
                </a:extLst>
              </a:tr>
            </a:tbl>
          </a:graphicData>
        </a:graphic>
      </p:graphicFrame>
      <p:sp>
        <p:nvSpPr>
          <p:cNvPr id="2" name="ZoneTexte 1">
            <a:extLst>
              <a:ext uri="{FF2B5EF4-FFF2-40B4-BE49-F238E27FC236}">
                <a16:creationId xmlns:a16="http://schemas.microsoft.com/office/drawing/2014/main" id="{DCB34657-15C6-4849-CDC8-334773C54C5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EBF86207-CE10-BF55-C924-BB1F8EBA63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903720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2" name="Tableau 3">
            <a:extLst>
              <a:ext uri="{FF2B5EF4-FFF2-40B4-BE49-F238E27FC236}">
                <a16:creationId xmlns:a16="http://schemas.microsoft.com/office/drawing/2014/main" id="{9C01A4A6-BC3E-4850-9284-1A72CECF8634}"/>
              </a:ext>
            </a:extLst>
          </p:cNvPr>
          <p:cNvGraphicFramePr>
            <a:graphicFrameLocks noGrp="1"/>
          </p:cNvGraphicFramePr>
          <p:nvPr>
            <p:extLst>
              <p:ext uri="{D42A27DB-BD31-4B8C-83A1-F6EECF244321}">
                <p14:modId xmlns:p14="http://schemas.microsoft.com/office/powerpoint/2010/main" val="3373281234"/>
              </p:ext>
            </p:extLst>
          </p:nvPr>
        </p:nvGraphicFramePr>
        <p:xfrm>
          <a:off x="323528" y="123478"/>
          <a:ext cx="8509588" cy="5040560"/>
        </p:xfrm>
        <a:graphic>
          <a:graphicData uri="http://schemas.openxmlformats.org/drawingml/2006/table">
            <a:tbl>
              <a:tblPr firstRow="1" bandRow="1">
                <a:tableStyleId>{5C22544A-7EE6-4342-B048-85BDC9FD1C3A}</a:tableStyleId>
              </a:tblPr>
              <a:tblGrid>
                <a:gridCol w="4254794">
                  <a:extLst>
                    <a:ext uri="{9D8B030D-6E8A-4147-A177-3AD203B41FA5}">
                      <a16:colId xmlns:a16="http://schemas.microsoft.com/office/drawing/2014/main" val="1124460735"/>
                    </a:ext>
                  </a:extLst>
                </a:gridCol>
                <a:gridCol w="4254794">
                  <a:extLst>
                    <a:ext uri="{9D8B030D-6E8A-4147-A177-3AD203B41FA5}">
                      <a16:colId xmlns:a16="http://schemas.microsoft.com/office/drawing/2014/main" val="4137861044"/>
                    </a:ext>
                  </a:extLst>
                </a:gridCol>
              </a:tblGrid>
              <a:tr h="2736304">
                <a:tc>
                  <a:txBody>
                    <a:bodyPr/>
                    <a:lstStyle/>
                    <a:p>
                      <a:pPr algn="just"/>
                      <a:r>
                        <a:rPr lang="pt-BR" sz="2800" b="0" dirty="0">
                          <a:solidFill>
                            <a:prstClr val="white"/>
                          </a:solidFill>
                          <a:latin typeface="CS Avva Shenouda" pitchFamily="34" charset="0"/>
                        </a:rPr>
                        <a:t>Hyppe de `cmou </a:t>
                      </a:r>
                      <a:r>
                        <a:rPr lang="pt-BR" sz="2800" b="0">
                          <a:solidFill>
                            <a:prstClr val="white"/>
                          </a:solidFill>
                          <a:latin typeface="CS Avva Shenouda" pitchFamily="34" charset="0"/>
                        </a:rPr>
                        <a:t>`e`P</a:t>
                      </a:r>
                      <a:r>
                        <a:rPr lang="pt-BR" sz="2800" b="0" dirty="0">
                          <a:solidFill>
                            <a:prstClr val="white"/>
                          </a:solidFill>
                          <a:latin typeface="CS Avva Shenouda" pitchFamily="34" charset="0"/>
                        </a:rPr>
                        <a:t>¡ ni`ebiaik `</a:t>
                      </a:r>
                      <a:r>
                        <a:rPr lang="pt-BR" sz="2800" b="0">
                          <a:solidFill>
                            <a:prstClr val="white"/>
                          </a:solidFill>
                          <a:latin typeface="CS Avva Shenouda" pitchFamily="34" charset="0"/>
                        </a:rPr>
                        <a:t>nte `P</a:t>
                      </a:r>
                      <a:r>
                        <a:rPr lang="pt-BR" sz="2800" b="0" dirty="0">
                          <a:solidFill>
                            <a:prstClr val="white"/>
                          </a:solidFill>
                          <a:latin typeface="CS Avva Shenouda" pitchFamily="34" charset="0"/>
                        </a:rPr>
                        <a:t>¡ @  do...</a:t>
                      </a:r>
                      <a:endParaRPr lang="fr-FR" sz="2800" b="0" dirty="0">
                        <a:solidFill>
                          <a:prstClr val="white"/>
                        </a:solidFill>
                        <a:latin typeface="CS Avva Shenouda" pitchFamily="34" charset="0"/>
                      </a:endParaRPr>
                    </a:p>
                    <a:p>
                      <a:endParaRPr lang="fr-FR" sz="1400" dirty="0"/>
                    </a:p>
                  </a:txBody>
                  <a:tcPr marL="180000" marR="180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rtl="1"/>
                      <a:r>
                        <a:rPr lang="ar-EG" sz="3600" b="0" dirty="0">
                          <a:solidFill>
                            <a:prstClr val="white"/>
                          </a:solidFill>
                        </a:rPr>
                        <a:t>ها باركوا الرب</a:t>
                      </a:r>
                      <a:br>
                        <a:rPr lang="fr-FR" sz="3600" b="0" dirty="0">
                          <a:solidFill>
                            <a:prstClr val="white"/>
                          </a:solidFill>
                        </a:rPr>
                      </a:br>
                      <a:r>
                        <a:rPr lang="ar-EG" sz="3600" b="0" dirty="0">
                          <a:solidFill>
                            <a:prstClr val="white"/>
                          </a:solidFill>
                        </a:rPr>
                        <a:t> يا عبيد الرب.</a:t>
                      </a:r>
                      <a:br>
                        <a:rPr lang="fr-FR" sz="3600" b="0" dirty="0">
                          <a:solidFill>
                            <a:prstClr val="white"/>
                          </a:solidFill>
                        </a:rPr>
                      </a:br>
                      <a:r>
                        <a:rPr lang="ar-EG" sz="3600" b="0" dirty="0">
                          <a:solidFill>
                            <a:prstClr val="white"/>
                          </a:solidFill>
                        </a:rPr>
                        <a:t> المجد لك يا محب البشر</a:t>
                      </a:r>
                      <a:endParaRPr lang="fr-FR" sz="3600" b="0" dirty="0">
                        <a:solidFill>
                          <a:prstClr val="white"/>
                        </a:solidFill>
                      </a:endParaRPr>
                    </a:p>
                    <a:p>
                      <a:endParaRPr lang="fr-FR" sz="1400" dirty="0"/>
                    </a:p>
                  </a:txBody>
                  <a:tcPr marL="180000" marR="18000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58812178"/>
                  </a:ext>
                </a:extLst>
              </a:tr>
              <a:tr h="2304256">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Bénissez notre Seigneur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Serviteurs du Seigneur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Gloire à Toi...</a:t>
                      </a:r>
                    </a:p>
                    <a:p>
                      <a:endParaRPr lang="fr-FR" sz="1400"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fr-FR"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21921081"/>
                  </a:ext>
                </a:extLst>
              </a:tr>
            </a:tbl>
          </a:graphicData>
        </a:graphic>
      </p:graphicFrame>
      <p:sp>
        <p:nvSpPr>
          <p:cNvPr id="2" name="ZoneTexte 1">
            <a:extLst>
              <a:ext uri="{FF2B5EF4-FFF2-40B4-BE49-F238E27FC236}">
                <a16:creationId xmlns:a16="http://schemas.microsoft.com/office/drawing/2014/main" id="{0AC2967A-A524-B8A4-D404-452BA708E6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0036ECE7-4684-28A0-3691-E7199BA0CD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045871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3" name="Tableau 3">
            <a:extLst>
              <a:ext uri="{FF2B5EF4-FFF2-40B4-BE49-F238E27FC236}">
                <a16:creationId xmlns:a16="http://schemas.microsoft.com/office/drawing/2014/main" id="{6028CC38-2FE1-4455-BAD6-57CFAB0909B4}"/>
              </a:ext>
            </a:extLst>
          </p:cNvPr>
          <p:cNvGraphicFramePr>
            <a:graphicFrameLocks noGrp="1"/>
          </p:cNvGraphicFramePr>
          <p:nvPr>
            <p:extLst>
              <p:ext uri="{D42A27DB-BD31-4B8C-83A1-F6EECF244321}">
                <p14:modId xmlns:p14="http://schemas.microsoft.com/office/powerpoint/2010/main" val="1393939414"/>
              </p:ext>
            </p:extLst>
          </p:nvPr>
        </p:nvGraphicFramePr>
        <p:xfrm>
          <a:off x="323528" y="123478"/>
          <a:ext cx="8509588" cy="4536504"/>
        </p:xfrm>
        <a:graphic>
          <a:graphicData uri="http://schemas.openxmlformats.org/drawingml/2006/table">
            <a:tbl>
              <a:tblPr firstRow="1" bandRow="1">
                <a:tableStyleId>{5C22544A-7EE6-4342-B048-85BDC9FD1C3A}</a:tableStyleId>
              </a:tblPr>
              <a:tblGrid>
                <a:gridCol w="4254794">
                  <a:extLst>
                    <a:ext uri="{9D8B030D-6E8A-4147-A177-3AD203B41FA5}">
                      <a16:colId xmlns:a16="http://schemas.microsoft.com/office/drawing/2014/main" val="1124460735"/>
                    </a:ext>
                  </a:extLst>
                </a:gridCol>
                <a:gridCol w="4254794">
                  <a:extLst>
                    <a:ext uri="{9D8B030D-6E8A-4147-A177-3AD203B41FA5}">
                      <a16:colId xmlns:a16="http://schemas.microsoft.com/office/drawing/2014/main" val="4137861044"/>
                    </a:ext>
                  </a:extLst>
                </a:gridCol>
              </a:tblGrid>
              <a:tr h="2833246">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Nyet`ohi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eratou</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pyi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`m`P¡ @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niaulyou</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pyi</a:t>
                      </a:r>
                      <a:b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  do...</a:t>
                      </a:r>
                    </a:p>
                    <a:p>
                      <a:endParaRPr lang="fr-FR" sz="1400" dirty="0"/>
                    </a:p>
                  </a:txBody>
                  <a:tcPr marL="180000" marR="180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mn-lt"/>
                          <a:ea typeface="+mn-ea"/>
                          <a:cs typeface="+mn-cs"/>
                        </a:rPr>
                        <a:t>القائمين في بيت الرب</a:t>
                      </a:r>
                      <a:br>
                        <a:rPr kumimoji="0" lang="fr-FR" sz="3600" b="0" i="0" u="none" strike="noStrike" kern="1200" cap="none" spc="0" normalizeH="0" baseline="0" noProof="0" dirty="0">
                          <a:ln>
                            <a:noFill/>
                          </a:ln>
                          <a:solidFill>
                            <a:prstClr val="white"/>
                          </a:solidFill>
                          <a:effectLst/>
                          <a:uLnTx/>
                          <a:uFillTx/>
                          <a:latin typeface="+mn-lt"/>
                          <a:ea typeface="+mn-ea"/>
                          <a:cs typeface="+mn-cs"/>
                        </a:rPr>
                      </a:br>
                      <a:r>
                        <a:rPr kumimoji="0" lang="ar-EG" sz="3600" b="0" i="0" u="none" strike="noStrike" kern="1200" cap="none" spc="0" normalizeH="0" baseline="0" noProof="0" dirty="0">
                          <a:ln>
                            <a:noFill/>
                          </a:ln>
                          <a:solidFill>
                            <a:prstClr val="white"/>
                          </a:solidFill>
                          <a:effectLst/>
                          <a:uLnTx/>
                          <a:uFillTx/>
                          <a:latin typeface="+mn-lt"/>
                          <a:ea typeface="+mn-ea"/>
                          <a:cs typeface="+mn-cs"/>
                        </a:rPr>
                        <a:t> في ديار بيت إلهنا.</a:t>
                      </a:r>
                      <a:br>
                        <a:rPr kumimoji="0" lang="fr-FR" sz="3600" b="0" i="0" u="none" strike="noStrike" kern="1200" cap="none" spc="0" normalizeH="0" baseline="0" noProof="0" dirty="0">
                          <a:ln>
                            <a:noFill/>
                          </a:ln>
                          <a:solidFill>
                            <a:prstClr val="white"/>
                          </a:solidFill>
                          <a:effectLst/>
                          <a:uLnTx/>
                          <a:uFillTx/>
                          <a:latin typeface="+mn-lt"/>
                          <a:ea typeface="+mn-ea"/>
                          <a:cs typeface="+mn-cs"/>
                        </a:rPr>
                      </a:br>
                      <a:r>
                        <a:rPr kumimoji="0" lang="ar-EG" sz="3600" b="0" i="0" u="none" strike="noStrike" kern="1200" cap="none" spc="0" normalizeH="0" baseline="0" noProof="0" dirty="0">
                          <a:ln>
                            <a:noFill/>
                          </a:ln>
                          <a:solidFill>
                            <a:prstClr val="white"/>
                          </a:solidFill>
                          <a:effectLst/>
                          <a:uLnTx/>
                          <a:uFillTx/>
                          <a:latin typeface="+mn-lt"/>
                          <a:ea typeface="+mn-ea"/>
                          <a:cs typeface="+mn-cs"/>
                        </a:rPr>
                        <a:t> المجد لك يا محب البشر</a:t>
                      </a:r>
                      <a:endParaRPr kumimoji="0" lang="fr-FR" sz="3600" b="0" i="0" u="none" strike="noStrike" kern="1200" cap="none" spc="0" normalizeH="0" baseline="0" noProof="0" dirty="0">
                        <a:ln>
                          <a:noFill/>
                        </a:ln>
                        <a:solidFill>
                          <a:prstClr val="white"/>
                        </a:solidFill>
                        <a:effectLst/>
                        <a:uLnTx/>
                        <a:uFillTx/>
                        <a:latin typeface="+mn-lt"/>
                        <a:ea typeface="+mn-ea"/>
                        <a:cs typeface="+mn-cs"/>
                      </a:endParaRPr>
                    </a:p>
                    <a:p>
                      <a:endParaRPr lang="fr-FR" sz="1400" dirty="0"/>
                    </a:p>
                  </a:txBody>
                  <a:tcPr marL="180000" marR="18000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58812178"/>
                  </a:ext>
                </a:extLst>
              </a:tr>
              <a:tr h="1703258">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Etablis dans la maison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maisons de notre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Gloire à Toi...</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fr-FR"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21921081"/>
                  </a:ext>
                </a:extLst>
              </a:tr>
            </a:tbl>
          </a:graphicData>
        </a:graphic>
      </p:graphicFrame>
      <p:sp>
        <p:nvSpPr>
          <p:cNvPr id="2" name="ZoneTexte 1">
            <a:extLst>
              <a:ext uri="{FF2B5EF4-FFF2-40B4-BE49-F238E27FC236}">
                <a16:creationId xmlns:a16="http://schemas.microsoft.com/office/drawing/2014/main" id="{F8D1EAA8-979D-D231-3CE7-3E691F51F5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0EB61C3F-93F4-2205-2A97-E1BD7196ED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033308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32716" y="227422"/>
            <a:ext cx="3587756" cy="1384995"/>
          </a:xfrm>
          <a:prstGeom prst="rect">
            <a:avLst/>
          </a:prstGeom>
        </p:spPr>
        <p:txBody>
          <a:bodyPr wrap="square">
            <a:spAutoFit/>
          </a:bodyPr>
          <a:lstStyle/>
          <a:p>
            <a:pPr algn="just" rtl="1"/>
            <a:r>
              <a:rPr lang="ar-EG" sz="2800" dirty="0">
                <a:solidFill>
                  <a:prstClr val="white"/>
                </a:solidFill>
              </a:rPr>
              <a:t>بالليالي ارفعوا أيديكم إلى فوق أيها القديسون باركوا الرب. المجد لك يا محب البشر</a:t>
            </a:r>
            <a:endParaRPr lang="fr-FR" sz="2800" dirty="0">
              <a:solidFill>
                <a:prstClr val="white"/>
              </a:solidFill>
            </a:endParaRPr>
          </a:p>
        </p:txBody>
      </p:sp>
      <p:sp>
        <p:nvSpPr>
          <p:cNvPr id="6" name="Rectangle 5"/>
          <p:cNvSpPr/>
          <p:nvPr/>
        </p:nvSpPr>
        <p:spPr>
          <a:xfrm>
            <a:off x="323528" y="227422"/>
            <a:ext cx="4235828" cy="1384995"/>
          </a:xfrm>
          <a:prstGeom prst="rect">
            <a:avLst/>
          </a:prstGeom>
        </p:spPr>
        <p:txBody>
          <a:bodyPr wrap="square">
            <a:spAutoFit/>
          </a:bodyPr>
          <a:lstStyle/>
          <a:p>
            <a:pPr algn="just"/>
            <a:r>
              <a:rPr lang="fr-FR" sz="2800" dirty="0">
                <a:solidFill>
                  <a:prstClr val="white"/>
                </a:solidFill>
                <a:latin typeface="CS Avva Shenouda" pitchFamily="34" charset="0"/>
              </a:rPr>
              <a:t>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ni`ejwrh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nnetenjij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  do...</a:t>
            </a:r>
          </a:p>
        </p:txBody>
      </p:sp>
      <p:sp>
        <p:nvSpPr>
          <p:cNvPr id="7" name="Rectangle 6"/>
          <p:cNvSpPr/>
          <p:nvPr/>
        </p:nvSpPr>
        <p:spPr>
          <a:xfrm>
            <a:off x="1169622" y="2969389"/>
            <a:ext cx="6804756" cy="1384995"/>
          </a:xfrm>
          <a:prstGeom prst="rect">
            <a:avLst/>
          </a:prstGeom>
        </p:spPr>
        <p:txBody>
          <a:bodyPr wrap="square">
            <a:spAutoFit/>
          </a:bodyPr>
          <a:lstStyle/>
          <a:p>
            <a:pPr algn="ctr"/>
            <a:r>
              <a:rPr lang="fr-FR" sz="2800" b="1" dirty="0">
                <a:solidFill>
                  <a:prstClr val="white"/>
                </a:solidFill>
                <a:latin typeface="Book Antiqua" pitchFamily="18" charset="0"/>
              </a:rPr>
              <a:t>Elevez vos mains, les nuits</a:t>
            </a:r>
          </a:p>
          <a:p>
            <a:pPr algn="ctr"/>
            <a:r>
              <a:rPr lang="fr-FR" sz="2800" b="1" dirty="0">
                <a:solidFill>
                  <a:prstClr val="white"/>
                </a:solidFill>
                <a:latin typeface="Book Antiqua" pitchFamily="18" charset="0"/>
              </a:rPr>
              <a:t>Vous les saints, bénissez Dieu</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331B4463-46BE-A306-D5B1-1F435EA3E1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41DDD8D7-B923-00BF-4639-9314552454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088556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45360" y="255445"/>
            <a:ext cx="3587756" cy="1477328"/>
          </a:xfrm>
          <a:prstGeom prst="rect">
            <a:avLst/>
          </a:prstGeom>
        </p:spPr>
        <p:txBody>
          <a:bodyPr wrap="square">
            <a:spAutoFit/>
          </a:bodyPr>
          <a:lstStyle/>
          <a:p>
            <a:pPr algn="just" rtl="1"/>
            <a:r>
              <a:rPr lang="ar-EG" sz="3000" dirty="0">
                <a:solidFill>
                  <a:prstClr val="white"/>
                </a:solidFill>
              </a:rPr>
              <a:t>يباركك الرب من صهيون</a:t>
            </a:r>
            <a:br>
              <a:rPr lang="fr-FR" sz="3000" dirty="0">
                <a:solidFill>
                  <a:prstClr val="white"/>
                </a:solidFill>
              </a:rPr>
            </a:br>
            <a:r>
              <a:rPr lang="ar-EG" sz="3000" dirty="0">
                <a:solidFill>
                  <a:prstClr val="white"/>
                </a:solidFill>
              </a:rPr>
              <a:t> الذي خلق السماء والأرض.</a:t>
            </a:r>
            <a:br>
              <a:rPr lang="fr-FR" sz="3000" dirty="0">
                <a:solidFill>
                  <a:prstClr val="white"/>
                </a:solidFill>
              </a:rPr>
            </a:br>
            <a:r>
              <a:rPr lang="ar-EG" sz="3000" dirty="0">
                <a:solidFill>
                  <a:prstClr val="white"/>
                </a:solidFill>
              </a:rPr>
              <a:t> المجد لك يا محب البشر</a:t>
            </a:r>
            <a:endParaRPr lang="fr-FR" sz="3000" dirty="0">
              <a:solidFill>
                <a:prstClr val="white"/>
              </a:solidFill>
            </a:endParaRPr>
          </a:p>
        </p:txBody>
      </p:sp>
      <p:sp>
        <p:nvSpPr>
          <p:cNvPr id="6" name="Rectangle 5"/>
          <p:cNvSpPr/>
          <p:nvPr/>
        </p:nvSpPr>
        <p:spPr>
          <a:xfrm>
            <a:off x="371600" y="255445"/>
            <a:ext cx="4235828" cy="1815882"/>
          </a:xfrm>
          <a:prstGeom prst="rect">
            <a:avLst/>
          </a:prstGeom>
        </p:spPr>
        <p:txBody>
          <a:bodyPr wrap="square">
            <a:spAutoFit/>
          </a:bodyPr>
          <a:lstStyle/>
          <a:p>
            <a:pPr algn="just"/>
            <a:r>
              <a:rPr lang="fr-FR" sz="2800">
                <a:solidFill>
                  <a:prstClr val="white"/>
                </a:solidFill>
                <a:latin typeface="CS Avva Shenouda" pitchFamily="34" charset="0"/>
              </a:rPr>
              <a: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ef`e`cmou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vy`etaf;ami`o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do...</a:t>
            </a:r>
          </a:p>
        </p:txBody>
      </p:sp>
      <p:sp>
        <p:nvSpPr>
          <p:cNvPr id="7" name="Rectangle 6"/>
          <p:cNvSpPr/>
          <p:nvPr/>
        </p:nvSpPr>
        <p:spPr>
          <a:xfrm>
            <a:off x="1169622" y="2969389"/>
            <a:ext cx="6804755" cy="1815882"/>
          </a:xfrm>
          <a:prstGeom prst="rect">
            <a:avLst/>
          </a:prstGeom>
        </p:spPr>
        <p:txBody>
          <a:bodyPr wrap="square">
            <a:spAutoFit/>
          </a:bodyPr>
          <a:lstStyle/>
          <a:p>
            <a:pPr algn="ctr"/>
            <a:r>
              <a:rPr lang="fr-FR" sz="2800" b="1" dirty="0">
                <a:solidFill>
                  <a:prstClr val="white"/>
                </a:solidFill>
                <a:latin typeface="Book Antiqua" pitchFamily="18" charset="0"/>
              </a:rPr>
              <a:t>Le Seigneur Te bénira</a:t>
            </a:r>
          </a:p>
          <a:p>
            <a:pPr algn="ctr"/>
            <a:r>
              <a:rPr lang="fr-FR" sz="2800" b="1" dirty="0">
                <a:solidFill>
                  <a:prstClr val="white"/>
                </a:solidFill>
                <a:latin typeface="Book Antiqua" pitchFamily="18" charset="0"/>
              </a:rPr>
              <a:t>De Sion, Il est Celui</a:t>
            </a:r>
          </a:p>
          <a:p>
            <a:pPr algn="ctr"/>
            <a:r>
              <a:rPr lang="fr-FR" sz="2800" b="1" dirty="0">
                <a:solidFill>
                  <a:prstClr val="white"/>
                </a:solidFill>
                <a:latin typeface="Book Antiqua" pitchFamily="18" charset="0"/>
              </a:rPr>
              <a:t>Qui créa le ciel, la terre</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DA2BE749-362F-4B5C-E643-6A142FC65F1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BB9F467E-ED62-5BC5-62E6-2E5AD4F02D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274877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35920" y="255445"/>
            <a:ext cx="3587756" cy="1754326"/>
          </a:xfrm>
          <a:prstGeom prst="rect">
            <a:avLst/>
          </a:prstGeom>
        </p:spPr>
        <p:txBody>
          <a:bodyPr wrap="square">
            <a:spAutoFit/>
          </a:bodyPr>
          <a:lstStyle/>
          <a:p>
            <a:pPr algn="just" rtl="1"/>
            <a:r>
              <a:rPr lang="ar-EG" sz="3600" dirty="0">
                <a:solidFill>
                  <a:prstClr val="white"/>
                </a:solidFill>
              </a:rPr>
              <a:t>فلتدن وسيلتي قدامك</a:t>
            </a:r>
            <a:br>
              <a:rPr lang="fr-FR" sz="3600" dirty="0">
                <a:solidFill>
                  <a:prstClr val="white"/>
                </a:solidFill>
              </a:rPr>
            </a:br>
            <a:r>
              <a:rPr lang="ar-EG" sz="3600" dirty="0">
                <a:solidFill>
                  <a:prstClr val="white"/>
                </a:solidFill>
              </a:rPr>
              <a:t> يا رب كقولك فهمني. المجد لك يا محب البشر</a:t>
            </a:r>
            <a:endParaRPr lang="fr-FR" sz="3600" dirty="0">
              <a:solidFill>
                <a:prstClr val="white"/>
              </a:solidFill>
            </a:endParaRPr>
          </a:p>
        </p:txBody>
      </p:sp>
      <p:sp>
        <p:nvSpPr>
          <p:cNvPr id="6" name="Rectangle 5"/>
          <p:cNvSpPr/>
          <p:nvPr/>
        </p:nvSpPr>
        <p:spPr>
          <a:xfrm>
            <a:off x="363219" y="255445"/>
            <a:ext cx="4163820" cy="1384995"/>
          </a:xfrm>
          <a:prstGeom prst="rect">
            <a:avLst/>
          </a:prstGeom>
        </p:spPr>
        <p:txBody>
          <a:bodyPr wrap="square">
            <a:spAutoFit/>
          </a:bodyPr>
          <a:lstStyle/>
          <a:p>
            <a:pPr algn="just"/>
            <a:r>
              <a:rPr lang="fr-FR" sz="2800" dirty="0">
                <a:solidFill>
                  <a:prstClr val="white"/>
                </a:solidFill>
                <a:latin typeface="CS Avva Shenouda" pitchFamily="34" charset="0"/>
              </a:rPr>
              <a:t>Mare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qwnt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mpek`m;o</a:t>
            </a:r>
            <a:r>
              <a:rPr lang="fr-FR" sz="2800" dirty="0">
                <a:solidFill>
                  <a:prstClr val="white"/>
                </a:solidFill>
                <a:latin typeface="CS Avva Shenouda" pitchFamily="34" charset="0"/>
              </a:rPr>
              <a:t> `P¡ @  </a:t>
            </a:r>
            <a:r>
              <a:rPr lang="fr-FR" sz="2800" dirty="0" err="1">
                <a:solidFill>
                  <a:prstClr val="white"/>
                </a:solidFill>
                <a:latin typeface="CS Avva Shenouda" pitchFamily="34" charset="0"/>
              </a:rPr>
              <a:t>maka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pekcaji</a:t>
            </a:r>
            <a:r>
              <a:rPr lang="fr-FR" sz="2800" dirty="0">
                <a:solidFill>
                  <a:prstClr val="white"/>
                </a:solidFill>
                <a:latin typeface="CS Avva Shenouda" pitchFamily="34" charset="0"/>
              </a:rPr>
              <a:t> @  do...</a:t>
            </a:r>
          </a:p>
        </p:txBody>
      </p:sp>
      <p:sp>
        <p:nvSpPr>
          <p:cNvPr id="7" name="Rectangle 6"/>
          <p:cNvSpPr/>
          <p:nvPr/>
        </p:nvSpPr>
        <p:spPr>
          <a:xfrm>
            <a:off x="1169622" y="2969389"/>
            <a:ext cx="6804755" cy="1815882"/>
          </a:xfrm>
          <a:prstGeom prst="rect">
            <a:avLst/>
          </a:prstGeom>
        </p:spPr>
        <p:txBody>
          <a:bodyPr wrap="square">
            <a:spAutoFit/>
          </a:bodyPr>
          <a:lstStyle/>
          <a:p>
            <a:pPr algn="ctr"/>
            <a:r>
              <a:rPr lang="fr-FR" sz="2800" b="1" dirty="0">
                <a:solidFill>
                  <a:prstClr val="white"/>
                </a:solidFill>
                <a:latin typeface="Book Antiqua" pitchFamily="18" charset="0"/>
              </a:rPr>
              <a:t>Ma supplication, Seigneur</a:t>
            </a:r>
          </a:p>
          <a:p>
            <a:pPr algn="ctr"/>
            <a:r>
              <a:rPr lang="fr-FR" sz="2800" b="1" dirty="0">
                <a:solidFill>
                  <a:prstClr val="white"/>
                </a:solidFill>
                <a:latin typeface="Book Antiqua" pitchFamily="18" charset="0"/>
              </a:rPr>
              <a:t>Qu’elle parvienne devant Toi</a:t>
            </a:r>
          </a:p>
          <a:p>
            <a:pPr algn="ctr"/>
            <a:r>
              <a:rPr lang="fr-FR" sz="2800" b="1" dirty="0">
                <a:solidFill>
                  <a:prstClr val="white"/>
                </a:solidFill>
                <a:latin typeface="Book Antiqua" pitchFamily="18" charset="0"/>
              </a:rPr>
              <a:t>Ta parole, fais-moi comprendre</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166534A8-93C1-8EA4-500C-F58B56D8950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3BF07792-2FF2-312D-8D44-AE315CABAA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204065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754326"/>
          </a:xfrm>
          <a:prstGeom prst="rect">
            <a:avLst/>
          </a:prstGeom>
        </p:spPr>
        <p:txBody>
          <a:bodyPr wrap="square">
            <a:spAutoFit/>
          </a:bodyPr>
          <a:lstStyle/>
          <a:p>
            <a:pPr algn="just" rtl="1"/>
            <a:r>
              <a:rPr lang="ar-EG" sz="3600" dirty="0">
                <a:solidFill>
                  <a:prstClr val="white"/>
                </a:solidFill>
              </a:rPr>
              <a:t>ليدخل ابتهالي أمامك ككلمتك أحيني.</a:t>
            </a:r>
            <a:br>
              <a:rPr lang="fr-FR" sz="3600" dirty="0">
                <a:solidFill>
                  <a:prstClr val="white"/>
                </a:solidFill>
              </a:rPr>
            </a:br>
            <a:r>
              <a:rPr lang="ar-EG" sz="3600" dirty="0">
                <a:solidFill>
                  <a:prstClr val="white"/>
                </a:solidFill>
              </a:rPr>
              <a:t> المجد لك يا محب البشر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mpek`m;o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pa`axi`wma</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pekcaji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matanqoi</a:t>
            </a:r>
            <a:r>
              <a:rPr lang="fr-FR" sz="2800" dirty="0">
                <a:solidFill>
                  <a:prstClr val="white"/>
                </a:solidFill>
                <a:latin typeface="CS Avva Shenouda" pitchFamily="34" charset="0"/>
              </a:rPr>
              <a:t> @  do...</a:t>
            </a:r>
          </a:p>
        </p:txBody>
      </p:sp>
      <p:sp>
        <p:nvSpPr>
          <p:cNvPr id="7" name="Rectangle 6"/>
          <p:cNvSpPr/>
          <p:nvPr/>
        </p:nvSpPr>
        <p:spPr>
          <a:xfrm>
            <a:off x="1169622" y="2969389"/>
            <a:ext cx="6804755" cy="1384995"/>
          </a:xfrm>
          <a:prstGeom prst="rect">
            <a:avLst/>
          </a:prstGeom>
        </p:spPr>
        <p:txBody>
          <a:bodyPr wrap="square">
            <a:spAutoFit/>
          </a:bodyPr>
          <a:lstStyle/>
          <a:p>
            <a:pPr algn="ctr"/>
            <a:r>
              <a:rPr lang="fr-FR" sz="2800" b="1" dirty="0">
                <a:solidFill>
                  <a:prstClr val="white"/>
                </a:solidFill>
                <a:latin typeface="Book Antiqua" pitchFamily="18" charset="0"/>
              </a:rPr>
              <a:t>Que mon cri parvienne à Toi</a:t>
            </a:r>
          </a:p>
          <a:p>
            <a:pPr algn="ctr"/>
            <a:r>
              <a:rPr lang="fr-FR" sz="2800" b="1" dirty="0">
                <a:solidFill>
                  <a:prstClr val="white"/>
                </a:solidFill>
                <a:latin typeface="Book Antiqua" pitchFamily="18" charset="0"/>
              </a:rPr>
              <a:t>Ta parole me donne vie</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99BF02FE-A9F4-8330-EF17-E96494266E5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949BF2BA-CFF5-34F2-8EB1-B3A38EC40A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319180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754326"/>
          </a:xfrm>
          <a:prstGeom prst="rect">
            <a:avLst/>
          </a:prstGeom>
        </p:spPr>
        <p:txBody>
          <a:bodyPr wrap="square">
            <a:spAutoFit/>
          </a:bodyPr>
          <a:lstStyle/>
          <a:p>
            <a:pPr algn="just" rtl="1"/>
            <a:r>
              <a:rPr lang="ar-EG" sz="3600" dirty="0">
                <a:solidFill>
                  <a:prstClr val="white"/>
                </a:solidFill>
              </a:rPr>
              <a:t>تفيض شفتاي السبح</a:t>
            </a:r>
            <a:br>
              <a:rPr lang="fr-FR" sz="3600" dirty="0">
                <a:solidFill>
                  <a:prstClr val="white"/>
                </a:solidFill>
              </a:rPr>
            </a:br>
            <a:r>
              <a:rPr lang="ar-EG" sz="3600" dirty="0">
                <a:solidFill>
                  <a:prstClr val="white"/>
                </a:solidFill>
              </a:rPr>
              <a:t> إذا ما علمتني حقوقك. المجد لك يا محب البشر</a:t>
            </a:r>
            <a:endParaRPr lang="fr-FR" sz="3600" dirty="0">
              <a:solidFill>
                <a:prstClr val="white"/>
              </a:solidFill>
            </a:endParaRPr>
          </a:p>
        </p:txBody>
      </p:sp>
      <p:sp>
        <p:nvSpPr>
          <p:cNvPr id="6" name="Rectangle 5"/>
          <p:cNvSpPr/>
          <p:nvPr/>
        </p:nvSpPr>
        <p:spPr>
          <a:xfrm>
            <a:off x="323528" y="249492"/>
            <a:ext cx="4392488" cy="1815882"/>
          </a:xfrm>
          <a:prstGeom prst="rect">
            <a:avLst/>
          </a:prstGeom>
        </p:spPr>
        <p:txBody>
          <a:bodyPr wrap="square">
            <a:spAutoFit/>
          </a:bodyPr>
          <a:lstStyle/>
          <a:p>
            <a:pPr algn="just"/>
            <a:r>
              <a:rPr lang="fr-FR" sz="2800" dirty="0">
                <a:solidFill>
                  <a:prstClr val="white"/>
                </a:solidFill>
                <a:latin typeface="CS Avva Shenouda" pitchFamily="34" charset="0"/>
              </a:rPr>
              <a:t>Ere </a:t>
            </a:r>
            <a:r>
              <a:rPr lang="fr-FR" sz="2800" dirty="0" err="1">
                <a:solidFill>
                  <a:prstClr val="white"/>
                </a:solidFill>
                <a:latin typeface="CS Avva Shenouda" pitchFamily="34" charset="0"/>
              </a:rPr>
              <a:t>na`cvotou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bebi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aksan`tcaboi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enekme;myi</a:t>
            </a:r>
            <a:r>
              <a:rPr lang="fr-FR" sz="2800" dirty="0">
                <a:solidFill>
                  <a:prstClr val="white"/>
                </a:solidFill>
                <a:latin typeface="CS Avva Shenouda" pitchFamily="34" charset="0"/>
              </a:rPr>
              <a:t> @  Do...</a:t>
            </a:r>
          </a:p>
        </p:txBody>
      </p:sp>
      <p:sp>
        <p:nvSpPr>
          <p:cNvPr id="7" name="Rectangle 6"/>
          <p:cNvSpPr/>
          <p:nvPr/>
        </p:nvSpPr>
        <p:spPr>
          <a:xfrm>
            <a:off x="1182266" y="2969389"/>
            <a:ext cx="6792112" cy="1384995"/>
          </a:xfrm>
          <a:prstGeom prst="rect">
            <a:avLst/>
          </a:prstGeom>
        </p:spPr>
        <p:txBody>
          <a:bodyPr wrap="square">
            <a:spAutoFit/>
          </a:bodyPr>
          <a:lstStyle/>
          <a:p>
            <a:pPr algn="ctr"/>
            <a:r>
              <a:rPr lang="fr-FR" sz="2800" b="1" dirty="0">
                <a:solidFill>
                  <a:prstClr val="white"/>
                </a:solidFill>
                <a:latin typeface="Book Antiqua" pitchFamily="18" charset="0"/>
              </a:rPr>
              <a:t>Mes lèvres débordent de louange</a:t>
            </a:r>
          </a:p>
          <a:p>
            <a:pPr algn="ctr"/>
            <a:r>
              <a:rPr lang="fr-FR" sz="2800" b="1" dirty="0">
                <a:solidFill>
                  <a:prstClr val="white"/>
                </a:solidFill>
                <a:latin typeface="Book Antiqua" pitchFamily="18" charset="0"/>
              </a:rPr>
              <a:t>Quand Tu m’enseignes tous Tes droits</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E08ABA7F-E974-C3D5-D0FC-979642BACA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D783B1C6-633B-9271-CA24-38D0D90021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03555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60032" y="255445"/>
            <a:ext cx="3960440" cy="1569660"/>
          </a:xfrm>
          <a:prstGeom prst="rect">
            <a:avLst/>
          </a:prstGeom>
        </p:spPr>
        <p:txBody>
          <a:bodyPr wrap="square">
            <a:spAutoFit/>
          </a:bodyPr>
          <a:lstStyle/>
          <a:p>
            <a:pPr algn="just" rtl="1"/>
            <a:r>
              <a:rPr lang="ar-EG" sz="3200" dirty="0">
                <a:solidFill>
                  <a:prstClr val="white"/>
                </a:solidFill>
              </a:rPr>
              <a:t>لساني يجيب بأقوالك</a:t>
            </a:r>
            <a:br>
              <a:rPr lang="fr-FR" sz="3200" dirty="0">
                <a:solidFill>
                  <a:prstClr val="white"/>
                </a:solidFill>
              </a:rPr>
            </a:br>
            <a:r>
              <a:rPr lang="ar-EG" sz="3200" dirty="0">
                <a:solidFill>
                  <a:prstClr val="white"/>
                </a:solidFill>
              </a:rPr>
              <a:t> لأن جميع وصاياك هي حق. المجد لك يا محب البشر</a:t>
            </a:r>
            <a:endParaRPr lang="fr-FR" sz="3200" dirty="0">
              <a:solidFill>
                <a:prstClr val="white"/>
              </a:solidFill>
            </a:endParaRPr>
          </a:p>
        </p:txBody>
      </p:sp>
      <p:sp>
        <p:nvSpPr>
          <p:cNvPr id="6" name="Rectangle 5"/>
          <p:cNvSpPr/>
          <p:nvPr/>
        </p:nvSpPr>
        <p:spPr>
          <a:xfrm>
            <a:off x="323528" y="249492"/>
            <a:ext cx="432048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ef`e`erou`w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nekcaji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nekentoly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hanme;myi</a:t>
            </a:r>
            <a:r>
              <a:rPr lang="fr-FR" sz="2800" dirty="0">
                <a:solidFill>
                  <a:prstClr val="white"/>
                </a:solidFill>
                <a:latin typeface="CS Avva Shenouda" pitchFamily="34" charset="0"/>
              </a:rPr>
              <a:t> ne @  do...</a:t>
            </a:r>
          </a:p>
        </p:txBody>
      </p:sp>
      <p:sp>
        <p:nvSpPr>
          <p:cNvPr id="7" name="Rectangle 6"/>
          <p:cNvSpPr/>
          <p:nvPr/>
        </p:nvSpPr>
        <p:spPr>
          <a:xfrm>
            <a:off x="971600" y="2969389"/>
            <a:ext cx="7272808" cy="1384995"/>
          </a:xfrm>
          <a:prstGeom prst="rect">
            <a:avLst/>
          </a:prstGeom>
        </p:spPr>
        <p:txBody>
          <a:bodyPr wrap="square">
            <a:spAutoFit/>
          </a:bodyPr>
          <a:lstStyle/>
          <a:p>
            <a:pPr algn="ctr"/>
            <a:r>
              <a:rPr lang="fr-FR" sz="2800" b="1" dirty="0">
                <a:solidFill>
                  <a:prstClr val="white"/>
                </a:solidFill>
                <a:latin typeface="Book Antiqua" pitchFamily="18" charset="0"/>
              </a:rPr>
              <a:t>Ma langue répète Tes paroles</a:t>
            </a:r>
          </a:p>
          <a:p>
            <a:pPr algn="ctr"/>
            <a:r>
              <a:rPr lang="fr-FR" sz="2800" b="1" dirty="0">
                <a:solidFill>
                  <a:prstClr val="white"/>
                </a:solidFill>
                <a:latin typeface="Book Antiqua" pitchFamily="18" charset="0"/>
              </a:rPr>
              <a:t>Car tous Tes commandements sont justes</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46A63FED-3D0D-B5F1-3EB8-2D80EFE2454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82F249F7-55FC-7F0E-A396-FF14F53F69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514694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F0CC2317-85EE-587F-B480-7E948729464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لتكن يدك لتخلصني</a:t>
            </a:r>
            <a:br>
              <a:rPr lang="fr-FR" sz="3600" dirty="0">
                <a:solidFill>
                  <a:prstClr val="white"/>
                </a:solidFill>
              </a:rPr>
            </a:br>
            <a:r>
              <a:rPr lang="ar-EG" sz="3600" dirty="0">
                <a:solidFill>
                  <a:prstClr val="white"/>
                </a:solidFill>
              </a:rPr>
              <a:t> لأني اشتهيت وصاياك. المجد لك يا محب البشر</a:t>
            </a:r>
            <a:endParaRPr lang="fr-FR" sz="3600" dirty="0">
              <a:solidFill>
                <a:prstClr val="white"/>
              </a:solidFill>
            </a:endParaRPr>
          </a:p>
        </p:txBody>
      </p:sp>
      <p:sp>
        <p:nvSpPr>
          <p:cNvPr id="6" name="Rectangle 5"/>
          <p:cNvSpPr/>
          <p:nvPr/>
        </p:nvSpPr>
        <p:spPr>
          <a:xfrm>
            <a:off x="323528" y="249492"/>
            <a:ext cx="4392488" cy="1384995"/>
          </a:xfrm>
          <a:prstGeom prst="rect">
            <a:avLst/>
          </a:prstGeom>
        </p:spPr>
        <p:txBody>
          <a:bodyPr wrap="square">
            <a:spAutoFit/>
          </a:bodyPr>
          <a:lstStyle/>
          <a:p>
            <a:pPr algn="just"/>
            <a:r>
              <a:rPr lang="fr-FR" sz="2800" dirty="0" err="1">
                <a:solidFill>
                  <a:prstClr val="white"/>
                </a:solidFill>
                <a:latin typeface="CS Avva Shenouda" pitchFamily="34" charset="0"/>
              </a:rPr>
              <a:t>Marecswpi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tekjij</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e`vnahmet</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nekentoly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aier`epi;umin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do...</a:t>
            </a:r>
          </a:p>
        </p:txBody>
      </p:sp>
      <p:sp>
        <p:nvSpPr>
          <p:cNvPr id="7" name="Rectangle 6"/>
          <p:cNvSpPr/>
          <p:nvPr/>
        </p:nvSpPr>
        <p:spPr>
          <a:xfrm>
            <a:off x="1169622" y="2969389"/>
            <a:ext cx="6804756" cy="1384995"/>
          </a:xfrm>
          <a:prstGeom prst="rect">
            <a:avLst/>
          </a:prstGeom>
        </p:spPr>
        <p:txBody>
          <a:bodyPr wrap="square">
            <a:spAutoFit/>
          </a:bodyPr>
          <a:lstStyle/>
          <a:p>
            <a:pPr algn="ctr"/>
            <a:r>
              <a:rPr lang="fr-FR" sz="2800" b="1" dirty="0">
                <a:solidFill>
                  <a:prstClr val="white"/>
                </a:solidFill>
                <a:latin typeface="Book Antiqua" pitchFamily="18" charset="0"/>
              </a:rPr>
              <a:t>Ta main, qu’elle vienne me délivrer</a:t>
            </a:r>
          </a:p>
          <a:p>
            <a:pPr algn="ctr"/>
            <a:r>
              <a:rPr lang="fr-FR" sz="2800" b="1" dirty="0">
                <a:solidFill>
                  <a:prstClr val="white"/>
                </a:solidFill>
                <a:latin typeface="Book Antiqua" pitchFamily="18" charset="0"/>
              </a:rPr>
              <a:t>Car je désire Tes commandements</a:t>
            </a:r>
          </a:p>
          <a:p>
            <a:pPr algn="ctr"/>
            <a:r>
              <a:rPr lang="fr-FR" sz="2800" b="1" dirty="0">
                <a:solidFill>
                  <a:prstClr val="white"/>
                </a:solidFill>
                <a:latin typeface="Book Antiqua" pitchFamily="18" charset="0"/>
              </a:rPr>
              <a:t>Gloire à Toi...</a:t>
            </a:r>
          </a:p>
        </p:txBody>
      </p:sp>
      <p:sp>
        <p:nvSpPr>
          <p:cNvPr id="3" name="ZoneTexte 2">
            <a:hlinkClick r:id="rId2" action="ppaction://hlinksldjump"/>
            <a:extLst>
              <a:ext uri="{FF2B5EF4-FFF2-40B4-BE49-F238E27FC236}">
                <a16:creationId xmlns:a16="http://schemas.microsoft.com/office/drawing/2014/main" id="{FB28B301-8BFE-9162-7356-6539B69C2D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885277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اشتقت إلي خلاصك</a:t>
            </a:r>
            <a:br>
              <a:rPr lang="fr-FR" sz="3300" dirty="0">
                <a:solidFill>
                  <a:prstClr val="white"/>
                </a:solidFill>
              </a:rPr>
            </a:br>
            <a:r>
              <a:rPr lang="ar-EG" sz="3300" dirty="0">
                <a:solidFill>
                  <a:prstClr val="white"/>
                </a:solidFill>
              </a:rPr>
              <a:t> يا رب</a:t>
            </a:r>
            <a:br>
              <a:rPr lang="fr-FR" sz="3300" dirty="0">
                <a:solidFill>
                  <a:prstClr val="white"/>
                </a:solidFill>
              </a:rPr>
            </a:br>
            <a:r>
              <a:rPr lang="ar-EG" sz="3300" dirty="0">
                <a:solidFill>
                  <a:prstClr val="white"/>
                </a:solidFill>
              </a:rPr>
              <a:t> وناموسك هو تلاوتي. المجد لك يا محب البشر</a:t>
            </a:r>
            <a:endParaRPr lang="fr-FR" sz="3300" dirty="0">
              <a:solidFill>
                <a:prstClr val="white"/>
              </a:solidFill>
            </a:endParaRPr>
          </a:p>
        </p:txBody>
      </p:sp>
      <p:sp>
        <p:nvSpPr>
          <p:cNvPr id="6" name="Rectangle 5"/>
          <p:cNvSpPr/>
          <p:nvPr/>
        </p:nvSpPr>
        <p:spPr>
          <a:xfrm>
            <a:off x="323528" y="249492"/>
            <a:ext cx="4248472" cy="1384995"/>
          </a:xfrm>
          <a:prstGeom prst="rect">
            <a:avLst/>
          </a:prstGeom>
        </p:spPr>
        <p:txBody>
          <a:bodyPr wrap="square">
            <a:spAutoFit/>
          </a:bodyPr>
          <a:lstStyle/>
          <a:p>
            <a:pPr algn="just"/>
            <a:r>
              <a:rPr lang="fr-FR" sz="2800" dirty="0">
                <a:solidFill>
                  <a:prstClr val="white"/>
                </a:solidFill>
                <a:latin typeface="CS Avva Shenouda" pitchFamily="34" charset="0"/>
              </a:rPr>
              <a:t>¿Ai[</a:t>
            </a:r>
            <a:r>
              <a:rPr lang="fr-FR" sz="2800" dirty="0" err="1">
                <a:solidFill>
                  <a:prstClr val="white"/>
                </a:solidFill>
                <a:latin typeface="CS Avva Shenouda" pitchFamily="34" charset="0"/>
              </a:rPr>
              <a:t>isswou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mpekoujai</a:t>
            </a:r>
            <a:br>
              <a:rPr lang="fr-FR" sz="2800" dirty="0">
                <a:solidFill>
                  <a:prstClr val="white"/>
                </a:solidFill>
                <a:latin typeface="CS Avva Shenouda" pitchFamily="34" charset="0"/>
              </a:rPr>
            </a:br>
            <a:r>
              <a:rPr lang="fr-FR" sz="2800" dirty="0">
                <a:solidFill>
                  <a:prstClr val="white"/>
                </a:solidFill>
                <a:latin typeface="CS Avva Shenouda" pitchFamily="34" charset="0"/>
              </a:rPr>
              <a:t>`P¡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tamelety</a:t>
            </a:r>
            <a:r>
              <a:rPr lang="fr-FR" sz="2800" dirty="0">
                <a:solidFill>
                  <a:prstClr val="white"/>
                </a:solidFill>
                <a:latin typeface="CS Avva Shenouda" pitchFamily="34" charset="0"/>
              </a:rPr>
              <a:t> @  do...</a:t>
            </a:r>
          </a:p>
        </p:txBody>
      </p:sp>
      <p:sp>
        <p:nvSpPr>
          <p:cNvPr id="7" name="Rectangle 6"/>
          <p:cNvSpPr/>
          <p:nvPr/>
        </p:nvSpPr>
        <p:spPr>
          <a:xfrm>
            <a:off x="1169622" y="2969389"/>
            <a:ext cx="6804755" cy="1384995"/>
          </a:xfrm>
          <a:prstGeom prst="rect">
            <a:avLst/>
          </a:prstGeom>
        </p:spPr>
        <p:txBody>
          <a:bodyPr wrap="square">
            <a:spAutoFit/>
          </a:bodyPr>
          <a:lstStyle/>
          <a:p>
            <a:pPr algn="ctr"/>
            <a:r>
              <a:rPr lang="fr-FR" sz="2800" b="1" dirty="0">
                <a:solidFill>
                  <a:prstClr val="white"/>
                </a:solidFill>
                <a:latin typeface="Book Antiqua" pitchFamily="18" charset="0"/>
              </a:rPr>
              <a:t>Et Ton Salut, j'ai désiré</a:t>
            </a:r>
          </a:p>
          <a:p>
            <a:pPr algn="ctr"/>
            <a:r>
              <a:rPr lang="fr-FR" sz="2800" b="1" dirty="0">
                <a:solidFill>
                  <a:prstClr val="white"/>
                </a:solidFill>
                <a:latin typeface="Book Antiqua" pitchFamily="18" charset="0"/>
              </a:rPr>
              <a:t>Seigneur, Ta loi est mon langage</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9A923934-4ADD-3C09-7BA3-CD91127B134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90E271E4-4053-1E5D-AF7B-D94C6417EF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950450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تحيا نفسي وتسبحك وأحكامك تعينني.</a:t>
            </a:r>
            <a:br>
              <a:rPr lang="fr-FR" sz="3600" dirty="0">
                <a:solidFill>
                  <a:prstClr val="white"/>
                </a:solidFill>
              </a:rPr>
            </a:br>
            <a:r>
              <a:rPr lang="ar-EG" sz="3600" dirty="0">
                <a:solidFill>
                  <a:prstClr val="white"/>
                </a:solidFill>
              </a:rPr>
              <a:t> المجد لك يا محب البشر</a:t>
            </a:r>
            <a:endParaRPr lang="fr-FR" sz="3600" dirty="0">
              <a:solidFill>
                <a:prstClr val="white"/>
              </a:solidFill>
            </a:endParaRPr>
          </a:p>
        </p:txBody>
      </p:sp>
      <p:sp>
        <p:nvSpPr>
          <p:cNvPr id="6" name="Rectangle 5"/>
          <p:cNvSpPr/>
          <p:nvPr/>
        </p:nvSpPr>
        <p:spPr>
          <a:xfrm>
            <a:off x="323528" y="249492"/>
            <a:ext cx="4320480" cy="1815882"/>
          </a:xfrm>
          <a:prstGeom prst="rect">
            <a:avLst/>
          </a:prstGeom>
        </p:spPr>
        <p:txBody>
          <a:bodyPr wrap="square">
            <a:spAutoFit/>
          </a:bodyPr>
          <a:lstStyle/>
          <a:p>
            <a:pPr algn="just"/>
            <a:r>
              <a:rPr lang="fr-FR" sz="2800" dirty="0" err="1">
                <a:solidFill>
                  <a:prstClr val="white"/>
                </a:solidFill>
                <a:latin typeface="CS Avva Shenouda" pitchFamily="34" charset="0"/>
              </a:rPr>
              <a:t>Ec`ewnq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ec`e`cmou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eu`eerbo`y;in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  do...</a:t>
            </a:r>
          </a:p>
        </p:txBody>
      </p:sp>
      <p:sp>
        <p:nvSpPr>
          <p:cNvPr id="7" name="Rectangle 6"/>
          <p:cNvSpPr/>
          <p:nvPr/>
        </p:nvSpPr>
        <p:spPr>
          <a:xfrm>
            <a:off x="1182266" y="2969389"/>
            <a:ext cx="6792112" cy="1384995"/>
          </a:xfrm>
          <a:prstGeom prst="rect">
            <a:avLst/>
          </a:prstGeom>
        </p:spPr>
        <p:txBody>
          <a:bodyPr wrap="square">
            <a:spAutoFit/>
          </a:bodyPr>
          <a:lstStyle/>
          <a:p>
            <a:pPr algn="ctr"/>
            <a:r>
              <a:rPr lang="fr-FR" sz="2800" b="1" dirty="0">
                <a:solidFill>
                  <a:prstClr val="white"/>
                </a:solidFill>
                <a:latin typeface="Book Antiqua" pitchFamily="18" charset="0"/>
              </a:rPr>
              <a:t>Mon âme vit et elle Te loue</a:t>
            </a:r>
          </a:p>
          <a:p>
            <a:pPr algn="ctr"/>
            <a:r>
              <a:rPr lang="fr-FR" sz="2800" b="1" dirty="0">
                <a:solidFill>
                  <a:prstClr val="white"/>
                </a:solidFill>
                <a:latin typeface="Book Antiqua" pitchFamily="18" charset="0"/>
              </a:rPr>
              <a:t>Tes commandements sont mon soutien</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2ED1F5A8-E576-0ECD-FFB8-AF73D121CD4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98E21394-9AED-048E-DA1E-D18978A999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857783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ضللت مثل الخروف الضال فاطلب عبدك لأني لوصاياك</a:t>
            </a:r>
            <a:br>
              <a:rPr lang="fr-FR" sz="3200" dirty="0">
                <a:solidFill>
                  <a:prstClr val="white"/>
                </a:solidFill>
              </a:rPr>
            </a:br>
            <a:r>
              <a:rPr lang="ar-EG" sz="3200" dirty="0">
                <a:solidFill>
                  <a:prstClr val="white"/>
                </a:solidFill>
              </a:rPr>
              <a:t> لم أنسَ.</a:t>
            </a:r>
            <a:br>
              <a:rPr lang="fr-FR" sz="3200" dirty="0">
                <a:solidFill>
                  <a:prstClr val="white"/>
                </a:solidFill>
              </a:rPr>
            </a:br>
            <a:r>
              <a:rPr lang="ar-EG" sz="3200" dirty="0">
                <a:solidFill>
                  <a:prstClr val="white"/>
                </a:solidFill>
              </a:rPr>
              <a:t> المجد لك يا محب البشر</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Aicwrem</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nou`ecwou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eaftako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nekentoly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mpierpouwbs</a:t>
            </a:r>
            <a:r>
              <a:rPr lang="fr-FR" sz="2800" dirty="0">
                <a:solidFill>
                  <a:prstClr val="white"/>
                </a:solidFill>
                <a:latin typeface="CS Avva Shenouda" pitchFamily="34" charset="0"/>
              </a:rPr>
              <a:t> @  do...</a:t>
            </a:r>
          </a:p>
        </p:txBody>
      </p:sp>
      <p:sp>
        <p:nvSpPr>
          <p:cNvPr id="7" name="Rectangle 6"/>
          <p:cNvSpPr/>
          <p:nvPr/>
        </p:nvSpPr>
        <p:spPr>
          <a:xfrm>
            <a:off x="1182266" y="2865006"/>
            <a:ext cx="6792111" cy="1938992"/>
          </a:xfrm>
          <a:prstGeom prst="rect">
            <a:avLst/>
          </a:prstGeom>
        </p:spPr>
        <p:txBody>
          <a:bodyPr wrap="square">
            <a:spAutoFit/>
          </a:bodyPr>
          <a:lstStyle/>
          <a:p>
            <a:pPr algn="ctr"/>
            <a:r>
              <a:rPr lang="fr-FR" sz="2400" b="1" dirty="0">
                <a:solidFill>
                  <a:prstClr val="white"/>
                </a:solidFill>
                <a:latin typeface="Book Antiqua" pitchFamily="18" charset="0"/>
              </a:rPr>
              <a:t>Comme la brebis perdue</a:t>
            </a:r>
          </a:p>
          <a:p>
            <a:pPr algn="ctr"/>
            <a:r>
              <a:rPr lang="fr-FR" sz="2400" b="1" dirty="0">
                <a:solidFill>
                  <a:prstClr val="white"/>
                </a:solidFill>
                <a:latin typeface="Book Antiqua" pitchFamily="18" charset="0"/>
              </a:rPr>
              <a:t>Egaré, j’étais perdu</a:t>
            </a:r>
          </a:p>
          <a:p>
            <a:pPr algn="ctr"/>
            <a:r>
              <a:rPr lang="fr-FR" sz="2400" b="1" dirty="0">
                <a:solidFill>
                  <a:prstClr val="white"/>
                </a:solidFill>
                <a:latin typeface="Book Antiqua" pitchFamily="18" charset="0"/>
              </a:rPr>
              <a:t>Je veux revenir à Toi</a:t>
            </a:r>
          </a:p>
          <a:p>
            <a:pPr algn="ctr"/>
            <a:r>
              <a:rPr lang="fr-FR" sz="2400" b="1" dirty="0">
                <a:solidFill>
                  <a:prstClr val="white"/>
                </a:solidFill>
                <a:latin typeface="Book Antiqua" pitchFamily="18" charset="0"/>
              </a:rPr>
              <a:t>Car Tes lois, je n’oublie pas</a:t>
            </a:r>
          </a:p>
          <a:p>
            <a:pPr algn="ctr"/>
            <a:r>
              <a:rPr lang="fr-FR" sz="2400" b="1" dirty="0">
                <a:solidFill>
                  <a:prstClr val="white"/>
                </a:solidFill>
                <a:latin typeface="Book Antiqua" pitchFamily="18" charset="0"/>
              </a:rPr>
              <a:t>Gloire à Toi...</a:t>
            </a:r>
            <a:endParaRPr lang="fr-FR" sz="28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2F7CC35-847C-DE74-B70E-ECE020E925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5C340E4A-2C2D-F045-E08C-5A24A330C7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507701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754326"/>
          </a:xfrm>
          <a:prstGeom prst="rect">
            <a:avLst/>
          </a:prstGeom>
        </p:spPr>
        <p:txBody>
          <a:bodyPr wrap="square">
            <a:spAutoFit/>
          </a:bodyPr>
          <a:lstStyle/>
          <a:p>
            <a:pPr algn="just" rtl="1"/>
            <a:r>
              <a:rPr lang="ar-EG" sz="3600" dirty="0">
                <a:solidFill>
                  <a:prstClr val="white"/>
                </a:solidFill>
              </a:rPr>
              <a:t>المجد للآب</a:t>
            </a:r>
            <a:br>
              <a:rPr lang="fr-FR" sz="3600" dirty="0">
                <a:solidFill>
                  <a:prstClr val="white"/>
                </a:solidFill>
              </a:rPr>
            </a:br>
            <a:r>
              <a:rPr lang="ar-EG" sz="3600" dirty="0">
                <a:solidFill>
                  <a:prstClr val="white"/>
                </a:solidFill>
              </a:rPr>
              <a:t> والابن والروح القدس. المجد لك يا محب البشر</a:t>
            </a:r>
            <a:endParaRPr lang="fr-FR" sz="3600" dirty="0">
              <a:solidFill>
                <a:prstClr val="white"/>
              </a:solidFill>
            </a:endParaRPr>
          </a:p>
        </p:txBody>
      </p:sp>
      <p:sp>
        <p:nvSpPr>
          <p:cNvPr id="6" name="Rectangle 5"/>
          <p:cNvSpPr/>
          <p:nvPr/>
        </p:nvSpPr>
        <p:spPr>
          <a:xfrm>
            <a:off x="395536" y="249492"/>
            <a:ext cx="4392488" cy="954107"/>
          </a:xfrm>
          <a:prstGeom prst="rect">
            <a:avLst/>
          </a:prstGeom>
        </p:spPr>
        <p:txBody>
          <a:bodyPr wrap="square">
            <a:spAutoFit/>
          </a:bodyPr>
          <a:lstStyle/>
          <a:p>
            <a:pPr algn="just"/>
            <a:r>
              <a:rPr lang="pl-PL" sz="2800" dirty="0">
                <a:solidFill>
                  <a:prstClr val="white"/>
                </a:solidFill>
                <a:latin typeface="CS Avva Shenouda" pitchFamily="34" charset="0"/>
              </a:rPr>
              <a:t>Doxa Patri ke `Ui`w @  ke `agi`w Pneumati @  do...</a:t>
            </a:r>
            <a:endParaRPr lang="fr-FR" sz="2800" dirty="0">
              <a:solidFill>
                <a:prstClr val="white"/>
              </a:solidFill>
              <a:latin typeface="CS Avva Shenouda" pitchFamily="34" charset="0"/>
            </a:endParaRPr>
          </a:p>
        </p:txBody>
      </p:sp>
      <p:sp>
        <p:nvSpPr>
          <p:cNvPr id="7" name="Rectangle 6"/>
          <p:cNvSpPr/>
          <p:nvPr/>
        </p:nvSpPr>
        <p:spPr>
          <a:xfrm>
            <a:off x="1182266" y="2969389"/>
            <a:ext cx="6792111" cy="1384995"/>
          </a:xfrm>
          <a:prstGeom prst="rect">
            <a:avLst/>
          </a:prstGeom>
        </p:spPr>
        <p:txBody>
          <a:bodyPr wrap="square">
            <a:spAutoFit/>
          </a:bodyPr>
          <a:lstStyle/>
          <a:p>
            <a:pPr algn="ctr"/>
            <a:r>
              <a:rPr lang="fr-FR" sz="2800" b="1" dirty="0">
                <a:solidFill>
                  <a:prstClr val="white"/>
                </a:solidFill>
                <a:latin typeface="Book Antiqua" pitchFamily="18" charset="0"/>
              </a:rPr>
              <a:t>Toute gloire soit au Père</a:t>
            </a:r>
          </a:p>
          <a:p>
            <a:pPr algn="ctr"/>
            <a:r>
              <a:rPr lang="fr-FR" sz="2800" b="1" dirty="0">
                <a:solidFill>
                  <a:prstClr val="white"/>
                </a:solidFill>
                <a:latin typeface="Book Antiqua" pitchFamily="18" charset="0"/>
              </a:rPr>
              <a:t>Au Fils et au Saint-Esprit</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C6A04653-23FA-5F2A-F64B-3B046D35F59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46CBCFB5-5267-1331-208B-ACF96A8D24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856413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661993"/>
          </a:xfrm>
          <a:prstGeom prst="rect">
            <a:avLst/>
          </a:prstGeom>
        </p:spPr>
        <p:txBody>
          <a:bodyPr wrap="square">
            <a:spAutoFit/>
          </a:bodyPr>
          <a:lstStyle/>
          <a:p>
            <a:pPr algn="just" rtl="1"/>
            <a:r>
              <a:rPr lang="ar-EG" sz="3400" dirty="0">
                <a:solidFill>
                  <a:prstClr val="white"/>
                </a:solidFill>
              </a:rPr>
              <a:t>الآن وكل أوان</a:t>
            </a:r>
            <a:br>
              <a:rPr lang="fr-FR" sz="3400" dirty="0">
                <a:solidFill>
                  <a:prstClr val="white"/>
                </a:solidFill>
              </a:rPr>
            </a:br>
            <a:r>
              <a:rPr lang="ar-EG" sz="3400" dirty="0">
                <a:solidFill>
                  <a:prstClr val="white"/>
                </a:solidFill>
              </a:rPr>
              <a:t> وإلى دهر </a:t>
            </a:r>
            <a:r>
              <a:rPr lang="ar-EG" sz="3400" dirty="0" err="1">
                <a:solidFill>
                  <a:prstClr val="white"/>
                </a:solidFill>
              </a:rPr>
              <a:t>الداهرين</a:t>
            </a:r>
            <a:r>
              <a:rPr lang="ar-EG" sz="3400" dirty="0">
                <a:solidFill>
                  <a:prstClr val="white"/>
                </a:solidFill>
              </a:rPr>
              <a:t> أمين. المجد لك يا محب البشر</a:t>
            </a:r>
            <a:endParaRPr lang="fr-FR" sz="3400" dirty="0">
              <a:solidFill>
                <a:prstClr val="white"/>
              </a:solidFill>
            </a:endParaRPr>
          </a:p>
        </p:txBody>
      </p:sp>
      <p:sp>
        <p:nvSpPr>
          <p:cNvPr id="6" name="Rectangle 5"/>
          <p:cNvSpPr/>
          <p:nvPr/>
        </p:nvSpPr>
        <p:spPr>
          <a:xfrm>
            <a:off x="323528" y="249492"/>
            <a:ext cx="4392488" cy="1384995"/>
          </a:xfrm>
          <a:prstGeom prst="rect">
            <a:avLst/>
          </a:prstGeom>
        </p:spPr>
        <p:txBody>
          <a:bodyPr wrap="square">
            <a:spAutoFit/>
          </a:bodyPr>
          <a:lstStyle/>
          <a:p>
            <a:pPr algn="just"/>
            <a:r>
              <a:rPr lang="en-US" sz="2800" dirty="0">
                <a:solidFill>
                  <a:prstClr val="white"/>
                </a:solidFill>
                <a:latin typeface="CS Avva Shenouda" pitchFamily="34" charset="0"/>
              </a:rPr>
              <a:t>¿ Ke nun </a:t>
            </a:r>
            <a:r>
              <a:rPr lang="en-US" sz="2800" dirty="0" err="1">
                <a:solidFill>
                  <a:prstClr val="white"/>
                </a:solidFill>
                <a:latin typeface="CS Avva Shenouda" pitchFamily="34" charset="0"/>
              </a:rPr>
              <a:t>ke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ke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ic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touc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e`wnac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twn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e`wnwn</a:t>
            </a:r>
            <a:br>
              <a:rPr lang="en-US" sz="2800" dirty="0">
                <a:solidFill>
                  <a:prstClr val="white"/>
                </a:solidFill>
                <a:latin typeface="CS Avva Shenouda" pitchFamily="34" charset="0"/>
              </a:rPr>
            </a:br>
            <a:r>
              <a:rPr lang="en-US" sz="2800" dirty="0">
                <a:solidFill>
                  <a:prstClr val="white"/>
                </a:solidFill>
                <a:latin typeface="CS Avva Shenouda" pitchFamily="34" charset="0"/>
              </a:rPr>
              <a:t>`</a:t>
            </a:r>
            <a:r>
              <a:rPr lang="en-US" sz="2800" dirty="0" err="1">
                <a:solidFill>
                  <a:prstClr val="white"/>
                </a:solidFill>
                <a:latin typeface="CS Avva Shenouda" pitchFamily="34" charset="0"/>
              </a:rPr>
              <a:t>amyn</a:t>
            </a:r>
            <a:r>
              <a:rPr lang="en-US" sz="2800" dirty="0">
                <a:solidFill>
                  <a:prstClr val="white"/>
                </a:solidFill>
                <a:latin typeface="CS Avva Shenouda" pitchFamily="34" charset="0"/>
              </a:rPr>
              <a:t> @  do...</a:t>
            </a:r>
            <a:endParaRPr lang="fr-FR" sz="2800" dirty="0">
              <a:solidFill>
                <a:prstClr val="white"/>
              </a:solidFill>
              <a:latin typeface="CS Avva Shenouda" pitchFamily="34" charset="0"/>
            </a:endParaRPr>
          </a:p>
        </p:txBody>
      </p:sp>
      <p:sp>
        <p:nvSpPr>
          <p:cNvPr id="7" name="Rectangle 6"/>
          <p:cNvSpPr/>
          <p:nvPr/>
        </p:nvSpPr>
        <p:spPr>
          <a:xfrm>
            <a:off x="1182266" y="2969389"/>
            <a:ext cx="6792111" cy="1384995"/>
          </a:xfrm>
          <a:prstGeom prst="rect">
            <a:avLst/>
          </a:prstGeom>
        </p:spPr>
        <p:txBody>
          <a:bodyPr wrap="square">
            <a:spAutoFit/>
          </a:bodyPr>
          <a:lstStyle/>
          <a:p>
            <a:pPr algn="ctr"/>
            <a:r>
              <a:rPr lang="fr-FR" sz="2800" b="1" dirty="0">
                <a:solidFill>
                  <a:prstClr val="white"/>
                </a:solidFill>
                <a:latin typeface="Book Antiqua" pitchFamily="18" charset="0"/>
              </a:rPr>
              <a:t>Maintenant et pour toujours</a:t>
            </a:r>
          </a:p>
          <a:p>
            <a:pPr algn="ctr"/>
            <a:r>
              <a:rPr lang="fr-FR" sz="2800" b="1" dirty="0">
                <a:solidFill>
                  <a:prstClr val="white"/>
                </a:solidFill>
                <a:latin typeface="Book Antiqua" pitchFamily="18" charset="0"/>
              </a:rPr>
              <a:t>Pour les siècles des siècles Amen</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59B99895-8A44-302B-6FC2-C6D2FA5DB34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25003931-1F32-8920-E207-C7CB571C53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625273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246769"/>
          </a:xfrm>
          <a:prstGeom prst="rect">
            <a:avLst/>
          </a:prstGeom>
        </p:spPr>
        <p:txBody>
          <a:bodyPr wrap="square">
            <a:spAutoFit/>
          </a:bodyPr>
          <a:lstStyle/>
          <a:p>
            <a:pPr algn="just" rtl="1"/>
            <a:r>
              <a:rPr lang="ar-EG" sz="2800" dirty="0">
                <a:solidFill>
                  <a:prstClr val="white"/>
                </a:solidFill>
              </a:rPr>
              <a:t>المجد للآب</a:t>
            </a:r>
            <a:br>
              <a:rPr lang="fr-FR" sz="2800" dirty="0">
                <a:solidFill>
                  <a:prstClr val="white"/>
                </a:solidFill>
              </a:rPr>
            </a:br>
            <a:r>
              <a:rPr lang="ar-EG" sz="2800" dirty="0">
                <a:solidFill>
                  <a:prstClr val="white"/>
                </a:solidFill>
              </a:rPr>
              <a:t> والابن والروح القدس</a:t>
            </a:r>
            <a:br>
              <a:rPr lang="fr-FR" sz="2800" dirty="0">
                <a:solidFill>
                  <a:prstClr val="white"/>
                </a:solidFill>
              </a:rPr>
            </a:br>
            <a:r>
              <a:rPr lang="ar-EG" sz="2800" dirty="0">
                <a:solidFill>
                  <a:prstClr val="white"/>
                </a:solidFill>
              </a:rPr>
              <a:t> منذ الآن</a:t>
            </a:r>
            <a:br>
              <a:rPr lang="fr-FR" sz="2800" dirty="0">
                <a:solidFill>
                  <a:prstClr val="white"/>
                </a:solidFill>
              </a:rPr>
            </a:br>
            <a:r>
              <a:rPr lang="ar-EG" sz="2800" dirty="0">
                <a:solidFill>
                  <a:prstClr val="white"/>
                </a:solidFill>
              </a:rPr>
              <a:t> وإلى أبد الآبدين كلها أمين. المجد لك يا محب البشر</a:t>
            </a:r>
            <a:endParaRPr lang="fr-FR" sz="2800" dirty="0">
              <a:solidFill>
                <a:prstClr val="white"/>
              </a:solidFill>
            </a:endParaRPr>
          </a:p>
        </p:txBody>
      </p:sp>
      <p:sp>
        <p:nvSpPr>
          <p:cNvPr id="6" name="Rectangle 5"/>
          <p:cNvSpPr/>
          <p:nvPr/>
        </p:nvSpPr>
        <p:spPr>
          <a:xfrm>
            <a:off x="323528" y="249492"/>
            <a:ext cx="4320480" cy="2246769"/>
          </a:xfrm>
          <a:prstGeom prst="rect">
            <a:avLst/>
          </a:prstGeom>
        </p:spPr>
        <p:txBody>
          <a:bodyPr wrap="square">
            <a:spAutoFit/>
          </a:bodyPr>
          <a:lstStyle/>
          <a:p>
            <a:pPr algn="just"/>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nem Pi=p=n=a =e=;=u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 @  do...</a:t>
            </a:r>
          </a:p>
        </p:txBody>
      </p:sp>
      <p:sp>
        <p:nvSpPr>
          <p:cNvPr id="7" name="Rectangle 6"/>
          <p:cNvSpPr/>
          <p:nvPr/>
        </p:nvSpPr>
        <p:spPr>
          <a:xfrm>
            <a:off x="1169622" y="2888457"/>
            <a:ext cx="6817399" cy="1938992"/>
          </a:xfrm>
          <a:prstGeom prst="rect">
            <a:avLst/>
          </a:prstGeom>
        </p:spPr>
        <p:txBody>
          <a:bodyPr wrap="square">
            <a:spAutoFit/>
          </a:bodyPr>
          <a:lstStyle/>
          <a:p>
            <a:pPr algn="ctr"/>
            <a:r>
              <a:rPr lang="fr-FR" sz="2400" b="1" dirty="0">
                <a:solidFill>
                  <a:prstClr val="white"/>
                </a:solidFill>
                <a:latin typeface="Book Antiqua" pitchFamily="18" charset="0"/>
              </a:rPr>
              <a:t>Toute gloire soit au Père</a:t>
            </a:r>
          </a:p>
          <a:p>
            <a:pPr algn="ctr"/>
            <a:r>
              <a:rPr lang="fr-FR" sz="2400" b="1" dirty="0">
                <a:solidFill>
                  <a:prstClr val="white"/>
                </a:solidFill>
                <a:latin typeface="Book Antiqua" pitchFamily="18" charset="0"/>
              </a:rPr>
              <a:t>Au Fils et au Saint-Esprit</a:t>
            </a:r>
          </a:p>
          <a:p>
            <a:pPr algn="ctr"/>
            <a:r>
              <a:rPr lang="fr-FR" sz="2400" b="1" dirty="0">
                <a:solidFill>
                  <a:prstClr val="white"/>
                </a:solidFill>
                <a:latin typeface="Book Antiqua" pitchFamily="18" charset="0"/>
              </a:rPr>
              <a:t>Maintenant et pour toujours</a:t>
            </a:r>
          </a:p>
          <a:p>
            <a:pPr algn="ctr"/>
            <a:r>
              <a:rPr lang="fr-FR" sz="2400" b="1" dirty="0">
                <a:solidFill>
                  <a:prstClr val="white"/>
                </a:solidFill>
                <a:latin typeface="Book Antiqua" pitchFamily="18" charset="0"/>
              </a:rPr>
              <a:t>A la fin des siècles Amen</a:t>
            </a:r>
          </a:p>
          <a:p>
            <a:pPr algn="ctr"/>
            <a:r>
              <a:rPr lang="fr-FR" sz="24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6C6C32FC-CFDE-A91B-CFB9-7C42C19600A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93D6DA8C-AFFD-D70C-2B59-0A8B295E64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640691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815882"/>
          </a:xfrm>
          <a:prstGeom prst="rect">
            <a:avLst/>
          </a:prstGeom>
        </p:spPr>
        <p:txBody>
          <a:bodyPr wrap="square">
            <a:spAutoFit/>
          </a:bodyPr>
          <a:lstStyle/>
          <a:p>
            <a:pPr algn="just" rtl="1"/>
            <a:r>
              <a:rPr lang="ar-EG" sz="2800" dirty="0">
                <a:solidFill>
                  <a:prstClr val="white"/>
                </a:solidFill>
              </a:rPr>
              <a:t>المجد لك يا محب البشر الصالح المجد لأمك العذراء</a:t>
            </a:r>
            <a:br>
              <a:rPr lang="fr-FR" sz="2800" dirty="0">
                <a:solidFill>
                  <a:prstClr val="white"/>
                </a:solidFill>
              </a:rPr>
            </a:br>
            <a:r>
              <a:rPr lang="ar-EG" sz="2800" dirty="0">
                <a:solidFill>
                  <a:prstClr val="white"/>
                </a:solidFill>
              </a:rPr>
              <a:t> وجميع </a:t>
            </a:r>
            <a:r>
              <a:rPr lang="ar-EG" sz="2800" dirty="0" err="1">
                <a:solidFill>
                  <a:prstClr val="white"/>
                </a:solidFill>
              </a:rPr>
              <a:t>قديسيك</a:t>
            </a:r>
            <a:r>
              <a:rPr lang="ar-EG" sz="2800" dirty="0">
                <a:solidFill>
                  <a:prstClr val="white"/>
                </a:solidFill>
              </a:rPr>
              <a:t>.</a:t>
            </a:r>
            <a:br>
              <a:rPr lang="fr-FR" sz="2800" dirty="0">
                <a:solidFill>
                  <a:prstClr val="white"/>
                </a:solidFill>
              </a:rPr>
            </a:br>
            <a:r>
              <a:rPr lang="ar-EG" sz="2800" dirty="0">
                <a:solidFill>
                  <a:prstClr val="white"/>
                </a:solidFill>
              </a:rPr>
              <a:t> المجد لك يا محب البشر</a:t>
            </a:r>
            <a:endParaRPr lang="fr-FR" sz="28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ntekmau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ntak</a:t>
            </a:r>
            <a:r>
              <a:rPr lang="fr-FR" sz="2800" dirty="0">
                <a:solidFill>
                  <a:prstClr val="white"/>
                </a:solidFill>
                <a:latin typeface="CS Avva Shenouda" pitchFamily="34" charset="0"/>
              </a:rPr>
              <a:t> @  do...</a:t>
            </a:r>
          </a:p>
        </p:txBody>
      </p:sp>
      <p:sp>
        <p:nvSpPr>
          <p:cNvPr id="7" name="Rectangle 6"/>
          <p:cNvSpPr/>
          <p:nvPr/>
        </p:nvSpPr>
        <p:spPr>
          <a:xfrm>
            <a:off x="1182266" y="2969389"/>
            <a:ext cx="6804755" cy="1938992"/>
          </a:xfrm>
          <a:prstGeom prst="rect">
            <a:avLst/>
          </a:prstGeom>
        </p:spPr>
        <p:txBody>
          <a:bodyPr wrap="square">
            <a:spAutoFit/>
          </a:bodyPr>
          <a:lstStyle/>
          <a:p>
            <a:pPr algn="ctr"/>
            <a:r>
              <a:rPr lang="fr-FR" sz="2400" b="1" dirty="0">
                <a:solidFill>
                  <a:prstClr val="white"/>
                </a:solidFill>
                <a:latin typeface="Book Antiqua" pitchFamily="18" charset="0"/>
              </a:rPr>
              <a:t>Gloire à Toi, qui est Très Bon</a:t>
            </a:r>
          </a:p>
          <a:p>
            <a:pPr algn="ctr"/>
            <a:r>
              <a:rPr lang="fr-FR" sz="2400" b="1" dirty="0">
                <a:solidFill>
                  <a:prstClr val="white"/>
                </a:solidFill>
                <a:latin typeface="Book Antiqua" pitchFamily="18" charset="0"/>
              </a:rPr>
              <a:t>Et Ami du genre humain</a:t>
            </a:r>
          </a:p>
          <a:p>
            <a:pPr algn="ctr"/>
            <a:r>
              <a:rPr lang="fr-FR" sz="2400" b="1" dirty="0">
                <a:solidFill>
                  <a:prstClr val="white"/>
                </a:solidFill>
                <a:latin typeface="Book Antiqua" pitchFamily="18" charset="0"/>
              </a:rPr>
              <a:t>Gloire à la Vierge, Ta Mère</a:t>
            </a:r>
          </a:p>
          <a:p>
            <a:pPr algn="ctr"/>
            <a:r>
              <a:rPr lang="fr-FR" sz="2400" b="1" dirty="0">
                <a:solidFill>
                  <a:prstClr val="white"/>
                </a:solidFill>
                <a:latin typeface="Book Antiqua" pitchFamily="18" charset="0"/>
              </a:rPr>
              <a:t>Et aussi à tous les saints</a:t>
            </a:r>
          </a:p>
          <a:p>
            <a:pPr algn="ctr"/>
            <a:r>
              <a:rPr lang="fr-FR" sz="24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FCF71697-5323-6755-F8E1-B990113294B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DAAD6D6F-69DD-6F96-90EF-3A9449BA08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39419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384995"/>
          </a:xfrm>
          <a:prstGeom prst="rect">
            <a:avLst/>
          </a:prstGeom>
        </p:spPr>
        <p:txBody>
          <a:bodyPr wrap="square">
            <a:spAutoFit/>
          </a:bodyPr>
          <a:lstStyle/>
          <a:p>
            <a:pPr algn="just" rtl="1"/>
            <a:r>
              <a:rPr lang="ar-EG" sz="2800" dirty="0">
                <a:solidFill>
                  <a:prstClr val="white"/>
                </a:solidFill>
              </a:rPr>
              <a:t>المجد لك أيها الوحيد</a:t>
            </a:r>
            <a:br>
              <a:rPr lang="fr-FR" sz="2800" dirty="0">
                <a:solidFill>
                  <a:prstClr val="white"/>
                </a:solidFill>
              </a:rPr>
            </a:br>
            <a:r>
              <a:rPr lang="ar-EG" sz="2800" dirty="0">
                <a:solidFill>
                  <a:prstClr val="white"/>
                </a:solidFill>
              </a:rPr>
              <a:t> أيها الثالوث القدوس ارحمنا.</a:t>
            </a:r>
            <a:br>
              <a:rPr lang="fr-FR" sz="2800" dirty="0">
                <a:solidFill>
                  <a:prstClr val="white"/>
                </a:solidFill>
              </a:rPr>
            </a:br>
            <a:r>
              <a:rPr lang="ar-EG" sz="2800" dirty="0">
                <a:solidFill>
                  <a:prstClr val="white"/>
                </a:solidFill>
              </a:rPr>
              <a:t> المجد لك يا محب البشر</a:t>
            </a:r>
            <a:endParaRPr lang="fr-FR" sz="28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Doxa ci `</a:t>
            </a:r>
            <a:r>
              <a:rPr lang="fr-FR" sz="2800" dirty="0" err="1">
                <a:solidFill>
                  <a:prstClr val="white"/>
                </a:solidFill>
                <a:latin typeface="CS Avva Shenouda" pitchFamily="34" charset="0"/>
              </a:rPr>
              <a:t>omonogenyc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agi`a</a:t>
            </a:r>
            <a:r>
              <a:rPr lang="fr-FR" sz="2800" dirty="0">
                <a:solidFill>
                  <a:prstClr val="white"/>
                </a:solidFill>
                <a:latin typeface="CS Avva Shenouda" pitchFamily="34" charset="0"/>
              </a:rPr>
              <a:t> `Triac `</a:t>
            </a:r>
            <a:r>
              <a:rPr lang="fr-FR" sz="2800" dirty="0" err="1">
                <a:solidFill>
                  <a:prstClr val="white"/>
                </a:solidFill>
                <a:latin typeface="CS Avva Shenouda" pitchFamily="34" charset="0"/>
              </a:rPr>
              <a:t>ele`ycon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ymac</a:t>
            </a:r>
            <a:r>
              <a:rPr lang="fr-FR" sz="2800" dirty="0">
                <a:solidFill>
                  <a:prstClr val="white"/>
                </a:solidFill>
                <a:latin typeface="CS Avva Shenouda" pitchFamily="34" charset="0"/>
              </a:rPr>
              <a:t> @  do...</a:t>
            </a:r>
          </a:p>
        </p:txBody>
      </p:sp>
      <p:sp>
        <p:nvSpPr>
          <p:cNvPr id="7" name="Rectangle 6"/>
          <p:cNvSpPr/>
          <p:nvPr/>
        </p:nvSpPr>
        <p:spPr>
          <a:xfrm>
            <a:off x="1169622" y="2969389"/>
            <a:ext cx="6804755" cy="1384995"/>
          </a:xfrm>
          <a:prstGeom prst="rect">
            <a:avLst/>
          </a:prstGeom>
        </p:spPr>
        <p:txBody>
          <a:bodyPr wrap="square">
            <a:spAutoFit/>
          </a:bodyPr>
          <a:lstStyle/>
          <a:p>
            <a:pPr algn="ctr"/>
            <a:r>
              <a:rPr lang="fr-FR" sz="2800" b="1" dirty="0">
                <a:solidFill>
                  <a:prstClr val="white"/>
                </a:solidFill>
                <a:latin typeface="Book Antiqua" pitchFamily="18" charset="0"/>
              </a:rPr>
              <a:t>Gloire à toi ô Toi l'Unique</a:t>
            </a:r>
          </a:p>
          <a:p>
            <a:pPr algn="ctr"/>
            <a:r>
              <a:rPr lang="fr-FR" sz="2800" b="1" dirty="0">
                <a:solidFill>
                  <a:prstClr val="white"/>
                </a:solidFill>
                <a:latin typeface="Book Antiqua" pitchFamily="18" charset="0"/>
              </a:rPr>
              <a:t>Sainte Trinité, pitié</a:t>
            </a:r>
          </a:p>
          <a:p>
            <a:pPr algn="ctr"/>
            <a:r>
              <a:rPr lang="fr-FR" sz="28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D02F0D84-93CB-A7DE-CCC1-397DAB9B5CC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43E25BAF-03D6-8EEF-7F1F-A4FA0D5659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757984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ليقم الله وليتبدد جميع أعدائه وليهرب من قدام وجهه</a:t>
            </a:r>
            <a:br>
              <a:rPr lang="fr-FR" sz="3000" dirty="0">
                <a:solidFill>
                  <a:prstClr val="white"/>
                </a:solidFill>
              </a:rPr>
            </a:br>
            <a:r>
              <a:rPr lang="ar-EG" sz="3000" dirty="0">
                <a:solidFill>
                  <a:prstClr val="white"/>
                </a:solidFill>
              </a:rPr>
              <a:t> كل مبغضي اسمه القدوس. المجد لك يا محب البشر</a:t>
            </a:r>
            <a:endParaRPr lang="fr-FR" sz="3000" dirty="0">
              <a:solidFill>
                <a:prstClr val="white"/>
              </a:solidFill>
            </a:endParaRPr>
          </a:p>
        </p:txBody>
      </p:sp>
      <p:sp>
        <p:nvSpPr>
          <p:cNvPr id="7" name="Rectangle 6"/>
          <p:cNvSpPr/>
          <p:nvPr/>
        </p:nvSpPr>
        <p:spPr>
          <a:xfrm>
            <a:off x="1169622" y="2859782"/>
            <a:ext cx="6792111" cy="1938992"/>
          </a:xfrm>
          <a:prstGeom prst="rect">
            <a:avLst/>
          </a:prstGeom>
        </p:spPr>
        <p:txBody>
          <a:bodyPr wrap="square">
            <a:spAutoFit/>
          </a:bodyPr>
          <a:lstStyle/>
          <a:p>
            <a:pPr algn="ctr"/>
            <a:r>
              <a:rPr lang="fr-FR" sz="2400" b="1" dirty="0">
                <a:solidFill>
                  <a:prstClr val="white"/>
                </a:solidFill>
                <a:latin typeface="Book Antiqua" pitchFamily="18" charset="0"/>
              </a:rPr>
              <a:t>Et qu’Il se lève, notre Dieu</a:t>
            </a:r>
          </a:p>
          <a:p>
            <a:pPr algn="ctr"/>
            <a:r>
              <a:rPr lang="fr-FR" sz="2400" b="1" dirty="0">
                <a:solidFill>
                  <a:prstClr val="white"/>
                </a:solidFill>
                <a:latin typeface="Book Antiqua" pitchFamily="18" charset="0"/>
              </a:rPr>
              <a:t>Que se dispersent Ses ennemis</a:t>
            </a:r>
          </a:p>
          <a:p>
            <a:pPr algn="ctr"/>
            <a:r>
              <a:rPr lang="fr-FR" sz="2400" b="1" dirty="0">
                <a:solidFill>
                  <a:prstClr val="white"/>
                </a:solidFill>
                <a:latin typeface="Book Antiqua" pitchFamily="18" charset="0"/>
              </a:rPr>
              <a:t>Que fuient devant Sa face ceux</a:t>
            </a:r>
          </a:p>
          <a:p>
            <a:pPr algn="ctr"/>
            <a:r>
              <a:rPr lang="fr-FR" sz="2400" b="1" dirty="0">
                <a:solidFill>
                  <a:prstClr val="white"/>
                </a:solidFill>
                <a:latin typeface="Book Antiqua" pitchFamily="18" charset="0"/>
              </a:rPr>
              <a:t>Qui haïssent Son Saint Nom</a:t>
            </a:r>
          </a:p>
          <a:p>
            <a:pPr algn="ctr"/>
            <a:r>
              <a:rPr lang="fr-FR" sz="2400" b="1" dirty="0">
                <a:solidFill>
                  <a:prstClr val="white"/>
                </a:solidFill>
                <a:latin typeface="Book Antiqua" pitchFamily="18" charset="0"/>
              </a:rPr>
              <a:t>Gloire à Toi...</a:t>
            </a:r>
          </a:p>
        </p:txBody>
      </p:sp>
      <p:sp>
        <p:nvSpPr>
          <p:cNvPr id="2" name="Rectangle 1">
            <a:extLst>
              <a:ext uri="{FF2B5EF4-FFF2-40B4-BE49-F238E27FC236}">
                <a16:creationId xmlns:a16="http://schemas.microsoft.com/office/drawing/2014/main" id="{9481F58D-6670-C70E-2A8B-834DF9E2F8FE}"/>
              </a:ext>
            </a:extLst>
          </p:cNvPr>
          <p:cNvSpPr/>
          <p:nvPr/>
        </p:nvSpPr>
        <p:spPr>
          <a:xfrm>
            <a:off x="323528" y="249492"/>
            <a:ext cx="4572508" cy="1938992"/>
          </a:xfrm>
          <a:prstGeom prst="rect">
            <a:avLst/>
          </a:prstGeom>
        </p:spPr>
        <p:txBody>
          <a:bodyPr wrap="square">
            <a:spAutoFit/>
          </a:bodyPr>
          <a:lstStyle/>
          <a:p>
            <a:pPr rtl="1"/>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Mareftwnf</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`V] @</a:t>
            </a:r>
            <a:br>
              <a:rPr lang="fr-FR" sz="2400" dirty="0">
                <a:solidFill>
                  <a:prstClr val="white"/>
                </a:solidFill>
                <a:latin typeface="CS Avva Shenouda" pitchFamily="34" charset="0"/>
              </a:rPr>
            </a:br>
            <a:r>
              <a:rPr lang="fr-FR" sz="2400" dirty="0" err="1">
                <a:solidFill>
                  <a:prstClr val="white"/>
                </a:solidFill>
                <a:latin typeface="CS Avva Shenouda" pitchFamily="34" charset="0"/>
              </a:rPr>
              <a:t>maroujwr</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nefjaji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tyrou</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marouvwt</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qa</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thy</a:t>
            </a:r>
            <a:endParaRPr lang="fr-FR" sz="2400" dirty="0">
              <a:solidFill>
                <a:prstClr val="white"/>
              </a:solidFill>
              <a:latin typeface="CS Avva Shenouda" pitchFamily="34" charset="0"/>
            </a:endParaRPr>
          </a:p>
          <a:p>
            <a:pPr rtl="1"/>
            <a:r>
              <a:rPr lang="fr-FR" sz="2400" dirty="0">
                <a:solidFill>
                  <a:prstClr val="white"/>
                </a:solidFill>
                <a:latin typeface="CS Avva Shenouda" pitchFamily="34" charset="0"/>
              </a:rPr>
              <a:t>`</a:t>
            </a:r>
            <a:r>
              <a:rPr lang="fr-FR" sz="2400" dirty="0" err="1">
                <a:solidFill>
                  <a:prstClr val="white"/>
                </a:solidFill>
                <a:latin typeface="CS Avva Shenouda" pitchFamily="34" charset="0"/>
              </a:rPr>
              <a:t>mpefho</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ouon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niben</a:t>
            </a:r>
            <a:br>
              <a:rPr lang="fr-FR" sz="2400" dirty="0">
                <a:solidFill>
                  <a:prstClr val="white"/>
                </a:solidFill>
                <a:latin typeface="CS Avva Shenouda" pitchFamily="34" charset="0"/>
              </a:rPr>
            </a:br>
            <a:r>
              <a:rPr lang="fr-FR" sz="2400" dirty="0" err="1">
                <a:solidFill>
                  <a:prstClr val="white"/>
                </a:solidFill>
                <a:latin typeface="CS Avva Shenouda" pitchFamily="34" charset="0"/>
              </a:rPr>
              <a:t>e;moc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mPefran</a:t>
            </a:r>
            <a:r>
              <a:rPr lang="fr-FR" sz="2400" dirty="0">
                <a:solidFill>
                  <a:prstClr val="white"/>
                </a:solidFill>
                <a:latin typeface="CS Avva Shenouda" pitchFamily="34" charset="0"/>
              </a:rPr>
              <a:t> =e=;=u @  do...</a:t>
            </a:r>
          </a:p>
        </p:txBody>
      </p:sp>
      <p:sp>
        <p:nvSpPr>
          <p:cNvPr id="3" name="ZoneTexte 2">
            <a:extLst>
              <a:ext uri="{FF2B5EF4-FFF2-40B4-BE49-F238E27FC236}">
                <a16:creationId xmlns:a16="http://schemas.microsoft.com/office/drawing/2014/main" id="{5523CC0A-0173-37B7-FAB8-DA9C58620CB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A8EEB248-12BB-9C81-0BC3-7F03C042E4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051502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وأما شعبك فليكن بالبركة ألوف </a:t>
            </a:r>
            <a:r>
              <a:rPr lang="ar-EG" sz="3300" dirty="0" err="1">
                <a:solidFill>
                  <a:prstClr val="white"/>
                </a:solidFill>
              </a:rPr>
              <a:t>ألوف</a:t>
            </a:r>
            <a:br>
              <a:rPr lang="fr-FR" sz="3300" dirty="0">
                <a:solidFill>
                  <a:prstClr val="white"/>
                </a:solidFill>
              </a:rPr>
            </a:br>
            <a:r>
              <a:rPr lang="ar-EG" sz="3300" dirty="0">
                <a:solidFill>
                  <a:prstClr val="white"/>
                </a:solidFill>
              </a:rPr>
              <a:t> وربوات ربوات</a:t>
            </a:r>
            <a:br>
              <a:rPr lang="fr-FR" sz="3300" dirty="0">
                <a:solidFill>
                  <a:prstClr val="white"/>
                </a:solidFill>
              </a:rPr>
            </a:br>
            <a:r>
              <a:rPr lang="ar-EG" sz="3300" dirty="0">
                <a:solidFill>
                  <a:prstClr val="white"/>
                </a:solidFill>
              </a:rPr>
              <a:t> يصنعون إرادتك</a:t>
            </a:r>
            <a:endParaRPr lang="fr-FR" sz="3300" dirty="0">
              <a:solidFill>
                <a:prstClr val="white"/>
              </a:solidFill>
            </a:endParaRPr>
          </a:p>
        </p:txBody>
      </p:sp>
      <p:sp>
        <p:nvSpPr>
          <p:cNvPr id="6" name="Rectangle 5"/>
          <p:cNvSpPr/>
          <p:nvPr/>
        </p:nvSpPr>
        <p:spPr>
          <a:xfrm>
            <a:off x="323528" y="249492"/>
            <a:ext cx="4572508" cy="1754326"/>
          </a:xfrm>
          <a:prstGeom prst="rect">
            <a:avLst/>
          </a:prstGeom>
        </p:spPr>
        <p:txBody>
          <a:bodyPr wrap="square">
            <a:spAutoFit/>
          </a:bodyPr>
          <a:lstStyle/>
          <a:p>
            <a:pPr algn="just"/>
            <a:r>
              <a:rPr lang="fr-FR" sz="2700" dirty="0" err="1">
                <a:solidFill>
                  <a:prstClr val="white"/>
                </a:solidFill>
                <a:latin typeface="CS Avva Shenouda" pitchFamily="34" charset="0"/>
              </a:rPr>
              <a:t>Peklaoc</a:t>
            </a:r>
            <a:r>
              <a:rPr lang="fr-FR" sz="2700" dirty="0">
                <a:solidFill>
                  <a:prstClr val="white"/>
                </a:solidFill>
                <a:latin typeface="CS Avva Shenouda" pitchFamily="34" charset="0"/>
              </a:rPr>
              <a:t> de </a:t>
            </a:r>
            <a:r>
              <a:rPr lang="fr-FR" sz="2700" dirty="0" err="1">
                <a:solidFill>
                  <a:prstClr val="white"/>
                </a:solidFill>
                <a:latin typeface="CS Avva Shenouda" pitchFamily="34" charset="0"/>
              </a:rPr>
              <a:t>marefswpi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qen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pi`cmou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ehananso</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nso</a:t>
            </a:r>
            <a:r>
              <a:rPr lang="fr-FR" sz="2700" dirty="0">
                <a:solidFill>
                  <a:prstClr val="white"/>
                </a:solidFill>
                <a:latin typeface="CS Avva Shenouda" pitchFamily="34" charset="0"/>
              </a:rPr>
              <a:t> nem han`;</a:t>
            </a:r>
            <a:r>
              <a:rPr lang="fr-FR" sz="2700" dirty="0" err="1">
                <a:solidFill>
                  <a:prstClr val="white"/>
                </a:solidFill>
                <a:latin typeface="CS Avva Shenouda" pitchFamily="34" charset="0"/>
              </a:rPr>
              <a:t>ba</a:t>
            </a:r>
            <a:r>
              <a:rPr lang="fr-FR" sz="2700" dirty="0">
                <a:solidFill>
                  <a:prstClr val="white"/>
                </a:solidFill>
                <a:latin typeface="CS Avva Shenouda" pitchFamily="34" charset="0"/>
              </a:rPr>
              <a:t> `n`;</a:t>
            </a:r>
            <a:r>
              <a:rPr lang="fr-FR" sz="2700" dirty="0" err="1">
                <a:solidFill>
                  <a:prstClr val="white"/>
                </a:solidFill>
                <a:latin typeface="CS Avva Shenouda" pitchFamily="34" charset="0"/>
              </a:rPr>
              <a:t>ba</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eu`iri</a:t>
            </a:r>
            <a:br>
              <a:rPr lang="fr-FR" sz="2700" dirty="0">
                <a:solidFill>
                  <a:prstClr val="white"/>
                </a:solidFill>
                <a:latin typeface="CS Avva Shenouda" pitchFamily="34" charset="0"/>
              </a:rPr>
            </a:br>
            <a:r>
              <a:rPr lang="fr-FR" sz="2700" dirty="0">
                <a:solidFill>
                  <a:prstClr val="white"/>
                </a:solidFill>
                <a:latin typeface="CS Avva Shenouda" pitchFamily="34" charset="0"/>
              </a:rPr>
              <a:t>`</a:t>
            </a:r>
            <a:r>
              <a:rPr lang="fr-FR" sz="2700" dirty="0" err="1">
                <a:solidFill>
                  <a:prstClr val="white"/>
                </a:solidFill>
                <a:latin typeface="CS Avva Shenouda" pitchFamily="34" charset="0"/>
              </a:rPr>
              <a:t>mpekouws</a:t>
            </a:r>
            <a:r>
              <a:rPr lang="fr-FR" sz="2700" dirty="0">
                <a:solidFill>
                  <a:prstClr val="white"/>
                </a:solidFill>
                <a:latin typeface="CS Avva Shenouda" pitchFamily="34" charset="0"/>
              </a:rPr>
              <a:t>.</a:t>
            </a:r>
          </a:p>
        </p:txBody>
      </p:sp>
      <p:sp>
        <p:nvSpPr>
          <p:cNvPr id="7" name="Rectangle 6"/>
          <p:cNvSpPr/>
          <p:nvPr/>
        </p:nvSpPr>
        <p:spPr>
          <a:xfrm>
            <a:off x="1169622" y="2969389"/>
            <a:ext cx="6804755" cy="1569660"/>
          </a:xfrm>
          <a:prstGeom prst="rect">
            <a:avLst/>
          </a:prstGeom>
        </p:spPr>
        <p:txBody>
          <a:bodyPr wrap="square">
            <a:spAutoFit/>
          </a:bodyPr>
          <a:lstStyle/>
          <a:p>
            <a:pPr algn="ctr"/>
            <a:r>
              <a:rPr lang="fr-FR" sz="2400" b="1" dirty="0">
                <a:solidFill>
                  <a:prstClr val="white"/>
                </a:solidFill>
                <a:latin typeface="Book Antiqua" pitchFamily="18" charset="0"/>
              </a:rPr>
              <a:t>Et par Ta bénédiction</a:t>
            </a:r>
          </a:p>
          <a:p>
            <a:pPr algn="ctr"/>
            <a:r>
              <a:rPr lang="fr-FR" sz="2400" b="1" dirty="0">
                <a:solidFill>
                  <a:prstClr val="white"/>
                </a:solidFill>
                <a:latin typeface="Book Antiqua" pitchFamily="18" charset="0"/>
              </a:rPr>
              <a:t>Que ton peuple soit, Seigneur</a:t>
            </a:r>
          </a:p>
          <a:p>
            <a:pPr algn="ctr"/>
            <a:r>
              <a:rPr lang="fr-FR" sz="2400" b="1" dirty="0">
                <a:solidFill>
                  <a:prstClr val="white"/>
                </a:solidFill>
                <a:latin typeface="Book Antiqua" pitchFamily="18" charset="0"/>
              </a:rPr>
              <a:t>Par milliers et par millions</a:t>
            </a:r>
          </a:p>
          <a:p>
            <a:pPr algn="ctr"/>
            <a:r>
              <a:rPr lang="fr-FR" sz="2400" b="1" dirty="0">
                <a:solidFill>
                  <a:prstClr val="white"/>
                </a:solidFill>
                <a:latin typeface="Book Antiqua" pitchFamily="18" charset="0"/>
              </a:rPr>
              <a:t>Ils feront Ta volonté</a:t>
            </a:r>
          </a:p>
        </p:txBody>
      </p:sp>
      <p:sp>
        <p:nvSpPr>
          <p:cNvPr id="2" name="ZoneTexte 1">
            <a:extLst>
              <a:ext uri="{FF2B5EF4-FFF2-40B4-BE49-F238E27FC236}">
                <a16:creationId xmlns:a16="http://schemas.microsoft.com/office/drawing/2014/main" id="{55589DB5-2EB9-7E30-53A6-8246357A25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3" name="ZoneTexte 2">
            <a:hlinkClick r:id="rId2" action="ppaction://hlinksldjump"/>
            <a:extLst>
              <a:ext uri="{FF2B5EF4-FFF2-40B4-BE49-F238E27FC236}">
                <a16:creationId xmlns:a16="http://schemas.microsoft.com/office/drawing/2014/main" id="{3C4B1529-C70C-B710-BD67-01FC11C852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527037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just" rtl="1"/>
            <a:r>
              <a:rPr lang="ar-EG" sz="3600" dirty="0">
                <a:solidFill>
                  <a:prstClr val="white"/>
                </a:solidFill>
              </a:rPr>
              <a:t>يا رب افتح شفتي</a:t>
            </a:r>
            <a:br>
              <a:rPr lang="fr-FR" sz="3600" dirty="0">
                <a:solidFill>
                  <a:prstClr val="white"/>
                </a:solidFill>
              </a:rPr>
            </a:br>
            <a:r>
              <a:rPr lang="ar-EG" sz="3600" dirty="0">
                <a:solidFill>
                  <a:prstClr val="white"/>
                </a:solidFill>
              </a:rPr>
              <a:t> ولينطق فمي </a:t>
            </a:r>
            <a:r>
              <a:rPr lang="ar-EG" sz="3600" dirty="0" err="1">
                <a:solidFill>
                  <a:prstClr val="white"/>
                </a:solidFill>
              </a:rPr>
              <a:t>بتسبحتك</a:t>
            </a:r>
            <a:endParaRPr lang="fr-FR" sz="3600" dirty="0">
              <a:solidFill>
                <a:prstClr val="white"/>
              </a:solidFill>
            </a:endParaRPr>
          </a:p>
        </p:txBody>
      </p:sp>
      <p:sp>
        <p:nvSpPr>
          <p:cNvPr id="6" name="Rectangle 5"/>
          <p:cNvSpPr/>
          <p:nvPr/>
        </p:nvSpPr>
        <p:spPr>
          <a:xfrm>
            <a:off x="339371" y="249492"/>
            <a:ext cx="4556665" cy="1384995"/>
          </a:xfrm>
          <a:prstGeom prst="rect">
            <a:avLst/>
          </a:prstGeom>
        </p:spPr>
        <p:txBody>
          <a:bodyPr wrap="square">
            <a:spAutoFit/>
          </a:bodyPr>
          <a:lstStyle/>
          <a:p>
            <a:pPr algn="just"/>
            <a:r>
              <a:rPr lang="fr-FR" sz="2800" dirty="0">
                <a:solidFill>
                  <a:prstClr val="white"/>
                </a:solidFill>
                <a:latin typeface="CS Avva Shenouda" pitchFamily="34" charset="0"/>
              </a:rPr>
              <a:t>¿`P¡ </a:t>
            </a:r>
            <a:r>
              <a:rPr lang="fr-FR" sz="2800" dirty="0" err="1">
                <a:solidFill>
                  <a:prstClr val="white"/>
                </a:solidFill>
                <a:latin typeface="CS Avva Shenouda" pitchFamily="34" charset="0"/>
              </a:rPr>
              <a:t>ek`e`aouwn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nna`cvotou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mpek`cmou</a:t>
            </a:r>
            <a:r>
              <a:rPr lang="fr-FR" sz="2800" dirty="0">
                <a:solidFill>
                  <a:prstClr val="white"/>
                </a:solidFill>
                <a:latin typeface="CS Avva Shenouda" pitchFamily="34" charset="0"/>
              </a:rPr>
              <a:t>.</a:t>
            </a:r>
          </a:p>
        </p:txBody>
      </p:sp>
      <p:sp>
        <p:nvSpPr>
          <p:cNvPr id="7" name="Rectangle 6"/>
          <p:cNvSpPr/>
          <p:nvPr/>
        </p:nvSpPr>
        <p:spPr>
          <a:xfrm>
            <a:off x="1182266" y="2969389"/>
            <a:ext cx="6792111" cy="954107"/>
          </a:xfrm>
          <a:prstGeom prst="rect">
            <a:avLst/>
          </a:prstGeom>
        </p:spPr>
        <p:txBody>
          <a:bodyPr wrap="square">
            <a:spAutoFit/>
          </a:bodyPr>
          <a:lstStyle/>
          <a:p>
            <a:pPr algn="ctr"/>
            <a:r>
              <a:rPr lang="fr-FR" sz="2800" b="1" dirty="0">
                <a:solidFill>
                  <a:prstClr val="white"/>
                </a:solidFill>
                <a:latin typeface="Book Antiqua" pitchFamily="18" charset="0"/>
              </a:rPr>
              <a:t>Ô Seigneur, ouvre mes lèvres</a:t>
            </a:r>
          </a:p>
          <a:p>
            <a:pPr algn="ctr"/>
            <a:r>
              <a:rPr lang="fr-FR" sz="2800" b="1" dirty="0">
                <a:solidFill>
                  <a:prstClr val="white"/>
                </a:solidFill>
                <a:latin typeface="Book Antiqua" pitchFamily="18" charset="0"/>
              </a:rPr>
              <a:t>Que ma bouche dise Ta louange</a:t>
            </a:r>
          </a:p>
        </p:txBody>
      </p:sp>
      <p:sp>
        <p:nvSpPr>
          <p:cNvPr id="3" name="Rectangle 2">
            <a:hlinkClick r:id="rId2" action="ppaction://hlinksldjump"/>
          </p:cNvPr>
          <p:cNvSpPr/>
          <p:nvPr/>
        </p:nvSpPr>
        <p:spPr>
          <a:xfrm>
            <a:off x="7629141" y="4190927"/>
            <a:ext cx="1188132"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Avva_Marcos" pitchFamily="82" charset="0"/>
              </a:rPr>
              <a:t>T</a:t>
            </a:r>
            <a:r>
              <a:rPr lang="fr-FR" sz="1350" dirty="0" err="1">
                <a:solidFill>
                  <a:prstClr val="white"/>
                </a:solidFill>
                <a:latin typeface="CS Avva Shenouda" pitchFamily="34" charset="0"/>
              </a:rPr>
              <a:t>ennau</a:t>
            </a:r>
            <a:endParaRPr lang="fr-FR" sz="1350" dirty="0"/>
          </a:p>
        </p:txBody>
      </p:sp>
      <p:sp>
        <p:nvSpPr>
          <p:cNvPr id="2" name="ZoneTexte 1">
            <a:extLst>
              <a:ext uri="{FF2B5EF4-FFF2-40B4-BE49-F238E27FC236}">
                <a16:creationId xmlns:a16="http://schemas.microsoft.com/office/drawing/2014/main" id="{91FE9CE0-6A23-738B-4BE8-3695BB8D416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ynou</a:t>
            </a:r>
            <a:r>
              <a:rPr lang="fr-FR" sz="1200" dirty="0">
                <a:solidFill>
                  <a:prstClr val="white"/>
                </a:solidFill>
                <a:latin typeface="CS Avva Shenouda" pitchFamily="34" charset="0"/>
              </a:rPr>
              <a:t> </a:t>
            </a:r>
            <a:r>
              <a:rPr lang="fr-FR" sz="1200" dirty="0">
                <a:solidFill>
                  <a:prstClr val="white"/>
                </a:solidFill>
                <a:latin typeface="Book Antiqua" pitchFamily="18" charset="0"/>
              </a:rPr>
              <a:t>- Levons-nous</a:t>
            </a:r>
          </a:p>
        </p:txBody>
      </p:sp>
      <p:sp>
        <p:nvSpPr>
          <p:cNvPr id="4" name="ZoneTexte 3">
            <a:hlinkClick r:id="rId3" action="ppaction://hlinksldjump"/>
            <a:extLst>
              <a:ext uri="{FF2B5EF4-FFF2-40B4-BE49-F238E27FC236}">
                <a16:creationId xmlns:a16="http://schemas.microsoft.com/office/drawing/2014/main" id="{554A1C27-A33F-0541-975B-CA7DC196C2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07760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r>
              <a:rPr lang="ar-EG" sz="3750" dirty="0">
                <a:solidFill>
                  <a:prstClr val="white"/>
                </a:solidFill>
              </a:rPr>
              <a:t>ننظر إلى</a:t>
            </a:r>
            <a:r>
              <a:rPr lang="fr-FR" sz="3750" dirty="0">
                <a:solidFill>
                  <a:prstClr val="white"/>
                </a:solidFill>
              </a:rPr>
              <a:t>…</a:t>
            </a:r>
            <a:r>
              <a:rPr lang="ar-EG" sz="3750" dirty="0">
                <a:solidFill>
                  <a:prstClr val="white"/>
                </a:solidFill>
              </a:rPr>
              <a:t> </a:t>
            </a:r>
            <a:endParaRPr lang="fr-FR" sz="3750" dirty="0">
              <a:solidFill>
                <a:prstClr val="white"/>
              </a:solidFill>
            </a:endParaRPr>
          </a:p>
        </p:txBody>
      </p:sp>
      <p:sp>
        <p:nvSpPr>
          <p:cNvPr id="6" name="Rectangle 5"/>
          <p:cNvSpPr/>
          <p:nvPr/>
        </p:nvSpPr>
        <p:spPr>
          <a:xfrm>
            <a:off x="2795901" y="735546"/>
            <a:ext cx="3510390" cy="669414"/>
          </a:xfrm>
          <a:prstGeom prst="rect">
            <a:avLst/>
          </a:prstGeom>
        </p:spPr>
        <p:txBody>
          <a:bodyPr wrap="square">
            <a:spAutoFit/>
          </a:bodyPr>
          <a:lstStyle/>
          <a:p>
            <a:pPr algn="ctr"/>
            <a:r>
              <a:rPr lang="fr-FR" sz="3750" dirty="0" err="1">
                <a:solidFill>
                  <a:prstClr val="white"/>
                </a:solidFill>
                <a:latin typeface="Avva_Marcos" pitchFamily="82" charset="0"/>
              </a:rPr>
              <a:t>T</a:t>
            </a:r>
            <a:r>
              <a:rPr lang="fr-FR" sz="3750" dirty="0" err="1">
                <a:solidFill>
                  <a:prstClr val="white"/>
                </a:solidFill>
                <a:latin typeface="CS Avva Shenouda" pitchFamily="34" charset="0"/>
              </a:rPr>
              <a:t>ennau</a:t>
            </a:r>
            <a:endParaRPr lang="fr-FR" sz="3750" dirty="0">
              <a:solidFill>
                <a:prstClr val="white"/>
              </a:solidFill>
              <a:latin typeface="CS Avva Shenouda" pitchFamily="34" charset="0"/>
            </a:endParaRPr>
          </a:p>
        </p:txBody>
      </p:sp>
      <p:sp>
        <p:nvSpPr>
          <p:cNvPr id="7" name="Rectangle 6"/>
          <p:cNvSpPr/>
          <p:nvPr/>
        </p:nvSpPr>
        <p:spPr>
          <a:xfrm>
            <a:off x="2147829" y="2969389"/>
            <a:ext cx="4806534" cy="461665"/>
          </a:xfrm>
          <a:prstGeom prst="rect">
            <a:avLst/>
          </a:prstGeom>
        </p:spPr>
        <p:txBody>
          <a:bodyPr wrap="square">
            <a:spAutoFit/>
          </a:bodyPr>
          <a:lstStyle/>
          <a:p>
            <a:pPr algn="ctr"/>
            <a:r>
              <a:rPr lang="fr-FR" sz="2400" b="1" dirty="0">
                <a:solidFill>
                  <a:prstClr val="white"/>
                </a:solidFill>
                <a:latin typeface="Book Antiqua" pitchFamily="18" charset="0"/>
              </a:rPr>
              <a:t>Hymne à la Sainte Résurrection</a:t>
            </a:r>
          </a:p>
        </p:txBody>
      </p:sp>
      <p:sp>
        <p:nvSpPr>
          <p:cNvPr id="2" name="ZoneTexte 1">
            <a:extLst>
              <a:ext uri="{FF2B5EF4-FFF2-40B4-BE49-F238E27FC236}">
                <a16:creationId xmlns:a16="http://schemas.microsoft.com/office/drawing/2014/main" id="{54133483-7455-D85C-9243-B4B9E4E6674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3" name="ZoneTexte 2">
            <a:hlinkClick r:id="rId2" action="ppaction://hlinksldjump"/>
            <a:extLst>
              <a:ext uri="{FF2B5EF4-FFF2-40B4-BE49-F238E27FC236}">
                <a16:creationId xmlns:a16="http://schemas.microsoft.com/office/drawing/2014/main" id="{DD91541C-B220-AE24-40BE-AF339C3F96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834117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ننظر إلى قيامة المسيح ونسجد للقدوس يسوع المسيح ربنا الذي  بلا خطية وحده.</a:t>
            </a:r>
            <a:endParaRPr lang="fr-FR" sz="3600" dirty="0">
              <a:solidFill>
                <a:prstClr val="white"/>
              </a:solidFill>
            </a:endParaRPr>
          </a:p>
        </p:txBody>
      </p:sp>
      <p:sp>
        <p:nvSpPr>
          <p:cNvPr id="6" name="Rectangle 5"/>
          <p:cNvSpPr/>
          <p:nvPr/>
        </p:nvSpPr>
        <p:spPr>
          <a:xfrm>
            <a:off x="323528" y="249492"/>
            <a:ext cx="4464496" cy="1815882"/>
          </a:xfrm>
          <a:prstGeom prst="rect">
            <a:avLst/>
          </a:prstGeom>
        </p:spPr>
        <p:txBody>
          <a:bodyPr wrap="square">
            <a:spAutoFit/>
          </a:bodyPr>
          <a:lstStyle/>
          <a:p>
            <a:pPr algn="just"/>
            <a:r>
              <a:rPr lang="fr-FR" sz="2800" dirty="0" err="1">
                <a:solidFill>
                  <a:prstClr val="white"/>
                </a:solidFill>
                <a:latin typeface="CS Avva Shenouda" pitchFamily="34" charset="0"/>
              </a:rPr>
              <a:t>Tennau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e`t`anactacic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mVye;ouab</a:t>
            </a:r>
            <a:r>
              <a:rPr lang="fr-FR" sz="2800" dirty="0">
                <a:solidFill>
                  <a:prstClr val="white"/>
                </a:solidFill>
                <a:latin typeface="CS Avva Shenouda" pitchFamily="34" charset="0"/>
              </a:rPr>
              <a:t> I=y=c P=,=c Pen¡ @ </a:t>
            </a:r>
            <a:r>
              <a:rPr lang="fr-FR" sz="2800" dirty="0" err="1">
                <a:solidFill>
                  <a:prstClr val="white"/>
                </a:solidFill>
                <a:latin typeface="CS Avva Shenouda" pitchFamily="34" charset="0"/>
              </a:rPr>
              <a:t>vyetoi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a:t>
            </a:r>
          </a:p>
        </p:txBody>
      </p:sp>
      <p:sp>
        <p:nvSpPr>
          <p:cNvPr id="7" name="Rectangle 6"/>
          <p:cNvSpPr/>
          <p:nvPr/>
        </p:nvSpPr>
        <p:spPr>
          <a:xfrm>
            <a:off x="611560" y="2969389"/>
            <a:ext cx="7920880" cy="1200329"/>
          </a:xfrm>
          <a:prstGeom prst="rect">
            <a:avLst/>
          </a:prstGeom>
        </p:spPr>
        <p:txBody>
          <a:bodyPr wrap="square">
            <a:spAutoFit/>
          </a:bodyPr>
          <a:lstStyle/>
          <a:p>
            <a:pPr algn="ctr"/>
            <a:r>
              <a:rPr lang="fr-FR" sz="2400" b="1" dirty="0">
                <a:solidFill>
                  <a:prstClr val="white"/>
                </a:solidFill>
                <a:latin typeface="Book Antiqua" pitchFamily="18" charset="0"/>
              </a:rPr>
              <a:t>Nous contemplons la résurrection du Christ ; </a:t>
            </a:r>
          </a:p>
          <a:p>
            <a:pPr algn="ctr"/>
            <a:r>
              <a:rPr lang="fr-FR" sz="2400" b="1" dirty="0">
                <a:solidFill>
                  <a:prstClr val="white"/>
                </a:solidFill>
                <a:latin typeface="Book Antiqua" pitchFamily="18" charset="0"/>
              </a:rPr>
              <a:t>et nous adorons le Saint Jésus-Christ notre Seigneur, </a:t>
            </a:r>
          </a:p>
          <a:p>
            <a:pPr algn="ctr"/>
            <a:r>
              <a:rPr lang="fr-FR" sz="2400" b="1" dirty="0">
                <a:solidFill>
                  <a:prstClr val="white"/>
                </a:solidFill>
                <a:latin typeface="Book Antiqua" pitchFamily="18" charset="0"/>
              </a:rPr>
              <a:t>qui est seul sans péché.</a:t>
            </a:r>
          </a:p>
        </p:txBody>
      </p:sp>
      <p:sp>
        <p:nvSpPr>
          <p:cNvPr id="4" name="ZoneTexte 3">
            <a:extLst>
              <a:ext uri="{FF2B5EF4-FFF2-40B4-BE49-F238E27FC236}">
                <a16:creationId xmlns:a16="http://schemas.microsoft.com/office/drawing/2014/main" id="{EF6637B2-2914-76E9-4166-4F99E578BBB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64EC89E3-7F1F-9E19-0500-D142F5F29E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927429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نسجد لصليبك أيها المسيح نسجد ونمجد قيامتك. لأنك أنت هو إلهنا ولا نعرف أحدًا سواك وباسمك دعينا.</a:t>
            </a:r>
            <a:endParaRPr lang="fr-FR" sz="3000" dirty="0">
              <a:solidFill>
                <a:prstClr val="white"/>
              </a:solidFill>
            </a:endParaRPr>
          </a:p>
        </p:txBody>
      </p:sp>
      <p:sp>
        <p:nvSpPr>
          <p:cNvPr id="6" name="Rectangle 5"/>
          <p:cNvSpPr/>
          <p:nvPr/>
        </p:nvSpPr>
        <p:spPr>
          <a:xfrm>
            <a:off x="323528" y="249493"/>
            <a:ext cx="4572508" cy="2308324"/>
          </a:xfrm>
          <a:prstGeom prst="rect">
            <a:avLst/>
          </a:prstGeom>
        </p:spPr>
        <p:txBody>
          <a:bodyPr wrap="square">
            <a:spAutoFit/>
          </a:bodyPr>
          <a:lstStyle/>
          <a:p>
            <a:pPr algn="just"/>
            <a:r>
              <a:rPr lang="fr-FR" sz="2400" dirty="0" err="1">
                <a:solidFill>
                  <a:prstClr val="white"/>
                </a:solidFill>
                <a:latin typeface="CS Avva Shenouda" pitchFamily="34" charset="0"/>
              </a:rPr>
              <a:t>Tenouwst</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mpek`ctauroc</a:t>
            </a:r>
            <a:r>
              <a:rPr lang="fr-FR" sz="2400" dirty="0">
                <a:solidFill>
                  <a:prstClr val="white"/>
                </a:solidFill>
                <a:latin typeface="CS Avva Shenouda" pitchFamily="34" charset="0"/>
              </a:rPr>
              <a:t> `w</a:t>
            </a:r>
            <a:br>
              <a:rPr lang="fr-FR" sz="2400" dirty="0">
                <a:solidFill>
                  <a:prstClr val="white"/>
                </a:solidFill>
                <a:latin typeface="CS Avva Shenouda" pitchFamily="34" charset="0"/>
              </a:rPr>
            </a:br>
            <a:r>
              <a:rPr lang="fr-FR" sz="2400" dirty="0">
                <a:solidFill>
                  <a:prstClr val="white"/>
                </a:solidFill>
                <a:latin typeface="CS Avva Shenouda" pitchFamily="34" charset="0"/>
              </a:rPr>
              <a:t>P=,=c @  </a:t>
            </a:r>
            <a:r>
              <a:rPr lang="fr-FR" sz="2400" dirty="0" err="1">
                <a:solidFill>
                  <a:prstClr val="white"/>
                </a:solidFill>
                <a:latin typeface="CS Avva Shenouda" pitchFamily="34" charset="0"/>
              </a:rPr>
              <a:t>tenhwc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ten</a:t>
            </a:r>
            <a:r>
              <a:rPr lang="fr-FR" sz="2400" dirty="0">
                <a:solidFill>
                  <a:prstClr val="white"/>
                </a:solidFill>
                <a:latin typeface="CS Avva Shenouda" pitchFamily="34" charset="0"/>
              </a:rPr>
              <a:t>]`</a:t>
            </a:r>
            <a:r>
              <a:rPr lang="fr-FR" sz="2400" dirty="0" err="1">
                <a:solidFill>
                  <a:prstClr val="white"/>
                </a:solidFill>
                <a:latin typeface="CS Avva Shenouda" pitchFamily="34" charset="0"/>
              </a:rPr>
              <a:t>wou</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ntek`anactacic</a:t>
            </a:r>
            <a:r>
              <a:rPr lang="fr-FR" sz="2400" dirty="0">
                <a:solidFill>
                  <a:prstClr val="white"/>
                </a:solidFill>
                <a:latin typeface="CS Avva Shenouda" pitchFamily="34" charset="0"/>
              </a:rPr>
              <a:t> @  je `</a:t>
            </a:r>
            <a:r>
              <a:rPr lang="fr-FR" sz="2400" dirty="0" err="1">
                <a:solidFill>
                  <a:prstClr val="white"/>
                </a:solidFill>
                <a:latin typeface="CS Avva Shenouda" pitchFamily="34" charset="0"/>
              </a:rPr>
              <a:t>N;ok</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gar</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Pennou</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ntencwoun</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nkeouai</a:t>
            </a:r>
            <a:r>
              <a:rPr lang="fr-FR" sz="2400" dirty="0">
                <a:solidFill>
                  <a:prstClr val="white"/>
                </a:solidFill>
                <a:latin typeface="CS Avva Shenouda" pitchFamily="34" charset="0"/>
              </a:rPr>
              <a:t> an `</a:t>
            </a:r>
            <a:r>
              <a:rPr lang="fr-FR" sz="2400" dirty="0" err="1">
                <a:solidFill>
                  <a:prstClr val="white"/>
                </a:solidFill>
                <a:latin typeface="CS Avva Shenouda" pitchFamily="34" charset="0"/>
              </a:rPr>
              <a:t>ebyl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erok</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Pekran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cemou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eron</a:t>
            </a:r>
            <a:r>
              <a:rPr lang="fr-FR" sz="2400" dirty="0">
                <a:solidFill>
                  <a:prstClr val="white"/>
                </a:solidFill>
                <a:latin typeface="CS Avva Shenouda" pitchFamily="34" charset="0"/>
              </a:rPr>
              <a:t>.</a:t>
            </a:r>
          </a:p>
        </p:txBody>
      </p:sp>
      <p:sp>
        <p:nvSpPr>
          <p:cNvPr id="7" name="Rectangle 6"/>
          <p:cNvSpPr/>
          <p:nvPr/>
        </p:nvSpPr>
        <p:spPr>
          <a:xfrm>
            <a:off x="467544" y="2969389"/>
            <a:ext cx="8208912" cy="1431161"/>
          </a:xfrm>
          <a:prstGeom prst="rect">
            <a:avLst/>
          </a:prstGeom>
        </p:spPr>
        <p:txBody>
          <a:bodyPr wrap="square">
            <a:spAutoFit/>
          </a:bodyPr>
          <a:lstStyle/>
          <a:p>
            <a:pPr algn="ctr"/>
            <a:r>
              <a:rPr lang="fr-FR" sz="2175" b="1" dirty="0">
                <a:solidFill>
                  <a:prstClr val="white"/>
                </a:solidFill>
                <a:latin typeface="Book Antiqua" pitchFamily="18" charset="0"/>
              </a:rPr>
              <a:t>Nous adorons Ta Croix, ô Christ ; </a:t>
            </a:r>
          </a:p>
          <a:p>
            <a:pPr algn="ctr"/>
            <a:r>
              <a:rPr lang="fr-FR" sz="2175" b="1" dirty="0">
                <a:solidFill>
                  <a:prstClr val="white"/>
                </a:solidFill>
                <a:latin typeface="Book Antiqua" pitchFamily="18" charset="0"/>
              </a:rPr>
              <a:t>nous louons et glorifions ta résurrection, car tu es notre Dieu, </a:t>
            </a:r>
          </a:p>
          <a:p>
            <a:pPr algn="ctr"/>
            <a:r>
              <a:rPr lang="fr-FR" sz="2175" b="1" dirty="0">
                <a:solidFill>
                  <a:prstClr val="white"/>
                </a:solidFill>
                <a:latin typeface="Book Antiqua" pitchFamily="18" charset="0"/>
              </a:rPr>
              <a:t>nous n’en connaissons point d’autre que toi, </a:t>
            </a:r>
          </a:p>
          <a:p>
            <a:pPr algn="ctr"/>
            <a:r>
              <a:rPr lang="fr-FR" sz="2175" b="1" dirty="0">
                <a:solidFill>
                  <a:prstClr val="white"/>
                </a:solidFill>
                <a:latin typeface="Book Antiqua" pitchFamily="18" charset="0"/>
              </a:rPr>
              <a:t>et c’est en ton nom que nous avons été appelés.</a:t>
            </a:r>
          </a:p>
        </p:txBody>
      </p:sp>
      <p:sp>
        <p:nvSpPr>
          <p:cNvPr id="4" name="ZoneTexte 3">
            <a:extLst>
              <a:ext uri="{FF2B5EF4-FFF2-40B4-BE49-F238E27FC236}">
                <a16:creationId xmlns:a16="http://schemas.microsoft.com/office/drawing/2014/main" id="{57A863C7-F1CD-73D2-D5B2-6A387DE7886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46B57265-90A2-C591-1919-2B7DAB6E6C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967235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1200329"/>
          </a:xfrm>
          <a:prstGeom prst="rect">
            <a:avLst/>
          </a:prstGeom>
        </p:spPr>
        <p:txBody>
          <a:bodyPr wrap="square">
            <a:spAutoFit/>
          </a:bodyPr>
          <a:lstStyle/>
          <a:p>
            <a:pPr algn="just" rtl="1"/>
            <a:r>
              <a:rPr lang="ar-EG" sz="3600" dirty="0">
                <a:solidFill>
                  <a:prstClr val="white"/>
                </a:solidFill>
              </a:rPr>
              <a:t>المجد للآب والابن والروح القدس.</a:t>
            </a:r>
            <a:endParaRPr lang="fr-FR" sz="3600" dirty="0">
              <a:solidFill>
                <a:prstClr val="white"/>
              </a:solidFill>
            </a:endParaRPr>
          </a:p>
        </p:txBody>
      </p:sp>
      <p:sp>
        <p:nvSpPr>
          <p:cNvPr id="6" name="Rectangle 5"/>
          <p:cNvSpPr/>
          <p:nvPr/>
        </p:nvSpPr>
        <p:spPr>
          <a:xfrm>
            <a:off x="467544" y="249492"/>
            <a:ext cx="4428492" cy="954107"/>
          </a:xfrm>
          <a:prstGeom prst="rect">
            <a:avLst/>
          </a:prstGeom>
        </p:spPr>
        <p:txBody>
          <a:bodyPr wrap="square">
            <a:spAutoFit/>
          </a:bodyPr>
          <a:lstStyle/>
          <a:p>
            <a:pPr algn="just"/>
            <a:r>
              <a:rPr lang="fr-FR" sz="2800" dirty="0">
                <a:solidFill>
                  <a:prstClr val="white"/>
                </a:solidFill>
                <a:latin typeface="CS Avva Shenouda" pitchFamily="34" charset="0"/>
              </a:rPr>
              <a:t>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a:t>
            </a:r>
          </a:p>
        </p:txBody>
      </p:sp>
      <p:sp>
        <p:nvSpPr>
          <p:cNvPr id="7" name="Rectangle 6"/>
          <p:cNvSpPr/>
          <p:nvPr/>
        </p:nvSpPr>
        <p:spPr>
          <a:xfrm>
            <a:off x="2147829" y="2969389"/>
            <a:ext cx="4806534" cy="954107"/>
          </a:xfrm>
          <a:prstGeom prst="rect">
            <a:avLst/>
          </a:prstGeom>
        </p:spPr>
        <p:txBody>
          <a:bodyPr wrap="square">
            <a:spAutoFit/>
          </a:bodyPr>
          <a:lstStyle/>
          <a:p>
            <a:pPr algn="ctr"/>
            <a:r>
              <a:rPr lang="fr-FR" sz="2800" b="1" dirty="0">
                <a:solidFill>
                  <a:prstClr val="white"/>
                </a:solidFill>
                <a:latin typeface="Book Antiqua" pitchFamily="18" charset="0"/>
              </a:rPr>
              <a:t>Gloire soit au Père, au Fils et au Saint Esprit.</a:t>
            </a:r>
          </a:p>
        </p:txBody>
      </p:sp>
      <p:sp>
        <p:nvSpPr>
          <p:cNvPr id="4" name="ZoneTexte 3">
            <a:extLst>
              <a:ext uri="{FF2B5EF4-FFF2-40B4-BE49-F238E27FC236}">
                <a16:creationId xmlns:a16="http://schemas.microsoft.com/office/drawing/2014/main" id="{A82C2CA5-1AC4-CDCD-C5ED-026AA8B1CD9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84191106-088A-9D46-A842-D7ED20613A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489700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تعالوا يا جميع المؤمنين لنسجد لقيامة المسيح لأن من قبل صليبه دخل الفرح إلى العالم كله.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ntenouwst</a:t>
            </a:r>
            <a:r>
              <a:rPr lang="fr-FR" sz="2800" dirty="0">
                <a:solidFill>
                  <a:prstClr val="white"/>
                </a:solidFill>
                <a:latin typeface="CS Avva Shenouda" pitchFamily="34" charset="0"/>
              </a:rPr>
              <a:t> `n`t`</a:t>
            </a:r>
            <a:r>
              <a:rPr lang="fr-FR" sz="2800" dirty="0" err="1">
                <a:solidFill>
                  <a:prstClr val="white"/>
                </a:solidFill>
                <a:latin typeface="CS Avva Shenouda" pitchFamily="34" charset="0"/>
              </a:rPr>
              <a:t>anactacic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 je </a:t>
            </a:r>
            <a:r>
              <a:rPr lang="fr-FR" sz="2800" dirty="0" err="1">
                <a:solidFill>
                  <a:prstClr val="white"/>
                </a:solidFill>
                <a:latin typeface="CS Avva Shenouda" pitchFamily="34" charset="0"/>
              </a:rPr>
              <a:t>hyppe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pef½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vrasi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epikocmoc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a:t>
            </a:r>
          </a:p>
        </p:txBody>
      </p:sp>
      <p:sp>
        <p:nvSpPr>
          <p:cNvPr id="7" name="Rectangle 6"/>
          <p:cNvSpPr/>
          <p:nvPr/>
        </p:nvSpPr>
        <p:spPr>
          <a:xfrm>
            <a:off x="251520" y="3219822"/>
            <a:ext cx="8856984" cy="830997"/>
          </a:xfrm>
          <a:prstGeom prst="rect">
            <a:avLst/>
          </a:prstGeom>
        </p:spPr>
        <p:txBody>
          <a:bodyPr wrap="square">
            <a:spAutoFit/>
          </a:bodyPr>
          <a:lstStyle/>
          <a:p>
            <a:pPr algn="ctr"/>
            <a:r>
              <a:rPr lang="fr-FR" sz="2400" b="1" dirty="0">
                <a:solidFill>
                  <a:prstClr val="white"/>
                </a:solidFill>
                <a:latin typeface="Book Antiqua" pitchFamily="18" charset="0"/>
              </a:rPr>
              <a:t>Venez, tous les fidèles, adorons la résurrection du Christ, </a:t>
            </a:r>
          </a:p>
          <a:p>
            <a:pPr algn="ctr"/>
            <a:r>
              <a:rPr lang="fr-FR" sz="2400" b="1" dirty="0">
                <a:solidFill>
                  <a:prstClr val="white"/>
                </a:solidFill>
                <a:latin typeface="Book Antiqua" pitchFamily="18" charset="0"/>
              </a:rPr>
              <a:t>car par sa Croix, la joie a gagné le monde entier.</a:t>
            </a:r>
          </a:p>
        </p:txBody>
      </p:sp>
      <p:sp>
        <p:nvSpPr>
          <p:cNvPr id="4" name="ZoneTexte 3">
            <a:extLst>
              <a:ext uri="{FF2B5EF4-FFF2-40B4-BE49-F238E27FC236}">
                <a16:creationId xmlns:a16="http://schemas.microsoft.com/office/drawing/2014/main" id="{64B4AB38-006D-90EC-899A-3769C35ED1C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83F2808A-F315-5741-0F7B-CD941F15DA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5546181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615827"/>
          </a:xfrm>
          <a:prstGeom prst="rect">
            <a:avLst/>
          </a:prstGeom>
        </p:spPr>
        <p:txBody>
          <a:bodyPr wrap="square">
            <a:spAutoFit/>
          </a:bodyPr>
          <a:lstStyle/>
          <a:p>
            <a:pPr algn="just" rtl="1"/>
            <a:r>
              <a:rPr lang="ar-EG" sz="3300" dirty="0">
                <a:solidFill>
                  <a:prstClr val="white"/>
                </a:solidFill>
              </a:rPr>
              <a:t>فلنبارك الرب كل حين ونمجد قيامته. لأنه صبر وسحق الموت بموته.</a:t>
            </a:r>
            <a:endParaRPr lang="fr-FR" sz="3300" dirty="0">
              <a:solidFill>
                <a:prstClr val="white"/>
              </a:solidFill>
            </a:endParaRPr>
          </a:p>
        </p:txBody>
      </p:sp>
      <p:sp>
        <p:nvSpPr>
          <p:cNvPr id="6" name="Rectangle 5"/>
          <p:cNvSpPr/>
          <p:nvPr/>
        </p:nvSpPr>
        <p:spPr>
          <a:xfrm>
            <a:off x="323528" y="249492"/>
            <a:ext cx="4680520" cy="2054409"/>
          </a:xfrm>
          <a:prstGeom prst="rect">
            <a:avLst/>
          </a:prstGeom>
        </p:spPr>
        <p:txBody>
          <a:bodyPr wrap="square">
            <a:spAutoFit/>
          </a:bodyPr>
          <a:lstStyle/>
          <a:p>
            <a:pPr algn="just"/>
            <a:r>
              <a:rPr lang="fr-FR" sz="2550" dirty="0" err="1">
                <a:solidFill>
                  <a:prstClr val="white"/>
                </a:solidFill>
                <a:latin typeface="CS Avva Shenouda" pitchFamily="34" charset="0"/>
              </a:rPr>
              <a:t>Maren`cmou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ncyou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niben</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ouoh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nten</a:t>
            </a:r>
            <a:r>
              <a:rPr lang="fr-FR" sz="2550" dirty="0">
                <a:solidFill>
                  <a:prstClr val="white"/>
                </a:solidFill>
                <a:latin typeface="CS Avva Shenouda" pitchFamily="34" charset="0"/>
              </a:rPr>
              <a:t>]`</a:t>
            </a:r>
            <a:r>
              <a:rPr lang="fr-FR" sz="2550" dirty="0" err="1">
                <a:solidFill>
                  <a:prstClr val="white"/>
                </a:solidFill>
                <a:latin typeface="CS Avva Shenouda" pitchFamily="34" charset="0"/>
              </a:rPr>
              <a:t>wou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ntef`anactacic</a:t>
            </a:r>
            <a:r>
              <a:rPr lang="fr-FR" sz="2550" dirty="0">
                <a:solidFill>
                  <a:prstClr val="white"/>
                </a:solidFill>
                <a:latin typeface="CS Avva Shenouda" pitchFamily="34" charset="0"/>
              </a:rPr>
              <a:t> @ je </a:t>
            </a:r>
            <a:r>
              <a:rPr lang="fr-FR" sz="2550" dirty="0" err="1">
                <a:solidFill>
                  <a:prstClr val="white"/>
                </a:solidFill>
                <a:latin typeface="CS Avva Shenouda" pitchFamily="34" charset="0"/>
              </a:rPr>
              <a:t>aferhupomonin</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ouoh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afqomqem</a:t>
            </a:r>
            <a:r>
              <a:rPr lang="fr-FR" sz="2550" dirty="0">
                <a:solidFill>
                  <a:prstClr val="white"/>
                </a:solidFill>
                <a:latin typeface="CS Avva Shenouda" pitchFamily="34" charset="0"/>
              </a:rPr>
              <a:t> `m`</a:t>
            </a:r>
            <a:r>
              <a:rPr lang="fr-FR" sz="2550" dirty="0" err="1">
                <a:solidFill>
                  <a:prstClr val="white"/>
                </a:solidFill>
                <a:latin typeface="CS Avva Shenouda" pitchFamily="34" charset="0"/>
              </a:rPr>
              <a:t>vmou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hiten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pefmou</a:t>
            </a:r>
            <a:r>
              <a:rPr lang="fr-FR" sz="2550" dirty="0">
                <a:solidFill>
                  <a:prstClr val="white"/>
                </a:solidFill>
                <a:latin typeface="CS Avva Shenouda" pitchFamily="34" charset="0"/>
              </a:rPr>
              <a:t>.</a:t>
            </a:r>
          </a:p>
        </p:txBody>
      </p:sp>
      <p:sp>
        <p:nvSpPr>
          <p:cNvPr id="7" name="Rectangle 6"/>
          <p:cNvSpPr/>
          <p:nvPr/>
        </p:nvSpPr>
        <p:spPr>
          <a:xfrm>
            <a:off x="467545" y="3023395"/>
            <a:ext cx="8136904" cy="1200329"/>
          </a:xfrm>
          <a:prstGeom prst="rect">
            <a:avLst/>
          </a:prstGeom>
        </p:spPr>
        <p:txBody>
          <a:bodyPr wrap="square">
            <a:spAutoFit/>
          </a:bodyPr>
          <a:lstStyle/>
          <a:p>
            <a:pPr algn="ctr"/>
            <a:r>
              <a:rPr lang="fr-FR" sz="2400" b="1" dirty="0">
                <a:solidFill>
                  <a:prstClr val="white"/>
                </a:solidFill>
                <a:latin typeface="Book Antiqua" pitchFamily="18" charset="0"/>
              </a:rPr>
              <a:t>Louons le Seigneur en tout temps ; </a:t>
            </a:r>
          </a:p>
          <a:p>
            <a:pPr algn="ctr"/>
            <a:r>
              <a:rPr lang="fr-FR" sz="2400" b="1" dirty="0">
                <a:solidFill>
                  <a:prstClr val="white"/>
                </a:solidFill>
                <a:latin typeface="Book Antiqua" pitchFamily="18" charset="0"/>
              </a:rPr>
              <a:t>glorifions sa résurrection, car il a supporté la souffrance et il a détruit la mort par sa mort.</a:t>
            </a:r>
          </a:p>
        </p:txBody>
      </p:sp>
      <p:sp>
        <p:nvSpPr>
          <p:cNvPr id="4" name="ZoneTexte 3">
            <a:extLst>
              <a:ext uri="{FF2B5EF4-FFF2-40B4-BE49-F238E27FC236}">
                <a16:creationId xmlns:a16="http://schemas.microsoft.com/office/drawing/2014/main" id="{9476BCD1-26B1-7C96-5B3F-5E1E55CB653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6D3417AA-A30B-0037-8BC8-96CD8A811E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999795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1200329"/>
          </a:xfrm>
          <a:prstGeom prst="rect">
            <a:avLst/>
          </a:prstGeom>
        </p:spPr>
        <p:txBody>
          <a:bodyPr wrap="square">
            <a:spAutoFit/>
          </a:bodyPr>
          <a:lstStyle/>
          <a:p>
            <a:pPr algn="just" rtl="1"/>
            <a:r>
              <a:rPr lang="ar-EG" sz="3600" dirty="0">
                <a:solidFill>
                  <a:prstClr val="white"/>
                </a:solidFill>
              </a:rPr>
              <a:t>الآن وكل أوان وإلى دهر الدهور أمين.</a:t>
            </a:r>
            <a:endParaRPr lang="fr-FR" sz="3600" dirty="0">
              <a:solidFill>
                <a:prstClr val="white"/>
              </a:solidFill>
            </a:endParaRPr>
          </a:p>
        </p:txBody>
      </p:sp>
      <p:sp>
        <p:nvSpPr>
          <p:cNvPr id="6" name="Rectangle 5"/>
          <p:cNvSpPr/>
          <p:nvPr/>
        </p:nvSpPr>
        <p:spPr>
          <a:xfrm>
            <a:off x="395536" y="249492"/>
            <a:ext cx="4176464" cy="1384995"/>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7" name="Rectangle 6"/>
          <p:cNvSpPr/>
          <p:nvPr/>
        </p:nvSpPr>
        <p:spPr>
          <a:xfrm>
            <a:off x="1115616" y="3131407"/>
            <a:ext cx="6912768" cy="954107"/>
          </a:xfrm>
          <a:prstGeom prst="rect">
            <a:avLst/>
          </a:prstGeom>
        </p:spPr>
        <p:txBody>
          <a:bodyPr wrap="square">
            <a:spAutoFit/>
          </a:bodyPr>
          <a:lstStyle/>
          <a:p>
            <a:pPr algn="ctr"/>
            <a:r>
              <a:rPr lang="fr-FR" sz="2800" b="1" dirty="0">
                <a:solidFill>
                  <a:prstClr val="white"/>
                </a:solidFill>
                <a:latin typeface="Book Antiqua" pitchFamily="18" charset="0"/>
              </a:rPr>
              <a:t>Maintenant et toujours et dans les siècles des siècles. Amen</a:t>
            </a:r>
          </a:p>
        </p:txBody>
      </p:sp>
      <p:sp>
        <p:nvSpPr>
          <p:cNvPr id="4" name="ZoneTexte 3">
            <a:extLst>
              <a:ext uri="{FF2B5EF4-FFF2-40B4-BE49-F238E27FC236}">
                <a16:creationId xmlns:a16="http://schemas.microsoft.com/office/drawing/2014/main" id="{7B4CB66B-ABB1-7C33-DEB8-BA895485643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560F9A00-F563-7632-1763-5E0AC9DAF6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957727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16073"/>
          </a:xfrm>
          <a:prstGeom prst="rect">
            <a:avLst/>
          </a:prstGeom>
        </p:spPr>
        <p:txBody>
          <a:bodyPr wrap="square">
            <a:spAutoFit/>
          </a:bodyPr>
          <a:lstStyle/>
          <a:p>
            <a:pPr algn="just" rtl="1"/>
            <a:r>
              <a:rPr lang="ar-EG" sz="2625" dirty="0">
                <a:solidFill>
                  <a:prstClr val="white"/>
                </a:solidFill>
              </a:rPr>
              <a:t>كل الأفراح تليق بك يا والدة الإله. لأنه من قبلك أرجع أدم إلى الفردوس. ونالت الزينة حواء عوض حزنها. وأخذت الحرية دفعة أخرى من أجلك والخلاص الدهري.</a:t>
            </a:r>
            <a:endParaRPr lang="fr-FR" sz="2625" dirty="0">
              <a:solidFill>
                <a:prstClr val="white"/>
              </a:solidFill>
            </a:endParaRPr>
          </a:p>
        </p:txBody>
      </p:sp>
      <p:sp>
        <p:nvSpPr>
          <p:cNvPr id="6" name="Rectangle 5"/>
          <p:cNvSpPr/>
          <p:nvPr/>
        </p:nvSpPr>
        <p:spPr>
          <a:xfrm>
            <a:off x="323528" y="249493"/>
            <a:ext cx="4572508" cy="2677656"/>
          </a:xfrm>
          <a:prstGeom prst="rect">
            <a:avLst/>
          </a:prstGeom>
        </p:spPr>
        <p:txBody>
          <a:bodyPr wrap="square">
            <a:spAutoFit/>
          </a:bodyPr>
          <a:lstStyle/>
          <a:p>
            <a:pPr algn="just"/>
            <a:r>
              <a:rPr lang="pt-BR" sz="2400" dirty="0">
                <a:solidFill>
                  <a:prstClr val="white"/>
                </a:solidFill>
                <a:latin typeface="CS Avva Shenouda" pitchFamily="34" charset="0"/>
              </a:rPr>
              <a:t>Nirasi tyrou cetwmi `ero `w };e`otokoc @  je `ebolhito] autac;o `n`Adam `epiparadicoc @ `eac[i `noucolcel `nje Eu`a @  `e`vma `mpec`mkah`nhyt@  `eac[i</a:t>
            </a:r>
            <a:br>
              <a:rPr lang="pt-BR" sz="2400" dirty="0">
                <a:solidFill>
                  <a:prstClr val="white"/>
                </a:solidFill>
                <a:latin typeface="CS Avva Shenouda" pitchFamily="34" charset="0"/>
              </a:rPr>
            </a:br>
            <a:r>
              <a:rPr lang="pt-BR" sz="2400" dirty="0">
                <a:solidFill>
                  <a:prstClr val="white"/>
                </a:solidFill>
                <a:latin typeface="CS Avva Shenouda" pitchFamily="34" charset="0"/>
              </a:rPr>
              <a:t>`n]eleu;eri`a `nkecop @  e;by] nem pioujai `n`e`wnion.</a:t>
            </a:r>
            <a:endParaRPr lang="fr-FR" sz="2400" dirty="0">
              <a:solidFill>
                <a:prstClr val="white"/>
              </a:solidFill>
              <a:latin typeface="CS Avva Shenouda" pitchFamily="34" charset="0"/>
            </a:endParaRPr>
          </a:p>
        </p:txBody>
      </p:sp>
      <p:sp>
        <p:nvSpPr>
          <p:cNvPr id="7" name="Rectangle 6"/>
          <p:cNvSpPr/>
          <p:nvPr/>
        </p:nvSpPr>
        <p:spPr>
          <a:xfrm>
            <a:off x="336172" y="3316073"/>
            <a:ext cx="8484300" cy="1384995"/>
          </a:xfrm>
          <a:prstGeom prst="rect">
            <a:avLst/>
          </a:prstGeom>
        </p:spPr>
        <p:txBody>
          <a:bodyPr wrap="square">
            <a:spAutoFit/>
          </a:bodyPr>
          <a:lstStyle/>
          <a:p>
            <a:pPr algn="ctr"/>
            <a:r>
              <a:rPr lang="fr-FR" sz="2100" b="1" dirty="0">
                <a:solidFill>
                  <a:prstClr val="white"/>
                </a:solidFill>
                <a:latin typeface="Book Antiqua" pitchFamily="18" charset="0"/>
              </a:rPr>
              <a:t>Tu es digne de toute réjouissance, ô Mère de Dieu, </a:t>
            </a:r>
          </a:p>
          <a:p>
            <a:pPr algn="ctr"/>
            <a:r>
              <a:rPr lang="fr-FR" sz="2100" b="1" dirty="0">
                <a:solidFill>
                  <a:prstClr val="white"/>
                </a:solidFill>
                <a:latin typeface="Book Antiqua" pitchFamily="18" charset="0"/>
              </a:rPr>
              <a:t>car grâce à toi, Adam a été ramené au Paradis </a:t>
            </a:r>
          </a:p>
          <a:p>
            <a:pPr algn="ctr"/>
            <a:r>
              <a:rPr lang="fr-FR" sz="2100" b="1" dirty="0">
                <a:solidFill>
                  <a:prstClr val="white"/>
                </a:solidFill>
                <a:latin typeface="Book Antiqua" pitchFamily="18" charset="0"/>
              </a:rPr>
              <a:t>et Eve a reçu l’honneur au lieu de sa tristesse ; </a:t>
            </a:r>
          </a:p>
          <a:p>
            <a:pPr algn="ctr"/>
            <a:r>
              <a:rPr lang="fr-FR" sz="2100" b="1" dirty="0">
                <a:solidFill>
                  <a:prstClr val="white"/>
                </a:solidFill>
                <a:latin typeface="Book Antiqua" pitchFamily="18" charset="0"/>
              </a:rPr>
              <a:t>par toi elle a recouvré la liberté et le salut éternel.</a:t>
            </a:r>
          </a:p>
        </p:txBody>
      </p:sp>
      <p:sp>
        <p:nvSpPr>
          <p:cNvPr id="4" name="ZoneTexte 3">
            <a:extLst>
              <a:ext uri="{FF2B5EF4-FFF2-40B4-BE49-F238E27FC236}">
                <a16:creationId xmlns:a16="http://schemas.microsoft.com/office/drawing/2014/main" id="{B64363C6-5948-EAD4-E464-A33F0A1DDED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4A82D11B-6CE0-5BCB-10FF-F9DFD44B88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711402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2112117"/>
          </a:xfrm>
          <a:prstGeom prst="rect">
            <a:avLst/>
          </a:prstGeom>
        </p:spPr>
        <p:txBody>
          <a:bodyPr wrap="square">
            <a:spAutoFit/>
          </a:bodyPr>
          <a:lstStyle/>
          <a:p>
            <a:pPr algn="just" rtl="1"/>
            <a:r>
              <a:rPr lang="ar-EG" sz="2625" dirty="0">
                <a:solidFill>
                  <a:prstClr val="white"/>
                </a:solidFill>
              </a:rPr>
              <a:t>ونحن أيضًا فلنمجدك ككنز القيامة. السلام للكنز المختوم الذي  امتلأنا بالحياة من قبله. السلام للتي ولدت لنا المسيح إلهنا وأعطانا الحياة من قبل قيامته.</a:t>
            </a:r>
            <a:endParaRPr lang="fr-FR" sz="2625" dirty="0">
              <a:solidFill>
                <a:prstClr val="white"/>
              </a:solidFill>
            </a:endParaRPr>
          </a:p>
        </p:txBody>
      </p:sp>
      <p:sp>
        <p:nvSpPr>
          <p:cNvPr id="6" name="Rectangle 5"/>
          <p:cNvSpPr/>
          <p:nvPr/>
        </p:nvSpPr>
        <p:spPr>
          <a:xfrm>
            <a:off x="323528" y="249492"/>
            <a:ext cx="4572508" cy="3046988"/>
          </a:xfrm>
          <a:prstGeom prst="rect">
            <a:avLst/>
          </a:prstGeom>
        </p:spPr>
        <p:txBody>
          <a:bodyPr wrap="square">
            <a:spAutoFit/>
          </a:bodyPr>
          <a:lstStyle/>
          <a:p>
            <a:pPr algn="just"/>
            <a:r>
              <a:rPr lang="fr-FR" sz="2400" dirty="0">
                <a:solidFill>
                  <a:prstClr val="white"/>
                </a:solidFill>
                <a:latin typeface="CS Avva Shenouda" pitchFamily="34" charset="0"/>
              </a:rPr>
              <a:t>`Anon de </a:t>
            </a:r>
            <a:r>
              <a:rPr lang="fr-FR" sz="2400" dirty="0" err="1">
                <a:solidFill>
                  <a:prstClr val="white"/>
                </a:solidFill>
                <a:latin typeface="CS Avva Shenouda" pitchFamily="34" charset="0"/>
              </a:rPr>
              <a:t>hwn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maren</a:t>
            </a:r>
            <a:r>
              <a:rPr lang="fr-FR" sz="2400" dirty="0">
                <a:solidFill>
                  <a:prstClr val="white"/>
                </a:solidFill>
                <a:latin typeface="CS Avva Shenouda" pitchFamily="34" charset="0"/>
              </a:rPr>
              <a:t>]`</a:t>
            </a:r>
            <a:r>
              <a:rPr lang="fr-FR" sz="2400" dirty="0" err="1">
                <a:solidFill>
                  <a:prstClr val="white"/>
                </a:solidFill>
                <a:latin typeface="CS Avva Shenouda" pitchFamily="34" charset="0"/>
              </a:rPr>
              <a:t>wou</a:t>
            </a:r>
            <a:r>
              <a:rPr lang="fr-FR" sz="2400" dirty="0">
                <a:solidFill>
                  <a:prstClr val="white"/>
                </a:solidFill>
                <a:latin typeface="CS Avva Shenouda" pitchFamily="34" charset="0"/>
              </a:rPr>
              <a:t> ne @  </a:t>
            </a:r>
            <a:r>
              <a:rPr lang="fr-FR" sz="2400" dirty="0" err="1">
                <a:solidFill>
                  <a:prstClr val="white"/>
                </a:solidFill>
                <a:latin typeface="CS Avva Shenouda" pitchFamily="34" charset="0"/>
              </a:rPr>
              <a:t>hwc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ou`aho</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anactacic</a:t>
            </a:r>
            <a:r>
              <a:rPr lang="fr-FR" sz="2400" dirty="0">
                <a:solidFill>
                  <a:prstClr val="white"/>
                </a:solidFill>
                <a:latin typeface="CS Avva Shenouda" pitchFamily="34" charset="0"/>
              </a:rPr>
              <a:t> @ je ,</a:t>
            </a:r>
            <a:r>
              <a:rPr lang="fr-FR" sz="2400" dirty="0" err="1">
                <a:solidFill>
                  <a:prstClr val="white"/>
                </a:solidFill>
                <a:latin typeface="CS Avva Shenouda" pitchFamily="34" charset="0"/>
              </a:rPr>
              <a:t>ere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pi;ucauroc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ettob</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etaner`apoleuin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mpiwnq</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ebolhitotf</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ere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yetacmici</a:t>
            </a:r>
            <a:r>
              <a:rPr lang="fr-FR" sz="2400" dirty="0">
                <a:solidFill>
                  <a:prstClr val="white"/>
                </a:solidFill>
                <a:latin typeface="CS Avva Shenouda" pitchFamily="34" charset="0"/>
              </a:rPr>
              <a:t> nan `</a:t>
            </a:r>
            <a:r>
              <a:rPr lang="fr-FR" sz="2400" dirty="0" err="1">
                <a:solidFill>
                  <a:prstClr val="white"/>
                </a:solidFill>
                <a:latin typeface="CS Avva Shenouda" pitchFamily="34" charset="0"/>
              </a:rPr>
              <a:t>mP</a:t>
            </a:r>
            <a:r>
              <a:rPr lang="fr-FR" sz="2400" dirty="0">
                <a:solidFill>
                  <a:prstClr val="white"/>
                </a:solidFill>
                <a:latin typeface="CS Avva Shenouda" pitchFamily="34" charset="0"/>
              </a:rPr>
              <a:t>=,=c </a:t>
            </a:r>
            <a:r>
              <a:rPr lang="fr-FR" sz="2400" dirty="0" err="1">
                <a:solidFill>
                  <a:prstClr val="white"/>
                </a:solidFill>
                <a:latin typeface="CS Avva Shenouda" pitchFamily="34" charset="0"/>
              </a:rPr>
              <a:t>Pennou</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af</a:t>
            </a:r>
            <a:r>
              <a:rPr lang="fr-FR" sz="2400" dirty="0">
                <a:solidFill>
                  <a:prstClr val="white"/>
                </a:solidFill>
                <a:latin typeface="CS Avva Shenouda" pitchFamily="34" charset="0"/>
              </a:rPr>
              <a:t>] nan `</a:t>
            </a:r>
            <a:r>
              <a:rPr lang="fr-FR" sz="2400" dirty="0" err="1">
                <a:solidFill>
                  <a:prstClr val="white"/>
                </a:solidFill>
                <a:latin typeface="CS Avva Shenouda" pitchFamily="34" charset="0"/>
              </a:rPr>
              <a:t>mpiwnq</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ebolhiten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tef`anactacic</a:t>
            </a:r>
            <a:r>
              <a:rPr lang="fr-FR" sz="2400" dirty="0">
                <a:solidFill>
                  <a:prstClr val="white"/>
                </a:solidFill>
                <a:latin typeface="CS Avva Shenouda" pitchFamily="34" charset="0"/>
              </a:rPr>
              <a:t>.</a:t>
            </a:r>
          </a:p>
        </p:txBody>
      </p:sp>
      <p:sp>
        <p:nvSpPr>
          <p:cNvPr id="7" name="Rectangle 6"/>
          <p:cNvSpPr/>
          <p:nvPr/>
        </p:nvSpPr>
        <p:spPr>
          <a:xfrm>
            <a:off x="0" y="3367320"/>
            <a:ext cx="9144000" cy="1369606"/>
          </a:xfrm>
          <a:prstGeom prst="rect">
            <a:avLst/>
          </a:prstGeom>
        </p:spPr>
        <p:txBody>
          <a:bodyPr wrap="square">
            <a:spAutoFit/>
          </a:bodyPr>
          <a:lstStyle/>
          <a:p>
            <a:pPr algn="ctr"/>
            <a:r>
              <a:rPr lang="fr-FR" sz="2000" b="1" dirty="0">
                <a:solidFill>
                  <a:prstClr val="white"/>
                </a:solidFill>
                <a:latin typeface="Book Antiqua" pitchFamily="18" charset="0"/>
              </a:rPr>
              <a:t>Nous aussi, nous te glorifions, en tant que vase précieux de la résurrection</a:t>
            </a:r>
          </a:p>
          <a:p>
            <a:pPr algn="ctr"/>
            <a:r>
              <a:rPr lang="fr-FR" sz="2100" b="1" dirty="0">
                <a:solidFill>
                  <a:prstClr val="white"/>
                </a:solidFill>
                <a:latin typeface="Book Antiqua" pitchFamily="18" charset="0"/>
              </a:rPr>
              <a:t>Salut, trésor scellé duquel nous avons reçu la Vie. </a:t>
            </a:r>
          </a:p>
          <a:p>
            <a:pPr algn="ctr"/>
            <a:r>
              <a:rPr lang="fr-FR" sz="2100" b="1" dirty="0">
                <a:solidFill>
                  <a:prstClr val="white"/>
                </a:solidFill>
                <a:latin typeface="Book Antiqua" pitchFamily="18" charset="0"/>
              </a:rPr>
              <a:t>Salut, toi qui as enfanté pour nous le Christ notre Dieu, </a:t>
            </a:r>
          </a:p>
          <a:p>
            <a:pPr algn="ctr"/>
            <a:r>
              <a:rPr lang="fr-FR" sz="2100" b="1" dirty="0">
                <a:solidFill>
                  <a:prstClr val="white"/>
                </a:solidFill>
                <a:latin typeface="Book Antiqua" pitchFamily="18" charset="0"/>
              </a:rPr>
              <a:t>lui qui nous a donné la vie par sa résurrection.</a:t>
            </a:r>
          </a:p>
        </p:txBody>
      </p:sp>
      <p:sp>
        <p:nvSpPr>
          <p:cNvPr id="4" name="ZoneTexte 3">
            <a:extLst>
              <a:ext uri="{FF2B5EF4-FFF2-40B4-BE49-F238E27FC236}">
                <a16:creationId xmlns:a16="http://schemas.microsoft.com/office/drawing/2014/main" id="{71C432B4-6AF8-942F-72A2-DF85534E5BA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05FEB1ED-701D-638F-1618-99EC378734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352747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مبارك أنت يا رب علمني عدلك.</a:t>
            </a:r>
            <a:endParaRPr lang="fr-FR" sz="3600" dirty="0">
              <a:solidFill>
                <a:prstClr val="white"/>
              </a:solidFill>
            </a:endParaRPr>
          </a:p>
        </p:txBody>
      </p:sp>
      <p:sp>
        <p:nvSpPr>
          <p:cNvPr id="6" name="Rectangle 5"/>
          <p:cNvSpPr/>
          <p:nvPr/>
        </p:nvSpPr>
        <p:spPr>
          <a:xfrm>
            <a:off x="323528" y="249492"/>
            <a:ext cx="4392488" cy="954107"/>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`P[</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ma`tcaboi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enekme;myi</a:t>
            </a:r>
            <a:r>
              <a:rPr lang="fr-FR" sz="2800" dirty="0">
                <a:solidFill>
                  <a:prstClr val="white"/>
                </a:solidFill>
                <a:latin typeface="CS Avva Shenouda" pitchFamily="34" charset="0"/>
              </a:rPr>
              <a:t>.</a:t>
            </a:r>
          </a:p>
        </p:txBody>
      </p:sp>
      <p:sp>
        <p:nvSpPr>
          <p:cNvPr id="7" name="Rectangle 6"/>
          <p:cNvSpPr/>
          <p:nvPr/>
        </p:nvSpPr>
        <p:spPr>
          <a:xfrm>
            <a:off x="2147829" y="2969389"/>
            <a:ext cx="4806534" cy="954107"/>
          </a:xfrm>
          <a:prstGeom prst="rect">
            <a:avLst/>
          </a:prstGeom>
        </p:spPr>
        <p:txBody>
          <a:bodyPr wrap="square">
            <a:spAutoFit/>
          </a:bodyPr>
          <a:lstStyle/>
          <a:p>
            <a:pPr algn="ctr"/>
            <a:r>
              <a:rPr lang="fr-FR" sz="2800" b="1" dirty="0">
                <a:solidFill>
                  <a:prstClr val="white"/>
                </a:solidFill>
                <a:latin typeface="Book Antiqua" pitchFamily="18" charset="0"/>
              </a:rPr>
              <a:t>Béni es-tu Seigneur enseigne moi ta justice</a:t>
            </a:r>
          </a:p>
        </p:txBody>
      </p:sp>
      <p:sp>
        <p:nvSpPr>
          <p:cNvPr id="4" name="ZoneTexte 3">
            <a:extLst>
              <a:ext uri="{FF2B5EF4-FFF2-40B4-BE49-F238E27FC236}">
                <a16:creationId xmlns:a16="http://schemas.microsoft.com/office/drawing/2014/main" id="{7E103EC7-6E8C-DF7A-5787-70040F0C927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542DB150-42F4-D574-2063-90741DB2BD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6659012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285241"/>
          </a:xfrm>
          <a:prstGeom prst="rect">
            <a:avLst/>
          </a:prstGeom>
        </p:spPr>
        <p:txBody>
          <a:bodyPr wrap="square">
            <a:spAutoFit/>
          </a:bodyPr>
          <a:lstStyle/>
          <a:p>
            <a:pPr algn="just" rtl="1"/>
            <a:r>
              <a:rPr lang="ar-EG" sz="2850" dirty="0">
                <a:solidFill>
                  <a:prstClr val="white"/>
                </a:solidFill>
              </a:rPr>
              <a:t>الجنود الملائكية بُهتوا عند ما رأوك حسبت مع الأموات. وحطمت قوة الموت أيها المخلص وأقمت آدم معك وأعتقته من الجحيم.</a:t>
            </a:r>
            <a:endParaRPr lang="fr-FR" sz="285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400" dirty="0">
                <a:solidFill>
                  <a:prstClr val="white"/>
                </a:solidFill>
                <a:latin typeface="CS Avva Shenouda" pitchFamily="34" charset="0"/>
              </a:rPr>
              <a:t>¿</a:t>
            </a:r>
            <a:r>
              <a:rPr lang="fr-FR" sz="2400" dirty="0" err="1">
                <a:solidFill>
                  <a:prstClr val="white"/>
                </a:solidFill>
                <a:latin typeface="CS Avva Shenouda" pitchFamily="34" charset="0"/>
              </a:rPr>
              <a:t>Nictrati`a</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naggelikon</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autwmt</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pjin</a:t>
            </a:r>
            <a:r>
              <a:rPr lang="fr-FR" sz="2400" dirty="0">
                <a:solidFill>
                  <a:prstClr val="white"/>
                </a:solidFill>
                <a:latin typeface="CS Avva Shenouda" pitchFamily="34" charset="0"/>
              </a:rPr>
              <a:t>`;</a:t>
            </a:r>
            <a:r>
              <a:rPr lang="fr-FR" sz="2400" dirty="0" err="1">
                <a:solidFill>
                  <a:prstClr val="white"/>
                </a:solidFill>
                <a:latin typeface="CS Avva Shenouda" pitchFamily="34" charset="0"/>
              </a:rPr>
              <a:t>rounau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erok</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eauopk</a:t>
            </a:r>
            <a:r>
              <a:rPr lang="fr-FR" sz="2400" dirty="0">
                <a:solidFill>
                  <a:prstClr val="white"/>
                </a:solidFill>
                <a:latin typeface="CS Avva Shenouda" pitchFamily="34" charset="0"/>
              </a:rPr>
              <a:t> nem </a:t>
            </a:r>
            <a:r>
              <a:rPr lang="fr-FR" sz="2400" dirty="0" err="1">
                <a:solidFill>
                  <a:prstClr val="white"/>
                </a:solidFill>
                <a:latin typeface="CS Avva Shenouda" pitchFamily="34" charset="0"/>
              </a:rPr>
              <a:t>nirefmwout</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akqomqem</a:t>
            </a:r>
            <a:r>
              <a:rPr lang="fr-FR" sz="2400" dirty="0">
                <a:solidFill>
                  <a:prstClr val="white"/>
                </a:solidFill>
                <a:latin typeface="CS Avva Shenouda" pitchFamily="34" charset="0"/>
              </a:rPr>
              <a:t> `n]</a:t>
            </a:r>
            <a:r>
              <a:rPr lang="fr-FR" sz="2400" dirty="0" err="1">
                <a:solidFill>
                  <a:prstClr val="white"/>
                </a:solidFill>
                <a:latin typeface="CS Avva Shenouda" pitchFamily="34" charset="0"/>
              </a:rPr>
              <a:t>jom</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vmou</a:t>
            </a:r>
            <a:r>
              <a:rPr lang="fr-FR" sz="2400" dirty="0">
                <a:solidFill>
                  <a:prstClr val="white"/>
                </a:solidFill>
                <a:latin typeface="CS Avva Shenouda" pitchFamily="34" charset="0"/>
              </a:rPr>
              <a:t> `w </a:t>
            </a:r>
            <a:r>
              <a:rPr lang="fr-FR" sz="2400" dirty="0" err="1">
                <a:solidFill>
                  <a:prstClr val="white"/>
                </a:solidFill>
                <a:latin typeface="CS Avva Shenouda" pitchFamily="34" charset="0"/>
              </a:rPr>
              <a:t>Picwtyr</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aktounoc</a:t>
            </a:r>
            <a:r>
              <a:rPr lang="fr-FR" sz="2400" dirty="0">
                <a:solidFill>
                  <a:prstClr val="white"/>
                </a:solidFill>
                <a:latin typeface="CS Avva Shenouda" pitchFamily="34" charset="0"/>
              </a:rPr>
              <a:t> `Adam </a:t>
            </a:r>
            <a:r>
              <a:rPr lang="fr-FR" sz="2400" dirty="0" err="1">
                <a:solidFill>
                  <a:prstClr val="white"/>
                </a:solidFill>
                <a:latin typeface="CS Avva Shenouda" pitchFamily="34" charset="0"/>
              </a:rPr>
              <a:t>nemak</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akaif</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nremhe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ebolqen</a:t>
            </a:r>
            <a:r>
              <a:rPr lang="fr-FR" sz="2400" dirty="0">
                <a:solidFill>
                  <a:prstClr val="white"/>
                </a:solidFill>
                <a:latin typeface="CS Avva Shenouda" pitchFamily="34" charset="0"/>
              </a:rPr>
              <a:t> `amen].</a:t>
            </a:r>
          </a:p>
        </p:txBody>
      </p:sp>
      <p:sp>
        <p:nvSpPr>
          <p:cNvPr id="7" name="Rectangle 6"/>
          <p:cNvSpPr/>
          <p:nvPr/>
        </p:nvSpPr>
        <p:spPr>
          <a:xfrm>
            <a:off x="107504" y="3363838"/>
            <a:ext cx="8928992" cy="1384995"/>
          </a:xfrm>
          <a:prstGeom prst="rect">
            <a:avLst/>
          </a:prstGeom>
        </p:spPr>
        <p:txBody>
          <a:bodyPr wrap="square">
            <a:spAutoFit/>
          </a:bodyPr>
          <a:lstStyle/>
          <a:p>
            <a:pPr algn="ctr"/>
            <a:r>
              <a:rPr lang="fr-FR" sz="2100" b="1" dirty="0">
                <a:solidFill>
                  <a:prstClr val="white"/>
                </a:solidFill>
                <a:latin typeface="Book Antiqua" pitchFamily="18" charset="0"/>
              </a:rPr>
              <a:t>Les armées angéliques furent ébahies lorsqu’elles te virent compté parmi les morts. </a:t>
            </a:r>
          </a:p>
          <a:p>
            <a:pPr algn="ctr"/>
            <a:r>
              <a:rPr lang="fr-FR" sz="2100" b="1" dirty="0">
                <a:solidFill>
                  <a:prstClr val="white"/>
                </a:solidFill>
                <a:latin typeface="Book Antiqua" pitchFamily="18" charset="0"/>
              </a:rPr>
              <a:t>Mais tu as détruit la puissance de la mort, ô Sauveur. </a:t>
            </a:r>
          </a:p>
          <a:p>
            <a:pPr algn="ctr"/>
            <a:r>
              <a:rPr lang="fr-FR" sz="2100" b="1" dirty="0">
                <a:solidFill>
                  <a:prstClr val="white"/>
                </a:solidFill>
                <a:latin typeface="Book Antiqua" pitchFamily="18" charset="0"/>
              </a:rPr>
              <a:t>Tu as relevé avec toi Adam et tu l’as libéré des enfers.</a:t>
            </a:r>
          </a:p>
        </p:txBody>
      </p:sp>
      <p:sp>
        <p:nvSpPr>
          <p:cNvPr id="4" name="ZoneTexte 3">
            <a:extLst>
              <a:ext uri="{FF2B5EF4-FFF2-40B4-BE49-F238E27FC236}">
                <a16:creationId xmlns:a16="http://schemas.microsoft.com/office/drawing/2014/main" id="{24482320-67F8-7356-6BE7-B56463D8C30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2FA44E02-0801-3C4C-A032-ACB028BBF6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875546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أنت يا رب علمني عدلك.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392488" cy="954107"/>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a:t>
            </a:r>
            <a:r>
              <a:rPr kumimoji="0" lang="fr-FR" sz="2800" b="0" i="0" u="none" strike="noStrike" kern="1200" cap="none" spc="0" normalizeH="0" baseline="0" noProof="0" err="1">
                <a:ln>
                  <a:noFill/>
                </a:ln>
                <a:solidFill>
                  <a:prstClr val="white"/>
                </a:solidFill>
                <a:effectLst/>
                <a:uLnTx/>
                <a:uFillTx/>
                <a:latin typeface="CS Avva Shenouda" pitchFamily="34" charset="0"/>
                <a:ea typeface="+mn-ea"/>
                <a:cs typeface="+mn-cs"/>
              </a:rPr>
              <a:t>cmarwout</a:t>
            </a:r>
            <a:r>
              <a:rPr kumimoji="0" lang="fr-FR" sz="2800"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oic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ma`tcaboi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enekme;myi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2147829" y="2969389"/>
            <a:ext cx="4806534"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Béni es-tu Seigneur enseigne moi ta justice</a:t>
            </a:r>
          </a:p>
        </p:txBody>
      </p:sp>
      <p:sp>
        <p:nvSpPr>
          <p:cNvPr id="4" name="ZoneTexte 3">
            <a:extLst>
              <a:ext uri="{FF2B5EF4-FFF2-40B4-BE49-F238E27FC236}">
                <a16:creationId xmlns:a16="http://schemas.microsoft.com/office/drawing/2014/main" id="{6E2E29E3-CF0F-DF61-8CF7-8FC9FB9AE1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1C47A741-18CF-97A6-84B4-A4E2FF684A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225192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لماذا الطيب والنحيب والبكاء تمزجنها مع بعضها يا تلميذات الرب. قال الملاك اللامع عند القبر للنسوة حاملات الطيب</a:t>
            </a:r>
            <a:endParaRPr lang="fr-FR" sz="30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400" dirty="0" err="1">
                <a:solidFill>
                  <a:prstClr val="white"/>
                </a:solidFill>
                <a:latin typeface="CS Avva Shenouda" pitchFamily="34" charset="0"/>
              </a:rPr>
              <a:t>E;be</a:t>
            </a:r>
            <a:r>
              <a:rPr lang="fr-FR" sz="2400" dirty="0">
                <a:solidFill>
                  <a:prstClr val="white"/>
                </a:solidFill>
                <a:latin typeface="CS Avva Shenouda" pitchFamily="34" charset="0"/>
              </a:rPr>
              <a:t> ou </a:t>
            </a:r>
            <a:r>
              <a:rPr lang="fr-FR" sz="2400" dirty="0" err="1">
                <a:solidFill>
                  <a:prstClr val="white"/>
                </a:solidFill>
                <a:latin typeface="CS Avva Shenouda" pitchFamily="34" charset="0"/>
              </a:rPr>
              <a:t>nicojen</a:t>
            </a:r>
            <a:r>
              <a:rPr lang="fr-FR" sz="2400" dirty="0">
                <a:solidFill>
                  <a:prstClr val="white"/>
                </a:solidFill>
                <a:latin typeface="CS Avva Shenouda" pitchFamily="34" charset="0"/>
              </a:rPr>
              <a:t> nem </a:t>
            </a:r>
            <a:r>
              <a:rPr lang="fr-FR" sz="2400" dirty="0" err="1">
                <a:solidFill>
                  <a:prstClr val="white"/>
                </a:solidFill>
                <a:latin typeface="CS Avva Shenouda" pitchFamily="34" charset="0"/>
              </a:rPr>
              <a:t>ninehpi</a:t>
            </a:r>
            <a:r>
              <a:rPr lang="fr-FR" sz="2400" dirty="0">
                <a:solidFill>
                  <a:prstClr val="white"/>
                </a:solidFill>
                <a:latin typeface="CS Avva Shenouda" pitchFamily="34" charset="0"/>
              </a:rPr>
              <a:t> nem </a:t>
            </a:r>
            <a:r>
              <a:rPr lang="fr-FR" sz="2400" dirty="0" err="1">
                <a:solidFill>
                  <a:prstClr val="white"/>
                </a:solidFill>
                <a:latin typeface="CS Avva Shenouda" pitchFamily="34" charset="0"/>
              </a:rPr>
              <a:t>nirimi</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teten;wt</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mmwou</a:t>
            </a:r>
            <a:r>
              <a:rPr lang="fr-FR" sz="2400" dirty="0">
                <a:solidFill>
                  <a:prstClr val="white"/>
                </a:solidFill>
                <a:latin typeface="CS Avva Shenouda" pitchFamily="34" charset="0"/>
              </a:rPr>
              <a:t> nem </a:t>
            </a:r>
            <a:r>
              <a:rPr lang="fr-FR" sz="2400" dirty="0" err="1">
                <a:solidFill>
                  <a:prstClr val="white"/>
                </a:solidFill>
                <a:latin typeface="CS Avva Shenouda" pitchFamily="34" charset="0"/>
              </a:rPr>
              <a:t>nou`eryou</a:t>
            </a:r>
            <a:r>
              <a:rPr lang="fr-FR" sz="2400" dirty="0">
                <a:solidFill>
                  <a:prstClr val="white"/>
                </a:solidFill>
                <a:latin typeface="CS Avva Shenouda" pitchFamily="34" charset="0"/>
              </a:rPr>
              <a:t> @ `w </a:t>
            </a:r>
            <a:r>
              <a:rPr lang="fr-FR" sz="2400" dirty="0" err="1">
                <a:solidFill>
                  <a:prstClr val="white"/>
                </a:solidFill>
                <a:latin typeface="CS Avva Shenouda" pitchFamily="34" charset="0"/>
              </a:rPr>
              <a:t>nima;ytyc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`P¡ @ </a:t>
            </a:r>
            <a:r>
              <a:rPr lang="fr-FR" sz="2400" dirty="0" err="1">
                <a:solidFill>
                  <a:prstClr val="white"/>
                </a:solidFill>
                <a:latin typeface="CS Avva Shenouda" pitchFamily="34" charset="0"/>
              </a:rPr>
              <a:t>peje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piaggeloc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ethiebryj</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qaten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pi`mhau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nnihi`omi</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mfaicojen</a:t>
            </a:r>
            <a:r>
              <a:rPr lang="fr-FR" sz="2400" dirty="0">
                <a:solidFill>
                  <a:prstClr val="white"/>
                </a:solidFill>
                <a:latin typeface="CS Avva Shenouda" pitchFamily="34" charset="0"/>
              </a:rPr>
              <a:t> </a:t>
            </a:r>
          </a:p>
        </p:txBody>
      </p:sp>
      <p:sp>
        <p:nvSpPr>
          <p:cNvPr id="7" name="Rectangle 6"/>
          <p:cNvSpPr/>
          <p:nvPr/>
        </p:nvSpPr>
        <p:spPr>
          <a:xfrm>
            <a:off x="0" y="3277747"/>
            <a:ext cx="9108504" cy="1477328"/>
          </a:xfrm>
          <a:prstGeom prst="rect">
            <a:avLst/>
          </a:prstGeom>
        </p:spPr>
        <p:txBody>
          <a:bodyPr wrap="square">
            <a:spAutoFit/>
          </a:bodyPr>
          <a:lstStyle/>
          <a:p>
            <a:pPr algn="ctr"/>
            <a:r>
              <a:rPr lang="fr-FR" sz="2250" b="1" dirty="0">
                <a:solidFill>
                  <a:prstClr val="white"/>
                </a:solidFill>
                <a:latin typeface="Book Antiqua" pitchFamily="18" charset="0"/>
              </a:rPr>
              <a:t>“Pourquoi mélangez-vous ensemble parfums, soupirs et larmes, </a:t>
            </a:r>
          </a:p>
          <a:p>
            <a:pPr algn="ctr"/>
            <a:r>
              <a:rPr lang="fr-FR" sz="2250" b="1" dirty="0">
                <a:solidFill>
                  <a:prstClr val="white"/>
                </a:solidFill>
                <a:latin typeface="Book Antiqua" pitchFamily="18" charset="0"/>
              </a:rPr>
              <a:t>ô disciples du Seigneur?” </a:t>
            </a:r>
          </a:p>
          <a:p>
            <a:pPr algn="ctr"/>
            <a:r>
              <a:rPr lang="fr-FR" sz="2250" b="1" dirty="0">
                <a:solidFill>
                  <a:prstClr val="white"/>
                </a:solidFill>
                <a:latin typeface="Book Antiqua" pitchFamily="18" charset="0"/>
              </a:rPr>
              <a:t>dit l’ange reluisant près du tombeau aux femmes </a:t>
            </a:r>
          </a:p>
          <a:p>
            <a:pPr algn="ctr"/>
            <a:r>
              <a:rPr lang="fr-FR" sz="2250" b="1" dirty="0">
                <a:solidFill>
                  <a:prstClr val="white"/>
                </a:solidFill>
                <a:latin typeface="Book Antiqua" pitchFamily="18" charset="0"/>
              </a:rPr>
              <a:t>portant les parfums.</a:t>
            </a:r>
          </a:p>
        </p:txBody>
      </p:sp>
      <p:sp>
        <p:nvSpPr>
          <p:cNvPr id="4" name="ZoneTexte 3">
            <a:extLst>
              <a:ext uri="{FF2B5EF4-FFF2-40B4-BE49-F238E27FC236}">
                <a16:creationId xmlns:a16="http://schemas.microsoft.com/office/drawing/2014/main" id="{A20F2825-6824-B13B-DE02-C93A25E6DFB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8EF8F3BA-4CE1-8FE2-3329-E900C0CB23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079334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615827"/>
          </a:xfrm>
          <a:prstGeom prst="rect">
            <a:avLst/>
          </a:prstGeom>
        </p:spPr>
        <p:txBody>
          <a:bodyPr wrap="square">
            <a:spAutoFit/>
          </a:bodyPr>
          <a:lstStyle/>
          <a:p>
            <a:pPr algn="just" rtl="1"/>
            <a:r>
              <a:rPr lang="ar-EG" sz="3300" dirty="0">
                <a:solidFill>
                  <a:prstClr val="white"/>
                </a:solidFill>
              </a:rPr>
              <a:t>أنظرن أنتن وأعلمن أنه قد نهض المخلص وقام من الأموات.</a:t>
            </a:r>
            <a:endParaRPr lang="fr-FR" sz="3300" dirty="0">
              <a:solidFill>
                <a:prstClr val="white"/>
              </a:solidFill>
            </a:endParaRPr>
          </a:p>
        </p:txBody>
      </p:sp>
      <p:sp>
        <p:nvSpPr>
          <p:cNvPr id="6" name="Rectangle 5"/>
          <p:cNvSpPr/>
          <p:nvPr/>
        </p:nvSpPr>
        <p:spPr>
          <a:xfrm>
            <a:off x="323528" y="249492"/>
            <a:ext cx="4572508" cy="1754326"/>
          </a:xfrm>
          <a:prstGeom prst="rect">
            <a:avLst/>
          </a:prstGeom>
        </p:spPr>
        <p:txBody>
          <a:bodyPr wrap="square">
            <a:spAutoFit/>
          </a:bodyPr>
          <a:lstStyle/>
          <a:p>
            <a:pPr algn="just"/>
            <a:r>
              <a:rPr lang="fr-FR" sz="2700" dirty="0">
                <a:solidFill>
                  <a:prstClr val="white"/>
                </a:solidFill>
                <a:latin typeface="CS Avva Shenouda" pitchFamily="34" charset="0"/>
              </a:rPr>
              <a:t>`</a:t>
            </a:r>
            <a:r>
              <a:rPr lang="fr-FR" sz="2700" dirty="0" err="1">
                <a:solidFill>
                  <a:prstClr val="white"/>
                </a:solidFill>
                <a:latin typeface="CS Avva Shenouda" pitchFamily="34" charset="0"/>
              </a:rPr>
              <a:t>anau</a:t>
            </a:r>
            <a:r>
              <a:rPr lang="fr-FR" sz="2700" dirty="0">
                <a:solidFill>
                  <a:prstClr val="white"/>
                </a:solidFill>
                <a:latin typeface="CS Avva Shenouda" pitchFamily="34" charset="0"/>
              </a:rPr>
              <a:t> de `</a:t>
            </a:r>
            <a:r>
              <a:rPr lang="fr-FR" sz="2700" dirty="0" err="1">
                <a:solidFill>
                  <a:prstClr val="white"/>
                </a:solidFill>
                <a:latin typeface="CS Avva Shenouda" pitchFamily="34" charset="0"/>
              </a:rPr>
              <a:t>n;wten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ouoh</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ari`emi</a:t>
            </a:r>
            <a:r>
              <a:rPr lang="fr-FR" sz="2700" dirty="0">
                <a:solidFill>
                  <a:prstClr val="white"/>
                </a:solidFill>
                <a:latin typeface="CS Avva Shenouda" pitchFamily="34" charset="0"/>
              </a:rPr>
              <a:t> @  je </a:t>
            </a:r>
            <a:r>
              <a:rPr lang="fr-FR" sz="2700" dirty="0" err="1">
                <a:solidFill>
                  <a:prstClr val="white"/>
                </a:solidFill>
                <a:latin typeface="CS Avva Shenouda" pitchFamily="34" charset="0"/>
              </a:rPr>
              <a:t>af`ohi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eratf</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nje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Picwtyr</a:t>
            </a:r>
            <a:r>
              <a:rPr lang="fr-FR" sz="2700" dirty="0">
                <a:solidFill>
                  <a:prstClr val="white"/>
                </a:solidFill>
                <a:latin typeface="CS Avva Shenouda" pitchFamily="34" charset="0"/>
              </a:rPr>
              <a:t> @  </a:t>
            </a:r>
            <a:r>
              <a:rPr lang="fr-FR" sz="2700" dirty="0" err="1">
                <a:solidFill>
                  <a:prstClr val="white"/>
                </a:solidFill>
                <a:latin typeface="CS Avva Shenouda" pitchFamily="34" charset="0"/>
              </a:rPr>
              <a:t>ouoh</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aftwnf</a:t>
            </a:r>
            <a:br>
              <a:rPr lang="fr-FR" sz="2700" dirty="0">
                <a:solidFill>
                  <a:prstClr val="white"/>
                </a:solidFill>
                <a:latin typeface="CS Avva Shenouda" pitchFamily="34" charset="0"/>
              </a:rPr>
            </a:br>
            <a:r>
              <a:rPr lang="fr-FR" sz="2700" dirty="0">
                <a:solidFill>
                  <a:prstClr val="white"/>
                </a:solidFill>
                <a:latin typeface="CS Avva Shenouda" pitchFamily="34" charset="0"/>
              </a:rPr>
              <a:t>`</a:t>
            </a:r>
            <a:r>
              <a:rPr lang="fr-FR" sz="2700" dirty="0" err="1">
                <a:solidFill>
                  <a:prstClr val="white"/>
                </a:solidFill>
                <a:latin typeface="CS Avva Shenouda" pitchFamily="34" charset="0"/>
              </a:rPr>
              <a:t>ebolqen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nye;mwout</a:t>
            </a:r>
            <a:r>
              <a:rPr lang="fr-FR" sz="2700" dirty="0">
                <a:solidFill>
                  <a:prstClr val="white"/>
                </a:solidFill>
                <a:latin typeface="CS Avva Shenouda" pitchFamily="34" charset="0"/>
              </a:rPr>
              <a:t>.</a:t>
            </a:r>
          </a:p>
        </p:txBody>
      </p:sp>
      <p:sp>
        <p:nvSpPr>
          <p:cNvPr id="7" name="Rectangle 6"/>
          <p:cNvSpPr/>
          <p:nvPr/>
        </p:nvSpPr>
        <p:spPr>
          <a:xfrm>
            <a:off x="323528" y="2969389"/>
            <a:ext cx="8509587" cy="1200329"/>
          </a:xfrm>
          <a:prstGeom prst="rect">
            <a:avLst/>
          </a:prstGeom>
        </p:spPr>
        <p:txBody>
          <a:bodyPr wrap="square">
            <a:spAutoFit/>
          </a:bodyPr>
          <a:lstStyle/>
          <a:p>
            <a:pPr algn="ctr"/>
            <a:r>
              <a:rPr lang="fr-FR" sz="2400" b="1" dirty="0">
                <a:solidFill>
                  <a:prstClr val="white"/>
                </a:solidFill>
                <a:latin typeface="Book Antiqua" pitchFamily="18" charset="0"/>
              </a:rPr>
              <a:t>“Voyez plutôt par vous-mêmes et constatez que le  Seigneur s’est levé, </a:t>
            </a:r>
          </a:p>
          <a:p>
            <a:pPr algn="ctr"/>
            <a:r>
              <a:rPr lang="fr-FR" sz="2400" b="1" dirty="0">
                <a:solidFill>
                  <a:prstClr val="white"/>
                </a:solidFill>
                <a:latin typeface="Book Antiqua" pitchFamily="18" charset="0"/>
              </a:rPr>
              <a:t>et qu’il est ressuscité d’entre les morts!”</a:t>
            </a:r>
          </a:p>
        </p:txBody>
      </p:sp>
      <p:sp>
        <p:nvSpPr>
          <p:cNvPr id="4" name="ZoneTexte 3">
            <a:extLst>
              <a:ext uri="{FF2B5EF4-FFF2-40B4-BE49-F238E27FC236}">
                <a16:creationId xmlns:a16="http://schemas.microsoft.com/office/drawing/2014/main" id="{003CF604-CE03-F30B-C61C-BD78D9F1095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12225A2C-9A2E-0994-B60D-464BC6350E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51939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أنت يا رب علمني عدلك.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392488" cy="954107"/>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a:t>
            </a:r>
            <a:r>
              <a:rPr kumimoji="0" lang="fr-FR" sz="2800" b="0" i="0" u="none" strike="noStrike" kern="1200" cap="none" spc="0" normalizeH="0" baseline="0" noProof="0" err="1">
                <a:ln>
                  <a:noFill/>
                </a:ln>
                <a:solidFill>
                  <a:prstClr val="white"/>
                </a:solidFill>
                <a:effectLst/>
                <a:uLnTx/>
                <a:uFillTx/>
                <a:latin typeface="CS Avva Shenouda" pitchFamily="34" charset="0"/>
                <a:ea typeface="+mn-ea"/>
                <a:cs typeface="+mn-cs"/>
              </a:rPr>
              <a:t>cmarwout</a:t>
            </a:r>
            <a:r>
              <a:rPr kumimoji="0" lang="fr-FR" sz="2800"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oic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ma`tcaboi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enekme;myi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2147829" y="2969389"/>
            <a:ext cx="4806534"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Béni es-tu Seigneur enseigne moi ta justice</a:t>
            </a:r>
          </a:p>
        </p:txBody>
      </p:sp>
      <p:sp>
        <p:nvSpPr>
          <p:cNvPr id="4" name="ZoneTexte 3">
            <a:extLst>
              <a:ext uri="{FF2B5EF4-FFF2-40B4-BE49-F238E27FC236}">
                <a16:creationId xmlns:a16="http://schemas.microsoft.com/office/drawing/2014/main" id="{B73E13CE-EAF9-EA8A-E04A-9D5EF62CCBC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A393FE68-800D-77F1-B8FB-FB757884DA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64930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227533"/>
          </a:xfrm>
          <a:prstGeom prst="rect">
            <a:avLst/>
          </a:prstGeom>
        </p:spPr>
        <p:txBody>
          <a:bodyPr wrap="square">
            <a:spAutoFit/>
          </a:bodyPr>
          <a:lstStyle/>
          <a:p>
            <a:pPr algn="just" rtl="1"/>
            <a:r>
              <a:rPr lang="ar-EG" sz="2775" dirty="0">
                <a:solidFill>
                  <a:prstClr val="white"/>
                </a:solidFill>
              </a:rPr>
              <a:t>أسرعت النسوة باكرًا جدًا إلى قبرك حاملات الطيب ينحن. لكن وقف بهن الملاك قائلاً لهن أن زمن البكاء قد انقضى لا تبكين بل بشرنَ بالقيامة للرسل.</a:t>
            </a:r>
            <a:endParaRPr lang="fr-FR" sz="2775" dirty="0">
              <a:solidFill>
                <a:prstClr val="white"/>
              </a:solidFill>
            </a:endParaRPr>
          </a:p>
        </p:txBody>
      </p:sp>
      <p:sp>
        <p:nvSpPr>
          <p:cNvPr id="6" name="Rectangle 5"/>
          <p:cNvSpPr/>
          <p:nvPr/>
        </p:nvSpPr>
        <p:spPr>
          <a:xfrm>
            <a:off x="323528" y="249493"/>
            <a:ext cx="4572508" cy="2800767"/>
          </a:xfrm>
          <a:prstGeom prst="rect">
            <a:avLst/>
          </a:prstGeom>
        </p:spPr>
        <p:txBody>
          <a:bodyPr wrap="square">
            <a:spAutoFit/>
          </a:bodyPr>
          <a:lstStyle/>
          <a:p>
            <a:pPr algn="just"/>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Nswrp</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emasw</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auiyc</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mmwou</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epek`mhau</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nje</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nihi`omi</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mfaicojen</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eunehpi</a:t>
            </a:r>
            <a:r>
              <a:rPr lang="fr-FR" sz="2200" dirty="0">
                <a:solidFill>
                  <a:prstClr val="white"/>
                </a:solidFill>
                <a:latin typeface="CS Avva Shenouda" pitchFamily="34" charset="0"/>
              </a:rPr>
              <a:t> @  alla </a:t>
            </a:r>
            <a:r>
              <a:rPr lang="fr-FR" sz="2200" dirty="0" err="1">
                <a:solidFill>
                  <a:prstClr val="white"/>
                </a:solidFill>
                <a:latin typeface="CS Avva Shenouda" pitchFamily="34" charset="0"/>
              </a:rPr>
              <a:t>af`ohi</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eratf</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hijwou</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nje</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piaggeloc</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efjw</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mmoc</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nwou</a:t>
            </a:r>
            <a:r>
              <a:rPr lang="fr-FR" sz="2200" dirty="0">
                <a:solidFill>
                  <a:prstClr val="white"/>
                </a:solidFill>
                <a:latin typeface="CS Avva Shenouda" pitchFamily="34" charset="0"/>
              </a:rPr>
              <a:t> @  je `</a:t>
            </a:r>
            <a:r>
              <a:rPr lang="fr-FR" sz="2200" dirty="0" err="1">
                <a:solidFill>
                  <a:prstClr val="white"/>
                </a:solidFill>
                <a:latin typeface="CS Avva Shenouda" pitchFamily="34" charset="0"/>
              </a:rPr>
              <a:t>pcyou</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mpirimi</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afheri</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mperrimi</a:t>
            </a:r>
            <a:r>
              <a:rPr lang="fr-FR" sz="2200" dirty="0">
                <a:solidFill>
                  <a:prstClr val="white"/>
                </a:solidFill>
                <a:latin typeface="CS Avva Shenouda" pitchFamily="34" charset="0"/>
              </a:rPr>
              <a:t> @  alla `</a:t>
            </a:r>
            <a:r>
              <a:rPr lang="fr-FR" sz="2200" dirty="0" err="1">
                <a:solidFill>
                  <a:prstClr val="white"/>
                </a:solidFill>
                <a:latin typeface="CS Avva Shenouda" pitchFamily="34" charset="0"/>
              </a:rPr>
              <a:t>arihiwis</a:t>
            </a:r>
            <a:br>
              <a:rPr lang="fr-FR" sz="2200" dirty="0">
                <a:solidFill>
                  <a:prstClr val="white"/>
                </a:solidFill>
                <a:latin typeface="CS Avva Shenouda" pitchFamily="34" charset="0"/>
              </a:rPr>
            </a:br>
            <a:r>
              <a:rPr lang="fr-FR" sz="2200" dirty="0">
                <a:solidFill>
                  <a:prstClr val="white"/>
                </a:solidFill>
                <a:latin typeface="CS Avva Shenouda" pitchFamily="34" charset="0"/>
              </a:rPr>
              <a:t>`n]`</a:t>
            </a:r>
            <a:r>
              <a:rPr lang="fr-FR" sz="2200" dirty="0" err="1">
                <a:solidFill>
                  <a:prstClr val="white"/>
                </a:solidFill>
                <a:latin typeface="CS Avva Shenouda" pitchFamily="34" charset="0"/>
              </a:rPr>
              <a:t>anactacic</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nni`apoctoloc</a:t>
            </a:r>
            <a:r>
              <a:rPr lang="fr-FR" sz="2200" dirty="0">
                <a:solidFill>
                  <a:prstClr val="white"/>
                </a:solidFill>
                <a:latin typeface="CS Avva Shenouda" pitchFamily="34" charset="0"/>
              </a:rPr>
              <a:t> </a:t>
            </a:r>
          </a:p>
        </p:txBody>
      </p:sp>
      <p:sp>
        <p:nvSpPr>
          <p:cNvPr id="7" name="Rectangle 6"/>
          <p:cNvSpPr/>
          <p:nvPr/>
        </p:nvSpPr>
        <p:spPr>
          <a:xfrm>
            <a:off x="323528" y="3023830"/>
            <a:ext cx="8496944" cy="1708160"/>
          </a:xfrm>
          <a:prstGeom prst="rect">
            <a:avLst/>
          </a:prstGeom>
        </p:spPr>
        <p:txBody>
          <a:bodyPr wrap="square">
            <a:spAutoFit/>
          </a:bodyPr>
          <a:lstStyle/>
          <a:p>
            <a:pPr algn="ctr"/>
            <a:r>
              <a:rPr lang="fr-FR" sz="2100" b="1" dirty="0">
                <a:solidFill>
                  <a:prstClr val="white"/>
                </a:solidFill>
                <a:latin typeface="Book Antiqua" pitchFamily="18" charset="0"/>
              </a:rPr>
              <a:t>Très tôt, les femmes portant les parfums se sont précipitées vers le tombeau en se lamentant; </a:t>
            </a:r>
          </a:p>
          <a:p>
            <a:pPr algn="ctr"/>
            <a:r>
              <a:rPr lang="fr-FR" sz="2100" b="1" dirty="0">
                <a:solidFill>
                  <a:prstClr val="white"/>
                </a:solidFill>
                <a:latin typeface="Book Antiqua" pitchFamily="18" charset="0"/>
              </a:rPr>
              <a:t>mais l’ange leur est apparu en leur disant :</a:t>
            </a:r>
          </a:p>
          <a:p>
            <a:pPr algn="ctr"/>
            <a:r>
              <a:rPr lang="fr-FR" sz="2100" b="1" dirty="0">
                <a:solidFill>
                  <a:prstClr val="white"/>
                </a:solidFill>
                <a:latin typeface="Book Antiqua" pitchFamily="18" charset="0"/>
              </a:rPr>
              <a:t> “Le temps des larmes est passé; </a:t>
            </a:r>
          </a:p>
          <a:p>
            <a:pPr algn="ctr"/>
            <a:r>
              <a:rPr lang="fr-FR" sz="2100" b="1" dirty="0">
                <a:solidFill>
                  <a:prstClr val="white"/>
                </a:solidFill>
                <a:latin typeface="Book Antiqua" pitchFamily="18" charset="0"/>
              </a:rPr>
              <a:t>ne pleurez plus, mais annoncez la résurrection aux apôtres.”</a:t>
            </a:r>
          </a:p>
        </p:txBody>
      </p:sp>
      <p:sp>
        <p:nvSpPr>
          <p:cNvPr id="4" name="ZoneTexte 3">
            <a:extLst>
              <a:ext uri="{FF2B5EF4-FFF2-40B4-BE49-F238E27FC236}">
                <a16:creationId xmlns:a16="http://schemas.microsoft.com/office/drawing/2014/main" id="{BD423E85-0FC0-60F7-C907-8042D096DA4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0DA62410-AF0C-D198-5445-DDDC4D3EBF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241496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أنت يا رب علمني عدلك.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392488" cy="954107"/>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a:t>
            </a:r>
            <a:r>
              <a:rPr kumimoji="0" lang="fr-FR" sz="2800" b="0" i="0" u="none" strike="noStrike" kern="1200" cap="none" spc="0" normalizeH="0" baseline="0" noProof="0" err="1">
                <a:ln>
                  <a:noFill/>
                </a:ln>
                <a:solidFill>
                  <a:prstClr val="white"/>
                </a:solidFill>
                <a:effectLst/>
                <a:uLnTx/>
                <a:uFillTx/>
                <a:latin typeface="CS Avva Shenouda" pitchFamily="34" charset="0"/>
                <a:ea typeface="+mn-ea"/>
                <a:cs typeface="+mn-cs"/>
              </a:rPr>
              <a:t>cmarwout</a:t>
            </a:r>
            <a:r>
              <a:rPr kumimoji="0" lang="fr-FR" sz="2800"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oic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ma`tcaboi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enekme;myi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2147829" y="2969389"/>
            <a:ext cx="4806534"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Béni es-tu Seigneur enseigne moi ta justice</a:t>
            </a:r>
          </a:p>
        </p:txBody>
      </p:sp>
      <p:sp>
        <p:nvSpPr>
          <p:cNvPr id="4" name="ZoneTexte 3">
            <a:extLst>
              <a:ext uri="{FF2B5EF4-FFF2-40B4-BE49-F238E27FC236}">
                <a16:creationId xmlns:a16="http://schemas.microsoft.com/office/drawing/2014/main" id="{AB34E908-B251-9DA4-857A-74D1E978E68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AE2B8C02-C731-AE1E-D3AE-11E4048871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189517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227533"/>
          </a:xfrm>
          <a:prstGeom prst="rect">
            <a:avLst/>
          </a:prstGeom>
        </p:spPr>
        <p:txBody>
          <a:bodyPr wrap="square">
            <a:spAutoFit/>
          </a:bodyPr>
          <a:lstStyle/>
          <a:p>
            <a:pPr algn="just" rtl="1"/>
            <a:r>
              <a:rPr lang="ar-EG" sz="2775" dirty="0">
                <a:solidFill>
                  <a:prstClr val="white"/>
                </a:solidFill>
              </a:rPr>
              <a:t>أتت النسوة حاملات الطيب إلى قبرك مع البخور أيها المخلص. وسمعن الملاك قائلا لهن لماذا تطلبن الحي مع الأموات. وهو كإله قام من القبر.</a:t>
            </a:r>
            <a:endParaRPr lang="fr-FR" sz="2775" dirty="0">
              <a:solidFill>
                <a:prstClr val="white"/>
              </a:solidFill>
            </a:endParaRPr>
          </a:p>
        </p:txBody>
      </p:sp>
      <p:sp>
        <p:nvSpPr>
          <p:cNvPr id="6" name="Rectangle 5"/>
          <p:cNvSpPr/>
          <p:nvPr/>
        </p:nvSpPr>
        <p:spPr>
          <a:xfrm>
            <a:off x="323528" y="249493"/>
            <a:ext cx="4572508" cy="2462213"/>
          </a:xfrm>
          <a:prstGeom prst="rect">
            <a:avLst/>
          </a:prstGeom>
        </p:spPr>
        <p:txBody>
          <a:bodyPr wrap="square">
            <a:spAutoFit/>
          </a:bodyPr>
          <a:lstStyle/>
          <a:p>
            <a:pPr algn="just"/>
            <a:r>
              <a:rPr lang="fr-FR" sz="2200" dirty="0" err="1">
                <a:solidFill>
                  <a:prstClr val="white"/>
                </a:solidFill>
                <a:latin typeface="CS Avva Shenouda" pitchFamily="34" charset="0"/>
              </a:rPr>
              <a:t>Nihi`omi</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mfaicojen</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au`i</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epek`mhau</a:t>
            </a:r>
            <a:r>
              <a:rPr lang="fr-FR" sz="2200" dirty="0">
                <a:solidFill>
                  <a:prstClr val="white"/>
                </a:solidFill>
                <a:latin typeface="CS Avva Shenouda" pitchFamily="34" charset="0"/>
              </a:rPr>
              <a:t> @  nem </a:t>
            </a:r>
            <a:r>
              <a:rPr lang="fr-FR" sz="2200" dirty="0" err="1">
                <a:solidFill>
                  <a:prstClr val="white"/>
                </a:solidFill>
                <a:latin typeface="CS Avva Shenouda" pitchFamily="34" charset="0"/>
              </a:rPr>
              <a:t>pi`c;oinofi</a:t>
            </a:r>
            <a:r>
              <a:rPr lang="fr-FR" sz="2200" dirty="0">
                <a:solidFill>
                  <a:prstClr val="white"/>
                </a:solidFill>
                <a:latin typeface="CS Avva Shenouda" pitchFamily="34" charset="0"/>
              </a:rPr>
              <a:t> `w </a:t>
            </a:r>
            <a:r>
              <a:rPr lang="fr-FR" sz="2200" dirty="0" err="1">
                <a:solidFill>
                  <a:prstClr val="white"/>
                </a:solidFill>
                <a:latin typeface="CS Avva Shenouda" pitchFamily="34" charset="0"/>
              </a:rPr>
              <a:t>Picwtyr</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ouoh</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aucwtem</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epiaggeloc</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efjw</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mmoc</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nwou</a:t>
            </a:r>
            <a:r>
              <a:rPr lang="fr-FR" sz="2200" dirty="0">
                <a:solidFill>
                  <a:prstClr val="white"/>
                </a:solidFill>
                <a:latin typeface="CS Avva Shenouda" pitchFamily="34" charset="0"/>
              </a:rPr>
              <a:t> @  je </a:t>
            </a:r>
            <a:r>
              <a:rPr lang="fr-FR" sz="2200" dirty="0" err="1">
                <a:solidFill>
                  <a:prstClr val="white"/>
                </a:solidFill>
                <a:latin typeface="CS Avva Shenouda" pitchFamily="34" charset="0"/>
              </a:rPr>
              <a:t>e;be</a:t>
            </a:r>
            <a:r>
              <a:rPr lang="fr-FR" sz="2200" dirty="0">
                <a:solidFill>
                  <a:prstClr val="white"/>
                </a:solidFill>
                <a:latin typeface="CS Avva Shenouda" pitchFamily="34" charset="0"/>
              </a:rPr>
              <a:t> ou </a:t>
            </a:r>
            <a:r>
              <a:rPr lang="fr-FR" sz="2200" dirty="0" err="1">
                <a:solidFill>
                  <a:prstClr val="white"/>
                </a:solidFill>
                <a:latin typeface="CS Avva Shenouda" pitchFamily="34" charset="0"/>
              </a:rPr>
              <a:t>tetenkw</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nca</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vyetonq</a:t>
            </a:r>
            <a:r>
              <a:rPr lang="fr-FR" sz="2200" dirty="0">
                <a:solidFill>
                  <a:prstClr val="white"/>
                </a:solidFill>
                <a:latin typeface="CS Avva Shenouda" pitchFamily="34" charset="0"/>
              </a:rPr>
              <a:t> nem </a:t>
            </a:r>
            <a:r>
              <a:rPr lang="fr-FR" sz="2200" dirty="0" err="1">
                <a:solidFill>
                  <a:prstClr val="white"/>
                </a:solidFill>
                <a:latin typeface="CS Avva Shenouda" pitchFamily="34" charset="0"/>
              </a:rPr>
              <a:t>nirefmwout</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ouoh</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N;of</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hwc</a:t>
            </a:r>
            <a:r>
              <a:rPr lang="fr-FR" sz="2200" dirty="0">
                <a:solidFill>
                  <a:prstClr val="white"/>
                </a:solidFill>
                <a:latin typeface="CS Avva Shenouda" pitchFamily="34" charset="0"/>
              </a:rPr>
              <a:t> Nou] </a:t>
            </a:r>
            <a:r>
              <a:rPr lang="fr-FR" sz="2200" dirty="0" err="1">
                <a:solidFill>
                  <a:prstClr val="white"/>
                </a:solidFill>
                <a:latin typeface="CS Avva Shenouda" pitchFamily="34" charset="0"/>
              </a:rPr>
              <a:t>aftwnf</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ebolqen</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pi`mhau</a:t>
            </a:r>
            <a:r>
              <a:rPr lang="fr-FR" sz="2200" dirty="0">
                <a:solidFill>
                  <a:prstClr val="white"/>
                </a:solidFill>
                <a:latin typeface="CS Avva Shenouda" pitchFamily="34" charset="0"/>
              </a:rPr>
              <a:t> @ </a:t>
            </a:r>
          </a:p>
        </p:txBody>
      </p:sp>
      <p:sp>
        <p:nvSpPr>
          <p:cNvPr id="7" name="Rectangle 6"/>
          <p:cNvSpPr/>
          <p:nvPr/>
        </p:nvSpPr>
        <p:spPr>
          <a:xfrm>
            <a:off x="323528" y="3075806"/>
            <a:ext cx="8509588" cy="1650452"/>
          </a:xfrm>
          <a:prstGeom prst="rect">
            <a:avLst/>
          </a:prstGeom>
        </p:spPr>
        <p:txBody>
          <a:bodyPr wrap="square">
            <a:spAutoFit/>
          </a:bodyPr>
          <a:lstStyle/>
          <a:p>
            <a:pPr algn="ctr"/>
            <a:r>
              <a:rPr lang="fr-FR" sz="2025" b="1" dirty="0">
                <a:solidFill>
                  <a:prstClr val="white"/>
                </a:solidFill>
                <a:latin typeface="Book Antiqua" pitchFamily="18" charset="0"/>
              </a:rPr>
              <a:t>Les femmes portant les parfums et l’encens sont venues vers ton tombeau, ô Sauveur ; </a:t>
            </a:r>
          </a:p>
          <a:p>
            <a:pPr algn="ctr"/>
            <a:r>
              <a:rPr lang="fr-FR" sz="2025" b="1" dirty="0">
                <a:solidFill>
                  <a:prstClr val="white"/>
                </a:solidFill>
                <a:latin typeface="Book Antiqua" pitchFamily="18" charset="0"/>
              </a:rPr>
              <a:t>elles entendirent l’ange qui leur disait : </a:t>
            </a:r>
          </a:p>
          <a:p>
            <a:pPr algn="ctr"/>
            <a:r>
              <a:rPr lang="fr-FR" sz="2025" b="1" dirty="0">
                <a:solidFill>
                  <a:prstClr val="white"/>
                </a:solidFill>
                <a:latin typeface="Book Antiqua" pitchFamily="18" charset="0"/>
              </a:rPr>
              <a:t>“Pourquoi cherchez-vous le Vivant parmi les morts </a:t>
            </a:r>
          </a:p>
          <a:p>
            <a:pPr algn="ctr"/>
            <a:r>
              <a:rPr lang="fr-FR" sz="2025" b="1" dirty="0">
                <a:solidFill>
                  <a:prstClr val="white"/>
                </a:solidFill>
                <a:latin typeface="Book Antiqua" pitchFamily="18" charset="0"/>
              </a:rPr>
              <a:t>alors qu’étant Dieu il est ressuscité et est sorti du tombeau.”</a:t>
            </a:r>
          </a:p>
        </p:txBody>
      </p:sp>
      <p:sp>
        <p:nvSpPr>
          <p:cNvPr id="4" name="ZoneTexte 3">
            <a:extLst>
              <a:ext uri="{FF2B5EF4-FFF2-40B4-BE49-F238E27FC236}">
                <a16:creationId xmlns:a16="http://schemas.microsoft.com/office/drawing/2014/main" id="{805CC3CA-2ECF-3C7A-46FF-5D42DD48B60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5B611A66-99F5-AE03-48D6-0184BE7F69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611481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للآب والابن والروح القدس.</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467544" y="249492"/>
            <a:ext cx="4428492" cy="954107"/>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Doxa Patri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Ui`w</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agi`w</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Pneumati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2147829" y="2969389"/>
            <a:ext cx="4806534"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Gloire soit au Père, au Fils et au Saint Esprit.</a:t>
            </a:r>
          </a:p>
        </p:txBody>
      </p:sp>
      <p:sp>
        <p:nvSpPr>
          <p:cNvPr id="4" name="ZoneTexte 3">
            <a:extLst>
              <a:ext uri="{FF2B5EF4-FFF2-40B4-BE49-F238E27FC236}">
                <a16:creationId xmlns:a16="http://schemas.microsoft.com/office/drawing/2014/main" id="{22D85864-C456-EF79-0D8E-AB69AA54AC6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E50FE1C7-83F6-6BDA-E555-9F920A9BE9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827658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458365"/>
          </a:xfrm>
          <a:prstGeom prst="rect">
            <a:avLst/>
          </a:prstGeom>
        </p:spPr>
        <p:txBody>
          <a:bodyPr wrap="square">
            <a:spAutoFit/>
          </a:bodyPr>
          <a:lstStyle/>
          <a:p>
            <a:pPr algn="just" rtl="1"/>
            <a:r>
              <a:rPr lang="ar-EG" sz="3075" dirty="0">
                <a:solidFill>
                  <a:prstClr val="white"/>
                </a:solidFill>
              </a:rPr>
              <a:t>نسجد</a:t>
            </a:r>
            <a:r>
              <a:rPr lang="fr-FR" sz="3075" dirty="0">
                <a:solidFill>
                  <a:prstClr val="white"/>
                </a:solidFill>
              </a:rPr>
              <a:t> </a:t>
            </a:r>
            <a:r>
              <a:rPr lang="ar-EG" sz="3075" dirty="0">
                <a:solidFill>
                  <a:prstClr val="white"/>
                </a:solidFill>
              </a:rPr>
              <a:t>للآب</a:t>
            </a:r>
            <a:r>
              <a:rPr lang="fr-FR" sz="3075" dirty="0">
                <a:solidFill>
                  <a:prstClr val="white"/>
                </a:solidFill>
              </a:rPr>
              <a:t> </a:t>
            </a:r>
            <a:r>
              <a:rPr lang="ar-EG" sz="3075" dirty="0">
                <a:solidFill>
                  <a:prstClr val="white"/>
                </a:solidFill>
              </a:rPr>
              <a:t>والابن</a:t>
            </a:r>
            <a:r>
              <a:rPr lang="fr-FR" sz="3075" dirty="0">
                <a:solidFill>
                  <a:prstClr val="white"/>
                </a:solidFill>
              </a:rPr>
              <a:t> </a:t>
            </a:r>
            <a:r>
              <a:rPr lang="ar-EG" sz="3075" dirty="0">
                <a:solidFill>
                  <a:prstClr val="white"/>
                </a:solidFill>
              </a:rPr>
              <a:t>والروح</a:t>
            </a:r>
            <a:r>
              <a:rPr lang="fr-FR" sz="3075" dirty="0">
                <a:solidFill>
                  <a:prstClr val="white"/>
                </a:solidFill>
              </a:rPr>
              <a:t> </a:t>
            </a:r>
            <a:r>
              <a:rPr lang="ar-EG" sz="3075" dirty="0">
                <a:solidFill>
                  <a:prstClr val="white"/>
                </a:solidFill>
              </a:rPr>
              <a:t>القدس</a:t>
            </a:r>
            <a:r>
              <a:rPr lang="fr-FR" sz="3075" dirty="0">
                <a:solidFill>
                  <a:prstClr val="white"/>
                </a:solidFill>
              </a:rPr>
              <a:t> </a:t>
            </a:r>
            <a:r>
              <a:rPr lang="ar-EG" sz="3075" dirty="0">
                <a:solidFill>
                  <a:prstClr val="white"/>
                </a:solidFill>
              </a:rPr>
              <a:t>في</a:t>
            </a:r>
            <a:r>
              <a:rPr lang="fr-FR" sz="3075" dirty="0">
                <a:solidFill>
                  <a:prstClr val="white"/>
                </a:solidFill>
              </a:rPr>
              <a:t> </a:t>
            </a:r>
            <a:r>
              <a:rPr lang="ar-EG" sz="3075" dirty="0">
                <a:solidFill>
                  <a:prstClr val="white"/>
                </a:solidFill>
              </a:rPr>
              <a:t>وحدانية</a:t>
            </a:r>
            <a:r>
              <a:rPr lang="fr-FR" sz="3075" dirty="0">
                <a:solidFill>
                  <a:prstClr val="white"/>
                </a:solidFill>
              </a:rPr>
              <a:t> </a:t>
            </a:r>
            <a:r>
              <a:rPr lang="ar-EG" sz="3075" dirty="0">
                <a:solidFill>
                  <a:prstClr val="white"/>
                </a:solidFill>
              </a:rPr>
              <a:t>الجوهر. ونصرخ</a:t>
            </a:r>
            <a:r>
              <a:rPr lang="fr-FR" sz="3075" dirty="0">
                <a:solidFill>
                  <a:prstClr val="white"/>
                </a:solidFill>
              </a:rPr>
              <a:t> </a:t>
            </a:r>
            <a:r>
              <a:rPr lang="ar-EG" sz="3075" dirty="0">
                <a:solidFill>
                  <a:prstClr val="white"/>
                </a:solidFill>
              </a:rPr>
              <a:t>مع</a:t>
            </a:r>
            <a:r>
              <a:rPr lang="fr-FR" sz="3075" dirty="0">
                <a:solidFill>
                  <a:prstClr val="white"/>
                </a:solidFill>
              </a:rPr>
              <a:t> </a:t>
            </a:r>
            <a:r>
              <a:rPr lang="ar-EG" sz="3075" dirty="0" err="1">
                <a:solidFill>
                  <a:prstClr val="white"/>
                </a:solidFill>
              </a:rPr>
              <a:t>الشاروبيم</a:t>
            </a:r>
            <a:r>
              <a:rPr lang="fr-FR" sz="3075" dirty="0">
                <a:solidFill>
                  <a:prstClr val="white"/>
                </a:solidFill>
              </a:rPr>
              <a:t> </a:t>
            </a:r>
            <a:r>
              <a:rPr lang="ar-EG" sz="3075" dirty="0">
                <a:solidFill>
                  <a:prstClr val="white"/>
                </a:solidFill>
              </a:rPr>
              <a:t>قائلين</a:t>
            </a:r>
            <a:r>
              <a:rPr lang="fr-FR" sz="3075" dirty="0">
                <a:solidFill>
                  <a:prstClr val="white"/>
                </a:solidFill>
              </a:rPr>
              <a:t> </a:t>
            </a:r>
            <a:r>
              <a:rPr lang="ar-EG" sz="3075" dirty="0">
                <a:solidFill>
                  <a:prstClr val="white"/>
                </a:solidFill>
              </a:rPr>
              <a:t>قدوس</a:t>
            </a:r>
            <a:r>
              <a:rPr lang="fr-FR" sz="3075" dirty="0">
                <a:solidFill>
                  <a:prstClr val="white"/>
                </a:solidFill>
              </a:rPr>
              <a:t> </a:t>
            </a:r>
            <a:r>
              <a:rPr lang="ar-EG" sz="3075" dirty="0">
                <a:solidFill>
                  <a:prstClr val="white"/>
                </a:solidFill>
              </a:rPr>
              <a:t>قدوس</a:t>
            </a:r>
            <a:r>
              <a:rPr lang="fr-FR" sz="3075" dirty="0">
                <a:solidFill>
                  <a:prstClr val="white"/>
                </a:solidFill>
              </a:rPr>
              <a:t> </a:t>
            </a:r>
            <a:r>
              <a:rPr lang="ar-EG" sz="3075" dirty="0">
                <a:solidFill>
                  <a:prstClr val="white"/>
                </a:solidFill>
              </a:rPr>
              <a:t>قدوس</a:t>
            </a:r>
            <a:r>
              <a:rPr lang="fr-FR" sz="3075" dirty="0">
                <a:solidFill>
                  <a:prstClr val="white"/>
                </a:solidFill>
              </a:rPr>
              <a:t> </a:t>
            </a:r>
            <a:r>
              <a:rPr lang="ar-EG" sz="3075" dirty="0">
                <a:solidFill>
                  <a:prstClr val="white"/>
                </a:solidFill>
              </a:rPr>
              <a:t>أنت</a:t>
            </a:r>
            <a:r>
              <a:rPr lang="fr-FR" sz="3075" dirty="0">
                <a:solidFill>
                  <a:prstClr val="white"/>
                </a:solidFill>
              </a:rPr>
              <a:t> </a:t>
            </a:r>
            <a:r>
              <a:rPr lang="ar-EG" sz="3075" dirty="0">
                <a:solidFill>
                  <a:prstClr val="white"/>
                </a:solidFill>
              </a:rPr>
              <a:t>يا</a:t>
            </a:r>
            <a:r>
              <a:rPr lang="fr-FR" sz="3075" dirty="0">
                <a:solidFill>
                  <a:prstClr val="white"/>
                </a:solidFill>
              </a:rPr>
              <a:t> </a:t>
            </a:r>
            <a:r>
              <a:rPr lang="ar-EG" sz="3075" dirty="0">
                <a:solidFill>
                  <a:prstClr val="white"/>
                </a:solidFill>
              </a:rPr>
              <a:t>رب</a:t>
            </a:r>
            <a:endParaRPr lang="fr-FR" sz="3075" dirty="0">
              <a:solidFill>
                <a:prstClr val="white"/>
              </a:solidFill>
            </a:endParaRPr>
          </a:p>
        </p:txBody>
      </p:sp>
      <p:sp>
        <p:nvSpPr>
          <p:cNvPr id="6" name="Rectangle 5"/>
          <p:cNvSpPr/>
          <p:nvPr/>
        </p:nvSpPr>
        <p:spPr>
          <a:xfrm>
            <a:off x="323528" y="249492"/>
            <a:ext cx="4572508" cy="2308324"/>
          </a:xfrm>
          <a:prstGeom prst="rect">
            <a:avLst/>
          </a:prstGeom>
        </p:spPr>
        <p:txBody>
          <a:bodyPr wrap="square">
            <a:spAutoFit/>
          </a:bodyPr>
          <a:lstStyle/>
          <a:p>
            <a:pPr algn="just"/>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Tenouwst</a:t>
            </a:r>
            <a:r>
              <a:rPr lang="fr-FR" sz="2400" dirty="0">
                <a:solidFill>
                  <a:prstClr val="white"/>
                </a:solidFill>
                <a:latin typeface="CS Avva Shenouda" pitchFamily="34" charset="0"/>
              </a:rPr>
              <a:t> `m`</a:t>
            </a:r>
            <a:r>
              <a:rPr lang="fr-FR" sz="2400" dirty="0" err="1">
                <a:solidFill>
                  <a:prstClr val="white"/>
                </a:solidFill>
                <a:latin typeface="CS Avva Shenouda" pitchFamily="34" charset="0"/>
              </a:rPr>
              <a:t>Viwt</a:t>
            </a:r>
            <a:r>
              <a:rPr lang="fr-FR" sz="2400" dirty="0">
                <a:solidFill>
                  <a:prstClr val="white"/>
                </a:solidFill>
                <a:latin typeface="CS Avva Shenouda" pitchFamily="34" charset="0"/>
              </a:rPr>
              <a:t> nem</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Psyri</a:t>
            </a:r>
            <a:r>
              <a:rPr lang="fr-FR" sz="2400" dirty="0">
                <a:solidFill>
                  <a:prstClr val="white"/>
                </a:solidFill>
                <a:latin typeface="CS Avva Shenouda" pitchFamily="34" charset="0"/>
              </a:rPr>
              <a:t> nem Pi=p=n=a =e=;=u @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metouai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ouci`a</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ntenws</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nem </a:t>
            </a:r>
            <a:r>
              <a:rPr lang="fr-FR" sz="2400" dirty="0" err="1">
                <a:solidFill>
                  <a:prstClr val="white"/>
                </a:solidFill>
                <a:latin typeface="CS Avva Shenouda" pitchFamily="34" charset="0"/>
              </a:rPr>
              <a:t>Ni,eroubim</a:t>
            </a:r>
            <a:r>
              <a:rPr lang="fr-FR" sz="2400" dirty="0">
                <a:solidFill>
                  <a:prstClr val="white"/>
                </a:solidFill>
                <a:latin typeface="CS Avva Shenouda" pitchFamily="34" charset="0"/>
              </a:rPr>
              <a:t> @ je `&lt;</a:t>
            </a:r>
            <a:r>
              <a:rPr lang="fr-FR" sz="2400" dirty="0" err="1">
                <a:solidFill>
                  <a:prstClr val="white"/>
                </a:solidFill>
                <a:latin typeface="CS Avva Shenouda" pitchFamily="34" charset="0"/>
              </a:rPr>
              <a:t>ouab</a:t>
            </a:r>
            <a:r>
              <a:rPr lang="fr-FR" sz="2400" dirty="0">
                <a:solidFill>
                  <a:prstClr val="white"/>
                </a:solidFill>
                <a:latin typeface="CS Avva Shenouda" pitchFamily="34" charset="0"/>
              </a:rPr>
              <a:t> `&lt;</a:t>
            </a:r>
            <a:r>
              <a:rPr lang="fr-FR" sz="2400" dirty="0" err="1">
                <a:solidFill>
                  <a:prstClr val="white"/>
                </a:solidFill>
                <a:latin typeface="CS Avva Shenouda" pitchFamily="34" charset="0"/>
              </a:rPr>
              <a:t>ouab</a:t>
            </a:r>
            <a:r>
              <a:rPr lang="fr-FR" sz="2400" dirty="0">
                <a:solidFill>
                  <a:prstClr val="white"/>
                </a:solidFill>
                <a:latin typeface="CS Avva Shenouda" pitchFamily="34" charset="0"/>
              </a:rPr>
              <a:t> `&lt;</a:t>
            </a:r>
            <a:r>
              <a:rPr lang="fr-FR" sz="2400" dirty="0" err="1">
                <a:solidFill>
                  <a:prstClr val="white"/>
                </a:solidFill>
                <a:latin typeface="CS Avva Shenouda" pitchFamily="34" charset="0"/>
              </a:rPr>
              <a:t>ouab</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N;ok</a:t>
            </a:r>
            <a:br>
              <a:rPr lang="fr-FR" sz="2400" dirty="0">
                <a:solidFill>
                  <a:prstClr val="white"/>
                </a:solidFill>
                <a:latin typeface="CS Avva Shenouda" pitchFamily="34" charset="0"/>
              </a:rPr>
            </a:br>
            <a:r>
              <a:rPr lang="fr-FR" sz="2400" dirty="0">
                <a:solidFill>
                  <a:prstClr val="white"/>
                </a:solidFill>
                <a:latin typeface="CS Avva Shenouda" pitchFamily="34" charset="0"/>
              </a:rPr>
              <a:t>`P¡</a:t>
            </a:r>
          </a:p>
        </p:txBody>
      </p:sp>
      <p:sp>
        <p:nvSpPr>
          <p:cNvPr id="7" name="Rectangle 6"/>
          <p:cNvSpPr/>
          <p:nvPr/>
        </p:nvSpPr>
        <p:spPr>
          <a:xfrm>
            <a:off x="323528" y="3147814"/>
            <a:ext cx="8509588" cy="1569660"/>
          </a:xfrm>
          <a:prstGeom prst="rect">
            <a:avLst/>
          </a:prstGeom>
        </p:spPr>
        <p:txBody>
          <a:bodyPr wrap="square">
            <a:spAutoFit/>
          </a:bodyPr>
          <a:lstStyle/>
          <a:p>
            <a:pPr algn="ctr"/>
            <a:r>
              <a:rPr lang="fr-FR" sz="2400" b="1" dirty="0">
                <a:solidFill>
                  <a:prstClr val="white"/>
                </a:solidFill>
                <a:latin typeface="Book Antiqua" pitchFamily="18" charset="0"/>
              </a:rPr>
              <a:t>Nous adorons le Père, le Fils et l’Esprit Saint </a:t>
            </a:r>
          </a:p>
          <a:p>
            <a:pPr algn="ctr"/>
            <a:r>
              <a:rPr lang="fr-FR" sz="2400" b="1" dirty="0">
                <a:solidFill>
                  <a:prstClr val="white"/>
                </a:solidFill>
                <a:latin typeface="Book Antiqua" pitchFamily="18" charset="0"/>
              </a:rPr>
              <a:t>dans l’unité de leur essence, </a:t>
            </a:r>
          </a:p>
          <a:p>
            <a:pPr algn="ctr"/>
            <a:r>
              <a:rPr lang="fr-FR" sz="2400" b="1" dirty="0">
                <a:solidFill>
                  <a:prstClr val="white"/>
                </a:solidFill>
                <a:latin typeface="Book Antiqua" pitchFamily="18" charset="0"/>
              </a:rPr>
              <a:t>et nous nous écrions avec les Chérubins : </a:t>
            </a:r>
          </a:p>
          <a:p>
            <a:pPr algn="ctr"/>
            <a:r>
              <a:rPr lang="fr-FR" sz="2400" b="1" dirty="0">
                <a:solidFill>
                  <a:prstClr val="white"/>
                </a:solidFill>
                <a:latin typeface="Book Antiqua" pitchFamily="18" charset="0"/>
              </a:rPr>
              <a:t>“Saint, Saint, Saint es-tu, Seigneur!”</a:t>
            </a:r>
          </a:p>
        </p:txBody>
      </p:sp>
      <p:sp>
        <p:nvSpPr>
          <p:cNvPr id="4" name="ZoneTexte 3">
            <a:extLst>
              <a:ext uri="{FF2B5EF4-FFF2-40B4-BE49-F238E27FC236}">
                <a16:creationId xmlns:a16="http://schemas.microsoft.com/office/drawing/2014/main" id="{DED48EB7-3D21-3622-7F5D-284FDCDEAEB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79474B21-A785-C106-BFE5-BA5D69A005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87440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الآن وكل أوان وإلى دهر الدهور أمين.</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95536" y="249492"/>
            <a:ext cx="4176464" cy="1384995"/>
          </a:xfrm>
          <a:prstGeom prst="rect">
            <a:avLst/>
          </a:prstGeom>
        </p:spPr>
        <p:txBody>
          <a:bodyPr wrap="square">
            <a:spAutoFit/>
          </a:bodyPr>
          <a:lstStyle/>
          <a:p>
            <a:pPr lvl="0" algn="just"/>
            <a:r>
              <a:rPr lang="fr-FR" sz="2800" dirty="0">
                <a:solidFill>
                  <a:prstClr val="white"/>
                </a:solidFill>
                <a:latin typeface="CS Avva Shenouda" pitchFamily="34" charset="0"/>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nun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ic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touc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e`wnac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twn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e`wnwn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amyn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1115616" y="3131407"/>
            <a:ext cx="6912768"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Maintenant et toujours et dans les siècles des siècles. Amen</a:t>
            </a:r>
          </a:p>
        </p:txBody>
      </p:sp>
      <p:sp>
        <p:nvSpPr>
          <p:cNvPr id="4" name="ZoneTexte 3">
            <a:extLst>
              <a:ext uri="{FF2B5EF4-FFF2-40B4-BE49-F238E27FC236}">
                <a16:creationId xmlns:a16="http://schemas.microsoft.com/office/drawing/2014/main" id="{337CC922-AAED-0A6F-7654-BFB776FB25A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682DEDFE-8C92-3459-F5EF-E0D3BF0DB9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405614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458365"/>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للآب</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والابن</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القدس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في</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وحدانية</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الجوهر. ونصرخ</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مع</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الشاروبيم</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قائلين</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رب</a:t>
            </a:r>
            <a:endParaRPr kumimoji="0" lang="fr-FR" sz="3075"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230832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Tenouwst</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`m`</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nem Pi=p=n=a =e=;=u @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metouai</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ouci`a</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ouoh</a:t>
            </a:r>
            <a:b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ntenws</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Ni,eroubim</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 je `&lt;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ouab</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`&lt;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ouab</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`&lt;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ouab</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N;ok</a:t>
            </a:r>
            <a:b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`P¡</a:t>
            </a:r>
          </a:p>
        </p:txBody>
      </p:sp>
      <p:sp>
        <p:nvSpPr>
          <p:cNvPr id="7" name="Rectangle 6"/>
          <p:cNvSpPr/>
          <p:nvPr/>
        </p:nvSpPr>
        <p:spPr>
          <a:xfrm>
            <a:off x="323528" y="3147814"/>
            <a:ext cx="8509588"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Nous adorons le Père, le Fils et l’Esprit Saint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dans l’unité de leur essence,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et nous nous écrions avec les Chérubins :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es-tu, Seigneur!”</a:t>
            </a:r>
          </a:p>
        </p:txBody>
      </p:sp>
      <p:sp>
        <p:nvSpPr>
          <p:cNvPr id="4" name="ZoneTexte 3">
            <a:extLst>
              <a:ext uri="{FF2B5EF4-FFF2-40B4-BE49-F238E27FC236}">
                <a16:creationId xmlns:a16="http://schemas.microsoft.com/office/drawing/2014/main" id="{96170357-C769-0BFF-BAA6-BB1D115947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106F3A99-4A93-9605-8149-0DDFA525D31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281167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الآن وكل أوان وإلى دهر الدهور أمين.</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95536" y="249492"/>
            <a:ext cx="4176464" cy="138499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nun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ic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touc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e`wnac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twn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e`wnwn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amyn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1115616" y="3131407"/>
            <a:ext cx="6912768"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Maintenant et toujours et dans les siècles des siècles. Amen</a:t>
            </a:r>
          </a:p>
        </p:txBody>
      </p:sp>
      <p:sp>
        <p:nvSpPr>
          <p:cNvPr id="4" name="ZoneTexte 3">
            <a:extLst>
              <a:ext uri="{FF2B5EF4-FFF2-40B4-BE49-F238E27FC236}">
                <a16:creationId xmlns:a16="http://schemas.microsoft.com/office/drawing/2014/main" id="{94A733BB-C166-2DD9-6C19-C27242821D2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BB0E1F9A-7B57-77B2-B744-D36F8FD0D5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781876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458365"/>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للآب</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والابن</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القدس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في</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وحدانية</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الجوهر. ونصرخ</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مع</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الشاروبيم</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قائلين</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a:t>
            </a:r>
            <a:r>
              <a:rPr kumimoji="0" lang="fr-FR" sz="3075" b="0" i="0" u="none" strike="noStrike" kern="1200" cap="none" spc="0" normalizeH="0" baseline="0" noProof="0" dirty="0">
                <a:ln>
                  <a:noFill/>
                </a:ln>
                <a:solidFill>
                  <a:prstClr val="white"/>
                </a:solidFill>
                <a:effectLst/>
                <a:uLnTx/>
                <a:uFillTx/>
                <a:latin typeface="Calibri"/>
                <a:ea typeface="+mn-ea"/>
                <a:cs typeface="+mn-cs"/>
              </a:rPr>
              <a:t> </a:t>
            </a:r>
            <a:r>
              <a:rPr kumimoji="0" lang="ar-EG" sz="3075"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رب</a:t>
            </a:r>
            <a:endParaRPr kumimoji="0" lang="fr-FR" sz="3075"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230832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Tenouwst</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`m`</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nem</a:t>
            </a:r>
            <a:b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nem Pi=p=n=a =e=;=u @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metouai</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ouci`a</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ouoh</a:t>
            </a:r>
            <a:b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ntenws</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Ni,eroubim</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 je `&lt;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ouab</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`&lt;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ouab</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`&lt;</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ouab</a:t>
            </a: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400" b="0" i="0" u="none" strike="noStrike" kern="1200" cap="none" spc="0" normalizeH="0" baseline="0" noProof="0" dirty="0" err="1">
                <a:ln>
                  <a:noFill/>
                </a:ln>
                <a:solidFill>
                  <a:prstClr val="white"/>
                </a:solidFill>
                <a:effectLst/>
                <a:uLnTx/>
                <a:uFillTx/>
                <a:latin typeface="CS Avva Shenouda" pitchFamily="34" charset="0"/>
                <a:ea typeface="+mn-ea"/>
                <a:cs typeface="+mn-cs"/>
              </a:rPr>
              <a:t>N;ok</a:t>
            </a:r>
            <a:b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rPr>
              <a:t>`P¡</a:t>
            </a:r>
          </a:p>
        </p:txBody>
      </p:sp>
      <p:sp>
        <p:nvSpPr>
          <p:cNvPr id="7" name="Rectangle 6"/>
          <p:cNvSpPr/>
          <p:nvPr/>
        </p:nvSpPr>
        <p:spPr>
          <a:xfrm>
            <a:off x="323528" y="3147814"/>
            <a:ext cx="8509588"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Nous adorons le Père, le Fils et l’Esprit Saint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dans l’unité de leur essence,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et nous nous écrions avec les Chérubins :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es-tu, Seigneur!”</a:t>
            </a:r>
          </a:p>
        </p:txBody>
      </p:sp>
      <p:sp>
        <p:nvSpPr>
          <p:cNvPr id="4" name="ZoneTexte 3">
            <a:extLst>
              <a:ext uri="{FF2B5EF4-FFF2-40B4-BE49-F238E27FC236}">
                <a16:creationId xmlns:a16="http://schemas.microsoft.com/office/drawing/2014/main" id="{E8544D7D-A66D-83F4-B295-3EE896B2D5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31C5538C-5674-EED2-5106-549A5E0143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922214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744416"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الآن وكل أوان وإلى دهر الدهور أمين.</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95536" y="249492"/>
            <a:ext cx="4176464" cy="138499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nun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a`i</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ic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touc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e`wnac</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twn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e`wnwn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2800" b="0" i="0" u="none" strike="noStrike" kern="1200" cap="none" spc="0" normalizeH="0" baseline="0" noProof="0" dirty="0" err="1">
                <a:ln>
                  <a:noFill/>
                </a:ln>
                <a:solidFill>
                  <a:prstClr val="white"/>
                </a:solidFill>
                <a:effectLst/>
                <a:uLnTx/>
                <a:uFillTx/>
                <a:latin typeface="CS Avva Shenouda" pitchFamily="34" charset="0"/>
                <a:ea typeface="+mn-ea"/>
                <a:cs typeface="+mn-cs"/>
              </a:rPr>
              <a:t>amyn</a:t>
            </a:r>
            <a:r>
              <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p:cNvSpPr/>
          <p:nvPr/>
        </p:nvSpPr>
        <p:spPr>
          <a:xfrm>
            <a:off x="1115616" y="3131407"/>
            <a:ext cx="6912768"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Maintenant et toujours et dans les siècles des siècles. Amen</a:t>
            </a:r>
          </a:p>
        </p:txBody>
      </p:sp>
      <p:sp>
        <p:nvSpPr>
          <p:cNvPr id="4" name="ZoneTexte 3">
            <a:extLst>
              <a:ext uri="{FF2B5EF4-FFF2-40B4-BE49-F238E27FC236}">
                <a16:creationId xmlns:a16="http://schemas.microsoft.com/office/drawing/2014/main" id="{98A84E0D-98E7-5F79-5EAB-52BC63AD562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F3659389-DA3C-C296-5B6E-4E0C0A8C22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213924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69825"/>
          </a:xfrm>
          <a:prstGeom prst="rect">
            <a:avLst/>
          </a:prstGeom>
        </p:spPr>
        <p:txBody>
          <a:bodyPr wrap="square">
            <a:spAutoFit/>
          </a:bodyPr>
          <a:lstStyle/>
          <a:p>
            <a:pPr algn="just" rtl="1"/>
            <a:r>
              <a:rPr lang="ar-EG" sz="2700" dirty="0">
                <a:solidFill>
                  <a:prstClr val="white"/>
                </a:solidFill>
              </a:rPr>
              <a:t>ولدت أيتها العذراء معطى الحياة ، وخلصت آدم من الخطية. ومنحت حواء الفرح عوض حزنها. وأنعمت لنا بالحياة والخلاص من الفساد والتغير</a:t>
            </a:r>
            <a:endParaRPr lang="fr-FR" sz="2700" dirty="0">
              <a:solidFill>
                <a:prstClr val="white"/>
              </a:solidFill>
            </a:endParaRPr>
          </a:p>
        </p:txBody>
      </p:sp>
      <p:sp>
        <p:nvSpPr>
          <p:cNvPr id="6" name="Rectangle 5"/>
          <p:cNvSpPr/>
          <p:nvPr/>
        </p:nvSpPr>
        <p:spPr>
          <a:xfrm>
            <a:off x="323528" y="249492"/>
            <a:ext cx="4572508" cy="2492990"/>
          </a:xfrm>
          <a:prstGeom prst="rect">
            <a:avLst/>
          </a:prstGeom>
        </p:spPr>
        <p:txBody>
          <a:bodyPr wrap="square">
            <a:spAutoFit/>
          </a:bodyPr>
          <a:lstStyle/>
          <a:p>
            <a:pPr algn="just"/>
            <a:r>
              <a:rPr lang="fr-FR" sz="2400" dirty="0">
                <a:solidFill>
                  <a:prstClr val="white"/>
                </a:solidFill>
                <a:latin typeface="CS Avva Shenouda" pitchFamily="34" charset="0"/>
              </a:rPr>
              <a:t>`</a:t>
            </a:r>
            <a:r>
              <a:rPr lang="fr-FR" sz="2200" dirty="0" err="1">
                <a:solidFill>
                  <a:prstClr val="white"/>
                </a:solidFill>
                <a:latin typeface="CS Avva Shenouda" pitchFamily="34" charset="0"/>
              </a:rPr>
              <a:t>Aremici</a:t>
            </a:r>
            <a:r>
              <a:rPr lang="fr-FR" sz="2200" dirty="0">
                <a:solidFill>
                  <a:prstClr val="white"/>
                </a:solidFill>
                <a:latin typeface="CS Avva Shenouda" pitchFamily="34" charset="0"/>
              </a:rPr>
              <a:t> `w ]</a:t>
            </a:r>
            <a:r>
              <a:rPr lang="fr-FR" sz="2200" dirty="0" err="1">
                <a:solidFill>
                  <a:prstClr val="white"/>
                </a:solidFill>
                <a:latin typeface="CS Avva Shenouda" pitchFamily="34" charset="0"/>
              </a:rPr>
              <a:t>par;enoc</a:t>
            </a:r>
            <a:r>
              <a:rPr lang="fr-FR" sz="2200" dirty="0">
                <a:solidFill>
                  <a:prstClr val="white"/>
                </a:solidFill>
                <a:latin typeface="CS Avva Shenouda" pitchFamily="34" charset="0"/>
              </a:rPr>
              <a:t> @ `m`</a:t>
            </a:r>
            <a:r>
              <a:rPr lang="fr-FR" sz="2200" dirty="0" err="1">
                <a:solidFill>
                  <a:prstClr val="white"/>
                </a:solidFill>
                <a:latin typeface="CS Avva Shenouda" pitchFamily="34" charset="0"/>
              </a:rPr>
              <a:t>vref</a:t>
            </a:r>
            <a:r>
              <a:rPr lang="fr-FR" sz="2200" dirty="0">
                <a:solidFill>
                  <a:prstClr val="white"/>
                </a:solidFill>
                <a:latin typeface="CS Avva Shenouda" pitchFamily="34" charset="0"/>
              </a:rPr>
              <a:t>]</a:t>
            </a:r>
            <a:br>
              <a:rPr lang="fr-FR" sz="2200" dirty="0">
                <a:solidFill>
                  <a:prstClr val="white"/>
                </a:solidFill>
                <a:latin typeface="CS Avva Shenouda" pitchFamily="34" charset="0"/>
              </a:rPr>
            </a:br>
            <a:r>
              <a:rPr lang="fr-FR" sz="2200" dirty="0">
                <a:solidFill>
                  <a:prstClr val="white"/>
                </a:solidFill>
                <a:latin typeface="CS Avva Shenouda" pitchFamily="34" charset="0"/>
              </a:rPr>
              <a:t>`m`</a:t>
            </a:r>
            <a:r>
              <a:rPr lang="fr-FR" sz="2200" dirty="0" err="1">
                <a:solidFill>
                  <a:prstClr val="white"/>
                </a:solidFill>
                <a:latin typeface="CS Avva Shenouda" pitchFamily="34" charset="0"/>
              </a:rPr>
              <a:t>pwnq</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ouoh</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arenohem</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nAdam</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ebolqen</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vnobi</a:t>
            </a:r>
            <a:r>
              <a:rPr lang="fr-FR" sz="2200" dirty="0">
                <a:solidFill>
                  <a:prstClr val="white"/>
                </a:solidFill>
                <a:latin typeface="CS Avva Shenouda" pitchFamily="34" charset="0"/>
              </a:rPr>
              <a:t>. `are] `m`</a:t>
            </a:r>
            <a:r>
              <a:rPr lang="fr-FR" sz="2200" dirty="0" err="1">
                <a:solidFill>
                  <a:prstClr val="white"/>
                </a:solidFill>
                <a:latin typeface="CS Avva Shenouda" pitchFamily="34" charset="0"/>
              </a:rPr>
              <a:t>pounof</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nEu`a</a:t>
            </a:r>
            <a:r>
              <a:rPr lang="fr-FR" sz="2200" dirty="0">
                <a:solidFill>
                  <a:prstClr val="white"/>
                </a:solidFill>
                <a:latin typeface="CS Avva Shenouda" pitchFamily="34" charset="0"/>
              </a:rPr>
              <a:t> @ `n`</a:t>
            </a:r>
            <a:r>
              <a:rPr lang="fr-FR" sz="2200" dirty="0" err="1">
                <a:solidFill>
                  <a:prstClr val="white"/>
                </a:solidFill>
                <a:latin typeface="CS Avva Shenouda" pitchFamily="34" charset="0"/>
              </a:rPr>
              <a:t>tsebi`w</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mpec`mkah</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nhyt</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ouoh</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areer`hmot</a:t>
            </a:r>
            <a:r>
              <a:rPr lang="fr-FR" sz="2200" dirty="0">
                <a:solidFill>
                  <a:prstClr val="white"/>
                </a:solidFill>
                <a:latin typeface="CS Avva Shenouda" pitchFamily="34" charset="0"/>
              </a:rPr>
              <a:t> nan @ `m`</a:t>
            </a:r>
            <a:r>
              <a:rPr lang="fr-FR" sz="2200" dirty="0" err="1">
                <a:solidFill>
                  <a:prstClr val="white"/>
                </a:solidFill>
                <a:latin typeface="CS Avva Shenouda" pitchFamily="34" charset="0"/>
              </a:rPr>
              <a:t>pwnq</a:t>
            </a:r>
            <a:r>
              <a:rPr lang="fr-FR" sz="2200" dirty="0">
                <a:solidFill>
                  <a:prstClr val="white"/>
                </a:solidFill>
                <a:latin typeface="CS Avva Shenouda" pitchFamily="34" charset="0"/>
              </a:rPr>
              <a:t> nem</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vnohem</a:t>
            </a:r>
            <a:r>
              <a:rPr lang="fr-FR" sz="2200" dirty="0">
                <a:solidFill>
                  <a:prstClr val="white"/>
                </a:solidFill>
                <a:latin typeface="CS Avva Shenouda" pitchFamily="34" charset="0"/>
              </a:rPr>
              <a:t> @ `</a:t>
            </a:r>
            <a:r>
              <a:rPr lang="fr-FR" sz="2200" dirty="0" err="1">
                <a:solidFill>
                  <a:prstClr val="white"/>
                </a:solidFill>
                <a:latin typeface="CS Avva Shenouda" pitchFamily="34" charset="0"/>
              </a:rPr>
              <a:t>ebolqen</a:t>
            </a:r>
            <a:r>
              <a:rPr lang="fr-FR" sz="2200" dirty="0">
                <a:solidFill>
                  <a:prstClr val="white"/>
                </a:solidFill>
                <a:latin typeface="CS Avva Shenouda" pitchFamily="34" charset="0"/>
              </a:rPr>
              <a:t> `</a:t>
            </a:r>
            <a:r>
              <a:rPr lang="fr-FR" sz="2200" dirty="0" err="1">
                <a:solidFill>
                  <a:prstClr val="white"/>
                </a:solidFill>
                <a:latin typeface="CS Avva Shenouda" pitchFamily="34" charset="0"/>
              </a:rPr>
              <a:t>ptako</a:t>
            </a:r>
            <a:r>
              <a:rPr lang="fr-FR" sz="2200" dirty="0">
                <a:solidFill>
                  <a:prstClr val="white"/>
                </a:solidFill>
                <a:latin typeface="CS Avva Shenouda" pitchFamily="34" charset="0"/>
              </a:rPr>
              <a:t> nem</a:t>
            </a:r>
            <a:br>
              <a:rPr lang="fr-FR" sz="2200" dirty="0">
                <a:solidFill>
                  <a:prstClr val="white"/>
                </a:solidFill>
                <a:latin typeface="CS Avva Shenouda" pitchFamily="34" charset="0"/>
              </a:rPr>
            </a:br>
            <a:r>
              <a:rPr lang="fr-FR" sz="2200" dirty="0">
                <a:solidFill>
                  <a:prstClr val="white"/>
                </a:solidFill>
                <a:latin typeface="CS Avva Shenouda" pitchFamily="34" charset="0"/>
              </a:rPr>
              <a:t>`</a:t>
            </a:r>
            <a:r>
              <a:rPr lang="fr-FR" sz="2200" dirty="0" err="1">
                <a:solidFill>
                  <a:prstClr val="white"/>
                </a:solidFill>
                <a:latin typeface="CS Avva Shenouda" pitchFamily="34" charset="0"/>
              </a:rPr>
              <a:t>psib</a:t>
            </a:r>
            <a:r>
              <a:rPr lang="fr-FR" sz="2200" dirty="0">
                <a:solidFill>
                  <a:prstClr val="white"/>
                </a:solidFill>
                <a:latin typeface="CS Avva Shenouda" pitchFamily="34" charset="0"/>
              </a:rPr>
              <a:t>]</a:t>
            </a:r>
          </a:p>
        </p:txBody>
      </p:sp>
      <p:sp>
        <p:nvSpPr>
          <p:cNvPr id="7" name="Rectangle 6"/>
          <p:cNvSpPr/>
          <p:nvPr/>
        </p:nvSpPr>
        <p:spPr>
          <a:xfrm>
            <a:off x="323528" y="3003798"/>
            <a:ext cx="8509588" cy="1708160"/>
          </a:xfrm>
          <a:prstGeom prst="rect">
            <a:avLst/>
          </a:prstGeom>
        </p:spPr>
        <p:txBody>
          <a:bodyPr wrap="square">
            <a:spAutoFit/>
          </a:bodyPr>
          <a:lstStyle/>
          <a:p>
            <a:pPr algn="ctr"/>
            <a:r>
              <a:rPr lang="fr-FR" sz="2100" b="1" dirty="0">
                <a:solidFill>
                  <a:prstClr val="white"/>
                </a:solidFill>
                <a:latin typeface="Book Antiqua" pitchFamily="18" charset="0"/>
              </a:rPr>
              <a:t>Ô Vierge, tu as enfanté le donateur de la vie; </a:t>
            </a:r>
          </a:p>
          <a:p>
            <a:pPr algn="ctr"/>
            <a:r>
              <a:rPr lang="fr-FR" sz="2100" b="1" dirty="0">
                <a:solidFill>
                  <a:prstClr val="white"/>
                </a:solidFill>
                <a:latin typeface="Book Antiqua" pitchFamily="18" charset="0"/>
              </a:rPr>
              <a:t>tu as délivré Adam du péché, </a:t>
            </a:r>
          </a:p>
          <a:p>
            <a:pPr algn="ctr"/>
            <a:r>
              <a:rPr lang="fr-FR" sz="2100" b="1" dirty="0">
                <a:solidFill>
                  <a:prstClr val="white"/>
                </a:solidFill>
                <a:latin typeface="Book Antiqua" pitchFamily="18" charset="0"/>
              </a:rPr>
              <a:t>tu as communiqué la joie à Eve au lieu de la tristesse, </a:t>
            </a:r>
          </a:p>
          <a:p>
            <a:pPr algn="ctr"/>
            <a:r>
              <a:rPr lang="fr-FR" sz="2100" b="1" dirty="0">
                <a:solidFill>
                  <a:prstClr val="white"/>
                </a:solidFill>
                <a:latin typeface="Book Antiqua" pitchFamily="18" charset="0"/>
              </a:rPr>
              <a:t>et tu nous as fait don de la vie, </a:t>
            </a:r>
          </a:p>
          <a:p>
            <a:pPr algn="ctr"/>
            <a:r>
              <a:rPr lang="fr-FR" sz="2100" b="1" dirty="0">
                <a:solidFill>
                  <a:prstClr val="white"/>
                </a:solidFill>
                <a:latin typeface="Book Antiqua" pitchFamily="18" charset="0"/>
              </a:rPr>
              <a:t>en nous délivrant de la corruption et du changement</a:t>
            </a:r>
          </a:p>
        </p:txBody>
      </p:sp>
      <p:sp>
        <p:nvSpPr>
          <p:cNvPr id="4" name="ZoneTexte 3">
            <a:extLst>
              <a:ext uri="{FF2B5EF4-FFF2-40B4-BE49-F238E27FC236}">
                <a16:creationId xmlns:a16="http://schemas.microsoft.com/office/drawing/2014/main" id="{7CF6603E-F64B-B0C1-87A7-E9DB9F9A802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6B5990F6-6B7A-4603-226F-9520505451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6635018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107996"/>
          </a:xfrm>
          <a:prstGeom prst="rect">
            <a:avLst/>
          </a:prstGeom>
        </p:spPr>
        <p:txBody>
          <a:bodyPr wrap="square">
            <a:spAutoFit/>
          </a:bodyPr>
          <a:lstStyle/>
          <a:p>
            <a:pPr algn="just" rtl="1"/>
            <a:r>
              <a:rPr lang="ar-EG" sz="3300" dirty="0">
                <a:solidFill>
                  <a:prstClr val="white"/>
                </a:solidFill>
              </a:rPr>
              <a:t>صرت لنا شفيعة أمام </a:t>
            </a:r>
            <a:r>
              <a:rPr lang="ar-EG" sz="3300" dirty="0" err="1">
                <a:solidFill>
                  <a:prstClr val="white"/>
                </a:solidFill>
              </a:rPr>
              <a:t>الّٰله</a:t>
            </a:r>
            <a:r>
              <a:rPr lang="ar-EG" sz="3300" dirty="0">
                <a:solidFill>
                  <a:prstClr val="white"/>
                </a:solidFill>
              </a:rPr>
              <a:t> مخلصنا الذي  تجسد منك.</a:t>
            </a:r>
            <a:endParaRPr lang="fr-FR" sz="3300" dirty="0">
              <a:solidFill>
                <a:prstClr val="white"/>
              </a:solidFill>
            </a:endParaRPr>
          </a:p>
        </p:txBody>
      </p:sp>
      <p:sp>
        <p:nvSpPr>
          <p:cNvPr id="6" name="Rectangle 5"/>
          <p:cNvSpPr/>
          <p:nvPr/>
        </p:nvSpPr>
        <p:spPr>
          <a:xfrm>
            <a:off x="323528" y="249492"/>
            <a:ext cx="4572508" cy="1292662"/>
          </a:xfrm>
          <a:prstGeom prst="rect">
            <a:avLst/>
          </a:prstGeom>
        </p:spPr>
        <p:txBody>
          <a:bodyPr wrap="square">
            <a:spAutoFit/>
          </a:bodyPr>
          <a:lstStyle/>
          <a:p>
            <a:pPr algn="just"/>
            <a:r>
              <a:rPr lang="fr-FR" sz="2600" dirty="0" err="1">
                <a:solidFill>
                  <a:prstClr val="white"/>
                </a:solidFill>
                <a:latin typeface="CS Avva Shenouda" pitchFamily="34" charset="0"/>
              </a:rPr>
              <a:t>areswpi</a:t>
            </a:r>
            <a:r>
              <a:rPr lang="fr-FR" sz="2600" dirty="0">
                <a:solidFill>
                  <a:prstClr val="white"/>
                </a:solidFill>
                <a:latin typeface="CS Avva Shenouda" pitchFamily="34" charset="0"/>
              </a:rPr>
              <a:t> nan `</a:t>
            </a:r>
            <a:r>
              <a:rPr lang="fr-FR" sz="2600" dirty="0" err="1">
                <a:solidFill>
                  <a:prstClr val="white"/>
                </a:solidFill>
                <a:latin typeface="CS Avva Shenouda" pitchFamily="34" charset="0"/>
              </a:rPr>
              <a:t>nou`proctatyc</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nahren</a:t>
            </a:r>
            <a:r>
              <a:rPr lang="fr-FR" sz="2600" dirty="0">
                <a:solidFill>
                  <a:prstClr val="white"/>
                </a:solidFill>
                <a:latin typeface="CS Avva Shenouda" pitchFamily="34" charset="0"/>
              </a:rPr>
              <a:t> `V] </a:t>
            </a:r>
            <a:r>
              <a:rPr lang="fr-FR" sz="2600" dirty="0" err="1">
                <a:solidFill>
                  <a:prstClr val="white"/>
                </a:solidFill>
                <a:latin typeface="CS Avva Shenouda" pitchFamily="34" charset="0"/>
              </a:rPr>
              <a:t>Penrefcw</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vyetaf</a:t>
            </a:r>
            <a:r>
              <a:rPr lang="fr-FR" sz="2600" dirty="0">
                <a:solidFill>
                  <a:prstClr val="white"/>
                </a:solidFill>
                <a:latin typeface="CS Avva Shenouda" pitchFamily="34" charset="0"/>
              </a:rPr>
              <a:t>[</a:t>
            </a:r>
            <a:r>
              <a:rPr lang="fr-FR" sz="2600" dirty="0" err="1">
                <a:solidFill>
                  <a:prstClr val="white"/>
                </a:solidFill>
                <a:latin typeface="CS Avva Shenouda" pitchFamily="34" charset="0"/>
              </a:rPr>
              <a:t>icarx</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ebol</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nqy</a:t>
            </a:r>
            <a:r>
              <a:rPr lang="fr-FR" sz="2600" dirty="0">
                <a:solidFill>
                  <a:prstClr val="white"/>
                </a:solidFill>
                <a:latin typeface="CS Avva Shenouda" pitchFamily="34" charset="0"/>
              </a:rPr>
              <a:t>].</a:t>
            </a:r>
          </a:p>
        </p:txBody>
      </p:sp>
      <p:sp>
        <p:nvSpPr>
          <p:cNvPr id="7" name="Rectangle 6"/>
          <p:cNvSpPr/>
          <p:nvPr/>
        </p:nvSpPr>
        <p:spPr>
          <a:xfrm>
            <a:off x="336172" y="2969389"/>
            <a:ext cx="8484300" cy="1200329"/>
          </a:xfrm>
          <a:prstGeom prst="rect">
            <a:avLst/>
          </a:prstGeom>
        </p:spPr>
        <p:txBody>
          <a:bodyPr wrap="square">
            <a:spAutoFit/>
          </a:bodyPr>
          <a:lstStyle/>
          <a:p>
            <a:pPr algn="ctr"/>
            <a:r>
              <a:rPr lang="fr-FR" sz="2400" b="1" dirty="0">
                <a:solidFill>
                  <a:prstClr val="white"/>
                </a:solidFill>
                <a:latin typeface="Book Antiqua" pitchFamily="18" charset="0"/>
              </a:rPr>
              <a:t>Tu es devenue notre médiatrice </a:t>
            </a:r>
          </a:p>
          <a:p>
            <a:pPr algn="ctr"/>
            <a:r>
              <a:rPr lang="fr-FR" sz="2400" b="1" dirty="0">
                <a:solidFill>
                  <a:prstClr val="white"/>
                </a:solidFill>
                <a:latin typeface="Book Antiqua" pitchFamily="18" charset="0"/>
              </a:rPr>
              <a:t>auprès de Dieu notre Sauveur, </a:t>
            </a:r>
          </a:p>
          <a:p>
            <a:pPr algn="ctr"/>
            <a:r>
              <a:rPr lang="fr-FR" sz="2400" b="1" dirty="0">
                <a:solidFill>
                  <a:prstClr val="white"/>
                </a:solidFill>
                <a:latin typeface="Book Antiqua" pitchFamily="18" charset="0"/>
              </a:rPr>
              <a:t>qui a pris chair de toi.</a:t>
            </a:r>
          </a:p>
        </p:txBody>
      </p:sp>
      <p:sp>
        <p:nvSpPr>
          <p:cNvPr id="4" name="ZoneTexte 3">
            <a:extLst>
              <a:ext uri="{FF2B5EF4-FFF2-40B4-BE49-F238E27FC236}">
                <a16:creationId xmlns:a16="http://schemas.microsoft.com/office/drawing/2014/main" id="{B99CFCBA-DB51-6CFD-5662-36A779701E3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8" name="ZoneTexte 7">
            <a:hlinkClick r:id="rId2" action="ppaction://hlinksldjump"/>
            <a:extLst>
              <a:ext uri="{FF2B5EF4-FFF2-40B4-BE49-F238E27FC236}">
                <a16:creationId xmlns:a16="http://schemas.microsoft.com/office/drawing/2014/main" id="{3D3ED56E-0DAB-440F-452B-4AD0B8BD13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47048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0" y="1646823"/>
            <a:ext cx="9144000" cy="1284967"/>
          </a:xfrm>
          <a:prstGeom prst="rect">
            <a:avLst/>
          </a:prstGeom>
        </p:spPr>
        <p:txBody>
          <a:bodyPr wrap="square">
            <a:spAutoFit/>
          </a:bodyPr>
          <a:lstStyle/>
          <a:p>
            <a:pPr algn="ctr" rtl="1"/>
            <a:r>
              <a:rPr lang="fr-FR" sz="4000" dirty="0" err="1">
                <a:solidFill>
                  <a:prstClr val="white"/>
                </a:solidFill>
                <a:latin typeface="CS Avva Shenouda" pitchFamily="34" charset="0"/>
              </a:rPr>
              <a:t>Pihwc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nhouit</a:t>
            </a:r>
            <a:r>
              <a:rPr lang="fr-FR" sz="4000" b="1" dirty="0">
                <a:solidFill>
                  <a:prstClr val="white"/>
                </a:solidFill>
                <a:latin typeface="Book Antiqua" pitchFamily="18" charset="0"/>
              </a:rPr>
              <a:t> - 1</a:t>
            </a:r>
            <a:r>
              <a:rPr lang="fr-FR" sz="4000" b="1" baseline="30000" dirty="0">
                <a:solidFill>
                  <a:prstClr val="white"/>
                </a:solidFill>
                <a:latin typeface="Book Antiqua" pitchFamily="18" charset="0"/>
              </a:rPr>
              <a:t>er</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Hos</a:t>
            </a:r>
            <a:r>
              <a:rPr lang="fr-FR" sz="4000" dirty="0">
                <a:solidFill>
                  <a:prstClr val="white"/>
                </a:solidFill>
                <a:latin typeface="CS Avva Shenouda" pitchFamily="34" charset="0"/>
              </a:rPr>
              <a:t> </a:t>
            </a:r>
            <a:r>
              <a:rPr lang="fr-FR" sz="4000" dirty="0">
                <a:solidFill>
                  <a:prstClr val="white"/>
                </a:solidFill>
              </a:rPr>
              <a:t>	</a:t>
            </a:r>
          </a:p>
          <a:p>
            <a:pPr algn="ctr" rtl="1"/>
            <a:r>
              <a:rPr lang="ar-AE" sz="3750" b="1" dirty="0">
                <a:solidFill>
                  <a:prstClr val="white"/>
                </a:solidFill>
                <a:latin typeface="CS Avva Shenouda" pitchFamily="34" charset="0"/>
              </a:rPr>
              <a:t>الهوس الاول</a:t>
            </a:r>
            <a:endParaRPr lang="fr-FR" sz="3750" b="1" dirty="0">
              <a:solidFill>
                <a:prstClr val="white"/>
              </a:solidFill>
            </a:endParaRPr>
          </a:p>
        </p:txBody>
      </p:sp>
      <p:sp>
        <p:nvSpPr>
          <p:cNvPr id="6" name="Rectangle 5"/>
          <p:cNvSpPr/>
          <p:nvPr/>
        </p:nvSpPr>
        <p:spPr>
          <a:xfrm>
            <a:off x="0" y="735546"/>
            <a:ext cx="9144000" cy="669414"/>
          </a:xfrm>
          <a:prstGeom prst="rect">
            <a:avLst/>
          </a:prstGeom>
        </p:spPr>
        <p:txBody>
          <a:bodyPr wrap="square">
            <a:spAutoFit/>
          </a:bodyPr>
          <a:lstStyle/>
          <a:p>
            <a:pPr algn="ctr"/>
            <a:r>
              <a:rPr lang="fr-FR" sz="3750" dirty="0" err="1">
                <a:solidFill>
                  <a:prstClr val="white"/>
                </a:solidFill>
                <a:latin typeface="Avva_Marcos" pitchFamily="82" charset="0"/>
              </a:rPr>
              <a:t>T</a:t>
            </a:r>
            <a:r>
              <a:rPr lang="fr-FR" sz="3750" dirty="0" err="1">
                <a:solidFill>
                  <a:prstClr val="white"/>
                </a:solidFill>
                <a:latin typeface="CS Avva Shenouda" pitchFamily="34" charset="0"/>
              </a:rPr>
              <a:t>ote</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afhwc</a:t>
            </a:r>
            <a:endParaRPr lang="fr-FR" sz="3750" dirty="0">
              <a:solidFill>
                <a:prstClr val="white"/>
              </a:solidFill>
              <a:latin typeface="CS Avva Shenouda" pitchFamily="34" charset="0"/>
            </a:endParaRPr>
          </a:p>
        </p:txBody>
      </p:sp>
      <p:sp>
        <p:nvSpPr>
          <p:cNvPr id="10" name="Rectangle 9">
            <a:hlinkClick r:id="rId2" action="ppaction://hlinksldjump"/>
          </p:cNvPr>
          <p:cNvSpPr/>
          <p:nvPr/>
        </p:nvSpPr>
        <p:spPr>
          <a:xfrm>
            <a:off x="6355440" y="4384435"/>
            <a:ext cx="2393024"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sur le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500" dirty="0">
              <a:solidFill>
                <a:prstClr val="white"/>
              </a:solidFill>
              <a:latin typeface="Book Antiqua" pitchFamily="18" charset="0"/>
            </a:endParaRPr>
          </a:p>
        </p:txBody>
      </p:sp>
      <p:sp>
        <p:nvSpPr>
          <p:cNvPr id="11" name="Rectangle 10">
            <a:extLst>
              <a:ext uri="{FF2B5EF4-FFF2-40B4-BE49-F238E27FC236}">
                <a16:creationId xmlns:a16="http://schemas.microsoft.com/office/drawing/2014/main" id="{B11F92DD-CF15-4309-9578-D786B65CC9B0}"/>
              </a:ext>
            </a:extLst>
          </p:cNvPr>
          <p:cNvSpPr/>
          <p:nvPr/>
        </p:nvSpPr>
        <p:spPr>
          <a:xfrm>
            <a:off x="1367644" y="3232596"/>
            <a:ext cx="6408712" cy="923330"/>
          </a:xfrm>
          <a:prstGeom prst="rect">
            <a:avLst/>
          </a:prstGeom>
        </p:spPr>
        <p:txBody>
          <a:bodyPr wrap="square">
            <a:spAutoFit/>
          </a:bodyPr>
          <a:lstStyle/>
          <a:p>
            <a:pPr algn="ctr"/>
            <a:r>
              <a:rPr lang="fr-FR" dirty="0">
                <a:solidFill>
                  <a:prstClr val="white"/>
                </a:solidFill>
                <a:latin typeface="CS Avva Shenouda" pitchFamily="34" charset="0"/>
              </a:rPr>
              <a:t>}</a:t>
            </a:r>
            <a:r>
              <a:rPr lang="fr-FR" dirty="0" err="1">
                <a:solidFill>
                  <a:prstClr val="white"/>
                </a:solidFill>
                <a:latin typeface="CS Avva Shenouda" pitchFamily="34" charset="0"/>
              </a:rPr>
              <a:t>hwdy</a:t>
            </a:r>
            <a:r>
              <a:rPr lang="fr-FR" dirty="0">
                <a:solidFill>
                  <a:prstClr val="white"/>
                </a:solidFill>
                <a:latin typeface="CS Avva Shenouda" pitchFamily="34" charset="0"/>
              </a:rPr>
              <a:t> `</a:t>
            </a:r>
            <a:r>
              <a:rPr lang="fr-FR" dirty="0" err="1">
                <a:solidFill>
                  <a:prstClr val="white"/>
                </a:solidFill>
                <a:latin typeface="CS Avva Shenouda" pitchFamily="34" charset="0"/>
              </a:rPr>
              <a:t>nte</a:t>
            </a:r>
            <a:r>
              <a:rPr lang="fr-FR" dirty="0">
                <a:solidFill>
                  <a:prstClr val="white"/>
                </a:solidFill>
                <a:latin typeface="CS Avva Shenouda" pitchFamily="34" charset="0"/>
              </a:rPr>
              <a:t> </a:t>
            </a:r>
            <a:r>
              <a:rPr lang="fr-FR" dirty="0" err="1">
                <a:solidFill>
                  <a:prstClr val="white"/>
                </a:solidFill>
                <a:latin typeface="CS Avva Shenouda" pitchFamily="34" charset="0"/>
              </a:rPr>
              <a:t>Mw`ucyc</a:t>
            </a:r>
            <a:r>
              <a:rPr lang="fr-FR" dirty="0">
                <a:solidFill>
                  <a:prstClr val="white"/>
                </a:solidFill>
                <a:latin typeface="CS Avva Shenouda" pitchFamily="34" charset="0"/>
              </a:rPr>
              <a:t> </a:t>
            </a:r>
            <a:r>
              <a:rPr lang="fr-FR" dirty="0" err="1">
                <a:solidFill>
                  <a:prstClr val="white"/>
                </a:solidFill>
                <a:latin typeface="CS Avva Shenouda" pitchFamily="34" charset="0"/>
              </a:rPr>
              <a:t>pi`provytyc</a:t>
            </a:r>
            <a:r>
              <a:rPr lang="fr-FR" dirty="0">
                <a:solidFill>
                  <a:prstClr val="white"/>
                </a:solidFill>
                <a:latin typeface="CS Avva Shenouda" pitchFamily="34" charset="0"/>
              </a:rPr>
              <a:t>@ `</a:t>
            </a:r>
            <a:r>
              <a:rPr lang="fr-FR" dirty="0" err="1">
                <a:solidFill>
                  <a:prstClr val="white"/>
                </a:solidFill>
                <a:latin typeface="CS Avva Shenouda" pitchFamily="34" charset="0"/>
              </a:rPr>
              <a:t>y,oc</a:t>
            </a:r>
            <a:r>
              <a:rPr lang="fr-FR" dirty="0">
                <a:solidFill>
                  <a:prstClr val="white"/>
                </a:solidFill>
                <a:latin typeface="CS Avva Shenouda" pitchFamily="34" charset="0"/>
              </a:rPr>
              <a:t> `</a:t>
            </a:r>
            <a:r>
              <a:rPr lang="fr-FR" dirty="0" err="1">
                <a:solidFill>
                  <a:prstClr val="white"/>
                </a:solidFill>
                <a:latin typeface="CS Avva Shenouda" pitchFamily="34" charset="0"/>
              </a:rPr>
              <a:t>adam</a:t>
            </a:r>
            <a:endParaRPr lang="fr-FR" dirty="0">
              <a:solidFill>
                <a:prstClr val="white"/>
              </a:solidFill>
              <a:latin typeface="CS Avva Shenouda" pitchFamily="34" charset="0"/>
            </a:endParaRPr>
          </a:p>
          <a:p>
            <a:pPr algn="ctr"/>
            <a:r>
              <a:rPr lang="fr-FR" b="1" dirty="0">
                <a:solidFill>
                  <a:prstClr val="white"/>
                </a:solidFill>
                <a:latin typeface="Book Antiqua" pitchFamily="18" charset="0"/>
              </a:rPr>
              <a:t>Louange de Moïse le prophète </a:t>
            </a:r>
          </a:p>
          <a:p>
            <a:pPr algn="ctr"/>
            <a:r>
              <a:rPr lang="fr-FR" b="1" dirty="0">
                <a:solidFill>
                  <a:prstClr val="white"/>
                </a:solidFill>
                <a:latin typeface="Book Antiqua" pitchFamily="18" charset="0"/>
              </a:rPr>
              <a:t>(Exode 15) sur la mélodie </a:t>
            </a:r>
            <a:r>
              <a:rPr lang="fr-FR" b="1" dirty="0" err="1">
                <a:solidFill>
                  <a:prstClr val="white"/>
                </a:solidFill>
                <a:latin typeface="Book Antiqua" pitchFamily="18" charset="0"/>
              </a:rPr>
              <a:t>adam</a:t>
            </a:r>
            <a:endParaRPr lang="fr-FR"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FADAF71A-6D8D-5E2C-47E2-564D2D9EB5F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7" name="ZoneTexte 6">
            <a:hlinkClick r:id="rId3" action="ppaction://hlinksldjump"/>
            <a:extLst>
              <a:ext uri="{FF2B5EF4-FFF2-40B4-BE49-F238E27FC236}">
                <a16:creationId xmlns:a16="http://schemas.microsoft.com/office/drawing/2014/main" id="{8AF61A61-BA3E-9B9D-C067-9B1501E57D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052288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4"/>
            <a:ext cx="3541036" cy="2123658"/>
          </a:xfrm>
          <a:prstGeom prst="rect">
            <a:avLst/>
          </a:prstGeom>
        </p:spPr>
        <p:txBody>
          <a:bodyPr wrap="square">
            <a:spAutoFit/>
          </a:bodyPr>
          <a:lstStyle/>
          <a:p>
            <a:pPr algn="just" rtl="1"/>
            <a:r>
              <a:rPr lang="ar-EG" sz="3300" dirty="0">
                <a:solidFill>
                  <a:prstClr val="white"/>
                </a:solidFill>
              </a:rPr>
              <a:t>حينئذ سبح موسى وبنو إسرائيل بهذه </a:t>
            </a:r>
            <a:r>
              <a:rPr lang="ar-EG" sz="3300" dirty="0" err="1">
                <a:solidFill>
                  <a:prstClr val="white"/>
                </a:solidFill>
              </a:rPr>
              <a:t>التسبحة</a:t>
            </a:r>
            <a:r>
              <a:rPr lang="ar-EG" sz="3300" dirty="0">
                <a:solidFill>
                  <a:prstClr val="white"/>
                </a:solidFill>
              </a:rPr>
              <a:t> للرب وقالوا فلنسبح الرب لأنه بالمجد قد تمجد.</a:t>
            </a:r>
            <a:endParaRPr lang="fr-FR" sz="3300" dirty="0">
              <a:solidFill>
                <a:prstClr val="white"/>
              </a:solidFill>
            </a:endParaRPr>
          </a:p>
        </p:txBody>
      </p:sp>
      <p:sp>
        <p:nvSpPr>
          <p:cNvPr id="6" name="Rectangle 5"/>
          <p:cNvSpPr/>
          <p:nvPr/>
        </p:nvSpPr>
        <p:spPr>
          <a:xfrm>
            <a:off x="323528" y="255444"/>
            <a:ext cx="4572508" cy="2677656"/>
          </a:xfrm>
          <a:prstGeom prst="rect">
            <a:avLst/>
          </a:prstGeom>
        </p:spPr>
        <p:txBody>
          <a:bodyPr wrap="square">
            <a:spAutoFit/>
          </a:bodyPr>
          <a:lstStyle/>
          <a:p>
            <a:pPr algn="just"/>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nemnensyri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=c=l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etaihwdy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e;roujoc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i`wou</a:t>
            </a:r>
            <a:r>
              <a:rPr lang="fr-FR" sz="2800" dirty="0">
                <a:solidFill>
                  <a:prstClr val="white"/>
                </a:solidFill>
                <a:latin typeface="CS Avva Shenouda" pitchFamily="34" charset="0"/>
              </a:rPr>
              <a:t>.</a:t>
            </a:r>
          </a:p>
        </p:txBody>
      </p:sp>
      <p:sp>
        <p:nvSpPr>
          <p:cNvPr id="7" name="Rectangle 6"/>
          <p:cNvSpPr/>
          <p:nvPr/>
        </p:nvSpPr>
        <p:spPr>
          <a:xfrm>
            <a:off x="1655676" y="3077401"/>
            <a:ext cx="5670630" cy="1569660"/>
          </a:xfrm>
          <a:prstGeom prst="rect">
            <a:avLst/>
          </a:prstGeom>
        </p:spPr>
        <p:txBody>
          <a:bodyPr wrap="square">
            <a:spAutoFit/>
          </a:bodyPr>
          <a:lstStyle/>
          <a:p>
            <a:pPr algn="ctr"/>
            <a:r>
              <a:rPr lang="fr-FR" sz="2400" b="1" dirty="0">
                <a:solidFill>
                  <a:prstClr val="white"/>
                </a:solidFill>
                <a:latin typeface="Book Antiqua" pitchFamily="18" charset="0"/>
              </a:rPr>
              <a:t>Alors Moïse et Israël</a:t>
            </a:r>
          </a:p>
          <a:p>
            <a:pPr algn="ctr"/>
            <a:r>
              <a:rPr lang="fr-FR" sz="2400" b="1" dirty="0">
                <a:solidFill>
                  <a:prstClr val="white"/>
                </a:solidFill>
                <a:latin typeface="Book Antiqua" pitchFamily="18" charset="0"/>
              </a:rPr>
              <a:t>Chantèrent à Dieu cette louange</a:t>
            </a:r>
          </a:p>
          <a:p>
            <a:pPr algn="ctr"/>
            <a:r>
              <a:rPr lang="fr-FR" sz="2400" b="1" dirty="0">
                <a:solidFill>
                  <a:prstClr val="white"/>
                </a:solidFill>
                <a:latin typeface="Book Antiqua" pitchFamily="18" charset="0"/>
              </a:rPr>
              <a:t>Disant: Louons notre Seigneur</a:t>
            </a:r>
          </a:p>
          <a:p>
            <a:pPr algn="ctr"/>
            <a:r>
              <a:rPr lang="fr-FR" sz="2400" b="1" dirty="0">
                <a:solidFill>
                  <a:prstClr val="white"/>
                </a:solidFill>
                <a:latin typeface="Book Antiqua" pitchFamily="18" charset="0"/>
              </a:rPr>
              <a:t>Car Il S’est glorifié de gloire</a:t>
            </a:r>
          </a:p>
        </p:txBody>
      </p:sp>
      <p:sp>
        <p:nvSpPr>
          <p:cNvPr id="11" name="ZoneTexte 10">
            <a:extLst>
              <a:ext uri="{FF2B5EF4-FFF2-40B4-BE49-F238E27FC236}">
                <a16:creationId xmlns:a16="http://schemas.microsoft.com/office/drawing/2014/main" id="{D35E18E3-7D10-B508-3DC5-79B449092B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2F81C8A3-17EB-9540-B54B-97237709F2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51136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5"/>
            <a:ext cx="3168352" cy="2308324"/>
          </a:xfrm>
          <a:prstGeom prst="rect">
            <a:avLst/>
          </a:prstGeom>
        </p:spPr>
        <p:txBody>
          <a:bodyPr wrap="square">
            <a:spAutoFit/>
          </a:bodyPr>
          <a:lstStyle/>
          <a:p>
            <a:pPr algn="r" rtl="1"/>
            <a:r>
              <a:rPr lang="ar-EG" sz="3600" dirty="0">
                <a:solidFill>
                  <a:prstClr val="white"/>
                </a:solidFill>
              </a:rPr>
              <a:t>الفرس وراكبه</a:t>
            </a:r>
            <a:br>
              <a:rPr lang="fr-FR" sz="3600" dirty="0">
                <a:solidFill>
                  <a:prstClr val="white"/>
                </a:solidFill>
              </a:rPr>
            </a:br>
            <a:r>
              <a:rPr lang="ar-EG" sz="3600" dirty="0">
                <a:solidFill>
                  <a:prstClr val="white"/>
                </a:solidFill>
              </a:rPr>
              <a:t>طرحهما في البحر.</a:t>
            </a:r>
            <a:br>
              <a:rPr lang="fr-FR" sz="3600" dirty="0">
                <a:solidFill>
                  <a:prstClr val="white"/>
                </a:solidFill>
              </a:rPr>
            </a:br>
            <a:r>
              <a:rPr lang="ar-EG" sz="3600" dirty="0">
                <a:solidFill>
                  <a:prstClr val="white"/>
                </a:solidFill>
              </a:rPr>
              <a:t>معيني وساتري</a:t>
            </a:r>
            <a:br>
              <a:rPr lang="fr-FR" sz="3600" dirty="0">
                <a:solidFill>
                  <a:prstClr val="white"/>
                </a:solidFill>
              </a:rPr>
            </a:br>
            <a:r>
              <a:rPr lang="ar-EG" sz="3600" dirty="0">
                <a:solidFill>
                  <a:prstClr val="white"/>
                </a:solidFill>
              </a:rPr>
              <a:t>صار لي خلاصًا.</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Ou`h;o</a:t>
            </a:r>
            <a:r>
              <a:rPr lang="fr-FR" sz="2800" dirty="0">
                <a:solidFill>
                  <a:prstClr val="white"/>
                </a:solidFill>
                <a:latin typeface="CS Avva Shenouda" pitchFamily="34" charset="0"/>
              </a:rPr>
              <a:t> nem ou[</a:t>
            </a:r>
            <a:r>
              <a:rPr lang="fr-FR" sz="2800" dirty="0" err="1">
                <a:solidFill>
                  <a:prstClr val="white"/>
                </a:solidFill>
                <a:latin typeface="CS Avva Shenouda" pitchFamily="34" charset="0"/>
              </a:rPr>
              <a:t>aci`h;o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afberbwrou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e`viom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oubo`y;oc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ourefhwbc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hijwi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noucwtyria</a:t>
            </a:r>
            <a:r>
              <a:rPr lang="fr-FR" sz="2800" dirty="0">
                <a:solidFill>
                  <a:prstClr val="white"/>
                </a:solidFill>
                <a:latin typeface="CS Avva Shenouda" pitchFamily="34" charset="0"/>
              </a:rPr>
              <a:t>.</a:t>
            </a:r>
          </a:p>
        </p:txBody>
      </p:sp>
      <p:sp>
        <p:nvSpPr>
          <p:cNvPr id="7" name="Rectangle 6"/>
          <p:cNvSpPr/>
          <p:nvPr/>
        </p:nvSpPr>
        <p:spPr>
          <a:xfrm>
            <a:off x="336172" y="3284715"/>
            <a:ext cx="8484299" cy="1384995"/>
          </a:xfrm>
          <a:prstGeom prst="rect">
            <a:avLst/>
          </a:prstGeom>
        </p:spPr>
        <p:txBody>
          <a:bodyPr wrap="square">
            <a:spAutoFit/>
          </a:bodyPr>
          <a:lstStyle/>
          <a:p>
            <a:pPr algn="ctr"/>
            <a:r>
              <a:rPr lang="fr-FR" sz="2800" b="1" dirty="0">
                <a:solidFill>
                  <a:prstClr val="white"/>
                </a:solidFill>
                <a:latin typeface="Book Antiqua" pitchFamily="18" charset="0"/>
              </a:rPr>
              <a:t>Il jette en mer cavaliers, chevaux</a:t>
            </a:r>
          </a:p>
          <a:p>
            <a:pPr algn="ctr"/>
            <a:r>
              <a:rPr lang="fr-FR" sz="2800" b="1" dirty="0">
                <a:solidFill>
                  <a:prstClr val="white"/>
                </a:solidFill>
                <a:latin typeface="Book Antiqua" pitchFamily="18" charset="0"/>
              </a:rPr>
              <a:t>Il est mon aide et mon rempart</a:t>
            </a:r>
          </a:p>
          <a:p>
            <a:pPr algn="ctr"/>
            <a:r>
              <a:rPr lang="fr-FR" sz="2800" b="1" dirty="0">
                <a:solidFill>
                  <a:prstClr val="white"/>
                </a:solidFill>
                <a:latin typeface="Book Antiqua" pitchFamily="18" charset="0"/>
              </a:rPr>
              <a:t>Il a été pour moi salut</a:t>
            </a:r>
          </a:p>
        </p:txBody>
      </p:sp>
      <p:sp>
        <p:nvSpPr>
          <p:cNvPr id="11" name="ZoneTexte 10">
            <a:extLst>
              <a:ext uri="{FF2B5EF4-FFF2-40B4-BE49-F238E27FC236}">
                <a16:creationId xmlns:a16="http://schemas.microsoft.com/office/drawing/2014/main" id="{D214FF52-4A03-00D6-50E9-BB301BB6E6E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2673D25E-BC19-8C54-990D-B5D6540F4C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834051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هذا هو إلهي</a:t>
            </a:r>
            <a:br>
              <a:rPr lang="fr-FR" sz="3600" dirty="0">
                <a:solidFill>
                  <a:prstClr val="white"/>
                </a:solidFill>
              </a:rPr>
            </a:br>
            <a:r>
              <a:rPr lang="ar-EG" sz="3600" dirty="0">
                <a:solidFill>
                  <a:prstClr val="white"/>
                </a:solidFill>
              </a:rPr>
              <a:t>فأمجده. إله أبى فأرفعه.</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pt-BR" sz="2800" dirty="0">
                <a:solidFill>
                  <a:prstClr val="white"/>
                </a:solidFill>
                <a:latin typeface="CS Avva Shenouda" pitchFamily="34" charset="0"/>
              </a:rPr>
              <a:t>Vai pe Panou] ]na]`wou naf </a:t>
            </a:r>
            <a:r>
              <a:rPr lang="pt-BR" sz="2800">
                <a:solidFill>
                  <a:prstClr val="white"/>
                </a:solidFill>
                <a:latin typeface="CS Avva Shenouda" pitchFamily="34" charset="0"/>
              </a:rPr>
              <a:t>@ `V</a:t>
            </a:r>
            <a:r>
              <a:rPr lang="pt-BR" sz="2800" dirty="0">
                <a:solidFill>
                  <a:prstClr val="white"/>
                </a:solidFill>
                <a:latin typeface="CS Avva Shenouda" pitchFamily="34" charset="0"/>
              </a:rPr>
              <a:t>] `mpaiwt ]na[acf.</a:t>
            </a:r>
            <a:endParaRPr lang="fr-FR" sz="2800" dirty="0">
              <a:solidFill>
                <a:prstClr val="white"/>
              </a:solidFill>
              <a:latin typeface="CS Avva Shenouda" pitchFamily="34" charset="0"/>
            </a:endParaRPr>
          </a:p>
        </p:txBody>
      </p:sp>
      <p:sp>
        <p:nvSpPr>
          <p:cNvPr id="7" name="Rectangle 6"/>
          <p:cNvSpPr/>
          <p:nvPr/>
        </p:nvSpPr>
        <p:spPr>
          <a:xfrm>
            <a:off x="1655676" y="2969389"/>
            <a:ext cx="5670630" cy="954107"/>
          </a:xfrm>
          <a:prstGeom prst="rect">
            <a:avLst/>
          </a:prstGeom>
        </p:spPr>
        <p:txBody>
          <a:bodyPr wrap="square">
            <a:spAutoFit/>
          </a:bodyPr>
          <a:lstStyle/>
          <a:p>
            <a:pPr algn="ctr"/>
            <a:r>
              <a:rPr lang="fr-FR" sz="2800" b="1" dirty="0">
                <a:solidFill>
                  <a:prstClr val="white"/>
                </a:solidFill>
                <a:latin typeface="Book Antiqua" pitchFamily="18" charset="0"/>
              </a:rPr>
              <a:t>Il est mon Dieu, je Le célèbre</a:t>
            </a:r>
          </a:p>
          <a:p>
            <a:pPr algn="ctr"/>
            <a:r>
              <a:rPr lang="fr-FR" sz="2800" b="1" dirty="0">
                <a:solidFill>
                  <a:prstClr val="white"/>
                </a:solidFill>
                <a:latin typeface="Book Antiqua" pitchFamily="18" charset="0"/>
              </a:rPr>
              <a:t>Dieu de mon père, et je L’exalte</a:t>
            </a:r>
          </a:p>
        </p:txBody>
      </p:sp>
      <p:sp>
        <p:nvSpPr>
          <p:cNvPr id="11" name="ZoneTexte 10">
            <a:extLst>
              <a:ext uri="{FF2B5EF4-FFF2-40B4-BE49-F238E27FC236}">
                <a16:creationId xmlns:a16="http://schemas.microsoft.com/office/drawing/2014/main" id="{8A11EF49-86A0-9024-9010-AEF5E11DCB0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2CD9C5E1-3B83-E674-B058-C293A0D316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4627286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r" rtl="1"/>
            <a:r>
              <a:rPr lang="ar-EG" sz="3200" dirty="0">
                <a:solidFill>
                  <a:prstClr val="white"/>
                </a:solidFill>
              </a:rPr>
              <a:t>الرب مكسر الحروب. </a:t>
            </a:r>
            <a:endParaRPr lang="fr-FR" sz="3200" dirty="0">
              <a:solidFill>
                <a:prstClr val="white"/>
              </a:solidFill>
            </a:endParaRPr>
          </a:p>
          <a:p>
            <a:pPr algn="r" rtl="1"/>
            <a:r>
              <a:rPr lang="ar-EG" sz="3200" dirty="0">
                <a:solidFill>
                  <a:prstClr val="white"/>
                </a:solidFill>
              </a:rPr>
              <a:t>الرب اسمه. مركبات</a:t>
            </a:r>
            <a:r>
              <a:rPr lang="fr-FR" sz="3200" dirty="0">
                <a:solidFill>
                  <a:prstClr val="white"/>
                </a:solidFill>
              </a:rPr>
              <a:t> </a:t>
            </a:r>
            <a:r>
              <a:rPr lang="ar-EG" sz="3200" dirty="0">
                <a:solidFill>
                  <a:prstClr val="white"/>
                </a:solidFill>
              </a:rPr>
              <a:t>فرعون </a:t>
            </a:r>
            <a:endParaRPr lang="fr-FR" sz="3200" dirty="0">
              <a:solidFill>
                <a:prstClr val="white"/>
              </a:solidFill>
            </a:endParaRPr>
          </a:p>
          <a:p>
            <a:pPr algn="r" rtl="1"/>
            <a:r>
              <a:rPr lang="ar-EG" sz="3200" dirty="0">
                <a:solidFill>
                  <a:prstClr val="white"/>
                </a:solidFill>
              </a:rPr>
              <a:t>وكل قوته </a:t>
            </a:r>
            <a:endParaRPr lang="fr-FR" sz="3200" dirty="0">
              <a:solidFill>
                <a:prstClr val="white"/>
              </a:solidFill>
            </a:endParaRPr>
          </a:p>
          <a:p>
            <a:pPr algn="r" rtl="1"/>
            <a:r>
              <a:rPr lang="ar-EG" sz="3200" dirty="0">
                <a:solidFill>
                  <a:prstClr val="white"/>
                </a:solidFill>
              </a:rPr>
              <a:t>طرحهما في البحر.</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a:solidFill>
                  <a:prstClr val="white"/>
                </a:solidFill>
                <a:latin typeface="CS Avva Shenouda" pitchFamily="34" charset="0"/>
              </a:rPr>
              <a: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petqomqem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nnibwtc</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nibere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woutc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Vara`w nem </a:t>
            </a:r>
            <a:r>
              <a:rPr lang="fr-FR" sz="2800" dirty="0" err="1">
                <a:solidFill>
                  <a:prstClr val="white"/>
                </a:solidFill>
                <a:latin typeface="CS Avva Shenouda" pitchFamily="34" charset="0"/>
              </a:rPr>
              <a:t>tefjom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afberbwrou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e`viom</a:t>
            </a:r>
            <a:r>
              <a:rPr lang="fr-FR" sz="2800" dirty="0">
                <a:solidFill>
                  <a:prstClr val="white"/>
                </a:solidFill>
                <a:latin typeface="CS Avva Shenouda" pitchFamily="34" charset="0"/>
              </a:rPr>
              <a:t>.</a:t>
            </a:r>
          </a:p>
        </p:txBody>
      </p:sp>
      <p:sp>
        <p:nvSpPr>
          <p:cNvPr id="7" name="Rectangle 6"/>
          <p:cNvSpPr/>
          <p:nvPr/>
        </p:nvSpPr>
        <p:spPr>
          <a:xfrm>
            <a:off x="336172" y="2931790"/>
            <a:ext cx="8484300" cy="1815882"/>
          </a:xfrm>
          <a:prstGeom prst="rect">
            <a:avLst/>
          </a:prstGeom>
        </p:spPr>
        <p:txBody>
          <a:bodyPr wrap="square">
            <a:spAutoFit/>
          </a:bodyPr>
          <a:lstStyle/>
          <a:p>
            <a:pPr algn="ctr"/>
            <a:r>
              <a:rPr lang="fr-FR" sz="2800" b="1" dirty="0">
                <a:solidFill>
                  <a:prstClr val="white"/>
                </a:solidFill>
                <a:latin typeface="Book Antiqua" pitchFamily="18" charset="0"/>
              </a:rPr>
              <a:t>Notre Seigneur est un guerrier</a:t>
            </a:r>
          </a:p>
          <a:p>
            <a:pPr algn="ctr"/>
            <a:r>
              <a:rPr lang="fr-FR" sz="2800" b="1" dirty="0">
                <a:solidFill>
                  <a:prstClr val="white"/>
                </a:solidFill>
                <a:latin typeface="Book Antiqua" pitchFamily="18" charset="0"/>
              </a:rPr>
              <a:t>Le nom qu'Il porte est "Le Seigneur"</a:t>
            </a:r>
          </a:p>
          <a:p>
            <a:pPr algn="ctr"/>
            <a:r>
              <a:rPr lang="fr-FR" sz="2800" b="1" dirty="0">
                <a:solidFill>
                  <a:prstClr val="white"/>
                </a:solidFill>
                <a:latin typeface="Book Antiqua" pitchFamily="18" charset="0"/>
              </a:rPr>
              <a:t>Les chars et forces de Pharaon</a:t>
            </a:r>
          </a:p>
          <a:p>
            <a:pPr algn="ctr"/>
            <a:r>
              <a:rPr lang="fr-FR" sz="2800" b="1" dirty="0">
                <a:solidFill>
                  <a:prstClr val="white"/>
                </a:solidFill>
                <a:latin typeface="Book Antiqua" pitchFamily="18" charset="0"/>
              </a:rPr>
              <a:t>Il les jeta tous dans la mer</a:t>
            </a:r>
          </a:p>
        </p:txBody>
      </p:sp>
      <p:sp>
        <p:nvSpPr>
          <p:cNvPr id="11" name="ZoneTexte 10">
            <a:extLst>
              <a:ext uri="{FF2B5EF4-FFF2-40B4-BE49-F238E27FC236}">
                <a16:creationId xmlns:a16="http://schemas.microsoft.com/office/drawing/2014/main" id="{BFF8439C-3084-FC0D-56AE-5B0D9527E2E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B8B551D8-3FD9-2D5D-82A4-E30278271C5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137145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569660"/>
          </a:xfrm>
          <a:prstGeom prst="rect">
            <a:avLst/>
          </a:prstGeom>
        </p:spPr>
        <p:txBody>
          <a:bodyPr wrap="square">
            <a:spAutoFit/>
          </a:bodyPr>
          <a:lstStyle/>
          <a:p>
            <a:pPr algn="r" rtl="1"/>
            <a:r>
              <a:rPr lang="ar-EG" sz="3200" dirty="0">
                <a:solidFill>
                  <a:prstClr val="white"/>
                </a:solidFill>
              </a:rPr>
              <a:t>ركبانًا منتخبين</a:t>
            </a:r>
            <a:br>
              <a:rPr lang="fr-FR" sz="3200" dirty="0">
                <a:solidFill>
                  <a:prstClr val="white"/>
                </a:solidFill>
              </a:rPr>
            </a:br>
            <a:r>
              <a:rPr lang="ar-EG" sz="3200" dirty="0">
                <a:solidFill>
                  <a:prstClr val="white"/>
                </a:solidFill>
              </a:rPr>
              <a:t>ذي ثلاث جنبات</a:t>
            </a:r>
            <a:br>
              <a:rPr lang="fr-FR" sz="3200" dirty="0">
                <a:solidFill>
                  <a:prstClr val="white"/>
                </a:solidFill>
              </a:rPr>
            </a:br>
            <a:r>
              <a:rPr lang="ar-EG" sz="3200" dirty="0">
                <a:solidFill>
                  <a:prstClr val="white"/>
                </a:solidFill>
              </a:rPr>
              <a:t>غرقهم في البحر الأحمر.</a:t>
            </a:r>
            <a:endParaRPr lang="fr-FR" sz="3200" dirty="0">
              <a:solidFill>
                <a:prstClr val="white"/>
              </a:solidFill>
            </a:endParaRPr>
          </a:p>
        </p:txBody>
      </p:sp>
      <p:sp>
        <p:nvSpPr>
          <p:cNvPr id="6" name="Rectangle 5"/>
          <p:cNvSpPr/>
          <p:nvPr/>
        </p:nvSpPr>
        <p:spPr>
          <a:xfrm>
            <a:off x="323528" y="249493"/>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Hancwtp</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anabatyc</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trictatyc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afjolkou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nsari</a:t>
            </a:r>
            <a:r>
              <a:rPr lang="fr-FR" sz="2800" dirty="0">
                <a:solidFill>
                  <a:prstClr val="white"/>
                </a:solidFill>
                <a:latin typeface="CS Avva Shenouda" pitchFamily="34" charset="0"/>
              </a:rPr>
              <a:t>.</a:t>
            </a:r>
          </a:p>
        </p:txBody>
      </p:sp>
      <p:sp>
        <p:nvSpPr>
          <p:cNvPr id="7" name="Rectangle 6"/>
          <p:cNvSpPr/>
          <p:nvPr/>
        </p:nvSpPr>
        <p:spPr>
          <a:xfrm>
            <a:off x="1655676" y="2969389"/>
            <a:ext cx="5670630" cy="954107"/>
          </a:xfrm>
          <a:prstGeom prst="rect">
            <a:avLst/>
          </a:prstGeom>
        </p:spPr>
        <p:txBody>
          <a:bodyPr wrap="square">
            <a:spAutoFit/>
          </a:bodyPr>
          <a:lstStyle/>
          <a:p>
            <a:pPr algn="ctr"/>
            <a:r>
              <a:rPr lang="fr-FR" sz="2800" b="1" dirty="0">
                <a:solidFill>
                  <a:prstClr val="white"/>
                </a:solidFill>
                <a:latin typeface="Book Antiqua" pitchFamily="18" charset="0"/>
              </a:rPr>
              <a:t>L’élite de ses équipages</a:t>
            </a:r>
          </a:p>
          <a:p>
            <a:pPr algn="ctr"/>
            <a:r>
              <a:rPr lang="fr-FR" sz="2800" b="1" dirty="0">
                <a:solidFill>
                  <a:prstClr val="white"/>
                </a:solidFill>
                <a:latin typeface="Book Antiqua" pitchFamily="18" charset="0"/>
              </a:rPr>
              <a:t>Sont engloutis dans la mer rouge</a:t>
            </a:r>
          </a:p>
        </p:txBody>
      </p:sp>
      <p:sp>
        <p:nvSpPr>
          <p:cNvPr id="11" name="ZoneTexte 10">
            <a:extLst>
              <a:ext uri="{FF2B5EF4-FFF2-40B4-BE49-F238E27FC236}">
                <a16:creationId xmlns:a16="http://schemas.microsoft.com/office/drawing/2014/main" id="{4B75C849-42B6-FDEF-2047-8851AE11F4C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95D00F19-E92E-4121-AB90-37C000B777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966897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just" rtl="1"/>
            <a:r>
              <a:rPr lang="ar-EG" sz="3600" dirty="0">
                <a:solidFill>
                  <a:prstClr val="white"/>
                </a:solidFill>
              </a:rPr>
              <a:t>غطاهم الماء </a:t>
            </a:r>
            <a:endParaRPr lang="fr-FR" sz="3600" dirty="0">
              <a:solidFill>
                <a:prstClr val="white"/>
              </a:solidFill>
            </a:endParaRPr>
          </a:p>
          <a:p>
            <a:pPr algn="just" rtl="1"/>
            <a:r>
              <a:rPr lang="ar-EG" sz="3600" dirty="0">
                <a:solidFill>
                  <a:prstClr val="white"/>
                </a:solidFill>
              </a:rPr>
              <a:t>انغمسوا إلى العمق </a:t>
            </a:r>
            <a:endParaRPr lang="fr-FR" sz="3600" dirty="0">
              <a:solidFill>
                <a:prstClr val="white"/>
              </a:solidFill>
            </a:endParaRPr>
          </a:p>
          <a:p>
            <a:pPr algn="just" rtl="1"/>
            <a:r>
              <a:rPr lang="ar-EG" sz="3600" dirty="0">
                <a:solidFill>
                  <a:prstClr val="white"/>
                </a:solidFill>
              </a:rPr>
              <a:t>مثل الحجر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Afhwbc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auwmc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e`qryi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epetsyk</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nou`wni</a:t>
            </a:r>
            <a:r>
              <a:rPr lang="fr-FR" sz="2800" dirty="0">
                <a:solidFill>
                  <a:prstClr val="white"/>
                </a:solidFill>
                <a:latin typeface="CS Avva Shenouda" pitchFamily="34" charset="0"/>
              </a:rPr>
              <a:t>.</a:t>
            </a:r>
          </a:p>
        </p:txBody>
      </p:sp>
      <p:sp>
        <p:nvSpPr>
          <p:cNvPr id="7" name="Rectangle 6"/>
          <p:cNvSpPr/>
          <p:nvPr/>
        </p:nvSpPr>
        <p:spPr>
          <a:xfrm>
            <a:off x="336172" y="2969389"/>
            <a:ext cx="8484300" cy="954107"/>
          </a:xfrm>
          <a:prstGeom prst="rect">
            <a:avLst/>
          </a:prstGeom>
        </p:spPr>
        <p:txBody>
          <a:bodyPr wrap="square">
            <a:spAutoFit/>
          </a:bodyPr>
          <a:lstStyle/>
          <a:p>
            <a:pPr algn="ctr"/>
            <a:r>
              <a:rPr lang="fr-FR" sz="2800" b="1" dirty="0">
                <a:solidFill>
                  <a:prstClr val="white"/>
                </a:solidFill>
                <a:latin typeface="Book Antiqua" pitchFamily="18" charset="0"/>
              </a:rPr>
              <a:t>Les eaux les ont tous recouverts</a:t>
            </a:r>
          </a:p>
          <a:p>
            <a:pPr algn="ctr"/>
            <a:r>
              <a:rPr lang="fr-FR" sz="2800" b="1" dirty="0">
                <a:solidFill>
                  <a:prstClr val="white"/>
                </a:solidFill>
                <a:latin typeface="Book Antiqua" pitchFamily="18" charset="0"/>
              </a:rPr>
              <a:t>Coulés au fond comme une pierre</a:t>
            </a:r>
          </a:p>
        </p:txBody>
      </p:sp>
      <p:sp>
        <p:nvSpPr>
          <p:cNvPr id="11" name="ZoneTexte 10">
            <a:extLst>
              <a:ext uri="{FF2B5EF4-FFF2-40B4-BE49-F238E27FC236}">
                <a16:creationId xmlns:a16="http://schemas.microsoft.com/office/drawing/2014/main" id="{B79FAEE9-4CBC-A2A1-17A2-DEE8FB164B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F9EC21D1-92E6-41FA-442E-000936A229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001532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يمينُك يا رب</a:t>
            </a:r>
            <a:br>
              <a:rPr lang="fr-FR" sz="3600" dirty="0">
                <a:solidFill>
                  <a:prstClr val="white"/>
                </a:solidFill>
              </a:rPr>
            </a:br>
            <a:r>
              <a:rPr lang="ar-EG" sz="3600" dirty="0">
                <a:solidFill>
                  <a:prstClr val="white"/>
                </a:solidFill>
              </a:rPr>
              <a:t>تمجدت بالقوة.</a:t>
            </a:r>
            <a:br>
              <a:rPr lang="fr-FR" sz="3600" dirty="0">
                <a:solidFill>
                  <a:prstClr val="white"/>
                </a:solidFill>
              </a:rPr>
            </a:br>
            <a:r>
              <a:rPr lang="ar-EG" sz="3600" dirty="0">
                <a:solidFill>
                  <a:prstClr val="white"/>
                </a:solidFill>
              </a:rPr>
              <a:t>يدك اليمنى يا إلهي</a:t>
            </a:r>
            <a:br>
              <a:rPr lang="fr-FR" sz="3600" dirty="0">
                <a:solidFill>
                  <a:prstClr val="white"/>
                </a:solidFill>
              </a:rPr>
            </a:br>
            <a:r>
              <a:rPr lang="ar-EG" sz="3600" dirty="0">
                <a:solidFill>
                  <a:prstClr val="white"/>
                </a:solidFill>
              </a:rPr>
              <a:t>أهلكت أعداءك.</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Tekou`inam</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ac</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tekjij</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nou`inam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actake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nekjaji</a:t>
            </a:r>
            <a:r>
              <a:rPr lang="fr-FR" sz="2800" dirty="0">
                <a:solidFill>
                  <a:prstClr val="white"/>
                </a:solidFill>
                <a:latin typeface="CS Avva Shenouda" pitchFamily="34" charset="0"/>
              </a:rPr>
              <a:t>.</a:t>
            </a:r>
          </a:p>
        </p:txBody>
      </p:sp>
      <p:sp>
        <p:nvSpPr>
          <p:cNvPr id="7" name="Rectangle 6"/>
          <p:cNvSpPr/>
          <p:nvPr/>
        </p:nvSpPr>
        <p:spPr>
          <a:xfrm>
            <a:off x="336172" y="2969389"/>
            <a:ext cx="8484300" cy="954107"/>
          </a:xfrm>
          <a:prstGeom prst="rect">
            <a:avLst/>
          </a:prstGeom>
        </p:spPr>
        <p:txBody>
          <a:bodyPr wrap="square">
            <a:spAutoFit/>
          </a:bodyPr>
          <a:lstStyle/>
          <a:p>
            <a:pPr algn="ctr"/>
            <a:r>
              <a:rPr lang="fr-FR" sz="2800" b="1" dirty="0">
                <a:solidFill>
                  <a:prstClr val="white"/>
                </a:solidFill>
                <a:latin typeface="Book Antiqua" pitchFamily="18" charset="0"/>
              </a:rPr>
              <a:t>Ta droite, Seigneur, glorieuse, puissante</a:t>
            </a:r>
          </a:p>
          <a:p>
            <a:pPr algn="ctr"/>
            <a:r>
              <a:rPr lang="fr-FR" sz="2800" b="1" dirty="0">
                <a:solidFill>
                  <a:prstClr val="white"/>
                </a:solidFill>
                <a:latin typeface="Book Antiqua" pitchFamily="18" charset="0"/>
              </a:rPr>
              <a:t>Ta droite, mon Dieu, écrase l’ennemi</a:t>
            </a:r>
          </a:p>
        </p:txBody>
      </p:sp>
      <p:sp>
        <p:nvSpPr>
          <p:cNvPr id="11" name="ZoneTexte 10">
            <a:extLst>
              <a:ext uri="{FF2B5EF4-FFF2-40B4-BE49-F238E27FC236}">
                <a16:creationId xmlns:a16="http://schemas.microsoft.com/office/drawing/2014/main" id="{02A8DE51-031B-C6DF-148C-EBA654C198E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B39A83D2-F992-85D3-AB30-C251C3F7DF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609430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بكثرة مجدك</a:t>
            </a:r>
            <a:br>
              <a:rPr lang="fr-FR" sz="3600" dirty="0">
                <a:solidFill>
                  <a:prstClr val="white"/>
                </a:solidFill>
              </a:rPr>
            </a:br>
            <a:r>
              <a:rPr lang="ar-EG" sz="3600" dirty="0">
                <a:solidFill>
                  <a:prstClr val="white"/>
                </a:solidFill>
              </a:rPr>
              <a:t>سحقت الذين يقاوموننا أرسلت غضبك</a:t>
            </a:r>
            <a:br>
              <a:rPr lang="fr-FR" sz="3600" dirty="0">
                <a:solidFill>
                  <a:prstClr val="white"/>
                </a:solidFill>
              </a:rPr>
            </a:br>
            <a:r>
              <a:rPr lang="ar-EG" sz="3600" dirty="0">
                <a:solidFill>
                  <a:prstClr val="white"/>
                </a:solidFill>
              </a:rPr>
              <a:t>فأكلهم مثل الهشيم.</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akqomqem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oubyn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mpekjwnt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afou`omou</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nhanrwou`i</a:t>
            </a:r>
            <a:r>
              <a:rPr lang="fr-FR" sz="2800" dirty="0">
                <a:solidFill>
                  <a:prstClr val="white"/>
                </a:solidFill>
                <a:latin typeface="CS Avva Shenouda" pitchFamily="34" charset="0"/>
              </a:rPr>
              <a:t>.</a:t>
            </a:r>
          </a:p>
        </p:txBody>
      </p:sp>
      <p:sp>
        <p:nvSpPr>
          <p:cNvPr id="7" name="Rectangle 6"/>
          <p:cNvSpPr/>
          <p:nvPr/>
        </p:nvSpPr>
        <p:spPr>
          <a:xfrm>
            <a:off x="336172" y="2969389"/>
            <a:ext cx="8496943" cy="1815882"/>
          </a:xfrm>
          <a:prstGeom prst="rect">
            <a:avLst/>
          </a:prstGeom>
        </p:spPr>
        <p:txBody>
          <a:bodyPr wrap="square">
            <a:spAutoFit/>
          </a:bodyPr>
          <a:lstStyle/>
          <a:p>
            <a:pPr algn="ctr"/>
            <a:r>
              <a:rPr lang="fr-FR" sz="2800" b="1" dirty="0">
                <a:solidFill>
                  <a:prstClr val="white"/>
                </a:solidFill>
                <a:latin typeface="Book Antiqua" pitchFamily="18" charset="0"/>
              </a:rPr>
              <a:t>Par Ta très grande majesté</a:t>
            </a:r>
          </a:p>
          <a:p>
            <a:pPr algn="ctr"/>
            <a:r>
              <a:rPr lang="fr-FR" sz="2800" b="1" dirty="0">
                <a:solidFill>
                  <a:prstClr val="white"/>
                </a:solidFill>
                <a:latin typeface="Book Antiqua" pitchFamily="18" charset="0"/>
              </a:rPr>
              <a:t>Tu renversas Tes adversaires</a:t>
            </a:r>
          </a:p>
          <a:p>
            <a:pPr algn="ctr"/>
            <a:r>
              <a:rPr lang="fr-FR" sz="2800" b="1" dirty="0">
                <a:solidFill>
                  <a:prstClr val="white"/>
                </a:solidFill>
                <a:latin typeface="Book Antiqua" pitchFamily="18" charset="0"/>
              </a:rPr>
              <a:t>Et Tu déchaînes Ta colère</a:t>
            </a:r>
          </a:p>
          <a:p>
            <a:pPr algn="ctr"/>
            <a:r>
              <a:rPr lang="fr-FR" sz="2800" b="1" dirty="0">
                <a:solidFill>
                  <a:prstClr val="white"/>
                </a:solidFill>
                <a:latin typeface="Book Antiqua" pitchFamily="18" charset="0"/>
              </a:rPr>
              <a:t>Elle les dévore comme du chaume</a:t>
            </a:r>
          </a:p>
        </p:txBody>
      </p:sp>
      <p:sp>
        <p:nvSpPr>
          <p:cNvPr id="11" name="ZoneTexte 10">
            <a:extLst>
              <a:ext uri="{FF2B5EF4-FFF2-40B4-BE49-F238E27FC236}">
                <a16:creationId xmlns:a16="http://schemas.microsoft.com/office/drawing/2014/main" id="{99FDEB6D-7421-9F72-680D-DE0DAA5BCB1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EA27131A-3106-A3E7-9FAE-06A9CC1F72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959165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r" rtl="1"/>
            <a:r>
              <a:rPr lang="ar-EG" sz="3200" dirty="0">
                <a:solidFill>
                  <a:prstClr val="white"/>
                </a:solidFill>
              </a:rPr>
              <a:t>وبروح غضبك وقف الماء</a:t>
            </a:r>
            <a:br>
              <a:rPr lang="fr-FR" sz="3200" dirty="0">
                <a:solidFill>
                  <a:prstClr val="white"/>
                </a:solidFill>
              </a:rPr>
            </a:br>
            <a:r>
              <a:rPr lang="ar-EG" sz="3200" dirty="0">
                <a:solidFill>
                  <a:prstClr val="white"/>
                </a:solidFill>
              </a:rPr>
              <a:t>وارتفعت المياه مثل السور.</a:t>
            </a:r>
            <a:br>
              <a:rPr lang="fr-FR" sz="3200" dirty="0">
                <a:solidFill>
                  <a:prstClr val="white"/>
                </a:solidFill>
              </a:rPr>
            </a:br>
            <a:r>
              <a:rPr lang="ar-EG" sz="3200" dirty="0">
                <a:solidFill>
                  <a:prstClr val="white"/>
                </a:solidFill>
              </a:rPr>
              <a:t>وجمدت الأمواج</a:t>
            </a:r>
            <a:br>
              <a:rPr lang="fr-FR" sz="3200" dirty="0">
                <a:solidFill>
                  <a:prstClr val="white"/>
                </a:solidFill>
              </a:rPr>
            </a:br>
            <a:r>
              <a:rPr lang="ar-EG" sz="3200" dirty="0">
                <a:solidFill>
                  <a:prstClr val="white"/>
                </a:solidFill>
              </a:rPr>
              <a:t>في وسط البحر.</a:t>
            </a:r>
            <a:endParaRPr lang="fr-FR" sz="32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pi=p=n=a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pek`mbon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pimwou</a:t>
            </a:r>
            <a:r>
              <a:rPr lang="fr-FR" sz="2800" dirty="0">
                <a:solidFill>
                  <a:prstClr val="white"/>
                </a:solidFill>
                <a:latin typeface="CS Avva Shenouda" pitchFamily="34" charset="0"/>
              </a:rPr>
              <a:t> @  au[ici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noucobt</a:t>
            </a:r>
            <a:r>
              <a:rPr lang="fr-FR" sz="2800" dirty="0">
                <a:solidFill>
                  <a:prstClr val="white"/>
                </a:solidFill>
                <a:latin typeface="CS Avva Shenouda" pitchFamily="34" charset="0"/>
              </a:rPr>
              <a:t> @  au[</a:t>
            </a:r>
            <a:r>
              <a:rPr lang="fr-FR" sz="2800" dirty="0" err="1">
                <a:solidFill>
                  <a:prstClr val="white"/>
                </a:solidFill>
                <a:latin typeface="CS Avva Shenouda" pitchFamily="34" charset="0"/>
              </a:rPr>
              <a: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my</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par le souffle de Ta colère</a:t>
            </a:r>
          </a:p>
          <a:p>
            <a:pPr algn="ctr"/>
            <a:r>
              <a:rPr lang="fr-FR" sz="2800" b="1" dirty="0">
                <a:solidFill>
                  <a:prstClr val="white"/>
                </a:solidFill>
                <a:latin typeface="Book Antiqua" pitchFamily="18" charset="0"/>
              </a:rPr>
              <a:t>Les eaux se sont amoncelées</a:t>
            </a:r>
          </a:p>
          <a:p>
            <a:pPr algn="ctr"/>
            <a:r>
              <a:rPr lang="fr-FR" sz="2800" b="1" dirty="0">
                <a:solidFill>
                  <a:prstClr val="white"/>
                </a:solidFill>
                <a:latin typeface="Book Antiqua" pitchFamily="18" charset="0"/>
              </a:rPr>
              <a:t>Et, comme un mur, se sont dressées</a:t>
            </a:r>
          </a:p>
          <a:p>
            <a:pPr algn="ctr"/>
            <a:r>
              <a:rPr lang="fr-FR" sz="2800" b="1" dirty="0">
                <a:solidFill>
                  <a:prstClr val="white"/>
                </a:solidFill>
                <a:latin typeface="Book Antiqua" pitchFamily="18" charset="0"/>
              </a:rPr>
              <a:t>Figées au milieu de la mer</a:t>
            </a:r>
          </a:p>
        </p:txBody>
      </p:sp>
      <p:sp>
        <p:nvSpPr>
          <p:cNvPr id="11" name="ZoneTexte 10">
            <a:extLst>
              <a:ext uri="{FF2B5EF4-FFF2-40B4-BE49-F238E27FC236}">
                <a16:creationId xmlns:a16="http://schemas.microsoft.com/office/drawing/2014/main" id="{E58AE770-C598-D3AE-2618-BF812E85E1D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13A3B583-688E-CD18-825B-9B4702C255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325146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569660"/>
          </a:xfrm>
          <a:prstGeom prst="rect">
            <a:avLst/>
          </a:prstGeom>
        </p:spPr>
        <p:txBody>
          <a:bodyPr wrap="square">
            <a:spAutoFit/>
          </a:bodyPr>
          <a:lstStyle/>
          <a:p>
            <a:pPr algn="r" rtl="1"/>
            <a:r>
              <a:rPr lang="ar-EG" sz="3200" dirty="0">
                <a:solidFill>
                  <a:prstClr val="white"/>
                </a:solidFill>
              </a:rPr>
              <a:t>قال العدو إني أسرع فأدرك. وأقسم الغنائم وأشبع نفسي. وأقتل بسيفي ويدي تتسلط.</a:t>
            </a:r>
            <a:endParaRPr lang="fr-FR" sz="3200" dirty="0">
              <a:solidFill>
                <a:prstClr val="white"/>
              </a:solidFill>
            </a:endParaRPr>
          </a:p>
        </p:txBody>
      </p:sp>
      <p:sp>
        <p:nvSpPr>
          <p:cNvPr id="6" name="Rectangle 5"/>
          <p:cNvSpPr/>
          <p:nvPr/>
        </p:nvSpPr>
        <p:spPr>
          <a:xfrm>
            <a:off x="323528" y="249492"/>
            <a:ext cx="4572508" cy="2092881"/>
          </a:xfrm>
          <a:prstGeom prst="rect">
            <a:avLst/>
          </a:prstGeom>
        </p:spPr>
        <p:txBody>
          <a:bodyPr wrap="square">
            <a:spAutoFit/>
          </a:bodyPr>
          <a:lstStyle/>
          <a:p>
            <a:pPr algn="just"/>
            <a:r>
              <a:rPr lang="fr-FR" sz="2600" dirty="0">
                <a:solidFill>
                  <a:prstClr val="white"/>
                </a:solidFill>
                <a:latin typeface="CS Avva Shenouda" pitchFamily="34" charset="0"/>
              </a:rPr>
              <a:t>¿</a:t>
            </a:r>
            <a:r>
              <a:rPr lang="fr-FR" sz="2600" dirty="0" err="1">
                <a:solidFill>
                  <a:prstClr val="white"/>
                </a:solidFill>
                <a:latin typeface="CS Avva Shenouda" pitchFamily="34" charset="0"/>
              </a:rPr>
              <a:t>Afjoc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gar</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nje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pijaji</a:t>
            </a:r>
            <a:r>
              <a:rPr lang="fr-FR" sz="2600" dirty="0">
                <a:solidFill>
                  <a:prstClr val="white"/>
                </a:solidFill>
                <a:latin typeface="CS Avva Shenouda" pitchFamily="34" charset="0"/>
              </a:rPr>
              <a:t> je ]na[</a:t>
            </a:r>
            <a:r>
              <a:rPr lang="fr-FR" sz="2600" dirty="0" err="1">
                <a:solidFill>
                  <a:prstClr val="white"/>
                </a:solidFill>
                <a:latin typeface="CS Avva Shenouda" pitchFamily="34" charset="0"/>
              </a:rPr>
              <a:t>oji</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ntataho</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ntavws</a:t>
            </a:r>
            <a:br>
              <a:rPr lang="fr-FR" sz="2600" dirty="0">
                <a:solidFill>
                  <a:prstClr val="white"/>
                </a:solidFill>
                <a:latin typeface="CS Avva Shenouda" pitchFamily="34" charset="0"/>
              </a:rPr>
            </a:br>
            <a:r>
              <a:rPr lang="fr-FR" sz="2600" dirty="0">
                <a:solidFill>
                  <a:prstClr val="white"/>
                </a:solidFill>
                <a:latin typeface="CS Avva Shenouda" pitchFamily="34" charset="0"/>
              </a:rPr>
              <a:t>`</a:t>
            </a:r>
            <a:r>
              <a:rPr lang="fr-FR" sz="2600" dirty="0" err="1">
                <a:solidFill>
                  <a:prstClr val="white"/>
                </a:solidFill>
                <a:latin typeface="CS Avva Shenouda" pitchFamily="34" charset="0"/>
              </a:rPr>
              <a:t>nhanswl</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nta`tci`o</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nta'u,y</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ntaqwteb</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qen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tacyfi</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nte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tajij</a:t>
            </a:r>
            <a:r>
              <a:rPr lang="fr-FR" sz="2600" dirty="0">
                <a:solidFill>
                  <a:prstClr val="white"/>
                </a:solidFill>
                <a:latin typeface="CS Avva Shenouda" pitchFamily="34" charset="0"/>
              </a:rPr>
              <a:t> er¡.</a:t>
            </a:r>
          </a:p>
        </p:txBody>
      </p:sp>
      <p:sp>
        <p:nvSpPr>
          <p:cNvPr id="7" name="Rectangle 6"/>
          <p:cNvSpPr/>
          <p:nvPr/>
        </p:nvSpPr>
        <p:spPr>
          <a:xfrm>
            <a:off x="336172" y="2517744"/>
            <a:ext cx="8484299" cy="2308324"/>
          </a:xfrm>
          <a:prstGeom prst="rect">
            <a:avLst/>
          </a:prstGeom>
        </p:spPr>
        <p:txBody>
          <a:bodyPr wrap="square">
            <a:spAutoFit/>
          </a:bodyPr>
          <a:lstStyle/>
          <a:p>
            <a:pPr algn="ctr"/>
            <a:r>
              <a:rPr lang="fr-FR" sz="2400" b="1" dirty="0">
                <a:solidFill>
                  <a:prstClr val="white"/>
                </a:solidFill>
                <a:latin typeface="Book Antiqua" pitchFamily="18" charset="0"/>
              </a:rPr>
              <a:t>L’ennemi se dit: je poursuivrai</a:t>
            </a:r>
          </a:p>
          <a:p>
            <a:pPr algn="ctr"/>
            <a:r>
              <a:rPr lang="fr-FR" sz="2400" b="1" dirty="0">
                <a:solidFill>
                  <a:prstClr val="white"/>
                </a:solidFill>
                <a:latin typeface="Book Antiqua" pitchFamily="18" charset="0"/>
              </a:rPr>
              <a:t>Et enfin, je rattraperai</a:t>
            </a:r>
          </a:p>
          <a:p>
            <a:pPr algn="ctr"/>
            <a:r>
              <a:rPr lang="fr-FR" sz="2400" b="1" dirty="0">
                <a:solidFill>
                  <a:prstClr val="white"/>
                </a:solidFill>
                <a:latin typeface="Book Antiqua" pitchFamily="18" charset="0"/>
              </a:rPr>
              <a:t>Et le butin, je partagerai</a:t>
            </a:r>
          </a:p>
          <a:p>
            <a:pPr algn="ctr"/>
            <a:r>
              <a:rPr lang="fr-FR" sz="2400" b="1" dirty="0">
                <a:solidFill>
                  <a:prstClr val="white"/>
                </a:solidFill>
                <a:latin typeface="Book Antiqua" pitchFamily="18" charset="0"/>
              </a:rPr>
              <a:t>Et puis, je m’en rassasierai</a:t>
            </a:r>
          </a:p>
          <a:p>
            <a:pPr algn="ctr"/>
            <a:r>
              <a:rPr lang="fr-FR" sz="2400" b="1" dirty="0">
                <a:solidFill>
                  <a:prstClr val="white"/>
                </a:solidFill>
                <a:latin typeface="Book Antiqua" pitchFamily="18" charset="0"/>
              </a:rPr>
              <a:t>Par mon épée, je les tuerai</a:t>
            </a:r>
          </a:p>
          <a:p>
            <a:pPr algn="ctr"/>
            <a:r>
              <a:rPr lang="fr-FR" sz="2400" b="1" dirty="0">
                <a:solidFill>
                  <a:prstClr val="white"/>
                </a:solidFill>
                <a:latin typeface="Book Antiqua" pitchFamily="18" charset="0"/>
              </a:rPr>
              <a:t>Et ma main s’en emparera</a:t>
            </a:r>
          </a:p>
        </p:txBody>
      </p:sp>
      <p:sp>
        <p:nvSpPr>
          <p:cNvPr id="11" name="ZoneTexte 10">
            <a:extLst>
              <a:ext uri="{FF2B5EF4-FFF2-40B4-BE49-F238E27FC236}">
                <a16:creationId xmlns:a16="http://schemas.microsoft.com/office/drawing/2014/main" id="{8245FF77-8CC3-38AA-88EC-9E172857608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C0A5CBD5-CB44-ED74-F247-D5A1B634B4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05636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60032" y="255445"/>
            <a:ext cx="3960440" cy="2062103"/>
          </a:xfrm>
          <a:prstGeom prst="rect">
            <a:avLst/>
          </a:prstGeom>
        </p:spPr>
        <p:txBody>
          <a:bodyPr wrap="square">
            <a:spAutoFit/>
          </a:bodyPr>
          <a:lstStyle/>
          <a:p>
            <a:pPr algn="r" rtl="1"/>
            <a:r>
              <a:rPr lang="ar-EG" sz="3200" dirty="0">
                <a:solidFill>
                  <a:prstClr val="white"/>
                </a:solidFill>
              </a:rPr>
              <a:t>أرسلت روحك فغطاهم</a:t>
            </a:r>
            <a:r>
              <a:rPr lang="fr-FR" sz="3200" dirty="0">
                <a:solidFill>
                  <a:prstClr val="white"/>
                </a:solidFill>
              </a:rPr>
              <a:t> </a:t>
            </a:r>
            <a:r>
              <a:rPr lang="ar-EG" sz="3200" dirty="0">
                <a:solidFill>
                  <a:prstClr val="white"/>
                </a:solidFill>
              </a:rPr>
              <a:t>البحر وغطسوا إلى أسفل كالرصاص</a:t>
            </a:r>
            <a:endParaRPr lang="fr-FR" sz="3200" dirty="0">
              <a:solidFill>
                <a:prstClr val="white"/>
              </a:solidFill>
            </a:endParaRPr>
          </a:p>
          <a:p>
            <a:pPr algn="r" rtl="1"/>
            <a:r>
              <a:rPr lang="ar-EG" sz="3200" dirty="0">
                <a:solidFill>
                  <a:prstClr val="white"/>
                </a:solidFill>
              </a:rPr>
              <a:t>في مياه كثيرة.</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Akouwrp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a:t>
            </a:r>
            <a:r>
              <a:rPr lang="fr-FR" sz="2800" dirty="0">
                <a:solidFill>
                  <a:prstClr val="white"/>
                </a:solidFill>
                <a:latin typeface="CS Avva Shenouda" pitchFamily="34" charset="0"/>
              </a:rPr>
              <a:t>=p=n=a </a:t>
            </a:r>
            <a:r>
              <a:rPr lang="fr-FR" sz="2800" dirty="0" err="1">
                <a:solidFill>
                  <a:prstClr val="white"/>
                </a:solidFill>
                <a:latin typeface="CS Avva Shenouda" pitchFamily="34" charset="0"/>
              </a:rPr>
              <a:t>afhobcou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auwmc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noutath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euos</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De Ton esprit, Tu as soufflé</a:t>
            </a:r>
          </a:p>
          <a:p>
            <a:pPr algn="ctr"/>
            <a:r>
              <a:rPr lang="fr-FR" sz="2800" b="1" dirty="0">
                <a:solidFill>
                  <a:prstClr val="white"/>
                </a:solidFill>
                <a:latin typeface="Book Antiqua" pitchFamily="18" charset="0"/>
              </a:rPr>
              <a:t>La mer les a tous recouverts</a:t>
            </a:r>
          </a:p>
          <a:p>
            <a:pPr algn="ctr"/>
            <a:r>
              <a:rPr lang="fr-FR" sz="2800" b="1" dirty="0">
                <a:solidFill>
                  <a:prstClr val="white"/>
                </a:solidFill>
                <a:latin typeface="Book Antiqua" pitchFamily="18" charset="0"/>
              </a:rPr>
              <a:t>Ils s’enfoncèrent comme du plomb</a:t>
            </a:r>
          </a:p>
          <a:p>
            <a:pPr algn="ctr"/>
            <a:r>
              <a:rPr lang="fr-FR" sz="2800" b="1" dirty="0">
                <a:solidFill>
                  <a:prstClr val="white"/>
                </a:solidFill>
                <a:latin typeface="Book Antiqua" pitchFamily="18" charset="0"/>
              </a:rPr>
              <a:t>Dans le torrent des eaux puissantes</a:t>
            </a:r>
          </a:p>
        </p:txBody>
      </p:sp>
      <p:sp>
        <p:nvSpPr>
          <p:cNvPr id="11" name="ZoneTexte 10">
            <a:extLst>
              <a:ext uri="{FF2B5EF4-FFF2-40B4-BE49-F238E27FC236}">
                <a16:creationId xmlns:a16="http://schemas.microsoft.com/office/drawing/2014/main" id="{31C84429-3C47-885E-0F86-EBDE928C26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EC331A4C-06E5-01A3-D46A-D339A86320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70678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400657"/>
          </a:xfrm>
          <a:prstGeom prst="rect">
            <a:avLst/>
          </a:prstGeom>
        </p:spPr>
        <p:txBody>
          <a:bodyPr wrap="square">
            <a:spAutoFit/>
          </a:bodyPr>
          <a:lstStyle/>
          <a:p>
            <a:pPr algn="r" rtl="1"/>
            <a:r>
              <a:rPr lang="ar-EG" sz="3000" dirty="0">
                <a:solidFill>
                  <a:prstClr val="white"/>
                </a:solidFill>
              </a:rPr>
              <a:t>من يشبهك في الآلهة</a:t>
            </a:r>
            <a:br>
              <a:rPr lang="fr-FR" sz="3000" dirty="0">
                <a:solidFill>
                  <a:prstClr val="white"/>
                </a:solidFill>
              </a:rPr>
            </a:br>
            <a:r>
              <a:rPr lang="ar-EG" sz="3000" dirty="0">
                <a:solidFill>
                  <a:prstClr val="white"/>
                </a:solidFill>
              </a:rPr>
              <a:t>يا رب من يشبهك.</a:t>
            </a:r>
            <a:br>
              <a:rPr lang="fr-FR" sz="3000" dirty="0">
                <a:solidFill>
                  <a:prstClr val="white"/>
                </a:solidFill>
              </a:rPr>
            </a:br>
            <a:r>
              <a:rPr lang="ar-EG" sz="3000" dirty="0">
                <a:solidFill>
                  <a:prstClr val="white"/>
                </a:solidFill>
              </a:rPr>
              <a:t>ممجدا في </a:t>
            </a:r>
            <a:r>
              <a:rPr lang="ar-EG" sz="3000" dirty="0" err="1">
                <a:solidFill>
                  <a:prstClr val="white"/>
                </a:solidFill>
              </a:rPr>
              <a:t>قديسيك</a:t>
            </a:r>
            <a:br>
              <a:rPr lang="fr-FR" sz="3000" dirty="0">
                <a:solidFill>
                  <a:prstClr val="white"/>
                </a:solidFill>
              </a:rPr>
            </a:br>
            <a:r>
              <a:rPr lang="ar-EG" sz="3000" dirty="0">
                <a:solidFill>
                  <a:prstClr val="white"/>
                </a:solidFill>
              </a:rPr>
              <a:t>متعجبا منك بالمجد.</a:t>
            </a:r>
            <a:br>
              <a:rPr lang="fr-FR" sz="3000" dirty="0">
                <a:solidFill>
                  <a:prstClr val="white"/>
                </a:solidFill>
              </a:rPr>
            </a:br>
            <a:r>
              <a:rPr lang="ar-EG" sz="3000" dirty="0">
                <a:solidFill>
                  <a:prstClr val="white"/>
                </a:solidFill>
              </a:rPr>
              <a:t>صانعا عجائب.</a:t>
            </a:r>
            <a:endParaRPr lang="fr-FR" sz="3000" dirty="0">
              <a:solidFill>
                <a:prstClr val="white"/>
              </a:solidFill>
            </a:endParaRPr>
          </a:p>
        </p:txBody>
      </p:sp>
      <p:sp>
        <p:nvSpPr>
          <p:cNvPr id="6" name="Rectangle 5"/>
          <p:cNvSpPr/>
          <p:nvPr/>
        </p:nvSpPr>
        <p:spPr>
          <a:xfrm>
            <a:off x="323528" y="249492"/>
            <a:ext cx="4572508" cy="1938992"/>
          </a:xfrm>
          <a:prstGeom prst="rect">
            <a:avLst/>
          </a:prstGeom>
        </p:spPr>
        <p:txBody>
          <a:bodyPr wrap="square">
            <a:spAutoFit/>
          </a:bodyPr>
          <a:lstStyle/>
          <a:p>
            <a:pPr algn="just"/>
            <a:r>
              <a:rPr lang="fr-FR" sz="2400" dirty="0">
                <a:solidFill>
                  <a:prstClr val="white"/>
                </a:solidFill>
                <a:latin typeface="CS Avva Shenouda" pitchFamily="34" charset="0"/>
              </a:rPr>
              <a:t>¿</a:t>
            </a:r>
            <a:r>
              <a:rPr lang="fr-FR" sz="2400" dirty="0" err="1">
                <a:solidFill>
                  <a:prstClr val="white"/>
                </a:solidFill>
                <a:latin typeface="CS Avva Shenouda" pitchFamily="34" charset="0"/>
              </a:rPr>
              <a:t>Nim</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et`oni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mmok</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ninou</a:t>
            </a:r>
            <a:r>
              <a:rPr lang="fr-FR" sz="2400">
                <a:solidFill>
                  <a:prstClr val="white"/>
                </a:solidFill>
                <a:latin typeface="CS Avva Shenouda" pitchFamily="34" charset="0"/>
              </a:rPr>
              <a:t>] `P</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nim</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et`oni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mmok</a:t>
            </a:r>
            <a:r>
              <a:rPr lang="fr-FR" sz="2400" dirty="0">
                <a:solidFill>
                  <a:prstClr val="white"/>
                </a:solidFill>
                <a:latin typeface="CS Avva Shenouda" pitchFamily="34" charset="0"/>
              </a:rPr>
              <a:t> @  `eau]`</a:t>
            </a:r>
            <a:r>
              <a:rPr lang="fr-FR" sz="2400" dirty="0" err="1">
                <a:solidFill>
                  <a:prstClr val="white"/>
                </a:solidFill>
                <a:latin typeface="CS Avva Shenouda" pitchFamily="34" charset="0"/>
              </a:rPr>
              <a:t>wou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nak</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ny</a:t>
            </a:r>
            <a:r>
              <a:rPr lang="fr-FR" sz="2400" dirty="0">
                <a:solidFill>
                  <a:prstClr val="white"/>
                </a:solidFill>
                <a:latin typeface="CS Avva Shenouda" pitchFamily="34" charset="0"/>
              </a:rPr>
              <a:t>=e=;=u `</a:t>
            </a:r>
            <a:r>
              <a:rPr lang="fr-FR" sz="2400" dirty="0" err="1">
                <a:solidFill>
                  <a:prstClr val="white"/>
                </a:solidFill>
                <a:latin typeface="CS Avva Shenouda" pitchFamily="34" charset="0"/>
              </a:rPr>
              <a:t>ntak</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euer`svyri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mmok</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ou`wou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ek`iri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nhan`svyri</a:t>
            </a:r>
            <a:r>
              <a:rPr lang="fr-FR" sz="2400" dirty="0">
                <a:solidFill>
                  <a:prstClr val="white"/>
                </a:solidFill>
                <a:latin typeface="CS Avva Shenouda" pitchFamily="34" charset="0"/>
              </a:rPr>
              <a:t>.</a:t>
            </a:r>
          </a:p>
        </p:txBody>
      </p:sp>
      <p:sp>
        <p:nvSpPr>
          <p:cNvPr id="7" name="Rectangle 6"/>
          <p:cNvSpPr/>
          <p:nvPr/>
        </p:nvSpPr>
        <p:spPr>
          <a:xfrm>
            <a:off x="1817694" y="2841780"/>
            <a:ext cx="5562618" cy="1938992"/>
          </a:xfrm>
          <a:prstGeom prst="rect">
            <a:avLst/>
          </a:prstGeom>
        </p:spPr>
        <p:txBody>
          <a:bodyPr wrap="square">
            <a:spAutoFit/>
          </a:bodyPr>
          <a:lstStyle/>
          <a:p>
            <a:pPr algn="ctr"/>
            <a:r>
              <a:rPr lang="fr-FR" sz="2400" b="1" dirty="0">
                <a:solidFill>
                  <a:prstClr val="white"/>
                </a:solidFill>
                <a:latin typeface="Book Antiqua" pitchFamily="18" charset="0"/>
              </a:rPr>
              <a:t>Qui est comme Toi parmi les dieux</a:t>
            </a:r>
          </a:p>
          <a:p>
            <a:pPr algn="ctr"/>
            <a:r>
              <a:rPr lang="fr-FR" sz="2400" b="1" dirty="0">
                <a:solidFill>
                  <a:prstClr val="white"/>
                </a:solidFill>
                <a:latin typeface="Book Antiqua" pitchFamily="18" charset="0"/>
              </a:rPr>
              <a:t>Seigneur, qui est glorieux comme Toi</a:t>
            </a:r>
          </a:p>
          <a:p>
            <a:pPr algn="ctr"/>
            <a:r>
              <a:rPr lang="fr-FR" sz="2400" b="1" dirty="0">
                <a:solidFill>
                  <a:prstClr val="white"/>
                </a:solidFill>
                <a:latin typeface="Book Antiqua" pitchFamily="18" charset="0"/>
              </a:rPr>
              <a:t>Dans l’assemblée de tous Tes saints</a:t>
            </a:r>
          </a:p>
          <a:p>
            <a:pPr algn="ctr"/>
            <a:r>
              <a:rPr lang="fr-FR" sz="2400" b="1" dirty="0">
                <a:solidFill>
                  <a:prstClr val="white"/>
                </a:solidFill>
                <a:latin typeface="Book Antiqua" pitchFamily="18" charset="0"/>
              </a:rPr>
              <a:t>Qui, magnifique et plein de gloire</a:t>
            </a:r>
          </a:p>
          <a:p>
            <a:pPr algn="ctr"/>
            <a:r>
              <a:rPr lang="fr-FR" sz="2400" b="1" dirty="0">
                <a:solidFill>
                  <a:prstClr val="white"/>
                </a:solidFill>
                <a:latin typeface="Book Antiqua" pitchFamily="18" charset="0"/>
              </a:rPr>
              <a:t>Comme Toi, opère des merveilles</a:t>
            </a:r>
          </a:p>
        </p:txBody>
      </p:sp>
      <p:sp>
        <p:nvSpPr>
          <p:cNvPr id="11" name="ZoneTexte 10">
            <a:extLst>
              <a:ext uri="{FF2B5EF4-FFF2-40B4-BE49-F238E27FC236}">
                <a16:creationId xmlns:a16="http://schemas.microsoft.com/office/drawing/2014/main" id="{88673ACE-1D95-8836-9A27-88EF67E8753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903FC360-C0DC-6C51-87FF-5AA9764AEE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800432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400657"/>
          </a:xfrm>
          <a:prstGeom prst="rect">
            <a:avLst/>
          </a:prstGeom>
        </p:spPr>
        <p:txBody>
          <a:bodyPr wrap="square">
            <a:spAutoFit/>
          </a:bodyPr>
          <a:lstStyle/>
          <a:p>
            <a:pPr algn="r" rtl="1"/>
            <a:r>
              <a:rPr lang="ar-EG" sz="3000" dirty="0">
                <a:solidFill>
                  <a:prstClr val="white"/>
                </a:solidFill>
              </a:rPr>
              <a:t>مددت يمينك </a:t>
            </a:r>
            <a:r>
              <a:rPr lang="ar-EG" sz="3000" dirty="0" err="1">
                <a:solidFill>
                  <a:prstClr val="white"/>
                </a:solidFill>
              </a:rPr>
              <a:t>فابتلعتهم</a:t>
            </a:r>
            <a:r>
              <a:rPr lang="ar-EG" sz="3000" dirty="0">
                <a:solidFill>
                  <a:prstClr val="white"/>
                </a:solidFill>
              </a:rPr>
              <a:t> الأرض. هديت شعبك بالحقيقة.</a:t>
            </a:r>
            <a:br>
              <a:rPr lang="fr-FR" sz="3000" dirty="0">
                <a:solidFill>
                  <a:prstClr val="white"/>
                </a:solidFill>
              </a:rPr>
            </a:br>
            <a:r>
              <a:rPr lang="ar-EG" sz="3000" dirty="0">
                <a:solidFill>
                  <a:prstClr val="white"/>
                </a:solidFill>
              </a:rPr>
              <a:t>هذا الذي اخترته</a:t>
            </a:r>
            <a:br>
              <a:rPr lang="fr-FR" sz="3000" dirty="0">
                <a:solidFill>
                  <a:prstClr val="white"/>
                </a:solidFill>
              </a:rPr>
            </a:br>
            <a:r>
              <a:rPr lang="ar-EG" sz="3000" dirty="0">
                <a:solidFill>
                  <a:prstClr val="white"/>
                </a:solidFill>
              </a:rPr>
              <a:t>وقويته بتعزيتك.</a:t>
            </a:r>
            <a:br>
              <a:rPr lang="fr-FR" sz="3000" dirty="0">
                <a:solidFill>
                  <a:prstClr val="white"/>
                </a:solidFill>
              </a:rPr>
            </a:br>
            <a:r>
              <a:rPr lang="ar-EG" sz="3000" dirty="0">
                <a:solidFill>
                  <a:prstClr val="white"/>
                </a:solidFill>
              </a:rPr>
              <a:t>إلى موضع راحة قدسك.</a:t>
            </a:r>
            <a:endParaRPr lang="fr-FR" sz="3000" dirty="0">
              <a:solidFill>
                <a:prstClr val="white"/>
              </a:solidFill>
            </a:endParaRPr>
          </a:p>
        </p:txBody>
      </p:sp>
      <p:sp>
        <p:nvSpPr>
          <p:cNvPr id="6" name="Rectangle 5"/>
          <p:cNvSpPr/>
          <p:nvPr/>
        </p:nvSpPr>
        <p:spPr>
          <a:xfrm>
            <a:off x="323528" y="249492"/>
            <a:ext cx="4572508" cy="2308324"/>
          </a:xfrm>
          <a:prstGeom prst="rect">
            <a:avLst/>
          </a:prstGeom>
        </p:spPr>
        <p:txBody>
          <a:bodyPr wrap="square">
            <a:spAutoFit/>
          </a:bodyPr>
          <a:lstStyle/>
          <a:p>
            <a:pPr algn="just"/>
            <a:r>
              <a:rPr lang="fr-FR" sz="2400" dirty="0" err="1">
                <a:solidFill>
                  <a:prstClr val="white"/>
                </a:solidFill>
                <a:latin typeface="CS Avva Shenouda" pitchFamily="34" charset="0"/>
              </a:rPr>
              <a:t>Akcouten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tekou`inam</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afomkou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pkahi</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ak</a:t>
            </a:r>
            <a:r>
              <a:rPr lang="fr-FR" sz="2400" dirty="0">
                <a:solidFill>
                  <a:prstClr val="white"/>
                </a:solidFill>
                <a:latin typeface="CS Avva Shenouda" pitchFamily="34" charset="0"/>
              </a:rPr>
              <a:t>[</a:t>
            </a:r>
            <a:r>
              <a:rPr lang="fr-FR" sz="2400" dirty="0" err="1">
                <a:solidFill>
                  <a:prstClr val="white"/>
                </a:solidFill>
                <a:latin typeface="CS Avva Shenouda" pitchFamily="34" charset="0"/>
              </a:rPr>
              <a:t>imwit</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qajwf</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mpeklaoc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oume;myi</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vai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etakcotpf</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ak</a:t>
            </a:r>
            <a:r>
              <a:rPr lang="fr-FR" sz="2400" dirty="0">
                <a:solidFill>
                  <a:prstClr val="white"/>
                </a:solidFill>
                <a:latin typeface="CS Avva Shenouda" pitchFamily="34" charset="0"/>
              </a:rPr>
              <a:t>]</a:t>
            </a:r>
            <a:r>
              <a:rPr lang="fr-FR" sz="2400" dirty="0" err="1">
                <a:solidFill>
                  <a:prstClr val="white"/>
                </a:solidFill>
                <a:latin typeface="CS Avva Shenouda" pitchFamily="34" charset="0"/>
              </a:rPr>
              <a:t>jom</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naf</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teknom</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euma</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nemton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efouab</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nak</a:t>
            </a:r>
            <a:r>
              <a:rPr lang="fr-FR" sz="2400" dirty="0">
                <a:solidFill>
                  <a:prstClr val="white"/>
                </a:solidFill>
                <a:latin typeface="CS Avva Shenouda" pitchFamily="34" charset="0"/>
              </a:rPr>
              <a:t>.</a:t>
            </a:r>
          </a:p>
        </p:txBody>
      </p:sp>
      <p:sp>
        <p:nvSpPr>
          <p:cNvPr id="7" name="Rectangle 6"/>
          <p:cNvSpPr/>
          <p:nvPr/>
        </p:nvSpPr>
        <p:spPr>
          <a:xfrm>
            <a:off x="1655676" y="3039509"/>
            <a:ext cx="5670630" cy="1823576"/>
          </a:xfrm>
          <a:prstGeom prst="rect">
            <a:avLst/>
          </a:prstGeom>
        </p:spPr>
        <p:txBody>
          <a:bodyPr wrap="square">
            <a:spAutoFit/>
          </a:bodyPr>
          <a:lstStyle/>
          <a:p>
            <a:pPr algn="ctr"/>
            <a:r>
              <a:rPr lang="fr-FR" sz="2250" b="1" dirty="0">
                <a:solidFill>
                  <a:prstClr val="white"/>
                </a:solidFill>
                <a:latin typeface="Book Antiqua" pitchFamily="18" charset="0"/>
              </a:rPr>
              <a:t>Ta droite, Tu as étendu</a:t>
            </a:r>
          </a:p>
          <a:p>
            <a:pPr algn="ctr"/>
            <a:r>
              <a:rPr lang="fr-FR" sz="2250" b="1" dirty="0">
                <a:solidFill>
                  <a:prstClr val="white"/>
                </a:solidFill>
                <a:latin typeface="Book Antiqua" pitchFamily="18" charset="0"/>
              </a:rPr>
              <a:t>La terre les a engloutis</a:t>
            </a:r>
          </a:p>
          <a:p>
            <a:pPr algn="ctr"/>
            <a:r>
              <a:rPr lang="fr-FR" sz="2250" b="1" dirty="0">
                <a:solidFill>
                  <a:prstClr val="white"/>
                </a:solidFill>
                <a:latin typeface="Book Antiqua" pitchFamily="18" charset="0"/>
              </a:rPr>
              <a:t>Tu as conduit Ton peuple choisi</a:t>
            </a:r>
          </a:p>
          <a:p>
            <a:pPr algn="ctr"/>
            <a:r>
              <a:rPr lang="fr-FR" sz="2250" b="1" dirty="0">
                <a:solidFill>
                  <a:prstClr val="white"/>
                </a:solidFill>
                <a:latin typeface="Book Antiqua" pitchFamily="18" charset="0"/>
              </a:rPr>
              <a:t>Par Ta puissance, Tu l’as guidé</a:t>
            </a:r>
          </a:p>
          <a:p>
            <a:pPr algn="ctr"/>
            <a:r>
              <a:rPr lang="fr-FR" sz="2250" b="1" dirty="0">
                <a:solidFill>
                  <a:prstClr val="white"/>
                </a:solidFill>
                <a:latin typeface="Book Antiqua" pitchFamily="18" charset="0"/>
              </a:rPr>
              <a:t>Là, vers Ta très sainte demeure</a:t>
            </a:r>
          </a:p>
        </p:txBody>
      </p:sp>
      <p:sp>
        <p:nvSpPr>
          <p:cNvPr id="11" name="ZoneTexte 10">
            <a:extLst>
              <a:ext uri="{FF2B5EF4-FFF2-40B4-BE49-F238E27FC236}">
                <a16:creationId xmlns:a16="http://schemas.microsoft.com/office/drawing/2014/main" id="{0D47C151-57D4-3458-B2DA-EAA2421DCE9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352FC879-205C-1267-36CE-9F45073BA1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091550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r" rtl="1"/>
            <a:r>
              <a:rPr lang="ar-EG" sz="3600" dirty="0">
                <a:solidFill>
                  <a:prstClr val="white"/>
                </a:solidFill>
              </a:rPr>
              <a:t>سمعت الأمم وغضبت. والمخاض أخذ</a:t>
            </a:r>
            <a:endParaRPr lang="fr-FR" sz="3600" dirty="0">
              <a:solidFill>
                <a:prstClr val="white"/>
              </a:solidFill>
            </a:endParaRPr>
          </a:p>
          <a:p>
            <a:pPr algn="r" rtl="1"/>
            <a:r>
              <a:rPr lang="ar-EG" sz="3600" dirty="0">
                <a:solidFill>
                  <a:prstClr val="white"/>
                </a:solidFill>
              </a:rPr>
              <a:t>سكان فلسطين.</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aujwnt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hannakhi</a:t>
            </a:r>
            <a:r>
              <a:rPr lang="fr-FR" sz="2800" dirty="0">
                <a:solidFill>
                  <a:prstClr val="white"/>
                </a:solidFill>
                <a:latin typeface="CS Avva Shenouda" pitchFamily="34" charset="0"/>
              </a:rPr>
              <a:t> au[i `</a:t>
            </a:r>
            <a:r>
              <a:rPr lang="fr-FR" sz="2800" dirty="0" err="1">
                <a:solidFill>
                  <a:prstClr val="white"/>
                </a:solidFill>
                <a:latin typeface="CS Avva Shenouda" pitchFamily="34" charset="0"/>
              </a:rPr>
              <a:t>nnyetsop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Nivulictim</a:t>
            </a:r>
            <a:r>
              <a:rPr lang="fr-FR" sz="2800" dirty="0">
                <a:solidFill>
                  <a:prstClr val="white"/>
                </a:solidFill>
                <a:latin typeface="CS Avva Shenouda" pitchFamily="34" charset="0"/>
              </a:rPr>
              <a:t>.</a:t>
            </a:r>
          </a:p>
        </p:txBody>
      </p:sp>
      <p:sp>
        <p:nvSpPr>
          <p:cNvPr id="7" name="Rectangle 6"/>
          <p:cNvSpPr/>
          <p:nvPr/>
        </p:nvSpPr>
        <p:spPr>
          <a:xfrm>
            <a:off x="336172" y="3113987"/>
            <a:ext cx="8484300" cy="954107"/>
          </a:xfrm>
          <a:prstGeom prst="rect">
            <a:avLst/>
          </a:prstGeom>
        </p:spPr>
        <p:txBody>
          <a:bodyPr wrap="square">
            <a:spAutoFit/>
          </a:bodyPr>
          <a:lstStyle/>
          <a:p>
            <a:pPr algn="ctr"/>
            <a:r>
              <a:rPr lang="fr-FR" sz="2800" b="1" dirty="0">
                <a:solidFill>
                  <a:prstClr val="white"/>
                </a:solidFill>
                <a:latin typeface="Book Antiqua" pitchFamily="18" charset="0"/>
              </a:rPr>
              <a:t>Les peuples l’ont appris et tremblent</a:t>
            </a:r>
          </a:p>
          <a:p>
            <a:pPr algn="ctr"/>
            <a:r>
              <a:rPr lang="fr-FR" sz="2800" b="1" dirty="0">
                <a:solidFill>
                  <a:prstClr val="white"/>
                </a:solidFill>
                <a:latin typeface="Book Antiqua" pitchFamily="18" charset="0"/>
              </a:rPr>
              <a:t>Les Philistins sont pris de maux</a:t>
            </a:r>
          </a:p>
        </p:txBody>
      </p:sp>
      <p:sp>
        <p:nvSpPr>
          <p:cNvPr id="11" name="ZoneTexte 10">
            <a:extLst>
              <a:ext uri="{FF2B5EF4-FFF2-40B4-BE49-F238E27FC236}">
                <a16:creationId xmlns:a16="http://schemas.microsoft.com/office/drawing/2014/main" id="{59DC2420-16D3-8628-3BA8-8EE5540CE6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5247A111-7AC5-652B-46C6-612FBD2CED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14181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r" rtl="1"/>
            <a:r>
              <a:rPr lang="ar-EG" sz="3600" dirty="0">
                <a:solidFill>
                  <a:prstClr val="white"/>
                </a:solidFill>
              </a:rPr>
              <a:t>حينئذ أسرع ولاة أدوم</a:t>
            </a:r>
            <a:br>
              <a:rPr lang="fr-FR" sz="3600" dirty="0">
                <a:solidFill>
                  <a:prstClr val="white"/>
                </a:solidFill>
              </a:rPr>
            </a:br>
            <a:r>
              <a:rPr lang="ar-EG" sz="3600" dirty="0">
                <a:solidFill>
                  <a:prstClr val="white"/>
                </a:solidFill>
              </a:rPr>
              <a:t>و رؤساء </a:t>
            </a:r>
            <a:r>
              <a:rPr lang="ar-EG" sz="3600" dirty="0" err="1">
                <a:solidFill>
                  <a:prstClr val="white"/>
                </a:solidFill>
              </a:rPr>
              <a:t>المؤابيين</a:t>
            </a:r>
            <a:br>
              <a:rPr lang="fr-FR" sz="3600" dirty="0">
                <a:solidFill>
                  <a:prstClr val="white"/>
                </a:solidFill>
              </a:rPr>
            </a:br>
            <a:r>
              <a:rPr lang="ar-EG" sz="3600" dirty="0">
                <a:solidFill>
                  <a:prstClr val="white"/>
                </a:solidFill>
              </a:rPr>
              <a:t>أخذتهم الرعدة</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auiyc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nihygemwn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Edwm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Nimw`abityc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ou`c;erter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t>
            </a:r>
            <a:r>
              <a:rPr lang="fr-FR" sz="2800" dirty="0">
                <a:solidFill>
                  <a:prstClr val="white"/>
                </a:solidFill>
                <a:latin typeface="CS Avva Shenouda" pitchFamily="34" charset="0"/>
              </a:rPr>
              <a:t>[itou.</a:t>
            </a:r>
          </a:p>
        </p:txBody>
      </p:sp>
      <p:sp>
        <p:nvSpPr>
          <p:cNvPr id="7" name="Rectangle 6"/>
          <p:cNvSpPr/>
          <p:nvPr/>
        </p:nvSpPr>
        <p:spPr>
          <a:xfrm>
            <a:off x="336172" y="3165816"/>
            <a:ext cx="8484300" cy="954107"/>
          </a:xfrm>
          <a:prstGeom prst="rect">
            <a:avLst/>
          </a:prstGeom>
        </p:spPr>
        <p:txBody>
          <a:bodyPr wrap="square">
            <a:spAutoFit/>
          </a:bodyPr>
          <a:lstStyle/>
          <a:p>
            <a:pPr algn="ctr"/>
            <a:r>
              <a:rPr lang="fr-FR" sz="2800" b="1" dirty="0">
                <a:solidFill>
                  <a:prstClr val="white"/>
                </a:solidFill>
                <a:latin typeface="Book Antiqua" pitchFamily="18" charset="0"/>
              </a:rPr>
              <a:t>Les chefs d’Edom ont accouru</a:t>
            </a:r>
          </a:p>
          <a:p>
            <a:pPr algn="ctr"/>
            <a:r>
              <a:rPr lang="fr-FR" sz="2800" b="1" dirty="0">
                <a:solidFill>
                  <a:prstClr val="white"/>
                </a:solidFill>
                <a:latin typeface="Book Antiqua" pitchFamily="18" charset="0"/>
              </a:rPr>
              <a:t>Princes de Moab sont pris d’effroi</a:t>
            </a:r>
          </a:p>
        </p:txBody>
      </p:sp>
      <p:sp>
        <p:nvSpPr>
          <p:cNvPr id="11" name="ZoneTexte 10">
            <a:extLst>
              <a:ext uri="{FF2B5EF4-FFF2-40B4-BE49-F238E27FC236}">
                <a16:creationId xmlns:a16="http://schemas.microsoft.com/office/drawing/2014/main" id="{C54BD2E6-AD24-9385-EC9A-B203E71413D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C4202BDD-CA43-F905-6F93-8C5DF88760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033790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r" rtl="1"/>
            <a:r>
              <a:rPr lang="ar-EG" sz="3600" dirty="0">
                <a:solidFill>
                  <a:prstClr val="white"/>
                </a:solidFill>
              </a:rPr>
              <a:t>ذاب كل سكان كنعان. وأتت عليهم الرعدة والخوف.</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anaan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err="1">
                <a:solidFill>
                  <a:prstClr val="white"/>
                </a:solidFill>
                <a:latin typeface="CS Avva Shenouda" pitchFamily="34" charset="0"/>
              </a:rPr>
              <a:t>i</a:t>
            </a:r>
            <a:r>
              <a:rPr lang="fr-FR" sz="2800">
                <a:solidFill>
                  <a:prstClr val="white"/>
                </a:solidFill>
                <a:latin typeface="CS Avva Shenouda" pitchFamily="34" charset="0"/>
              </a:rPr>
              <a:t> `e</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ou`c;erter</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ouho</a:t>
            </a:r>
            <a:r>
              <a:rPr lang="fr-FR" sz="2800" dirty="0">
                <a:solidFill>
                  <a:prstClr val="white"/>
                </a:solidFill>
                <a:latin typeface="CS Avva Shenouda" pitchFamily="34" charset="0"/>
              </a:rPr>
              <a:t>].</a:t>
            </a:r>
          </a:p>
        </p:txBody>
      </p:sp>
      <p:sp>
        <p:nvSpPr>
          <p:cNvPr id="7" name="Rectangle 6"/>
          <p:cNvSpPr/>
          <p:nvPr/>
        </p:nvSpPr>
        <p:spPr>
          <a:xfrm>
            <a:off x="336172" y="2969389"/>
            <a:ext cx="8496943" cy="954107"/>
          </a:xfrm>
          <a:prstGeom prst="rect">
            <a:avLst/>
          </a:prstGeom>
        </p:spPr>
        <p:txBody>
          <a:bodyPr wrap="square">
            <a:spAutoFit/>
          </a:bodyPr>
          <a:lstStyle/>
          <a:p>
            <a:pPr algn="ctr"/>
            <a:r>
              <a:rPr lang="fr-FR" sz="2800" b="1" dirty="0">
                <a:solidFill>
                  <a:prstClr val="white"/>
                </a:solidFill>
                <a:latin typeface="Book Antiqua" pitchFamily="18" charset="0"/>
              </a:rPr>
              <a:t>Les habitants de Canaan</a:t>
            </a:r>
          </a:p>
          <a:p>
            <a:pPr algn="ctr"/>
            <a:r>
              <a:rPr lang="fr-FR" sz="2800" b="1" dirty="0">
                <a:solidFill>
                  <a:prstClr val="white"/>
                </a:solidFill>
                <a:latin typeface="Book Antiqua" pitchFamily="18" charset="0"/>
              </a:rPr>
              <a:t>Ont été pris de peur, d’effroi</a:t>
            </a:r>
          </a:p>
        </p:txBody>
      </p:sp>
      <p:sp>
        <p:nvSpPr>
          <p:cNvPr id="11" name="ZoneTexte 10">
            <a:extLst>
              <a:ext uri="{FF2B5EF4-FFF2-40B4-BE49-F238E27FC236}">
                <a16:creationId xmlns:a16="http://schemas.microsoft.com/office/drawing/2014/main" id="{BA9AEA47-C156-D105-4D69-DFBD999E7DF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D7DE88DF-F634-E70C-3759-7B3EA00AC1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425232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algn="r" rtl="1"/>
            <a:r>
              <a:rPr lang="ar-EG" sz="3200" dirty="0">
                <a:solidFill>
                  <a:prstClr val="white"/>
                </a:solidFill>
              </a:rPr>
              <a:t>بكثرة ساعدك</a:t>
            </a:r>
            <a:endParaRPr lang="fr-FR" sz="3200" dirty="0">
              <a:solidFill>
                <a:prstClr val="white"/>
              </a:solidFill>
            </a:endParaRPr>
          </a:p>
          <a:p>
            <a:pPr algn="r" rtl="1"/>
            <a:r>
              <a:rPr lang="ar-EG" sz="3200" dirty="0">
                <a:solidFill>
                  <a:prstClr val="white"/>
                </a:solidFill>
              </a:rPr>
              <a:t>فليصيروا كالحجر. </a:t>
            </a:r>
            <a:endParaRPr lang="fr-FR" sz="3200" dirty="0">
              <a:solidFill>
                <a:prstClr val="white"/>
              </a:solidFill>
            </a:endParaRPr>
          </a:p>
          <a:p>
            <a:pPr algn="r" rtl="1"/>
            <a:r>
              <a:rPr lang="ar-EG" sz="3200" dirty="0">
                <a:solidFill>
                  <a:prstClr val="white"/>
                </a:solidFill>
              </a:rPr>
              <a:t>حتى يجتاز شعبك </a:t>
            </a:r>
            <a:r>
              <a:rPr lang="ar-EG" sz="3200" dirty="0" err="1">
                <a:solidFill>
                  <a:prstClr val="white"/>
                </a:solidFill>
              </a:rPr>
              <a:t>يارب</a:t>
            </a:r>
            <a:r>
              <a:rPr lang="ar-EG" sz="3200" dirty="0">
                <a:solidFill>
                  <a:prstClr val="white"/>
                </a:solidFill>
              </a:rPr>
              <a:t> حتى يجتاز شعبك </a:t>
            </a:r>
            <a:endParaRPr lang="fr-FR" sz="3200" dirty="0">
              <a:solidFill>
                <a:prstClr val="white"/>
              </a:solidFill>
            </a:endParaRPr>
          </a:p>
          <a:p>
            <a:pPr algn="r" rtl="1"/>
            <a:r>
              <a:rPr lang="ar-EG" sz="3200" dirty="0">
                <a:solidFill>
                  <a:prstClr val="white"/>
                </a:solidFill>
              </a:rPr>
              <a:t>هذا الذي  اقتنيته.</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pek`jvoi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marouer`wni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satefcini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satefcini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etak`jvof</a:t>
            </a:r>
            <a:endParaRPr lang="fr-FR" sz="2800" dirty="0">
              <a:solidFill>
                <a:prstClr val="white"/>
              </a:solidFill>
              <a:latin typeface="CS Avva Shenouda" pitchFamily="34" charset="0"/>
            </a:endParaRPr>
          </a:p>
        </p:txBody>
      </p:sp>
      <p:sp>
        <p:nvSpPr>
          <p:cNvPr id="7" name="Rectangle 6"/>
          <p:cNvSpPr/>
          <p:nvPr/>
        </p:nvSpPr>
        <p:spPr>
          <a:xfrm>
            <a:off x="1655676" y="2969389"/>
            <a:ext cx="5670630" cy="1815882"/>
          </a:xfrm>
          <a:prstGeom prst="rect">
            <a:avLst/>
          </a:prstGeom>
        </p:spPr>
        <p:txBody>
          <a:bodyPr wrap="square">
            <a:spAutoFit/>
          </a:bodyPr>
          <a:lstStyle/>
          <a:p>
            <a:pPr algn="ctr"/>
            <a:r>
              <a:rPr lang="fr-FR" sz="2800" b="1" dirty="0">
                <a:solidFill>
                  <a:prstClr val="white"/>
                </a:solidFill>
                <a:latin typeface="Book Antiqua" pitchFamily="18" charset="0"/>
              </a:rPr>
              <a:t>Par la puissance de Ton bras</a:t>
            </a:r>
          </a:p>
          <a:p>
            <a:pPr algn="ctr"/>
            <a:r>
              <a:rPr lang="fr-FR" sz="2800" b="1" dirty="0">
                <a:solidFill>
                  <a:prstClr val="white"/>
                </a:solidFill>
                <a:latin typeface="Book Antiqua" pitchFamily="18" charset="0"/>
              </a:rPr>
              <a:t>Ils se sont pétrifiés, Seigneur</a:t>
            </a:r>
          </a:p>
          <a:p>
            <a:pPr algn="ctr"/>
            <a:r>
              <a:rPr lang="fr-FR" sz="2800" b="1" dirty="0">
                <a:solidFill>
                  <a:prstClr val="white"/>
                </a:solidFill>
                <a:latin typeface="Book Antiqua" pitchFamily="18" charset="0"/>
              </a:rPr>
              <a:t>Jusqu’au passage de Ton peuple</a:t>
            </a:r>
          </a:p>
          <a:p>
            <a:pPr algn="ctr"/>
            <a:r>
              <a:rPr lang="fr-FR" sz="2800" b="1" dirty="0">
                <a:solidFill>
                  <a:prstClr val="white"/>
                </a:solidFill>
                <a:latin typeface="Book Antiqua" pitchFamily="18" charset="0"/>
              </a:rPr>
              <a:t>Ce peuple que Tu as acquis</a:t>
            </a:r>
          </a:p>
        </p:txBody>
      </p:sp>
      <p:sp>
        <p:nvSpPr>
          <p:cNvPr id="11" name="ZoneTexte 10">
            <a:extLst>
              <a:ext uri="{FF2B5EF4-FFF2-40B4-BE49-F238E27FC236}">
                <a16:creationId xmlns:a16="http://schemas.microsoft.com/office/drawing/2014/main" id="{E416F2AB-0788-5867-99F8-EC1E3AA560A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17DE28AC-1EFD-E55E-26DB-A41E7D39B0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841936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7" y="255445"/>
            <a:ext cx="3829067" cy="1938992"/>
          </a:xfrm>
          <a:prstGeom prst="rect">
            <a:avLst/>
          </a:prstGeom>
        </p:spPr>
        <p:txBody>
          <a:bodyPr wrap="square">
            <a:spAutoFit/>
          </a:bodyPr>
          <a:lstStyle/>
          <a:p>
            <a:pPr algn="r" rtl="1"/>
            <a:r>
              <a:rPr lang="ar-EG" sz="3000" dirty="0">
                <a:solidFill>
                  <a:prstClr val="white"/>
                </a:solidFill>
              </a:rPr>
              <a:t>أدخلهم وأغرسهم على جبل ميراثك.</a:t>
            </a:r>
            <a:br>
              <a:rPr lang="fr-FR" sz="3000" dirty="0">
                <a:solidFill>
                  <a:prstClr val="white"/>
                </a:solidFill>
              </a:rPr>
            </a:br>
            <a:r>
              <a:rPr lang="ar-EG" sz="3000" dirty="0">
                <a:solidFill>
                  <a:prstClr val="white"/>
                </a:solidFill>
              </a:rPr>
              <a:t>وفى مسكنك المعد.</a:t>
            </a:r>
            <a:br>
              <a:rPr lang="fr-FR" sz="3000" dirty="0">
                <a:solidFill>
                  <a:prstClr val="white"/>
                </a:solidFill>
              </a:rPr>
            </a:br>
            <a:r>
              <a:rPr lang="ar-EG" sz="3000" dirty="0">
                <a:solidFill>
                  <a:prstClr val="white"/>
                </a:solidFill>
              </a:rPr>
              <a:t>هذا الذي  صنعته </a:t>
            </a:r>
            <a:r>
              <a:rPr lang="ar-EG" sz="3000" dirty="0" err="1">
                <a:solidFill>
                  <a:prstClr val="white"/>
                </a:solidFill>
              </a:rPr>
              <a:t>يارب</a:t>
            </a:r>
            <a:r>
              <a:rPr lang="ar-EG" sz="3000" dirty="0">
                <a:solidFill>
                  <a:prstClr val="white"/>
                </a:solidFill>
              </a:rPr>
              <a:t>.</a:t>
            </a:r>
            <a:endParaRPr lang="fr-FR" sz="30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tojou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tek`klyronomi`a</a:t>
            </a:r>
            <a:r>
              <a:rPr lang="fr-FR" sz="2800" dirty="0">
                <a:solidFill>
                  <a:prstClr val="white"/>
                </a:solidFill>
                <a:latin typeface="CS Avva Shenouda" pitchFamily="34" charset="0"/>
              </a:rPr>
              <a:t> @  nem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epekma`nswpi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etcebtwt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etakerhwb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`P¡.</a:t>
            </a:r>
          </a:p>
        </p:txBody>
      </p:sp>
      <p:sp>
        <p:nvSpPr>
          <p:cNvPr id="7" name="Rectangle 6"/>
          <p:cNvSpPr/>
          <p:nvPr/>
        </p:nvSpPr>
        <p:spPr>
          <a:xfrm>
            <a:off x="336172" y="2931790"/>
            <a:ext cx="8496943" cy="1815882"/>
          </a:xfrm>
          <a:prstGeom prst="rect">
            <a:avLst/>
          </a:prstGeom>
        </p:spPr>
        <p:txBody>
          <a:bodyPr wrap="square">
            <a:spAutoFit/>
          </a:bodyPr>
          <a:lstStyle/>
          <a:p>
            <a:pPr algn="ctr"/>
            <a:r>
              <a:rPr lang="fr-FR" sz="2800" b="1" dirty="0">
                <a:solidFill>
                  <a:prstClr val="white"/>
                </a:solidFill>
                <a:latin typeface="Book Antiqua" pitchFamily="18" charset="0"/>
              </a:rPr>
              <a:t>Tu les ramènes et Tu les plantes</a:t>
            </a:r>
          </a:p>
          <a:p>
            <a:pPr algn="ctr"/>
            <a:r>
              <a:rPr lang="fr-FR" sz="2800" b="1" dirty="0">
                <a:solidFill>
                  <a:prstClr val="white"/>
                </a:solidFill>
                <a:latin typeface="Book Antiqua" pitchFamily="18" charset="0"/>
              </a:rPr>
              <a:t>Sur le mont de Ton héritage</a:t>
            </a:r>
          </a:p>
          <a:p>
            <a:pPr algn="ctr"/>
            <a:r>
              <a:rPr lang="fr-FR" sz="2800" b="1" dirty="0">
                <a:solidFill>
                  <a:prstClr val="white"/>
                </a:solidFill>
                <a:latin typeface="Book Antiqua" pitchFamily="18" charset="0"/>
              </a:rPr>
              <a:t>Au lieu que Tu as préparé</a:t>
            </a:r>
          </a:p>
          <a:p>
            <a:pPr algn="ctr"/>
            <a:r>
              <a:rPr lang="fr-FR" sz="2800" b="1" dirty="0">
                <a:solidFill>
                  <a:prstClr val="white"/>
                </a:solidFill>
                <a:latin typeface="Book Antiqua" pitchFamily="18" charset="0"/>
              </a:rPr>
              <a:t>Seigneur, pour être Ta demeure</a:t>
            </a:r>
          </a:p>
        </p:txBody>
      </p:sp>
      <p:sp>
        <p:nvSpPr>
          <p:cNvPr id="11" name="ZoneTexte 10">
            <a:extLst>
              <a:ext uri="{FF2B5EF4-FFF2-40B4-BE49-F238E27FC236}">
                <a16:creationId xmlns:a16="http://schemas.microsoft.com/office/drawing/2014/main" id="{DB28A592-131A-4DA6-8456-8F389997FDA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1B7C731A-DA7D-ED45-0A2C-3C8660B350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41595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r" rtl="1"/>
            <a:r>
              <a:rPr lang="ar-EG" sz="3200" dirty="0">
                <a:solidFill>
                  <a:prstClr val="white"/>
                </a:solidFill>
              </a:rPr>
              <a:t>موضعك المقدس </a:t>
            </a:r>
            <a:r>
              <a:rPr lang="ar-EG" sz="3200" dirty="0" err="1">
                <a:solidFill>
                  <a:prstClr val="white"/>
                </a:solidFill>
              </a:rPr>
              <a:t>يارب</a:t>
            </a:r>
            <a:r>
              <a:rPr lang="ar-EG" sz="3200" dirty="0">
                <a:solidFill>
                  <a:prstClr val="white"/>
                </a:solidFill>
              </a:rPr>
              <a:t> الذي أعددته يداك. </a:t>
            </a:r>
            <a:endParaRPr lang="fr-FR" sz="3200" dirty="0">
              <a:solidFill>
                <a:prstClr val="white"/>
              </a:solidFill>
            </a:endParaRPr>
          </a:p>
          <a:p>
            <a:pPr algn="r" rtl="1"/>
            <a:r>
              <a:rPr lang="ar-EG" sz="3200" dirty="0" err="1">
                <a:solidFill>
                  <a:prstClr val="white"/>
                </a:solidFill>
              </a:rPr>
              <a:t>يارب</a:t>
            </a:r>
            <a:r>
              <a:rPr lang="ar-EG" sz="3200" dirty="0">
                <a:solidFill>
                  <a:prstClr val="white"/>
                </a:solidFill>
              </a:rPr>
              <a:t> تملك </a:t>
            </a:r>
            <a:endParaRPr lang="fr-FR" sz="3200" dirty="0">
              <a:solidFill>
                <a:prstClr val="white"/>
              </a:solidFill>
            </a:endParaRPr>
          </a:p>
          <a:p>
            <a:pPr algn="r" rtl="1"/>
            <a:r>
              <a:rPr lang="ar-EG" sz="3200" dirty="0">
                <a:solidFill>
                  <a:prstClr val="white"/>
                </a:solidFill>
              </a:rPr>
              <a:t>منذ الأزل والآن والى الأبد.</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Pekma</a:t>
            </a:r>
            <a:r>
              <a:rPr lang="fr-FR" sz="2800" dirty="0">
                <a:solidFill>
                  <a:prstClr val="white"/>
                </a:solidFill>
                <a:latin typeface="CS Avva Shenouda" pitchFamily="34" charset="0"/>
              </a:rPr>
              <a:t> =e=;=u `P¡ </a:t>
            </a:r>
            <a:r>
              <a:rPr lang="fr-FR" sz="2800" dirty="0" err="1">
                <a:solidFill>
                  <a:prstClr val="white"/>
                </a:solidFill>
                <a:latin typeface="CS Avva Shenouda" pitchFamily="34" charset="0"/>
              </a:rPr>
              <a:t>vyetaucebtwtf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nekjij</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nouro</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eti</a:t>
            </a:r>
            <a:r>
              <a:rPr lang="fr-FR" sz="2800" dirty="0">
                <a:solidFill>
                  <a:prstClr val="white"/>
                </a:solidFill>
                <a:latin typeface="CS Avva Shenouda" pitchFamily="34" charset="0"/>
              </a:rPr>
              <a:t>.</a:t>
            </a:r>
          </a:p>
        </p:txBody>
      </p:sp>
      <p:sp>
        <p:nvSpPr>
          <p:cNvPr id="7" name="Rectangle 6"/>
          <p:cNvSpPr/>
          <p:nvPr/>
        </p:nvSpPr>
        <p:spPr>
          <a:xfrm>
            <a:off x="1655676" y="2969389"/>
            <a:ext cx="5670630" cy="1384995"/>
          </a:xfrm>
          <a:prstGeom prst="rect">
            <a:avLst/>
          </a:prstGeom>
        </p:spPr>
        <p:txBody>
          <a:bodyPr wrap="square">
            <a:spAutoFit/>
          </a:bodyPr>
          <a:lstStyle/>
          <a:p>
            <a:pPr algn="ctr"/>
            <a:r>
              <a:rPr lang="fr-FR" sz="2800" b="1" dirty="0">
                <a:solidFill>
                  <a:prstClr val="white"/>
                </a:solidFill>
                <a:latin typeface="Book Antiqua" pitchFamily="18" charset="0"/>
              </a:rPr>
              <a:t>Ton sanctuaire, ô Seigneur</a:t>
            </a:r>
          </a:p>
          <a:p>
            <a:pPr algn="ctr"/>
            <a:r>
              <a:rPr lang="fr-FR" sz="2800" b="1" dirty="0">
                <a:solidFill>
                  <a:prstClr val="white"/>
                </a:solidFill>
                <a:latin typeface="Book Antiqua" pitchFamily="18" charset="0"/>
              </a:rPr>
              <a:t>Celui que Tes mains établirent</a:t>
            </a:r>
          </a:p>
          <a:p>
            <a:pPr algn="ctr"/>
            <a:r>
              <a:rPr lang="fr-FR" sz="2800" b="1" dirty="0">
                <a:solidFill>
                  <a:prstClr val="white"/>
                </a:solidFill>
                <a:latin typeface="Book Antiqua" pitchFamily="18" charset="0"/>
              </a:rPr>
              <a:t>Tu règneras à tout jamais</a:t>
            </a:r>
          </a:p>
        </p:txBody>
      </p:sp>
      <p:sp>
        <p:nvSpPr>
          <p:cNvPr id="11" name="ZoneTexte 10">
            <a:extLst>
              <a:ext uri="{FF2B5EF4-FFF2-40B4-BE49-F238E27FC236}">
                <a16:creationId xmlns:a16="http://schemas.microsoft.com/office/drawing/2014/main" id="{56540534-4081-8ABA-F26F-C40FA15E4A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24771B42-7A40-3B93-BD18-CF851173A7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29611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r" rtl="1"/>
            <a:r>
              <a:rPr lang="ar-EG" sz="3600" dirty="0">
                <a:solidFill>
                  <a:prstClr val="white"/>
                </a:solidFill>
              </a:rPr>
              <a:t>لأنه قد دخل إلى البحر خيل فرعون </a:t>
            </a:r>
            <a:endParaRPr lang="fr-FR" sz="3600" dirty="0">
              <a:solidFill>
                <a:prstClr val="white"/>
              </a:solidFill>
            </a:endParaRPr>
          </a:p>
          <a:p>
            <a:pPr algn="r" rtl="1"/>
            <a:r>
              <a:rPr lang="ar-EG" sz="3600" dirty="0">
                <a:solidFill>
                  <a:prstClr val="white"/>
                </a:solidFill>
              </a:rPr>
              <a:t>ومركباته </a:t>
            </a:r>
            <a:endParaRPr lang="fr-FR" sz="3600" dirty="0">
              <a:solidFill>
                <a:prstClr val="white"/>
              </a:solidFill>
            </a:endParaRPr>
          </a:p>
          <a:p>
            <a:pPr algn="r" rtl="1"/>
            <a:r>
              <a:rPr lang="ar-EG" sz="3600" dirty="0">
                <a:solidFill>
                  <a:prstClr val="white"/>
                </a:solidFill>
              </a:rPr>
              <a:t>وفرسانه.</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e`viom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ni`h;wr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Vara`w nem </a:t>
            </a:r>
            <a:r>
              <a:rPr lang="fr-FR" sz="2800" dirty="0" err="1">
                <a:solidFill>
                  <a:prstClr val="white"/>
                </a:solidFill>
                <a:latin typeface="CS Avva Shenouda" pitchFamily="34" charset="0"/>
              </a:rPr>
              <a:t>nefbere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woutc</a:t>
            </a:r>
            <a:r>
              <a:rPr lang="fr-FR" sz="2800" dirty="0">
                <a:solidFill>
                  <a:prstClr val="white"/>
                </a:solidFill>
                <a:latin typeface="CS Avva Shenouda" pitchFamily="34" charset="0"/>
              </a:rPr>
              <a:t> nem nef[</a:t>
            </a:r>
            <a:r>
              <a:rPr lang="fr-FR" sz="2800" dirty="0" err="1">
                <a:solidFill>
                  <a:prstClr val="white"/>
                </a:solidFill>
                <a:latin typeface="CS Avva Shenouda" pitchFamily="34" charset="0"/>
              </a:rPr>
              <a:t>aci`h;o</a:t>
            </a:r>
            <a:r>
              <a:rPr lang="fr-FR" sz="2800" dirty="0">
                <a:solidFill>
                  <a:prstClr val="white"/>
                </a:solidFill>
                <a:latin typeface="CS Avva Shenouda" pitchFamily="34" charset="0"/>
              </a:rPr>
              <a:t>.</a:t>
            </a:r>
          </a:p>
        </p:txBody>
      </p:sp>
      <p:sp>
        <p:nvSpPr>
          <p:cNvPr id="7" name="Rectangle 6"/>
          <p:cNvSpPr/>
          <p:nvPr/>
        </p:nvSpPr>
        <p:spPr>
          <a:xfrm>
            <a:off x="2147829" y="2969389"/>
            <a:ext cx="4806534" cy="1384995"/>
          </a:xfrm>
          <a:prstGeom prst="rect">
            <a:avLst/>
          </a:prstGeom>
        </p:spPr>
        <p:txBody>
          <a:bodyPr wrap="square">
            <a:spAutoFit/>
          </a:bodyPr>
          <a:lstStyle/>
          <a:p>
            <a:pPr algn="ctr"/>
            <a:r>
              <a:rPr lang="fr-FR" sz="2800" b="1" dirty="0">
                <a:solidFill>
                  <a:prstClr val="white"/>
                </a:solidFill>
                <a:latin typeface="Book Antiqua" pitchFamily="18" charset="0"/>
              </a:rPr>
              <a:t>Car les chevaux de Pharaon</a:t>
            </a:r>
          </a:p>
          <a:p>
            <a:pPr algn="ctr"/>
            <a:r>
              <a:rPr lang="fr-FR" sz="2800" b="1" dirty="0">
                <a:solidFill>
                  <a:prstClr val="white"/>
                </a:solidFill>
                <a:latin typeface="Book Antiqua" pitchFamily="18" charset="0"/>
              </a:rPr>
              <a:t>Avec ses chars, ses cavaliers</a:t>
            </a:r>
          </a:p>
          <a:p>
            <a:pPr algn="ctr"/>
            <a:r>
              <a:rPr lang="fr-FR" sz="2800" b="1" dirty="0">
                <a:solidFill>
                  <a:prstClr val="white"/>
                </a:solidFill>
                <a:latin typeface="Book Antiqua" pitchFamily="18" charset="0"/>
              </a:rPr>
              <a:t>Etaient entrés en pleine mer</a:t>
            </a:r>
          </a:p>
        </p:txBody>
      </p:sp>
      <p:sp>
        <p:nvSpPr>
          <p:cNvPr id="11" name="ZoneTexte 10">
            <a:extLst>
              <a:ext uri="{FF2B5EF4-FFF2-40B4-BE49-F238E27FC236}">
                <a16:creationId xmlns:a16="http://schemas.microsoft.com/office/drawing/2014/main" id="{079B2003-237D-80E4-9106-B5A888BD836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7362E10C-C549-0580-340D-1FA7190B5B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44777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215991"/>
          </a:xfrm>
          <a:prstGeom prst="rect">
            <a:avLst/>
          </a:prstGeom>
        </p:spPr>
        <p:txBody>
          <a:bodyPr wrap="square">
            <a:spAutoFit/>
          </a:bodyPr>
          <a:lstStyle/>
          <a:p>
            <a:pPr algn="r" rtl="1"/>
            <a:r>
              <a:rPr lang="ar-EG" sz="3400" dirty="0">
                <a:solidFill>
                  <a:prstClr val="white"/>
                </a:solidFill>
              </a:rPr>
              <a:t>والرب غمرهم بماء البحر.</a:t>
            </a:r>
            <a:br>
              <a:rPr lang="fr-FR" sz="3400" dirty="0">
                <a:solidFill>
                  <a:prstClr val="white"/>
                </a:solidFill>
              </a:rPr>
            </a:br>
            <a:r>
              <a:rPr lang="ar-EG" sz="3400" dirty="0">
                <a:solidFill>
                  <a:prstClr val="white"/>
                </a:solidFill>
              </a:rPr>
              <a:t> أما بنو إسرائيل</a:t>
            </a:r>
            <a:br>
              <a:rPr lang="fr-FR" sz="3400" dirty="0">
                <a:solidFill>
                  <a:prstClr val="white"/>
                </a:solidFill>
              </a:rPr>
            </a:br>
            <a:r>
              <a:rPr lang="ar-EG" sz="3400" dirty="0">
                <a:solidFill>
                  <a:prstClr val="white"/>
                </a:solidFill>
              </a:rPr>
              <a:t>فكانوا يمشون على اليابسة</a:t>
            </a:r>
            <a:br>
              <a:rPr lang="fr-FR" sz="3400" dirty="0">
                <a:solidFill>
                  <a:prstClr val="white"/>
                </a:solidFill>
              </a:rPr>
            </a:br>
            <a:r>
              <a:rPr lang="ar-EG" sz="3400" dirty="0">
                <a:solidFill>
                  <a:prstClr val="white"/>
                </a:solidFill>
              </a:rPr>
              <a:t>في وسط البحر</a:t>
            </a:r>
            <a:r>
              <a:rPr lang="ar-EG" sz="3600" dirty="0">
                <a:solidFill>
                  <a:prstClr val="white"/>
                </a:solidFill>
              </a:rPr>
              <a:t>.</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 `P¡ en </a:t>
            </a:r>
            <a:r>
              <a:rPr lang="fr-FR" sz="2800" dirty="0" err="1">
                <a:solidFill>
                  <a:prstClr val="white"/>
                </a:solidFill>
                <a:latin typeface="CS Avva Shenouda" pitchFamily="34" charset="0"/>
              </a:rPr>
              <a:t>pimwou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nensyri</a:t>
            </a:r>
            <a:r>
              <a:rPr lang="fr-FR" sz="2800" dirty="0">
                <a:solidFill>
                  <a:prstClr val="white"/>
                </a:solidFill>
                <a:latin typeface="CS Avva Shenouda" pitchFamily="34" charset="0"/>
              </a:rPr>
              <a:t> de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naumosi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petsou`wou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my</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a:t>
            </a:r>
          </a:p>
        </p:txBody>
      </p:sp>
      <p:sp>
        <p:nvSpPr>
          <p:cNvPr id="7" name="Rectangle 6"/>
          <p:cNvSpPr/>
          <p:nvPr/>
        </p:nvSpPr>
        <p:spPr>
          <a:xfrm>
            <a:off x="1655676" y="2969389"/>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le Seigneur ramena sur eux</a:t>
            </a:r>
          </a:p>
          <a:p>
            <a:pPr algn="ctr"/>
            <a:r>
              <a:rPr lang="fr-FR" sz="2800" b="1" dirty="0">
                <a:solidFill>
                  <a:prstClr val="white"/>
                </a:solidFill>
                <a:latin typeface="Book Antiqua" pitchFamily="18" charset="0"/>
              </a:rPr>
              <a:t>Les eaux puissantes de la mer</a:t>
            </a:r>
          </a:p>
          <a:p>
            <a:pPr algn="ctr"/>
            <a:r>
              <a:rPr lang="fr-FR" sz="2800" b="1" dirty="0">
                <a:solidFill>
                  <a:prstClr val="white"/>
                </a:solidFill>
                <a:latin typeface="Book Antiqua" pitchFamily="18" charset="0"/>
              </a:rPr>
              <a:t>Alors que les fils d’Israël</a:t>
            </a:r>
          </a:p>
          <a:p>
            <a:pPr algn="ctr"/>
            <a:r>
              <a:rPr lang="fr-FR" sz="2800" b="1" dirty="0">
                <a:solidFill>
                  <a:prstClr val="white"/>
                </a:solidFill>
                <a:latin typeface="Book Antiqua" pitchFamily="18" charset="0"/>
              </a:rPr>
              <a:t>Marchaient à sec en pleine mer</a:t>
            </a:r>
          </a:p>
        </p:txBody>
      </p:sp>
      <p:sp>
        <p:nvSpPr>
          <p:cNvPr id="11" name="ZoneTexte 10">
            <a:extLst>
              <a:ext uri="{FF2B5EF4-FFF2-40B4-BE49-F238E27FC236}">
                <a16:creationId xmlns:a16="http://schemas.microsoft.com/office/drawing/2014/main" id="{1DF26D57-79C8-7284-5C2D-36B45DFE804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47F8EBB0-4FF5-05FB-A236-365412FC47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207172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algn="r" rtl="1"/>
            <a:r>
              <a:rPr lang="ar-EG" sz="3200" dirty="0">
                <a:solidFill>
                  <a:prstClr val="white"/>
                </a:solidFill>
              </a:rPr>
              <a:t>فأخذت مريم </a:t>
            </a:r>
            <a:r>
              <a:rPr lang="ar-EG" sz="3200" dirty="0" err="1">
                <a:solidFill>
                  <a:prstClr val="white"/>
                </a:solidFill>
              </a:rPr>
              <a:t>النبية</a:t>
            </a:r>
            <a:r>
              <a:rPr lang="ar-EG" sz="3200" dirty="0">
                <a:solidFill>
                  <a:prstClr val="white"/>
                </a:solidFill>
              </a:rPr>
              <a:t> أخت</a:t>
            </a:r>
            <a:r>
              <a:rPr lang="fr-FR" sz="3200" dirty="0">
                <a:solidFill>
                  <a:prstClr val="white"/>
                </a:solidFill>
              </a:rPr>
              <a:t> </a:t>
            </a:r>
            <a:r>
              <a:rPr lang="ar-EG" sz="3200" dirty="0">
                <a:solidFill>
                  <a:prstClr val="white"/>
                </a:solidFill>
              </a:rPr>
              <a:t>هرون الدف بيديها.</a:t>
            </a:r>
            <a:br>
              <a:rPr lang="fr-FR" sz="3200" dirty="0">
                <a:solidFill>
                  <a:prstClr val="white"/>
                </a:solidFill>
              </a:rPr>
            </a:br>
            <a:r>
              <a:rPr lang="ar-EG" sz="3200" dirty="0">
                <a:solidFill>
                  <a:prstClr val="white"/>
                </a:solidFill>
              </a:rPr>
              <a:t>وخرج في إثرها</a:t>
            </a:r>
            <a:br>
              <a:rPr lang="fr-FR" sz="3200" dirty="0">
                <a:solidFill>
                  <a:prstClr val="white"/>
                </a:solidFill>
              </a:rPr>
            </a:br>
            <a:r>
              <a:rPr lang="ar-EG" sz="3200" dirty="0">
                <a:solidFill>
                  <a:prstClr val="white"/>
                </a:solidFill>
              </a:rPr>
              <a:t>جميع النسوة بالدفوف والتسابيح.</a:t>
            </a:r>
            <a:endParaRPr lang="fr-FR" sz="3200" dirty="0">
              <a:solidFill>
                <a:prstClr val="white"/>
              </a:solidFill>
            </a:endParaRPr>
          </a:p>
        </p:txBody>
      </p:sp>
      <p:sp>
        <p:nvSpPr>
          <p:cNvPr id="6" name="Rectangle 5"/>
          <p:cNvSpPr/>
          <p:nvPr/>
        </p:nvSpPr>
        <p:spPr>
          <a:xfrm>
            <a:off x="323528" y="249492"/>
            <a:ext cx="4572508" cy="2308324"/>
          </a:xfrm>
          <a:prstGeom prst="rect">
            <a:avLst/>
          </a:prstGeom>
        </p:spPr>
        <p:txBody>
          <a:bodyPr wrap="square">
            <a:spAutoFit/>
          </a:bodyPr>
          <a:lstStyle/>
          <a:p>
            <a:pPr algn="just"/>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Ac</a:t>
            </a:r>
            <a:r>
              <a:rPr lang="fr-FR" sz="2400" dirty="0">
                <a:solidFill>
                  <a:prstClr val="white"/>
                </a:solidFill>
                <a:latin typeface="CS Avva Shenouda" pitchFamily="34" charset="0"/>
              </a:rPr>
              <a:t>[i de </a:t>
            </a:r>
            <a:r>
              <a:rPr lang="fr-FR" sz="2400" dirty="0" err="1">
                <a:solidFill>
                  <a:prstClr val="white"/>
                </a:solidFill>
                <a:latin typeface="CS Avva Shenouda" pitchFamily="34" charset="0"/>
              </a:rPr>
              <a:t>nac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Mariam ]`</a:t>
            </a:r>
            <a:r>
              <a:rPr lang="fr-FR" sz="2400" dirty="0" err="1">
                <a:solidFill>
                  <a:prstClr val="white"/>
                </a:solidFill>
                <a:latin typeface="CS Avva Shenouda" pitchFamily="34" charset="0"/>
              </a:rPr>
              <a:t>provytyc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tcwni</a:t>
            </a:r>
            <a:r>
              <a:rPr lang="fr-FR" sz="2400" dirty="0">
                <a:solidFill>
                  <a:prstClr val="white"/>
                </a:solidFill>
                <a:latin typeface="CS Avva Shenouda" pitchFamily="34" charset="0"/>
              </a:rPr>
              <a:t> `n`</a:t>
            </a:r>
            <a:r>
              <a:rPr lang="fr-FR" sz="2400" dirty="0" err="1">
                <a:solidFill>
                  <a:prstClr val="white"/>
                </a:solidFill>
                <a:latin typeface="CS Avva Shenouda" pitchFamily="34" charset="0"/>
              </a:rPr>
              <a:t>A`arwn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mpikemkem</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necjij</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ouoh</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au`i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camenhyc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nihi`omi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tyrou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hankemkem</a:t>
            </a:r>
            <a:r>
              <a:rPr lang="fr-FR" sz="2400" dirty="0">
                <a:solidFill>
                  <a:prstClr val="white"/>
                </a:solidFill>
                <a:latin typeface="CS Avva Shenouda" pitchFamily="34" charset="0"/>
              </a:rPr>
              <a:t> nem </a:t>
            </a:r>
            <a:r>
              <a:rPr lang="fr-FR" sz="2400" dirty="0" err="1">
                <a:solidFill>
                  <a:prstClr val="white"/>
                </a:solidFill>
                <a:latin typeface="CS Avva Shenouda" pitchFamily="34" charset="0"/>
              </a:rPr>
              <a:t>hanhwc</a:t>
            </a:r>
            <a:r>
              <a:rPr lang="fr-FR" sz="2400" dirty="0">
                <a:solidFill>
                  <a:prstClr val="white"/>
                </a:solidFill>
                <a:latin typeface="CS Avva Shenouda" pitchFamily="34" charset="0"/>
              </a:rPr>
              <a:t>.</a:t>
            </a:r>
          </a:p>
        </p:txBody>
      </p:sp>
      <p:sp>
        <p:nvSpPr>
          <p:cNvPr id="7" name="Rectangle 6"/>
          <p:cNvSpPr/>
          <p:nvPr/>
        </p:nvSpPr>
        <p:spPr>
          <a:xfrm>
            <a:off x="395536" y="2859782"/>
            <a:ext cx="8424935" cy="1938992"/>
          </a:xfrm>
          <a:prstGeom prst="rect">
            <a:avLst/>
          </a:prstGeom>
        </p:spPr>
        <p:txBody>
          <a:bodyPr wrap="square">
            <a:spAutoFit/>
          </a:bodyPr>
          <a:lstStyle/>
          <a:p>
            <a:pPr algn="ctr"/>
            <a:r>
              <a:rPr lang="fr-FR" sz="2400" b="1" dirty="0">
                <a:solidFill>
                  <a:prstClr val="white"/>
                </a:solidFill>
                <a:latin typeface="Book Antiqua" pitchFamily="18" charset="0"/>
              </a:rPr>
              <a:t>Alors Myriam la prophétesse</a:t>
            </a:r>
          </a:p>
          <a:p>
            <a:pPr algn="ctr"/>
            <a:r>
              <a:rPr lang="fr-FR" sz="2400" b="1" dirty="0">
                <a:solidFill>
                  <a:prstClr val="white"/>
                </a:solidFill>
                <a:latin typeface="Book Antiqua" pitchFamily="18" charset="0"/>
              </a:rPr>
              <a:t>La prophétesse et sœur d’Aaron</a:t>
            </a:r>
          </a:p>
          <a:p>
            <a:pPr algn="ctr"/>
            <a:r>
              <a:rPr lang="fr-FR" sz="2400" b="1" dirty="0">
                <a:solidFill>
                  <a:prstClr val="white"/>
                </a:solidFill>
                <a:latin typeface="Book Antiqua" pitchFamily="18" charset="0"/>
              </a:rPr>
              <a:t>Prit dans ses mains un tambourin</a:t>
            </a:r>
          </a:p>
          <a:p>
            <a:pPr algn="ctr"/>
            <a:r>
              <a:rPr lang="fr-FR" sz="2400" b="1" dirty="0">
                <a:solidFill>
                  <a:prstClr val="white"/>
                </a:solidFill>
                <a:latin typeface="Book Antiqua" pitchFamily="18" charset="0"/>
              </a:rPr>
              <a:t>Et toutes les femmes la suivaient</a:t>
            </a:r>
          </a:p>
          <a:p>
            <a:pPr algn="ctr"/>
            <a:r>
              <a:rPr lang="fr-FR" sz="2400" b="1" dirty="0">
                <a:solidFill>
                  <a:prstClr val="white"/>
                </a:solidFill>
                <a:latin typeface="Book Antiqua" pitchFamily="18" charset="0"/>
              </a:rPr>
              <a:t>Avec louanges et tambourins</a:t>
            </a:r>
          </a:p>
        </p:txBody>
      </p:sp>
      <p:sp>
        <p:nvSpPr>
          <p:cNvPr id="11" name="ZoneTexte 10">
            <a:extLst>
              <a:ext uri="{FF2B5EF4-FFF2-40B4-BE49-F238E27FC236}">
                <a16:creationId xmlns:a16="http://schemas.microsoft.com/office/drawing/2014/main" id="{10BB89E2-C1A7-7143-74A0-1ACF3CFCD30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0E9494EE-614D-4F61-AD7B-C5C0054CC8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58074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وبدأت مريم في مقدمتهن تقول </a:t>
            </a:r>
            <a:endParaRPr lang="fr-FR" sz="3600" dirty="0">
              <a:solidFill>
                <a:prstClr val="white"/>
              </a:solidFill>
            </a:endParaRPr>
          </a:p>
          <a:p>
            <a:pPr algn="r" rtl="1"/>
            <a:r>
              <a:rPr lang="ar-EG" sz="3600" dirty="0">
                <a:solidFill>
                  <a:prstClr val="white"/>
                </a:solidFill>
              </a:rPr>
              <a:t>فلنسبح الرب </a:t>
            </a:r>
            <a:endParaRPr lang="fr-FR" sz="3600" dirty="0">
              <a:solidFill>
                <a:prstClr val="white"/>
              </a:solidFill>
            </a:endParaRPr>
          </a:p>
          <a:p>
            <a:pPr algn="r" rtl="1"/>
            <a:r>
              <a:rPr lang="ar-EG" sz="3600" dirty="0">
                <a:solidFill>
                  <a:prstClr val="white"/>
                </a:solidFill>
              </a:rPr>
              <a:t>لأنه بالمجد قد تمجد.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Acerhytc</a:t>
            </a:r>
            <a:r>
              <a:rPr lang="fr-FR" sz="2800" dirty="0">
                <a:solidFill>
                  <a:prstClr val="white"/>
                </a:solidFill>
                <a:latin typeface="CS Avva Shenouda" pitchFamily="34" charset="0"/>
              </a:rPr>
              <a:t> de </a:t>
            </a:r>
            <a:r>
              <a:rPr lang="fr-FR" sz="2800" dirty="0" err="1">
                <a:solidFill>
                  <a:prstClr val="white"/>
                </a:solidFill>
                <a:latin typeface="CS Avva Shenouda" pitchFamily="34" charset="0"/>
              </a:rPr>
              <a:t>qajwou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Mariam </a:t>
            </a:r>
            <a:r>
              <a:rPr lang="fr-FR" sz="2800" dirty="0" err="1">
                <a:solidFill>
                  <a:prstClr val="white"/>
                </a:solidFill>
                <a:latin typeface="CS Avva Shenouda" pitchFamily="34" charset="0"/>
              </a:rPr>
              <a:t>ecjw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i`wou</a:t>
            </a:r>
            <a:r>
              <a:rPr lang="fr-FR" sz="2800" dirty="0">
                <a:solidFill>
                  <a:prstClr val="white"/>
                </a:solidFill>
                <a:latin typeface="CS Avva Shenouda" pitchFamily="34" charset="0"/>
              </a:rPr>
              <a:t>.</a:t>
            </a:r>
          </a:p>
        </p:txBody>
      </p:sp>
      <p:sp>
        <p:nvSpPr>
          <p:cNvPr id="7" name="Rectangle 6"/>
          <p:cNvSpPr/>
          <p:nvPr/>
        </p:nvSpPr>
        <p:spPr>
          <a:xfrm>
            <a:off x="1655676" y="2969389"/>
            <a:ext cx="5670630" cy="1384995"/>
          </a:xfrm>
          <a:prstGeom prst="rect">
            <a:avLst/>
          </a:prstGeom>
        </p:spPr>
        <p:txBody>
          <a:bodyPr wrap="square">
            <a:spAutoFit/>
          </a:bodyPr>
          <a:lstStyle/>
          <a:p>
            <a:pPr algn="ctr"/>
            <a:r>
              <a:rPr lang="fr-FR" sz="2800" b="1" dirty="0">
                <a:solidFill>
                  <a:prstClr val="white"/>
                </a:solidFill>
                <a:latin typeface="Book Antiqua" pitchFamily="18" charset="0"/>
              </a:rPr>
              <a:t>Myriam leur répondit alors</a:t>
            </a:r>
          </a:p>
          <a:p>
            <a:pPr algn="ctr"/>
            <a:r>
              <a:rPr lang="fr-FR" sz="2800" b="1" dirty="0">
                <a:solidFill>
                  <a:prstClr val="white"/>
                </a:solidFill>
                <a:latin typeface="Book Antiqua" pitchFamily="18" charset="0"/>
              </a:rPr>
              <a:t>Venez louer notre Seigneur</a:t>
            </a:r>
          </a:p>
          <a:p>
            <a:pPr algn="ctr"/>
            <a:r>
              <a:rPr lang="fr-FR" sz="2800" b="1" dirty="0">
                <a:solidFill>
                  <a:prstClr val="white"/>
                </a:solidFill>
                <a:latin typeface="Book Antiqua" pitchFamily="18" charset="0"/>
              </a:rPr>
              <a:t>Car Il S’est glorifié de gloire</a:t>
            </a:r>
          </a:p>
        </p:txBody>
      </p:sp>
      <p:sp>
        <p:nvSpPr>
          <p:cNvPr id="11" name="ZoneTexte 10">
            <a:extLst>
              <a:ext uri="{FF2B5EF4-FFF2-40B4-BE49-F238E27FC236}">
                <a16:creationId xmlns:a16="http://schemas.microsoft.com/office/drawing/2014/main" id="{923CC8EE-0027-6D02-F76D-A29C95A084C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5A433F46-B288-0A02-8441-0E5617B43D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530529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الفرس وراكب الفرس طرحهما في البحر. فلنسبح الرب</a:t>
            </a:r>
            <a:br>
              <a:rPr lang="fr-FR" sz="3600" dirty="0">
                <a:solidFill>
                  <a:prstClr val="white"/>
                </a:solidFill>
              </a:rPr>
            </a:br>
            <a:r>
              <a:rPr lang="ar-EG" sz="3600" dirty="0">
                <a:solidFill>
                  <a:prstClr val="white"/>
                </a:solidFill>
              </a:rPr>
              <a:t>لأنه بالمجد قد تمجد.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Ou`h;o nem ou[aci`h;o afberbwrou `e`viom @  je marenhwc `e`P¡ @  je qen ou`wou gar af[i`wou.</a:t>
            </a:r>
            <a:endParaRPr lang="fr-FR" sz="2800" dirty="0">
              <a:solidFill>
                <a:prstClr val="white"/>
              </a:solidFill>
              <a:latin typeface="CS Avva Shenouda" pitchFamily="34" charset="0"/>
            </a:endParaRP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Car, dans la mer, Il a jeté</a:t>
            </a:r>
          </a:p>
          <a:p>
            <a:pPr algn="ctr"/>
            <a:r>
              <a:rPr lang="fr-FR" sz="2800" b="1" dirty="0">
                <a:solidFill>
                  <a:prstClr val="white"/>
                </a:solidFill>
                <a:latin typeface="Book Antiqua" pitchFamily="18" charset="0"/>
              </a:rPr>
              <a:t>Tous les chevaux et cavaliers</a:t>
            </a:r>
          </a:p>
          <a:p>
            <a:pPr algn="ctr"/>
            <a:r>
              <a:rPr lang="fr-FR" sz="2800" b="1" dirty="0">
                <a:solidFill>
                  <a:prstClr val="white"/>
                </a:solidFill>
                <a:latin typeface="Book Antiqua" pitchFamily="18" charset="0"/>
              </a:rPr>
              <a:t>Venez louer notre Seigneur</a:t>
            </a:r>
          </a:p>
          <a:p>
            <a:pPr algn="ctr"/>
            <a:r>
              <a:rPr lang="fr-FR" sz="2800" b="1" dirty="0">
                <a:solidFill>
                  <a:prstClr val="white"/>
                </a:solidFill>
                <a:latin typeface="Book Antiqua" pitchFamily="18" charset="0"/>
              </a:rPr>
              <a:t>Car Il S’est glorifié de gloire</a:t>
            </a:r>
          </a:p>
        </p:txBody>
      </p:sp>
      <p:sp>
        <p:nvSpPr>
          <p:cNvPr id="11" name="ZoneTexte 10">
            <a:extLst>
              <a:ext uri="{FF2B5EF4-FFF2-40B4-BE49-F238E27FC236}">
                <a16:creationId xmlns:a16="http://schemas.microsoft.com/office/drawing/2014/main" id="{C82A8FC3-80A1-DCC9-1EA8-90C141E435D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A1BA90B5-75F7-4D53-DCD3-C6B7435EA0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566022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0" y="771550"/>
            <a:ext cx="9143999" cy="5170646"/>
          </a:xfrm>
          <a:prstGeom prst="rect">
            <a:avLst/>
          </a:prstGeom>
        </p:spPr>
        <p:txBody>
          <a:bodyPr wrap="square">
            <a:spAutoFit/>
          </a:bodyPr>
          <a:lstStyle/>
          <a:p>
            <a:pPr algn="ctr"/>
            <a:r>
              <a:rPr lang="fr-FR" sz="4500" dirty="0" err="1">
                <a:solidFill>
                  <a:prstClr val="white"/>
                </a:solidFill>
                <a:latin typeface="Avva_Marcos" pitchFamily="82" charset="0"/>
              </a:rPr>
              <a:t>Q</a:t>
            </a:r>
            <a:r>
              <a:rPr lang="fr-FR" sz="3750" dirty="0" err="1">
                <a:solidFill>
                  <a:prstClr val="white"/>
                </a:solidFill>
                <a:latin typeface="Avva_Marcos" pitchFamily="82" charset="0"/>
              </a:rPr>
              <a:t>enen</a:t>
            </a:r>
            <a:r>
              <a:rPr lang="fr-FR" sz="3750" dirty="0" err="1">
                <a:solidFill>
                  <a:prstClr val="white"/>
                </a:solidFill>
                <a:latin typeface="CS Avva Shenouda" pitchFamily="34" charset="0"/>
              </a:rPr>
              <a:t>en</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ouswt</a:t>
            </a:r>
            <a:endParaRPr lang="fr-FR" sz="3750" dirty="0">
              <a:solidFill>
                <a:prstClr val="white"/>
              </a:solidFill>
              <a:latin typeface="CS Avva Shenouda" pitchFamily="34" charset="0"/>
            </a:endParaRPr>
          </a:p>
          <a:p>
            <a:pPr algn="ctr"/>
            <a:endParaRPr lang="fr-FR" sz="3750" dirty="0">
              <a:solidFill>
                <a:prstClr val="white"/>
              </a:solidFill>
              <a:latin typeface="CS Avva Shenouda" pitchFamily="34" charset="0"/>
            </a:endParaRPr>
          </a:p>
          <a:p>
            <a:pPr algn="ctr"/>
            <a:r>
              <a:rPr lang="fr-FR" sz="3750" b="1" dirty="0" err="1">
                <a:solidFill>
                  <a:schemeClr val="bg1"/>
                </a:solidFill>
                <a:latin typeface="Book Antiqua" pitchFamily="18" charset="0"/>
              </a:rPr>
              <a:t>Lobsh</a:t>
            </a:r>
            <a:r>
              <a:rPr lang="fr-FR" sz="3750" b="1" dirty="0">
                <a:solidFill>
                  <a:schemeClr val="bg1"/>
                </a:solidFill>
                <a:latin typeface="Book Antiqua" pitchFamily="18" charset="0"/>
              </a:rPr>
              <a:t> du 1</a:t>
            </a:r>
            <a:r>
              <a:rPr lang="fr-FR" sz="3750" b="1" baseline="30000" dirty="0">
                <a:solidFill>
                  <a:schemeClr val="bg1"/>
                </a:solidFill>
                <a:latin typeface="Book Antiqua" pitchFamily="18" charset="0"/>
              </a:rPr>
              <a:t>er</a:t>
            </a:r>
            <a:r>
              <a:rPr lang="fr-FR" sz="3750" b="1" dirty="0">
                <a:solidFill>
                  <a:schemeClr val="bg1"/>
                </a:solidFill>
                <a:latin typeface="Book Antiqua" pitchFamily="18" charset="0"/>
              </a:rPr>
              <a:t> </a:t>
            </a:r>
            <a:r>
              <a:rPr lang="fr-FR" sz="3750" b="1" dirty="0" err="1">
                <a:solidFill>
                  <a:schemeClr val="bg1"/>
                </a:solidFill>
                <a:latin typeface="Book Antiqua" pitchFamily="18" charset="0"/>
              </a:rPr>
              <a:t>Hos</a:t>
            </a:r>
            <a:endParaRPr lang="fr-FR" sz="3750" b="1" dirty="0">
              <a:solidFill>
                <a:schemeClr val="bg1"/>
              </a:solidFill>
              <a:latin typeface="Book Antiqua" pitchFamily="18" charset="0"/>
            </a:endParaRPr>
          </a:p>
          <a:p>
            <a:pPr algn="ctr"/>
            <a:endParaRPr lang="fr-FR" sz="2000" b="1" dirty="0">
              <a:solidFill>
                <a:schemeClr val="bg1"/>
              </a:solidFill>
              <a:latin typeface="Book Antiqua" pitchFamily="18" charset="0"/>
            </a:endParaRPr>
          </a:p>
          <a:p>
            <a:pPr algn="ctr"/>
            <a:r>
              <a:rPr lang="ar-AE" sz="4000" b="1" dirty="0">
                <a:solidFill>
                  <a:schemeClr val="bg1"/>
                </a:solidFill>
              </a:rPr>
              <a:t>لبش الهوس الاول</a:t>
            </a:r>
          </a:p>
          <a:p>
            <a:pPr algn="ctr"/>
            <a:r>
              <a:rPr lang="fr-FR" sz="3750" dirty="0">
                <a:solidFill>
                  <a:prstClr val="white"/>
                </a:solidFill>
                <a:latin typeface="CS Avva Shenouda" pitchFamily="34" charset="0"/>
              </a:rPr>
              <a:t> </a:t>
            </a:r>
          </a:p>
          <a:p>
            <a:pPr algn="ctr"/>
            <a:endParaRPr lang="fr-FR" sz="3750" b="1" dirty="0">
              <a:solidFill>
                <a:schemeClr val="bg1"/>
              </a:solidFill>
              <a:latin typeface="Book Antiqua" pitchFamily="18" charset="0"/>
            </a:endParaRPr>
          </a:p>
          <a:p>
            <a:pPr algn="ctr"/>
            <a:endParaRPr lang="fr-FR" sz="3750" b="1" dirty="0">
              <a:solidFill>
                <a:schemeClr val="bg1"/>
              </a:solidFill>
              <a:latin typeface="Book Antiqua" pitchFamily="18" charset="0"/>
            </a:endParaRPr>
          </a:p>
          <a:p>
            <a:pPr algn="ctr"/>
            <a:endParaRPr lang="fr-FR" sz="3750" dirty="0">
              <a:solidFill>
                <a:prstClr val="white"/>
              </a:solidFill>
              <a:latin typeface="CS Avva Shenouda" pitchFamily="34" charset="0"/>
            </a:endParaRPr>
          </a:p>
        </p:txBody>
      </p:sp>
      <p:sp>
        <p:nvSpPr>
          <p:cNvPr id="7" name="ZoneTexte 6">
            <a:extLst>
              <a:ext uri="{FF2B5EF4-FFF2-40B4-BE49-F238E27FC236}">
                <a16:creationId xmlns:a16="http://schemas.microsoft.com/office/drawing/2014/main" id="{55DF7743-13C8-C9A9-8498-66650537C25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BBB2A869-52CF-3BF7-8566-BE4E217A12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001818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308324"/>
          </a:xfrm>
          <a:prstGeom prst="rect">
            <a:avLst/>
          </a:prstGeom>
        </p:spPr>
        <p:txBody>
          <a:bodyPr wrap="square">
            <a:spAutoFit/>
          </a:bodyPr>
          <a:lstStyle/>
          <a:p>
            <a:pPr algn="just" rtl="1"/>
            <a:r>
              <a:rPr lang="ar-EG" sz="3600" dirty="0">
                <a:solidFill>
                  <a:prstClr val="white"/>
                </a:solidFill>
              </a:rPr>
              <a:t>قطعًا انقطع</a:t>
            </a:r>
            <a:endParaRPr lang="fr-FR" sz="3600" dirty="0">
              <a:solidFill>
                <a:prstClr val="white"/>
              </a:solidFill>
            </a:endParaRPr>
          </a:p>
          <a:p>
            <a:pPr algn="just" rtl="1"/>
            <a:r>
              <a:rPr lang="ar-EG" sz="3600" dirty="0">
                <a:solidFill>
                  <a:prstClr val="white"/>
                </a:solidFill>
              </a:rPr>
              <a:t>ماء البحر.</a:t>
            </a:r>
            <a:endParaRPr lang="fr-FR" sz="3600" dirty="0">
              <a:solidFill>
                <a:prstClr val="white"/>
              </a:solidFill>
            </a:endParaRPr>
          </a:p>
          <a:p>
            <a:pPr algn="just" rtl="1"/>
            <a:r>
              <a:rPr lang="ar-EG" sz="3600" dirty="0">
                <a:solidFill>
                  <a:prstClr val="white"/>
                </a:solidFill>
              </a:rPr>
              <a:t>والعمق العميق</a:t>
            </a:r>
            <a:endParaRPr lang="fr-FR" sz="3600" dirty="0">
              <a:solidFill>
                <a:prstClr val="white"/>
              </a:solidFill>
            </a:endParaRPr>
          </a:p>
          <a:p>
            <a:pPr algn="just" rtl="1"/>
            <a:r>
              <a:rPr lang="ar-EG" sz="3600" dirty="0">
                <a:solidFill>
                  <a:prstClr val="white"/>
                </a:solidFill>
              </a:rPr>
              <a:t>صار مسلكًا.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etsyk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nouma`mmosi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Fendue, l'eau de la mer,</a:t>
            </a:r>
          </a:p>
          <a:p>
            <a:pPr algn="ctr"/>
            <a:r>
              <a:rPr lang="fr-FR" sz="2800" b="1" dirty="0">
                <a:solidFill>
                  <a:prstClr val="white"/>
                </a:solidFill>
                <a:latin typeface="Book Antiqua" pitchFamily="18" charset="0"/>
              </a:rPr>
              <a:t>A été séparée</a:t>
            </a:r>
          </a:p>
          <a:p>
            <a:pPr algn="ctr"/>
            <a:r>
              <a:rPr lang="fr-FR" sz="2800" b="1" dirty="0">
                <a:solidFill>
                  <a:prstClr val="white"/>
                </a:solidFill>
                <a:latin typeface="Book Antiqua" pitchFamily="18" charset="0"/>
              </a:rPr>
              <a:t>La grande profondeur</a:t>
            </a:r>
          </a:p>
          <a:p>
            <a:pPr algn="ctr"/>
            <a:r>
              <a:rPr lang="fr-FR" sz="2800" b="1" dirty="0">
                <a:solidFill>
                  <a:prstClr val="white"/>
                </a:solidFill>
                <a:latin typeface="Book Antiqua" pitchFamily="18" charset="0"/>
              </a:rPr>
              <a:t>Est devenue passage</a:t>
            </a:r>
          </a:p>
        </p:txBody>
      </p:sp>
      <p:sp>
        <p:nvSpPr>
          <p:cNvPr id="13" name="ZoneTexte 12">
            <a:extLst>
              <a:ext uri="{FF2B5EF4-FFF2-40B4-BE49-F238E27FC236}">
                <a16:creationId xmlns:a16="http://schemas.microsoft.com/office/drawing/2014/main" id="{B2902181-95B0-D7BB-868B-E153C51F04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91015AD4-6B99-063E-3CD4-04AC03E0EC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696622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أرض غير ظاهرة</a:t>
            </a:r>
            <a:endParaRPr lang="fr-FR" sz="3600" dirty="0">
              <a:solidFill>
                <a:prstClr val="white"/>
              </a:solidFill>
            </a:endParaRPr>
          </a:p>
          <a:p>
            <a:pPr algn="just" rtl="1"/>
            <a:r>
              <a:rPr lang="ar-EG" sz="3600" dirty="0">
                <a:solidFill>
                  <a:prstClr val="white"/>
                </a:solidFill>
              </a:rPr>
              <a:t>أشرقت الشمس عليها.</a:t>
            </a:r>
            <a:endParaRPr lang="fr-FR" sz="3600" dirty="0">
              <a:solidFill>
                <a:prstClr val="white"/>
              </a:solidFill>
            </a:endParaRPr>
          </a:p>
          <a:p>
            <a:pPr algn="just" rtl="1"/>
            <a:r>
              <a:rPr lang="ar-EG" sz="3600" dirty="0">
                <a:solidFill>
                  <a:prstClr val="white"/>
                </a:solidFill>
              </a:rPr>
              <a:t>وطريق غير مسلوكة</a:t>
            </a:r>
            <a:endParaRPr lang="fr-FR" sz="3600" dirty="0">
              <a:solidFill>
                <a:prstClr val="white"/>
              </a:solidFill>
            </a:endParaRPr>
          </a:p>
          <a:p>
            <a:pPr algn="just" rtl="1"/>
            <a:r>
              <a:rPr lang="ar-EG" sz="3600" dirty="0">
                <a:solidFill>
                  <a:prstClr val="white"/>
                </a:solidFill>
              </a:rPr>
              <a:t>مشوا عليها.</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na;ouwnh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hijwf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natcini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hiwtf</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Sur une terre invisible,</a:t>
            </a:r>
          </a:p>
          <a:p>
            <a:pPr algn="ctr"/>
            <a:r>
              <a:rPr lang="fr-FR" sz="2800" b="1" dirty="0">
                <a:solidFill>
                  <a:prstClr val="white"/>
                </a:solidFill>
                <a:latin typeface="Book Antiqua" pitchFamily="18" charset="0"/>
              </a:rPr>
              <a:t>S'est levé le soleil</a:t>
            </a:r>
          </a:p>
          <a:p>
            <a:pPr algn="ctr"/>
            <a:r>
              <a:rPr lang="fr-FR" sz="2800" b="1" dirty="0">
                <a:solidFill>
                  <a:prstClr val="white"/>
                </a:solidFill>
                <a:latin typeface="Book Antiqua" pitchFamily="18" charset="0"/>
              </a:rPr>
              <a:t>Et un chemin aride</a:t>
            </a:r>
          </a:p>
          <a:p>
            <a:pPr algn="ctr"/>
            <a:r>
              <a:rPr lang="fr-FR" sz="2800" b="1" dirty="0">
                <a:solidFill>
                  <a:prstClr val="white"/>
                </a:solidFill>
                <a:latin typeface="Book Antiqua" pitchFamily="18" charset="0"/>
              </a:rPr>
              <a:t>Ils ont pu pratiquer</a:t>
            </a:r>
          </a:p>
        </p:txBody>
      </p:sp>
      <p:sp>
        <p:nvSpPr>
          <p:cNvPr id="13" name="ZoneTexte 12">
            <a:extLst>
              <a:ext uri="{FF2B5EF4-FFF2-40B4-BE49-F238E27FC236}">
                <a16:creationId xmlns:a16="http://schemas.microsoft.com/office/drawing/2014/main" id="{892D3D0B-EF1D-BE6A-9467-FB296E51135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2E9901B5-7104-EB8E-FCB6-D9B0676B24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560487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940152" y="255444"/>
            <a:ext cx="2892964" cy="2308324"/>
          </a:xfrm>
          <a:prstGeom prst="rect">
            <a:avLst/>
          </a:prstGeom>
        </p:spPr>
        <p:txBody>
          <a:bodyPr wrap="square">
            <a:spAutoFit/>
          </a:bodyPr>
          <a:lstStyle/>
          <a:p>
            <a:pPr algn="just" rtl="1"/>
            <a:r>
              <a:rPr lang="ar-EG" sz="3600" dirty="0">
                <a:solidFill>
                  <a:prstClr val="white"/>
                </a:solidFill>
              </a:rPr>
              <a:t>ماء منحل</a:t>
            </a:r>
            <a:endParaRPr lang="fr-FR" sz="3600" dirty="0">
              <a:solidFill>
                <a:prstClr val="white"/>
              </a:solidFill>
            </a:endParaRPr>
          </a:p>
          <a:p>
            <a:pPr algn="just" rtl="1"/>
            <a:r>
              <a:rPr lang="ar-EG" sz="3600" dirty="0">
                <a:solidFill>
                  <a:prstClr val="white"/>
                </a:solidFill>
              </a:rPr>
              <a:t>وقف</a:t>
            </a:r>
            <a:endParaRPr lang="fr-FR" sz="3600" dirty="0">
              <a:solidFill>
                <a:prstClr val="white"/>
              </a:solidFill>
            </a:endParaRPr>
          </a:p>
          <a:p>
            <a:pPr algn="just" rtl="1"/>
            <a:r>
              <a:rPr lang="ar-EG" sz="3600" dirty="0">
                <a:solidFill>
                  <a:prstClr val="white"/>
                </a:solidFill>
              </a:rPr>
              <a:t>بفعل عجيب</a:t>
            </a:r>
            <a:endParaRPr lang="fr-FR" sz="3600" dirty="0">
              <a:solidFill>
                <a:prstClr val="white"/>
              </a:solidFill>
            </a:endParaRPr>
          </a:p>
          <a:p>
            <a:pPr algn="just" rtl="1"/>
            <a:r>
              <a:rPr lang="ar-EG" sz="3600" dirty="0">
                <a:solidFill>
                  <a:prstClr val="white"/>
                </a:solidFill>
              </a:rPr>
              <a:t>معجز.</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efbyl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ouhwb</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mparadoxon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Une eau qui frémissait</a:t>
            </a:r>
          </a:p>
          <a:p>
            <a:pPr algn="ctr"/>
            <a:r>
              <a:rPr lang="fr-FR" sz="2800" b="1" dirty="0">
                <a:solidFill>
                  <a:prstClr val="white"/>
                </a:solidFill>
                <a:latin typeface="Book Antiqua" pitchFamily="18" charset="0"/>
              </a:rPr>
              <a:t>Dressée, s'est élevée</a:t>
            </a:r>
          </a:p>
          <a:p>
            <a:pPr algn="ctr"/>
            <a:r>
              <a:rPr lang="fr-FR" sz="2800" b="1" dirty="0">
                <a:solidFill>
                  <a:prstClr val="white"/>
                </a:solidFill>
                <a:latin typeface="Book Antiqua" pitchFamily="18" charset="0"/>
              </a:rPr>
              <a:t>Par une œuvre étonnante</a:t>
            </a:r>
          </a:p>
          <a:p>
            <a:pPr algn="ctr"/>
            <a:r>
              <a:rPr lang="fr-FR" sz="2800" b="1" dirty="0">
                <a:solidFill>
                  <a:prstClr val="white"/>
                </a:solidFill>
                <a:latin typeface="Book Antiqua" pitchFamily="18" charset="0"/>
              </a:rPr>
              <a:t>Un fait miraculeux</a:t>
            </a:r>
          </a:p>
        </p:txBody>
      </p:sp>
      <p:sp>
        <p:nvSpPr>
          <p:cNvPr id="13" name="ZoneTexte 12">
            <a:extLst>
              <a:ext uri="{FF2B5EF4-FFF2-40B4-BE49-F238E27FC236}">
                <a16:creationId xmlns:a16="http://schemas.microsoft.com/office/drawing/2014/main" id="{EECD5551-6BE4-9F16-3A42-9E3535DCC4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A9FB9B43-FAA1-8781-CF5B-8A9384EEBA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207357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24128" y="255444"/>
            <a:ext cx="3108988" cy="2308324"/>
          </a:xfrm>
          <a:prstGeom prst="rect">
            <a:avLst/>
          </a:prstGeom>
        </p:spPr>
        <p:txBody>
          <a:bodyPr wrap="square">
            <a:spAutoFit/>
          </a:bodyPr>
          <a:lstStyle/>
          <a:p>
            <a:pPr algn="just" rtl="1"/>
            <a:r>
              <a:rPr lang="ar-EG" sz="3600" dirty="0">
                <a:solidFill>
                  <a:prstClr val="white"/>
                </a:solidFill>
              </a:rPr>
              <a:t>غرق فرعون</a:t>
            </a:r>
            <a:endParaRPr lang="fr-FR" sz="3600" dirty="0">
              <a:solidFill>
                <a:prstClr val="white"/>
              </a:solidFill>
            </a:endParaRPr>
          </a:p>
          <a:p>
            <a:pPr algn="just" rtl="1"/>
            <a:r>
              <a:rPr lang="ar-EG" sz="3600" dirty="0">
                <a:solidFill>
                  <a:prstClr val="white"/>
                </a:solidFill>
              </a:rPr>
              <a:t>ومركباته</a:t>
            </a:r>
            <a:endParaRPr lang="fr-FR" sz="3600" dirty="0">
              <a:solidFill>
                <a:prstClr val="white"/>
              </a:solidFill>
            </a:endParaRPr>
          </a:p>
          <a:p>
            <a:pPr algn="just" rtl="1"/>
            <a:r>
              <a:rPr lang="ar-EG" sz="3600" dirty="0">
                <a:solidFill>
                  <a:prstClr val="white"/>
                </a:solidFill>
              </a:rPr>
              <a:t>وعبر بنو</a:t>
            </a:r>
            <a:endParaRPr lang="fr-FR" sz="3600" dirty="0">
              <a:solidFill>
                <a:prstClr val="white"/>
              </a:solidFill>
            </a:endParaRPr>
          </a:p>
          <a:p>
            <a:pPr algn="just" rtl="1"/>
            <a:r>
              <a:rPr lang="ar-EG" sz="3600" dirty="0">
                <a:solidFill>
                  <a:prstClr val="white"/>
                </a:solidFill>
              </a:rPr>
              <a:t>إسرائيل البحر.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Vara`w nem </a:t>
            </a:r>
            <a:r>
              <a:rPr lang="fr-FR" sz="2800" dirty="0" err="1">
                <a:solidFill>
                  <a:prstClr val="white"/>
                </a:solidFill>
                <a:latin typeface="CS Avva Shenouda" pitchFamily="34" charset="0"/>
              </a:rPr>
              <a:t>nefharma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auwmc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auerjinior</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viom</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Pharaon et tous ses chars</a:t>
            </a:r>
          </a:p>
          <a:p>
            <a:pPr algn="ctr"/>
            <a:r>
              <a:rPr lang="fr-FR" sz="2800" b="1" dirty="0">
                <a:solidFill>
                  <a:prstClr val="white"/>
                </a:solidFill>
                <a:latin typeface="Book Antiqua" pitchFamily="18" charset="0"/>
              </a:rPr>
              <a:t>Noyés, ont fait naufrage</a:t>
            </a:r>
          </a:p>
          <a:p>
            <a:pPr algn="ctr"/>
            <a:r>
              <a:rPr lang="fr-FR" sz="2800" b="1" dirty="0">
                <a:solidFill>
                  <a:prstClr val="white"/>
                </a:solidFill>
                <a:latin typeface="Book Antiqua" pitchFamily="18" charset="0"/>
              </a:rPr>
              <a:t>Et les fils d'Israël</a:t>
            </a:r>
          </a:p>
          <a:p>
            <a:pPr algn="ctr"/>
            <a:r>
              <a:rPr lang="fr-FR" sz="2800" b="1" dirty="0">
                <a:solidFill>
                  <a:prstClr val="white"/>
                </a:solidFill>
                <a:latin typeface="Book Antiqua" pitchFamily="18" charset="0"/>
              </a:rPr>
              <a:t>Ont traversé la mer</a:t>
            </a:r>
          </a:p>
        </p:txBody>
      </p:sp>
      <p:sp>
        <p:nvSpPr>
          <p:cNvPr id="13" name="ZoneTexte 12">
            <a:extLst>
              <a:ext uri="{FF2B5EF4-FFF2-40B4-BE49-F238E27FC236}">
                <a16:creationId xmlns:a16="http://schemas.microsoft.com/office/drawing/2014/main" id="{597FAFAD-60DA-6A1C-986F-A0C6930976F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F5054B3E-FB99-257C-BEA5-DB38A3A250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124867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08104" y="255445"/>
            <a:ext cx="3312368" cy="2308324"/>
          </a:xfrm>
          <a:prstGeom prst="rect">
            <a:avLst/>
          </a:prstGeom>
        </p:spPr>
        <p:txBody>
          <a:bodyPr wrap="square">
            <a:spAutoFit/>
          </a:bodyPr>
          <a:lstStyle/>
          <a:p>
            <a:pPr algn="just" rtl="1"/>
            <a:r>
              <a:rPr lang="ar-EG" sz="3600" dirty="0">
                <a:solidFill>
                  <a:prstClr val="white"/>
                </a:solidFill>
              </a:rPr>
              <a:t>وكان موسى النبي</a:t>
            </a:r>
            <a:endParaRPr lang="fr-FR" sz="3600" dirty="0">
              <a:solidFill>
                <a:prstClr val="white"/>
              </a:solidFill>
            </a:endParaRPr>
          </a:p>
          <a:p>
            <a:pPr algn="just" rtl="1"/>
            <a:r>
              <a:rPr lang="ar-EG" sz="3600" dirty="0">
                <a:solidFill>
                  <a:prstClr val="white"/>
                </a:solidFill>
              </a:rPr>
              <a:t>يسبح قدامهم</a:t>
            </a:r>
            <a:endParaRPr lang="fr-FR" sz="3600" dirty="0">
              <a:solidFill>
                <a:prstClr val="white"/>
              </a:solidFill>
            </a:endParaRPr>
          </a:p>
          <a:p>
            <a:pPr algn="just" rtl="1"/>
            <a:r>
              <a:rPr lang="ar-EG" sz="3600" dirty="0">
                <a:solidFill>
                  <a:prstClr val="white"/>
                </a:solidFill>
              </a:rPr>
              <a:t>حتى أدخلهم</a:t>
            </a:r>
            <a:endParaRPr lang="fr-FR" sz="3600" dirty="0">
              <a:solidFill>
                <a:prstClr val="white"/>
              </a:solidFill>
            </a:endParaRPr>
          </a:p>
          <a:p>
            <a:pPr algn="just" rtl="1"/>
            <a:r>
              <a:rPr lang="ar-EG" sz="3600" dirty="0">
                <a:solidFill>
                  <a:prstClr val="white"/>
                </a:solidFill>
              </a:rPr>
              <a:t>برية سيناء.</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Enafhwc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sa`ntef</a:t>
            </a:r>
            <a:r>
              <a:rPr lang="fr-FR" sz="2800" dirty="0">
                <a:solidFill>
                  <a:prstClr val="white"/>
                </a:solidFill>
                <a:latin typeface="CS Avva Shenouda" pitchFamily="34" charset="0"/>
              </a:rPr>
              <a:t>[itou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 hi `</a:t>
            </a:r>
            <a:r>
              <a:rPr lang="fr-FR" sz="2800" dirty="0" err="1">
                <a:solidFill>
                  <a:prstClr val="white"/>
                </a:solidFill>
                <a:latin typeface="CS Avva Shenouda" pitchFamily="34" charset="0"/>
              </a:rPr>
              <a:t>psafe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nCina</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Moïse le Prophète</a:t>
            </a:r>
          </a:p>
          <a:p>
            <a:pPr algn="ctr"/>
            <a:r>
              <a:rPr lang="fr-FR" sz="2800" b="1" dirty="0">
                <a:solidFill>
                  <a:prstClr val="white"/>
                </a:solidFill>
                <a:latin typeface="Book Antiqua" pitchFamily="18" charset="0"/>
              </a:rPr>
              <a:t>Les précédait, chantant</a:t>
            </a:r>
          </a:p>
          <a:p>
            <a:pPr algn="ctr"/>
            <a:r>
              <a:rPr lang="fr-FR" sz="2800" b="1" dirty="0">
                <a:solidFill>
                  <a:prstClr val="white"/>
                </a:solidFill>
                <a:latin typeface="Book Antiqua" pitchFamily="18" charset="0"/>
              </a:rPr>
              <a:t>Jusqu'à leur arrivée</a:t>
            </a:r>
          </a:p>
          <a:p>
            <a:pPr algn="ctr"/>
            <a:r>
              <a:rPr lang="fr-FR" sz="2800" b="1" dirty="0">
                <a:solidFill>
                  <a:prstClr val="white"/>
                </a:solidFill>
                <a:latin typeface="Book Antiqua" pitchFamily="18" charset="0"/>
              </a:rPr>
              <a:t>Au désert du Sinaï</a:t>
            </a:r>
          </a:p>
        </p:txBody>
      </p:sp>
      <p:sp>
        <p:nvSpPr>
          <p:cNvPr id="13" name="ZoneTexte 12">
            <a:extLst>
              <a:ext uri="{FF2B5EF4-FFF2-40B4-BE49-F238E27FC236}">
                <a16:creationId xmlns:a16="http://schemas.microsoft.com/office/drawing/2014/main" id="{492E3E4F-48E4-3BD9-C2C0-B6FDDDB8A76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647D95E4-492C-15AD-B1D8-CFA9B7B4C0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460010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وكانوا يسبحون الله</a:t>
            </a:r>
            <a:endParaRPr lang="fr-FR" sz="3600" dirty="0">
              <a:solidFill>
                <a:prstClr val="white"/>
              </a:solidFill>
            </a:endParaRPr>
          </a:p>
          <a:p>
            <a:pPr algn="just" rtl="1"/>
            <a:r>
              <a:rPr lang="ar-EG" sz="3600" dirty="0">
                <a:solidFill>
                  <a:prstClr val="white"/>
                </a:solidFill>
              </a:rPr>
              <a:t>بهذه </a:t>
            </a:r>
            <a:r>
              <a:rPr lang="ar-EG" sz="3600" dirty="0" err="1">
                <a:solidFill>
                  <a:prstClr val="white"/>
                </a:solidFill>
              </a:rPr>
              <a:t>التسبحة</a:t>
            </a:r>
            <a:r>
              <a:rPr lang="ar-EG" sz="3600" dirty="0">
                <a:solidFill>
                  <a:prstClr val="white"/>
                </a:solidFill>
              </a:rPr>
              <a:t> الجديدة.</a:t>
            </a:r>
            <a:endParaRPr lang="fr-FR" sz="3600" dirty="0">
              <a:solidFill>
                <a:prstClr val="white"/>
              </a:solidFill>
            </a:endParaRPr>
          </a:p>
          <a:p>
            <a:pPr algn="just" rtl="1"/>
            <a:r>
              <a:rPr lang="ar-EG" sz="3600" dirty="0">
                <a:solidFill>
                  <a:prstClr val="white"/>
                </a:solidFill>
              </a:rPr>
              <a:t>قائلين فلنسبح الرب</a:t>
            </a:r>
            <a:endParaRPr lang="fr-FR" sz="3600" dirty="0">
              <a:solidFill>
                <a:prstClr val="white"/>
              </a:solidFill>
            </a:endParaRPr>
          </a:p>
          <a:p>
            <a:pPr algn="just" rtl="1"/>
            <a:r>
              <a:rPr lang="ar-EG" sz="3600" dirty="0">
                <a:solidFill>
                  <a:prstClr val="white"/>
                </a:solidFill>
              </a:rPr>
              <a:t>لأنه بالمجد قد تمجد.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taihwdy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mberi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i`wou</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Et eux louaient Dieu d'une</a:t>
            </a:r>
          </a:p>
          <a:p>
            <a:pPr algn="ctr"/>
            <a:r>
              <a:rPr lang="fr-FR" sz="2800" b="1" dirty="0">
                <a:solidFill>
                  <a:prstClr val="white"/>
                </a:solidFill>
                <a:latin typeface="Book Antiqua" pitchFamily="18" charset="0"/>
              </a:rPr>
              <a:t>Nouvelle louange, disant:</a:t>
            </a:r>
          </a:p>
          <a:p>
            <a:pPr algn="ctr"/>
            <a:r>
              <a:rPr lang="fr-FR" sz="2800" b="1" dirty="0">
                <a:solidFill>
                  <a:prstClr val="white"/>
                </a:solidFill>
                <a:latin typeface="Book Antiqua" pitchFamily="18" charset="0"/>
              </a:rPr>
              <a:t>Louons notre Seigneur</a:t>
            </a:r>
          </a:p>
          <a:p>
            <a:pPr algn="ctr"/>
            <a:r>
              <a:rPr lang="fr-FR" sz="2800" b="1" dirty="0">
                <a:solidFill>
                  <a:prstClr val="white"/>
                </a:solidFill>
                <a:latin typeface="Book Antiqua" pitchFamily="18" charset="0"/>
              </a:rPr>
              <a:t>Car de Gloire, Il S'est glorifié</a:t>
            </a:r>
          </a:p>
        </p:txBody>
      </p:sp>
      <p:sp>
        <p:nvSpPr>
          <p:cNvPr id="13" name="ZoneTexte 12">
            <a:extLst>
              <a:ext uri="{FF2B5EF4-FFF2-40B4-BE49-F238E27FC236}">
                <a16:creationId xmlns:a16="http://schemas.microsoft.com/office/drawing/2014/main" id="{C34D2C46-D33C-65B4-165A-C996BB19D70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B7E57143-4A8B-1352-4913-74F3AC3B8B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717465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بصلوات موسى</a:t>
            </a:r>
            <a:endParaRPr lang="fr-FR" sz="3600" dirty="0">
              <a:solidFill>
                <a:prstClr val="white"/>
              </a:solidFill>
            </a:endParaRPr>
          </a:p>
          <a:p>
            <a:pPr algn="just" rtl="1"/>
            <a:r>
              <a:rPr lang="ar-EG" sz="3600" dirty="0">
                <a:solidFill>
                  <a:prstClr val="white"/>
                </a:solidFill>
              </a:rPr>
              <a:t>رئيس الأنبياء</a:t>
            </a:r>
            <a:endParaRPr lang="fr-FR" sz="3600" dirty="0">
              <a:solidFill>
                <a:prstClr val="white"/>
              </a:solidFill>
            </a:endParaRPr>
          </a:p>
          <a:p>
            <a:pPr algn="just" rtl="1"/>
            <a:r>
              <a:rPr lang="ar-EG" sz="3600" dirty="0">
                <a:solidFill>
                  <a:prstClr val="white"/>
                </a:solidFill>
              </a:rPr>
              <a:t>يا رب أنعم لنا</a:t>
            </a:r>
            <a:endParaRPr lang="fr-FR" sz="3600" dirty="0">
              <a:solidFill>
                <a:prstClr val="white"/>
              </a:solidFill>
            </a:endParaRPr>
          </a:p>
          <a:p>
            <a:pPr algn="just" rtl="1"/>
            <a:r>
              <a:rPr lang="ar-EG" sz="3600" dirty="0">
                <a:solidFill>
                  <a:prstClr val="white"/>
                </a:solidFill>
              </a:rPr>
              <a:t>بمغفرة خطايانا.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Hiten </a:t>
            </a:r>
            <a:r>
              <a:rPr lang="fr-FR" sz="2800" dirty="0" err="1">
                <a:solidFill>
                  <a:prstClr val="white"/>
                </a:solidFill>
                <a:latin typeface="CS Avva Shenouda" pitchFamily="34" charset="0"/>
              </a:rPr>
              <a:t>nieu,y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piar,y`provytyc</a:t>
            </a:r>
            <a:r>
              <a:rPr lang="fr-FR" sz="2800" dirty="0">
                <a:solidFill>
                  <a:prstClr val="white"/>
                </a:solidFill>
                <a:latin typeface="CS Avva Shenouda" pitchFamily="34" charset="0"/>
              </a:rPr>
              <a:t> @ `P¡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ari`hmot</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mpi,w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Par les prières de</a:t>
            </a:r>
          </a:p>
          <a:p>
            <a:pPr algn="ctr"/>
            <a:r>
              <a:rPr lang="fr-FR" sz="2800" b="1" dirty="0">
                <a:solidFill>
                  <a:prstClr val="white"/>
                </a:solidFill>
                <a:latin typeface="Book Antiqua" pitchFamily="18" charset="0"/>
              </a:rPr>
              <a:t>Moïse chef des prophètes</a:t>
            </a:r>
          </a:p>
          <a:p>
            <a:pPr algn="ctr"/>
            <a:r>
              <a:rPr lang="fr-FR" sz="2800" b="1" dirty="0">
                <a:solidFill>
                  <a:prstClr val="white"/>
                </a:solidFill>
                <a:latin typeface="Book Antiqua" pitchFamily="18" charset="0"/>
              </a:rPr>
              <a:t>Seigneur accorde-nous</a:t>
            </a:r>
          </a:p>
          <a:p>
            <a:pPr algn="ctr"/>
            <a:r>
              <a:rPr lang="fr-FR" sz="2800" b="1" dirty="0">
                <a:solidFill>
                  <a:prstClr val="white"/>
                </a:solidFill>
                <a:latin typeface="Book Antiqua" pitchFamily="18" charset="0"/>
              </a:rPr>
              <a:t>Le pardon de nos péchés</a:t>
            </a:r>
          </a:p>
        </p:txBody>
      </p:sp>
      <p:sp>
        <p:nvSpPr>
          <p:cNvPr id="13" name="ZoneTexte 12">
            <a:extLst>
              <a:ext uri="{FF2B5EF4-FFF2-40B4-BE49-F238E27FC236}">
                <a16:creationId xmlns:a16="http://schemas.microsoft.com/office/drawing/2014/main" id="{0FEF9696-E79F-0ADA-7775-8D228113C69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27ABCE21-D36F-9375-0C19-E1A5F18C0D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03774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بشفاعات والدة الإله</a:t>
            </a:r>
            <a:endParaRPr lang="fr-FR" sz="3600" dirty="0">
              <a:solidFill>
                <a:prstClr val="white"/>
              </a:solidFill>
            </a:endParaRPr>
          </a:p>
          <a:p>
            <a:pPr algn="just" rtl="1"/>
            <a:r>
              <a:rPr lang="ar-EG" sz="3600" dirty="0">
                <a:solidFill>
                  <a:prstClr val="white"/>
                </a:solidFill>
              </a:rPr>
              <a:t>القديسة مريم</a:t>
            </a:r>
            <a:endParaRPr lang="fr-FR" sz="3600" dirty="0">
              <a:solidFill>
                <a:prstClr val="white"/>
              </a:solidFill>
            </a:endParaRPr>
          </a:p>
          <a:p>
            <a:pPr algn="just" rtl="1"/>
            <a:r>
              <a:rPr lang="ar-EG" sz="3600" dirty="0">
                <a:solidFill>
                  <a:prstClr val="white"/>
                </a:solidFill>
              </a:rPr>
              <a:t>يا رب أنعم لنا</a:t>
            </a:r>
            <a:endParaRPr lang="fr-FR" sz="3600" dirty="0">
              <a:solidFill>
                <a:prstClr val="white"/>
              </a:solidFill>
            </a:endParaRPr>
          </a:p>
          <a:p>
            <a:pPr algn="just" rtl="1"/>
            <a:r>
              <a:rPr lang="ar-EG" sz="3600" dirty="0">
                <a:solidFill>
                  <a:prstClr val="white"/>
                </a:solidFill>
              </a:rPr>
              <a:t>بمغفرة خطايانا.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Hiten </a:t>
            </a:r>
            <a:r>
              <a:rPr lang="fr-FR" sz="2800" dirty="0" err="1">
                <a:solidFill>
                  <a:prstClr val="white"/>
                </a:solidFill>
                <a:latin typeface="CS Avva Shenouda" pitchFamily="34" charset="0"/>
              </a:rPr>
              <a:t>ni`precbi`a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ari`hmot</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mpi,w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Par les intercessions</a:t>
            </a:r>
          </a:p>
          <a:p>
            <a:pPr algn="ctr"/>
            <a:r>
              <a:rPr lang="fr-FR" sz="2800" b="1" dirty="0">
                <a:solidFill>
                  <a:prstClr val="white"/>
                </a:solidFill>
                <a:latin typeface="Book Antiqua" pitchFamily="18" charset="0"/>
              </a:rPr>
              <a:t>De Marie Mère de Dieu </a:t>
            </a:r>
          </a:p>
          <a:p>
            <a:pPr algn="ctr"/>
            <a:r>
              <a:rPr lang="fr-FR" sz="2800" b="1" dirty="0">
                <a:solidFill>
                  <a:prstClr val="white"/>
                </a:solidFill>
                <a:latin typeface="Book Antiqua" pitchFamily="18" charset="0"/>
              </a:rPr>
              <a:t>Seigneur accorde-nous</a:t>
            </a:r>
          </a:p>
          <a:p>
            <a:pPr algn="ctr"/>
            <a:r>
              <a:rPr lang="fr-FR" sz="2800" b="1" dirty="0">
                <a:solidFill>
                  <a:prstClr val="white"/>
                </a:solidFill>
                <a:latin typeface="Book Antiqua" pitchFamily="18" charset="0"/>
              </a:rPr>
              <a:t>Le pardon de nos péchés</a:t>
            </a:r>
          </a:p>
        </p:txBody>
      </p:sp>
      <p:sp>
        <p:nvSpPr>
          <p:cNvPr id="13" name="ZoneTexte 12">
            <a:extLst>
              <a:ext uri="{FF2B5EF4-FFF2-40B4-BE49-F238E27FC236}">
                <a16:creationId xmlns:a16="http://schemas.microsoft.com/office/drawing/2014/main" id="{8B5DAA24-F273-A477-4BC7-73800E518A9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24B9CF4B-7A53-6EA6-F75B-C5D29A4951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366576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algn="just" rtl="1"/>
            <a:r>
              <a:rPr lang="ar-EG" sz="3200" dirty="0">
                <a:solidFill>
                  <a:prstClr val="white"/>
                </a:solidFill>
              </a:rPr>
              <a:t>نسجد لك أيها المسيح</a:t>
            </a:r>
            <a:endParaRPr lang="fr-FR" sz="3200" dirty="0">
              <a:solidFill>
                <a:prstClr val="white"/>
              </a:solidFill>
            </a:endParaRPr>
          </a:p>
          <a:p>
            <a:pPr algn="just" rtl="1"/>
            <a:r>
              <a:rPr lang="ar-EG" sz="3200" dirty="0">
                <a:solidFill>
                  <a:prstClr val="white"/>
                </a:solidFill>
              </a:rPr>
              <a:t>مع أبيك الصالح</a:t>
            </a:r>
            <a:endParaRPr lang="fr-FR" sz="3200" dirty="0">
              <a:solidFill>
                <a:prstClr val="white"/>
              </a:solidFill>
            </a:endParaRPr>
          </a:p>
          <a:p>
            <a:pPr algn="just" rtl="1"/>
            <a:r>
              <a:rPr lang="ar-EG" sz="3200" dirty="0">
                <a:solidFill>
                  <a:prstClr val="white"/>
                </a:solidFill>
              </a:rPr>
              <a:t>والروح القدس</a:t>
            </a:r>
            <a:endParaRPr lang="fr-FR" sz="3200" dirty="0">
              <a:solidFill>
                <a:prstClr val="white"/>
              </a:solidFill>
            </a:endParaRPr>
          </a:p>
          <a:p>
            <a:pPr algn="r" rtl="1"/>
            <a:r>
              <a:rPr lang="ar-EG" sz="3200" dirty="0">
                <a:solidFill>
                  <a:prstClr val="white"/>
                </a:solidFill>
              </a:rPr>
              <a:t>لأنك </a:t>
            </a:r>
            <a:r>
              <a:rPr lang="fr-FR" sz="3200" dirty="0">
                <a:solidFill>
                  <a:schemeClr val="bg1"/>
                </a:solidFill>
              </a:rPr>
              <a:t>)</a:t>
            </a:r>
            <a:r>
              <a:rPr lang="ar-AE" sz="3200" dirty="0">
                <a:solidFill>
                  <a:schemeClr val="bg1"/>
                </a:solidFill>
              </a:rPr>
              <a:t>أتيت </a:t>
            </a:r>
            <a:r>
              <a:rPr lang="fr-FR" sz="3200" dirty="0">
                <a:solidFill>
                  <a:schemeClr val="bg1"/>
                </a:solidFill>
              </a:rPr>
              <a:t> /</a:t>
            </a:r>
            <a:r>
              <a:rPr lang="ar-AE" sz="3200" dirty="0">
                <a:solidFill>
                  <a:schemeClr val="bg1"/>
                </a:solidFill>
              </a:rPr>
              <a:t>قمت</a:t>
            </a:r>
            <a:r>
              <a:rPr lang="fr-FR" sz="3200" dirty="0">
                <a:solidFill>
                  <a:schemeClr val="bg1"/>
                </a:solidFill>
              </a:rPr>
              <a:t>( </a:t>
            </a:r>
            <a:r>
              <a:rPr lang="ar-EG" sz="3200" dirty="0">
                <a:solidFill>
                  <a:prstClr val="white"/>
                </a:solidFill>
              </a:rPr>
              <a:t>وخلصتنا.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Tenouwst `</a:t>
            </a:r>
            <a:r>
              <a:rPr lang="pl-PL" sz="2800">
                <a:solidFill>
                  <a:prstClr val="white"/>
                </a:solidFill>
                <a:latin typeface="CS Avva Shenouda" pitchFamily="34" charset="0"/>
              </a:rPr>
              <a:t>mmok `w </a:t>
            </a:r>
            <a:r>
              <a:rPr lang="pl-PL" sz="2800" dirty="0">
                <a:solidFill>
                  <a:prstClr val="white"/>
                </a:solidFill>
                <a:latin typeface="CS Avva Shenouda" pitchFamily="34" charset="0"/>
              </a:rPr>
              <a:t>P=,=c @ nem Pekiwt </a:t>
            </a:r>
            <a:r>
              <a:rPr lang="pl-PL" sz="2800">
                <a:solidFill>
                  <a:prstClr val="white"/>
                </a:solidFill>
                <a:latin typeface="CS Avva Shenouda" pitchFamily="34" charset="0"/>
              </a:rPr>
              <a:t>`n`aga</a:t>
            </a:r>
            <a:r>
              <a:rPr lang="pl-PL" sz="2800" dirty="0">
                <a:solidFill>
                  <a:prstClr val="white"/>
                </a:solidFill>
                <a:latin typeface="CS Avva Shenouda" pitchFamily="34" charset="0"/>
              </a:rPr>
              <a:t>;oc @ nem Pi=p=n=a =e=;=u je </a:t>
            </a:r>
            <a:r>
              <a:rPr lang="fr-FR" sz="2800" dirty="0">
                <a:solidFill>
                  <a:prstClr val="white"/>
                </a:solidFill>
                <a:latin typeface="CS Avva Shenouda" pitchFamily="34" charset="0"/>
              </a:rPr>
              <a:t>(</a:t>
            </a:r>
            <a:r>
              <a:rPr lang="pl-PL" sz="2800" dirty="0">
                <a:solidFill>
                  <a:prstClr val="white"/>
                </a:solidFill>
                <a:latin typeface="CS Avva Shenouda" pitchFamily="34" charset="0"/>
              </a:rPr>
              <a:t>ak`i</a:t>
            </a:r>
            <a:r>
              <a:rPr lang="fr-FR" sz="2800" dirty="0">
                <a:solidFill>
                  <a:prstClr val="white"/>
                </a:solidFill>
                <a:latin typeface="CS Avva Shenouda" pitchFamily="34" charset="0"/>
              </a:rPr>
              <a:t> / </a:t>
            </a:r>
            <a:r>
              <a:rPr lang="pt-BR" sz="2800" dirty="0">
                <a:solidFill>
                  <a:schemeClr val="bg1"/>
                </a:solidFill>
                <a:latin typeface="CS Avva Shenouda" pitchFamily="34" charset="0"/>
              </a:rPr>
              <a:t>aktwnk</a:t>
            </a:r>
            <a:r>
              <a:rPr lang="fr-FR" sz="2800" dirty="0">
                <a:solidFill>
                  <a:prstClr val="white"/>
                </a:solidFill>
                <a:latin typeface="CS Avva Shenouda" pitchFamily="34" charset="0"/>
              </a:rPr>
              <a:t>) </a:t>
            </a:r>
            <a:r>
              <a:rPr lang="pl-PL" sz="2800" dirty="0">
                <a:solidFill>
                  <a:prstClr val="white"/>
                </a:solidFill>
                <a:latin typeface="CS Avva Shenouda" pitchFamily="34" charset="0"/>
              </a:rPr>
              <a:t>akcw] `mmon.</a:t>
            </a:r>
            <a:endParaRPr lang="fr-FR" sz="2800" dirty="0">
              <a:solidFill>
                <a:prstClr val="white"/>
              </a:solidFill>
              <a:latin typeface="CS Avva Shenouda" pitchFamily="34" charset="0"/>
            </a:endParaRPr>
          </a:p>
        </p:txBody>
      </p:sp>
      <p:sp>
        <p:nvSpPr>
          <p:cNvPr id="7" name="Rectangle 6"/>
          <p:cNvSpPr/>
          <p:nvPr/>
        </p:nvSpPr>
        <p:spPr>
          <a:xfrm>
            <a:off x="611560" y="2859782"/>
            <a:ext cx="7632848" cy="1815882"/>
          </a:xfrm>
          <a:prstGeom prst="rect">
            <a:avLst/>
          </a:prstGeom>
        </p:spPr>
        <p:txBody>
          <a:bodyPr wrap="square">
            <a:spAutoFit/>
          </a:bodyPr>
          <a:lstStyle/>
          <a:p>
            <a:pPr algn="ctr"/>
            <a:r>
              <a:rPr lang="fr-FR" sz="2800" b="1" dirty="0">
                <a:solidFill>
                  <a:prstClr val="white"/>
                </a:solidFill>
                <a:latin typeface="Book Antiqua" pitchFamily="18" charset="0"/>
              </a:rPr>
              <a:t>Nous T'adorons ô Christ</a:t>
            </a:r>
          </a:p>
          <a:p>
            <a:pPr algn="ctr"/>
            <a:r>
              <a:rPr lang="fr-FR" sz="2800" b="1" dirty="0">
                <a:solidFill>
                  <a:prstClr val="white"/>
                </a:solidFill>
                <a:latin typeface="Book Antiqua" pitchFamily="18" charset="0"/>
              </a:rPr>
              <a:t>Avec Ton Père Très Bon</a:t>
            </a:r>
          </a:p>
          <a:p>
            <a:pPr algn="ctr"/>
            <a:r>
              <a:rPr lang="fr-FR" sz="2800" b="1" dirty="0">
                <a:solidFill>
                  <a:prstClr val="white"/>
                </a:solidFill>
                <a:latin typeface="Book Antiqua" pitchFamily="18" charset="0"/>
              </a:rPr>
              <a:t>Avec le Saint-Esprit</a:t>
            </a:r>
          </a:p>
          <a:p>
            <a:pPr algn="ctr"/>
            <a:r>
              <a:rPr lang="fr-FR" sz="2800" b="1" dirty="0">
                <a:solidFill>
                  <a:prstClr val="white"/>
                </a:solidFill>
                <a:latin typeface="Book Antiqua" pitchFamily="18" charset="0"/>
              </a:rPr>
              <a:t>Car Tu (vins / ressuscitas) et nous sauvas</a:t>
            </a:r>
          </a:p>
        </p:txBody>
      </p:sp>
      <p:sp>
        <p:nvSpPr>
          <p:cNvPr id="2" name="Rectangle 1">
            <a:hlinkClick r:id="rId2" action="ppaction://hlinksldjump"/>
          </p:cNvPr>
          <p:cNvSpPr/>
          <p:nvPr/>
        </p:nvSpPr>
        <p:spPr>
          <a:xfrm>
            <a:off x="8028496" y="4091322"/>
            <a:ext cx="1008000" cy="540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sz="1350" dirty="0">
                <a:solidFill>
                  <a:schemeClr val="bg1"/>
                </a:solidFill>
                <a:latin typeface="Avva_Marcos" pitchFamily="82" charset="0"/>
              </a:rPr>
              <a:t>X</a:t>
            </a:r>
            <a:r>
              <a:rPr lang="it-IT" sz="1350" dirty="0">
                <a:solidFill>
                  <a:schemeClr val="bg1"/>
                </a:solidFill>
                <a:latin typeface="CS Avva Shenouda" pitchFamily="34" charset="0"/>
              </a:rPr>
              <a:t>ere ne Mari`a</a:t>
            </a:r>
            <a:endParaRPr lang="fr-FR" sz="1350" dirty="0"/>
          </a:p>
        </p:txBody>
      </p:sp>
      <p:sp>
        <p:nvSpPr>
          <p:cNvPr id="14" name="ZoneTexte 13">
            <a:extLst>
              <a:ext uri="{FF2B5EF4-FFF2-40B4-BE49-F238E27FC236}">
                <a16:creationId xmlns:a16="http://schemas.microsoft.com/office/drawing/2014/main" id="{CC82CDC8-0F84-7E58-D160-97F38BEC62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5" name="ZoneTexte 14">
            <a:hlinkClick r:id="rId3" action="ppaction://hlinksldjump"/>
            <a:extLst>
              <a:ext uri="{FF2B5EF4-FFF2-40B4-BE49-F238E27FC236}">
                <a16:creationId xmlns:a16="http://schemas.microsoft.com/office/drawing/2014/main" id="{752D74FC-B065-9D11-CBEF-264B5E1B8D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50448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277634" y="1851670"/>
            <a:ext cx="6318702" cy="1284967"/>
          </a:xfrm>
          <a:prstGeom prst="rect">
            <a:avLst/>
          </a:prstGeom>
        </p:spPr>
        <p:txBody>
          <a:bodyPr wrap="square">
            <a:spAutoFit/>
          </a:bodyPr>
          <a:lstStyle/>
          <a:p>
            <a:pPr algn="ctr" rtl="1"/>
            <a:r>
              <a:rPr lang="fr-FR" sz="4000" dirty="0" err="1">
                <a:solidFill>
                  <a:prstClr val="white"/>
                </a:solidFill>
                <a:latin typeface="CS Avva Shenouda" pitchFamily="34" charset="0"/>
              </a:rPr>
              <a:t>Pihwc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mmah</a:t>
            </a:r>
            <a:r>
              <a:rPr lang="fr-FR" sz="4000" dirty="0">
                <a:solidFill>
                  <a:prstClr val="white"/>
                </a:solidFill>
                <a:latin typeface="CS Avva Shenouda" pitchFamily="34" charset="0"/>
              </a:rPr>
              <a:t> =b </a:t>
            </a:r>
            <a:r>
              <a:rPr lang="fr-FR" sz="4000" b="1" dirty="0">
                <a:solidFill>
                  <a:prstClr val="white"/>
                </a:solidFill>
                <a:latin typeface="Book Antiqua" pitchFamily="18" charset="0"/>
              </a:rPr>
              <a:t>– 2</a:t>
            </a:r>
            <a:r>
              <a:rPr lang="fr-FR" sz="4000" b="1" baseline="30000" dirty="0">
                <a:solidFill>
                  <a:prstClr val="white"/>
                </a:solidFill>
                <a:latin typeface="Book Antiqua" pitchFamily="18" charset="0"/>
              </a:rPr>
              <a:t>nd</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Hos</a:t>
            </a:r>
            <a:r>
              <a:rPr lang="fr-FR" sz="4000" dirty="0">
                <a:solidFill>
                  <a:prstClr val="white"/>
                </a:solidFill>
              </a:rPr>
              <a:t>	</a:t>
            </a:r>
          </a:p>
          <a:p>
            <a:pPr algn="ctr" rtl="1"/>
            <a:r>
              <a:rPr lang="ar-AE" sz="3750" b="1" dirty="0">
                <a:solidFill>
                  <a:prstClr val="white"/>
                </a:solidFill>
              </a:rPr>
              <a:t>الهوس </a:t>
            </a:r>
            <a:r>
              <a:rPr lang="ar-AE" sz="3750" b="1" dirty="0" err="1">
                <a:solidFill>
                  <a:prstClr val="white"/>
                </a:solidFill>
              </a:rPr>
              <a:t>الثانى</a:t>
            </a:r>
            <a:endParaRPr lang="fr-FR" sz="3750" b="1" dirty="0">
              <a:solidFill>
                <a:prstClr val="white"/>
              </a:solidFill>
            </a:endParaRPr>
          </a:p>
        </p:txBody>
      </p:sp>
      <p:sp>
        <p:nvSpPr>
          <p:cNvPr id="6" name="Rectangle 5"/>
          <p:cNvSpPr/>
          <p:nvPr/>
        </p:nvSpPr>
        <p:spPr>
          <a:xfrm>
            <a:off x="0" y="735546"/>
            <a:ext cx="9114601" cy="669414"/>
          </a:xfrm>
          <a:prstGeom prst="rect">
            <a:avLst/>
          </a:prstGeom>
        </p:spPr>
        <p:txBody>
          <a:bodyPr wrap="square">
            <a:spAutoFit/>
          </a:bodyPr>
          <a:lstStyle/>
          <a:p>
            <a:pPr algn="ctr"/>
            <a:r>
              <a:rPr lang="fr-FR" sz="3750" dirty="0" err="1">
                <a:solidFill>
                  <a:prstClr val="white"/>
                </a:solidFill>
                <a:latin typeface="Avva_Marcos" pitchFamily="82" charset="0"/>
              </a:rPr>
              <a:t>O</a:t>
            </a:r>
            <a:r>
              <a:rPr lang="fr-FR" sz="3750" dirty="0" err="1">
                <a:solidFill>
                  <a:prstClr val="white"/>
                </a:solidFill>
                <a:latin typeface="CS Avva Shenouda" pitchFamily="34" charset="0"/>
              </a:rPr>
              <a:t>uwnh</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ebol</a:t>
            </a:r>
            <a:endParaRPr lang="fr-FR" sz="3750" dirty="0">
              <a:solidFill>
                <a:prstClr val="white"/>
              </a:solidFill>
              <a:latin typeface="CS Avva Shenouda" pitchFamily="34" charset="0"/>
            </a:endParaRPr>
          </a:p>
        </p:txBody>
      </p:sp>
      <p:sp>
        <p:nvSpPr>
          <p:cNvPr id="10" name="Rectangle 9">
            <a:hlinkClick r:id="rId2" action="ppaction://hlinksldjump"/>
          </p:cNvPr>
          <p:cNvSpPr/>
          <p:nvPr/>
        </p:nvSpPr>
        <p:spPr>
          <a:xfrm>
            <a:off x="6355440" y="4384435"/>
            <a:ext cx="2393024"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sur le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500" dirty="0">
              <a:solidFill>
                <a:prstClr val="white"/>
              </a:solidFill>
              <a:latin typeface="Book Antiqua" pitchFamily="18" charset="0"/>
            </a:endParaRPr>
          </a:p>
        </p:txBody>
      </p:sp>
      <p:sp>
        <p:nvSpPr>
          <p:cNvPr id="11" name="Rectangle 10">
            <a:extLst>
              <a:ext uri="{FF2B5EF4-FFF2-40B4-BE49-F238E27FC236}">
                <a16:creationId xmlns:a16="http://schemas.microsoft.com/office/drawing/2014/main" id="{242DF7CD-1889-4A79-B924-3352D5859ECD}"/>
              </a:ext>
            </a:extLst>
          </p:cNvPr>
          <p:cNvSpPr/>
          <p:nvPr/>
        </p:nvSpPr>
        <p:spPr>
          <a:xfrm>
            <a:off x="1339772" y="3651870"/>
            <a:ext cx="6408712" cy="400110"/>
          </a:xfrm>
          <a:prstGeom prst="rect">
            <a:avLst/>
          </a:prstGeom>
        </p:spPr>
        <p:txBody>
          <a:bodyPr wrap="square">
            <a:spAutoFit/>
          </a:bodyPr>
          <a:lstStyle/>
          <a:p>
            <a:pPr algn="ctr"/>
            <a:r>
              <a:rPr lang="fr-FR" sz="2000" dirty="0">
                <a:solidFill>
                  <a:prstClr val="white"/>
                </a:solidFill>
                <a:latin typeface="CS Avva Shenouda" pitchFamily="34" charset="0"/>
              </a:rPr>
              <a:t>"</a:t>
            </a:r>
            <a:r>
              <a:rPr lang="fr-FR" sz="2000" dirty="0" err="1">
                <a:solidFill>
                  <a:prstClr val="white"/>
                </a:solidFill>
                <a:latin typeface="CS Avva Shenouda" pitchFamily="34" charset="0"/>
              </a:rPr>
              <a:t>almoc</a:t>
            </a:r>
            <a:r>
              <a:rPr lang="fr-FR" sz="2000" dirty="0">
                <a:solidFill>
                  <a:prstClr val="white"/>
                </a:solidFill>
                <a:latin typeface="CS Avva Shenouda" pitchFamily="34" charset="0"/>
              </a:rPr>
              <a:t> ===r=l=e - </a:t>
            </a:r>
            <a:r>
              <a:rPr lang="fr-FR" sz="2000" b="1" dirty="0">
                <a:solidFill>
                  <a:prstClr val="white"/>
                </a:solidFill>
                <a:latin typeface="Book Antiqua" pitchFamily="18" charset="0"/>
              </a:rPr>
              <a:t>Psaume 135 - </a:t>
            </a:r>
            <a:r>
              <a:rPr lang="ar-AE" sz="2000" b="1" dirty="0">
                <a:solidFill>
                  <a:prstClr val="white"/>
                </a:solidFill>
                <a:latin typeface="Book Antiqua" pitchFamily="18" charset="0"/>
              </a:rPr>
              <a:t>مزمور١٣٥</a:t>
            </a:r>
            <a:r>
              <a:rPr lang="fr-FR" sz="2000" b="1" dirty="0">
                <a:solidFill>
                  <a:prstClr val="white"/>
                </a:solidFill>
                <a:latin typeface="Book Antiqua" pitchFamily="18" charset="0"/>
              </a:rPr>
              <a:t> </a:t>
            </a:r>
          </a:p>
        </p:txBody>
      </p:sp>
      <p:sp>
        <p:nvSpPr>
          <p:cNvPr id="14" name="ZoneTexte 13">
            <a:extLst>
              <a:ext uri="{FF2B5EF4-FFF2-40B4-BE49-F238E27FC236}">
                <a16:creationId xmlns:a16="http://schemas.microsoft.com/office/drawing/2014/main" id="{33046F6A-4903-2458-9D5C-563B79FE76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5" name="ZoneTexte 14">
            <a:hlinkClick r:id="rId3" action="ppaction://hlinksldjump"/>
            <a:extLst>
              <a:ext uri="{FF2B5EF4-FFF2-40B4-BE49-F238E27FC236}">
                <a16:creationId xmlns:a16="http://schemas.microsoft.com/office/drawing/2014/main" id="{036152AB-B424-4192-18CF-B1ACC2B01C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513161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569660"/>
          </a:xfrm>
          <a:prstGeom prst="rect">
            <a:avLst/>
          </a:prstGeom>
        </p:spPr>
        <p:txBody>
          <a:bodyPr wrap="square">
            <a:spAutoFit/>
          </a:bodyPr>
          <a:lstStyle/>
          <a:p>
            <a:pPr algn="r" rtl="1"/>
            <a:r>
              <a:rPr lang="ar-EG" sz="3200" dirty="0">
                <a:solidFill>
                  <a:prstClr val="white"/>
                </a:solidFill>
              </a:rPr>
              <a:t>أشكروا الرب لأنه صالح وخير </a:t>
            </a:r>
            <a:r>
              <a:rPr lang="ar-EG" sz="3200" dirty="0" err="1">
                <a:solidFill>
                  <a:prstClr val="white"/>
                </a:solidFill>
              </a:rPr>
              <a:t>هلليلويا</a:t>
            </a:r>
            <a:r>
              <a:rPr lang="ar-EG" sz="3200" dirty="0">
                <a:solidFill>
                  <a:prstClr val="white"/>
                </a:solidFill>
              </a:rPr>
              <a:t>.</a:t>
            </a:r>
            <a:endParaRPr lang="fr-FR" sz="3200" dirty="0">
              <a:solidFill>
                <a:prstClr val="white"/>
              </a:solidFill>
            </a:endParaRPr>
          </a:p>
          <a:p>
            <a:pPr algn="r" rtl="1"/>
            <a:r>
              <a:rPr lang="ar-EG" sz="3200" dirty="0">
                <a:solidFill>
                  <a:prstClr val="white"/>
                </a:solidFill>
              </a:rPr>
              <a:t> لأن إلى الأبد رحمته</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je ou`,</a:t>
            </a:r>
            <a:r>
              <a:rPr lang="fr-FR" sz="2800" err="1">
                <a:solidFill>
                  <a:prstClr val="white"/>
                </a:solidFill>
                <a:latin typeface="CS Avva Shenouda" pitchFamily="34" charset="0"/>
              </a:rPr>
              <a:t>ryctoc</a:t>
            </a:r>
            <a:r>
              <a:rPr lang="fr-FR" sz="2800">
                <a:solidFill>
                  <a:prstClr val="white"/>
                </a:solidFill>
                <a:latin typeface="CS Avva Shenouda" pitchFamily="34" charset="0"/>
              </a:rPr>
              <a:t> ou`aga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pefnai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336172" y="3284715"/>
            <a:ext cx="8484300" cy="954107"/>
          </a:xfrm>
          <a:prstGeom prst="rect">
            <a:avLst/>
          </a:prstGeom>
        </p:spPr>
        <p:txBody>
          <a:bodyPr wrap="square">
            <a:spAutoFit/>
          </a:bodyPr>
          <a:lstStyle/>
          <a:p>
            <a:pPr algn="ctr"/>
            <a:r>
              <a:rPr lang="fr-FR" sz="2800" b="1" dirty="0">
                <a:solidFill>
                  <a:prstClr val="white"/>
                </a:solidFill>
                <a:latin typeface="Book Antiqua" pitchFamily="18" charset="0"/>
              </a:rPr>
              <a:t>Rendez grâce au Seigneur car Il est bon,</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BB3808B1-59E1-FCCB-6E75-68E3D87637F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F06242A3-26D6-D3B6-6446-484E0F66CB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848698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أشكروا إله الآلهة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pt-BR" sz="2800" dirty="0">
                <a:solidFill>
                  <a:prstClr val="white"/>
                </a:solidFill>
                <a:latin typeface="CS Avva Shenouda" pitchFamily="34" charset="0"/>
              </a:rPr>
              <a:t>Ouwnh `ebol </a:t>
            </a:r>
            <a:r>
              <a:rPr lang="pt-BR" sz="2800">
                <a:solidFill>
                  <a:prstClr val="white"/>
                </a:solidFill>
                <a:latin typeface="CS Avva Shenouda" pitchFamily="34" charset="0"/>
              </a:rPr>
              <a:t>`m`V</a:t>
            </a:r>
            <a:r>
              <a:rPr lang="pt-BR" sz="2800" dirty="0">
                <a:solidFill>
                  <a:prstClr val="white"/>
                </a:solidFill>
                <a:latin typeface="CS Avva Shenouda" pitchFamily="34" charset="0"/>
              </a:rPr>
              <a:t>] `nte ninou] =a=l @ je...</a:t>
            </a:r>
            <a:endParaRPr lang="fr-FR" sz="2800" dirty="0">
              <a:solidFill>
                <a:prstClr val="white"/>
              </a:solidFill>
              <a:latin typeface="CS Avva Shenouda" pitchFamily="34" charset="0"/>
            </a:endParaRPr>
          </a:p>
        </p:txBody>
      </p:sp>
      <p:sp>
        <p:nvSpPr>
          <p:cNvPr id="7" name="Rectangle 6"/>
          <p:cNvSpPr/>
          <p:nvPr/>
        </p:nvSpPr>
        <p:spPr>
          <a:xfrm>
            <a:off x="323528" y="3077401"/>
            <a:ext cx="8509588" cy="954107"/>
          </a:xfrm>
          <a:prstGeom prst="rect">
            <a:avLst/>
          </a:prstGeom>
        </p:spPr>
        <p:txBody>
          <a:bodyPr wrap="square">
            <a:spAutoFit/>
          </a:bodyPr>
          <a:lstStyle/>
          <a:p>
            <a:pPr algn="ctr"/>
            <a:r>
              <a:rPr lang="fr-FR" sz="2800" b="1" dirty="0">
                <a:solidFill>
                  <a:prstClr val="white"/>
                </a:solidFill>
                <a:latin typeface="Book Antiqua" pitchFamily="18" charset="0"/>
              </a:rPr>
              <a:t>Rendez grâce, rendez grâce au Dieu des dieux,</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C5194ED0-99D7-7773-E54A-C7CA32ECB3C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B14650CA-6F61-1D5A-702D-3D05A4156C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861616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أشكروا رب الأرباب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  =a=l @ je...</a:t>
            </a:r>
          </a:p>
        </p:txBody>
      </p:sp>
      <p:sp>
        <p:nvSpPr>
          <p:cNvPr id="7" name="Rectangle 6"/>
          <p:cNvSpPr/>
          <p:nvPr/>
        </p:nvSpPr>
        <p:spPr>
          <a:xfrm>
            <a:off x="323528" y="3284715"/>
            <a:ext cx="8509587" cy="954107"/>
          </a:xfrm>
          <a:prstGeom prst="rect">
            <a:avLst/>
          </a:prstGeom>
        </p:spPr>
        <p:txBody>
          <a:bodyPr wrap="square">
            <a:spAutoFit/>
          </a:bodyPr>
          <a:lstStyle/>
          <a:p>
            <a:pPr algn="ctr"/>
            <a:r>
              <a:rPr lang="fr-FR" sz="2800" b="1" dirty="0">
                <a:solidFill>
                  <a:prstClr val="white"/>
                </a:solidFill>
                <a:latin typeface="Book Antiqua" pitchFamily="18" charset="0"/>
              </a:rPr>
              <a:t>Rendez grâce au Seigneur des seigneurs,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3D7DC4C5-7F9B-7368-0C70-8DF2F594C6F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54F5882D-76A3-37E8-EE1E-B9B1B6924F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780589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الصانع العجائب العظام وحده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Vyet`iri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nhan`nis</a:t>
            </a:r>
            <a:r>
              <a:rPr lang="fr-FR" sz="2800">
                <a:solidFill>
                  <a:prstClr val="white"/>
                </a:solidFill>
                <a:latin typeface="CS Avva Shenouda" pitchFamily="34" charset="0"/>
              </a:rPr>
              <a:t>] `n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=a=l @ je...</a:t>
            </a:r>
          </a:p>
        </p:txBody>
      </p:sp>
      <p:sp>
        <p:nvSpPr>
          <p:cNvPr id="7" name="Rectangle 6"/>
          <p:cNvSpPr/>
          <p:nvPr/>
        </p:nvSpPr>
        <p:spPr>
          <a:xfrm>
            <a:off x="323528" y="3077401"/>
            <a:ext cx="8496944" cy="954107"/>
          </a:xfrm>
          <a:prstGeom prst="rect">
            <a:avLst/>
          </a:prstGeom>
        </p:spPr>
        <p:txBody>
          <a:bodyPr wrap="square">
            <a:spAutoFit/>
          </a:bodyPr>
          <a:lstStyle/>
          <a:p>
            <a:pPr algn="ctr"/>
            <a:r>
              <a:rPr lang="fr-FR" sz="2800" b="1" dirty="0">
                <a:solidFill>
                  <a:prstClr val="white"/>
                </a:solidFill>
                <a:latin typeface="Book Antiqua" pitchFamily="18" charset="0"/>
              </a:rPr>
              <a:t>Celui qui, seul, accomplit de grandes merveilles,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D135250B-3B6D-C80E-F530-5FD19A6D764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CB601155-11A4-5AA2-B024-C848214B9A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518185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الذي  خلق السموات بفهم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Vyetaf;ami`o</a:t>
            </a:r>
            <a:r>
              <a:rPr lang="fr-FR" sz="2800" dirty="0">
                <a:solidFill>
                  <a:prstClr val="white"/>
                </a:solidFill>
                <a:latin typeface="CS Avva Shenouda" pitchFamily="34" charset="0"/>
              </a:rPr>
              <a:t> </a:t>
            </a:r>
            <a:r>
              <a:rPr lang="pl-PL" sz="2800" dirty="0">
                <a:solidFill>
                  <a:prstClr val="white"/>
                </a:solidFill>
                <a:latin typeface="CS Avva Shenouda" pitchFamily="34" charset="0"/>
              </a:rPr>
              <a:t>`nnivyou`i qen ouka] =a=l @ je...</a:t>
            </a:r>
            <a:endParaRPr lang="fr-FR" sz="2800" dirty="0">
              <a:solidFill>
                <a:prstClr val="white"/>
              </a:solidFill>
              <a:latin typeface="CS Avva Shenouda" pitchFamily="34" charset="0"/>
            </a:endParaRPr>
          </a:p>
        </p:txBody>
      </p:sp>
      <p:sp>
        <p:nvSpPr>
          <p:cNvPr id="7" name="Rectangle 6"/>
          <p:cNvSpPr/>
          <p:nvPr/>
        </p:nvSpPr>
        <p:spPr>
          <a:xfrm>
            <a:off x="336172" y="3284715"/>
            <a:ext cx="8484299" cy="954107"/>
          </a:xfrm>
          <a:prstGeom prst="rect">
            <a:avLst/>
          </a:prstGeom>
        </p:spPr>
        <p:txBody>
          <a:bodyPr wrap="square">
            <a:spAutoFit/>
          </a:bodyPr>
          <a:lstStyle/>
          <a:p>
            <a:pPr algn="ctr"/>
            <a:r>
              <a:rPr lang="fr-FR" sz="2800" b="1" dirty="0">
                <a:solidFill>
                  <a:prstClr val="white"/>
                </a:solidFill>
                <a:latin typeface="Book Antiqua" pitchFamily="18" charset="0"/>
              </a:rPr>
              <a:t>Avec sagesse, c’est Lui qui a fait les cieux,</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4AEA3EBA-4BD9-F89F-B6AA-E536A25329C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2FA9C24D-02ED-0922-8C53-9C0CF6018F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981042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الذي  ثبت الأرض على المياه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Vyetaftajro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 =a=l @ je...</a:t>
            </a:r>
          </a:p>
        </p:txBody>
      </p:sp>
      <p:sp>
        <p:nvSpPr>
          <p:cNvPr id="7" name="Rectangle 6"/>
          <p:cNvSpPr/>
          <p:nvPr/>
        </p:nvSpPr>
        <p:spPr>
          <a:xfrm>
            <a:off x="1655676" y="3077401"/>
            <a:ext cx="5670630" cy="954107"/>
          </a:xfrm>
          <a:prstGeom prst="rect">
            <a:avLst/>
          </a:prstGeom>
        </p:spPr>
        <p:txBody>
          <a:bodyPr wrap="square">
            <a:spAutoFit/>
          </a:bodyPr>
          <a:lstStyle/>
          <a:p>
            <a:pPr algn="ctr"/>
            <a:r>
              <a:rPr lang="fr-FR" sz="2800" b="1" dirty="0">
                <a:solidFill>
                  <a:prstClr val="white"/>
                </a:solidFill>
                <a:latin typeface="Book Antiqua" pitchFamily="18" charset="0"/>
              </a:rPr>
              <a:t>Sur les eaux, Il a affermi la terre,</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8BA141C-D381-943B-A6E9-1D12344F5E8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7478CAD-D9B4-2739-1D0F-3CB35899FC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785004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r" rtl="1"/>
            <a:r>
              <a:rPr lang="ar-EG" sz="3600" dirty="0">
                <a:solidFill>
                  <a:prstClr val="white"/>
                </a:solidFill>
              </a:rPr>
              <a:t>الذي  خلق نيرين عظيمين وحده </a:t>
            </a:r>
            <a:endParaRPr lang="fr-FR" sz="3600" dirty="0">
              <a:solidFill>
                <a:prstClr val="white"/>
              </a:solidFill>
            </a:endParaRPr>
          </a:p>
          <a:p>
            <a:pPr algn="r"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nref`erouwini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=a=l @ je...</a:t>
            </a:r>
          </a:p>
        </p:txBody>
      </p:sp>
      <p:sp>
        <p:nvSpPr>
          <p:cNvPr id="7" name="Rectangle 6"/>
          <p:cNvSpPr/>
          <p:nvPr/>
        </p:nvSpPr>
        <p:spPr>
          <a:xfrm>
            <a:off x="336172" y="3284715"/>
            <a:ext cx="8484299" cy="954107"/>
          </a:xfrm>
          <a:prstGeom prst="rect">
            <a:avLst/>
          </a:prstGeom>
        </p:spPr>
        <p:txBody>
          <a:bodyPr wrap="square">
            <a:spAutoFit/>
          </a:bodyPr>
          <a:lstStyle/>
          <a:p>
            <a:pPr algn="ctr"/>
            <a:r>
              <a:rPr lang="fr-FR" sz="2800" b="1" dirty="0">
                <a:solidFill>
                  <a:prstClr val="white"/>
                </a:solidFill>
                <a:latin typeface="Book Antiqua" pitchFamily="18" charset="0"/>
              </a:rPr>
              <a:t>Et Il a fait les immenses luminaires,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F8F0176B-B785-2023-9C37-B22B049C70C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B6F3A0A6-5908-B5DB-5765-6582475F85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991621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الشمس لحكم النهار.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eouersisi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pi`ehoou</a:t>
            </a:r>
            <a:r>
              <a:rPr lang="fr-FR" sz="2800" dirty="0">
                <a:solidFill>
                  <a:prstClr val="white"/>
                </a:solidFill>
                <a:latin typeface="CS Avva Shenouda" pitchFamily="34" charset="0"/>
              </a:rPr>
              <a:t> =a=l @ je...</a:t>
            </a:r>
          </a:p>
        </p:txBody>
      </p:sp>
      <p:sp>
        <p:nvSpPr>
          <p:cNvPr id="7" name="Rectangle 6"/>
          <p:cNvSpPr/>
          <p:nvPr/>
        </p:nvSpPr>
        <p:spPr>
          <a:xfrm>
            <a:off x="1655676" y="3077401"/>
            <a:ext cx="5670630" cy="954107"/>
          </a:xfrm>
          <a:prstGeom prst="rect">
            <a:avLst/>
          </a:prstGeom>
        </p:spPr>
        <p:txBody>
          <a:bodyPr wrap="square">
            <a:spAutoFit/>
          </a:bodyPr>
          <a:lstStyle/>
          <a:p>
            <a:pPr algn="ctr"/>
            <a:r>
              <a:rPr lang="fr-FR" sz="2800" b="1" dirty="0">
                <a:solidFill>
                  <a:prstClr val="white"/>
                </a:solidFill>
                <a:latin typeface="Book Antiqua" pitchFamily="18" charset="0"/>
              </a:rPr>
              <a:t>Le soleil pour régner sur le jour,</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A250522C-28D7-302A-94A8-076254EBB58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D3137CA-BF4A-000D-8FD9-AAB05A7B7E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372950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القمر والنجوم لحكم الليل.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Piioh nem niciou euexouci`a `nte pi`ejwrh =a=l @ je...</a:t>
            </a:r>
            <a:endParaRPr lang="fr-FR" sz="2800" dirty="0">
              <a:solidFill>
                <a:prstClr val="white"/>
              </a:solidFill>
              <a:latin typeface="CS Avva Shenouda" pitchFamily="34" charset="0"/>
            </a:endParaRPr>
          </a:p>
        </p:txBody>
      </p:sp>
      <p:sp>
        <p:nvSpPr>
          <p:cNvPr id="7" name="Rectangle 6"/>
          <p:cNvSpPr/>
          <p:nvPr/>
        </p:nvSpPr>
        <p:spPr>
          <a:xfrm>
            <a:off x="336172" y="3284715"/>
            <a:ext cx="8484299" cy="954107"/>
          </a:xfrm>
          <a:prstGeom prst="rect">
            <a:avLst/>
          </a:prstGeom>
        </p:spPr>
        <p:txBody>
          <a:bodyPr wrap="square">
            <a:spAutoFit/>
          </a:bodyPr>
          <a:lstStyle/>
          <a:p>
            <a:pPr algn="ctr"/>
            <a:r>
              <a:rPr lang="fr-FR" sz="2800" b="1" dirty="0">
                <a:solidFill>
                  <a:prstClr val="white"/>
                </a:solidFill>
                <a:latin typeface="Book Antiqua" pitchFamily="18" charset="0"/>
              </a:rPr>
              <a:t>Lune et étoiles pour régner sur la nuit,</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A6617CE-9547-E64B-EAF6-582EE5F6A8E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C517CBC8-403F-ED10-F084-8E31395755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1262954"/>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r" rtl="1"/>
            <a:r>
              <a:rPr lang="ar-EG" sz="3600" dirty="0">
                <a:solidFill>
                  <a:prstClr val="white"/>
                </a:solidFill>
              </a:rPr>
              <a:t>الذي  ضرب المصريين مع </a:t>
            </a:r>
            <a:r>
              <a:rPr lang="ar-EG" sz="3600" dirty="0" err="1">
                <a:solidFill>
                  <a:prstClr val="white"/>
                </a:solidFill>
              </a:rPr>
              <a:t>أبكارهم</a:t>
            </a:r>
            <a:r>
              <a:rPr lang="ar-EG" sz="3600" dirty="0">
                <a:solidFill>
                  <a:prstClr val="white"/>
                </a:solidFill>
              </a:rPr>
              <a:t>. </a:t>
            </a:r>
            <a:endParaRPr lang="fr-FR" sz="3600" dirty="0">
              <a:solidFill>
                <a:prstClr val="white"/>
              </a:solidFill>
            </a:endParaRPr>
          </a:p>
          <a:p>
            <a:pPr algn="r"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Vy`etafsari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a:t>
            </a:r>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nousamici</a:t>
            </a:r>
            <a:r>
              <a:rPr lang="fr-FR" sz="2800" dirty="0">
                <a:solidFill>
                  <a:prstClr val="white"/>
                </a:solidFill>
                <a:latin typeface="CS Avva Shenouda" pitchFamily="34" charset="0"/>
              </a:rPr>
              <a:t> =a=l @ je...</a:t>
            </a:r>
          </a:p>
        </p:txBody>
      </p:sp>
      <p:sp>
        <p:nvSpPr>
          <p:cNvPr id="7" name="Rectangle 6"/>
          <p:cNvSpPr/>
          <p:nvPr/>
        </p:nvSpPr>
        <p:spPr>
          <a:xfrm>
            <a:off x="323528" y="3077401"/>
            <a:ext cx="8509588" cy="954107"/>
          </a:xfrm>
          <a:prstGeom prst="rect">
            <a:avLst/>
          </a:prstGeom>
        </p:spPr>
        <p:txBody>
          <a:bodyPr wrap="square">
            <a:spAutoFit/>
          </a:bodyPr>
          <a:lstStyle/>
          <a:p>
            <a:pPr algn="ctr"/>
            <a:r>
              <a:rPr lang="fr-FR" sz="2800" b="1" dirty="0">
                <a:solidFill>
                  <a:prstClr val="white"/>
                </a:solidFill>
                <a:latin typeface="Book Antiqua" pitchFamily="18" charset="0"/>
              </a:rPr>
              <a:t>Il frappa tous les premiers-nés d’Egypte,</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C5810667-DE4D-6398-8CED-EA1A46D723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C469B671-6D44-F82D-AA80-8A5325A771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477538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754326"/>
          </a:xfrm>
          <a:prstGeom prst="rect">
            <a:avLst/>
          </a:prstGeom>
        </p:spPr>
        <p:txBody>
          <a:bodyPr wrap="square">
            <a:spAutoFit/>
          </a:bodyPr>
          <a:lstStyle/>
          <a:p>
            <a:pPr algn="r" rtl="1"/>
            <a:r>
              <a:rPr lang="ar-EG" sz="3600" dirty="0">
                <a:solidFill>
                  <a:prstClr val="white"/>
                </a:solidFill>
              </a:rPr>
              <a:t>وأخرج إسرائيل من وسطهم. </a:t>
            </a:r>
            <a:endParaRPr lang="fr-FR" sz="3600" dirty="0">
              <a:solidFill>
                <a:prstClr val="white"/>
              </a:solidFill>
            </a:endParaRPr>
          </a:p>
          <a:p>
            <a:pPr algn="just"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toumy</a:t>
            </a:r>
            <a:r>
              <a:rPr lang="fr-FR" sz="2800" dirty="0">
                <a:solidFill>
                  <a:prstClr val="white"/>
                </a:solidFill>
                <a:latin typeface="CS Avva Shenouda" pitchFamily="34" charset="0"/>
              </a:rPr>
              <a:t>] =a=l @ je...</a:t>
            </a:r>
          </a:p>
        </p:txBody>
      </p:sp>
      <p:sp>
        <p:nvSpPr>
          <p:cNvPr id="7" name="Rectangle 6"/>
          <p:cNvSpPr/>
          <p:nvPr/>
        </p:nvSpPr>
        <p:spPr>
          <a:xfrm>
            <a:off x="323528" y="3284715"/>
            <a:ext cx="8509587" cy="954107"/>
          </a:xfrm>
          <a:prstGeom prst="rect">
            <a:avLst/>
          </a:prstGeom>
        </p:spPr>
        <p:txBody>
          <a:bodyPr wrap="square">
            <a:spAutoFit/>
          </a:bodyPr>
          <a:lstStyle/>
          <a:p>
            <a:pPr algn="ctr"/>
            <a:r>
              <a:rPr lang="fr-FR" sz="2800" b="1" dirty="0">
                <a:solidFill>
                  <a:prstClr val="white"/>
                </a:solidFill>
                <a:latin typeface="Book Antiqua" pitchFamily="18" charset="0"/>
              </a:rPr>
              <a:t>Et fit sortir Israël du milieu d'eux,</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61D871AD-9B25-2F44-D0F6-23F9544704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6224ED52-32DE-AB0B-D052-24F998AA3B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506066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بيد عزيزة وذراع عالية.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ec`amahi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ouswbs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=a=l @ je...</a:t>
            </a:r>
          </a:p>
        </p:txBody>
      </p:sp>
      <p:sp>
        <p:nvSpPr>
          <p:cNvPr id="7" name="Rectangle 6"/>
          <p:cNvSpPr/>
          <p:nvPr/>
        </p:nvSpPr>
        <p:spPr>
          <a:xfrm>
            <a:off x="1655676" y="3077401"/>
            <a:ext cx="5670630" cy="954107"/>
          </a:xfrm>
          <a:prstGeom prst="rect">
            <a:avLst/>
          </a:prstGeom>
        </p:spPr>
        <p:txBody>
          <a:bodyPr wrap="square">
            <a:spAutoFit/>
          </a:bodyPr>
          <a:lstStyle/>
          <a:p>
            <a:pPr algn="ctr"/>
            <a:r>
              <a:rPr lang="fr-FR" sz="2800" b="1" dirty="0">
                <a:solidFill>
                  <a:prstClr val="white"/>
                </a:solidFill>
                <a:latin typeface="Book Antiqua" pitchFamily="18" charset="0"/>
              </a:rPr>
              <a:t>A main forte et à bras étendu,</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BD8B91D5-9E63-0161-BF21-7C297BB2FA6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AB6DAE0-68AB-3227-C23C-21234BF597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306421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754326"/>
          </a:xfrm>
          <a:prstGeom prst="rect">
            <a:avLst/>
          </a:prstGeom>
        </p:spPr>
        <p:txBody>
          <a:bodyPr wrap="square">
            <a:spAutoFit/>
          </a:bodyPr>
          <a:lstStyle/>
          <a:p>
            <a:pPr algn="r" rtl="1"/>
            <a:r>
              <a:rPr lang="ar-EG" sz="3600" dirty="0">
                <a:solidFill>
                  <a:prstClr val="white"/>
                </a:solidFill>
              </a:rPr>
              <a:t>الذي  شق البحر الأحمر إلى أقسام. </a:t>
            </a:r>
            <a:endParaRPr lang="fr-FR" sz="3600" dirty="0">
              <a:solidFill>
                <a:prstClr val="white"/>
              </a:solidFill>
            </a:endParaRPr>
          </a:p>
          <a:p>
            <a:pPr algn="r"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Vy`etafvwrj</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viom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hanvwrj</a:t>
            </a:r>
            <a:r>
              <a:rPr lang="fr-FR" sz="2800" dirty="0">
                <a:solidFill>
                  <a:prstClr val="white"/>
                </a:solidFill>
                <a:latin typeface="CS Avva Shenouda" pitchFamily="34" charset="0"/>
              </a:rPr>
              <a:t> =a=l @ je...</a:t>
            </a:r>
          </a:p>
        </p:txBody>
      </p:sp>
      <p:sp>
        <p:nvSpPr>
          <p:cNvPr id="7" name="Rectangle 6"/>
          <p:cNvSpPr/>
          <p:nvPr/>
        </p:nvSpPr>
        <p:spPr>
          <a:xfrm>
            <a:off x="323528" y="3284715"/>
            <a:ext cx="8509587" cy="954107"/>
          </a:xfrm>
          <a:prstGeom prst="rect">
            <a:avLst/>
          </a:prstGeom>
        </p:spPr>
        <p:txBody>
          <a:bodyPr wrap="square">
            <a:spAutoFit/>
          </a:bodyPr>
          <a:lstStyle/>
          <a:p>
            <a:pPr algn="ctr"/>
            <a:r>
              <a:rPr lang="fr-FR" sz="2800" b="1" dirty="0">
                <a:solidFill>
                  <a:prstClr val="white"/>
                </a:solidFill>
                <a:latin typeface="Book Antiqua" pitchFamily="18" charset="0"/>
              </a:rPr>
              <a:t>Il sépara en deux parts la mer rouge,</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D47728CC-D69E-B4C1-3DC6-5D78C2B2AC3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40691F86-C7D0-9939-CC47-6582190CC3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847937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r" rtl="1"/>
            <a:r>
              <a:rPr lang="ar-EG" sz="3600" dirty="0">
                <a:solidFill>
                  <a:prstClr val="white"/>
                </a:solidFill>
              </a:rPr>
              <a:t>وأجاز إسرائيل في وسطه. </a:t>
            </a:r>
            <a:endParaRPr lang="fr-FR" sz="3600" dirty="0">
              <a:solidFill>
                <a:prstClr val="white"/>
              </a:solidFill>
            </a:endParaRPr>
          </a:p>
          <a:p>
            <a:pPr algn="just"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tefmy</a:t>
            </a:r>
            <a:r>
              <a:rPr lang="fr-FR" sz="2800" dirty="0">
                <a:solidFill>
                  <a:prstClr val="white"/>
                </a:solidFill>
                <a:latin typeface="CS Avva Shenouda" pitchFamily="34" charset="0"/>
              </a:rPr>
              <a:t>] =a=l @ je...</a:t>
            </a:r>
          </a:p>
        </p:txBody>
      </p:sp>
      <p:sp>
        <p:nvSpPr>
          <p:cNvPr id="7" name="Rectangle 6"/>
          <p:cNvSpPr/>
          <p:nvPr/>
        </p:nvSpPr>
        <p:spPr>
          <a:xfrm>
            <a:off x="1655676" y="3077401"/>
            <a:ext cx="5670630" cy="954107"/>
          </a:xfrm>
          <a:prstGeom prst="rect">
            <a:avLst/>
          </a:prstGeom>
        </p:spPr>
        <p:txBody>
          <a:bodyPr wrap="square">
            <a:spAutoFit/>
          </a:bodyPr>
          <a:lstStyle/>
          <a:p>
            <a:pPr algn="ctr"/>
            <a:r>
              <a:rPr lang="fr-FR" sz="2800" b="1" dirty="0">
                <a:solidFill>
                  <a:prstClr val="white"/>
                </a:solidFill>
                <a:latin typeface="Book Antiqua" pitchFamily="18" charset="0"/>
              </a:rPr>
              <a:t>Et fit passer Israël en son milieu,</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4F22B796-600E-5D14-2583-3A54B11762A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568205A4-617A-F673-0012-A8412DB255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361249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r" rtl="1"/>
            <a:r>
              <a:rPr lang="ar-EG" sz="3600" dirty="0">
                <a:solidFill>
                  <a:prstClr val="white"/>
                </a:solidFill>
              </a:rPr>
              <a:t>وطرح فرعون وكل قوته في البحر الأحمر.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afborber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mVara`w</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tefjom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e`viom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nsari</a:t>
            </a:r>
            <a:r>
              <a:rPr lang="fr-FR" sz="2800" dirty="0">
                <a:solidFill>
                  <a:prstClr val="white"/>
                </a:solidFill>
                <a:latin typeface="CS Avva Shenouda" pitchFamily="34" charset="0"/>
              </a:rPr>
              <a:t> =a=l @ je...</a:t>
            </a:r>
          </a:p>
        </p:txBody>
      </p:sp>
      <p:sp>
        <p:nvSpPr>
          <p:cNvPr id="7" name="Rectangle 6"/>
          <p:cNvSpPr/>
          <p:nvPr/>
        </p:nvSpPr>
        <p:spPr>
          <a:xfrm>
            <a:off x="336172" y="3284715"/>
            <a:ext cx="8496943" cy="954107"/>
          </a:xfrm>
          <a:prstGeom prst="rect">
            <a:avLst/>
          </a:prstGeom>
        </p:spPr>
        <p:txBody>
          <a:bodyPr wrap="square">
            <a:spAutoFit/>
          </a:bodyPr>
          <a:lstStyle/>
          <a:p>
            <a:pPr algn="ctr"/>
            <a:r>
              <a:rPr lang="fr-FR" sz="2800" b="1" dirty="0">
                <a:solidFill>
                  <a:prstClr val="white"/>
                </a:solidFill>
                <a:latin typeface="Book Antiqua" pitchFamily="18" charset="0"/>
              </a:rPr>
              <a:t>Précipitant Pharaon et son armée,</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8C41DDD-E769-A375-CB19-62779B648A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9391D03D-1A1D-0677-5D86-E19C5990570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293699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754326"/>
          </a:xfrm>
          <a:prstGeom prst="rect">
            <a:avLst/>
          </a:prstGeom>
        </p:spPr>
        <p:txBody>
          <a:bodyPr wrap="square">
            <a:spAutoFit/>
          </a:bodyPr>
          <a:lstStyle/>
          <a:p>
            <a:pPr algn="r" rtl="1"/>
            <a:r>
              <a:rPr lang="ar-EG" sz="3600" dirty="0">
                <a:solidFill>
                  <a:prstClr val="white"/>
                </a:solidFill>
              </a:rPr>
              <a:t>الذي  أخرج شعبه إلى البرية. </a:t>
            </a:r>
            <a:endParaRPr lang="fr-FR" sz="3600" dirty="0">
              <a:solidFill>
                <a:prstClr val="white"/>
              </a:solidFill>
            </a:endParaRPr>
          </a:p>
          <a:p>
            <a:pPr algn="r"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Vyetaf`ini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hi `</a:t>
            </a:r>
            <a:r>
              <a:rPr lang="fr-FR" sz="2800" dirty="0" err="1">
                <a:solidFill>
                  <a:prstClr val="white"/>
                </a:solidFill>
                <a:latin typeface="CS Avva Shenouda" pitchFamily="34" charset="0"/>
              </a:rPr>
              <a:t>psafe</a:t>
            </a:r>
            <a:r>
              <a:rPr lang="fr-FR" sz="2800" dirty="0">
                <a:solidFill>
                  <a:prstClr val="white"/>
                </a:solidFill>
                <a:latin typeface="CS Avva Shenouda" pitchFamily="34" charset="0"/>
              </a:rPr>
              <a:t> =a=l @ je...</a:t>
            </a:r>
          </a:p>
        </p:txBody>
      </p:sp>
      <p:sp>
        <p:nvSpPr>
          <p:cNvPr id="7" name="Rectangle 6"/>
          <p:cNvSpPr/>
          <p:nvPr/>
        </p:nvSpPr>
        <p:spPr>
          <a:xfrm>
            <a:off x="323528" y="3077401"/>
            <a:ext cx="8509588" cy="954107"/>
          </a:xfrm>
          <a:prstGeom prst="rect">
            <a:avLst/>
          </a:prstGeom>
        </p:spPr>
        <p:txBody>
          <a:bodyPr wrap="square">
            <a:spAutoFit/>
          </a:bodyPr>
          <a:lstStyle/>
          <a:p>
            <a:pPr algn="ctr"/>
            <a:r>
              <a:rPr lang="fr-FR" sz="2800" b="1" dirty="0">
                <a:solidFill>
                  <a:prstClr val="white"/>
                </a:solidFill>
                <a:latin typeface="Book Antiqua" pitchFamily="18" charset="0"/>
              </a:rPr>
              <a:t>Il conduisit tout son peuple au désert,</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65D4347D-D5CB-C397-B398-4223D7DCAF1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241C3E16-895D-BB1A-723A-E8BF57B68C5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454661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754326"/>
          </a:xfrm>
          <a:prstGeom prst="rect">
            <a:avLst/>
          </a:prstGeom>
        </p:spPr>
        <p:txBody>
          <a:bodyPr wrap="square">
            <a:spAutoFit/>
          </a:bodyPr>
          <a:lstStyle/>
          <a:p>
            <a:pPr algn="r" rtl="1"/>
            <a:r>
              <a:rPr lang="ar-EG" sz="3600" dirty="0">
                <a:solidFill>
                  <a:prstClr val="white"/>
                </a:solidFill>
              </a:rPr>
              <a:t>الذي  أخرج ماء من صخرة صماء. </a:t>
            </a:r>
            <a:endParaRPr lang="fr-FR" sz="3600" dirty="0">
              <a:solidFill>
                <a:prstClr val="white"/>
              </a:solidFill>
            </a:endParaRPr>
          </a:p>
          <a:p>
            <a:pPr algn="r"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oupetra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nkoh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nswt</a:t>
            </a:r>
            <a:r>
              <a:rPr lang="fr-FR" sz="2800" dirty="0">
                <a:solidFill>
                  <a:prstClr val="white"/>
                </a:solidFill>
                <a:latin typeface="CS Avva Shenouda" pitchFamily="34" charset="0"/>
              </a:rPr>
              <a:t> =a=l @ je...</a:t>
            </a:r>
          </a:p>
        </p:txBody>
      </p:sp>
      <p:sp>
        <p:nvSpPr>
          <p:cNvPr id="7" name="Rectangle 6"/>
          <p:cNvSpPr/>
          <p:nvPr/>
        </p:nvSpPr>
        <p:spPr>
          <a:xfrm>
            <a:off x="323528" y="3284715"/>
            <a:ext cx="8509588" cy="954107"/>
          </a:xfrm>
          <a:prstGeom prst="rect">
            <a:avLst/>
          </a:prstGeom>
        </p:spPr>
        <p:txBody>
          <a:bodyPr wrap="square">
            <a:spAutoFit/>
          </a:bodyPr>
          <a:lstStyle/>
          <a:p>
            <a:pPr algn="ctr"/>
            <a:r>
              <a:rPr lang="fr-FR" sz="2800" b="1" dirty="0">
                <a:solidFill>
                  <a:prstClr val="white"/>
                </a:solidFill>
                <a:latin typeface="Book Antiqua" pitchFamily="18" charset="0"/>
              </a:rPr>
              <a:t>Du rocher, Il a fait sortir de l'eau,</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B3CBD95F-24F5-F0D4-43EF-63C5CFF602D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4E2DFF2B-B056-D276-C7E6-A70287214E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233249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r" rtl="1"/>
            <a:r>
              <a:rPr lang="ar-EG" sz="3600" dirty="0">
                <a:solidFill>
                  <a:prstClr val="white"/>
                </a:solidFill>
              </a:rPr>
              <a:t>الذي  ضرب ملوكا عظماء. </a:t>
            </a:r>
            <a:endParaRPr lang="fr-FR" sz="3600" dirty="0">
              <a:solidFill>
                <a:prstClr val="white"/>
              </a:solidFill>
            </a:endParaRPr>
          </a:p>
          <a:p>
            <a:pPr algn="just"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Vyetafsari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ehannis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nourwou</a:t>
            </a:r>
            <a:r>
              <a:rPr lang="fr-FR" sz="2800" dirty="0">
                <a:solidFill>
                  <a:prstClr val="white"/>
                </a:solidFill>
                <a:latin typeface="CS Avva Shenouda" pitchFamily="34" charset="0"/>
              </a:rPr>
              <a:t> =a=l @ je...</a:t>
            </a:r>
          </a:p>
        </p:txBody>
      </p:sp>
      <p:sp>
        <p:nvSpPr>
          <p:cNvPr id="7" name="Rectangle 6"/>
          <p:cNvSpPr/>
          <p:nvPr/>
        </p:nvSpPr>
        <p:spPr>
          <a:xfrm>
            <a:off x="323528" y="3077401"/>
            <a:ext cx="8496944" cy="954107"/>
          </a:xfrm>
          <a:prstGeom prst="rect">
            <a:avLst/>
          </a:prstGeom>
        </p:spPr>
        <p:txBody>
          <a:bodyPr wrap="square">
            <a:spAutoFit/>
          </a:bodyPr>
          <a:lstStyle/>
          <a:p>
            <a:pPr algn="ctr"/>
            <a:r>
              <a:rPr lang="fr-FR" sz="2800" b="1" dirty="0">
                <a:solidFill>
                  <a:prstClr val="white"/>
                </a:solidFill>
                <a:latin typeface="Book Antiqua" pitchFamily="18" charset="0"/>
              </a:rPr>
              <a:t>Il frappa des rois forts et tout-puissants,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32F6BDC-A930-5889-8C7C-2B2A1BEE062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3AEE791-E4B1-604D-341E-44D81C6B92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412164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وقتل ملوكا عجيبين.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afqwteb</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nhanourwou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euoi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br>
              <a:rPr lang="fr-FR" sz="2800" dirty="0">
                <a:solidFill>
                  <a:prstClr val="white"/>
                </a:solidFill>
                <a:latin typeface="CS Avva Shenouda" pitchFamily="34" charset="0"/>
              </a:rPr>
            </a:br>
            <a:r>
              <a:rPr lang="fr-FR" sz="2800" dirty="0">
                <a:solidFill>
                  <a:prstClr val="white"/>
                </a:solidFill>
                <a:latin typeface="CS Avva Shenouda" pitchFamily="34" charset="0"/>
              </a:rPr>
              <a:t>=a=l @ je...</a:t>
            </a:r>
          </a:p>
        </p:txBody>
      </p:sp>
      <p:sp>
        <p:nvSpPr>
          <p:cNvPr id="7" name="Rectangle 6"/>
          <p:cNvSpPr/>
          <p:nvPr/>
        </p:nvSpPr>
        <p:spPr>
          <a:xfrm>
            <a:off x="336172" y="3284715"/>
            <a:ext cx="8484299" cy="954107"/>
          </a:xfrm>
          <a:prstGeom prst="rect">
            <a:avLst/>
          </a:prstGeom>
        </p:spPr>
        <p:txBody>
          <a:bodyPr wrap="square">
            <a:spAutoFit/>
          </a:bodyPr>
          <a:lstStyle/>
          <a:p>
            <a:pPr algn="ctr"/>
            <a:r>
              <a:rPr lang="fr-FR" sz="2800" b="1" dirty="0">
                <a:solidFill>
                  <a:prstClr val="white"/>
                </a:solidFill>
                <a:latin typeface="Book Antiqua" pitchFamily="18" charset="0"/>
              </a:rPr>
              <a:t>Fit périr des rois forts et redoutables,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FD6F0C68-B204-AFD1-B6B7-25F90E71C84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9685180-AB4E-BF79-402E-14C3202C3A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65486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سيحون ملك </a:t>
            </a:r>
            <a:r>
              <a:rPr lang="ar-EG" sz="3600" dirty="0" err="1">
                <a:solidFill>
                  <a:prstClr val="white"/>
                </a:solidFill>
              </a:rPr>
              <a:t>الأموريين</a:t>
            </a:r>
            <a:r>
              <a:rPr lang="ar-EG" sz="3600" dirty="0">
                <a:solidFill>
                  <a:prstClr val="white"/>
                </a:solidFill>
              </a:rPr>
              <a:t>.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176464" cy="954107"/>
          </a:xfrm>
          <a:prstGeom prst="rect">
            <a:avLst/>
          </a:prstGeom>
        </p:spPr>
        <p:txBody>
          <a:bodyPr wrap="square">
            <a:spAutoFit/>
          </a:bodyPr>
          <a:lstStyle/>
          <a:p>
            <a:pPr algn="just"/>
            <a:r>
              <a:rPr lang="fr-FR" sz="2800" dirty="0" err="1">
                <a:solidFill>
                  <a:prstClr val="white"/>
                </a:solidFill>
                <a:latin typeface="CS Avva Shenouda" pitchFamily="34" charset="0"/>
              </a:rPr>
              <a:t>Cywn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Ni`amorreoc</a:t>
            </a:r>
            <a:r>
              <a:rPr lang="fr-FR" sz="2800" dirty="0">
                <a:solidFill>
                  <a:prstClr val="white"/>
                </a:solidFill>
                <a:latin typeface="CS Avva Shenouda" pitchFamily="34" charset="0"/>
              </a:rPr>
              <a:t> =a=l @ je...</a:t>
            </a:r>
          </a:p>
        </p:txBody>
      </p:sp>
      <p:sp>
        <p:nvSpPr>
          <p:cNvPr id="7" name="Rectangle 6"/>
          <p:cNvSpPr/>
          <p:nvPr/>
        </p:nvSpPr>
        <p:spPr>
          <a:xfrm>
            <a:off x="1655676" y="3077401"/>
            <a:ext cx="5670630" cy="954107"/>
          </a:xfrm>
          <a:prstGeom prst="rect">
            <a:avLst/>
          </a:prstGeom>
        </p:spPr>
        <p:txBody>
          <a:bodyPr wrap="square">
            <a:spAutoFit/>
          </a:bodyPr>
          <a:lstStyle/>
          <a:p>
            <a:pPr algn="ctr"/>
            <a:r>
              <a:rPr lang="fr-FR" sz="2800" b="1" dirty="0">
                <a:solidFill>
                  <a:prstClr val="white"/>
                </a:solidFill>
                <a:latin typeface="Book Antiqua" pitchFamily="18" charset="0"/>
              </a:rPr>
              <a:t>C'est </a:t>
            </a:r>
            <a:r>
              <a:rPr lang="fr-FR" sz="2800" b="1" dirty="0" err="1">
                <a:solidFill>
                  <a:prstClr val="white"/>
                </a:solidFill>
                <a:latin typeface="Book Antiqua" pitchFamily="18" charset="0"/>
              </a:rPr>
              <a:t>Sihon</a:t>
            </a:r>
            <a:r>
              <a:rPr lang="fr-FR" sz="2800" b="1" dirty="0">
                <a:solidFill>
                  <a:prstClr val="white"/>
                </a:solidFill>
                <a:latin typeface="Book Antiqua" pitchFamily="18" charset="0"/>
              </a:rPr>
              <a:t> le roi des </a:t>
            </a:r>
            <a:r>
              <a:rPr lang="fr-FR" sz="2800" b="1" dirty="0" err="1">
                <a:solidFill>
                  <a:prstClr val="white"/>
                </a:solidFill>
                <a:latin typeface="Book Antiqua" pitchFamily="18" charset="0"/>
              </a:rPr>
              <a:t>Amoréens</a:t>
            </a:r>
            <a:r>
              <a:rPr lang="fr-FR" sz="2800" b="1" dirty="0">
                <a:solidFill>
                  <a:prstClr val="white"/>
                </a:solidFill>
                <a:latin typeface="Book Antiqua" pitchFamily="18" charset="0"/>
              </a:rPr>
              <a:t>,</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F7A26E9-A8DA-AA22-16E1-D5CFCB2C346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AE94BB37-1166-2F42-E110-3011B5FA3B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1008221"/>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107996"/>
          </a:xfrm>
          <a:prstGeom prst="rect">
            <a:avLst/>
          </a:prstGeom>
        </p:spPr>
        <p:txBody>
          <a:bodyPr wrap="square">
            <a:spAutoFit/>
          </a:bodyPr>
          <a:lstStyle/>
          <a:p>
            <a:pPr algn="just" rtl="1"/>
            <a:r>
              <a:rPr lang="ar-EG" sz="3300" dirty="0">
                <a:solidFill>
                  <a:prstClr val="white"/>
                </a:solidFill>
              </a:rPr>
              <a:t>وعوج ملك باشان.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لأن...</a:t>
            </a:r>
            <a:endParaRPr lang="fr-FR" sz="3300" dirty="0">
              <a:solidFill>
                <a:prstClr val="white"/>
              </a:solidFill>
            </a:endParaRPr>
          </a:p>
        </p:txBody>
      </p:sp>
      <p:sp>
        <p:nvSpPr>
          <p:cNvPr id="6" name="Rectangle 5"/>
          <p:cNvSpPr/>
          <p:nvPr/>
        </p:nvSpPr>
        <p:spPr>
          <a:xfrm>
            <a:off x="323528" y="249492"/>
            <a:ext cx="3960440" cy="954107"/>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Nem  Wg  `pouro  `nte</a:t>
            </a:r>
          </a:p>
          <a:p>
            <a:pPr algn="just"/>
            <a:r>
              <a:rPr lang="pt-BR" sz="2800" dirty="0">
                <a:solidFill>
                  <a:prstClr val="white"/>
                </a:solidFill>
                <a:latin typeface="CS Avva Shenouda" pitchFamily="34" charset="0"/>
              </a:rPr>
              <a:t> `:bacan =a=l @ je...</a:t>
            </a:r>
            <a:endParaRPr lang="fr-FR" sz="2800" dirty="0">
              <a:solidFill>
                <a:prstClr val="white"/>
              </a:solidFill>
              <a:latin typeface="CS Avva Shenouda" pitchFamily="34" charset="0"/>
            </a:endParaRPr>
          </a:p>
        </p:txBody>
      </p:sp>
      <p:sp>
        <p:nvSpPr>
          <p:cNvPr id="7" name="Rectangle 6"/>
          <p:cNvSpPr/>
          <p:nvPr/>
        </p:nvSpPr>
        <p:spPr>
          <a:xfrm>
            <a:off x="323528" y="3284715"/>
            <a:ext cx="8509588" cy="954107"/>
          </a:xfrm>
          <a:prstGeom prst="rect">
            <a:avLst/>
          </a:prstGeom>
        </p:spPr>
        <p:txBody>
          <a:bodyPr wrap="square">
            <a:spAutoFit/>
          </a:bodyPr>
          <a:lstStyle/>
          <a:p>
            <a:pPr algn="ctr"/>
            <a:r>
              <a:rPr lang="fr-FR" sz="2800" b="1" dirty="0">
                <a:solidFill>
                  <a:prstClr val="white"/>
                </a:solidFill>
                <a:latin typeface="Book Antiqua" pitchFamily="18" charset="0"/>
              </a:rPr>
              <a:t>Et c’est </a:t>
            </a:r>
            <a:r>
              <a:rPr lang="fr-FR" sz="2800" b="1" dirty="0" err="1">
                <a:solidFill>
                  <a:prstClr val="white"/>
                </a:solidFill>
                <a:latin typeface="Book Antiqua" pitchFamily="18" charset="0"/>
              </a:rPr>
              <a:t>Og</a:t>
            </a:r>
            <a:r>
              <a:rPr lang="fr-FR" sz="2800" b="1" dirty="0">
                <a:solidFill>
                  <a:prstClr val="white"/>
                </a:solidFill>
                <a:latin typeface="Book Antiqua" pitchFamily="18" charset="0"/>
              </a:rPr>
              <a:t>, le roi de tout le </a:t>
            </a:r>
            <a:r>
              <a:rPr lang="fr-FR" sz="2800" b="1" dirty="0" err="1">
                <a:solidFill>
                  <a:prstClr val="white"/>
                </a:solidFill>
                <a:latin typeface="Book Antiqua" pitchFamily="18" charset="0"/>
              </a:rPr>
              <a:t>Bashân</a:t>
            </a:r>
            <a:r>
              <a:rPr lang="fr-FR" sz="2800" b="1" dirty="0">
                <a:solidFill>
                  <a:prstClr val="white"/>
                </a:solidFill>
                <a:latin typeface="Book Antiqua" pitchFamily="18" charset="0"/>
              </a:rPr>
              <a:t>,</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498FBB7B-5945-E1CD-2A06-D46E4C43FCC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17CB3467-5B49-FF46-B404-613DC970F0B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152701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أعطى أرضهم ميراثا.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55444"/>
            <a:ext cx="3960440" cy="954107"/>
          </a:xfrm>
          <a:prstGeom prst="rect">
            <a:avLst/>
          </a:prstGeom>
        </p:spPr>
        <p:txBody>
          <a:bodyPr wrap="square">
            <a:spAutoFit/>
          </a:bodyPr>
          <a:lstStyle/>
          <a:p>
            <a:pPr algn="just"/>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mpoukahi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eu`klyronomi`a</a:t>
            </a:r>
            <a:r>
              <a:rPr lang="fr-FR" sz="2800" dirty="0">
                <a:solidFill>
                  <a:prstClr val="white"/>
                </a:solidFill>
                <a:latin typeface="CS Avva Shenouda" pitchFamily="34" charset="0"/>
              </a:rPr>
              <a:t> =a=l @ je...</a:t>
            </a:r>
          </a:p>
        </p:txBody>
      </p:sp>
      <p:sp>
        <p:nvSpPr>
          <p:cNvPr id="7" name="Rectangle 6"/>
          <p:cNvSpPr/>
          <p:nvPr/>
        </p:nvSpPr>
        <p:spPr>
          <a:xfrm>
            <a:off x="1655676" y="3077401"/>
            <a:ext cx="5670630" cy="954107"/>
          </a:xfrm>
          <a:prstGeom prst="rect">
            <a:avLst/>
          </a:prstGeom>
        </p:spPr>
        <p:txBody>
          <a:bodyPr wrap="square">
            <a:spAutoFit/>
          </a:bodyPr>
          <a:lstStyle/>
          <a:p>
            <a:pPr algn="ctr"/>
            <a:r>
              <a:rPr lang="fr-FR" sz="2800" b="1" dirty="0">
                <a:solidFill>
                  <a:prstClr val="white"/>
                </a:solidFill>
                <a:latin typeface="Book Antiqua" pitchFamily="18" charset="0"/>
              </a:rPr>
              <a:t>Il donna leur pays en héritage,</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4834962-7AE3-F19C-D275-30DCA035942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F90223F9-2D04-199A-F789-53BB4FC2C5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624967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ميراثا لعبده إسرائيل.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95536" y="249492"/>
            <a:ext cx="4608512" cy="954107"/>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Eu`klyronomi`a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mpefbwk</a:t>
            </a:r>
            <a:r>
              <a:rPr lang="fr-FR" sz="2800" dirty="0">
                <a:solidFill>
                  <a:prstClr val="white"/>
                </a:solidFill>
                <a:latin typeface="CS Avva Shenouda" pitchFamily="34" charset="0"/>
              </a:rPr>
              <a:t> Pi=c=l =a=l @ je...</a:t>
            </a:r>
          </a:p>
        </p:txBody>
      </p:sp>
      <p:sp>
        <p:nvSpPr>
          <p:cNvPr id="7" name="Rectangle 6"/>
          <p:cNvSpPr/>
          <p:nvPr/>
        </p:nvSpPr>
        <p:spPr>
          <a:xfrm>
            <a:off x="323528" y="3284715"/>
            <a:ext cx="8509587" cy="954107"/>
          </a:xfrm>
          <a:prstGeom prst="rect">
            <a:avLst/>
          </a:prstGeom>
        </p:spPr>
        <p:txBody>
          <a:bodyPr wrap="square">
            <a:spAutoFit/>
          </a:bodyPr>
          <a:lstStyle/>
          <a:p>
            <a:pPr algn="ctr"/>
            <a:r>
              <a:rPr lang="fr-FR" sz="2800" b="1" dirty="0">
                <a:solidFill>
                  <a:prstClr val="white"/>
                </a:solidFill>
                <a:latin typeface="Book Antiqua" pitchFamily="18" charset="0"/>
              </a:rPr>
              <a:t>Héritage d'Israël Son serviteur,</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2B87103-D3FC-B434-9799-D42477DF9A2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308B01F6-7651-6378-AC71-83366E77D5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279243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في تواضعنا ذكرنا الرب.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N`hryi qen pen;ebi`o aferpenmeu`i `nje `P¡ =a=l @ je...</a:t>
            </a:r>
            <a:endParaRPr lang="fr-FR" sz="2800" dirty="0">
              <a:solidFill>
                <a:prstClr val="white"/>
              </a:solidFill>
              <a:latin typeface="CS Avva Shenouda" pitchFamily="34" charset="0"/>
            </a:endParaRPr>
          </a:p>
        </p:txBody>
      </p:sp>
      <p:sp>
        <p:nvSpPr>
          <p:cNvPr id="7" name="Rectangle 6"/>
          <p:cNvSpPr/>
          <p:nvPr/>
        </p:nvSpPr>
        <p:spPr>
          <a:xfrm>
            <a:off x="323528" y="3077401"/>
            <a:ext cx="8509588" cy="954107"/>
          </a:xfrm>
          <a:prstGeom prst="rect">
            <a:avLst/>
          </a:prstGeom>
        </p:spPr>
        <p:txBody>
          <a:bodyPr wrap="square">
            <a:spAutoFit/>
          </a:bodyPr>
          <a:lstStyle/>
          <a:p>
            <a:pPr algn="ctr"/>
            <a:r>
              <a:rPr lang="fr-FR" sz="2800" b="1" dirty="0">
                <a:solidFill>
                  <a:prstClr val="white"/>
                </a:solidFill>
                <a:latin typeface="Book Antiqua" pitchFamily="18" charset="0"/>
              </a:rPr>
              <a:t>Humiliés, Il s’est souvenu de nous,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0120A6FC-F466-E4E7-7BD4-DEAD1705B34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5CEC71C-DB6F-2FA5-8B4F-99ABE40BFF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284351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r" rtl="1"/>
            <a:r>
              <a:rPr lang="ar-EG" sz="3600" dirty="0">
                <a:solidFill>
                  <a:prstClr val="white"/>
                </a:solidFill>
              </a:rPr>
              <a:t>وخلصنا من أيدي أعدائنا.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nenjaji</a:t>
            </a:r>
            <a:r>
              <a:rPr lang="fr-FR" sz="2800" dirty="0">
                <a:solidFill>
                  <a:prstClr val="white"/>
                </a:solidFill>
                <a:latin typeface="CS Avva Shenouda" pitchFamily="34" charset="0"/>
              </a:rPr>
              <a:t> =a=l @ je...</a:t>
            </a:r>
          </a:p>
        </p:txBody>
      </p:sp>
      <p:sp>
        <p:nvSpPr>
          <p:cNvPr id="7" name="Rectangle 6"/>
          <p:cNvSpPr/>
          <p:nvPr/>
        </p:nvSpPr>
        <p:spPr>
          <a:xfrm>
            <a:off x="336172" y="3284715"/>
            <a:ext cx="8496943" cy="954107"/>
          </a:xfrm>
          <a:prstGeom prst="rect">
            <a:avLst/>
          </a:prstGeom>
        </p:spPr>
        <p:txBody>
          <a:bodyPr wrap="square">
            <a:spAutoFit/>
          </a:bodyPr>
          <a:lstStyle/>
          <a:p>
            <a:pPr algn="ctr"/>
            <a:r>
              <a:rPr lang="fr-FR" sz="2800" b="1" dirty="0">
                <a:solidFill>
                  <a:prstClr val="white"/>
                </a:solidFill>
                <a:latin typeface="Book Antiqua" pitchFamily="18" charset="0"/>
              </a:rPr>
              <a:t>Nous sauva de la main des oppresseurs,</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298023F0-72EF-FEA9-6EB0-09098002FE5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03A3938-B01D-745D-C498-B2AC915FFB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9387080"/>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754326"/>
          </a:xfrm>
          <a:prstGeom prst="rect">
            <a:avLst/>
          </a:prstGeom>
        </p:spPr>
        <p:txBody>
          <a:bodyPr wrap="square">
            <a:spAutoFit/>
          </a:bodyPr>
          <a:lstStyle/>
          <a:p>
            <a:pPr algn="r" rtl="1"/>
            <a:r>
              <a:rPr lang="ar-EG" sz="3600" dirty="0">
                <a:solidFill>
                  <a:prstClr val="white"/>
                </a:solidFill>
              </a:rPr>
              <a:t>الذي  يعطى طعاما لكل جسد حي. </a:t>
            </a:r>
            <a:endParaRPr lang="fr-FR" sz="3600" dirty="0">
              <a:solidFill>
                <a:prstClr val="white"/>
              </a:solidFill>
            </a:endParaRPr>
          </a:p>
          <a:p>
            <a:pPr algn="just" rtl="1"/>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etonq</a:t>
            </a:r>
            <a:r>
              <a:rPr lang="fr-FR" sz="2800" dirty="0">
                <a:solidFill>
                  <a:prstClr val="white"/>
                </a:solidFill>
                <a:latin typeface="CS Avva Shenouda" pitchFamily="34" charset="0"/>
              </a:rPr>
              <a:t> =a=l @ je...</a:t>
            </a:r>
          </a:p>
        </p:txBody>
      </p:sp>
      <p:sp>
        <p:nvSpPr>
          <p:cNvPr id="7" name="Rectangle 6"/>
          <p:cNvSpPr/>
          <p:nvPr/>
        </p:nvSpPr>
        <p:spPr>
          <a:xfrm>
            <a:off x="323528" y="3077401"/>
            <a:ext cx="8509588" cy="954107"/>
          </a:xfrm>
          <a:prstGeom prst="rect">
            <a:avLst/>
          </a:prstGeom>
        </p:spPr>
        <p:txBody>
          <a:bodyPr wrap="square">
            <a:spAutoFit/>
          </a:bodyPr>
          <a:lstStyle/>
          <a:p>
            <a:pPr algn="ctr"/>
            <a:r>
              <a:rPr lang="fr-FR" sz="2800" b="1" dirty="0">
                <a:solidFill>
                  <a:prstClr val="white"/>
                </a:solidFill>
                <a:latin typeface="Book Antiqua" pitchFamily="18" charset="0"/>
              </a:rPr>
              <a:t>Celui qui donne nourriture à toute chair,</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9DDEE6F-2199-4F07-0AC0-E185423CA4D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254CEB2-3F6F-D224-069C-6C29FFA16D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3955249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200329"/>
          </a:xfrm>
          <a:prstGeom prst="rect">
            <a:avLst/>
          </a:prstGeom>
        </p:spPr>
        <p:txBody>
          <a:bodyPr wrap="square">
            <a:spAutoFit/>
          </a:bodyPr>
          <a:lstStyle/>
          <a:p>
            <a:pPr algn="r" rtl="1"/>
            <a:r>
              <a:rPr lang="ar-EG" sz="3600" dirty="0">
                <a:solidFill>
                  <a:prstClr val="white"/>
                </a:solidFill>
              </a:rPr>
              <a:t>احمدوا إله السماء. </a:t>
            </a:r>
            <a:r>
              <a:rPr lang="ar-EG" sz="3600" dirty="0" err="1">
                <a:solidFill>
                  <a:prstClr val="white"/>
                </a:solidFill>
              </a:rPr>
              <a:t>هلليلويا</a:t>
            </a:r>
            <a:r>
              <a:rPr lang="ar-EG" sz="3600" dirty="0">
                <a:solidFill>
                  <a:prstClr val="white"/>
                </a:solidFill>
              </a:rPr>
              <a:t>. لأن...</a:t>
            </a:r>
            <a:endParaRPr lang="fr-FR" sz="3600" dirty="0">
              <a:solidFill>
                <a:prstClr val="white"/>
              </a:solidFill>
            </a:endParaRPr>
          </a:p>
        </p:txBody>
      </p:sp>
      <p:sp>
        <p:nvSpPr>
          <p:cNvPr id="6" name="Rectangle 5"/>
          <p:cNvSpPr/>
          <p:nvPr/>
        </p:nvSpPr>
        <p:spPr>
          <a:xfrm>
            <a:off x="395536" y="249492"/>
            <a:ext cx="4500500" cy="954107"/>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=a=l @ je...</a:t>
            </a:r>
          </a:p>
        </p:txBody>
      </p:sp>
      <p:sp>
        <p:nvSpPr>
          <p:cNvPr id="7" name="Rectangle 6"/>
          <p:cNvSpPr/>
          <p:nvPr/>
        </p:nvSpPr>
        <p:spPr>
          <a:xfrm>
            <a:off x="323528" y="3284715"/>
            <a:ext cx="8509587" cy="954107"/>
          </a:xfrm>
          <a:prstGeom prst="rect">
            <a:avLst/>
          </a:prstGeom>
        </p:spPr>
        <p:txBody>
          <a:bodyPr wrap="square">
            <a:spAutoFit/>
          </a:bodyPr>
          <a:lstStyle/>
          <a:p>
            <a:pPr algn="ctr"/>
            <a:r>
              <a:rPr lang="fr-FR" sz="2800" b="1" dirty="0">
                <a:solidFill>
                  <a:prstClr val="white"/>
                </a:solidFill>
                <a:latin typeface="Book Antiqua" pitchFamily="18" charset="0"/>
              </a:rPr>
              <a:t>Rendez grâce, rendez grâce au Dieu du Ciel,</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12F4973C-2BE4-AFB0-9031-F1512DDA9B7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68ABFC39-3F48-0053-B8AA-AE1F8459F5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6825598"/>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88024" y="255445"/>
            <a:ext cx="4104456" cy="1615827"/>
          </a:xfrm>
          <a:prstGeom prst="rect">
            <a:avLst/>
          </a:prstGeom>
        </p:spPr>
        <p:txBody>
          <a:bodyPr wrap="square">
            <a:spAutoFit/>
          </a:bodyPr>
          <a:lstStyle/>
          <a:p>
            <a:pPr algn="r" rtl="1"/>
            <a:r>
              <a:rPr lang="ar-EG" sz="3300" dirty="0">
                <a:solidFill>
                  <a:prstClr val="white"/>
                </a:solidFill>
              </a:rPr>
              <a:t>احمدوا رب الأرباب ل</a:t>
            </a:r>
            <a:endParaRPr lang="fr-FR" sz="3300" dirty="0">
              <a:solidFill>
                <a:prstClr val="white"/>
              </a:solidFill>
            </a:endParaRPr>
          </a:p>
          <a:p>
            <a:pPr algn="r" rtl="1"/>
            <a:r>
              <a:rPr lang="ar-EG" sz="3300" dirty="0">
                <a:solidFill>
                  <a:prstClr val="white"/>
                </a:solidFill>
              </a:rPr>
              <a:t>أنه طيب وصالح </a:t>
            </a:r>
            <a:endParaRPr lang="fr-FR" sz="3300" dirty="0">
              <a:solidFill>
                <a:prstClr val="white"/>
              </a:solidFill>
            </a:endParaRPr>
          </a:p>
          <a:p>
            <a:pPr algn="r" rtl="1"/>
            <a:r>
              <a:rPr lang="ar-EG" sz="3300" dirty="0" err="1">
                <a:solidFill>
                  <a:prstClr val="white"/>
                </a:solidFill>
              </a:rPr>
              <a:t>هلليلويا</a:t>
            </a:r>
            <a:r>
              <a:rPr lang="ar-EG" sz="3300" dirty="0">
                <a:solidFill>
                  <a:prstClr val="white"/>
                </a:solidFill>
              </a:rPr>
              <a:t> لأن إلى الأبد رحمته.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 je ou`,</a:t>
            </a:r>
            <a:r>
              <a:rPr lang="fr-FR" sz="2800" dirty="0" err="1">
                <a:solidFill>
                  <a:prstClr val="white"/>
                </a:solidFill>
                <a:latin typeface="CS Avva Shenouda" pitchFamily="34" charset="0"/>
              </a:rPr>
              <a:t>ryctoc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br>
              <a:rPr lang="fr-FR" sz="2800" dirty="0">
                <a:solidFill>
                  <a:prstClr val="white"/>
                </a:solidFill>
                <a:latin typeface="CS Avva Shenouda" pitchFamily="34" charset="0"/>
              </a:rPr>
            </a:br>
            <a:r>
              <a:rPr lang="fr-FR" sz="2800" dirty="0">
                <a:solidFill>
                  <a:prstClr val="white"/>
                </a:solidFill>
                <a:latin typeface="CS Avva Shenouda" pitchFamily="34" charset="0"/>
              </a:rPr>
              <a:t>=a=l @ je </a:t>
            </a:r>
            <a:r>
              <a:rPr lang="fr-FR" sz="2800" dirty="0" err="1">
                <a:solidFill>
                  <a:prstClr val="white"/>
                </a:solidFill>
                <a:latin typeface="CS Avva Shenouda" pitchFamily="34" charset="0"/>
              </a:rPr>
              <a:t>pefnai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sa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323528" y="3077401"/>
            <a:ext cx="8509588" cy="1384995"/>
          </a:xfrm>
          <a:prstGeom prst="rect">
            <a:avLst/>
          </a:prstGeom>
        </p:spPr>
        <p:txBody>
          <a:bodyPr wrap="square">
            <a:spAutoFit/>
          </a:bodyPr>
          <a:lstStyle/>
          <a:p>
            <a:pPr algn="ctr"/>
            <a:r>
              <a:rPr lang="fr-FR" sz="2800" b="1" dirty="0">
                <a:solidFill>
                  <a:prstClr val="white"/>
                </a:solidFill>
                <a:latin typeface="Book Antiqua" pitchFamily="18" charset="0"/>
              </a:rPr>
              <a:t>Rendez grâce au Seigneur des seigneurs </a:t>
            </a:r>
          </a:p>
          <a:p>
            <a:pPr algn="ctr"/>
            <a:r>
              <a:rPr lang="fr-FR" sz="2800" b="1" dirty="0">
                <a:solidFill>
                  <a:prstClr val="white"/>
                </a:solidFill>
                <a:latin typeface="Book Antiqua" pitchFamily="18" charset="0"/>
              </a:rPr>
              <a:t>car Il est bon,</a:t>
            </a:r>
          </a:p>
          <a:p>
            <a:pPr algn="ctr"/>
            <a:r>
              <a:rPr lang="fr-FR" sz="2800"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16F7299-21F2-7F11-B402-5FD2ED2DA3F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EB3AC810-A53A-1D78-DC15-F0D558B194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912488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627784" y="999913"/>
            <a:ext cx="4050450" cy="3993401"/>
          </a:xfrm>
          <a:prstGeom prst="rect">
            <a:avLst/>
          </a:prstGeom>
        </p:spPr>
        <p:txBody>
          <a:bodyPr wrap="square">
            <a:spAutoFit/>
          </a:bodyPr>
          <a:lstStyle/>
          <a:p>
            <a:pPr algn="ctr"/>
            <a:r>
              <a:rPr lang="fr-FR" sz="4500" dirty="0" err="1">
                <a:solidFill>
                  <a:prstClr val="white"/>
                </a:solidFill>
                <a:latin typeface="Avva_Marcos" pitchFamily="82" charset="0"/>
              </a:rPr>
              <a:t>Marenov</a:t>
            </a:r>
            <a:r>
              <a:rPr lang="fr-FR" sz="4500" dirty="0" err="1">
                <a:solidFill>
                  <a:prstClr val="white"/>
                </a:solidFill>
                <a:latin typeface="CS Avva Shenouda" pitchFamily="34" charset="0"/>
              </a:rPr>
              <a:t>arenouwnh</a:t>
            </a:r>
            <a:endParaRPr lang="fr-FR" sz="4500" dirty="0">
              <a:solidFill>
                <a:prstClr val="white"/>
              </a:solidFill>
              <a:latin typeface="CS Avva Shenouda" pitchFamily="34" charset="0"/>
            </a:endParaRPr>
          </a:p>
          <a:p>
            <a:pPr algn="ctr"/>
            <a:endParaRPr lang="fr-FR" sz="3200" dirty="0">
              <a:solidFill>
                <a:prstClr val="white"/>
              </a:solidFill>
              <a:latin typeface="CS Avva Shenouda" pitchFamily="34" charset="0"/>
            </a:endParaRPr>
          </a:p>
          <a:p>
            <a:pPr algn="ctr"/>
            <a:r>
              <a:rPr lang="fr-FR" sz="3750" b="1" dirty="0" err="1">
                <a:solidFill>
                  <a:schemeClr val="bg1"/>
                </a:solidFill>
                <a:latin typeface="Book Antiqua" pitchFamily="18" charset="0"/>
              </a:rPr>
              <a:t>Lobsh</a:t>
            </a:r>
            <a:r>
              <a:rPr lang="fr-FR" sz="3750" b="1" dirty="0">
                <a:solidFill>
                  <a:schemeClr val="bg1"/>
                </a:solidFill>
                <a:latin typeface="Book Antiqua" pitchFamily="18" charset="0"/>
              </a:rPr>
              <a:t> du 2</a:t>
            </a:r>
            <a:r>
              <a:rPr lang="fr-FR" sz="3750" b="1" baseline="30000" dirty="0">
                <a:solidFill>
                  <a:schemeClr val="bg1"/>
                </a:solidFill>
                <a:latin typeface="Book Antiqua" pitchFamily="18" charset="0"/>
              </a:rPr>
              <a:t>nd</a:t>
            </a:r>
            <a:r>
              <a:rPr lang="fr-FR" sz="3750" b="1" dirty="0">
                <a:solidFill>
                  <a:schemeClr val="bg1"/>
                </a:solidFill>
                <a:latin typeface="Book Antiqua" pitchFamily="18" charset="0"/>
              </a:rPr>
              <a:t> </a:t>
            </a:r>
            <a:r>
              <a:rPr lang="fr-FR" sz="3750" b="1" dirty="0" err="1">
                <a:solidFill>
                  <a:schemeClr val="bg1"/>
                </a:solidFill>
                <a:latin typeface="Book Antiqua" pitchFamily="18" charset="0"/>
              </a:rPr>
              <a:t>Hos</a:t>
            </a:r>
            <a:endParaRPr lang="fr-FR" sz="3750" b="1" dirty="0">
              <a:solidFill>
                <a:schemeClr val="bg1"/>
              </a:solidFill>
              <a:latin typeface="Book Antiqua" pitchFamily="18" charset="0"/>
            </a:endParaRPr>
          </a:p>
          <a:p>
            <a:pPr algn="ctr"/>
            <a:endParaRPr lang="fr-FR" sz="2400" b="1" dirty="0">
              <a:solidFill>
                <a:schemeClr val="bg1"/>
              </a:solidFill>
              <a:latin typeface="Book Antiqua" pitchFamily="18" charset="0"/>
            </a:endParaRPr>
          </a:p>
          <a:p>
            <a:pPr algn="ctr"/>
            <a:r>
              <a:rPr lang="ar-AE" sz="4000" b="1" dirty="0">
                <a:solidFill>
                  <a:schemeClr val="bg1"/>
                </a:solidFill>
              </a:rPr>
              <a:t>لبش الهوس الثاني</a:t>
            </a:r>
          </a:p>
          <a:p>
            <a:pPr algn="ctr"/>
            <a:endParaRPr lang="fr-FR" sz="3750" b="1" dirty="0">
              <a:solidFill>
                <a:schemeClr val="bg1"/>
              </a:solidFill>
              <a:latin typeface="Book Antiqua" pitchFamily="18" charset="0"/>
            </a:endParaRPr>
          </a:p>
          <a:p>
            <a:pPr algn="ctr"/>
            <a:endParaRPr lang="fr-FR" sz="3750" dirty="0">
              <a:solidFill>
                <a:prstClr val="white"/>
              </a:solidFill>
              <a:latin typeface="CS Avva Shenouda" pitchFamily="34" charset="0"/>
            </a:endParaRPr>
          </a:p>
        </p:txBody>
      </p:sp>
      <p:sp>
        <p:nvSpPr>
          <p:cNvPr id="15" name="ZoneTexte 14">
            <a:extLst>
              <a:ext uri="{FF2B5EF4-FFF2-40B4-BE49-F238E27FC236}">
                <a16:creationId xmlns:a16="http://schemas.microsoft.com/office/drawing/2014/main" id="{239514DB-3BD4-D3B8-A914-EAFB89DAC11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01CB3F61-C31C-D4FB-6EBE-14D7E3A956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21257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00192" y="255444"/>
            <a:ext cx="2520280" cy="2308324"/>
          </a:xfrm>
          <a:prstGeom prst="rect">
            <a:avLst/>
          </a:prstGeom>
        </p:spPr>
        <p:txBody>
          <a:bodyPr wrap="square">
            <a:spAutoFit/>
          </a:bodyPr>
          <a:lstStyle/>
          <a:p>
            <a:pPr algn="just" rtl="1"/>
            <a:r>
              <a:rPr lang="ar-EG" sz="3600" dirty="0">
                <a:solidFill>
                  <a:prstClr val="white"/>
                </a:solidFill>
              </a:rPr>
              <a:t>فلنشكر المسيح</a:t>
            </a:r>
            <a:endParaRPr lang="fr-FR" sz="3600" dirty="0">
              <a:solidFill>
                <a:prstClr val="white"/>
              </a:solidFill>
            </a:endParaRPr>
          </a:p>
          <a:p>
            <a:pPr algn="just" rtl="1"/>
            <a:r>
              <a:rPr lang="ar-EG" sz="3600" dirty="0">
                <a:solidFill>
                  <a:prstClr val="white"/>
                </a:solidFill>
              </a:rPr>
              <a:t>إلهنا</a:t>
            </a:r>
            <a:endParaRPr lang="fr-FR" sz="3600" dirty="0">
              <a:solidFill>
                <a:prstClr val="white"/>
              </a:solidFill>
            </a:endParaRPr>
          </a:p>
          <a:p>
            <a:pPr algn="just" rtl="1"/>
            <a:r>
              <a:rPr lang="ar-EG" sz="3600" dirty="0">
                <a:solidFill>
                  <a:prstClr val="white"/>
                </a:solidFill>
              </a:rPr>
              <a:t>مع المرتل</a:t>
            </a:r>
            <a:endParaRPr lang="fr-FR" sz="3600" dirty="0">
              <a:solidFill>
                <a:prstClr val="white"/>
              </a:solidFill>
            </a:endParaRPr>
          </a:p>
          <a:p>
            <a:pPr algn="just" rtl="1"/>
            <a:r>
              <a:rPr lang="ar-EG" sz="3600" dirty="0">
                <a:solidFill>
                  <a:prstClr val="white"/>
                </a:solidFill>
              </a:rPr>
              <a:t>داود النبي.</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piiero'altyc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Rendons actions de grâce</a:t>
            </a:r>
          </a:p>
          <a:p>
            <a:pPr algn="ctr"/>
            <a:r>
              <a:rPr lang="fr-FR" sz="2800" b="1" dirty="0">
                <a:solidFill>
                  <a:prstClr val="white"/>
                </a:solidFill>
                <a:latin typeface="Book Antiqua" pitchFamily="18" charset="0"/>
              </a:rPr>
              <a:t>A notre Dieu le Christ</a:t>
            </a:r>
          </a:p>
          <a:p>
            <a:pPr algn="ctr"/>
            <a:r>
              <a:rPr lang="fr-FR" sz="2800" b="1" dirty="0">
                <a:solidFill>
                  <a:prstClr val="white"/>
                </a:solidFill>
                <a:latin typeface="Book Antiqua" pitchFamily="18" charset="0"/>
              </a:rPr>
              <a:t>Et avec le prophète</a:t>
            </a:r>
          </a:p>
          <a:p>
            <a:pPr algn="ctr"/>
            <a:r>
              <a:rPr lang="fr-FR" sz="2800" b="1" dirty="0">
                <a:solidFill>
                  <a:prstClr val="white"/>
                </a:solidFill>
                <a:latin typeface="Book Antiqua" pitchFamily="18" charset="0"/>
              </a:rPr>
              <a:t>Le psalmiste David</a:t>
            </a:r>
          </a:p>
        </p:txBody>
      </p:sp>
      <p:sp>
        <p:nvSpPr>
          <p:cNvPr id="17" name="ZoneTexte 16">
            <a:extLst>
              <a:ext uri="{FF2B5EF4-FFF2-40B4-BE49-F238E27FC236}">
                <a16:creationId xmlns:a16="http://schemas.microsoft.com/office/drawing/2014/main" id="{C0C43130-3629-88C3-D180-AE5F5CEEFE7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250FD00-E9DB-1878-B1CD-01BB02A7E0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824338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868144" y="255445"/>
            <a:ext cx="2952328" cy="2308324"/>
          </a:xfrm>
          <a:prstGeom prst="rect">
            <a:avLst/>
          </a:prstGeom>
        </p:spPr>
        <p:txBody>
          <a:bodyPr wrap="square">
            <a:spAutoFit/>
          </a:bodyPr>
          <a:lstStyle/>
          <a:p>
            <a:pPr algn="r" rtl="1"/>
            <a:r>
              <a:rPr lang="ar-EG" sz="3600" dirty="0">
                <a:solidFill>
                  <a:prstClr val="white"/>
                </a:solidFill>
              </a:rPr>
              <a:t>لأنه خلق السموات</a:t>
            </a:r>
            <a:br>
              <a:rPr lang="fr-FR" sz="3600" dirty="0">
                <a:solidFill>
                  <a:prstClr val="white"/>
                </a:solidFill>
              </a:rPr>
            </a:br>
            <a:r>
              <a:rPr lang="ar-EG" sz="3600" dirty="0">
                <a:solidFill>
                  <a:prstClr val="white"/>
                </a:solidFill>
              </a:rPr>
              <a:t>وجنودها.</a:t>
            </a:r>
            <a:endParaRPr lang="fr-FR" sz="3600" dirty="0">
              <a:solidFill>
                <a:prstClr val="white"/>
              </a:solidFill>
            </a:endParaRPr>
          </a:p>
          <a:p>
            <a:pPr algn="r" rtl="1"/>
            <a:r>
              <a:rPr lang="ar-EG" sz="3600" dirty="0">
                <a:solidFill>
                  <a:prstClr val="white"/>
                </a:solidFill>
              </a:rPr>
              <a:t>وأسس الأرض</a:t>
            </a:r>
            <a:br>
              <a:rPr lang="fr-FR" sz="3600" dirty="0">
                <a:solidFill>
                  <a:prstClr val="white"/>
                </a:solidFill>
              </a:rPr>
            </a:br>
            <a:r>
              <a:rPr lang="ar-EG" sz="3600" dirty="0">
                <a:solidFill>
                  <a:prstClr val="white"/>
                </a:solidFill>
              </a:rPr>
              <a:t>على المياه.</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af;ami`o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nnivyou`i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noudunamic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afhicen</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Il créa les cieux</a:t>
            </a:r>
          </a:p>
          <a:p>
            <a:pPr algn="ctr"/>
            <a:r>
              <a:rPr lang="fr-FR" sz="2800" b="1" dirty="0">
                <a:solidFill>
                  <a:prstClr val="white"/>
                </a:solidFill>
                <a:latin typeface="Book Antiqua" pitchFamily="18" charset="0"/>
              </a:rPr>
              <a:t>Et toutes leurs armées</a:t>
            </a:r>
          </a:p>
          <a:p>
            <a:pPr algn="ctr"/>
            <a:r>
              <a:rPr lang="fr-FR" sz="2800" b="1" dirty="0">
                <a:solidFill>
                  <a:prstClr val="white"/>
                </a:solidFill>
                <a:latin typeface="Book Antiqua" pitchFamily="18" charset="0"/>
              </a:rPr>
              <a:t>Il a fondé la terre</a:t>
            </a:r>
          </a:p>
          <a:p>
            <a:pPr algn="ctr"/>
            <a:r>
              <a:rPr lang="fr-FR" sz="2800" b="1" dirty="0">
                <a:solidFill>
                  <a:prstClr val="white"/>
                </a:solidFill>
                <a:latin typeface="Book Antiqua" pitchFamily="18" charset="0"/>
              </a:rPr>
              <a:t>L’a fondée sur les eaux</a:t>
            </a:r>
          </a:p>
        </p:txBody>
      </p:sp>
      <p:sp>
        <p:nvSpPr>
          <p:cNvPr id="17" name="ZoneTexte 16">
            <a:extLst>
              <a:ext uri="{FF2B5EF4-FFF2-40B4-BE49-F238E27FC236}">
                <a16:creationId xmlns:a16="http://schemas.microsoft.com/office/drawing/2014/main" id="{B8D060B3-102B-0D8E-08A3-7D213C0AD6C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91EED00-B516-8402-D9F0-AEE340FD82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390354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13552" cy="2308324"/>
          </a:xfrm>
          <a:prstGeom prst="rect">
            <a:avLst/>
          </a:prstGeom>
        </p:spPr>
        <p:txBody>
          <a:bodyPr wrap="square">
            <a:spAutoFit/>
          </a:bodyPr>
          <a:lstStyle/>
          <a:p>
            <a:pPr algn="r" rtl="1"/>
            <a:r>
              <a:rPr lang="ar-EG" sz="3600" dirty="0">
                <a:solidFill>
                  <a:prstClr val="white"/>
                </a:solidFill>
              </a:rPr>
              <a:t>هذان الكوكبان العظيمان</a:t>
            </a:r>
            <a:endParaRPr lang="fr-FR" sz="3600" dirty="0">
              <a:solidFill>
                <a:prstClr val="white"/>
              </a:solidFill>
            </a:endParaRPr>
          </a:p>
          <a:p>
            <a:pPr algn="r" rtl="1"/>
            <a:r>
              <a:rPr lang="ar-EG" sz="3600" dirty="0">
                <a:solidFill>
                  <a:prstClr val="white"/>
                </a:solidFill>
              </a:rPr>
              <a:t>الشمس والقمر.</a:t>
            </a:r>
            <a:endParaRPr lang="fr-FR" sz="3600" dirty="0">
              <a:solidFill>
                <a:prstClr val="white"/>
              </a:solidFill>
            </a:endParaRPr>
          </a:p>
          <a:p>
            <a:pPr algn="r" rtl="1"/>
            <a:r>
              <a:rPr lang="ar-EG" sz="3600" dirty="0">
                <a:solidFill>
                  <a:prstClr val="white"/>
                </a:solidFill>
              </a:rPr>
              <a:t>جعلهما</a:t>
            </a:r>
            <a:endParaRPr lang="fr-FR" sz="3600" dirty="0">
              <a:solidFill>
                <a:prstClr val="white"/>
              </a:solidFill>
            </a:endParaRPr>
          </a:p>
          <a:p>
            <a:pPr algn="r" rtl="1"/>
            <a:r>
              <a:rPr lang="ar-EG" sz="3600" dirty="0">
                <a:solidFill>
                  <a:prstClr val="white"/>
                </a:solidFill>
              </a:rPr>
              <a:t>ينيران في الفلك.</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mvwctyr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piioh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euerouwini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pi`ctere`wma</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Ces astres imposants,</a:t>
            </a:r>
          </a:p>
          <a:p>
            <a:pPr algn="ctr"/>
            <a:r>
              <a:rPr lang="fr-FR" sz="2800" b="1" dirty="0">
                <a:solidFill>
                  <a:prstClr val="white"/>
                </a:solidFill>
                <a:latin typeface="Book Antiqua" pitchFamily="18" charset="0"/>
              </a:rPr>
              <a:t>La lune et le soleil</a:t>
            </a:r>
          </a:p>
          <a:p>
            <a:pPr algn="ctr"/>
            <a:r>
              <a:rPr lang="fr-FR" sz="2800" b="1" dirty="0">
                <a:solidFill>
                  <a:prstClr val="white"/>
                </a:solidFill>
                <a:latin typeface="Book Antiqua" pitchFamily="18" charset="0"/>
              </a:rPr>
              <a:t>Il les fit éclairer</a:t>
            </a:r>
          </a:p>
          <a:p>
            <a:pPr algn="ctr"/>
            <a:r>
              <a:rPr lang="fr-FR" sz="2800" b="1" dirty="0">
                <a:solidFill>
                  <a:prstClr val="white"/>
                </a:solidFill>
                <a:latin typeface="Book Antiqua" pitchFamily="18" charset="0"/>
              </a:rPr>
              <a:t>Dans l'univers entier.</a:t>
            </a:r>
          </a:p>
        </p:txBody>
      </p:sp>
      <p:sp>
        <p:nvSpPr>
          <p:cNvPr id="17" name="ZoneTexte 16">
            <a:extLst>
              <a:ext uri="{FF2B5EF4-FFF2-40B4-BE49-F238E27FC236}">
                <a16:creationId xmlns:a16="http://schemas.microsoft.com/office/drawing/2014/main" id="{4447E0AD-3063-DF0E-0CC3-BF279129F07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2B6DB59-4FF3-E011-89DB-044F2DFB7E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823178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36096" y="255445"/>
            <a:ext cx="3384376" cy="2308324"/>
          </a:xfrm>
          <a:prstGeom prst="rect">
            <a:avLst/>
          </a:prstGeom>
        </p:spPr>
        <p:txBody>
          <a:bodyPr wrap="square">
            <a:spAutoFit/>
          </a:bodyPr>
          <a:lstStyle/>
          <a:p>
            <a:pPr algn="just" rtl="1"/>
            <a:r>
              <a:rPr lang="ar-EG" sz="3600" dirty="0">
                <a:solidFill>
                  <a:prstClr val="white"/>
                </a:solidFill>
              </a:rPr>
              <a:t>أخرج الرياح</a:t>
            </a:r>
            <a:endParaRPr lang="fr-FR" sz="3600" dirty="0">
              <a:solidFill>
                <a:prstClr val="white"/>
              </a:solidFill>
            </a:endParaRPr>
          </a:p>
          <a:p>
            <a:pPr algn="just" rtl="1"/>
            <a:r>
              <a:rPr lang="ar-EG" sz="3600" dirty="0">
                <a:solidFill>
                  <a:prstClr val="white"/>
                </a:solidFill>
              </a:rPr>
              <a:t>من خباياها.</a:t>
            </a:r>
            <a:endParaRPr lang="fr-FR" sz="3600" dirty="0">
              <a:solidFill>
                <a:prstClr val="white"/>
              </a:solidFill>
            </a:endParaRPr>
          </a:p>
          <a:p>
            <a:pPr algn="just" rtl="1"/>
            <a:r>
              <a:rPr lang="ar-EG" sz="3600" dirty="0">
                <a:solidFill>
                  <a:prstClr val="white"/>
                </a:solidFill>
              </a:rPr>
              <a:t>نفخ في الأشجار</a:t>
            </a:r>
            <a:endParaRPr lang="fr-FR" sz="3600" dirty="0">
              <a:solidFill>
                <a:prstClr val="white"/>
              </a:solidFill>
            </a:endParaRPr>
          </a:p>
          <a:p>
            <a:pPr algn="just" rtl="1"/>
            <a:r>
              <a:rPr lang="ar-EG" sz="3600" dirty="0">
                <a:solidFill>
                  <a:prstClr val="white"/>
                </a:solidFill>
              </a:rPr>
              <a:t>حتى أزهرت.</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nef`ahwr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afnifi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ni`ssyn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sa`ntouviri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fit surgir les vents</a:t>
            </a:r>
          </a:p>
          <a:p>
            <a:pPr algn="ctr"/>
            <a:r>
              <a:rPr lang="fr-FR" sz="2800" b="1" dirty="0">
                <a:solidFill>
                  <a:prstClr val="white"/>
                </a:solidFill>
                <a:latin typeface="Book Antiqua" pitchFamily="18" charset="0"/>
              </a:rPr>
              <a:t>Jaillis de ses trésors.</a:t>
            </a:r>
          </a:p>
          <a:p>
            <a:pPr algn="ctr"/>
            <a:r>
              <a:rPr lang="fr-FR" sz="2800" b="1" dirty="0">
                <a:solidFill>
                  <a:prstClr val="white"/>
                </a:solidFill>
                <a:latin typeface="Book Antiqua" pitchFamily="18" charset="0"/>
              </a:rPr>
              <a:t>Il souffla dans les arbres</a:t>
            </a:r>
          </a:p>
          <a:p>
            <a:pPr algn="ctr"/>
            <a:r>
              <a:rPr lang="fr-FR" sz="2800" b="1" dirty="0">
                <a:solidFill>
                  <a:prstClr val="white"/>
                </a:solidFill>
                <a:latin typeface="Book Antiqua" pitchFamily="18" charset="0"/>
              </a:rPr>
              <a:t>Jusqu’à leur floraison</a:t>
            </a:r>
          </a:p>
        </p:txBody>
      </p:sp>
      <p:sp>
        <p:nvSpPr>
          <p:cNvPr id="17" name="ZoneTexte 16">
            <a:extLst>
              <a:ext uri="{FF2B5EF4-FFF2-40B4-BE49-F238E27FC236}">
                <a16:creationId xmlns:a16="http://schemas.microsoft.com/office/drawing/2014/main" id="{6CC8DD7A-9F22-060C-81D1-902162060E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BCE2C2B-5B9E-F0E8-2899-C586E03345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584838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أمطر مطرًا</a:t>
            </a:r>
            <a:endParaRPr lang="fr-FR" sz="3600" dirty="0">
              <a:solidFill>
                <a:prstClr val="white"/>
              </a:solidFill>
            </a:endParaRPr>
          </a:p>
          <a:p>
            <a:pPr algn="just" rtl="1"/>
            <a:r>
              <a:rPr lang="ar-EG" sz="3600" dirty="0">
                <a:solidFill>
                  <a:prstClr val="white"/>
                </a:solidFill>
              </a:rPr>
              <a:t>على وجه الأرض</a:t>
            </a:r>
            <a:endParaRPr lang="fr-FR" sz="3600" dirty="0">
              <a:solidFill>
                <a:prstClr val="white"/>
              </a:solidFill>
            </a:endParaRPr>
          </a:p>
          <a:p>
            <a:pPr algn="just" rtl="1"/>
            <a:r>
              <a:rPr lang="ar-EG" sz="3600" dirty="0">
                <a:solidFill>
                  <a:prstClr val="white"/>
                </a:solidFill>
              </a:rPr>
              <a:t>حتى أنبتت</a:t>
            </a:r>
            <a:endParaRPr lang="fr-FR" sz="3600" dirty="0">
              <a:solidFill>
                <a:prstClr val="white"/>
              </a:solidFill>
            </a:endParaRPr>
          </a:p>
          <a:p>
            <a:pPr algn="just" rtl="1"/>
            <a:r>
              <a:rPr lang="ar-EG" sz="3600" dirty="0">
                <a:solidFill>
                  <a:prstClr val="white"/>
                </a:solidFill>
              </a:rPr>
              <a:t>وأعطت ثمرها.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Afhwou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noumounhwou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pho</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sa`ntefrwt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mpefoutah</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fit tomber la pluie</a:t>
            </a:r>
          </a:p>
          <a:p>
            <a:pPr algn="ctr"/>
            <a:r>
              <a:rPr lang="fr-FR" sz="2800" b="1" dirty="0">
                <a:solidFill>
                  <a:prstClr val="white"/>
                </a:solidFill>
                <a:latin typeface="Book Antiqua" pitchFamily="18" charset="0"/>
              </a:rPr>
              <a:t>Sur la face de la terre</a:t>
            </a:r>
          </a:p>
          <a:p>
            <a:pPr algn="ctr"/>
            <a:r>
              <a:rPr lang="fr-FR" sz="2800" b="1" dirty="0">
                <a:solidFill>
                  <a:prstClr val="white"/>
                </a:solidFill>
                <a:latin typeface="Book Antiqua" pitchFamily="18" charset="0"/>
              </a:rPr>
              <a:t>Jusqu'à la faire germer</a:t>
            </a:r>
          </a:p>
          <a:p>
            <a:pPr algn="ctr"/>
            <a:r>
              <a:rPr lang="fr-FR" sz="2800" b="1" dirty="0">
                <a:solidFill>
                  <a:prstClr val="white"/>
                </a:solidFill>
                <a:latin typeface="Book Antiqua" pitchFamily="18" charset="0"/>
              </a:rPr>
              <a:t>Et elle donna ses fruits.</a:t>
            </a:r>
          </a:p>
        </p:txBody>
      </p:sp>
      <p:sp>
        <p:nvSpPr>
          <p:cNvPr id="17" name="ZoneTexte 16">
            <a:extLst>
              <a:ext uri="{FF2B5EF4-FFF2-40B4-BE49-F238E27FC236}">
                <a16:creationId xmlns:a16="http://schemas.microsoft.com/office/drawing/2014/main" id="{801915C9-12FA-5549-C5D1-2EA86BA1208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FBB6D26A-8B2B-0213-5202-732B633494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872125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أخرج ماء</a:t>
            </a:r>
            <a:endParaRPr lang="fr-FR" sz="3600" dirty="0">
              <a:solidFill>
                <a:prstClr val="white"/>
              </a:solidFill>
            </a:endParaRPr>
          </a:p>
          <a:p>
            <a:pPr algn="just" rtl="1"/>
            <a:r>
              <a:rPr lang="ar-EG" sz="3600" dirty="0">
                <a:solidFill>
                  <a:prstClr val="white"/>
                </a:solidFill>
              </a:rPr>
              <a:t>من صخرة صماء</a:t>
            </a:r>
            <a:endParaRPr lang="fr-FR" sz="3600" dirty="0">
              <a:solidFill>
                <a:prstClr val="white"/>
              </a:solidFill>
            </a:endParaRPr>
          </a:p>
          <a:p>
            <a:pPr algn="just" rtl="1"/>
            <a:r>
              <a:rPr lang="ar-EG" sz="3600" dirty="0">
                <a:solidFill>
                  <a:prstClr val="white"/>
                </a:solidFill>
              </a:rPr>
              <a:t>وسقى شعبه</a:t>
            </a:r>
            <a:endParaRPr lang="fr-FR" sz="3600" dirty="0">
              <a:solidFill>
                <a:prstClr val="white"/>
              </a:solidFill>
            </a:endParaRPr>
          </a:p>
          <a:p>
            <a:pPr algn="just" rtl="1"/>
            <a:r>
              <a:rPr lang="ar-EG" sz="3600" dirty="0">
                <a:solidFill>
                  <a:prstClr val="white"/>
                </a:solidFill>
              </a:rPr>
              <a:t>في البرية.</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oupetra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af`tco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mpeflaoc</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hi `</a:t>
            </a:r>
            <a:r>
              <a:rPr lang="fr-FR" sz="2800" dirty="0" err="1">
                <a:solidFill>
                  <a:prstClr val="white"/>
                </a:solidFill>
                <a:latin typeface="CS Avva Shenouda" pitchFamily="34" charset="0"/>
              </a:rPr>
              <a:t>psafe</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fit jaillir de l'eau</a:t>
            </a:r>
          </a:p>
          <a:p>
            <a:pPr algn="ctr"/>
            <a:r>
              <a:rPr lang="fr-FR" sz="2800" b="1" dirty="0">
                <a:solidFill>
                  <a:prstClr val="white"/>
                </a:solidFill>
                <a:latin typeface="Book Antiqua" pitchFamily="18" charset="0"/>
              </a:rPr>
              <a:t>Du cœur d'une roche inerte</a:t>
            </a:r>
          </a:p>
          <a:p>
            <a:pPr algn="ctr"/>
            <a:r>
              <a:rPr lang="fr-FR" sz="2800" b="1" dirty="0">
                <a:solidFill>
                  <a:prstClr val="white"/>
                </a:solidFill>
                <a:latin typeface="Book Antiqua" pitchFamily="18" charset="0"/>
              </a:rPr>
              <a:t>Et abreuva son peuple</a:t>
            </a:r>
          </a:p>
          <a:p>
            <a:pPr algn="ctr"/>
            <a:r>
              <a:rPr lang="fr-FR" sz="2800" b="1" dirty="0">
                <a:solidFill>
                  <a:prstClr val="white"/>
                </a:solidFill>
                <a:latin typeface="Book Antiqua" pitchFamily="18" charset="0"/>
              </a:rPr>
              <a:t>Qui était au désert.</a:t>
            </a:r>
          </a:p>
        </p:txBody>
      </p:sp>
      <p:sp>
        <p:nvSpPr>
          <p:cNvPr id="17" name="ZoneTexte 16">
            <a:extLst>
              <a:ext uri="{FF2B5EF4-FFF2-40B4-BE49-F238E27FC236}">
                <a16:creationId xmlns:a16="http://schemas.microsoft.com/office/drawing/2014/main" id="{EFA46EE5-5C02-09AB-E9EE-E68F7684447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2ED8741-1AC0-FD5C-6847-B36C7F17D8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490121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00192" y="255444"/>
            <a:ext cx="2532924" cy="2308324"/>
          </a:xfrm>
          <a:prstGeom prst="rect">
            <a:avLst/>
          </a:prstGeom>
        </p:spPr>
        <p:txBody>
          <a:bodyPr wrap="square">
            <a:spAutoFit/>
          </a:bodyPr>
          <a:lstStyle/>
          <a:p>
            <a:pPr algn="just" rtl="1"/>
            <a:r>
              <a:rPr lang="ar-EG" sz="3600" dirty="0">
                <a:solidFill>
                  <a:prstClr val="white"/>
                </a:solidFill>
              </a:rPr>
              <a:t>صنع الإنسان</a:t>
            </a:r>
            <a:br>
              <a:rPr lang="fr-FR" sz="3600" dirty="0">
                <a:solidFill>
                  <a:prstClr val="white"/>
                </a:solidFill>
              </a:rPr>
            </a:br>
            <a:r>
              <a:rPr lang="ar-EG" sz="3600" dirty="0">
                <a:solidFill>
                  <a:prstClr val="white"/>
                </a:solidFill>
              </a:rPr>
              <a:t>كشبهه</a:t>
            </a:r>
            <a:endParaRPr lang="fr-FR" sz="3600" dirty="0">
              <a:solidFill>
                <a:prstClr val="white"/>
              </a:solidFill>
            </a:endParaRPr>
          </a:p>
          <a:p>
            <a:pPr algn="just" rtl="1"/>
            <a:r>
              <a:rPr lang="ar-EG" sz="3600" dirty="0">
                <a:solidFill>
                  <a:prstClr val="white"/>
                </a:solidFill>
              </a:rPr>
              <a:t>وصورته</a:t>
            </a:r>
            <a:endParaRPr lang="fr-FR" sz="3600" dirty="0">
              <a:solidFill>
                <a:prstClr val="white"/>
              </a:solidFill>
            </a:endParaRPr>
          </a:p>
          <a:p>
            <a:pPr algn="just" rtl="1"/>
            <a:r>
              <a:rPr lang="ar-EG" sz="3600" dirty="0">
                <a:solidFill>
                  <a:prstClr val="white"/>
                </a:solidFill>
              </a:rPr>
              <a:t>لكي يباركه.</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mpirwmi</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pef`ini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tefhikwn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a:t>
            </a:r>
            <a:r>
              <a:rPr lang="fr-FR" sz="2800" err="1">
                <a:solidFill>
                  <a:prstClr val="white"/>
                </a:solidFill>
                <a:latin typeface="CS Avva Shenouda" pitchFamily="34" charset="0"/>
              </a:rPr>
              <a:t>;</a:t>
            </a:r>
            <a:r>
              <a:rPr lang="fr-FR" sz="2800">
                <a:solidFill>
                  <a:prstClr val="white"/>
                </a:solidFill>
                <a:latin typeface="CS Avva Shenouda" pitchFamily="34" charset="0"/>
              </a:rPr>
              <a:t>ref`cmou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puis Il créa l’homme</a:t>
            </a:r>
          </a:p>
          <a:p>
            <a:pPr algn="ctr"/>
            <a:r>
              <a:rPr lang="fr-FR" sz="2800" b="1" dirty="0">
                <a:solidFill>
                  <a:prstClr val="white"/>
                </a:solidFill>
                <a:latin typeface="Book Antiqua" pitchFamily="18" charset="0"/>
              </a:rPr>
              <a:t>Selon Sa ressemblance</a:t>
            </a:r>
          </a:p>
          <a:p>
            <a:pPr algn="ctr"/>
            <a:r>
              <a:rPr lang="fr-FR" sz="2800" b="1" dirty="0">
                <a:solidFill>
                  <a:prstClr val="white"/>
                </a:solidFill>
                <a:latin typeface="Book Antiqua" pitchFamily="18" charset="0"/>
              </a:rPr>
              <a:t>Et selon Son image</a:t>
            </a:r>
          </a:p>
          <a:p>
            <a:pPr algn="ctr"/>
            <a:r>
              <a:rPr lang="fr-FR" sz="2800" b="1" dirty="0">
                <a:solidFill>
                  <a:prstClr val="white"/>
                </a:solidFill>
                <a:latin typeface="Book Antiqua" pitchFamily="18" charset="0"/>
              </a:rPr>
              <a:t>Afin qu’il Le bénisse</a:t>
            </a:r>
          </a:p>
        </p:txBody>
      </p:sp>
      <p:sp>
        <p:nvSpPr>
          <p:cNvPr id="17" name="ZoneTexte 16">
            <a:extLst>
              <a:ext uri="{FF2B5EF4-FFF2-40B4-BE49-F238E27FC236}">
                <a16:creationId xmlns:a16="http://schemas.microsoft.com/office/drawing/2014/main" id="{288C7E93-6C58-46A1-5DB9-E658E2670C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F9DCD99-7AF5-1BDD-EFD0-DE57A98BD5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353472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5"/>
            <a:ext cx="3065698" cy="2123658"/>
          </a:xfrm>
          <a:prstGeom prst="rect">
            <a:avLst/>
          </a:prstGeom>
        </p:spPr>
        <p:txBody>
          <a:bodyPr wrap="square">
            <a:spAutoFit/>
          </a:bodyPr>
          <a:lstStyle/>
          <a:p>
            <a:pPr algn="just" rtl="1"/>
            <a:r>
              <a:rPr lang="ar-EG" sz="3300" dirty="0">
                <a:solidFill>
                  <a:prstClr val="white"/>
                </a:solidFill>
              </a:rPr>
              <a:t>فلنسبحه</a:t>
            </a:r>
            <a:endParaRPr lang="fr-FR" sz="3300" dirty="0">
              <a:solidFill>
                <a:prstClr val="white"/>
              </a:solidFill>
            </a:endParaRPr>
          </a:p>
          <a:p>
            <a:pPr algn="r" rtl="1"/>
            <a:r>
              <a:rPr lang="ar-EG" sz="3300" dirty="0">
                <a:solidFill>
                  <a:prstClr val="white"/>
                </a:solidFill>
              </a:rPr>
              <a:t>ونرفع اسمه</a:t>
            </a:r>
            <a:br>
              <a:rPr lang="fr-FR" sz="3300" dirty="0">
                <a:solidFill>
                  <a:prstClr val="white"/>
                </a:solidFill>
              </a:rPr>
            </a:br>
            <a:r>
              <a:rPr lang="ar-EG" sz="3300" dirty="0">
                <a:solidFill>
                  <a:prstClr val="white"/>
                </a:solidFill>
              </a:rPr>
              <a:t>ونشكره </a:t>
            </a:r>
            <a:r>
              <a:rPr lang="ar-EG" sz="3300" dirty="0" err="1">
                <a:solidFill>
                  <a:prstClr val="white"/>
                </a:solidFill>
              </a:rPr>
              <a:t>لأٰن</a:t>
            </a:r>
            <a:r>
              <a:rPr lang="ar-EG" sz="3300" dirty="0">
                <a:solidFill>
                  <a:prstClr val="white"/>
                </a:solidFill>
              </a:rPr>
              <a:t> رحمته</a:t>
            </a:r>
            <a:br>
              <a:rPr lang="fr-FR" sz="3300" dirty="0">
                <a:solidFill>
                  <a:prstClr val="white"/>
                </a:solidFill>
              </a:rPr>
            </a:br>
            <a:r>
              <a:rPr lang="ar-EG" sz="3300" dirty="0">
                <a:solidFill>
                  <a:prstClr val="white"/>
                </a:solidFill>
              </a:rPr>
              <a:t>كائنة إلى الأبد.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[ici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pefnai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Allons tous Le louer</a:t>
            </a:r>
          </a:p>
          <a:p>
            <a:pPr algn="ctr"/>
            <a:r>
              <a:rPr lang="fr-FR" sz="2800" b="1" dirty="0">
                <a:solidFill>
                  <a:prstClr val="white"/>
                </a:solidFill>
                <a:latin typeface="Book Antiqua" pitchFamily="18" charset="0"/>
              </a:rPr>
              <a:t>Et exalter Son Nom</a:t>
            </a:r>
          </a:p>
          <a:p>
            <a:pPr algn="ctr"/>
            <a:r>
              <a:rPr lang="fr-FR" sz="2800" b="1" dirty="0">
                <a:solidFill>
                  <a:prstClr val="white"/>
                </a:solidFill>
                <a:latin typeface="Book Antiqua" pitchFamily="18" charset="0"/>
              </a:rPr>
              <a:t>Rendons actions de grâce</a:t>
            </a:r>
          </a:p>
          <a:p>
            <a:pPr algn="ctr"/>
            <a:r>
              <a:rPr lang="fr-FR" sz="2800" b="1" dirty="0">
                <a:solidFill>
                  <a:prstClr val="white"/>
                </a:solidFill>
                <a:latin typeface="Book Antiqua" pitchFamily="18" charset="0"/>
              </a:rPr>
              <a:t>Eternelle est Sa pitié</a:t>
            </a:r>
          </a:p>
        </p:txBody>
      </p:sp>
      <p:sp>
        <p:nvSpPr>
          <p:cNvPr id="17" name="ZoneTexte 16">
            <a:extLst>
              <a:ext uri="{FF2B5EF4-FFF2-40B4-BE49-F238E27FC236}">
                <a16:creationId xmlns:a16="http://schemas.microsoft.com/office/drawing/2014/main" id="{8390FCB6-6E9E-FAA3-BD1D-D75D51C3E4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ADF62AF-5C5A-D600-B476-0C0F2BCE73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654717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156176" y="255444"/>
            <a:ext cx="2664296" cy="2308324"/>
          </a:xfrm>
          <a:prstGeom prst="rect">
            <a:avLst/>
          </a:prstGeom>
        </p:spPr>
        <p:txBody>
          <a:bodyPr wrap="square">
            <a:spAutoFit/>
          </a:bodyPr>
          <a:lstStyle/>
          <a:p>
            <a:pPr algn="just" rtl="1"/>
            <a:r>
              <a:rPr lang="ar-EG" sz="3600" dirty="0">
                <a:solidFill>
                  <a:prstClr val="white"/>
                </a:solidFill>
              </a:rPr>
              <a:t>بصلوات</a:t>
            </a:r>
            <a:endParaRPr lang="fr-FR" sz="3600" dirty="0">
              <a:solidFill>
                <a:prstClr val="white"/>
              </a:solidFill>
            </a:endParaRPr>
          </a:p>
          <a:p>
            <a:pPr algn="r" rtl="1"/>
            <a:r>
              <a:rPr lang="ar-EG" sz="3600" dirty="0">
                <a:solidFill>
                  <a:prstClr val="white"/>
                </a:solidFill>
              </a:rPr>
              <a:t>المرتل داود</a:t>
            </a:r>
            <a:br>
              <a:rPr lang="fr-FR" sz="3600" dirty="0">
                <a:solidFill>
                  <a:prstClr val="white"/>
                </a:solidFill>
              </a:rPr>
            </a:br>
            <a:r>
              <a:rPr lang="ar-EG" sz="3600" dirty="0" err="1">
                <a:solidFill>
                  <a:prstClr val="white"/>
                </a:solidFill>
              </a:rPr>
              <a:t>يارب</a:t>
            </a:r>
            <a:r>
              <a:rPr lang="ar-EG" sz="3600" dirty="0">
                <a:solidFill>
                  <a:prstClr val="white"/>
                </a:solidFill>
              </a:rPr>
              <a:t> أنعم لنا</a:t>
            </a:r>
            <a:br>
              <a:rPr lang="fr-FR" sz="3600" dirty="0">
                <a:solidFill>
                  <a:prstClr val="white"/>
                </a:solidFill>
              </a:rPr>
            </a:br>
            <a:r>
              <a:rPr lang="ar-EG" sz="3600" dirty="0">
                <a:solidFill>
                  <a:prstClr val="white"/>
                </a:solidFill>
              </a:rPr>
              <a:t>بمغفرة خطايانا.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Hiten </a:t>
            </a:r>
            <a:r>
              <a:rPr lang="fr-FR" sz="2800" dirty="0" err="1">
                <a:solidFill>
                  <a:prstClr val="white"/>
                </a:solidFill>
                <a:latin typeface="CS Avva Shenouda" pitchFamily="34" charset="0"/>
              </a:rPr>
              <a:t>nieu,y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piiero'altyc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ari`hmot</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mpi,w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Par les prières de</a:t>
            </a:r>
          </a:p>
          <a:p>
            <a:pPr algn="ctr"/>
            <a:r>
              <a:rPr lang="fr-FR" sz="2800" b="1" dirty="0">
                <a:solidFill>
                  <a:prstClr val="white"/>
                </a:solidFill>
                <a:latin typeface="Book Antiqua" pitchFamily="18" charset="0"/>
              </a:rPr>
              <a:t>David le psalmiste</a:t>
            </a:r>
          </a:p>
          <a:p>
            <a:pPr algn="ctr"/>
            <a:r>
              <a:rPr lang="fr-FR" sz="2800" b="1" dirty="0">
                <a:solidFill>
                  <a:prstClr val="white"/>
                </a:solidFill>
                <a:latin typeface="Book Antiqua" pitchFamily="18" charset="0"/>
              </a:rPr>
              <a:t>Seigneur accorde-nous</a:t>
            </a:r>
          </a:p>
          <a:p>
            <a:pPr algn="ctr"/>
            <a:r>
              <a:rPr lang="fr-FR" sz="2800" b="1" dirty="0">
                <a:solidFill>
                  <a:prstClr val="white"/>
                </a:solidFill>
                <a:latin typeface="Book Antiqua" pitchFamily="18" charset="0"/>
              </a:rPr>
              <a:t>Le pardon de nos péchés.</a:t>
            </a:r>
          </a:p>
        </p:txBody>
      </p:sp>
      <p:sp>
        <p:nvSpPr>
          <p:cNvPr id="17" name="ZoneTexte 16">
            <a:extLst>
              <a:ext uri="{FF2B5EF4-FFF2-40B4-BE49-F238E27FC236}">
                <a16:creationId xmlns:a16="http://schemas.microsoft.com/office/drawing/2014/main" id="{CAF6F452-472B-753E-62E4-7986880F4CB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E9A446E-731A-9503-00E8-0F18D3A005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8787380"/>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754326"/>
          </a:xfrm>
          <a:prstGeom prst="rect">
            <a:avLst/>
          </a:prstGeom>
        </p:spPr>
        <p:txBody>
          <a:bodyPr wrap="square">
            <a:spAutoFit/>
          </a:bodyPr>
          <a:lstStyle/>
          <a:p>
            <a:pPr algn="just" rtl="1"/>
            <a:r>
              <a:rPr lang="ar-EG" sz="3600" dirty="0">
                <a:solidFill>
                  <a:prstClr val="white"/>
                </a:solidFill>
              </a:rPr>
              <a:t>بشفاعات والدة الإله</a:t>
            </a:r>
            <a:endParaRPr lang="fr-FR" sz="3600" dirty="0">
              <a:solidFill>
                <a:prstClr val="white"/>
              </a:solidFill>
            </a:endParaRPr>
          </a:p>
          <a:p>
            <a:pPr algn="just" rtl="1"/>
            <a:r>
              <a:rPr lang="ar-EG" sz="3600" dirty="0">
                <a:solidFill>
                  <a:prstClr val="white"/>
                </a:solidFill>
              </a:rPr>
              <a:t>القديسة مريم.</a:t>
            </a:r>
            <a:endParaRPr lang="fr-FR" sz="3600" dirty="0">
              <a:solidFill>
                <a:prstClr val="white"/>
              </a:solidFill>
            </a:endParaRPr>
          </a:p>
          <a:p>
            <a:pPr algn="just" rtl="1"/>
            <a:r>
              <a:rPr lang="ar-EG" sz="3600" dirty="0" err="1">
                <a:solidFill>
                  <a:prstClr val="white"/>
                </a:solidFill>
              </a:rPr>
              <a:t>يارب</a:t>
            </a:r>
            <a:r>
              <a:rPr lang="ar-EG" sz="3600" dirty="0">
                <a:solidFill>
                  <a:prstClr val="white"/>
                </a:solidFill>
              </a:rPr>
              <a:t>...</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Hiten </a:t>
            </a:r>
            <a:r>
              <a:rPr lang="fr-FR" sz="2800" dirty="0" err="1">
                <a:solidFill>
                  <a:prstClr val="white"/>
                </a:solidFill>
                <a:latin typeface="CS Avva Shenouda" pitchFamily="34" charset="0"/>
              </a:rPr>
              <a:t>ni`precbi`a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a:t>
            </a:r>
          </a:p>
        </p:txBody>
      </p:sp>
      <p:sp>
        <p:nvSpPr>
          <p:cNvPr id="7" name="Rectangle 6"/>
          <p:cNvSpPr/>
          <p:nvPr/>
        </p:nvSpPr>
        <p:spPr>
          <a:xfrm>
            <a:off x="2147829" y="2969389"/>
            <a:ext cx="4806534" cy="1815882"/>
          </a:xfrm>
          <a:prstGeom prst="rect">
            <a:avLst/>
          </a:prstGeom>
        </p:spPr>
        <p:txBody>
          <a:bodyPr wrap="square">
            <a:spAutoFit/>
          </a:bodyPr>
          <a:lstStyle/>
          <a:p>
            <a:pPr algn="ctr"/>
            <a:r>
              <a:rPr lang="fr-FR" sz="2800" b="1" dirty="0">
                <a:solidFill>
                  <a:prstClr val="white"/>
                </a:solidFill>
                <a:latin typeface="Book Antiqua" pitchFamily="18" charset="0"/>
              </a:rPr>
              <a:t>Par les intercessions</a:t>
            </a:r>
          </a:p>
          <a:p>
            <a:pPr algn="ctr"/>
            <a:r>
              <a:rPr lang="fr-FR" sz="2800" b="1" dirty="0">
                <a:solidFill>
                  <a:prstClr val="white"/>
                </a:solidFill>
                <a:latin typeface="Book Antiqua" pitchFamily="18" charset="0"/>
              </a:rPr>
              <a:t>De Marie Mère de Dieu</a:t>
            </a:r>
          </a:p>
          <a:p>
            <a:pPr algn="ctr"/>
            <a:r>
              <a:rPr lang="fr-FR" sz="2800" b="1" dirty="0">
                <a:solidFill>
                  <a:prstClr val="white"/>
                </a:solidFill>
                <a:latin typeface="Book Antiqua" pitchFamily="18" charset="0"/>
              </a:rPr>
              <a:t>Seigneur accorde-nous</a:t>
            </a:r>
          </a:p>
          <a:p>
            <a:pPr algn="ctr"/>
            <a:r>
              <a:rPr lang="fr-FR" sz="2800" b="1" dirty="0">
                <a:solidFill>
                  <a:prstClr val="white"/>
                </a:solidFill>
                <a:latin typeface="Book Antiqua" pitchFamily="18" charset="0"/>
              </a:rPr>
              <a:t>Le pardon de nos péchés</a:t>
            </a:r>
          </a:p>
        </p:txBody>
      </p:sp>
      <p:sp>
        <p:nvSpPr>
          <p:cNvPr id="17" name="ZoneTexte 16">
            <a:extLst>
              <a:ext uri="{FF2B5EF4-FFF2-40B4-BE49-F238E27FC236}">
                <a16:creationId xmlns:a16="http://schemas.microsoft.com/office/drawing/2014/main" id="{021A74D5-274D-DFCF-B73C-026A7D8000D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B6DE0EB-24DF-91A5-EB34-E9B3AEBA27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147507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r" rtl="1"/>
            <a:r>
              <a:rPr lang="ar-EG" sz="3600" dirty="0">
                <a:solidFill>
                  <a:prstClr val="white"/>
                </a:solidFill>
              </a:rPr>
              <a:t>بشفاعات</a:t>
            </a:r>
            <a:endParaRPr lang="fr-FR" sz="3600" dirty="0">
              <a:solidFill>
                <a:prstClr val="white"/>
              </a:solidFill>
            </a:endParaRPr>
          </a:p>
          <a:p>
            <a:pPr algn="r" rtl="1"/>
            <a:r>
              <a:rPr lang="ar-EG" sz="3600" dirty="0">
                <a:solidFill>
                  <a:prstClr val="white"/>
                </a:solidFill>
              </a:rPr>
              <a:t>كل صفوف الملائكة. </a:t>
            </a:r>
            <a:r>
              <a:rPr lang="ar-EG" sz="3600" dirty="0" err="1">
                <a:solidFill>
                  <a:prstClr val="white"/>
                </a:solidFill>
              </a:rPr>
              <a:t>يارب</a:t>
            </a:r>
            <a:r>
              <a:rPr lang="ar-EG" sz="3600" dirty="0">
                <a:solidFill>
                  <a:prstClr val="white"/>
                </a:solidFill>
              </a:rPr>
              <a:t>..</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Hiten </a:t>
            </a:r>
            <a:r>
              <a:rPr lang="fr-FR" sz="2800" dirty="0" err="1">
                <a:solidFill>
                  <a:prstClr val="white"/>
                </a:solidFill>
                <a:latin typeface="CS Avva Shenouda" pitchFamily="34" charset="0"/>
              </a:rPr>
              <a:t>ni`precbi`a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a:t>
            </a: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Par les intercessions</a:t>
            </a:r>
          </a:p>
          <a:p>
            <a:pPr algn="ctr"/>
            <a:r>
              <a:rPr lang="fr-FR" sz="2800" b="1" dirty="0">
                <a:solidFill>
                  <a:prstClr val="white"/>
                </a:solidFill>
                <a:latin typeface="Book Antiqua" pitchFamily="18" charset="0"/>
              </a:rPr>
              <a:t>De tous les chœurs des anges</a:t>
            </a:r>
          </a:p>
          <a:p>
            <a:pPr algn="ctr"/>
            <a:r>
              <a:rPr lang="fr-FR" sz="2800" b="1" dirty="0">
                <a:solidFill>
                  <a:prstClr val="white"/>
                </a:solidFill>
                <a:latin typeface="Book Antiqua" pitchFamily="18" charset="0"/>
              </a:rPr>
              <a:t>Seigneur accorde-nous</a:t>
            </a:r>
          </a:p>
          <a:p>
            <a:pPr algn="ctr"/>
            <a:r>
              <a:rPr lang="fr-FR" sz="2800" b="1" dirty="0">
                <a:solidFill>
                  <a:prstClr val="white"/>
                </a:solidFill>
                <a:latin typeface="Book Antiqua" pitchFamily="18" charset="0"/>
              </a:rPr>
              <a:t>Le pardon de nos péchés</a:t>
            </a:r>
          </a:p>
        </p:txBody>
      </p:sp>
      <p:sp>
        <p:nvSpPr>
          <p:cNvPr id="17" name="ZoneTexte 16">
            <a:extLst>
              <a:ext uri="{FF2B5EF4-FFF2-40B4-BE49-F238E27FC236}">
                <a16:creationId xmlns:a16="http://schemas.microsoft.com/office/drawing/2014/main" id="{881E5C00-8B2D-FCE0-D6FE-9AB066DA7FD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E25E7F7-ED07-5E35-278D-AEAF5D82A9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556309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88024" y="255445"/>
            <a:ext cx="4045092" cy="2062103"/>
          </a:xfrm>
          <a:prstGeom prst="rect">
            <a:avLst/>
          </a:prstGeom>
        </p:spPr>
        <p:txBody>
          <a:bodyPr wrap="square">
            <a:spAutoFit/>
          </a:bodyPr>
          <a:lstStyle/>
          <a:p>
            <a:pPr algn="r" rtl="1"/>
            <a:r>
              <a:rPr lang="ar-EG" sz="3200" dirty="0">
                <a:solidFill>
                  <a:prstClr val="white"/>
                </a:solidFill>
              </a:rPr>
              <a:t>مبارك أنت بالحقيقة</a:t>
            </a:r>
            <a:endParaRPr lang="fr-FR" sz="3200" dirty="0">
              <a:solidFill>
                <a:prstClr val="white"/>
              </a:solidFill>
            </a:endParaRPr>
          </a:p>
          <a:p>
            <a:pPr algn="r" rtl="1"/>
            <a:r>
              <a:rPr lang="ar-EG" sz="3200" dirty="0">
                <a:solidFill>
                  <a:prstClr val="white"/>
                </a:solidFill>
              </a:rPr>
              <a:t>مع أبيك الصالح </a:t>
            </a:r>
            <a:endParaRPr lang="fr-FR" sz="3200" dirty="0">
              <a:solidFill>
                <a:prstClr val="white"/>
              </a:solidFill>
            </a:endParaRPr>
          </a:p>
          <a:p>
            <a:pPr algn="r" rtl="1"/>
            <a:r>
              <a:rPr lang="ar-EG" sz="3200" dirty="0">
                <a:solidFill>
                  <a:prstClr val="white"/>
                </a:solidFill>
              </a:rPr>
              <a:t>والروح القدس </a:t>
            </a:r>
            <a:endParaRPr lang="fr-FR" sz="3200" dirty="0">
              <a:solidFill>
                <a:prstClr val="white"/>
              </a:solidFill>
            </a:endParaRPr>
          </a:p>
          <a:p>
            <a:pPr algn="r" rtl="1"/>
            <a:r>
              <a:rPr lang="ar-EG" sz="3200" dirty="0">
                <a:solidFill>
                  <a:prstClr val="white"/>
                </a:solidFill>
              </a:rPr>
              <a:t>لأنك </a:t>
            </a:r>
            <a:r>
              <a:rPr lang="fr-FR" sz="3200" dirty="0">
                <a:solidFill>
                  <a:schemeClr val="bg1"/>
                </a:solidFill>
              </a:rPr>
              <a:t>)</a:t>
            </a:r>
            <a:r>
              <a:rPr lang="ar-AE" sz="3200" dirty="0">
                <a:solidFill>
                  <a:schemeClr val="bg1"/>
                </a:solidFill>
              </a:rPr>
              <a:t>أتيت </a:t>
            </a:r>
            <a:r>
              <a:rPr lang="fr-FR" sz="3200" dirty="0">
                <a:solidFill>
                  <a:schemeClr val="bg1"/>
                </a:solidFill>
              </a:rPr>
              <a:t> /</a:t>
            </a:r>
            <a:r>
              <a:rPr lang="ar-AE" sz="3200" dirty="0">
                <a:solidFill>
                  <a:schemeClr val="bg1"/>
                </a:solidFill>
              </a:rPr>
              <a:t>قمت</a:t>
            </a:r>
            <a:r>
              <a:rPr lang="fr-FR" sz="3200" dirty="0">
                <a:solidFill>
                  <a:schemeClr val="bg1"/>
                </a:solidFill>
              </a:rPr>
              <a:t>(</a:t>
            </a:r>
            <a:r>
              <a:rPr lang="ar-EG" sz="3200" dirty="0">
                <a:solidFill>
                  <a:prstClr val="white"/>
                </a:solidFill>
              </a:rPr>
              <a:t> وخلصتنا.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nem Pi=p=n=a =e=;=u @ je (</a:t>
            </a:r>
            <a:r>
              <a:rPr lang="fr-FR" sz="2800" dirty="0" err="1">
                <a:solidFill>
                  <a:prstClr val="white"/>
                </a:solidFill>
                <a:latin typeface="CS Avva Shenouda" pitchFamily="34" charset="0"/>
              </a:rPr>
              <a:t>ak`i</a:t>
            </a:r>
            <a:r>
              <a:rPr lang="fr-FR" sz="2800" dirty="0">
                <a:solidFill>
                  <a:prstClr val="white"/>
                </a:solidFill>
                <a:latin typeface="CS Avva Shenouda" pitchFamily="34" charset="0"/>
              </a:rPr>
              <a:t> / </a:t>
            </a:r>
            <a:r>
              <a:rPr lang="pt-BR" sz="2800" dirty="0">
                <a:solidFill>
                  <a:schemeClr val="bg1"/>
                </a:solidFill>
                <a:latin typeface="CS Avva Shenouda" pitchFamily="34" charset="0"/>
              </a:rPr>
              <a:t>aktwnk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395536" y="2969389"/>
            <a:ext cx="8352928" cy="1815882"/>
          </a:xfrm>
          <a:prstGeom prst="rect">
            <a:avLst/>
          </a:prstGeom>
        </p:spPr>
        <p:txBody>
          <a:bodyPr wrap="square">
            <a:spAutoFit/>
          </a:bodyPr>
          <a:lstStyle/>
          <a:p>
            <a:pPr algn="ctr"/>
            <a:r>
              <a:rPr lang="fr-FR" sz="2800" b="1" dirty="0">
                <a:solidFill>
                  <a:prstClr val="white"/>
                </a:solidFill>
                <a:latin typeface="Book Antiqua" pitchFamily="18" charset="0"/>
              </a:rPr>
              <a:t>Bénis es-Tu vraiment,</a:t>
            </a:r>
          </a:p>
          <a:p>
            <a:pPr algn="ctr"/>
            <a:r>
              <a:rPr lang="fr-FR" sz="2800" b="1" dirty="0">
                <a:solidFill>
                  <a:prstClr val="white"/>
                </a:solidFill>
                <a:latin typeface="Book Antiqua" pitchFamily="18" charset="0"/>
              </a:rPr>
              <a:t>Avec Ton Père très bon</a:t>
            </a:r>
          </a:p>
          <a:p>
            <a:pPr algn="ctr"/>
            <a:r>
              <a:rPr lang="fr-FR" sz="2800" b="1" dirty="0">
                <a:solidFill>
                  <a:prstClr val="white"/>
                </a:solidFill>
                <a:latin typeface="Book Antiqua" pitchFamily="18" charset="0"/>
              </a:rPr>
              <a:t>Avec le Saint Esprit</a:t>
            </a:r>
          </a:p>
          <a:p>
            <a:pPr algn="ctr"/>
            <a:r>
              <a:rPr lang="fr-FR" sz="2800" b="1" dirty="0">
                <a:solidFill>
                  <a:prstClr val="white"/>
                </a:solidFill>
                <a:latin typeface="Book Antiqua" pitchFamily="18" charset="0"/>
              </a:rPr>
              <a:t>Car Tu (vins / ressuscitas) et nous sauvas.</a:t>
            </a:r>
          </a:p>
        </p:txBody>
      </p:sp>
      <p:sp>
        <p:nvSpPr>
          <p:cNvPr id="17" name="ZoneTexte 16">
            <a:extLst>
              <a:ext uri="{FF2B5EF4-FFF2-40B4-BE49-F238E27FC236}">
                <a16:creationId xmlns:a16="http://schemas.microsoft.com/office/drawing/2014/main" id="{4D72B281-2F05-6E0E-F4AE-0448E35A21E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M</a:t>
            </a:r>
            <a:r>
              <a:rPr lang="fr-FR" sz="1200" dirty="0" err="1">
                <a:solidFill>
                  <a:prstClr val="white"/>
                </a:solidFill>
                <a:latin typeface="Avva_Marcos" pitchFamily="82" charset="0"/>
              </a:rPr>
              <a:t>arenov</a:t>
            </a:r>
            <a:r>
              <a:rPr lang="fr-FR" sz="1200" dirty="0" err="1">
                <a:solidFill>
                  <a:prstClr val="white"/>
                </a:solidFill>
                <a:latin typeface="CS Avva Shenouda" pitchFamily="34" charset="0"/>
              </a:rPr>
              <a:t>arenouwnh</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C0B60F4-F463-2A63-DAF9-A6E40683E0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1265821"/>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0" y="1779662"/>
            <a:ext cx="9144000" cy="3131627"/>
          </a:xfrm>
          <a:prstGeom prst="rect">
            <a:avLst/>
          </a:prstGeom>
        </p:spPr>
        <p:txBody>
          <a:bodyPr wrap="square">
            <a:spAutoFit/>
          </a:bodyPr>
          <a:lstStyle/>
          <a:p>
            <a:pPr algn="ctr" rtl="1"/>
            <a:r>
              <a:rPr lang="fr-FR" sz="4000" dirty="0" err="1">
                <a:solidFill>
                  <a:prstClr val="white"/>
                </a:solidFill>
                <a:latin typeface="CS Avva Shenouda" pitchFamily="34" charset="0"/>
              </a:rPr>
              <a:t>Pihwc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mmah</a:t>
            </a:r>
            <a:r>
              <a:rPr lang="fr-FR" sz="4000" dirty="0">
                <a:solidFill>
                  <a:prstClr val="white"/>
                </a:solidFill>
                <a:latin typeface="CS Avva Shenouda" pitchFamily="34" charset="0"/>
              </a:rPr>
              <a:t> =g </a:t>
            </a:r>
            <a:r>
              <a:rPr lang="fr-FR" sz="4000" b="1" dirty="0">
                <a:solidFill>
                  <a:prstClr val="white"/>
                </a:solidFill>
                <a:latin typeface="Book Antiqua" pitchFamily="18" charset="0"/>
              </a:rPr>
              <a:t>– 3</a:t>
            </a:r>
            <a:r>
              <a:rPr lang="fr-FR" sz="4000" b="1" baseline="30000" dirty="0">
                <a:solidFill>
                  <a:prstClr val="white"/>
                </a:solidFill>
                <a:latin typeface="Book Antiqua" pitchFamily="18" charset="0"/>
              </a:rPr>
              <a:t>ème</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Hos</a:t>
            </a:r>
            <a:r>
              <a:rPr lang="fr-FR" sz="4000" dirty="0">
                <a:solidFill>
                  <a:prstClr val="white"/>
                </a:solidFill>
              </a:rPr>
              <a:t>	</a:t>
            </a:r>
          </a:p>
          <a:p>
            <a:pPr algn="ctr" rtl="1"/>
            <a:r>
              <a:rPr lang="ar-AE" sz="4000" b="1" dirty="0">
                <a:solidFill>
                  <a:schemeClr val="bg1"/>
                </a:solidFill>
              </a:rPr>
              <a:t>الهوس الثالث</a:t>
            </a:r>
            <a:endParaRPr lang="fr-FR" sz="4000" b="1" dirty="0">
              <a:solidFill>
                <a:schemeClr val="bg1"/>
              </a:solidFill>
            </a:endParaRPr>
          </a:p>
          <a:p>
            <a:pPr algn="ctr" rtl="1"/>
            <a:endParaRPr lang="fr-FR" sz="4000" b="1" dirty="0">
              <a:solidFill>
                <a:schemeClr val="bg1"/>
              </a:solidFill>
            </a:endParaRPr>
          </a:p>
          <a:p>
            <a:pPr algn="ctr" rtl="1"/>
            <a:endParaRPr lang="ar-AE" sz="4000" b="1" dirty="0">
              <a:solidFill>
                <a:schemeClr val="bg1"/>
              </a:solidFill>
            </a:endParaRPr>
          </a:p>
          <a:p>
            <a:pPr algn="ctr" rtl="1"/>
            <a:r>
              <a:rPr lang="fr-FR" sz="3750" dirty="0">
                <a:solidFill>
                  <a:schemeClr val="bg1"/>
                </a:solidFill>
              </a:rPr>
              <a:t>	</a:t>
            </a:r>
          </a:p>
        </p:txBody>
      </p:sp>
      <p:sp>
        <p:nvSpPr>
          <p:cNvPr id="6" name="Rectangle 5"/>
          <p:cNvSpPr/>
          <p:nvPr/>
        </p:nvSpPr>
        <p:spPr>
          <a:xfrm>
            <a:off x="0" y="735546"/>
            <a:ext cx="9144000" cy="669414"/>
          </a:xfrm>
          <a:prstGeom prst="rect">
            <a:avLst/>
          </a:prstGeom>
        </p:spPr>
        <p:txBody>
          <a:bodyPr wrap="square">
            <a:spAutoFit/>
          </a:bodyPr>
          <a:lstStyle/>
          <a:p>
            <a:pPr algn="ctr"/>
            <a:r>
              <a:rPr lang="fr-FR" sz="3750" dirty="0">
                <a:solidFill>
                  <a:prstClr val="white"/>
                </a:solidFill>
                <a:latin typeface="CS Avva Shenouda" panose="020B7200000000000000" pitchFamily="34" charset="0"/>
              </a:rPr>
              <a:t>`</a:t>
            </a:r>
            <a:r>
              <a:rPr lang="fr-FR" sz="3750" dirty="0" err="1">
                <a:solidFill>
                  <a:prstClr val="white"/>
                </a:solidFill>
                <a:latin typeface="Avva_Marcos" panose="04020500000000000000" pitchFamily="82" charset="0"/>
              </a:rPr>
              <a:t>K</a:t>
            </a:r>
            <a:r>
              <a:rPr lang="fr-FR" sz="3750" dirty="0" err="1">
                <a:solidFill>
                  <a:prstClr val="white"/>
                </a:solidFill>
                <a:latin typeface="CS Avva Shenouda" panose="020B7200000000000000" pitchFamily="34" charset="0"/>
              </a:rPr>
              <a:t>`</a:t>
            </a:r>
            <a:r>
              <a:rPr lang="fr-FR" sz="3750" err="1">
                <a:solidFill>
                  <a:prstClr val="white"/>
                </a:solidFill>
                <a:latin typeface="CS Avva Shenouda" panose="020B7200000000000000" pitchFamily="34" charset="0"/>
              </a:rPr>
              <a:t>cmarwout</a:t>
            </a:r>
            <a:r>
              <a:rPr lang="fr-FR" sz="3750">
                <a:solidFill>
                  <a:prstClr val="white"/>
                </a:solidFill>
                <a:latin typeface="CS Avva Shenouda" panose="020B7200000000000000" pitchFamily="34" charset="0"/>
              </a:rPr>
              <a:t> `P</a:t>
            </a:r>
            <a:r>
              <a:rPr lang="fr-FR" sz="3750" dirty="0" err="1">
                <a:solidFill>
                  <a:prstClr val="white"/>
                </a:solidFill>
                <a:latin typeface="CS Avva Shenouda" pitchFamily="34" charset="0"/>
              </a:rPr>
              <a:t>¡</a:t>
            </a:r>
            <a:r>
              <a:rPr lang="fr-FR" sz="3750" dirty="0" err="1">
                <a:solidFill>
                  <a:prstClr val="white"/>
                </a:solidFill>
                <a:latin typeface="Avva_Marcos" pitchFamily="82" charset="0"/>
              </a:rPr>
              <a:t>t</a:t>
            </a:r>
            <a:r>
              <a:rPr lang="fr-FR" sz="3750" dirty="0">
                <a:solidFill>
                  <a:prstClr val="white"/>
                </a:solidFill>
                <a:latin typeface="Avva_Marcos" pitchFamily="82" charset="0"/>
              </a:rPr>
              <a:t> </a:t>
            </a:r>
            <a:endParaRPr lang="fr-FR" sz="3750" dirty="0">
              <a:solidFill>
                <a:prstClr val="white"/>
              </a:solidFill>
              <a:latin typeface="CS Avva Shenouda" pitchFamily="34" charset="0"/>
            </a:endParaRPr>
          </a:p>
        </p:txBody>
      </p:sp>
      <p:sp>
        <p:nvSpPr>
          <p:cNvPr id="10" name="Rectangle 9">
            <a:hlinkClick r:id="rId2" action="ppaction://hlinksldjump"/>
          </p:cNvPr>
          <p:cNvSpPr/>
          <p:nvPr/>
        </p:nvSpPr>
        <p:spPr>
          <a:xfrm>
            <a:off x="6283432" y="4384435"/>
            <a:ext cx="2393024"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sur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500" dirty="0">
              <a:solidFill>
                <a:prstClr val="white"/>
              </a:solidFill>
              <a:latin typeface="Book Antiqua" pitchFamily="18" charset="0"/>
            </a:endParaRPr>
          </a:p>
        </p:txBody>
      </p:sp>
      <p:sp>
        <p:nvSpPr>
          <p:cNvPr id="11" name="Rectangle 10">
            <a:extLst>
              <a:ext uri="{FF2B5EF4-FFF2-40B4-BE49-F238E27FC236}">
                <a16:creationId xmlns:a16="http://schemas.microsoft.com/office/drawing/2014/main" id="{C49A7627-E31D-4174-ADD6-FB6AAA847B75}"/>
              </a:ext>
            </a:extLst>
          </p:cNvPr>
          <p:cNvSpPr/>
          <p:nvPr/>
        </p:nvSpPr>
        <p:spPr>
          <a:xfrm>
            <a:off x="0" y="3509595"/>
            <a:ext cx="9108504" cy="923330"/>
          </a:xfrm>
          <a:prstGeom prst="rect">
            <a:avLst/>
          </a:prstGeom>
        </p:spPr>
        <p:txBody>
          <a:bodyPr wrap="square">
            <a:spAutoFit/>
          </a:bodyPr>
          <a:lstStyle/>
          <a:p>
            <a:pPr algn="ctr"/>
            <a:r>
              <a:rPr lang="fr-FR" dirty="0">
                <a:solidFill>
                  <a:prstClr val="white"/>
                </a:solidFill>
                <a:latin typeface="CS Avva Shenouda" pitchFamily="34" charset="0"/>
              </a:rPr>
              <a:t>}</a:t>
            </a:r>
            <a:r>
              <a:rPr lang="fr-FR" dirty="0" err="1">
                <a:solidFill>
                  <a:prstClr val="white"/>
                </a:solidFill>
                <a:latin typeface="CS Avva Shenouda" pitchFamily="34" charset="0"/>
              </a:rPr>
              <a:t>hwdy</a:t>
            </a:r>
            <a:r>
              <a:rPr lang="fr-FR" dirty="0">
                <a:solidFill>
                  <a:prstClr val="white"/>
                </a:solidFill>
                <a:latin typeface="CS Avva Shenouda" pitchFamily="34" charset="0"/>
              </a:rPr>
              <a:t> `</a:t>
            </a:r>
            <a:r>
              <a:rPr lang="fr-FR" dirty="0" err="1">
                <a:solidFill>
                  <a:prstClr val="white"/>
                </a:solidFill>
                <a:latin typeface="CS Avva Shenouda" pitchFamily="34" charset="0"/>
              </a:rPr>
              <a:t>nte</a:t>
            </a:r>
            <a:r>
              <a:rPr lang="fr-FR" dirty="0">
                <a:solidFill>
                  <a:prstClr val="white"/>
                </a:solidFill>
                <a:latin typeface="CS Avva Shenouda" pitchFamily="34" charset="0"/>
              </a:rPr>
              <a:t> </a:t>
            </a:r>
            <a:r>
              <a:rPr lang="fr-FR" dirty="0" err="1">
                <a:solidFill>
                  <a:prstClr val="white"/>
                </a:solidFill>
                <a:latin typeface="CS Avva Shenouda" pitchFamily="34" charset="0"/>
              </a:rPr>
              <a:t>pisomt</a:t>
            </a:r>
            <a:r>
              <a:rPr lang="fr-FR" dirty="0">
                <a:solidFill>
                  <a:prstClr val="white"/>
                </a:solidFill>
                <a:latin typeface="CS Avva Shenouda" pitchFamily="34" charset="0"/>
              </a:rPr>
              <a:t> `n`</a:t>
            </a:r>
            <a:r>
              <a:rPr lang="fr-FR" dirty="0" err="1">
                <a:solidFill>
                  <a:prstClr val="white"/>
                </a:solidFill>
                <a:latin typeface="CS Avva Shenouda" pitchFamily="34" charset="0"/>
              </a:rPr>
              <a:t>alou</a:t>
            </a:r>
            <a:r>
              <a:rPr lang="fr-FR" dirty="0">
                <a:solidFill>
                  <a:prstClr val="white"/>
                </a:solidFill>
                <a:latin typeface="CS Avva Shenouda" pitchFamily="34" charset="0"/>
              </a:rPr>
              <a:t> `n`</a:t>
            </a:r>
            <a:r>
              <a:rPr lang="fr-FR" dirty="0" err="1">
                <a:solidFill>
                  <a:prstClr val="white"/>
                </a:solidFill>
                <a:latin typeface="CS Avva Shenouda" pitchFamily="34" charset="0"/>
              </a:rPr>
              <a:t>agioc</a:t>
            </a:r>
            <a:r>
              <a:rPr lang="fr-FR" dirty="0">
                <a:solidFill>
                  <a:prstClr val="white"/>
                </a:solidFill>
                <a:latin typeface="CS Avva Shenouda" pitchFamily="34" charset="0"/>
              </a:rPr>
              <a:t> - </a:t>
            </a:r>
            <a:r>
              <a:rPr lang="fr-FR" b="1" dirty="0">
                <a:solidFill>
                  <a:prstClr val="white"/>
                </a:solidFill>
                <a:latin typeface="Book Antiqua" pitchFamily="18" charset="0"/>
              </a:rPr>
              <a:t>Louange des trois jeunes saints</a:t>
            </a:r>
          </a:p>
          <a:p>
            <a:pPr algn="ctr"/>
            <a:r>
              <a:rPr lang="ar-AE" b="1" dirty="0" err="1">
                <a:solidFill>
                  <a:prstClr val="white"/>
                </a:solidFill>
                <a:latin typeface="Book Antiqua" pitchFamily="18" charset="0"/>
              </a:rPr>
              <a:t>تسبحة</a:t>
            </a:r>
            <a:r>
              <a:rPr lang="ar-AE" b="1" dirty="0">
                <a:solidFill>
                  <a:prstClr val="white"/>
                </a:solidFill>
                <a:latin typeface="Book Antiqua" pitchFamily="18" charset="0"/>
              </a:rPr>
              <a:t> الثلاثة فتية</a:t>
            </a:r>
            <a:endParaRPr lang="fr-FR" b="1" dirty="0">
              <a:solidFill>
                <a:prstClr val="white"/>
              </a:solidFill>
              <a:latin typeface="Book Antiqua" pitchFamily="18" charset="0"/>
            </a:endParaRPr>
          </a:p>
          <a:p>
            <a:pPr algn="ctr"/>
            <a:endParaRPr lang="fr-FR" b="1" dirty="0">
              <a:solidFill>
                <a:prstClr val="white"/>
              </a:solidFill>
              <a:latin typeface="Book Antiqua" pitchFamily="18" charset="0"/>
            </a:endParaRPr>
          </a:p>
        </p:txBody>
      </p:sp>
      <p:sp>
        <p:nvSpPr>
          <p:cNvPr id="18" name="ZoneTexte 17">
            <a:extLst>
              <a:ext uri="{FF2B5EF4-FFF2-40B4-BE49-F238E27FC236}">
                <a16:creationId xmlns:a16="http://schemas.microsoft.com/office/drawing/2014/main" id="{912FB2BB-27A2-E88E-4D11-3D9D6104AAA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9" name="ZoneTexte 18">
            <a:hlinkClick r:id="rId3" action="ppaction://hlinksldjump"/>
            <a:extLst>
              <a:ext uri="{FF2B5EF4-FFF2-40B4-BE49-F238E27FC236}">
                <a16:creationId xmlns:a16="http://schemas.microsoft.com/office/drawing/2014/main" id="{836176E0-FFB4-611C-D78D-7D8027BA06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182339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r" rtl="1"/>
            <a:r>
              <a:rPr lang="ar-EG" sz="3600" dirty="0">
                <a:solidFill>
                  <a:prstClr val="white"/>
                </a:solidFill>
              </a:rPr>
              <a:t>مبارك أنت أيها الرب</a:t>
            </a:r>
            <a:endParaRPr lang="fr-FR" sz="3600" dirty="0">
              <a:solidFill>
                <a:prstClr val="white"/>
              </a:solidFill>
            </a:endParaRPr>
          </a:p>
          <a:p>
            <a:pPr algn="r" rtl="1"/>
            <a:r>
              <a:rPr lang="ar-EG" sz="3600" dirty="0">
                <a:solidFill>
                  <a:prstClr val="white"/>
                </a:solidFill>
              </a:rPr>
              <a:t>إله </a:t>
            </a:r>
            <a:r>
              <a:rPr lang="ar-EG" sz="3600" dirty="0" err="1">
                <a:solidFill>
                  <a:prstClr val="white"/>
                </a:solidFill>
              </a:rPr>
              <a:t>أبائنا</a:t>
            </a:r>
            <a:r>
              <a:rPr lang="ar-EG" sz="3600" dirty="0">
                <a:solidFill>
                  <a:prstClr val="white"/>
                </a:solidFill>
              </a:rPr>
              <a:t> ومتزايد بركة ومتزايد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`P¡ `V]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cmarwout</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[ici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 sois-Tu </a:t>
            </a:r>
          </a:p>
          <a:p>
            <a:pPr algn="ctr"/>
            <a:r>
              <a:rPr lang="fr-FR" sz="2800" b="1" dirty="0">
                <a:solidFill>
                  <a:prstClr val="white"/>
                </a:solidFill>
                <a:latin typeface="Book Antiqua" pitchFamily="18" charset="0"/>
              </a:rPr>
              <a:t>ô Seigneur Dieu de nos pères</a:t>
            </a:r>
          </a:p>
          <a:p>
            <a:pPr algn="ctr"/>
            <a:r>
              <a:rPr lang="fr-FR" sz="2800" b="1" dirty="0">
                <a:solidFill>
                  <a:prstClr val="white"/>
                </a:solidFill>
                <a:latin typeface="Book Antiqua" pitchFamily="18" charset="0"/>
              </a:rPr>
              <a:t>Tu es béni à jamais</a:t>
            </a:r>
          </a:p>
          <a:p>
            <a:pPr algn="ctr"/>
            <a:r>
              <a:rPr lang="fr-FR" sz="2800"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299E6C49-CC84-0B9D-199B-C991EE07E4E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284E17A-0EE6-FF56-197E-473ED69B1A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5588533"/>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r" rtl="1"/>
            <a:r>
              <a:rPr lang="ar-EG" sz="3600" dirty="0">
                <a:solidFill>
                  <a:prstClr val="white"/>
                </a:solidFill>
              </a:rPr>
              <a:t>مبارك اسم مجدك</a:t>
            </a:r>
            <a:r>
              <a:rPr lang="fr-FR" sz="3600" dirty="0">
                <a:solidFill>
                  <a:prstClr val="white"/>
                </a:solidFill>
              </a:rPr>
              <a:t> </a:t>
            </a:r>
            <a:r>
              <a:rPr lang="ar-EG" sz="3600" dirty="0">
                <a:solidFill>
                  <a:prstClr val="white"/>
                </a:solidFill>
              </a:rPr>
              <a:t>القدوس ومتزايد بركة </a:t>
            </a:r>
            <a:endParaRPr lang="fr-FR" sz="3600" dirty="0">
              <a:solidFill>
                <a:prstClr val="white"/>
              </a:solidFill>
            </a:endParaRPr>
          </a:p>
          <a:p>
            <a:pPr algn="r" rtl="1"/>
            <a:r>
              <a:rPr lang="ar-EG" sz="3600" dirty="0">
                <a:solidFill>
                  <a:prstClr val="white"/>
                </a:solidFill>
              </a:rPr>
              <a:t>ومتزايد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piran =e=;u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pek`wou</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ferhou`o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cmarwout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ferhou`o</a:t>
            </a:r>
            <a:r>
              <a:rPr lang="fr-FR" sz="2800" dirty="0">
                <a:solidFill>
                  <a:prstClr val="white"/>
                </a:solidFill>
                <a:latin typeface="CS Avva Shenouda" pitchFamily="34" charset="0"/>
              </a:rPr>
              <a:t> [ici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Il est béni</a:t>
            </a:r>
          </a:p>
          <a:p>
            <a:pPr algn="ctr"/>
            <a:r>
              <a:rPr lang="fr-FR" sz="2800" b="1" dirty="0">
                <a:solidFill>
                  <a:prstClr val="white"/>
                </a:solidFill>
                <a:latin typeface="Book Antiqua" pitchFamily="18" charset="0"/>
              </a:rPr>
              <a:t> le très saint nom de Ta gloire</a:t>
            </a:r>
          </a:p>
          <a:p>
            <a:pPr algn="ctr"/>
            <a:r>
              <a:rPr lang="fr-FR" sz="2800" b="1" dirty="0">
                <a:solidFill>
                  <a:prstClr val="white"/>
                </a:solidFill>
                <a:latin typeface="Book Antiqua" pitchFamily="18" charset="0"/>
              </a:rPr>
              <a:t>Il est béni à jamais</a:t>
            </a:r>
          </a:p>
          <a:p>
            <a:pPr algn="ctr"/>
            <a:r>
              <a:rPr lang="fr-FR" sz="2800"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80CEA151-BE13-C126-3005-21E99EAA0F2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1F2D929-D0A6-CE39-95B7-B16C8C769C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781828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مبارك أنت </a:t>
            </a:r>
            <a:endParaRPr lang="fr-FR" sz="3600" dirty="0">
              <a:solidFill>
                <a:prstClr val="white"/>
              </a:solidFill>
            </a:endParaRPr>
          </a:p>
          <a:p>
            <a:pPr algn="r" rtl="1"/>
            <a:r>
              <a:rPr lang="ar-EG" sz="3600" dirty="0">
                <a:solidFill>
                  <a:prstClr val="white"/>
                </a:solidFill>
              </a:rPr>
              <a:t>في هيكل مجدك المقدس </a:t>
            </a:r>
            <a:endParaRPr lang="fr-FR" sz="3600" dirty="0">
              <a:solidFill>
                <a:prstClr val="white"/>
              </a:solidFill>
            </a:endParaRPr>
          </a:p>
          <a:p>
            <a:pPr algn="r" rtl="1"/>
            <a:r>
              <a:rPr lang="ar-EG" sz="3600" dirty="0">
                <a:solidFill>
                  <a:prstClr val="white"/>
                </a:solidFill>
              </a:rPr>
              <a:t>ومتزايد بركة </a:t>
            </a:r>
            <a:endParaRPr lang="fr-FR" sz="3600" dirty="0">
              <a:solidFill>
                <a:prstClr val="white"/>
              </a:solidFill>
            </a:endParaRPr>
          </a:p>
          <a:p>
            <a:pPr algn="r" rtl="1"/>
            <a:r>
              <a:rPr lang="ar-EG" sz="3600" dirty="0">
                <a:solidFill>
                  <a:prstClr val="white"/>
                </a:solidFill>
              </a:rPr>
              <a:t>ومتزايد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piervei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pek`wou</a:t>
            </a:r>
            <a:r>
              <a:rPr lang="fr-FR" sz="2800" dirty="0">
                <a:solidFill>
                  <a:prstClr val="white"/>
                </a:solidFill>
                <a:latin typeface="CS Avva Shenouda" pitchFamily="34" charset="0"/>
              </a:rPr>
              <a:t> =e=;u </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cmarwout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[ici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 sois-Tu </a:t>
            </a:r>
          </a:p>
          <a:p>
            <a:pPr algn="ctr"/>
            <a:r>
              <a:rPr lang="fr-FR" sz="2800" b="1" dirty="0">
                <a:solidFill>
                  <a:prstClr val="white"/>
                </a:solidFill>
                <a:latin typeface="Book Antiqua" pitchFamily="18" charset="0"/>
              </a:rPr>
              <a:t>dans le temple de Ta gloire</a:t>
            </a:r>
          </a:p>
          <a:p>
            <a:pPr algn="ctr"/>
            <a:r>
              <a:rPr lang="fr-FR" sz="2800" b="1" dirty="0">
                <a:solidFill>
                  <a:prstClr val="white"/>
                </a:solidFill>
                <a:latin typeface="Book Antiqua" pitchFamily="18" charset="0"/>
              </a:rPr>
              <a:t>Tu es béni à jamais</a:t>
            </a:r>
          </a:p>
          <a:p>
            <a:pPr algn="ctr"/>
            <a:r>
              <a:rPr lang="fr-FR" sz="2800"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F840A061-48B1-CAE7-8E12-4AA5958B16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A5B52F3E-BE49-7D8A-7C00-EDB4A0478D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111921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algn="just" rtl="1"/>
            <a:r>
              <a:rPr lang="ar-EG" sz="3200" dirty="0">
                <a:solidFill>
                  <a:prstClr val="white"/>
                </a:solidFill>
              </a:rPr>
              <a:t>مبارك أنت </a:t>
            </a:r>
            <a:endParaRPr lang="fr-FR" sz="3200" dirty="0">
              <a:solidFill>
                <a:prstClr val="white"/>
              </a:solidFill>
            </a:endParaRPr>
          </a:p>
          <a:p>
            <a:pPr algn="just" rtl="1"/>
            <a:r>
              <a:rPr lang="ar-EG" sz="3200" dirty="0">
                <a:solidFill>
                  <a:prstClr val="white"/>
                </a:solidFill>
              </a:rPr>
              <a:t>أيها الناظر إلى الأعماق </a:t>
            </a:r>
            <a:endParaRPr lang="fr-FR" sz="3200" dirty="0">
              <a:solidFill>
                <a:prstClr val="white"/>
              </a:solidFill>
            </a:endParaRPr>
          </a:p>
          <a:p>
            <a:pPr algn="just" rtl="1"/>
            <a:r>
              <a:rPr lang="ar-EG" sz="3200" dirty="0">
                <a:solidFill>
                  <a:prstClr val="white"/>
                </a:solidFill>
              </a:rPr>
              <a:t>الجالس على </a:t>
            </a:r>
            <a:r>
              <a:rPr lang="ar-EG" sz="3200" dirty="0" err="1">
                <a:solidFill>
                  <a:prstClr val="white"/>
                </a:solidFill>
              </a:rPr>
              <a:t>الشاروبيم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ومتزايد بركة </a:t>
            </a:r>
            <a:endParaRPr lang="fr-FR" sz="3200" dirty="0">
              <a:solidFill>
                <a:prstClr val="white"/>
              </a:solidFill>
            </a:endParaRPr>
          </a:p>
          <a:p>
            <a:pPr algn="just" rtl="1"/>
            <a:r>
              <a:rPr lang="ar-EG" sz="3200" dirty="0">
                <a:solidFill>
                  <a:prstClr val="white"/>
                </a:solidFill>
              </a:rPr>
              <a:t>ومتزايد علواً إلى الآباد.</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eninoun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kerhou`o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[ici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931790"/>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 sois-Tu </a:t>
            </a:r>
          </a:p>
          <a:p>
            <a:pPr algn="ctr"/>
            <a:r>
              <a:rPr lang="fr-FR" sz="2800" b="1" dirty="0">
                <a:solidFill>
                  <a:prstClr val="white"/>
                </a:solidFill>
                <a:latin typeface="Book Antiqua" pitchFamily="18" charset="0"/>
              </a:rPr>
              <a:t>qui commandes aux Chérubins</a:t>
            </a:r>
          </a:p>
          <a:p>
            <a:pPr algn="ctr"/>
            <a:r>
              <a:rPr lang="fr-FR" sz="2800" b="1" dirty="0">
                <a:solidFill>
                  <a:prstClr val="white"/>
                </a:solidFill>
                <a:latin typeface="Book Antiqua" pitchFamily="18" charset="0"/>
              </a:rPr>
              <a:t>Tu es béni à jamais</a:t>
            </a:r>
          </a:p>
          <a:p>
            <a:pPr algn="ctr"/>
            <a:r>
              <a:rPr lang="fr-FR" sz="2800"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383DC486-4ECA-C3E6-5F44-321CBC709C5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30557AD-BB5E-6129-1D8A-25F28162A4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650804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r" rtl="1"/>
            <a:r>
              <a:rPr lang="ar-EG" sz="3600" dirty="0">
                <a:solidFill>
                  <a:prstClr val="white"/>
                </a:solidFill>
              </a:rPr>
              <a:t>مبارك أنت </a:t>
            </a:r>
            <a:endParaRPr lang="fr-FR" sz="3600" dirty="0">
              <a:solidFill>
                <a:prstClr val="white"/>
              </a:solidFill>
            </a:endParaRPr>
          </a:p>
          <a:p>
            <a:pPr algn="r" rtl="1"/>
            <a:r>
              <a:rPr lang="ar-EG" sz="3600" dirty="0">
                <a:solidFill>
                  <a:prstClr val="white"/>
                </a:solidFill>
              </a:rPr>
              <a:t>على عرش مُلكك </a:t>
            </a:r>
            <a:endParaRPr lang="fr-FR" sz="3600" dirty="0">
              <a:solidFill>
                <a:prstClr val="white"/>
              </a:solidFill>
            </a:endParaRPr>
          </a:p>
          <a:p>
            <a:pPr algn="r" rtl="1"/>
            <a:r>
              <a:rPr lang="ar-EG" sz="3600" dirty="0">
                <a:solidFill>
                  <a:prstClr val="white"/>
                </a:solidFill>
              </a:rPr>
              <a:t>ومتزايد بركة </a:t>
            </a:r>
            <a:endParaRPr lang="fr-FR" sz="3600" dirty="0">
              <a:solidFill>
                <a:prstClr val="white"/>
              </a:solidFill>
            </a:endParaRPr>
          </a:p>
          <a:p>
            <a:pPr algn="r" rtl="1"/>
            <a:r>
              <a:rPr lang="ar-EG" sz="3600" dirty="0">
                <a:solidFill>
                  <a:prstClr val="white"/>
                </a:solidFill>
              </a:rPr>
              <a:t>ومتزايد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cmarwout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[ici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Béni sois-Tu</a:t>
            </a:r>
          </a:p>
          <a:p>
            <a:pPr algn="ctr"/>
            <a:r>
              <a:rPr lang="fr-FR" sz="2800" b="1" dirty="0">
                <a:solidFill>
                  <a:prstClr val="white"/>
                </a:solidFill>
                <a:latin typeface="Book Antiqua" pitchFamily="18" charset="0"/>
              </a:rPr>
              <a:t> sur le trône de Ton royaume</a:t>
            </a:r>
          </a:p>
          <a:p>
            <a:pPr algn="ctr"/>
            <a:r>
              <a:rPr lang="fr-FR" sz="2800" b="1" dirty="0">
                <a:solidFill>
                  <a:prstClr val="white"/>
                </a:solidFill>
                <a:latin typeface="Book Antiqua" pitchFamily="18" charset="0"/>
              </a:rPr>
              <a:t>Tu es béni à jamais</a:t>
            </a:r>
          </a:p>
          <a:p>
            <a:pPr algn="ctr"/>
            <a:r>
              <a:rPr lang="fr-FR" sz="2800"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82C2CB15-F05F-D7BC-6C1E-3AFF95940BA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9ED6436-9BCB-F7BD-8F07-A1749B9F7B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10306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مبارك أنت </a:t>
            </a:r>
            <a:endParaRPr lang="fr-FR" sz="3600" dirty="0">
              <a:solidFill>
                <a:prstClr val="white"/>
              </a:solidFill>
            </a:endParaRPr>
          </a:p>
          <a:p>
            <a:pPr algn="r" rtl="1"/>
            <a:r>
              <a:rPr lang="ar-EG" sz="3600" dirty="0">
                <a:solidFill>
                  <a:prstClr val="white"/>
                </a:solidFill>
              </a:rPr>
              <a:t>في فلك السماء </a:t>
            </a:r>
            <a:endParaRPr lang="fr-FR" sz="3600" dirty="0">
              <a:solidFill>
                <a:prstClr val="white"/>
              </a:solidFill>
            </a:endParaRPr>
          </a:p>
          <a:p>
            <a:pPr algn="r" rtl="1"/>
            <a:r>
              <a:rPr lang="ar-EG" sz="3600" dirty="0">
                <a:solidFill>
                  <a:prstClr val="white"/>
                </a:solidFill>
              </a:rPr>
              <a:t>ومتزايد بركة </a:t>
            </a:r>
            <a:endParaRPr lang="fr-FR" sz="3600" dirty="0">
              <a:solidFill>
                <a:prstClr val="white"/>
              </a:solidFill>
            </a:endParaRPr>
          </a:p>
          <a:p>
            <a:pPr algn="r" rtl="1"/>
            <a:r>
              <a:rPr lang="ar-EG" sz="3600" dirty="0">
                <a:solidFill>
                  <a:prstClr val="white"/>
                </a:solidFill>
              </a:rPr>
              <a:t>ومتزايد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pi`ctere`wma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cmarwout</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kerhou`o</a:t>
            </a:r>
            <a:r>
              <a:rPr lang="fr-FR" sz="2800" dirty="0">
                <a:solidFill>
                  <a:prstClr val="white"/>
                </a:solidFill>
                <a:latin typeface="CS Avva Shenouda" pitchFamily="34" charset="0"/>
              </a:rPr>
              <a:t> [ici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 sois-Tu</a:t>
            </a:r>
          </a:p>
          <a:p>
            <a:pPr algn="ctr"/>
            <a:r>
              <a:rPr lang="fr-FR" sz="2800" b="1" dirty="0">
                <a:solidFill>
                  <a:prstClr val="white"/>
                </a:solidFill>
                <a:latin typeface="Book Antiqua" pitchFamily="18" charset="0"/>
              </a:rPr>
              <a:t> dans le firmament du ciel</a:t>
            </a:r>
          </a:p>
          <a:p>
            <a:pPr algn="ctr"/>
            <a:r>
              <a:rPr lang="fr-FR" sz="2800" b="1" dirty="0">
                <a:solidFill>
                  <a:prstClr val="white"/>
                </a:solidFill>
                <a:latin typeface="Book Antiqua" pitchFamily="18" charset="0"/>
              </a:rPr>
              <a:t>Tu es béni à jamais</a:t>
            </a:r>
          </a:p>
          <a:p>
            <a:pPr algn="ctr"/>
            <a:r>
              <a:rPr lang="fr-FR" sz="2800"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0B999E0B-C979-FF65-6C57-617595D20F1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FE162D9-67FF-E4B1-C177-912A6DA19E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668150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err="1">
                <a:solidFill>
                  <a:prstClr val="white"/>
                </a:solidFill>
              </a:rPr>
              <a:t>ياجميع</a:t>
            </a:r>
            <a:r>
              <a:rPr lang="ar-EG" sz="3600" dirty="0">
                <a:solidFill>
                  <a:prstClr val="white"/>
                </a:solidFill>
              </a:rPr>
              <a:t> أعمال الرب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ni`hbyou`i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toutes Ses œuvres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0AF5A51A-DB79-EF7B-E9A5-C214EC5B62C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244CDBB-8B97-4FA6-F3C8-3226F514D75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1702103"/>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السموات </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a:solidFill>
                  <a:prstClr val="white"/>
                </a:solidFill>
                <a:latin typeface="CS Avva Shenouda" pitchFamily="34" charset="0"/>
              </a:rPr>
              <a:t>¿`Cmou `e`P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vous les cieux</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1DD20BD2-F039-31E3-F965-F67142E122A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BE069F6-095A-A928-DB2B-21AC7DC66A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578755"/>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باركوا الرب </a:t>
            </a:r>
            <a:endParaRPr lang="fr-FR" sz="3600" dirty="0">
              <a:solidFill>
                <a:prstClr val="white"/>
              </a:solidFill>
            </a:endParaRPr>
          </a:p>
          <a:p>
            <a:pPr algn="r" rtl="1"/>
            <a:r>
              <a:rPr lang="ar-EG" sz="3600" dirty="0" err="1">
                <a:solidFill>
                  <a:prstClr val="white"/>
                </a:solidFill>
              </a:rPr>
              <a:t>ياجميع</a:t>
            </a:r>
            <a:r>
              <a:rPr lang="ar-EG" sz="3600" dirty="0">
                <a:solidFill>
                  <a:prstClr val="white"/>
                </a:solidFill>
              </a:rPr>
              <a:t> ملائكة الرب </a:t>
            </a:r>
            <a:endParaRPr lang="fr-FR" sz="3600" dirty="0">
              <a:solidFill>
                <a:prstClr val="white"/>
              </a:solidFill>
            </a:endParaRPr>
          </a:p>
          <a:p>
            <a:pPr algn="r" rtl="1"/>
            <a:r>
              <a:rPr lang="ar-EG" sz="3600" dirty="0" err="1">
                <a:solidFill>
                  <a:prstClr val="white"/>
                </a:solidFill>
              </a:rPr>
              <a:t>سبحوه</a:t>
            </a:r>
            <a:r>
              <a:rPr lang="ar-EG" sz="3600" dirty="0">
                <a:solidFill>
                  <a:prstClr val="white"/>
                </a:solidFill>
              </a:rPr>
              <a:t> وزيدوه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tous Ses anges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55C6F959-0CF6-46F5-C29C-706B73EF6F3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55CC656-33BF-1010-08D1-A6C9396C89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46661"/>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19396" y="255445"/>
            <a:ext cx="4045092" cy="1569660"/>
          </a:xfrm>
          <a:prstGeom prst="rect">
            <a:avLst/>
          </a:prstGeom>
        </p:spPr>
        <p:txBody>
          <a:bodyPr wrap="square">
            <a:spAutoFit/>
          </a:bodyPr>
          <a:lstStyle/>
          <a:p>
            <a:pPr algn="r" rtl="1"/>
            <a:r>
              <a:rPr lang="ar-EG" sz="3200" dirty="0">
                <a:solidFill>
                  <a:prstClr val="white"/>
                </a:solidFill>
              </a:rPr>
              <a:t>باركي الرب </a:t>
            </a:r>
            <a:endParaRPr lang="fr-FR" sz="3200" dirty="0">
              <a:solidFill>
                <a:prstClr val="white"/>
              </a:solidFill>
            </a:endParaRPr>
          </a:p>
          <a:p>
            <a:pPr algn="r" rtl="1"/>
            <a:r>
              <a:rPr lang="ar-EG" sz="3200" dirty="0" err="1">
                <a:solidFill>
                  <a:prstClr val="white"/>
                </a:solidFill>
              </a:rPr>
              <a:t>ياجميع</a:t>
            </a:r>
            <a:r>
              <a:rPr lang="ar-EG" sz="3200" dirty="0">
                <a:solidFill>
                  <a:prstClr val="white"/>
                </a:solidFill>
              </a:rPr>
              <a:t> المياه التي فوق</a:t>
            </a:r>
            <a:r>
              <a:rPr lang="fr-FR" sz="3200" dirty="0">
                <a:solidFill>
                  <a:prstClr val="white"/>
                </a:solidFill>
              </a:rPr>
              <a:t> </a:t>
            </a:r>
            <a:r>
              <a:rPr lang="ar-EG" sz="3200" dirty="0">
                <a:solidFill>
                  <a:prstClr val="white"/>
                </a:solidFill>
              </a:rPr>
              <a:t>السماء</a:t>
            </a:r>
            <a:endParaRPr lang="fr-FR" sz="3200" dirty="0">
              <a:solidFill>
                <a:prstClr val="white"/>
              </a:solidFill>
            </a:endParaRPr>
          </a:p>
          <a:p>
            <a:pPr algn="r" rtl="1"/>
            <a:r>
              <a:rPr lang="ar-EG" sz="3200" dirty="0" err="1">
                <a:solidFill>
                  <a:prstClr val="white"/>
                </a:solidFill>
              </a:rPr>
              <a:t>سبحيه</a:t>
            </a:r>
            <a:r>
              <a:rPr lang="ar-EG" sz="3200" dirty="0">
                <a:solidFill>
                  <a:prstClr val="white"/>
                </a:solidFill>
              </a:rPr>
              <a:t> وزيديه علواً إلى الآباد.</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etca`pswi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toutes les eaux</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2B5E913-ECE1-3692-FA48-98F4E1A6DFC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30999E9-A0C1-9AB7-932B-A40B525E87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07942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err="1">
                <a:solidFill>
                  <a:prstClr val="white"/>
                </a:solidFill>
              </a:rPr>
              <a:t>ياجميع</a:t>
            </a:r>
            <a:r>
              <a:rPr lang="ar-EG" sz="3600" dirty="0">
                <a:solidFill>
                  <a:prstClr val="white"/>
                </a:solidFill>
              </a:rPr>
              <a:t> قوات الرب.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toutes Ses forces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5C3B5BE1-DE98-77E7-DA8F-DE7A645C0E2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BCADCDE-F9FF-7E53-49DB-8CE680B796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109663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باركا الرب </a:t>
            </a:r>
            <a:endParaRPr lang="fr-FR" sz="3600" dirty="0">
              <a:solidFill>
                <a:prstClr val="white"/>
              </a:solidFill>
            </a:endParaRPr>
          </a:p>
          <a:p>
            <a:pPr algn="r" rtl="1"/>
            <a:r>
              <a:rPr lang="ar-EG" sz="3600" dirty="0">
                <a:solidFill>
                  <a:prstClr val="white"/>
                </a:solidFill>
              </a:rPr>
              <a:t>أيتها الشمس والقمر </a:t>
            </a:r>
            <a:r>
              <a:rPr lang="ar-EG" sz="3600" dirty="0" err="1">
                <a:solidFill>
                  <a:prstClr val="white"/>
                </a:solidFill>
              </a:rPr>
              <a:t>سبحاه</a:t>
            </a:r>
            <a:r>
              <a:rPr lang="ar-EG" sz="3600" dirty="0">
                <a:solidFill>
                  <a:prstClr val="white"/>
                </a:solidFill>
              </a:rPr>
              <a:t> وزيداه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piioh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lune et soleil</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DA2426A2-C4CE-FB96-E027-3FA233E0361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551F48E-CC12-E2CF-9168-FEE8B46207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17502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err="1">
                <a:solidFill>
                  <a:prstClr val="white"/>
                </a:solidFill>
              </a:rPr>
              <a:t>ياسائر</a:t>
            </a:r>
            <a:r>
              <a:rPr lang="ar-EG" sz="3600" dirty="0">
                <a:solidFill>
                  <a:prstClr val="white"/>
                </a:solidFill>
              </a:rPr>
              <a:t> نجوم السماء.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niciou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étoiles du ciel</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2743B674-3028-98BE-CE3F-B5F1F20C109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4A9D417-21B6-1B84-816E-C64BEA9531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7683341"/>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الأمطار مع الأنداء.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nimounhwou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pluies et rosées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E50F65D5-1D16-8C4D-14AF-1999C56619F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EC2664E-B787-ED61-8A67-F19751B97A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8170460"/>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السُحب والرياح.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vents et nuées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3530554-B42C-65A3-E4E4-377524B5B58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2FEA3BA-CEDA-6FEB-F31A-EB487CCB11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801627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يا جميع الأرواح. </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ni=p=na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tous les vents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5086A8F1-16E8-274F-8C87-DADF6E77C8C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D2E2243-2AB1-3AE6-27AF-92145C6590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8787177"/>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باركا الرب </a:t>
            </a:r>
            <a:endParaRPr lang="fr-FR" sz="3600" dirty="0">
              <a:solidFill>
                <a:prstClr val="white"/>
              </a:solidFill>
            </a:endParaRPr>
          </a:p>
          <a:p>
            <a:pPr algn="r" rtl="1"/>
            <a:r>
              <a:rPr lang="ar-EG" sz="3600" dirty="0">
                <a:solidFill>
                  <a:prstClr val="white"/>
                </a:solidFill>
              </a:rPr>
              <a:t>أيتها النار والحرارة. </a:t>
            </a:r>
            <a:r>
              <a:rPr lang="ar-EG" sz="3600" dirty="0" err="1">
                <a:solidFill>
                  <a:prstClr val="white"/>
                </a:solidFill>
              </a:rPr>
              <a:t>سبحاه</a:t>
            </a:r>
            <a:r>
              <a:rPr lang="ar-EG" sz="3600" dirty="0">
                <a:solidFill>
                  <a:prstClr val="white"/>
                </a:solidFill>
              </a:rPr>
              <a:t> وزيداه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pikauma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feu et chaleur</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FE2C2D3B-D087-EF59-28ED-D5C50698295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67F2424-22BF-BB51-00CB-767AA3A6B6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175015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باركا الرب </a:t>
            </a:r>
            <a:endParaRPr lang="fr-FR" sz="3600" dirty="0">
              <a:solidFill>
                <a:prstClr val="white"/>
              </a:solidFill>
            </a:endParaRPr>
          </a:p>
          <a:p>
            <a:pPr algn="r" rtl="1"/>
            <a:r>
              <a:rPr lang="ar-EG" sz="3600" dirty="0">
                <a:solidFill>
                  <a:prstClr val="white"/>
                </a:solidFill>
              </a:rPr>
              <a:t>أيها البرد والحر </a:t>
            </a:r>
            <a:endParaRPr lang="fr-FR" sz="3600" dirty="0">
              <a:solidFill>
                <a:prstClr val="white"/>
              </a:solidFill>
            </a:endParaRPr>
          </a:p>
          <a:p>
            <a:pPr algn="r" rtl="1"/>
            <a:r>
              <a:rPr lang="ar-EG" sz="3600" dirty="0" err="1">
                <a:solidFill>
                  <a:prstClr val="white"/>
                </a:solidFill>
              </a:rPr>
              <a:t>سبحاه</a:t>
            </a:r>
            <a:r>
              <a:rPr lang="ar-EG" sz="3600" dirty="0">
                <a:solidFill>
                  <a:prstClr val="white"/>
                </a:solidFill>
              </a:rPr>
              <a:t> وزيداه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pi`wjeb</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pikaucwn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496943"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froid et chaleur</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628E896-E422-DD98-16D7-E0233E871DD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B092BE1-EE90-9018-4FBD-9072C98CD1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9983466"/>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الأهوية والأنداء.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niiw</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ninifi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vents et rosées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FBB4F398-0844-32F7-C7B0-D6686E5967F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2FE2D1B-103E-3980-2390-1B7C1F25A3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6131927"/>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الليالي والأيام.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ni`ejwrh</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nuits et jours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B4A5DB09-11B6-3040-62BF-7AE690EF6AE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DB4177A-1050-8899-DBDE-88089536310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42653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أيها النور والظلمة </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pi,aki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lumière, ténèbres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48EC6588-B0D1-FD15-21AA-372C3CFFAC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F78EE38-6885-DCBF-C8FB-863ACCDB2A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637096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r" rtl="1"/>
            <a:r>
              <a:rPr lang="ar-EG" sz="3600" dirty="0">
                <a:solidFill>
                  <a:prstClr val="white"/>
                </a:solidFill>
              </a:rPr>
              <a:t>باركا الرب </a:t>
            </a:r>
            <a:endParaRPr lang="fr-FR" sz="3600" dirty="0">
              <a:solidFill>
                <a:prstClr val="white"/>
              </a:solidFill>
            </a:endParaRPr>
          </a:p>
          <a:p>
            <a:pPr algn="r" rtl="1"/>
            <a:r>
              <a:rPr lang="ar-EG" sz="3600" dirty="0">
                <a:solidFill>
                  <a:prstClr val="white"/>
                </a:solidFill>
              </a:rPr>
              <a:t>أيها البرد والصقيع </a:t>
            </a:r>
            <a:endParaRPr lang="fr-FR" sz="3600" dirty="0">
              <a:solidFill>
                <a:prstClr val="white"/>
              </a:solidFill>
            </a:endParaRPr>
          </a:p>
          <a:p>
            <a:pPr algn="r" rtl="1"/>
            <a:r>
              <a:rPr lang="ar-EG" sz="3600" dirty="0" err="1">
                <a:solidFill>
                  <a:prstClr val="white"/>
                </a:solidFill>
              </a:rPr>
              <a:t>سبحاه</a:t>
            </a:r>
            <a:r>
              <a:rPr lang="ar-EG" sz="3600" dirty="0">
                <a:solidFill>
                  <a:prstClr val="white"/>
                </a:solidFill>
              </a:rPr>
              <a:t> وزيداه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pijaf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pi`wjeb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gel et frimas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BF1AD47F-307D-0451-F05D-DA48E50855C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860A877-A2FA-BB10-3FD4-A30A26FAA2E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921345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أيها الجليد والثلج. </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glaces et neiges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43C5B0C0-E0AC-67FC-4A36-9D53B5DCF9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D0CE3E4-0930-24EE-3C58-72C58F80F5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589946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البروق والسحب.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nicetebryj</a:t>
            </a:r>
            <a:r>
              <a:rPr lang="fr-FR" sz="2800" dirty="0">
                <a:solidFill>
                  <a:prstClr val="white"/>
                </a:solidFill>
                <a:latin typeface="CS Avva Shenouda" pitchFamily="34" charset="0"/>
              </a:rPr>
              <a:t> nem ni[</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éclairs, nuées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13A2A511-999C-827A-1E18-F9596524D76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503A142-6BC3-D048-BEBC-8B187A934E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369216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الأرض كلها. </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toute la terre</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C485812F-F862-7F9B-18DB-05949B69EC2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8CAF04A-D8B0-7967-54C2-9D086B414B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438421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246769"/>
          </a:xfrm>
          <a:prstGeom prst="rect">
            <a:avLst/>
          </a:prstGeom>
        </p:spPr>
        <p:txBody>
          <a:bodyPr wrap="square">
            <a:spAutoFit/>
          </a:bodyPr>
          <a:lstStyle/>
          <a:p>
            <a:pPr algn="r" rtl="1"/>
            <a:r>
              <a:rPr lang="ar-EG" sz="3500" dirty="0">
                <a:solidFill>
                  <a:prstClr val="white"/>
                </a:solidFill>
              </a:rPr>
              <a:t>باركي الرب </a:t>
            </a:r>
            <a:endParaRPr lang="fr-FR" sz="3500" dirty="0">
              <a:solidFill>
                <a:prstClr val="white"/>
              </a:solidFill>
            </a:endParaRPr>
          </a:p>
          <a:p>
            <a:pPr algn="r" rtl="1"/>
            <a:r>
              <a:rPr lang="ar-EG" sz="3500" dirty="0">
                <a:solidFill>
                  <a:prstClr val="white"/>
                </a:solidFill>
              </a:rPr>
              <a:t>أيتها الجبال وجميع الآكام</a:t>
            </a:r>
            <a:endParaRPr lang="fr-FR" sz="3500" dirty="0">
              <a:solidFill>
                <a:prstClr val="white"/>
              </a:solidFill>
            </a:endParaRPr>
          </a:p>
          <a:p>
            <a:pPr algn="r" rtl="1"/>
            <a:r>
              <a:rPr lang="ar-EG" sz="3500" dirty="0" err="1">
                <a:solidFill>
                  <a:prstClr val="white"/>
                </a:solidFill>
              </a:rPr>
              <a:t>سبحيه</a:t>
            </a:r>
            <a:r>
              <a:rPr lang="ar-EG" sz="3500" dirty="0">
                <a:solidFill>
                  <a:prstClr val="white"/>
                </a:solidFill>
              </a:rPr>
              <a:t> وزيديه علواً إلى الآباد.</a:t>
            </a:r>
            <a:endParaRPr lang="fr-FR" sz="35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nikalamvwou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96943"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monts et collines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0192CA86-6C1A-BE2D-70F7-8C52E006A1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7A3DBEC-DB6B-6D13-DE4C-FE752CA7B3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208788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r" rtl="1"/>
            <a:r>
              <a:rPr lang="ar-EG" sz="3200" dirty="0">
                <a:solidFill>
                  <a:prstClr val="white"/>
                </a:solidFill>
              </a:rPr>
              <a:t>بارك الرب </a:t>
            </a:r>
            <a:endParaRPr lang="fr-FR" sz="3200" dirty="0">
              <a:solidFill>
                <a:prstClr val="white"/>
              </a:solidFill>
            </a:endParaRPr>
          </a:p>
          <a:p>
            <a:pPr algn="r" rtl="1"/>
            <a:r>
              <a:rPr lang="ar-EG" sz="3200" dirty="0">
                <a:solidFill>
                  <a:prstClr val="white"/>
                </a:solidFill>
              </a:rPr>
              <a:t>يا جميع ما يَنبت </a:t>
            </a:r>
            <a:endParaRPr lang="fr-FR" sz="3200" dirty="0">
              <a:solidFill>
                <a:prstClr val="white"/>
              </a:solidFill>
            </a:endParaRPr>
          </a:p>
          <a:p>
            <a:pPr algn="r" rtl="1"/>
            <a:r>
              <a:rPr lang="ar-EG" sz="3200" dirty="0">
                <a:solidFill>
                  <a:prstClr val="white"/>
                </a:solidFill>
              </a:rPr>
              <a:t>على وجه الأرض </a:t>
            </a:r>
            <a:endParaRPr lang="fr-FR" sz="3200" dirty="0">
              <a:solidFill>
                <a:prstClr val="white"/>
              </a:solidFill>
            </a:endParaRPr>
          </a:p>
          <a:p>
            <a:pPr algn="r" rtl="1"/>
            <a:r>
              <a:rPr lang="ar-EG" sz="3200" dirty="0">
                <a:solidFill>
                  <a:prstClr val="white"/>
                </a:solidFill>
              </a:rPr>
              <a:t>سبحه وزده علواً إلى الآباد.</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etryt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pho</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toutes les plantes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E558ECCB-10B1-9F2B-192D-189ED05297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7972CE9-1BAA-C05A-CA41-B38686F132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839025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الينابيع. </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nimoumi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vous les sources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0619136E-C00D-CF07-82A3-87317F660F8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B5BF8A2-A0CF-3989-60AD-4925EE683D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347602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البحار والأنهار.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ni`amaiou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niiarwou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mers et fleuves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4CE2F445-7530-9714-1434-BC9ED363DC7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AE3C979-D45A-07F4-19A1-E8CC998ECC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034932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08680" y="255444"/>
            <a:ext cx="3911792" cy="2000548"/>
          </a:xfrm>
          <a:prstGeom prst="rect">
            <a:avLst/>
          </a:prstGeom>
        </p:spPr>
        <p:txBody>
          <a:bodyPr wrap="square">
            <a:spAutoFit/>
          </a:bodyPr>
          <a:lstStyle/>
          <a:p>
            <a:pPr algn="r" rtl="1"/>
            <a:r>
              <a:rPr lang="ar-EG" sz="3100" dirty="0">
                <a:solidFill>
                  <a:prstClr val="white"/>
                </a:solidFill>
              </a:rPr>
              <a:t>باركي الرب </a:t>
            </a:r>
            <a:endParaRPr lang="fr-FR" sz="3100" dirty="0">
              <a:solidFill>
                <a:prstClr val="white"/>
              </a:solidFill>
            </a:endParaRPr>
          </a:p>
          <a:p>
            <a:pPr algn="r" rtl="1"/>
            <a:r>
              <a:rPr lang="ar-EG" sz="3100" dirty="0">
                <a:solidFill>
                  <a:prstClr val="white"/>
                </a:solidFill>
              </a:rPr>
              <a:t>أيتها الحيتان </a:t>
            </a:r>
            <a:endParaRPr lang="fr-FR" sz="3100" dirty="0">
              <a:solidFill>
                <a:prstClr val="white"/>
              </a:solidFill>
            </a:endParaRPr>
          </a:p>
          <a:p>
            <a:pPr algn="r" rtl="1"/>
            <a:r>
              <a:rPr lang="ar-EG" sz="3100" dirty="0">
                <a:solidFill>
                  <a:prstClr val="white"/>
                </a:solidFill>
              </a:rPr>
              <a:t>وجميع ما يتحرك في المياه. </a:t>
            </a:r>
            <a:endParaRPr lang="fr-FR" sz="3100" dirty="0">
              <a:solidFill>
                <a:prstClr val="white"/>
              </a:solidFill>
            </a:endParaRPr>
          </a:p>
          <a:p>
            <a:pPr algn="r" rtl="1"/>
            <a:r>
              <a:rPr lang="ar-EG" sz="3100" dirty="0" err="1">
                <a:solidFill>
                  <a:prstClr val="white"/>
                </a:solidFill>
              </a:rPr>
              <a:t>سبحيه</a:t>
            </a:r>
            <a:r>
              <a:rPr lang="ar-EG" sz="3100" dirty="0">
                <a:solidFill>
                  <a:prstClr val="white"/>
                </a:solidFill>
              </a:rPr>
              <a:t> وزيديه علواً إلى الآباد</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nikytoc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en,ai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etkim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poissons des mers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6C05B9D2-E5A9-F3CE-BF31-AFD55F72AF1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7099158-10F5-C6AE-0E46-F57CDF610F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9981989"/>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يا جميع طيور السماء. </a:t>
            </a:r>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nihala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oiseaux du ciel</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C91E6007-1274-0E34-E484-7820156A05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FF3ADF3-2953-37E4-58BE-48898D33BF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9519161"/>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باركي الرب </a:t>
            </a:r>
            <a:endParaRPr lang="fr-FR" sz="3600" dirty="0">
              <a:solidFill>
                <a:prstClr val="white"/>
              </a:solidFill>
            </a:endParaRPr>
          </a:p>
          <a:p>
            <a:pPr algn="r" rtl="1"/>
            <a:r>
              <a:rPr lang="ar-EG" sz="3600" dirty="0">
                <a:solidFill>
                  <a:prstClr val="white"/>
                </a:solidFill>
              </a:rPr>
              <a:t>أيتها الوحوش وكل</a:t>
            </a:r>
            <a:r>
              <a:rPr lang="fr-FR" sz="3600" dirty="0">
                <a:solidFill>
                  <a:prstClr val="white"/>
                </a:solidFill>
              </a:rPr>
              <a:t> </a:t>
            </a:r>
            <a:r>
              <a:rPr lang="ar-EG" sz="3600" dirty="0">
                <a:solidFill>
                  <a:prstClr val="white"/>
                </a:solidFill>
              </a:rPr>
              <a:t>البهائم</a:t>
            </a:r>
            <a:endParaRPr lang="fr-FR" sz="3600" dirty="0">
              <a:solidFill>
                <a:prstClr val="white"/>
              </a:solidFill>
            </a:endParaRPr>
          </a:p>
          <a:p>
            <a:pPr algn="r" rtl="1"/>
            <a:r>
              <a:rPr lang="ar-EG" sz="3600" dirty="0" err="1">
                <a:solidFill>
                  <a:prstClr val="white"/>
                </a:solidFill>
              </a:rPr>
              <a:t>سبحيه</a:t>
            </a:r>
            <a:r>
              <a:rPr lang="ar-EG" sz="3600" dirty="0">
                <a:solidFill>
                  <a:prstClr val="white"/>
                </a:solidFill>
              </a:rPr>
              <a:t> وزيديه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ni;yrion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nitebnwou`i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bêtes sauvages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B9D82266-E0D8-3BCE-0E15-DCFB7DE1821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41142A8-02F4-7FF9-9A53-1621D5D6BC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388337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960440" cy="2185214"/>
          </a:xfrm>
          <a:prstGeom prst="rect">
            <a:avLst/>
          </a:prstGeom>
        </p:spPr>
        <p:txBody>
          <a:bodyPr wrap="square">
            <a:spAutoFit/>
          </a:bodyPr>
          <a:lstStyle/>
          <a:p>
            <a:pPr algn="r" rtl="1"/>
            <a:r>
              <a:rPr lang="ar-EG" sz="3400" dirty="0">
                <a:solidFill>
                  <a:prstClr val="white"/>
                </a:solidFill>
              </a:rPr>
              <a:t>باركوا الرب </a:t>
            </a:r>
            <a:endParaRPr lang="fr-FR" sz="3400" dirty="0">
              <a:solidFill>
                <a:prstClr val="white"/>
              </a:solidFill>
            </a:endParaRPr>
          </a:p>
          <a:p>
            <a:pPr algn="r" rtl="1"/>
            <a:r>
              <a:rPr lang="ar-EG" sz="3400" dirty="0">
                <a:solidFill>
                  <a:prstClr val="white"/>
                </a:solidFill>
              </a:rPr>
              <a:t>يا بني البشر واسجدوا للرب </a:t>
            </a:r>
            <a:endParaRPr lang="fr-FR" sz="3400" dirty="0">
              <a:solidFill>
                <a:prstClr val="white"/>
              </a:solidFill>
            </a:endParaRPr>
          </a:p>
          <a:p>
            <a:pPr algn="r" rtl="1"/>
            <a:r>
              <a:rPr lang="ar-EG" sz="3400" dirty="0" err="1">
                <a:solidFill>
                  <a:prstClr val="white"/>
                </a:solidFill>
              </a:rPr>
              <a:t>سبحوه</a:t>
            </a:r>
            <a:r>
              <a:rPr lang="ar-EG" sz="3400" dirty="0">
                <a:solidFill>
                  <a:prstClr val="white"/>
                </a:solidFill>
              </a:rPr>
              <a:t> وزيدوه علواً إلى الآباد.</a:t>
            </a:r>
            <a:endParaRPr lang="fr-FR" sz="34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ouwst</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fils des hommes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360C0848-D528-4887-B6AD-9962F1B81F1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EB519B8-B34C-607F-8547-EC3C1D0099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174900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r" rtl="1"/>
            <a:r>
              <a:rPr lang="ar-EG" sz="3600" dirty="0">
                <a:solidFill>
                  <a:prstClr val="white"/>
                </a:solidFill>
              </a:rPr>
              <a:t>بارك الرب </a:t>
            </a:r>
            <a:endParaRPr lang="fr-FR" sz="3600" dirty="0">
              <a:solidFill>
                <a:prstClr val="white"/>
              </a:solidFill>
            </a:endParaRPr>
          </a:p>
          <a:p>
            <a:pPr algn="r" rtl="1"/>
            <a:r>
              <a:rPr lang="ar-EG" sz="3600" dirty="0">
                <a:solidFill>
                  <a:prstClr val="white"/>
                </a:solidFill>
              </a:rPr>
              <a:t>يا إسرائيل </a:t>
            </a:r>
            <a:endParaRPr lang="fr-FR" sz="3600" dirty="0">
              <a:solidFill>
                <a:prstClr val="white"/>
              </a:solidFill>
            </a:endParaRPr>
          </a:p>
          <a:p>
            <a:pPr algn="r" rtl="1"/>
            <a:r>
              <a:rPr lang="ar-EG" sz="3600" dirty="0">
                <a:solidFill>
                  <a:prstClr val="white"/>
                </a:solidFill>
              </a:rPr>
              <a:t>سبحه وزده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Israël</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8E4CF80B-AEC9-3EC6-1B51-B8CE7379D06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FB3B4E1A-A15E-21B2-D3E0-0CA1A57500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431426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باركوا الرب </a:t>
            </a:r>
            <a:endParaRPr lang="fr-FR" sz="3600" dirty="0">
              <a:solidFill>
                <a:prstClr val="white"/>
              </a:solidFill>
            </a:endParaRPr>
          </a:p>
          <a:p>
            <a:pPr algn="r" rtl="1"/>
            <a:r>
              <a:rPr lang="ar-EG" sz="3600" dirty="0">
                <a:solidFill>
                  <a:prstClr val="white"/>
                </a:solidFill>
              </a:rPr>
              <a:t>يا كهنة الرب </a:t>
            </a:r>
            <a:endParaRPr lang="fr-FR" sz="3600" dirty="0">
              <a:solidFill>
                <a:prstClr val="white"/>
              </a:solidFill>
            </a:endParaRPr>
          </a:p>
          <a:p>
            <a:pPr algn="r" rtl="1"/>
            <a:r>
              <a:rPr lang="ar-EG" sz="3600" dirty="0" err="1">
                <a:solidFill>
                  <a:prstClr val="white"/>
                </a:solidFill>
              </a:rPr>
              <a:t>سبحوه</a:t>
            </a:r>
            <a:r>
              <a:rPr lang="ar-EG" sz="3600" dirty="0">
                <a:solidFill>
                  <a:prstClr val="white"/>
                </a:solidFill>
              </a:rPr>
              <a:t> وزيدوه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niouyb</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prêtres de Dieu</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E80911F9-7F38-2811-9A5C-7410097B9B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1D0E034-39B6-DECF-AF16-AB5B03FB5F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0323384"/>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باركوا الرب </a:t>
            </a:r>
            <a:endParaRPr lang="fr-FR" sz="3600" dirty="0">
              <a:solidFill>
                <a:prstClr val="white"/>
              </a:solidFill>
            </a:endParaRPr>
          </a:p>
          <a:p>
            <a:pPr algn="r" rtl="1"/>
            <a:r>
              <a:rPr lang="ar-EG" sz="3600" dirty="0">
                <a:solidFill>
                  <a:prstClr val="white"/>
                </a:solidFill>
              </a:rPr>
              <a:t>يا عبيد الرب </a:t>
            </a:r>
            <a:endParaRPr lang="fr-FR" sz="3600" dirty="0">
              <a:solidFill>
                <a:prstClr val="white"/>
              </a:solidFill>
            </a:endParaRPr>
          </a:p>
          <a:p>
            <a:pPr algn="r" rtl="1"/>
            <a:r>
              <a:rPr lang="ar-EG" sz="3600" dirty="0" err="1">
                <a:solidFill>
                  <a:prstClr val="white"/>
                </a:solidFill>
              </a:rPr>
              <a:t>سبحوه</a:t>
            </a:r>
            <a:r>
              <a:rPr lang="ar-EG" sz="3600" dirty="0">
                <a:solidFill>
                  <a:prstClr val="white"/>
                </a:solidFill>
              </a:rPr>
              <a:t> وزيدوه علواً إلى الآباد.</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ni`ebiaik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`P¡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Ses serviteurs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9079D756-128F-6087-7C0F-5E075D0972E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A04A4983-BF9E-E1B5-8ACB-C929C7F249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1465046"/>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88432" cy="2308324"/>
          </a:xfrm>
          <a:prstGeom prst="rect">
            <a:avLst/>
          </a:prstGeom>
        </p:spPr>
        <p:txBody>
          <a:bodyPr wrap="square">
            <a:spAutoFit/>
          </a:bodyPr>
          <a:lstStyle/>
          <a:p>
            <a:pPr algn="r" rtl="1"/>
            <a:r>
              <a:rPr lang="ar-EG" sz="3600" dirty="0">
                <a:solidFill>
                  <a:prstClr val="white"/>
                </a:solidFill>
              </a:rPr>
              <a:t>باركوا الرب </a:t>
            </a:r>
            <a:endParaRPr lang="fr-FR" sz="3600" dirty="0">
              <a:solidFill>
                <a:prstClr val="white"/>
              </a:solidFill>
            </a:endParaRPr>
          </a:p>
          <a:p>
            <a:pPr algn="r" rtl="1"/>
            <a:r>
              <a:rPr lang="ar-EG" sz="3600" dirty="0">
                <a:solidFill>
                  <a:prstClr val="white"/>
                </a:solidFill>
              </a:rPr>
              <a:t>يا أرواح وأنفس</a:t>
            </a:r>
            <a:r>
              <a:rPr lang="fr-FR" sz="3600" dirty="0">
                <a:solidFill>
                  <a:prstClr val="white"/>
                </a:solidFill>
              </a:rPr>
              <a:t> </a:t>
            </a:r>
            <a:r>
              <a:rPr lang="ar-EG" sz="3600" dirty="0">
                <a:solidFill>
                  <a:prstClr val="white"/>
                </a:solidFill>
              </a:rPr>
              <a:t>الصديقين</a:t>
            </a:r>
            <a:endParaRPr lang="fr-FR" sz="3600" dirty="0">
              <a:solidFill>
                <a:prstClr val="white"/>
              </a:solidFill>
            </a:endParaRPr>
          </a:p>
          <a:p>
            <a:pPr algn="r" rtl="1"/>
            <a:r>
              <a:rPr lang="ar-EG" sz="3600" dirty="0" err="1">
                <a:solidFill>
                  <a:prstClr val="white"/>
                </a:solidFill>
              </a:rPr>
              <a:t>سبحوه</a:t>
            </a:r>
            <a:r>
              <a:rPr lang="ar-EG" sz="3600" dirty="0">
                <a:solidFill>
                  <a:prstClr val="white"/>
                </a:solidFill>
              </a:rPr>
              <a:t> وزيدوه علواً إلى الآباد.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ni=p=na nem </a:t>
            </a:r>
            <a:r>
              <a:rPr lang="fr-FR" sz="2800" dirty="0" err="1">
                <a:solidFill>
                  <a:prstClr val="white"/>
                </a:solidFill>
                <a:latin typeface="CS Avva Shenouda" pitchFamily="34" charset="0"/>
              </a:rPr>
              <a:t>ni'u,y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esprits des justes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D3E147F-78F1-A5E4-8DCF-B81E486546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2B8C01A-7BAB-B2C4-AE27-1C3DD566A2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284934"/>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554545"/>
          </a:xfrm>
          <a:prstGeom prst="rect">
            <a:avLst/>
          </a:prstGeom>
        </p:spPr>
        <p:txBody>
          <a:bodyPr wrap="square">
            <a:spAutoFit/>
          </a:bodyPr>
          <a:lstStyle/>
          <a:p>
            <a:pPr algn="r" rtl="1"/>
            <a:r>
              <a:rPr lang="ar-EG" sz="3200" dirty="0">
                <a:solidFill>
                  <a:prstClr val="white"/>
                </a:solidFill>
              </a:rPr>
              <a:t>باركوا الرب </a:t>
            </a:r>
            <a:endParaRPr lang="fr-FR" sz="3200" dirty="0">
              <a:solidFill>
                <a:prstClr val="white"/>
              </a:solidFill>
            </a:endParaRPr>
          </a:p>
          <a:p>
            <a:pPr algn="r" rtl="1"/>
            <a:r>
              <a:rPr lang="ar-EG" sz="3200" dirty="0">
                <a:solidFill>
                  <a:prstClr val="white"/>
                </a:solidFill>
              </a:rPr>
              <a:t>أيها القديسون</a:t>
            </a:r>
            <a:endParaRPr lang="fr-FR" sz="3200" dirty="0">
              <a:solidFill>
                <a:prstClr val="white"/>
              </a:solidFill>
            </a:endParaRPr>
          </a:p>
          <a:p>
            <a:pPr algn="r" rtl="1"/>
            <a:r>
              <a:rPr lang="fr-FR" sz="3200" dirty="0">
                <a:solidFill>
                  <a:prstClr val="white"/>
                </a:solidFill>
              </a:rPr>
              <a:t> </a:t>
            </a:r>
            <a:r>
              <a:rPr lang="ar-EG" sz="3200" dirty="0" err="1">
                <a:solidFill>
                  <a:prstClr val="white"/>
                </a:solidFill>
              </a:rPr>
              <a:t>والمتواضعو</a:t>
            </a:r>
            <a:r>
              <a:rPr lang="ar-EG" sz="3200" dirty="0">
                <a:solidFill>
                  <a:prstClr val="white"/>
                </a:solidFill>
              </a:rPr>
              <a:t> القلوب </a:t>
            </a:r>
            <a:endParaRPr lang="fr-FR" sz="3200" dirty="0">
              <a:solidFill>
                <a:prstClr val="white"/>
              </a:solidFill>
            </a:endParaRPr>
          </a:p>
          <a:p>
            <a:pPr algn="r" rtl="1"/>
            <a:r>
              <a:rPr lang="ar-EG" sz="3200" dirty="0" err="1">
                <a:solidFill>
                  <a:prstClr val="white"/>
                </a:solidFill>
              </a:rPr>
              <a:t>سبحوه</a:t>
            </a:r>
            <a:r>
              <a:rPr lang="ar-EG" sz="3200" dirty="0">
                <a:solidFill>
                  <a:prstClr val="white"/>
                </a:solidFill>
              </a:rPr>
              <a:t> وزيدوه علواً إلى الآباد.</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a:t>
            </a:r>
            <a:r>
              <a:rPr lang="fr-FR" sz="2800" dirty="0">
                <a:solidFill>
                  <a:prstClr val="white"/>
                </a:solidFill>
                <a:latin typeface="CS Avva Shenouda" pitchFamily="34" charset="0"/>
              </a:rPr>
              <a:t>=e=;u nem </a:t>
            </a:r>
            <a:r>
              <a:rPr lang="fr-FR" sz="2800" dirty="0" err="1">
                <a:solidFill>
                  <a:prstClr val="white"/>
                </a:solidFill>
                <a:latin typeface="CS Avva Shenouda" pitchFamily="34" charset="0"/>
              </a:rPr>
              <a:t>nyet;ebi`yout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ô saints et humbles</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303C9AD-3914-F72A-F661-5E0A4EC480F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37C003C-08F4-7382-71CC-0743B646E5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6227613"/>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r" rtl="1"/>
            <a:r>
              <a:rPr lang="ar-EG" sz="3200" dirty="0">
                <a:solidFill>
                  <a:prstClr val="white"/>
                </a:solidFill>
              </a:rPr>
              <a:t>باركوا الرب </a:t>
            </a:r>
            <a:endParaRPr lang="fr-FR" sz="3200" dirty="0">
              <a:solidFill>
                <a:prstClr val="white"/>
              </a:solidFill>
            </a:endParaRPr>
          </a:p>
          <a:p>
            <a:pPr algn="r" rtl="1"/>
            <a:r>
              <a:rPr lang="ar-EG" sz="3200" dirty="0">
                <a:solidFill>
                  <a:prstClr val="white"/>
                </a:solidFill>
              </a:rPr>
              <a:t>يا حنانيا </a:t>
            </a:r>
            <a:r>
              <a:rPr lang="ar-EG" sz="3200" dirty="0" err="1">
                <a:solidFill>
                  <a:prstClr val="white"/>
                </a:solidFill>
              </a:rPr>
              <a:t>وعزاريا</a:t>
            </a:r>
            <a:r>
              <a:rPr lang="ar-EG" sz="3200" dirty="0">
                <a:solidFill>
                  <a:prstClr val="white"/>
                </a:solidFill>
              </a:rPr>
              <a:t> </a:t>
            </a:r>
            <a:r>
              <a:rPr lang="ar-EG" sz="3200" dirty="0" err="1">
                <a:solidFill>
                  <a:prstClr val="white"/>
                </a:solidFill>
              </a:rPr>
              <a:t>وميصائيل</a:t>
            </a:r>
            <a:endParaRPr lang="fr-FR" sz="3200" dirty="0">
              <a:solidFill>
                <a:prstClr val="white"/>
              </a:solidFill>
            </a:endParaRPr>
          </a:p>
          <a:p>
            <a:pPr algn="r" rtl="1"/>
            <a:r>
              <a:rPr lang="ar-EG" sz="3200" dirty="0" err="1">
                <a:solidFill>
                  <a:prstClr val="white"/>
                </a:solidFill>
              </a:rPr>
              <a:t>سبحوه</a:t>
            </a:r>
            <a:r>
              <a:rPr lang="ar-EG" sz="3200" dirty="0">
                <a:solidFill>
                  <a:prstClr val="white"/>
                </a:solidFill>
              </a:rPr>
              <a:t> وزيدوه علواً إلى الآباد.</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Ananiac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Azariac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Micayl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err="1">
                <a:solidFill>
                  <a:prstClr val="white"/>
                </a:solidFill>
                <a:latin typeface="Book Antiqua" pitchFamily="18" charset="0"/>
              </a:rPr>
              <a:t>Ananias</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Azarias</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Mishaël</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F2D64768-EB1D-E0DA-BEA5-0F9DFFD2D58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B3C630F-FC77-4775-7A00-C5ECC40AC9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086939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باركوا الرب </a:t>
            </a:r>
            <a:endParaRPr lang="fr-FR" sz="3600" dirty="0">
              <a:solidFill>
                <a:prstClr val="white"/>
              </a:solidFill>
            </a:endParaRPr>
          </a:p>
          <a:p>
            <a:pPr algn="r" rtl="1"/>
            <a:r>
              <a:rPr lang="ar-EG" sz="3600" dirty="0">
                <a:solidFill>
                  <a:prstClr val="white"/>
                </a:solidFill>
              </a:rPr>
              <a:t>يا عابدي الرب إله </a:t>
            </a:r>
            <a:r>
              <a:rPr lang="ar-EG" sz="3600" dirty="0" err="1">
                <a:solidFill>
                  <a:prstClr val="white"/>
                </a:solidFill>
              </a:rPr>
              <a:t>أبائنا</a:t>
            </a:r>
            <a:r>
              <a:rPr lang="ar-EG" sz="3600" dirty="0">
                <a:solidFill>
                  <a:prstClr val="white"/>
                </a:solidFill>
              </a:rPr>
              <a:t> </a:t>
            </a:r>
            <a:r>
              <a:rPr lang="ar-EG" sz="3600" dirty="0" err="1">
                <a:solidFill>
                  <a:prstClr val="white"/>
                </a:solidFill>
              </a:rPr>
              <a:t>سبحوه</a:t>
            </a:r>
            <a:r>
              <a:rPr lang="ar-EG" sz="3600" dirty="0">
                <a:solidFill>
                  <a:prstClr val="white"/>
                </a:solidFill>
              </a:rPr>
              <a:t> وزيدوه علواً إلى الآباد.</a:t>
            </a:r>
            <a:endParaRPr lang="fr-FR" sz="3600" dirty="0">
              <a:solidFill>
                <a:prstClr val="white"/>
              </a:solidFill>
            </a:endParaRPr>
          </a:p>
        </p:txBody>
      </p:sp>
      <p:sp>
        <p:nvSpPr>
          <p:cNvPr id="6" name="Rectangle 5"/>
          <p:cNvSpPr/>
          <p:nvPr/>
        </p:nvSpPr>
        <p:spPr>
          <a:xfrm>
            <a:off x="323528" y="249492"/>
            <a:ext cx="475252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nyetercebec;e</a:t>
            </a:r>
            <a:br>
              <a:rPr lang="fr-FR" sz="2800" dirty="0">
                <a:solidFill>
                  <a:prstClr val="white"/>
                </a:solidFill>
                <a:latin typeface="CS Avva Shenouda" pitchFamily="34" charset="0"/>
              </a:rPr>
            </a:br>
            <a:r>
              <a:rPr lang="fr-FR" sz="2800" dirty="0">
                <a:solidFill>
                  <a:prstClr val="white"/>
                </a:solidFill>
                <a:latin typeface="CS Avva Shenouda" pitchFamily="34" charset="0"/>
              </a:rPr>
              <a:t>`m`P¡ `V]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 </a:t>
            </a:r>
          </a:p>
          <a:p>
            <a:pPr algn="ctr"/>
            <a:r>
              <a:rPr lang="fr-FR" sz="2800" b="1" dirty="0">
                <a:solidFill>
                  <a:prstClr val="white"/>
                </a:solidFill>
                <a:latin typeface="Book Antiqua" pitchFamily="18" charset="0"/>
              </a:rPr>
              <a:t>ceux qui L'adorent</a:t>
            </a:r>
          </a:p>
          <a:p>
            <a:pPr algn="ctr"/>
            <a:r>
              <a:rPr lang="fr-FR" sz="2800" b="1" dirty="0">
                <a:solidFill>
                  <a:prstClr val="white"/>
                </a:solidFill>
                <a:latin typeface="Book Antiqua" pitchFamily="18" charset="0"/>
              </a:rPr>
              <a:t>Louez-Le à jamais, </a:t>
            </a:r>
          </a:p>
          <a:p>
            <a:pPr algn="ctr"/>
            <a:r>
              <a:rPr lang="fr-FR" sz="2800"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CD834828-C807-79DD-622B-2CFA4EABB62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K`cmarwout</a:t>
            </a:r>
            <a:r>
              <a:rPr lang="fr-FR" sz="1200" dirty="0">
                <a:solidFill>
                  <a:prstClr val="white"/>
                </a:solidFill>
                <a:latin typeface="CS Avva Shenouda" pitchFamily="34" charset="0"/>
              </a:rPr>
              <a:t> `P¡ </a:t>
            </a:r>
            <a:r>
              <a:rPr lang="fr-FR" sz="1200" dirty="0">
                <a:solidFill>
                  <a:prstClr val="white"/>
                </a:solidFill>
                <a:latin typeface="Book Antiqua" pitchFamily="18" charset="0"/>
              </a:rPr>
              <a:t>- 3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23B59DC-F9E6-09CD-4502-2D22D7D211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4506752"/>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709682" y="1979425"/>
            <a:ext cx="5886654" cy="415498"/>
          </a:xfrm>
          <a:prstGeom prst="rect">
            <a:avLst/>
          </a:prstGeom>
        </p:spPr>
        <p:txBody>
          <a:bodyPr wrap="square">
            <a:spAutoFit/>
          </a:bodyPr>
          <a:lstStyle/>
          <a:p>
            <a:pPr algn="ctr" rtl="1"/>
            <a:r>
              <a:rPr lang="fr-FR" sz="2100" b="1" dirty="0">
                <a:solidFill>
                  <a:prstClr val="white"/>
                </a:solidFill>
                <a:latin typeface="Book Antiqua" pitchFamily="18" charset="0"/>
              </a:rPr>
              <a:t> - Chantez Celui qui a été </a:t>
            </a:r>
            <a:r>
              <a:rPr lang="ar-EG" sz="2100" b="1" dirty="0">
                <a:solidFill>
                  <a:prstClr val="white"/>
                </a:solidFill>
                <a:latin typeface="Book Antiqua" pitchFamily="18" charset="0"/>
              </a:rPr>
              <a:t>رتّلوا للذي صلب عنّا </a:t>
            </a:r>
            <a:r>
              <a:rPr lang="fr-FR" sz="2100" b="1" dirty="0">
                <a:solidFill>
                  <a:prstClr val="white"/>
                </a:solidFill>
                <a:latin typeface="Book Antiqua" pitchFamily="18" charset="0"/>
              </a:rPr>
              <a:t> </a:t>
            </a:r>
            <a:endParaRPr lang="fr-FR" sz="3750" dirty="0">
              <a:solidFill>
                <a:prstClr val="white"/>
              </a:solidFill>
            </a:endParaRPr>
          </a:p>
        </p:txBody>
      </p:sp>
      <p:sp>
        <p:nvSpPr>
          <p:cNvPr id="6" name="Rectangle 5"/>
          <p:cNvSpPr/>
          <p:nvPr/>
        </p:nvSpPr>
        <p:spPr>
          <a:xfrm>
            <a:off x="2519772" y="735546"/>
            <a:ext cx="4212468" cy="669414"/>
          </a:xfrm>
          <a:prstGeom prst="rect">
            <a:avLst/>
          </a:prstGeom>
        </p:spPr>
        <p:txBody>
          <a:bodyPr wrap="square">
            <a:spAutoFit/>
          </a:bodyPr>
          <a:lstStyle/>
          <a:p>
            <a:pPr algn="ctr"/>
            <a:r>
              <a:rPr lang="fr-FR" sz="3750" dirty="0">
                <a:solidFill>
                  <a:prstClr val="white"/>
                </a:solidFill>
                <a:latin typeface="CS Avva Shenouda" panose="020B7200000000000000" pitchFamily="34" charset="0"/>
              </a:rPr>
              <a:t>`</a:t>
            </a:r>
            <a:r>
              <a:rPr lang="fr-FR" sz="3750" dirty="0" err="1">
                <a:solidFill>
                  <a:prstClr val="white"/>
                </a:solidFill>
                <a:latin typeface="Avva_Marcos" pitchFamily="82" charset="0"/>
              </a:rPr>
              <a:t>A</a:t>
            </a:r>
            <a:r>
              <a:rPr lang="fr-FR" sz="3750" dirty="0" err="1">
                <a:solidFill>
                  <a:prstClr val="white"/>
                </a:solidFill>
                <a:latin typeface="CS Avva Shenouda" pitchFamily="34" charset="0"/>
              </a:rPr>
              <a:t>ri'alin</a:t>
            </a:r>
            <a:endParaRPr lang="fr-FR" sz="3750" dirty="0">
              <a:solidFill>
                <a:prstClr val="white"/>
              </a:solidFill>
              <a:latin typeface="CS Avva Shenouda" pitchFamily="34" charset="0"/>
            </a:endParaRPr>
          </a:p>
        </p:txBody>
      </p:sp>
      <p:sp>
        <p:nvSpPr>
          <p:cNvPr id="7" name="Rectangle 6"/>
          <p:cNvSpPr/>
          <p:nvPr/>
        </p:nvSpPr>
        <p:spPr>
          <a:xfrm>
            <a:off x="1979712" y="2969389"/>
            <a:ext cx="5400600" cy="738664"/>
          </a:xfrm>
          <a:prstGeom prst="rect">
            <a:avLst/>
          </a:prstGeom>
        </p:spPr>
        <p:txBody>
          <a:bodyPr wrap="square">
            <a:spAutoFit/>
          </a:bodyPr>
          <a:lstStyle/>
          <a:p>
            <a:pPr algn="ctr"/>
            <a:r>
              <a:rPr lang="pt-BR" sz="2100" dirty="0">
                <a:solidFill>
                  <a:prstClr val="white"/>
                </a:solidFill>
                <a:latin typeface="CS Avva Shenouda" pitchFamily="34" charset="0"/>
              </a:rPr>
              <a:t>"ali Batoc `mpisomt `n`alou `n`agioc</a:t>
            </a:r>
          </a:p>
          <a:p>
            <a:pPr algn="ctr"/>
            <a:r>
              <a:rPr lang="fr-FR" sz="2100" b="1" dirty="0" err="1">
                <a:solidFill>
                  <a:prstClr val="white"/>
                </a:solidFill>
                <a:latin typeface="Book Antiqua" pitchFamily="18" charset="0"/>
              </a:rPr>
              <a:t>Psalie</a:t>
            </a:r>
            <a:r>
              <a:rPr lang="fr-FR" sz="2100" b="1" dirty="0">
                <a:solidFill>
                  <a:prstClr val="white"/>
                </a:solidFill>
                <a:latin typeface="Book Antiqua" pitchFamily="18" charset="0"/>
              </a:rPr>
              <a:t> </a:t>
            </a:r>
            <a:r>
              <a:rPr lang="fr-FR" sz="2100" b="1" dirty="0" err="1">
                <a:solidFill>
                  <a:prstClr val="white"/>
                </a:solidFill>
                <a:latin typeface="Book Antiqua" pitchFamily="18" charset="0"/>
              </a:rPr>
              <a:t>Watos</a:t>
            </a:r>
            <a:r>
              <a:rPr lang="fr-FR" sz="2100" b="1" dirty="0">
                <a:solidFill>
                  <a:prstClr val="white"/>
                </a:solidFill>
                <a:latin typeface="Book Antiqua" pitchFamily="18" charset="0"/>
              </a:rPr>
              <a:t> pour les 3 jeunes saints</a:t>
            </a:r>
          </a:p>
        </p:txBody>
      </p:sp>
      <p:sp>
        <p:nvSpPr>
          <p:cNvPr id="17" name="ZoneTexte 16">
            <a:extLst>
              <a:ext uri="{FF2B5EF4-FFF2-40B4-BE49-F238E27FC236}">
                <a16:creationId xmlns:a16="http://schemas.microsoft.com/office/drawing/2014/main" id="{20273456-93DC-CAC1-454C-51AF9AFBE6E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DEE1EC93-85FF-28F2-7882-20C64E557D5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5903787"/>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رتّلوا للذي صلب عنّا</a:t>
            </a:r>
            <a:endParaRPr lang="fr-FR" sz="3600" dirty="0">
              <a:solidFill>
                <a:prstClr val="white"/>
              </a:solidFill>
            </a:endParaRPr>
          </a:p>
          <a:p>
            <a:pPr algn="just" rtl="1"/>
            <a:r>
              <a:rPr lang="ar-EG" sz="3600" dirty="0">
                <a:solidFill>
                  <a:prstClr val="white"/>
                </a:solidFill>
              </a:rPr>
              <a:t>وقبر وقام</a:t>
            </a:r>
            <a:endParaRPr lang="fr-FR" sz="3600" dirty="0">
              <a:solidFill>
                <a:prstClr val="white"/>
              </a:solidFill>
            </a:endParaRPr>
          </a:p>
          <a:p>
            <a:pPr algn="just" rtl="1"/>
            <a:r>
              <a:rPr lang="ar-EG" sz="3600" dirty="0">
                <a:solidFill>
                  <a:prstClr val="white"/>
                </a:solidFill>
              </a:rPr>
              <a:t>وأبطل الموت وأهانه </a:t>
            </a:r>
            <a:endParaRPr lang="fr-FR" sz="3600" dirty="0">
              <a:solidFill>
                <a:prstClr val="white"/>
              </a:solidFill>
            </a:endParaRPr>
          </a:p>
          <a:p>
            <a:pPr algn="just" rtl="1"/>
            <a:r>
              <a:rPr lang="ar-EG" sz="3600" dirty="0" err="1">
                <a:solidFill>
                  <a:prstClr val="white"/>
                </a:solidFill>
              </a:rPr>
              <a:t>سبحوه</a:t>
            </a:r>
            <a:r>
              <a:rPr lang="ar-EG" sz="3600" dirty="0">
                <a:solidFill>
                  <a:prstClr val="white"/>
                </a:solidFill>
              </a:rPr>
              <a:t> وزيدوه علوّاً.</a:t>
            </a:r>
            <a:endParaRPr lang="fr-FR" sz="3600" dirty="0">
              <a:solidFill>
                <a:prstClr val="white"/>
              </a:solidFill>
            </a:endParaRPr>
          </a:p>
        </p:txBody>
      </p:sp>
      <p:sp>
        <p:nvSpPr>
          <p:cNvPr id="6" name="Rectangle 5"/>
          <p:cNvSpPr/>
          <p:nvPr/>
        </p:nvSpPr>
        <p:spPr>
          <a:xfrm>
            <a:off x="323528" y="249492"/>
            <a:ext cx="4536504"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eVyetauasf</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aukocf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afkwrf</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sosf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Chantez Celui qui a été</a:t>
            </a:r>
          </a:p>
          <a:p>
            <a:pPr algn="ctr"/>
            <a:r>
              <a:rPr lang="fr-FR" sz="2800" b="1" dirty="0">
                <a:solidFill>
                  <a:prstClr val="white"/>
                </a:solidFill>
                <a:latin typeface="Book Antiqua" pitchFamily="18" charset="0"/>
              </a:rPr>
              <a:t>Crucifié pour nous et enterré</a:t>
            </a:r>
          </a:p>
          <a:p>
            <a:pPr algn="ctr"/>
            <a:r>
              <a:rPr lang="fr-FR" sz="2800" b="1" dirty="0">
                <a:solidFill>
                  <a:prstClr val="white"/>
                </a:solidFill>
                <a:latin typeface="Book Antiqua" pitchFamily="18" charset="0"/>
              </a:rPr>
              <a:t>Vaincu la mort, ressuscité</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380BB703-668B-951D-01CA-1948F643E3D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151527C9-D9F7-90C9-52CD-4FC72BCC1A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858338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اخلعوا الإنسان العتيق</a:t>
            </a:r>
            <a:endParaRPr lang="fr-FR" sz="3200" dirty="0">
              <a:solidFill>
                <a:prstClr val="white"/>
              </a:solidFill>
            </a:endParaRPr>
          </a:p>
          <a:p>
            <a:pPr algn="just" rtl="1"/>
            <a:r>
              <a:rPr lang="ar-EG" sz="3200" dirty="0">
                <a:solidFill>
                  <a:prstClr val="white"/>
                </a:solidFill>
              </a:rPr>
              <a:t>والبسوا الجديد الفاخر</a:t>
            </a:r>
            <a:endParaRPr lang="fr-FR" sz="3200" dirty="0">
              <a:solidFill>
                <a:prstClr val="white"/>
              </a:solidFill>
            </a:endParaRPr>
          </a:p>
          <a:p>
            <a:pPr algn="just" rtl="1"/>
            <a:r>
              <a:rPr lang="ar-EG" sz="3200" dirty="0">
                <a:solidFill>
                  <a:prstClr val="white"/>
                </a:solidFill>
              </a:rPr>
              <a:t>واقتربوا إلى عظم الرحمة</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Bws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mpaleoc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jwlh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mpiberi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eu`kleoc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emega`eleoc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L’homme ancien, vous ôterez</a:t>
            </a:r>
          </a:p>
          <a:p>
            <a:pPr algn="ctr"/>
            <a:r>
              <a:rPr lang="fr-FR" sz="2800" b="1" dirty="0">
                <a:solidFill>
                  <a:prstClr val="white"/>
                </a:solidFill>
                <a:latin typeface="Book Antiqua" pitchFamily="18" charset="0"/>
              </a:rPr>
              <a:t>L’homme nouveau revêtirez</a:t>
            </a:r>
          </a:p>
          <a:p>
            <a:pPr algn="ctr"/>
            <a:r>
              <a:rPr lang="fr-FR" sz="2800" b="1" dirty="0">
                <a:solidFill>
                  <a:prstClr val="white"/>
                </a:solidFill>
                <a:latin typeface="Book Antiqua" pitchFamily="18" charset="0"/>
              </a:rPr>
              <a:t>Et approchez l’immense Pitié</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6C5125D5-F7D6-E5F7-F203-7693E47419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C5993329-8682-52DA-2A92-4A36CD9161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473260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88024" y="255444"/>
            <a:ext cx="4032448" cy="1938992"/>
          </a:xfrm>
          <a:prstGeom prst="rect">
            <a:avLst/>
          </a:prstGeom>
        </p:spPr>
        <p:txBody>
          <a:bodyPr wrap="square">
            <a:spAutoFit/>
          </a:bodyPr>
          <a:lstStyle/>
          <a:p>
            <a:pPr algn="just" rtl="1"/>
            <a:r>
              <a:rPr lang="ar-EG" sz="3000" dirty="0">
                <a:solidFill>
                  <a:prstClr val="white"/>
                </a:solidFill>
              </a:rPr>
              <a:t>يا جنس المسيحيين</a:t>
            </a:r>
            <a:endParaRPr lang="fr-FR" sz="3000" dirty="0">
              <a:solidFill>
                <a:prstClr val="white"/>
              </a:solidFill>
            </a:endParaRPr>
          </a:p>
          <a:p>
            <a:pPr algn="just" rtl="1"/>
            <a:r>
              <a:rPr lang="ar-EG" sz="2900" dirty="0">
                <a:solidFill>
                  <a:prstClr val="white"/>
                </a:solidFill>
              </a:rPr>
              <a:t>القسوس والشمامسة أعطوا مجداً</a:t>
            </a:r>
            <a:endParaRPr lang="fr-FR" sz="2900" dirty="0">
              <a:solidFill>
                <a:prstClr val="white"/>
              </a:solidFill>
            </a:endParaRPr>
          </a:p>
          <a:p>
            <a:pPr algn="just" rtl="1"/>
            <a:r>
              <a:rPr lang="ar-EG" sz="3000" dirty="0">
                <a:solidFill>
                  <a:prstClr val="white"/>
                </a:solidFill>
              </a:rPr>
              <a:t>للرب لأنه مستوجب</a:t>
            </a:r>
            <a:endParaRPr lang="fr-FR" sz="3000" dirty="0">
              <a:solidFill>
                <a:prstClr val="white"/>
              </a:solidFill>
            </a:endParaRPr>
          </a:p>
          <a:p>
            <a:pPr algn="just" rtl="1"/>
            <a:r>
              <a:rPr lang="ar-EG" sz="3000" dirty="0" err="1">
                <a:solidFill>
                  <a:prstClr val="white"/>
                </a:solidFill>
              </a:rPr>
              <a:t>سبحوه</a:t>
            </a:r>
            <a:r>
              <a:rPr lang="ar-EG" sz="3000" dirty="0">
                <a:solidFill>
                  <a:prstClr val="white"/>
                </a:solidFill>
              </a:rPr>
              <a:t> وزيدوه علوّاً.</a:t>
            </a:r>
            <a:endParaRPr lang="fr-FR" sz="3000" dirty="0">
              <a:solidFill>
                <a:prstClr val="white"/>
              </a:solidFill>
            </a:endParaRPr>
          </a:p>
        </p:txBody>
      </p:sp>
      <p:sp>
        <p:nvSpPr>
          <p:cNvPr id="6" name="Rectangle 5"/>
          <p:cNvSpPr/>
          <p:nvPr/>
        </p:nvSpPr>
        <p:spPr>
          <a:xfrm>
            <a:off x="323528" y="249492"/>
            <a:ext cx="4464496"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ricti`anoc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ni`precbuteroc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di`akonoc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ma`wou</a:t>
            </a:r>
            <a:r>
              <a:rPr lang="fr-FR" sz="2800" dirty="0">
                <a:solidFill>
                  <a:prstClr val="white"/>
                </a:solidFill>
                <a:latin typeface="CS Avva Shenouda" pitchFamily="34" charset="0"/>
              </a:rPr>
              <a:t> `m`P¡ je </a:t>
            </a:r>
            <a:r>
              <a:rPr lang="fr-FR" sz="2800" dirty="0" err="1">
                <a:solidFill>
                  <a:prstClr val="white"/>
                </a:solidFill>
                <a:latin typeface="CS Avva Shenouda" pitchFamily="34" charset="0"/>
              </a:rPr>
              <a:t>ouhikanoc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Ô vous le peuple des Chrétiens</a:t>
            </a:r>
          </a:p>
          <a:p>
            <a:pPr algn="ctr"/>
            <a:r>
              <a:rPr lang="fr-FR" sz="2800" b="1" dirty="0">
                <a:solidFill>
                  <a:prstClr val="white"/>
                </a:solidFill>
                <a:latin typeface="Book Antiqua" pitchFamily="18" charset="0"/>
              </a:rPr>
              <a:t>Clergé et diacres et tous les Siens</a:t>
            </a:r>
          </a:p>
          <a:p>
            <a:pPr algn="ctr"/>
            <a:r>
              <a:rPr lang="fr-FR" sz="2800" b="1" dirty="0">
                <a:solidFill>
                  <a:prstClr val="white"/>
                </a:solidFill>
                <a:latin typeface="Book Antiqua" pitchFamily="18" charset="0"/>
              </a:rPr>
              <a:t>Rendez gloire au Seigneur car il convient</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2DA6CD7E-E877-3D0B-FA83-FE20D62AA4C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7E5E37D4-B159-F00C-D2F7-CE0A142528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7848129"/>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هلم إلينا أيّها الثلاثة فتية</a:t>
            </a:r>
            <a:endParaRPr lang="fr-FR" sz="3600" dirty="0">
              <a:solidFill>
                <a:prstClr val="white"/>
              </a:solidFill>
            </a:endParaRPr>
          </a:p>
          <a:p>
            <a:pPr algn="just" rtl="1"/>
            <a:r>
              <a:rPr lang="ar-EG" sz="3600" dirty="0">
                <a:solidFill>
                  <a:prstClr val="white"/>
                </a:solidFill>
              </a:rPr>
              <a:t>الذين رفعهم المسيح إلهنا</a:t>
            </a:r>
            <a:endParaRPr lang="fr-FR" sz="3600" dirty="0">
              <a:solidFill>
                <a:prstClr val="white"/>
              </a:solidFill>
            </a:endParaRPr>
          </a:p>
          <a:p>
            <a:pPr algn="just" rtl="1"/>
            <a:r>
              <a:rPr lang="ar-EG" sz="3600" dirty="0">
                <a:solidFill>
                  <a:prstClr val="white"/>
                </a:solidFill>
              </a:rPr>
              <a:t>وأنقذهم من إبليس</a:t>
            </a:r>
            <a:endParaRPr lang="fr-FR" sz="3600" dirty="0">
              <a:solidFill>
                <a:prstClr val="white"/>
              </a:solidFill>
            </a:endParaRPr>
          </a:p>
          <a:p>
            <a:pPr algn="just" rtl="1"/>
            <a:r>
              <a:rPr lang="ar-EG" sz="3600" dirty="0" err="1">
                <a:solidFill>
                  <a:prstClr val="white"/>
                </a:solidFill>
              </a:rPr>
              <a:t>سبحوه</a:t>
            </a:r>
            <a:r>
              <a:rPr lang="ar-EG" sz="3600" dirty="0">
                <a:solidFill>
                  <a:prstClr val="white"/>
                </a:solidFill>
              </a:rPr>
              <a:t> وزيدوه علوّاً.</a:t>
            </a:r>
            <a:endParaRPr lang="fr-FR" sz="3600" dirty="0">
              <a:solidFill>
                <a:prstClr val="white"/>
              </a:solidFill>
            </a:endParaRPr>
          </a:p>
        </p:txBody>
      </p:sp>
      <p:sp>
        <p:nvSpPr>
          <p:cNvPr id="6" name="Rectangle 5"/>
          <p:cNvSpPr/>
          <p:nvPr/>
        </p:nvSpPr>
        <p:spPr>
          <a:xfrm>
            <a:off x="323528" y="249492"/>
            <a:ext cx="4572508" cy="2169825"/>
          </a:xfrm>
          <a:prstGeom prst="rect">
            <a:avLst/>
          </a:prstGeom>
        </p:spPr>
        <p:txBody>
          <a:bodyPr wrap="square">
            <a:spAutoFit/>
          </a:bodyPr>
          <a:lstStyle/>
          <a:p>
            <a:pPr algn="just"/>
            <a:r>
              <a:rPr lang="fr-FR" sz="2700" dirty="0">
                <a:solidFill>
                  <a:prstClr val="white"/>
                </a:solidFill>
                <a:latin typeface="CS Avva Shenouda" pitchFamily="34" charset="0"/>
              </a:rPr>
              <a:t>¿</a:t>
            </a:r>
            <a:r>
              <a:rPr lang="fr-FR" sz="2700" dirty="0" err="1">
                <a:solidFill>
                  <a:prstClr val="white"/>
                </a:solidFill>
                <a:latin typeface="CS Avva Shenouda" pitchFamily="34" charset="0"/>
              </a:rPr>
              <a:t>Deute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haron</a:t>
            </a:r>
            <a:r>
              <a:rPr lang="fr-FR" sz="2700" dirty="0">
                <a:solidFill>
                  <a:prstClr val="white"/>
                </a:solidFill>
                <a:latin typeface="CS Avva Shenouda" pitchFamily="34" charset="0"/>
              </a:rPr>
              <a:t> `w pi=g `n`</a:t>
            </a:r>
            <a:r>
              <a:rPr lang="fr-FR" sz="2700" dirty="0" err="1">
                <a:solidFill>
                  <a:prstClr val="white"/>
                </a:solidFill>
                <a:latin typeface="CS Avva Shenouda" pitchFamily="34" charset="0"/>
              </a:rPr>
              <a:t>alou</a:t>
            </a:r>
            <a:r>
              <a:rPr lang="fr-FR" sz="2700" dirty="0">
                <a:solidFill>
                  <a:prstClr val="white"/>
                </a:solidFill>
                <a:latin typeface="CS Avva Shenouda" pitchFamily="34" charset="0"/>
              </a:rPr>
              <a:t> @ `</a:t>
            </a:r>
            <a:r>
              <a:rPr lang="fr-FR" sz="2700" dirty="0" err="1">
                <a:solidFill>
                  <a:prstClr val="white"/>
                </a:solidFill>
                <a:latin typeface="CS Avva Shenouda" pitchFamily="34" charset="0"/>
              </a:rPr>
              <a:t>eta</a:t>
            </a:r>
            <a:r>
              <a:rPr lang="fr-FR" sz="2700" dirty="0">
                <a:solidFill>
                  <a:prstClr val="white"/>
                </a:solidFill>
                <a:latin typeface="CS Avva Shenouda" pitchFamily="34" charset="0"/>
              </a:rPr>
              <a:t> P=,=c </a:t>
            </a:r>
            <a:r>
              <a:rPr lang="fr-FR" sz="2700" dirty="0" err="1">
                <a:solidFill>
                  <a:prstClr val="white"/>
                </a:solidFill>
                <a:latin typeface="CS Avva Shenouda" pitchFamily="34" charset="0"/>
              </a:rPr>
              <a:t>Pennou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olou</a:t>
            </a:r>
            <a:br>
              <a:rPr lang="fr-FR" sz="2700" dirty="0">
                <a:solidFill>
                  <a:prstClr val="white"/>
                </a:solidFill>
                <a:latin typeface="CS Avva Shenouda" pitchFamily="34" charset="0"/>
              </a:rPr>
            </a:b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afnahmou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ebolha</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pidi`abolou</a:t>
            </a:r>
            <a:r>
              <a:rPr lang="fr-FR" sz="2700" dirty="0">
                <a:solidFill>
                  <a:prstClr val="white"/>
                </a:solidFill>
                <a:latin typeface="CS Avva Shenouda" pitchFamily="34" charset="0"/>
              </a:rPr>
              <a:t> @ </a:t>
            </a:r>
            <a:r>
              <a:rPr lang="fr-FR" sz="2700" dirty="0" err="1">
                <a:solidFill>
                  <a:prstClr val="white"/>
                </a:solidFill>
                <a:latin typeface="CS Avva Shenouda" pitchFamily="34" charset="0"/>
              </a:rPr>
              <a:t>hwc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erof</a:t>
            </a:r>
            <a:br>
              <a:rPr lang="fr-FR" sz="2700" dirty="0">
                <a:solidFill>
                  <a:prstClr val="white"/>
                </a:solidFill>
                <a:latin typeface="CS Avva Shenouda" pitchFamily="34" charset="0"/>
              </a:rPr>
            </a:br>
            <a:r>
              <a:rPr lang="fr-FR" sz="2700" dirty="0">
                <a:solidFill>
                  <a:prstClr val="white"/>
                </a:solidFill>
                <a:latin typeface="CS Avva Shenouda" pitchFamily="34" charset="0"/>
              </a:rPr>
              <a:t>`</a:t>
            </a:r>
            <a:r>
              <a:rPr lang="fr-FR" sz="2700" dirty="0" err="1">
                <a:solidFill>
                  <a:prstClr val="white"/>
                </a:solidFill>
                <a:latin typeface="CS Avva Shenouda" pitchFamily="34" charset="0"/>
              </a:rPr>
              <a:t>arihou`o</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acf</a:t>
            </a:r>
            <a:r>
              <a:rPr lang="fr-FR" sz="27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Ô trois jeunes hommes, à nous venez</a:t>
            </a:r>
          </a:p>
          <a:p>
            <a:pPr algn="ctr"/>
            <a:r>
              <a:rPr lang="fr-FR" sz="2800" b="1" dirty="0">
                <a:solidFill>
                  <a:prstClr val="white"/>
                </a:solidFill>
                <a:latin typeface="Book Antiqua" pitchFamily="18" charset="0"/>
              </a:rPr>
              <a:t>Vous que Jésus a élevés</a:t>
            </a:r>
          </a:p>
          <a:p>
            <a:pPr algn="ctr"/>
            <a:r>
              <a:rPr lang="fr-FR" sz="2800" b="1" dirty="0">
                <a:solidFill>
                  <a:prstClr val="white"/>
                </a:solidFill>
                <a:latin typeface="Book Antiqua" pitchFamily="18" charset="0"/>
              </a:rPr>
              <a:t>De Satan, Il vous a sauvés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8DF5E384-57D4-834D-9060-DEFDB547850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F890FEF7-BDBD-597B-6265-B2BBB0E2CF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6289936"/>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من أجل إلهك ماسيا</a:t>
            </a:r>
            <a:endParaRPr lang="fr-FR" sz="3600" dirty="0">
              <a:solidFill>
                <a:prstClr val="white"/>
              </a:solidFill>
            </a:endParaRPr>
          </a:p>
          <a:p>
            <a:pPr algn="just" rtl="1"/>
            <a:r>
              <a:rPr lang="ar-EG" sz="3600" dirty="0">
                <a:solidFill>
                  <a:prstClr val="white"/>
                </a:solidFill>
              </a:rPr>
              <a:t>المانح الإحسان</a:t>
            </a:r>
            <a:endParaRPr lang="fr-FR" sz="3600" dirty="0">
              <a:solidFill>
                <a:prstClr val="white"/>
              </a:solidFill>
            </a:endParaRPr>
          </a:p>
          <a:p>
            <a:pPr algn="just" rtl="1"/>
            <a:r>
              <a:rPr lang="ar-EG" sz="3600" dirty="0">
                <a:solidFill>
                  <a:prstClr val="white"/>
                </a:solidFill>
              </a:rPr>
              <a:t>هلم إلينا يا حنانيا</a:t>
            </a:r>
            <a:endParaRPr lang="fr-FR" sz="3600" dirty="0">
              <a:solidFill>
                <a:prstClr val="white"/>
              </a:solidFill>
            </a:endParaRPr>
          </a:p>
          <a:p>
            <a:pPr algn="just" rtl="1"/>
            <a:r>
              <a:rPr lang="ar-EG" sz="3600" dirty="0">
                <a:solidFill>
                  <a:prstClr val="white"/>
                </a:solidFill>
              </a:rPr>
              <a:t>سبحه وزده علوّاً.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vref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neuergeciac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Ananiac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pour ton Dieu ô </a:t>
            </a:r>
            <a:r>
              <a:rPr lang="fr-FR" sz="2800" b="1" dirty="0" err="1">
                <a:solidFill>
                  <a:prstClr val="white"/>
                </a:solidFill>
                <a:latin typeface="Book Antiqua" pitchFamily="18" charset="0"/>
              </a:rPr>
              <a:t>Macias</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Le Donateur de toute grâce</a:t>
            </a:r>
          </a:p>
          <a:p>
            <a:pPr algn="ctr"/>
            <a:r>
              <a:rPr lang="fr-FR" sz="2800" b="1" dirty="0">
                <a:solidFill>
                  <a:prstClr val="white"/>
                </a:solidFill>
                <a:latin typeface="Book Antiqua" pitchFamily="18" charset="0"/>
              </a:rPr>
              <a:t>Viens donc à nous, </a:t>
            </a:r>
            <a:r>
              <a:rPr lang="fr-FR" sz="2800" b="1" dirty="0" err="1">
                <a:solidFill>
                  <a:prstClr val="white"/>
                </a:solidFill>
                <a:latin typeface="Book Antiqua" pitchFamily="18" charset="0"/>
              </a:rPr>
              <a:t>Ananias</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7C4D9FF2-EC8E-CAEB-60F6-12B49B032F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813C6265-42B4-FD33-A0EC-8B500CFC5A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1745540"/>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يا </a:t>
            </a:r>
            <a:r>
              <a:rPr lang="ar-EG" sz="3600" dirty="0" err="1">
                <a:solidFill>
                  <a:prstClr val="white"/>
                </a:solidFill>
              </a:rPr>
              <a:t>عزاريا</a:t>
            </a:r>
            <a:r>
              <a:rPr lang="ar-EG" sz="3600" dirty="0">
                <a:solidFill>
                  <a:prstClr val="white"/>
                </a:solidFill>
              </a:rPr>
              <a:t> الغيور</a:t>
            </a:r>
            <a:endParaRPr lang="fr-FR" sz="3600" dirty="0">
              <a:solidFill>
                <a:prstClr val="white"/>
              </a:solidFill>
            </a:endParaRPr>
          </a:p>
          <a:p>
            <a:pPr algn="just" rtl="1"/>
            <a:r>
              <a:rPr lang="ar-EG" sz="3600" dirty="0">
                <a:solidFill>
                  <a:prstClr val="white"/>
                </a:solidFill>
              </a:rPr>
              <a:t>عشية وبكرة والظهيرة</a:t>
            </a:r>
            <a:endParaRPr lang="fr-FR" sz="3600" dirty="0">
              <a:solidFill>
                <a:prstClr val="white"/>
              </a:solidFill>
            </a:endParaRPr>
          </a:p>
          <a:p>
            <a:pPr algn="just" rtl="1"/>
            <a:r>
              <a:rPr lang="ar-EG" sz="3600" dirty="0">
                <a:solidFill>
                  <a:prstClr val="white"/>
                </a:solidFill>
              </a:rPr>
              <a:t>أعطِ مجداً لقوة الثالوث</a:t>
            </a:r>
            <a:endParaRPr lang="fr-FR" sz="3600" dirty="0">
              <a:solidFill>
                <a:prstClr val="white"/>
              </a:solidFill>
            </a:endParaRPr>
          </a:p>
          <a:p>
            <a:pPr algn="just" rtl="1"/>
            <a:r>
              <a:rPr lang="ar-EG" sz="3600" dirty="0">
                <a:solidFill>
                  <a:prstClr val="white"/>
                </a:solidFill>
              </a:rPr>
              <a:t>سبحه وزده علوّاً.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Zylwte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Azariac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ecperac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prw`i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mecym`briac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ma`wou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tjom</a:t>
            </a:r>
            <a:r>
              <a:rPr lang="fr-FR" sz="2800" dirty="0">
                <a:solidFill>
                  <a:prstClr val="white"/>
                </a:solidFill>
                <a:latin typeface="CS Avva Shenouda" pitchFamily="34" charset="0"/>
              </a:rPr>
              <a:t> `n}`triac@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23528" y="2859782"/>
            <a:ext cx="8496944" cy="1815882"/>
          </a:xfrm>
          <a:prstGeom prst="rect">
            <a:avLst/>
          </a:prstGeom>
        </p:spPr>
        <p:txBody>
          <a:bodyPr wrap="square">
            <a:spAutoFit/>
          </a:bodyPr>
          <a:lstStyle/>
          <a:p>
            <a:pPr algn="ctr"/>
            <a:r>
              <a:rPr lang="fr-FR" sz="2800" b="1" dirty="0" err="1">
                <a:solidFill>
                  <a:prstClr val="white"/>
                </a:solidFill>
                <a:latin typeface="Book Antiqua" pitchFamily="18" charset="0"/>
              </a:rPr>
              <a:t>Azaria</a:t>
            </a:r>
            <a:r>
              <a:rPr lang="fr-FR" sz="2800" b="1" dirty="0">
                <a:solidFill>
                  <a:prstClr val="white"/>
                </a:solidFill>
                <a:latin typeface="Book Antiqua" pitchFamily="18" charset="0"/>
              </a:rPr>
              <a:t>, toujours zélé</a:t>
            </a:r>
          </a:p>
          <a:p>
            <a:pPr algn="ctr"/>
            <a:r>
              <a:rPr lang="fr-FR" sz="2800" b="1" dirty="0">
                <a:solidFill>
                  <a:prstClr val="white"/>
                </a:solidFill>
                <a:latin typeface="Book Antiqua" pitchFamily="18" charset="0"/>
              </a:rPr>
              <a:t>Matin, midi, soir a loué</a:t>
            </a:r>
          </a:p>
          <a:p>
            <a:pPr algn="ctr"/>
            <a:r>
              <a:rPr lang="fr-FR" sz="2800" b="1" dirty="0">
                <a:solidFill>
                  <a:prstClr val="white"/>
                </a:solidFill>
                <a:latin typeface="Book Antiqua" pitchFamily="18" charset="0"/>
              </a:rPr>
              <a:t>La force de la Trinité</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F4545787-79DA-AE47-E874-296FFE766E7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0624074B-CBF2-3422-2799-A79CA42D8C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311346"/>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فها هوذا </a:t>
            </a:r>
            <a:r>
              <a:rPr lang="ar-EG" sz="3600" dirty="0" err="1">
                <a:solidFill>
                  <a:prstClr val="white"/>
                </a:solidFill>
              </a:rPr>
              <a:t>عمانوئيل</a:t>
            </a:r>
            <a:endParaRPr lang="fr-FR" sz="3600" dirty="0">
              <a:solidFill>
                <a:prstClr val="white"/>
              </a:solidFill>
            </a:endParaRPr>
          </a:p>
          <a:p>
            <a:pPr algn="just" rtl="1"/>
            <a:r>
              <a:rPr lang="ar-EG" sz="3600" dirty="0">
                <a:solidFill>
                  <a:prstClr val="white"/>
                </a:solidFill>
              </a:rPr>
              <a:t>في وسطنا يا </a:t>
            </a:r>
            <a:r>
              <a:rPr lang="ar-EG" sz="3600" dirty="0" err="1">
                <a:solidFill>
                  <a:prstClr val="white"/>
                </a:solidFill>
              </a:rPr>
              <a:t>ميصائيل</a:t>
            </a:r>
            <a:endParaRPr lang="fr-FR" sz="3600" dirty="0">
              <a:solidFill>
                <a:prstClr val="white"/>
              </a:solidFill>
            </a:endParaRPr>
          </a:p>
          <a:p>
            <a:pPr algn="just" rtl="1"/>
            <a:r>
              <a:rPr lang="ar-EG" sz="3600" dirty="0">
                <a:solidFill>
                  <a:prstClr val="white"/>
                </a:solidFill>
              </a:rPr>
              <a:t>تكلم بصوت التهليل</a:t>
            </a:r>
            <a:endParaRPr lang="fr-FR" sz="3600" dirty="0">
              <a:solidFill>
                <a:prstClr val="white"/>
              </a:solidFill>
            </a:endParaRPr>
          </a:p>
          <a:p>
            <a:pPr algn="just" rtl="1"/>
            <a:r>
              <a:rPr lang="ar-EG" sz="3600" dirty="0">
                <a:solidFill>
                  <a:prstClr val="white"/>
                </a:solidFill>
              </a:rPr>
              <a:t>سبحه وزده علوّاً.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hitenmy</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Micayl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lali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Car le voici Emmanuel</a:t>
            </a:r>
          </a:p>
          <a:p>
            <a:pPr algn="ctr"/>
            <a:r>
              <a:rPr lang="fr-FR" sz="2800" b="1" dirty="0">
                <a:solidFill>
                  <a:prstClr val="white"/>
                </a:solidFill>
                <a:latin typeface="Book Antiqua" pitchFamily="18" charset="0"/>
              </a:rPr>
              <a:t>Est parmi nous ô </a:t>
            </a:r>
            <a:r>
              <a:rPr lang="fr-FR" sz="2800" b="1" dirty="0" err="1">
                <a:solidFill>
                  <a:prstClr val="white"/>
                </a:solidFill>
                <a:latin typeface="Book Antiqua" pitchFamily="18" charset="0"/>
              </a:rPr>
              <a:t>Mischaël</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Par des paroles joyeuses et belles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B7E0F947-9BDB-89E6-8413-8A2FEA9DD5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4EC0DE0-6832-6922-7652-1AFA09071C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982571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46714"/>
          </a:xfrm>
          <a:prstGeom prst="rect">
            <a:avLst/>
          </a:prstGeom>
        </p:spPr>
        <p:txBody>
          <a:bodyPr wrap="square">
            <a:spAutoFit/>
          </a:bodyPr>
          <a:lstStyle/>
          <a:p>
            <a:pPr algn="just" rtl="1"/>
            <a:r>
              <a:rPr lang="ar-EG" sz="3200" dirty="0">
                <a:solidFill>
                  <a:prstClr val="white"/>
                </a:solidFill>
              </a:rPr>
              <a:t>اجتمعوا وثابروا جميعاً</a:t>
            </a:r>
            <a:endParaRPr lang="fr-FR" sz="3200" dirty="0">
              <a:solidFill>
                <a:prstClr val="white"/>
              </a:solidFill>
            </a:endParaRPr>
          </a:p>
          <a:p>
            <a:pPr algn="just" rtl="1"/>
            <a:r>
              <a:rPr lang="ar-EG" sz="3200" dirty="0">
                <a:solidFill>
                  <a:prstClr val="white"/>
                </a:solidFill>
              </a:rPr>
              <a:t>تكلموا مع القسوس</a:t>
            </a:r>
            <a:endParaRPr lang="fr-FR" sz="3200" dirty="0">
              <a:solidFill>
                <a:prstClr val="white"/>
              </a:solidFill>
            </a:endParaRPr>
          </a:p>
          <a:p>
            <a:pPr algn="just" rtl="1"/>
            <a:r>
              <a:rPr lang="ar-EG" sz="3100" dirty="0">
                <a:solidFill>
                  <a:prstClr val="white"/>
                </a:solidFill>
              </a:rPr>
              <a:t>وسبحي الرب يا جميع أعماله</a:t>
            </a:r>
            <a:endParaRPr lang="fr-FR" sz="31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kata,in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ni`precbuterou</a:t>
            </a:r>
            <a:r>
              <a:rPr lang="fr-FR" sz="2800" dirty="0">
                <a:solidFill>
                  <a:prstClr val="white"/>
                </a:solidFill>
                <a:latin typeface="CS Avva Shenouda" pitchFamily="34" charset="0"/>
              </a:rPr>
              <a:t> </a:t>
            </a:r>
            <a:r>
              <a:rPr lang="fr-FR" sz="2800">
                <a:solidFill>
                  <a:prstClr val="white"/>
                </a:solidFill>
                <a:latin typeface="CS Avva Shenouda" pitchFamily="34" charset="0"/>
              </a:rPr>
              <a:t>@ `cmou `e`P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nef`hbyou`i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a:t>
            </a:r>
            <a:r>
              <a:rPr lang="fr-FR" sz="2800" dirty="0">
                <a:solidFill>
                  <a:prstClr val="white"/>
                </a:solidFill>
                <a:latin typeface="CS Avva Shenouda" pitchFamily="34" charset="0"/>
              </a:rPr>
              <a:t>`o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Tous assidus assemblez-vous</a:t>
            </a:r>
          </a:p>
          <a:p>
            <a:pPr algn="ctr"/>
            <a:r>
              <a:rPr lang="fr-FR" sz="2800" b="1" dirty="0">
                <a:solidFill>
                  <a:prstClr val="white"/>
                </a:solidFill>
                <a:latin typeface="Book Antiqua" pitchFamily="18" charset="0"/>
              </a:rPr>
              <a:t>Avec les prêtres, exprimez-vous</a:t>
            </a:r>
          </a:p>
          <a:p>
            <a:pPr algn="ctr"/>
            <a:r>
              <a:rPr lang="fr-FR" sz="2800" b="1" dirty="0">
                <a:solidFill>
                  <a:prstClr val="white"/>
                </a:solidFill>
                <a:latin typeface="Book Antiqua" pitchFamily="18" charset="0"/>
              </a:rPr>
              <a:t>Ô toutes Ses œuvres, louez Dieu</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F3680E46-7B69-B18C-2907-DF4A51214C1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C923EC83-9CBB-F325-F2C8-7DE7ACE514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192873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ها السموات تنطق بمجد الله</a:t>
            </a:r>
            <a:endParaRPr lang="fr-FR" sz="3200" dirty="0">
              <a:solidFill>
                <a:prstClr val="white"/>
              </a:solidFill>
            </a:endParaRPr>
          </a:p>
          <a:p>
            <a:pPr algn="just" rtl="1"/>
            <a:r>
              <a:rPr lang="ar-EG" sz="3200" dirty="0">
                <a:solidFill>
                  <a:prstClr val="white"/>
                </a:solidFill>
              </a:rPr>
              <a:t>إلى هذا اليوم</a:t>
            </a:r>
            <a:endParaRPr lang="fr-FR" sz="3200" dirty="0">
              <a:solidFill>
                <a:prstClr val="white"/>
              </a:solidFill>
            </a:endParaRPr>
          </a:p>
          <a:p>
            <a:pPr algn="just" rtl="1"/>
            <a:r>
              <a:rPr lang="ar-EG" sz="3200" dirty="0">
                <a:solidFill>
                  <a:prstClr val="white"/>
                </a:solidFill>
              </a:rPr>
              <a:t>يا أيها الملائكة الذين أنشأهم</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cecaji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a:solidFill>
                  <a:prstClr val="white"/>
                </a:solidFill>
                <a:latin typeface="CS Avva Shenouda" pitchFamily="34" charset="0"/>
              </a:rPr>
              <a:t>`m`V</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etaf`jvwou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Voici les cieux ont proclamé</a:t>
            </a:r>
          </a:p>
          <a:p>
            <a:pPr algn="ctr"/>
            <a:r>
              <a:rPr lang="fr-FR" sz="2800" b="1" dirty="0">
                <a:solidFill>
                  <a:prstClr val="white"/>
                </a:solidFill>
                <a:latin typeface="Book Antiqua" pitchFamily="18" charset="0"/>
              </a:rPr>
              <a:t>Ta gloire ô Dieu d’éternité</a:t>
            </a:r>
          </a:p>
          <a:p>
            <a:pPr algn="ctr"/>
            <a:r>
              <a:rPr lang="fr-FR" sz="2800" b="1" dirty="0">
                <a:solidFill>
                  <a:prstClr val="white"/>
                </a:solidFill>
                <a:latin typeface="Book Antiqua" pitchFamily="18" charset="0"/>
              </a:rPr>
              <a:t>Ô anges que Dieu a créés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EE740E9D-1746-38ED-6510-0E970A01498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0AD255E0-322C-9C70-A4EF-0029C41D64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860255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والآن يا قوات الرب</a:t>
            </a:r>
            <a:endParaRPr lang="fr-FR" sz="3200" dirty="0">
              <a:solidFill>
                <a:prstClr val="white"/>
              </a:solidFill>
            </a:endParaRPr>
          </a:p>
          <a:p>
            <a:pPr algn="just" rtl="1"/>
            <a:r>
              <a:rPr lang="ar-EG" sz="3200" dirty="0">
                <a:solidFill>
                  <a:prstClr val="white"/>
                </a:solidFill>
              </a:rPr>
              <a:t>باركوا اسمه الكريم</a:t>
            </a:r>
            <a:endParaRPr lang="fr-FR" sz="3200" dirty="0">
              <a:solidFill>
                <a:prstClr val="white"/>
              </a:solidFill>
            </a:endParaRPr>
          </a:p>
          <a:p>
            <a:pPr algn="just" rtl="1"/>
            <a:r>
              <a:rPr lang="ar-EG" sz="3200" dirty="0">
                <a:solidFill>
                  <a:prstClr val="white"/>
                </a:solidFill>
              </a:rPr>
              <a:t>أيتها الشمس والقمر والنجوم </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dunamic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Kuriou</a:t>
            </a:r>
            <a:r>
              <a:rPr lang="fr-FR" sz="2800">
                <a:solidFill>
                  <a:prstClr val="white"/>
                </a:solidFill>
                <a:latin typeface="CS Avva Shenouda" pitchFamily="34" charset="0"/>
              </a:rPr>
              <a:t>@ `cmou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timiou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piioh</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niciou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maintenant forces de Dieu</a:t>
            </a:r>
          </a:p>
          <a:p>
            <a:pPr algn="ctr"/>
            <a:r>
              <a:rPr lang="fr-FR" sz="2800" b="1" dirty="0">
                <a:solidFill>
                  <a:prstClr val="white"/>
                </a:solidFill>
                <a:latin typeface="Book Antiqua" pitchFamily="18" charset="0"/>
              </a:rPr>
              <a:t>Vous louerez Son nom précieux</a:t>
            </a:r>
          </a:p>
          <a:p>
            <a:pPr algn="ctr"/>
            <a:r>
              <a:rPr lang="fr-FR" sz="2800" b="1" dirty="0">
                <a:solidFill>
                  <a:prstClr val="white"/>
                </a:solidFill>
                <a:latin typeface="Book Antiqua" pitchFamily="18" charset="0"/>
              </a:rPr>
              <a:t>Soleil et lune et astres aux cieux</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C99518AC-B00D-254E-2208-F599B245D0D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E4363338-0F51-FAC5-CDF9-6C2E3FBEFB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583667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أيضاً أيتها الأمطار والأنداء</a:t>
            </a:r>
            <a:endParaRPr lang="fr-FR" sz="3200" dirty="0">
              <a:solidFill>
                <a:prstClr val="white"/>
              </a:solidFill>
            </a:endParaRPr>
          </a:p>
          <a:p>
            <a:pPr algn="just" rtl="1"/>
            <a:r>
              <a:rPr lang="ar-EG" sz="3200" dirty="0">
                <a:solidFill>
                  <a:prstClr val="white"/>
                </a:solidFill>
              </a:rPr>
              <a:t>امدحي مخلصنا</a:t>
            </a:r>
            <a:endParaRPr lang="fr-FR" sz="3200" dirty="0">
              <a:solidFill>
                <a:prstClr val="white"/>
              </a:solidFill>
            </a:endParaRPr>
          </a:p>
          <a:p>
            <a:pPr algn="just" rtl="1"/>
            <a:r>
              <a:rPr lang="ar-EG" sz="3200" dirty="0">
                <a:solidFill>
                  <a:prstClr val="white"/>
                </a:solidFill>
              </a:rPr>
              <a:t>لأنه هو إله آبائنا</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nimounhwou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euvy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micate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Penrefcw</a:t>
            </a:r>
            <a:r>
              <a:rPr lang="fr-FR" sz="2800" dirty="0">
                <a:solidFill>
                  <a:prstClr val="white"/>
                </a:solidFill>
                <a:latin typeface="CS Avva Shenouda" pitchFamily="34" charset="0"/>
              </a:rPr>
              <a:t>] @ </a:t>
            </a:r>
            <a:r>
              <a:rPr lang="fr-FR" sz="2800">
                <a:solidFill>
                  <a:prstClr val="white"/>
                </a:solidFill>
                <a:latin typeface="CS Avva Shenouda" pitchFamily="34" charset="0"/>
              </a:rPr>
              <a:t>je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vous aussi pluies et rosées</a:t>
            </a:r>
          </a:p>
          <a:p>
            <a:pPr algn="ctr"/>
            <a:r>
              <a:rPr lang="fr-FR" sz="2800" b="1" dirty="0">
                <a:solidFill>
                  <a:prstClr val="white"/>
                </a:solidFill>
                <a:latin typeface="Book Antiqua" pitchFamily="18" charset="0"/>
              </a:rPr>
              <a:t>Notre Sauveur vous bénirez</a:t>
            </a:r>
          </a:p>
          <a:p>
            <a:pPr algn="ctr"/>
            <a:r>
              <a:rPr lang="fr-FR" sz="2800" b="1" dirty="0">
                <a:solidFill>
                  <a:prstClr val="white"/>
                </a:solidFill>
                <a:latin typeface="Book Antiqua" pitchFamily="18" charset="0"/>
              </a:rPr>
              <a:t>Car c’est Lui le Dieu de nos pères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7B8942B6-3F5F-A1D1-11F4-522017C6B36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ED26DC1-AA17-69AF-E5B6-C647788390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28838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أعطِ مجداً أيتها السحب معاً</a:t>
            </a:r>
            <a:endParaRPr lang="fr-FR" sz="3200" dirty="0">
              <a:solidFill>
                <a:prstClr val="white"/>
              </a:solidFill>
            </a:endParaRPr>
          </a:p>
          <a:p>
            <a:pPr algn="just" rtl="1"/>
            <a:r>
              <a:rPr lang="ar-EG" sz="3200" dirty="0">
                <a:solidFill>
                  <a:prstClr val="white"/>
                </a:solidFill>
              </a:rPr>
              <a:t>والأهوية النفوس والأرواح</a:t>
            </a:r>
            <a:endParaRPr lang="fr-FR" sz="3200" dirty="0">
              <a:solidFill>
                <a:prstClr val="white"/>
              </a:solidFill>
            </a:endParaRPr>
          </a:p>
          <a:p>
            <a:pPr algn="just" rtl="1"/>
            <a:r>
              <a:rPr lang="ar-EG" sz="3200" dirty="0">
                <a:solidFill>
                  <a:prstClr val="white"/>
                </a:solidFill>
              </a:rPr>
              <a:t>والبرد والنار والحرارة</a:t>
            </a:r>
            <a:endParaRPr lang="fr-FR" sz="3200" dirty="0">
              <a:solidFill>
                <a:prstClr val="white"/>
              </a:solidFill>
            </a:endParaRPr>
          </a:p>
          <a:p>
            <a:pPr algn="just" rtl="1"/>
            <a:r>
              <a:rPr lang="ar-EG" sz="3200" dirty="0" err="1">
                <a:solidFill>
                  <a:prstClr val="white"/>
                </a:solidFill>
              </a:rPr>
              <a:t>سبحيه</a:t>
            </a:r>
            <a:r>
              <a:rPr lang="ar-EG" sz="3200" dirty="0">
                <a:solidFill>
                  <a:prstClr val="white"/>
                </a:solidFill>
              </a:rPr>
              <a:t> وزيديه علوّاً.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Ma`wou</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`w ni[</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ni;you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ninifi</a:t>
            </a:r>
            <a:r>
              <a:rPr lang="fr-FR" sz="2800" dirty="0">
                <a:solidFill>
                  <a:prstClr val="white"/>
                </a:solidFill>
                <a:latin typeface="CS Avva Shenouda" pitchFamily="34" charset="0"/>
              </a:rPr>
              <a:t> nem ni=p=na @ </a:t>
            </a:r>
            <a:r>
              <a:rPr lang="fr-FR" sz="2800" dirty="0" err="1">
                <a:solidFill>
                  <a:prstClr val="white"/>
                </a:solidFill>
                <a:latin typeface="CS Avva Shenouda" pitchFamily="34" charset="0"/>
              </a:rPr>
              <a:t>pijaf</a:t>
            </a:r>
            <a:r>
              <a:rPr lang="fr-FR" sz="2800" dirty="0">
                <a:solidFill>
                  <a:prstClr val="white"/>
                </a:solidFill>
                <a:latin typeface="CS Avva Shenouda" pitchFamily="34" charset="0"/>
              </a:rPr>
              <a:t> nem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pikauma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Ô rendez gloire vous les nuées</a:t>
            </a:r>
          </a:p>
          <a:p>
            <a:pPr algn="ctr"/>
            <a:r>
              <a:rPr lang="fr-FR" sz="2800" b="1" dirty="0">
                <a:solidFill>
                  <a:prstClr val="white"/>
                </a:solidFill>
                <a:latin typeface="Book Antiqua" pitchFamily="18" charset="0"/>
              </a:rPr>
              <a:t>Les vents les souffles et les courants</a:t>
            </a:r>
          </a:p>
          <a:p>
            <a:pPr algn="ctr"/>
            <a:r>
              <a:rPr lang="fr-FR" sz="2800" b="1" dirty="0">
                <a:solidFill>
                  <a:prstClr val="white"/>
                </a:solidFill>
                <a:latin typeface="Book Antiqua" pitchFamily="18" charset="0"/>
              </a:rPr>
              <a:t>Le froid, le feu et la chaleur</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D64FFEC1-6370-D088-DB11-01F502BD1C4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856010AC-DF11-9291-E1BF-655AB0D778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943121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46714"/>
          </a:xfrm>
          <a:prstGeom prst="rect">
            <a:avLst/>
          </a:prstGeom>
        </p:spPr>
        <p:txBody>
          <a:bodyPr wrap="square">
            <a:spAutoFit/>
          </a:bodyPr>
          <a:lstStyle/>
          <a:p>
            <a:pPr algn="just" rtl="1"/>
            <a:r>
              <a:rPr lang="ar-EG" sz="3200" dirty="0">
                <a:solidFill>
                  <a:prstClr val="white"/>
                </a:solidFill>
              </a:rPr>
              <a:t>أيتها الليالي والأيام أيضاً</a:t>
            </a:r>
            <a:endParaRPr lang="fr-FR" sz="3200" dirty="0">
              <a:solidFill>
                <a:prstClr val="white"/>
              </a:solidFill>
            </a:endParaRPr>
          </a:p>
          <a:p>
            <a:pPr algn="just" rtl="1"/>
            <a:r>
              <a:rPr lang="ar-EG" sz="3200" dirty="0">
                <a:solidFill>
                  <a:prstClr val="white"/>
                </a:solidFill>
              </a:rPr>
              <a:t>والنور والظلمة والبروق</a:t>
            </a:r>
            <a:endParaRPr lang="fr-FR" sz="3200" dirty="0">
              <a:solidFill>
                <a:prstClr val="white"/>
              </a:solidFill>
            </a:endParaRPr>
          </a:p>
          <a:p>
            <a:pPr algn="just" rtl="1"/>
            <a:r>
              <a:rPr lang="ar-EG" sz="3100" dirty="0">
                <a:solidFill>
                  <a:prstClr val="white"/>
                </a:solidFill>
              </a:rPr>
              <a:t>قائلة المجد لك يا محب البشر</a:t>
            </a:r>
            <a:endParaRPr lang="fr-FR" sz="31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Nuktec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ymererw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ckotoc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ac`trape</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vilan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rwpe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Les nuits, les jours et la lumière</a:t>
            </a:r>
          </a:p>
          <a:p>
            <a:pPr algn="ctr"/>
            <a:r>
              <a:rPr lang="fr-FR" sz="2800" b="1" dirty="0">
                <a:solidFill>
                  <a:prstClr val="white"/>
                </a:solidFill>
                <a:latin typeface="Book Antiqua" pitchFamily="18" charset="0"/>
              </a:rPr>
              <a:t>Et les ténèbres, les arcs-en-ciel</a:t>
            </a:r>
          </a:p>
          <a:p>
            <a:pPr algn="ctr"/>
            <a:r>
              <a:rPr lang="fr-FR" sz="2800" b="1" dirty="0">
                <a:solidFill>
                  <a:prstClr val="white"/>
                </a:solidFill>
                <a:latin typeface="Book Antiqua" pitchFamily="18" charset="0"/>
              </a:rPr>
              <a:t>Tous glorifiez l’ami des Hommes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F532EBE4-4287-D3FB-9C76-EBB83A9D29B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7CB1075-BE4A-87AA-FC8C-9C404D0F40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2692536"/>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00548"/>
          </a:xfrm>
          <a:prstGeom prst="rect">
            <a:avLst/>
          </a:prstGeom>
        </p:spPr>
        <p:txBody>
          <a:bodyPr wrap="square">
            <a:spAutoFit/>
          </a:bodyPr>
          <a:lstStyle/>
          <a:p>
            <a:pPr algn="just" rtl="1"/>
            <a:r>
              <a:rPr lang="ar-EG" sz="3100" dirty="0">
                <a:solidFill>
                  <a:prstClr val="white"/>
                </a:solidFill>
              </a:rPr>
              <a:t>أيتها الأشجار وجميع ما ينبت</a:t>
            </a:r>
            <a:endParaRPr lang="fr-FR" sz="3100" dirty="0">
              <a:solidFill>
                <a:prstClr val="white"/>
              </a:solidFill>
            </a:endParaRPr>
          </a:p>
          <a:p>
            <a:pPr algn="r" rtl="1"/>
            <a:r>
              <a:rPr lang="ar-EG" sz="3100" dirty="0">
                <a:solidFill>
                  <a:prstClr val="white"/>
                </a:solidFill>
              </a:rPr>
              <a:t>في الأرض وكل ما يتحرك</a:t>
            </a:r>
            <a:br>
              <a:rPr lang="fr-FR" sz="3100" dirty="0">
                <a:solidFill>
                  <a:prstClr val="white"/>
                </a:solidFill>
              </a:rPr>
            </a:br>
            <a:r>
              <a:rPr lang="ar-EG" sz="3100" dirty="0">
                <a:solidFill>
                  <a:prstClr val="white"/>
                </a:solidFill>
              </a:rPr>
              <a:t>في المياه والجبال والغياض</a:t>
            </a:r>
            <a:br>
              <a:rPr lang="fr-FR" sz="3100" dirty="0">
                <a:solidFill>
                  <a:prstClr val="white"/>
                </a:solidFill>
              </a:rPr>
            </a:br>
            <a:r>
              <a:rPr lang="ar-EG" sz="3100" dirty="0" err="1">
                <a:solidFill>
                  <a:prstClr val="white"/>
                </a:solidFill>
              </a:rPr>
              <a:t>سبحوه</a:t>
            </a:r>
            <a:r>
              <a:rPr lang="ar-EG" sz="3100" dirty="0">
                <a:solidFill>
                  <a:prstClr val="white"/>
                </a:solidFill>
              </a:rPr>
              <a:t> وزيدوه علوّاً.</a:t>
            </a:r>
            <a:endParaRPr lang="fr-FR" sz="31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Xula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tavu`omena</a:t>
            </a:r>
            <a:r>
              <a:rPr lang="fr-FR" sz="2800" dirty="0">
                <a:solidFill>
                  <a:prstClr val="white"/>
                </a:solidFill>
                <a:latin typeface="CS Avva Shenouda" pitchFamily="34" charset="0"/>
              </a:rPr>
              <a:t> @ en </a:t>
            </a:r>
            <a:r>
              <a:rPr lang="fr-FR" sz="2800" dirty="0" err="1">
                <a:solidFill>
                  <a:prstClr val="white"/>
                </a:solidFill>
                <a:latin typeface="CS Avva Shenouda" pitchFamily="34" charset="0"/>
              </a:rPr>
              <a:t>ty</a:t>
            </a:r>
            <a:r>
              <a:rPr lang="fr-FR" sz="2800" dirty="0">
                <a:solidFill>
                  <a:prstClr val="white"/>
                </a:solidFill>
                <a:latin typeface="CS Avva Shenouda" pitchFamily="34" charset="0"/>
              </a:rPr>
              <a:t> gy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takinoumena</a:t>
            </a:r>
            <a:r>
              <a:rPr lang="fr-FR" sz="2800" dirty="0">
                <a:solidFill>
                  <a:prstClr val="white"/>
                </a:solidFill>
                <a:latin typeface="CS Avva Shenouda" pitchFamily="34" charset="0"/>
              </a:rPr>
              <a:t> @ hi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nitwou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drumona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vous les arbres et toute plante</a:t>
            </a:r>
          </a:p>
          <a:p>
            <a:pPr algn="ctr"/>
            <a:r>
              <a:rPr lang="fr-FR" sz="2800" b="1" dirty="0">
                <a:solidFill>
                  <a:prstClr val="white"/>
                </a:solidFill>
                <a:latin typeface="Book Antiqua" pitchFamily="18" charset="0"/>
              </a:rPr>
              <a:t>Tout être dans les eaux qui vit</a:t>
            </a:r>
          </a:p>
          <a:p>
            <a:pPr algn="ctr"/>
            <a:r>
              <a:rPr lang="fr-FR" sz="2800" b="1" dirty="0">
                <a:solidFill>
                  <a:prstClr val="white"/>
                </a:solidFill>
                <a:latin typeface="Book Antiqua" pitchFamily="18" charset="0"/>
              </a:rPr>
              <a:t>Et les montagnes et les vallées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6F8EA0E1-6204-2D72-A0B9-C240C1691C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FCE10EAC-970F-DCA2-C5D8-56B71B6E0E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080381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88700" y="255444"/>
            <a:ext cx="3731772" cy="2062103"/>
          </a:xfrm>
          <a:prstGeom prst="rect">
            <a:avLst/>
          </a:prstGeom>
        </p:spPr>
        <p:txBody>
          <a:bodyPr wrap="square">
            <a:spAutoFit/>
          </a:bodyPr>
          <a:lstStyle/>
          <a:p>
            <a:pPr algn="just" rtl="1"/>
            <a:r>
              <a:rPr lang="ar-EG" sz="3200" dirty="0">
                <a:solidFill>
                  <a:prstClr val="white"/>
                </a:solidFill>
              </a:rPr>
              <a:t>وأيضاً سبحي بغير فتور</a:t>
            </a:r>
            <a:endParaRPr lang="fr-FR" sz="3200" dirty="0">
              <a:solidFill>
                <a:prstClr val="white"/>
              </a:solidFill>
            </a:endParaRPr>
          </a:p>
          <a:p>
            <a:pPr algn="r" rtl="1"/>
            <a:r>
              <a:rPr lang="ar-EG" sz="3200" dirty="0">
                <a:solidFill>
                  <a:prstClr val="white"/>
                </a:solidFill>
              </a:rPr>
              <a:t>الرب ملك الملوك</a:t>
            </a:r>
            <a:br>
              <a:rPr lang="fr-FR" sz="3200" dirty="0">
                <a:solidFill>
                  <a:prstClr val="white"/>
                </a:solidFill>
              </a:rPr>
            </a:br>
            <a:r>
              <a:rPr lang="ar-EG" sz="3200" dirty="0">
                <a:solidFill>
                  <a:prstClr val="white"/>
                </a:solidFill>
              </a:rPr>
              <a:t>أيتها البحار والأنهار</a:t>
            </a:r>
            <a:endParaRPr lang="fr-FR" sz="3200" dirty="0">
              <a:solidFill>
                <a:prstClr val="white"/>
              </a:solidFill>
            </a:endParaRPr>
          </a:p>
          <a:p>
            <a:pPr algn="just" rtl="1"/>
            <a:r>
              <a:rPr lang="ar-EG" sz="3200" dirty="0" err="1">
                <a:solidFill>
                  <a:prstClr val="white"/>
                </a:solidFill>
              </a:rPr>
              <a:t>سبحيه</a:t>
            </a:r>
            <a:r>
              <a:rPr lang="ar-EG" sz="3200" dirty="0">
                <a:solidFill>
                  <a:prstClr val="white"/>
                </a:solidFill>
              </a:rPr>
              <a:t> وزيديه علوّاً.</a:t>
            </a:r>
            <a:endParaRPr lang="fr-FR" sz="3200" dirty="0">
              <a:solidFill>
                <a:prstClr val="white"/>
              </a:solidFill>
            </a:endParaRPr>
          </a:p>
        </p:txBody>
      </p:sp>
      <p:sp>
        <p:nvSpPr>
          <p:cNvPr id="6" name="Rectangle 5"/>
          <p:cNvSpPr/>
          <p:nvPr/>
        </p:nvSpPr>
        <p:spPr>
          <a:xfrm>
            <a:off x="323528" y="249492"/>
            <a:ext cx="475252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700" dirty="0" err="1">
                <a:solidFill>
                  <a:prstClr val="white"/>
                </a:solidFill>
                <a:latin typeface="CS Avva Shenouda" pitchFamily="34" charset="0"/>
              </a:rPr>
              <a:t>O</a:t>
            </a:r>
            <a:r>
              <a:rPr lang="fr-FR" sz="2800" dirty="0" err="1">
                <a:solidFill>
                  <a:prstClr val="white"/>
                </a:solidFill>
                <a:latin typeface="CS Avva Shenouda" pitchFamily="34" charset="0"/>
              </a:rPr>
              <a:t>uoh</a:t>
            </a:r>
            <a:r>
              <a:rPr lang="fr-FR" sz="2800" dirty="0">
                <a:solidFill>
                  <a:prstClr val="white"/>
                </a:solidFill>
                <a:latin typeface="CS Avva Shenouda" pitchFamily="34" charset="0"/>
              </a:rPr>
              <a:t> </a:t>
            </a:r>
            <a:r>
              <a:rPr lang="fr-FR" sz="2800">
                <a:solidFill>
                  <a:prstClr val="white"/>
                </a:solidFill>
                <a:latin typeface="CS Avva Shenouda" pitchFamily="34" charset="0"/>
              </a:rPr>
              <a:t>on `cmou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nat,arwou</a:t>
            </a:r>
            <a:r>
              <a:rPr lang="fr-FR" sz="2800" dirty="0">
                <a:solidFill>
                  <a:prstClr val="white"/>
                </a:solidFill>
                <a:latin typeface="CS Avva Shenouda" pitchFamily="34" charset="0"/>
              </a:rPr>
              <a:t> @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ni`amaiou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niiarwou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Louez sans cesse le Seigneur</a:t>
            </a:r>
          </a:p>
          <a:p>
            <a:pPr algn="ctr"/>
            <a:r>
              <a:rPr lang="fr-FR" sz="2800" b="1" dirty="0">
                <a:solidFill>
                  <a:prstClr val="white"/>
                </a:solidFill>
                <a:latin typeface="Book Antiqua" pitchFamily="18" charset="0"/>
              </a:rPr>
              <a:t>Notre Seigneur, le Roi des rois</a:t>
            </a:r>
          </a:p>
          <a:p>
            <a:pPr algn="ctr"/>
            <a:r>
              <a:rPr lang="fr-FR" sz="2800" b="1" dirty="0">
                <a:solidFill>
                  <a:prstClr val="white"/>
                </a:solidFill>
                <a:latin typeface="Book Antiqua" pitchFamily="18" charset="0"/>
              </a:rPr>
              <a:t>Louez sans cesse, ô fleuves et mers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5977395-EDB2-C70F-C415-BEE2CBFC584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D2207909-5B38-4704-EE55-CF81F5EC6A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835782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60032" y="255445"/>
            <a:ext cx="4032448" cy="2031325"/>
          </a:xfrm>
          <a:prstGeom prst="rect">
            <a:avLst/>
          </a:prstGeom>
        </p:spPr>
        <p:txBody>
          <a:bodyPr wrap="square">
            <a:spAutoFit/>
          </a:bodyPr>
          <a:lstStyle/>
          <a:p>
            <a:pPr algn="just" rtl="1"/>
            <a:r>
              <a:rPr lang="ar-EG" sz="3200" dirty="0">
                <a:solidFill>
                  <a:prstClr val="white"/>
                </a:solidFill>
              </a:rPr>
              <a:t>هكذا نحن إذ ننظر إليهم</a:t>
            </a:r>
            <a:endParaRPr lang="fr-FR" sz="3200" dirty="0">
              <a:solidFill>
                <a:prstClr val="white"/>
              </a:solidFill>
            </a:endParaRPr>
          </a:p>
          <a:p>
            <a:pPr algn="just" rtl="1"/>
            <a:r>
              <a:rPr lang="ar-EG" sz="3000" dirty="0">
                <a:solidFill>
                  <a:prstClr val="white"/>
                </a:solidFill>
              </a:rPr>
              <a:t>فلنقل مع هذه الموجودات جميعه</a:t>
            </a:r>
            <a:endParaRPr lang="fr-FR" sz="3000" dirty="0">
              <a:solidFill>
                <a:prstClr val="white"/>
              </a:solidFill>
            </a:endParaRPr>
          </a:p>
          <a:p>
            <a:pPr algn="just" rtl="1"/>
            <a:r>
              <a:rPr lang="ar-EG" sz="3200" dirty="0">
                <a:solidFill>
                  <a:prstClr val="white"/>
                </a:solidFill>
              </a:rPr>
              <a:t>باركي الرب يا جميع الطيور</a:t>
            </a:r>
            <a:endParaRPr lang="fr-FR" sz="3200" dirty="0">
              <a:solidFill>
                <a:prstClr val="white"/>
              </a:solidFill>
            </a:endParaRPr>
          </a:p>
          <a:p>
            <a:pPr algn="just" rtl="1"/>
            <a:r>
              <a:rPr lang="ar-EG" sz="3200" dirty="0" err="1">
                <a:solidFill>
                  <a:prstClr val="white"/>
                </a:solidFill>
              </a:rPr>
              <a:t>سبحيه</a:t>
            </a:r>
            <a:r>
              <a:rPr lang="ar-EG" sz="3200" dirty="0">
                <a:solidFill>
                  <a:prstClr val="white"/>
                </a:solidFill>
              </a:rPr>
              <a:t> وزيديه علوّاً</a:t>
            </a:r>
            <a:endParaRPr lang="fr-FR" sz="3200" dirty="0">
              <a:solidFill>
                <a:prstClr val="white"/>
              </a:solidFill>
            </a:endParaRPr>
          </a:p>
        </p:txBody>
      </p:sp>
      <p:sp>
        <p:nvSpPr>
          <p:cNvPr id="6" name="Rectangle 5"/>
          <p:cNvSpPr/>
          <p:nvPr/>
        </p:nvSpPr>
        <p:spPr>
          <a:xfrm>
            <a:off x="323528" y="249492"/>
            <a:ext cx="439248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marenjoc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nihala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Afin que nous aussi disions</a:t>
            </a:r>
          </a:p>
          <a:p>
            <a:pPr algn="ctr"/>
            <a:r>
              <a:rPr lang="fr-FR" sz="2800" b="1" dirty="0">
                <a:solidFill>
                  <a:prstClr val="white"/>
                </a:solidFill>
                <a:latin typeface="Book Antiqua" pitchFamily="18" charset="0"/>
              </a:rPr>
              <a:t>Avec ces créatures, chantons</a:t>
            </a:r>
          </a:p>
          <a:p>
            <a:pPr algn="ctr"/>
            <a:r>
              <a:rPr lang="fr-FR" sz="2800" b="1" dirty="0">
                <a:solidFill>
                  <a:prstClr val="white"/>
                </a:solidFill>
                <a:latin typeface="Book Antiqua" pitchFamily="18" charset="0"/>
              </a:rPr>
              <a:t>Tous les oiseaux, vous louerez Dieu</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CE4F143A-E572-133B-4A74-A3B81E0130D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293BD4FD-E745-B656-AB02-F72C290BC9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5487182"/>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أيّها الجليد والثلج</a:t>
            </a:r>
            <a:endParaRPr lang="fr-FR" sz="3200" dirty="0">
              <a:solidFill>
                <a:prstClr val="white"/>
              </a:solidFill>
            </a:endParaRPr>
          </a:p>
          <a:p>
            <a:pPr algn="just" rtl="1"/>
            <a:r>
              <a:rPr lang="ar-EG" sz="3200" dirty="0">
                <a:solidFill>
                  <a:prstClr val="white"/>
                </a:solidFill>
              </a:rPr>
              <a:t>والبهائم والوحوش</a:t>
            </a:r>
            <a:endParaRPr lang="fr-FR" sz="3200" dirty="0">
              <a:solidFill>
                <a:prstClr val="white"/>
              </a:solidFill>
            </a:endParaRPr>
          </a:p>
          <a:p>
            <a:pPr algn="just" rtl="1"/>
            <a:r>
              <a:rPr lang="ar-EG" sz="3200" dirty="0">
                <a:solidFill>
                  <a:prstClr val="white"/>
                </a:solidFill>
              </a:rPr>
              <a:t>باركي رب الأرباب</a:t>
            </a:r>
            <a:endParaRPr lang="fr-FR" sz="3200" dirty="0">
              <a:solidFill>
                <a:prstClr val="white"/>
              </a:solidFill>
            </a:endParaRPr>
          </a:p>
          <a:p>
            <a:pPr algn="just" rtl="1"/>
            <a:r>
              <a:rPr lang="ar-EG" sz="3200" dirty="0" err="1">
                <a:solidFill>
                  <a:prstClr val="white"/>
                </a:solidFill>
              </a:rPr>
              <a:t>سبحيه</a:t>
            </a:r>
            <a:r>
              <a:rPr lang="ar-EG" sz="3200" dirty="0">
                <a:solidFill>
                  <a:prstClr val="white"/>
                </a:solidFill>
              </a:rPr>
              <a:t> وزيديه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nnipa,ny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ktynwn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ni;yrion</a:t>
            </a:r>
            <a:r>
              <a:rPr lang="fr-FR" sz="2800" dirty="0">
                <a:solidFill>
                  <a:prstClr val="white"/>
                </a:solidFill>
                <a:latin typeface="CS Avva Shenouda" pitchFamily="34" charset="0"/>
              </a:rPr>
              <a:t> </a:t>
            </a:r>
            <a:r>
              <a:rPr lang="fr-FR" sz="2800">
                <a:solidFill>
                  <a:prstClr val="white"/>
                </a:solidFill>
                <a:latin typeface="CS Avva Shenouda" pitchFamily="34" charset="0"/>
              </a:rPr>
              <a:t>@ `cmou `e`P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kuriwn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Ô neige et glace, bénissez</a:t>
            </a:r>
          </a:p>
          <a:p>
            <a:pPr algn="ctr"/>
            <a:r>
              <a:rPr lang="fr-FR" sz="2800" b="1" dirty="0">
                <a:solidFill>
                  <a:prstClr val="white"/>
                </a:solidFill>
                <a:latin typeface="Book Antiqua" pitchFamily="18" charset="0"/>
              </a:rPr>
              <a:t>Ô bêtes sauvages, bétail, louez</a:t>
            </a:r>
          </a:p>
          <a:p>
            <a:pPr algn="ctr"/>
            <a:r>
              <a:rPr lang="fr-FR" sz="2800" b="1" dirty="0">
                <a:solidFill>
                  <a:prstClr val="white"/>
                </a:solidFill>
                <a:latin typeface="Book Antiqua" pitchFamily="18" charset="0"/>
              </a:rPr>
              <a:t>Le Dieu des dieux, vous glorifiez</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44332219-56ED-D74B-519A-A28A21F2E97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CD59E365-F0BC-1BCF-BF04-41330A1B65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0806329"/>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سبحوا الرب كما يليق به</a:t>
            </a:r>
            <a:endParaRPr lang="fr-FR" sz="3200" dirty="0">
              <a:solidFill>
                <a:prstClr val="white"/>
              </a:solidFill>
            </a:endParaRPr>
          </a:p>
          <a:p>
            <a:pPr algn="just" rtl="1"/>
            <a:r>
              <a:rPr lang="ar-EG" sz="3200" dirty="0">
                <a:solidFill>
                  <a:prstClr val="white"/>
                </a:solidFill>
              </a:rPr>
              <a:t>وليس كالمخالفين</a:t>
            </a:r>
            <a:endParaRPr lang="fr-FR" sz="3200" dirty="0">
              <a:solidFill>
                <a:prstClr val="white"/>
              </a:solidFill>
            </a:endParaRPr>
          </a:p>
          <a:p>
            <a:pPr algn="just" rtl="1"/>
            <a:r>
              <a:rPr lang="ar-EG" sz="3200" dirty="0">
                <a:solidFill>
                  <a:prstClr val="white"/>
                </a:solidFill>
              </a:rPr>
              <a:t>يا أبناء البشر</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a:solidFill>
                  <a:prstClr val="white"/>
                </a:solidFill>
                <a:latin typeface="CS Avva Shenouda" pitchFamily="34" charset="0"/>
              </a:rPr>
              <a:t>`Cmou `e`P</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vtwmi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ou </a:t>
            </a:r>
            <a:r>
              <a:rPr lang="fr-FR" sz="2800" dirty="0" err="1">
                <a:solidFill>
                  <a:prstClr val="white"/>
                </a:solidFill>
                <a:latin typeface="CS Avva Shenouda" pitchFamily="34" charset="0"/>
              </a:rPr>
              <a:t>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paranomi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nisyri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vous les êtres humains louez,</a:t>
            </a:r>
          </a:p>
          <a:p>
            <a:pPr algn="ctr"/>
            <a:r>
              <a:rPr lang="fr-FR" sz="2800" b="1" dirty="0">
                <a:solidFill>
                  <a:prstClr val="white"/>
                </a:solidFill>
                <a:latin typeface="Book Antiqua" pitchFamily="18" charset="0"/>
              </a:rPr>
              <a:t>Notre Seigneur comme il convient</a:t>
            </a:r>
          </a:p>
          <a:p>
            <a:pPr algn="ctr"/>
            <a:r>
              <a:rPr lang="fr-FR" sz="2800" b="1" dirty="0">
                <a:solidFill>
                  <a:prstClr val="white"/>
                </a:solidFill>
                <a:latin typeface="Book Antiqua" pitchFamily="18" charset="0"/>
              </a:rPr>
              <a:t>Et non pas comme des insoumis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845A9E21-C2EC-C741-BFA3-C4118EFF03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E74A8B2B-B193-DCEF-7D2F-358E18DB25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7931750"/>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مجداً وإكراماً قدّم أمامه</a:t>
            </a:r>
            <a:endParaRPr lang="fr-FR" sz="3200" dirty="0">
              <a:solidFill>
                <a:prstClr val="white"/>
              </a:solidFill>
            </a:endParaRPr>
          </a:p>
          <a:p>
            <a:pPr algn="just" rtl="1"/>
            <a:r>
              <a:rPr lang="ar-EG" sz="3200" dirty="0">
                <a:solidFill>
                  <a:prstClr val="white"/>
                </a:solidFill>
              </a:rPr>
              <a:t>يا إسرائيل بصوت التهليل</a:t>
            </a:r>
            <a:endParaRPr lang="fr-FR" sz="3200" dirty="0">
              <a:solidFill>
                <a:prstClr val="white"/>
              </a:solidFill>
            </a:endParaRPr>
          </a:p>
          <a:p>
            <a:pPr algn="just" rtl="1"/>
            <a:r>
              <a:rPr lang="ar-EG" sz="3200" dirty="0">
                <a:solidFill>
                  <a:prstClr val="white"/>
                </a:solidFill>
              </a:rPr>
              <a:t>يا كهنة </a:t>
            </a:r>
            <a:r>
              <a:rPr lang="ar-EG" sz="3200" dirty="0" err="1">
                <a:solidFill>
                  <a:prstClr val="white"/>
                </a:solidFill>
              </a:rPr>
              <a:t>عمانوئيل</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Timy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doxa `w </a:t>
            </a:r>
            <a:r>
              <a:rPr lang="fr-FR" sz="2800" dirty="0" err="1">
                <a:solidFill>
                  <a:prstClr val="white"/>
                </a:solidFill>
                <a:latin typeface="CS Avva Shenouda" pitchFamily="34" charset="0"/>
              </a:rPr>
              <a:t>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niouyb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Gloire et honneur ô Israël</a:t>
            </a:r>
          </a:p>
          <a:p>
            <a:pPr algn="ctr"/>
            <a:r>
              <a:rPr lang="fr-FR" sz="2800" b="1" dirty="0">
                <a:solidFill>
                  <a:prstClr val="white"/>
                </a:solidFill>
                <a:latin typeface="Book Antiqua" pitchFamily="18" charset="0"/>
              </a:rPr>
              <a:t>D’une voix joyeuse présentez</a:t>
            </a:r>
          </a:p>
          <a:p>
            <a:pPr algn="ctr"/>
            <a:r>
              <a:rPr lang="fr-FR" sz="2800" b="1" dirty="0">
                <a:solidFill>
                  <a:prstClr val="white"/>
                </a:solidFill>
                <a:latin typeface="Book Antiqua" pitchFamily="18" charset="0"/>
              </a:rPr>
              <a:t>Ô vous les prêtres d’Emmanuel</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F4379FF-8A4B-D96A-F653-4AD553B30E5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E5BA55C-AD4F-71C8-6756-12244645FE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1080133"/>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يا خدام الله الحقيقي</a:t>
            </a:r>
            <a:endParaRPr lang="fr-FR" sz="3200" dirty="0">
              <a:solidFill>
                <a:prstClr val="white"/>
              </a:solidFill>
            </a:endParaRPr>
          </a:p>
          <a:p>
            <a:pPr algn="just" rtl="1"/>
            <a:r>
              <a:rPr lang="ar-EG" sz="3200" dirty="0">
                <a:solidFill>
                  <a:prstClr val="white"/>
                </a:solidFill>
              </a:rPr>
              <a:t>وأنفس الأبرار</a:t>
            </a:r>
            <a:endParaRPr lang="fr-FR" sz="3200" dirty="0">
              <a:solidFill>
                <a:prstClr val="white"/>
              </a:solidFill>
            </a:endParaRPr>
          </a:p>
          <a:p>
            <a:pPr algn="just" rtl="1"/>
            <a:r>
              <a:rPr lang="ar-EG" sz="3200" dirty="0">
                <a:solidFill>
                  <a:prstClr val="white"/>
                </a:solidFill>
              </a:rPr>
              <a:t>المتواضعين المحبين</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Upyretwn</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nyet;ebi`yout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nrefmei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vous les serviteurs de Dieu</a:t>
            </a:r>
          </a:p>
          <a:p>
            <a:pPr algn="ctr"/>
            <a:r>
              <a:rPr lang="fr-FR" sz="2800" b="1" dirty="0">
                <a:solidFill>
                  <a:prstClr val="white"/>
                </a:solidFill>
                <a:latin typeface="Book Antiqua" pitchFamily="18" charset="0"/>
              </a:rPr>
              <a:t>Ô âmes des justes, humbles et pieux</a:t>
            </a:r>
          </a:p>
          <a:p>
            <a:pPr algn="ctr"/>
            <a:r>
              <a:rPr lang="fr-FR" sz="2800" b="1" dirty="0">
                <a:solidFill>
                  <a:prstClr val="white"/>
                </a:solidFill>
                <a:latin typeface="Book Antiqua" pitchFamily="18" charset="0"/>
              </a:rPr>
              <a:t>Vous tous qui aimez le vrai Dieu</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CAC96A43-62D4-7E49-CEFB-5882E127BE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B79AB386-A7BB-BECD-9270-1E6C38D07D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5205306"/>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الله إلهي أنا</a:t>
            </a:r>
            <a:endParaRPr lang="fr-FR" sz="3200" dirty="0">
              <a:solidFill>
                <a:prstClr val="white"/>
              </a:solidFill>
            </a:endParaRPr>
          </a:p>
          <a:p>
            <a:pPr algn="just" rtl="1"/>
            <a:r>
              <a:rPr lang="ar-EG" sz="3200" dirty="0">
                <a:solidFill>
                  <a:prstClr val="white"/>
                </a:solidFill>
              </a:rPr>
              <a:t>هو مخلصكم من الخطر</a:t>
            </a:r>
            <a:endParaRPr lang="fr-FR" sz="3200" dirty="0">
              <a:solidFill>
                <a:prstClr val="white"/>
              </a:solidFill>
            </a:endParaRPr>
          </a:p>
          <a:p>
            <a:pPr algn="just" rtl="1"/>
            <a:r>
              <a:rPr lang="ar-EG" sz="3200" dirty="0">
                <a:solidFill>
                  <a:prstClr val="white"/>
                </a:solidFill>
              </a:rPr>
              <a:t>يا سدراك </a:t>
            </a:r>
            <a:r>
              <a:rPr lang="ar-EG" sz="3200" dirty="0" err="1">
                <a:solidFill>
                  <a:prstClr val="white"/>
                </a:solidFill>
              </a:rPr>
              <a:t>وميساك</a:t>
            </a:r>
            <a:r>
              <a:rPr lang="ar-EG" sz="3200" dirty="0">
                <a:solidFill>
                  <a:prstClr val="white"/>
                </a:solidFill>
              </a:rPr>
              <a:t> </a:t>
            </a:r>
            <a:r>
              <a:rPr lang="ar-EG" sz="3200" dirty="0" err="1">
                <a:solidFill>
                  <a:prstClr val="white"/>
                </a:solidFill>
              </a:rPr>
              <a:t>وأبدناغو</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egw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petenrefcw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ton `</a:t>
            </a:r>
            <a:r>
              <a:rPr lang="fr-FR" sz="2800" dirty="0" err="1">
                <a:solidFill>
                  <a:prstClr val="white"/>
                </a:solidFill>
                <a:latin typeface="CS Avva Shenouda" pitchFamily="34" charset="0"/>
              </a:rPr>
              <a:t>agw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Cedra</a:t>
            </a:r>
            <a:r>
              <a:rPr lang="fr-FR" sz="2800" dirty="0">
                <a:solidFill>
                  <a:prstClr val="white"/>
                </a:solidFill>
                <a:latin typeface="CS Avva Shenouda" pitchFamily="34" charset="0"/>
              </a:rPr>
              <a:t>, Mica, </a:t>
            </a:r>
            <a:r>
              <a:rPr lang="fr-FR" sz="2800" dirty="0" err="1">
                <a:solidFill>
                  <a:prstClr val="white"/>
                </a:solidFill>
                <a:latin typeface="CS Avva Shenouda" pitchFamily="34" charset="0"/>
              </a:rPr>
              <a:t>Abdenagw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Ô Dieu, mon Dieu c’est Moi qui suis</a:t>
            </a:r>
          </a:p>
          <a:p>
            <a:pPr algn="ctr"/>
            <a:r>
              <a:rPr lang="fr-FR" sz="2800" b="1" dirty="0">
                <a:solidFill>
                  <a:prstClr val="white"/>
                </a:solidFill>
                <a:latin typeface="Book Antiqua" pitchFamily="18" charset="0"/>
              </a:rPr>
              <a:t>Votre sauveur de tout danger</a:t>
            </a:r>
          </a:p>
          <a:p>
            <a:pPr algn="ctr"/>
            <a:r>
              <a:rPr lang="fr-FR" sz="2800" b="1" dirty="0" err="1">
                <a:solidFill>
                  <a:prstClr val="white"/>
                </a:solidFill>
                <a:latin typeface="Book Antiqua" pitchFamily="18" charset="0"/>
              </a:rPr>
              <a:t>Sedrak</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Missak</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Abdenago</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329D5BF-E766-6855-3C45-126CE81A9A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57A1525F-82A5-0C81-809D-66F48DAC8E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9665086"/>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أسرعوا بحرص عظيم</a:t>
            </a:r>
            <a:endParaRPr lang="fr-FR" sz="3200" dirty="0">
              <a:solidFill>
                <a:prstClr val="white"/>
              </a:solidFill>
            </a:endParaRPr>
          </a:p>
          <a:p>
            <a:pPr algn="just" rtl="1"/>
            <a:r>
              <a:rPr lang="ar-EG" sz="3200" dirty="0">
                <a:solidFill>
                  <a:prstClr val="white"/>
                </a:solidFill>
              </a:rPr>
              <a:t>يا أتقياء الرب</a:t>
            </a:r>
            <a:endParaRPr lang="fr-FR" sz="3200" dirty="0">
              <a:solidFill>
                <a:prstClr val="white"/>
              </a:solidFill>
            </a:endParaRPr>
          </a:p>
          <a:p>
            <a:pPr algn="just" rtl="1"/>
            <a:r>
              <a:rPr lang="ar-EG" sz="3200" dirty="0">
                <a:solidFill>
                  <a:prstClr val="white"/>
                </a:solidFill>
              </a:rPr>
              <a:t>وكل الطبائع التي صنعها</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wlem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srwic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nyetercebec;e</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nivucic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hâtez-vous avec prudence</a:t>
            </a:r>
          </a:p>
          <a:p>
            <a:pPr algn="ctr"/>
            <a:r>
              <a:rPr lang="fr-FR" sz="2800" b="1" dirty="0">
                <a:solidFill>
                  <a:prstClr val="white"/>
                </a:solidFill>
                <a:latin typeface="Book Antiqua" pitchFamily="18" charset="0"/>
              </a:rPr>
              <a:t>Vous tous qui êtes fervents de Dieu</a:t>
            </a:r>
          </a:p>
          <a:p>
            <a:pPr algn="ctr"/>
            <a:r>
              <a:rPr lang="fr-FR" sz="2800" b="1" dirty="0">
                <a:solidFill>
                  <a:prstClr val="white"/>
                </a:solidFill>
                <a:latin typeface="Book Antiqua" pitchFamily="18" charset="0"/>
              </a:rPr>
              <a:t>Ô toutes Ses œuvres qu’Il a créées</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0084A39-72EA-65C5-9F4E-9EE3A71C611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83D3E872-524C-BF9B-044C-0E7EC6963F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93087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برودة ونياحًا أعطنا</a:t>
            </a:r>
            <a:endParaRPr lang="fr-FR" sz="3200" dirty="0">
              <a:solidFill>
                <a:prstClr val="white"/>
              </a:solidFill>
            </a:endParaRPr>
          </a:p>
          <a:p>
            <a:pPr algn="just" rtl="1"/>
            <a:r>
              <a:rPr lang="ar-EG" sz="3200" dirty="0">
                <a:solidFill>
                  <a:prstClr val="white"/>
                </a:solidFill>
              </a:rPr>
              <a:t>كلنا بغير انقطاع</a:t>
            </a:r>
            <a:endParaRPr lang="fr-FR" sz="3200" dirty="0">
              <a:solidFill>
                <a:prstClr val="white"/>
              </a:solidFill>
            </a:endParaRPr>
          </a:p>
          <a:p>
            <a:pPr algn="just" rtl="1"/>
            <a:r>
              <a:rPr lang="ar-EG" sz="3200" dirty="0">
                <a:solidFill>
                  <a:prstClr val="white"/>
                </a:solidFill>
              </a:rPr>
              <a:t>لنقول بتمتع</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وزيدوه علوّاً.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an`apaucic</a:t>
            </a:r>
            <a:r>
              <a:rPr lang="fr-FR" sz="2800" dirty="0">
                <a:solidFill>
                  <a:prstClr val="white"/>
                </a:solidFill>
                <a:latin typeface="CS Avva Shenouda" pitchFamily="34" charset="0"/>
              </a:rPr>
              <a:t>@ moi nan </a:t>
            </a:r>
            <a:r>
              <a:rPr lang="fr-FR" sz="2800" dirty="0" err="1">
                <a:solidFill>
                  <a:prstClr val="white"/>
                </a:solidFill>
                <a:latin typeface="CS Avva Shenouda" pitchFamily="34" charset="0"/>
              </a:rPr>
              <a:t>tyren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wric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raucic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ou`apolaucic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Apaisement et puis repos</a:t>
            </a:r>
          </a:p>
          <a:p>
            <a:pPr algn="ctr"/>
            <a:r>
              <a:rPr lang="fr-FR" sz="2800" b="1" dirty="0">
                <a:solidFill>
                  <a:prstClr val="white"/>
                </a:solidFill>
                <a:latin typeface="Book Antiqua" pitchFamily="18" charset="0"/>
              </a:rPr>
              <a:t>Donne-les nous à tous sûrement</a:t>
            </a:r>
          </a:p>
          <a:p>
            <a:pPr algn="ctr"/>
            <a:r>
              <a:rPr lang="fr-FR" sz="2800" b="1" dirty="0">
                <a:solidFill>
                  <a:prstClr val="white"/>
                </a:solidFill>
                <a:latin typeface="Book Antiqua" pitchFamily="18" charset="0"/>
              </a:rPr>
              <a:t>Sans revenir sur Ta parole</a:t>
            </a:r>
          </a:p>
          <a:p>
            <a:pPr algn="ctr"/>
            <a:r>
              <a:rPr lang="fr-FR" sz="2800"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3693D2DC-74BD-CE6B-5154-B012433A8A8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3B68CC73-8856-0421-C9DB-D95AD47EF15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7828536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938992"/>
          </a:xfrm>
          <a:prstGeom prst="rect">
            <a:avLst/>
          </a:prstGeom>
        </p:spPr>
        <p:txBody>
          <a:bodyPr wrap="square">
            <a:spAutoFit/>
          </a:bodyPr>
          <a:lstStyle/>
          <a:p>
            <a:pPr algn="just" rtl="1"/>
            <a:r>
              <a:rPr lang="ar-EG" sz="3000" dirty="0">
                <a:solidFill>
                  <a:prstClr val="white"/>
                </a:solidFill>
              </a:rPr>
              <a:t>كذلك عبدك المسكين سركيس</a:t>
            </a:r>
            <a:endParaRPr lang="fr-FR" sz="3000" dirty="0">
              <a:solidFill>
                <a:prstClr val="white"/>
              </a:solidFill>
            </a:endParaRPr>
          </a:p>
          <a:p>
            <a:pPr algn="just" rtl="1"/>
            <a:r>
              <a:rPr lang="ar-EG" sz="3000" dirty="0">
                <a:solidFill>
                  <a:prstClr val="white"/>
                </a:solidFill>
              </a:rPr>
              <a:t>اجعله بغير دينونة</a:t>
            </a:r>
            <a:endParaRPr lang="fr-FR" sz="3000" dirty="0">
              <a:solidFill>
                <a:prstClr val="white"/>
              </a:solidFill>
            </a:endParaRPr>
          </a:p>
          <a:p>
            <a:pPr algn="just" rtl="1"/>
            <a:r>
              <a:rPr lang="ar-EG" sz="3000" dirty="0">
                <a:solidFill>
                  <a:prstClr val="white"/>
                </a:solidFill>
              </a:rPr>
              <a:t>ليقول مع هؤلاء كشريك</a:t>
            </a:r>
            <a:endParaRPr lang="fr-FR" sz="3000" dirty="0">
              <a:solidFill>
                <a:prstClr val="white"/>
              </a:solidFill>
            </a:endParaRPr>
          </a:p>
          <a:p>
            <a:pPr algn="just" rtl="1"/>
            <a:r>
              <a:rPr lang="ar-EG" sz="3000" dirty="0" err="1">
                <a:solidFill>
                  <a:prstClr val="white"/>
                </a:solidFill>
              </a:rPr>
              <a:t>سبحوه</a:t>
            </a:r>
            <a:r>
              <a:rPr lang="ar-EG" sz="3000" dirty="0">
                <a:solidFill>
                  <a:prstClr val="white"/>
                </a:solidFill>
              </a:rPr>
              <a:t> وزيدوه علوّاً.</a:t>
            </a:r>
            <a:endParaRPr lang="fr-FR"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Wcautwc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pi`ptw,oc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Carkic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neno,oc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ecaji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meto,oc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Ton pauvre serviteur </a:t>
            </a:r>
            <a:r>
              <a:rPr lang="fr-FR" sz="2800" b="1" dirty="0" err="1">
                <a:solidFill>
                  <a:prstClr val="white"/>
                </a:solidFill>
                <a:latin typeface="Book Antiqua" pitchFamily="18" charset="0"/>
              </a:rPr>
              <a:t>Sarkis</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Epargne-le de tout jugement</a:t>
            </a:r>
          </a:p>
          <a:p>
            <a:pPr algn="ctr"/>
            <a:r>
              <a:rPr lang="fr-FR" sz="2800" b="1" dirty="0">
                <a:solidFill>
                  <a:prstClr val="white"/>
                </a:solidFill>
                <a:latin typeface="Book Antiqua" pitchFamily="18" charset="0"/>
              </a:rPr>
              <a:t>Afin qu’il dise avec eux tous</a:t>
            </a:r>
          </a:p>
          <a:p>
            <a:pPr algn="ctr"/>
            <a:r>
              <a:rPr lang="fr-FR" sz="2800" b="1" dirty="0">
                <a:solidFill>
                  <a:prstClr val="white"/>
                </a:solidFill>
                <a:latin typeface="Book Antiqua" pitchFamily="18" charset="0"/>
              </a:rPr>
              <a:t>Louez-Le, ajoutez à Sa Grandeur</a:t>
            </a:r>
          </a:p>
        </p:txBody>
      </p:sp>
      <p:sp>
        <p:nvSpPr>
          <p:cNvPr id="2" name="Rectangle 1">
            <a:hlinkClick r:id="rId2" action="ppaction://hlinksldjump"/>
          </p:cNvPr>
          <p:cNvSpPr/>
          <p:nvPr/>
        </p:nvSpPr>
        <p:spPr>
          <a:xfrm>
            <a:off x="7956376" y="4227934"/>
            <a:ext cx="864096"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Avva_Marcos" pitchFamily="82" charset="0"/>
              </a:rPr>
              <a:t>T</a:t>
            </a:r>
            <a:r>
              <a:rPr lang="fr-FR" sz="1350" dirty="0" err="1">
                <a:solidFill>
                  <a:prstClr val="white"/>
                </a:solidFill>
                <a:latin typeface="CS Avva Shenouda" pitchFamily="34" charset="0"/>
              </a:rPr>
              <a:t>enen</a:t>
            </a:r>
            <a:endParaRPr lang="fr-FR" sz="1350" dirty="0"/>
          </a:p>
        </p:txBody>
      </p:sp>
      <p:sp>
        <p:nvSpPr>
          <p:cNvPr id="18" name="ZoneTexte 17">
            <a:extLst>
              <a:ext uri="{FF2B5EF4-FFF2-40B4-BE49-F238E27FC236}">
                <a16:creationId xmlns:a16="http://schemas.microsoft.com/office/drawing/2014/main" id="{E53384A1-91EF-3CEB-44D5-2DD346E10A0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Ari'alin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les 3 jeunes saints</a:t>
            </a:r>
          </a:p>
        </p:txBody>
      </p:sp>
      <p:sp>
        <p:nvSpPr>
          <p:cNvPr id="19" name="ZoneTexte 18">
            <a:hlinkClick r:id="rId3" action="ppaction://hlinksldjump"/>
            <a:extLst>
              <a:ext uri="{FF2B5EF4-FFF2-40B4-BE49-F238E27FC236}">
                <a16:creationId xmlns:a16="http://schemas.microsoft.com/office/drawing/2014/main" id="{FA847A9B-2C51-663E-44B4-509A7ABD42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603312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65766" y="1275606"/>
            <a:ext cx="4212468" cy="669414"/>
          </a:xfrm>
          <a:prstGeom prst="rect">
            <a:avLst/>
          </a:prstGeom>
        </p:spPr>
        <p:txBody>
          <a:bodyPr wrap="square">
            <a:spAutoFit/>
          </a:bodyPr>
          <a:lstStyle/>
          <a:p>
            <a:pPr algn="ctr"/>
            <a:r>
              <a:rPr lang="fr-FR" sz="3750" dirty="0" err="1">
                <a:solidFill>
                  <a:prstClr val="white"/>
                </a:solidFill>
                <a:latin typeface="Avva_Marcos" pitchFamily="82" charset="0"/>
              </a:rPr>
              <a:t>T</a:t>
            </a:r>
            <a:r>
              <a:rPr lang="fr-FR" sz="3750" dirty="0" err="1">
                <a:solidFill>
                  <a:prstClr val="white"/>
                </a:solidFill>
                <a:latin typeface="CS Avva Shenouda" pitchFamily="34" charset="0"/>
              </a:rPr>
              <a:t>enen</a:t>
            </a:r>
            <a:endParaRPr lang="fr-FR" sz="3750" dirty="0">
              <a:solidFill>
                <a:prstClr val="white"/>
              </a:solidFill>
              <a:latin typeface="CS Avva Shenouda" pitchFamily="34" charset="0"/>
            </a:endParaRPr>
          </a:p>
        </p:txBody>
      </p:sp>
      <p:sp>
        <p:nvSpPr>
          <p:cNvPr id="7" name="Rectangle 6"/>
          <p:cNvSpPr/>
          <p:nvPr/>
        </p:nvSpPr>
        <p:spPr>
          <a:xfrm>
            <a:off x="1979712" y="2518033"/>
            <a:ext cx="5400600" cy="1061829"/>
          </a:xfrm>
          <a:prstGeom prst="rect">
            <a:avLst/>
          </a:prstGeom>
        </p:spPr>
        <p:txBody>
          <a:bodyPr wrap="square">
            <a:spAutoFit/>
          </a:bodyPr>
          <a:lstStyle/>
          <a:p>
            <a:pPr algn="ctr"/>
            <a:r>
              <a:rPr lang="pt-BR" sz="2100" dirty="0">
                <a:solidFill>
                  <a:prstClr val="white"/>
                </a:solidFill>
                <a:latin typeface="CS Avva Shenouda" pitchFamily="34" charset="0"/>
              </a:rPr>
              <a:t>Pibwhem `nte pisomt `n`alou</a:t>
            </a:r>
          </a:p>
          <a:p>
            <a:pPr algn="ctr"/>
            <a:r>
              <a:rPr lang="fr-FR" sz="2100" b="1" dirty="0">
                <a:solidFill>
                  <a:prstClr val="white"/>
                </a:solidFill>
                <a:latin typeface="Book Antiqua" pitchFamily="18" charset="0"/>
              </a:rPr>
              <a:t>Se dit pendant le mois de Kiahk et le Samedi Saint</a:t>
            </a:r>
          </a:p>
        </p:txBody>
      </p:sp>
      <p:sp>
        <p:nvSpPr>
          <p:cNvPr id="16" name="ZoneTexte 15">
            <a:extLst>
              <a:ext uri="{FF2B5EF4-FFF2-40B4-BE49-F238E27FC236}">
                <a16:creationId xmlns:a16="http://schemas.microsoft.com/office/drawing/2014/main" id="{71550EC0-72BE-2613-7B83-A7554F58BD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7" name="ZoneTexte 16">
            <a:hlinkClick r:id="rId2" action="ppaction://hlinksldjump"/>
            <a:extLst>
              <a:ext uri="{FF2B5EF4-FFF2-40B4-BE49-F238E27FC236}">
                <a16:creationId xmlns:a16="http://schemas.microsoft.com/office/drawing/2014/main" id="{EAFA236E-C151-CDE4-31E5-9927EBB382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9905036"/>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800493"/>
          </a:xfrm>
          <a:prstGeom prst="rect">
            <a:avLst/>
          </a:prstGeom>
        </p:spPr>
        <p:txBody>
          <a:bodyPr wrap="square">
            <a:spAutoFit/>
          </a:bodyPr>
          <a:lstStyle/>
          <a:p>
            <a:pPr algn="just" rtl="1"/>
            <a:r>
              <a:rPr lang="ar-EG" sz="2775" dirty="0">
                <a:solidFill>
                  <a:prstClr val="white"/>
                </a:solidFill>
              </a:rPr>
              <a:t>فمن ثم نقدم الذبيحة والعبادة العقلية. ونرسل لك في هذا اليوم التسابيح لدى مجدك يا مخلصنا</a:t>
            </a:r>
            <a:r>
              <a:rPr lang="fr-FR" sz="2775" dirty="0">
                <a:solidFill>
                  <a:prstClr val="white"/>
                </a:solidFill>
              </a:rPr>
              <a:t> </a:t>
            </a:r>
            <a:r>
              <a:rPr lang="ar-EG" sz="2775" dirty="0">
                <a:solidFill>
                  <a:prstClr val="white"/>
                </a:solidFill>
              </a:rPr>
              <a:t>حنانيا</a:t>
            </a:r>
            <a:r>
              <a:rPr lang="fr-FR" sz="2775" dirty="0">
                <a:solidFill>
                  <a:prstClr val="white"/>
                </a:solidFill>
              </a:rPr>
              <a:t> </a:t>
            </a:r>
            <a:r>
              <a:rPr lang="ar-EG" sz="2775" dirty="0" err="1">
                <a:solidFill>
                  <a:prstClr val="white"/>
                </a:solidFill>
              </a:rPr>
              <a:t>وعزاريا</a:t>
            </a:r>
            <a:r>
              <a:rPr lang="ar-EG" sz="2775" dirty="0">
                <a:solidFill>
                  <a:prstClr val="white"/>
                </a:solidFill>
              </a:rPr>
              <a:t> </a:t>
            </a:r>
            <a:r>
              <a:rPr lang="ar-EG" sz="2775" dirty="0" err="1">
                <a:solidFill>
                  <a:prstClr val="white"/>
                </a:solidFill>
              </a:rPr>
              <a:t>وميصائيل</a:t>
            </a:r>
            <a:r>
              <a:rPr lang="ar-EG" sz="2775" dirty="0">
                <a:solidFill>
                  <a:prstClr val="white"/>
                </a:solidFill>
              </a:rPr>
              <a:t>.</a:t>
            </a:r>
            <a:r>
              <a:rPr lang="fr-FR" sz="2775" dirty="0">
                <a:solidFill>
                  <a:prstClr val="white"/>
                </a:solidFill>
              </a:rPr>
              <a:t>.</a:t>
            </a:r>
          </a:p>
        </p:txBody>
      </p:sp>
      <p:sp>
        <p:nvSpPr>
          <p:cNvPr id="6" name="Rectangle 5"/>
          <p:cNvSpPr/>
          <p:nvPr/>
        </p:nvSpPr>
        <p:spPr>
          <a:xfrm>
            <a:off x="323528" y="249492"/>
            <a:ext cx="4572508" cy="1938992"/>
          </a:xfrm>
          <a:prstGeom prst="rect">
            <a:avLst/>
          </a:prstGeom>
        </p:spPr>
        <p:txBody>
          <a:bodyPr wrap="square">
            <a:spAutoFit/>
          </a:bodyPr>
          <a:lstStyle/>
          <a:p>
            <a:pPr algn="just"/>
            <a:r>
              <a:rPr lang="fr-FR" sz="2400" dirty="0" err="1">
                <a:solidFill>
                  <a:prstClr val="white"/>
                </a:solidFill>
                <a:latin typeface="CS Avva Shenouda" pitchFamily="34" charset="0"/>
              </a:rPr>
              <a:t>Tenen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ucian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ke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tyn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logikynlatrian</a:t>
            </a:r>
            <a:r>
              <a:rPr lang="fr-FR" sz="2400" dirty="0">
                <a:solidFill>
                  <a:prstClr val="white"/>
                </a:solidFill>
                <a:latin typeface="CS Avva Shenouda" pitchFamily="34" charset="0"/>
              </a:rPr>
              <a:t> @`anapempwmen </a:t>
            </a:r>
            <a:r>
              <a:rPr lang="fr-FR" sz="2400" dirty="0" err="1">
                <a:solidFill>
                  <a:prstClr val="white"/>
                </a:solidFill>
                <a:latin typeface="CS Avva Shenouda" pitchFamily="34" charset="0"/>
              </a:rPr>
              <a:t>ceautw</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cymeron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wdac</a:t>
            </a:r>
            <a:r>
              <a:rPr lang="fr-FR" sz="2400" dirty="0">
                <a:solidFill>
                  <a:prstClr val="white"/>
                </a:solidFill>
                <a:latin typeface="CS Avva Shenouda" pitchFamily="34" charset="0"/>
              </a:rPr>
              <a:t> @ `proc doxa cou </a:t>
            </a:r>
            <a:r>
              <a:rPr lang="fr-FR" sz="2400" dirty="0" err="1">
                <a:solidFill>
                  <a:prstClr val="white"/>
                </a:solidFill>
                <a:latin typeface="CS Avva Shenouda" pitchFamily="34" charset="0"/>
              </a:rPr>
              <a:t>Cwtyr</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ymwn</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Ananiac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Azariac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ke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Micayl</a:t>
            </a:r>
            <a:r>
              <a:rPr lang="fr-FR" sz="2400" dirty="0">
                <a:solidFill>
                  <a:prstClr val="white"/>
                </a:solidFill>
                <a:latin typeface="CS Avva Shenouda" pitchFamily="34" charset="0"/>
              </a:rPr>
              <a:t>.</a:t>
            </a:r>
          </a:p>
        </p:txBody>
      </p:sp>
      <p:sp>
        <p:nvSpPr>
          <p:cNvPr id="7" name="Rectangle 6"/>
          <p:cNvSpPr/>
          <p:nvPr/>
        </p:nvSpPr>
        <p:spPr>
          <a:xfrm>
            <a:off x="336172" y="2969389"/>
            <a:ext cx="8484300" cy="1477328"/>
          </a:xfrm>
          <a:prstGeom prst="rect">
            <a:avLst/>
          </a:prstGeom>
        </p:spPr>
        <p:txBody>
          <a:bodyPr wrap="square">
            <a:spAutoFit/>
          </a:bodyPr>
          <a:lstStyle/>
          <a:p>
            <a:pPr algn="ctr"/>
            <a:r>
              <a:rPr lang="fr-FR" sz="2250" b="1" dirty="0">
                <a:solidFill>
                  <a:prstClr val="white"/>
                </a:solidFill>
                <a:latin typeface="Book Antiqua" pitchFamily="18" charset="0"/>
              </a:rPr>
              <a:t>Voici que nous offrons le sacrifice et l’adoration logique et nous T’adressons, en ce jour, les louanges à Ta gloire, ô notre Sauveur. </a:t>
            </a:r>
          </a:p>
          <a:p>
            <a:pPr algn="ctr"/>
            <a:r>
              <a:rPr lang="fr-FR" sz="2250" b="1" dirty="0" err="1">
                <a:solidFill>
                  <a:prstClr val="white"/>
                </a:solidFill>
                <a:latin typeface="Book Antiqua" pitchFamily="18" charset="0"/>
              </a:rPr>
              <a:t>Ananias</a:t>
            </a:r>
            <a:r>
              <a:rPr lang="fr-FR" sz="2250" b="1" dirty="0">
                <a:solidFill>
                  <a:prstClr val="white"/>
                </a:solidFill>
                <a:latin typeface="Book Antiqua" pitchFamily="18" charset="0"/>
              </a:rPr>
              <a:t>, </a:t>
            </a:r>
            <a:r>
              <a:rPr lang="fr-FR" sz="2250" b="1" dirty="0" err="1">
                <a:solidFill>
                  <a:prstClr val="white"/>
                </a:solidFill>
                <a:latin typeface="Book Antiqua" pitchFamily="18" charset="0"/>
              </a:rPr>
              <a:t>Azarias</a:t>
            </a:r>
            <a:r>
              <a:rPr lang="fr-FR" sz="2250" b="1" dirty="0">
                <a:solidFill>
                  <a:prstClr val="white"/>
                </a:solidFill>
                <a:latin typeface="Book Antiqua" pitchFamily="18" charset="0"/>
              </a:rPr>
              <a:t> et </a:t>
            </a:r>
            <a:r>
              <a:rPr lang="fr-FR" sz="2250" b="1" dirty="0" err="1">
                <a:solidFill>
                  <a:prstClr val="white"/>
                </a:solidFill>
                <a:latin typeface="Book Antiqua" pitchFamily="18" charset="0"/>
              </a:rPr>
              <a:t>Mishaël</a:t>
            </a:r>
            <a:endParaRPr lang="fr-FR" sz="225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E36A6E04-33E3-3C8E-B9A3-D76EB3CB609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111801A-946D-5CE9-C7BB-894A696627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19262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938992"/>
          </a:xfrm>
          <a:prstGeom prst="rect">
            <a:avLst/>
          </a:prstGeom>
        </p:spPr>
        <p:txBody>
          <a:bodyPr wrap="square">
            <a:spAutoFit/>
          </a:bodyPr>
          <a:lstStyle/>
          <a:p>
            <a:pPr algn="just" rtl="1"/>
            <a:r>
              <a:rPr lang="ar-EG" sz="3000" dirty="0">
                <a:solidFill>
                  <a:prstClr val="white"/>
                </a:solidFill>
              </a:rPr>
              <a:t>لما رُفعوا ليأخذوا المجد في أجسادهم انحدر ملاك وأطفأ اللهيب وصيره بارداً عن حنانيا </a:t>
            </a:r>
            <a:r>
              <a:rPr lang="ar-EG" sz="3000" dirty="0" err="1">
                <a:solidFill>
                  <a:prstClr val="white"/>
                </a:solidFill>
              </a:rPr>
              <a:t>وعزاريا</a:t>
            </a:r>
            <a:r>
              <a:rPr lang="ar-EG" sz="3000" dirty="0">
                <a:solidFill>
                  <a:prstClr val="white"/>
                </a:solidFill>
              </a:rPr>
              <a:t> </a:t>
            </a:r>
            <a:r>
              <a:rPr lang="ar-EG" sz="3000" dirty="0" err="1">
                <a:solidFill>
                  <a:prstClr val="white"/>
                </a:solidFill>
              </a:rPr>
              <a:t>وميصائيل</a:t>
            </a:r>
            <a:r>
              <a:rPr lang="ar-EG" sz="3000" dirty="0">
                <a:solidFill>
                  <a:prstClr val="white"/>
                </a:solidFill>
              </a:rPr>
              <a:t>.</a:t>
            </a:r>
            <a:endParaRPr lang="fr-FR" sz="3000" dirty="0">
              <a:solidFill>
                <a:prstClr val="white"/>
              </a:solidFill>
            </a:endParaRPr>
          </a:p>
        </p:txBody>
      </p:sp>
      <p:sp>
        <p:nvSpPr>
          <p:cNvPr id="6" name="Rectangle 5"/>
          <p:cNvSpPr/>
          <p:nvPr/>
        </p:nvSpPr>
        <p:spPr>
          <a:xfrm>
            <a:off x="323528" y="249492"/>
            <a:ext cx="4572508" cy="2169825"/>
          </a:xfrm>
          <a:prstGeom prst="rect">
            <a:avLst/>
          </a:prstGeom>
        </p:spPr>
        <p:txBody>
          <a:bodyPr wrap="square">
            <a:spAutoFit/>
          </a:bodyPr>
          <a:lstStyle/>
          <a:p>
            <a:pPr algn="just"/>
            <a:r>
              <a:rPr lang="fr-FR" sz="2250" dirty="0">
                <a:solidFill>
                  <a:prstClr val="white"/>
                </a:solidFill>
                <a:latin typeface="CS Avva Shenouda" pitchFamily="34" charset="0"/>
              </a:rPr>
              <a:t>¿`</a:t>
            </a:r>
            <a:r>
              <a:rPr lang="fr-FR" sz="2250" dirty="0" err="1">
                <a:solidFill>
                  <a:prstClr val="white"/>
                </a:solidFill>
                <a:latin typeface="CS Avva Shenouda" pitchFamily="34" charset="0"/>
              </a:rPr>
              <a:t>Trion</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pai;on</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nje</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melin</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natou</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peroc</a:t>
            </a:r>
            <a:r>
              <a:rPr lang="fr-FR" sz="2250" dirty="0">
                <a:solidFill>
                  <a:prstClr val="white"/>
                </a:solidFill>
                <a:latin typeface="CS Avva Shenouda" pitchFamily="34" charset="0"/>
              </a:rPr>
              <a:t> doxa `m`</a:t>
            </a:r>
            <a:r>
              <a:rPr lang="fr-FR" sz="2250" dirty="0" err="1">
                <a:solidFill>
                  <a:prstClr val="white"/>
                </a:solidFill>
                <a:latin typeface="CS Avva Shenouda" pitchFamily="34" charset="0"/>
              </a:rPr>
              <a:t>pcatetou</a:t>
            </a:r>
            <a:r>
              <a:rPr lang="fr-FR" sz="2250" dirty="0">
                <a:solidFill>
                  <a:prstClr val="white"/>
                </a:solidFill>
                <a:latin typeface="CS Avva Shenouda" pitchFamily="34" charset="0"/>
              </a:rPr>
              <a:t> @  </a:t>
            </a:r>
            <a:r>
              <a:rPr lang="fr-FR" sz="2250" dirty="0" err="1">
                <a:solidFill>
                  <a:prstClr val="white"/>
                </a:solidFill>
                <a:latin typeface="CS Avva Shenouda" pitchFamily="34" charset="0"/>
              </a:rPr>
              <a:t>cwmatoc</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aggeloc</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gar</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cenacel</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ede</a:t>
            </a:r>
            <a:r>
              <a:rPr lang="fr-FR" sz="2250" dirty="0">
                <a:solidFill>
                  <a:prstClr val="white"/>
                </a:solidFill>
                <a:latin typeface="CS Avva Shenouda" pitchFamily="34" charset="0"/>
              </a:rPr>
              <a:t> @  </a:t>
            </a:r>
            <a:r>
              <a:rPr lang="fr-FR" sz="2250" dirty="0" err="1">
                <a:solidFill>
                  <a:prstClr val="white"/>
                </a:solidFill>
                <a:latin typeface="CS Avva Shenouda" pitchFamily="34" charset="0"/>
              </a:rPr>
              <a:t>autoki;on</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vligartyc</a:t>
            </a:r>
            <a:r>
              <a:rPr lang="fr-FR" sz="2250" dirty="0">
                <a:solidFill>
                  <a:prstClr val="white"/>
                </a:solidFill>
                <a:latin typeface="CS Avva Shenouda" pitchFamily="34" charset="0"/>
              </a:rPr>
              <a:t> @ `</a:t>
            </a:r>
            <a:r>
              <a:rPr lang="fr-FR" sz="2250" dirty="0" err="1">
                <a:solidFill>
                  <a:prstClr val="white"/>
                </a:solidFill>
                <a:latin typeface="CS Avva Shenouda" pitchFamily="34" charset="0"/>
              </a:rPr>
              <a:t>eleuce`wn</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ymwn</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Ananiac</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Azariac</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ke</a:t>
            </a:r>
            <a:r>
              <a:rPr lang="fr-FR" sz="2250" dirty="0">
                <a:solidFill>
                  <a:prstClr val="white"/>
                </a:solidFill>
                <a:latin typeface="CS Avva Shenouda" pitchFamily="34" charset="0"/>
              </a:rPr>
              <a:t> </a:t>
            </a:r>
            <a:r>
              <a:rPr lang="fr-FR" sz="2250" dirty="0" err="1">
                <a:solidFill>
                  <a:prstClr val="white"/>
                </a:solidFill>
                <a:latin typeface="CS Avva Shenouda" pitchFamily="34" charset="0"/>
              </a:rPr>
              <a:t>Micayl</a:t>
            </a:r>
            <a:r>
              <a:rPr lang="fr-FR" sz="2250" dirty="0">
                <a:solidFill>
                  <a:prstClr val="white"/>
                </a:solidFill>
                <a:latin typeface="CS Avva Shenouda" pitchFamily="34" charset="0"/>
              </a:rPr>
              <a:t>.</a:t>
            </a:r>
          </a:p>
        </p:txBody>
      </p:sp>
      <p:sp>
        <p:nvSpPr>
          <p:cNvPr id="7" name="Rectangle 6"/>
          <p:cNvSpPr/>
          <p:nvPr/>
        </p:nvSpPr>
        <p:spPr>
          <a:xfrm>
            <a:off x="323528" y="3478091"/>
            <a:ext cx="8509588" cy="1027204"/>
          </a:xfrm>
          <a:prstGeom prst="rect">
            <a:avLst/>
          </a:prstGeom>
        </p:spPr>
        <p:txBody>
          <a:bodyPr wrap="square">
            <a:spAutoFit/>
          </a:bodyPr>
          <a:lstStyle/>
          <a:p>
            <a:pPr algn="ctr"/>
            <a:r>
              <a:rPr lang="fr-FR" sz="2025" b="1" dirty="0">
                <a:solidFill>
                  <a:prstClr val="white"/>
                </a:solidFill>
                <a:latin typeface="Book Antiqua" pitchFamily="18" charset="0"/>
              </a:rPr>
              <a:t>Quand ils furent élevés pour être glorifiés dans leurs corps L'ange descendit, arrêta le feu et il devint frais</a:t>
            </a:r>
          </a:p>
          <a:p>
            <a:pPr algn="ctr"/>
            <a:r>
              <a:rPr lang="fr-FR" sz="2025" b="1" dirty="0" err="1">
                <a:solidFill>
                  <a:prstClr val="white"/>
                </a:solidFill>
                <a:latin typeface="Book Antiqua" pitchFamily="18" charset="0"/>
              </a:rPr>
              <a:t>Ananias</a:t>
            </a:r>
            <a:r>
              <a:rPr lang="fr-FR" sz="2025" b="1" dirty="0">
                <a:solidFill>
                  <a:prstClr val="white"/>
                </a:solidFill>
                <a:latin typeface="Book Antiqua" pitchFamily="18" charset="0"/>
              </a:rPr>
              <a:t>, </a:t>
            </a:r>
            <a:r>
              <a:rPr lang="fr-FR" sz="2025" b="1" dirty="0" err="1">
                <a:solidFill>
                  <a:prstClr val="white"/>
                </a:solidFill>
                <a:latin typeface="Book Antiqua" pitchFamily="18" charset="0"/>
              </a:rPr>
              <a:t>Azarias</a:t>
            </a:r>
            <a:r>
              <a:rPr lang="fr-FR" sz="2025" b="1" dirty="0">
                <a:solidFill>
                  <a:prstClr val="white"/>
                </a:solidFill>
                <a:latin typeface="Book Antiqua" pitchFamily="18" charset="0"/>
              </a:rPr>
              <a:t> et </a:t>
            </a:r>
            <a:r>
              <a:rPr lang="fr-FR" sz="2025" b="1" dirty="0" err="1">
                <a:solidFill>
                  <a:prstClr val="white"/>
                </a:solidFill>
                <a:latin typeface="Book Antiqua" pitchFamily="18" charset="0"/>
              </a:rPr>
              <a:t>Mishaël</a:t>
            </a:r>
            <a:endParaRPr lang="fr-FR" sz="2025"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41CBCC2A-2D7F-3645-625A-0AD85C5E0A7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D226B3B-3FE4-493D-16D7-AEB52BB3E0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4285964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107996"/>
          </a:xfrm>
          <a:prstGeom prst="rect">
            <a:avLst/>
          </a:prstGeom>
        </p:spPr>
        <p:txBody>
          <a:bodyPr wrap="square">
            <a:spAutoFit/>
          </a:bodyPr>
          <a:lstStyle/>
          <a:p>
            <a:pPr algn="just" rtl="1"/>
            <a:r>
              <a:rPr lang="ar-EG" sz="3300" dirty="0">
                <a:solidFill>
                  <a:prstClr val="white"/>
                </a:solidFill>
              </a:rPr>
              <a:t>يسبحون ويباركون الله في كل حين.</a:t>
            </a:r>
            <a:endParaRPr lang="fr-FR" sz="3300" dirty="0">
              <a:solidFill>
                <a:prstClr val="white"/>
              </a:solidFill>
            </a:endParaRPr>
          </a:p>
        </p:txBody>
      </p:sp>
      <p:sp>
        <p:nvSpPr>
          <p:cNvPr id="6" name="Rectangle 5"/>
          <p:cNvSpPr/>
          <p:nvPr/>
        </p:nvSpPr>
        <p:spPr>
          <a:xfrm>
            <a:off x="323528" y="249493"/>
            <a:ext cx="4572508" cy="877163"/>
          </a:xfrm>
          <a:prstGeom prst="rect">
            <a:avLst/>
          </a:prstGeom>
        </p:spPr>
        <p:txBody>
          <a:bodyPr wrap="square">
            <a:spAutoFit/>
          </a:bodyPr>
          <a:lstStyle/>
          <a:p>
            <a:pPr algn="just"/>
            <a:r>
              <a:rPr lang="pt-BR" sz="2550">
                <a:solidFill>
                  <a:prstClr val="white"/>
                </a:solidFill>
                <a:latin typeface="CS Avva Shenouda" pitchFamily="34" charset="0"/>
              </a:rPr>
              <a:t>Euhwc eu`cmou `e`V</a:t>
            </a:r>
            <a:r>
              <a:rPr lang="pt-BR" sz="2550" dirty="0">
                <a:solidFill>
                  <a:prstClr val="white"/>
                </a:solidFill>
                <a:latin typeface="CS Avva Shenouda" pitchFamily="34" charset="0"/>
              </a:rPr>
              <a:t>] `ncyou niben.</a:t>
            </a:r>
            <a:endParaRPr lang="fr-FR" sz="2550" dirty="0">
              <a:solidFill>
                <a:prstClr val="white"/>
              </a:solidFill>
              <a:latin typeface="CS Avva Shenouda" pitchFamily="34" charset="0"/>
            </a:endParaRPr>
          </a:p>
        </p:txBody>
      </p:sp>
      <p:sp>
        <p:nvSpPr>
          <p:cNvPr id="7" name="Rectangle 6"/>
          <p:cNvSpPr/>
          <p:nvPr/>
        </p:nvSpPr>
        <p:spPr>
          <a:xfrm>
            <a:off x="1493658" y="3276005"/>
            <a:ext cx="5940660" cy="830997"/>
          </a:xfrm>
          <a:prstGeom prst="rect">
            <a:avLst/>
          </a:prstGeom>
        </p:spPr>
        <p:txBody>
          <a:bodyPr wrap="square">
            <a:spAutoFit/>
          </a:bodyPr>
          <a:lstStyle/>
          <a:p>
            <a:pPr algn="ctr"/>
            <a:r>
              <a:rPr lang="fr-FR" sz="2400" b="1" dirty="0">
                <a:solidFill>
                  <a:prstClr val="white"/>
                </a:solidFill>
                <a:latin typeface="Book Antiqua" pitchFamily="18" charset="0"/>
              </a:rPr>
              <a:t>Ils louent et bénissent Dieu en tout temps.</a:t>
            </a:r>
          </a:p>
        </p:txBody>
      </p:sp>
      <p:sp>
        <p:nvSpPr>
          <p:cNvPr id="17" name="ZoneTexte 16">
            <a:extLst>
              <a:ext uri="{FF2B5EF4-FFF2-40B4-BE49-F238E27FC236}">
                <a16:creationId xmlns:a16="http://schemas.microsoft.com/office/drawing/2014/main" id="{E2EF70ED-7CB7-AE33-CF12-B70BA030DF5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B1A35AF-3D12-EC4F-6062-9D6D6A7F40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589792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377574"/>
          </a:xfrm>
          <a:prstGeom prst="rect">
            <a:avLst/>
          </a:prstGeom>
        </p:spPr>
        <p:txBody>
          <a:bodyPr wrap="square">
            <a:spAutoFit/>
          </a:bodyPr>
          <a:lstStyle/>
          <a:p>
            <a:pPr algn="just" rtl="1"/>
            <a:r>
              <a:rPr lang="ar-EG" sz="2475" dirty="0">
                <a:solidFill>
                  <a:prstClr val="white"/>
                </a:solidFill>
              </a:rPr>
              <a:t>كانوا يباركون الرب الثلاثة. </a:t>
            </a:r>
            <a:r>
              <a:rPr lang="ar-EG" sz="2475" dirty="0" err="1">
                <a:solidFill>
                  <a:prstClr val="white"/>
                </a:solidFill>
              </a:rPr>
              <a:t>إذهم</a:t>
            </a:r>
            <a:r>
              <a:rPr lang="ar-EG" sz="2475" dirty="0">
                <a:solidFill>
                  <a:prstClr val="white"/>
                </a:solidFill>
              </a:rPr>
              <a:t> في وسط الأتون المتوقد. ولم يقو عليهم الحريق. لأن ملاك الرب كان في وسطهم وخلصهم. ولم يدع شيئاَ من الشر يدركهم حنانيا </a:t>
            </a:r>
            <a:r>
              <a:rPr lang="ar-EG" sz="2475" dirty="0" err="1">
                <a:solidFill>
                  <a:prstClr val="white"/>
                </a:solidFill>
              </a:rPr>
              <a:t>وعزاريا</a:t>
            </a:r>
            <a:r>
              <a:rPr lang="ar-EG" sz="2475" dirty="0">
                <a:solidFill>
                  <a:prstClr val="white"/>
                </a:solidFill>
              </a:rPr>
              <a:t> </a:t>
            </a:r>
            <a:r>
              <a:rPr lang="ar-EG" sz="2475" dirty="0" err="1">
                <a:solidFill>
                  <a:prstClr val="white"/>
                </a:solidFill>
              </a:rPr>
              <a:t>وميصائيل</a:t>
            </a:r>
            <a:endParaRPr lang="fr-FR" sz="2475" dirty="0">
              <a:solidFill>
                <a:prstClr val="white"/>
              </a:solidFill>
            </a:endParaRPr>
          </a:p>
        </p:txBody>
      </p:sp>
      <p:sp>
        <p:nvSpPr>
          <p:cNvPr id="6" name="Rectangle 5"/>
          <p:cNvSpPr/>
          <p:nvPr/>
        </p:nvSpPr>
        <p:spPr>
          <a:xfrm>
            <a:off x="323528" y="249492"/>
            <a:ext cx="4572508" cy="2192908"/>
          </a:xfrm>
          <a:prstGeom prst="rect">
            <a:avLst/>
          </a:prstGeom>
        </p:spPr>
        <p:txBody>
          <a:bodyPr wrap="square">
            <a:spAutoFit/>
          </a:bodyPr>
          <a:lstStyle/>
          <a:p>
            <a:pPr algn="just"/>
            <a:r>
              <a:rPr lang="fr-FR" sz="1950" dirty="0" err="1">
                <a:solidFill>
                  <a:prstClr val="white"/>
                </a:solidFill>
                <a:latin typeface="CS Avva Shenouda" pitchFamily="34" charset="0"/>
              </a:rPr>
              <a:t>Eulogon</a:t>
            </a:r>
            <a:r>
              <a:rPr lang="fr-FR" sz="1950" dirty="0">
                <a:solidFill>
                  <a:prstClr val="white"/>
                </a:solidFill>
                <a:latin typeface="CS Avva Shenouda" pitchFamily="34" charset="0"/>
              </a:rPr>
              <a:t> ton </a:t>
            </a:r>
            <a:r>
              <a:rPr lang="fr-FR" sz="1950" dirty="0" err="1">
                <a:solidFill>
                  <a:prstClr val="white"/>
                </a:solidFill>
                <a:latin typeface="CS Avva Shenouda" pitchFamily="34" charset="0"/>
              </a:rPr>
              <a:t>Kurion</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nje</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psomt</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euqen</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my</a:t>
            </a:r>
            <a:r>
              <a:rPr lang="fr-FR" sz="1950" dirty="0">
                <a:solidFill>
                  <a:prstClr val="white"/>
                </a:solidFill>
                <a:latin typeface="CS Avva Shenouda" pitchFamily="34" charset="0"/>
              </a:rPr>
              <a:t>] `n]`</a:t>
            </a:r>
            <a:r>
              <a:rPr lang="fr-FR" sz="1950" dirty="0" err="1">
                <a:solidFill>
                  <a:prstClr val="white"/>
                </a:solidFill>
                <a:latin typeface="CS Avva Shenouda" pitchFamily="34" charset="0"/>
              </a:rPr>
              <a:t>hrw</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ncate</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auw</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mpe</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pkwht</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sjemjom</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erwou</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paggeloc</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gar</a:t>
            </a:r>
            <a:r>
              <a:rPr lang="fr-FR" sz="1950" dirty="0">
                <a:solidFill>
                  <a:prstClr val="white"/>
                </a:solidFill>
                <a:latin typeface="CS Avva Shenouda" pitchFamily="34" charset="0"/>
              </a:rPr>
              <a:t> `m`P¡ </a:t>
            </a:r>
            <a:r>
              <a:rPr lang="fr-FR" sz="1950" dirty="0" err="1">
                <a:solidFill>
                  <a:prstClr val="white"/>
                </a:solidFill>
                <a:latin typeface="CS Avva Shenouda" pitchFamily="34" charset="0"/>
              </a:rPr>
              <a:t>efhen</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teumyte</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afnohem</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mmwou</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au`w</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mpefkala`au</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mpe;wou</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nneftahwou</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Ananiac</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Azariac</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ke</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Micayl</a:t>
            </a:r>
            <a:r>
              <a:rPr lang="fr-FR" sz="1950" dirty="0">
                <a:solidFill>
                  <a:prstClr val="white"/>
                </a:solidFill>
                <a:latin typeface="CS Avva Shenouda" pitchFamily="34" charset="0"/>
              </a:rPr>
              <a:t>.</a:t>
            </a:r>
          </a:p>
        </p:txBody>
      </p:sp>
      <p:sp>
        <p:nvSpPr>
          <p:cNvPr id="7" name="Rectangle 6"/>
          <p:cNvSpPr/>
          <p:nvPr/>
        </p:nvSpPr>
        <p:spPr>
          <a:xfrm>
            <a:off x="323528" y="3393162"/>
            <a:ext cx="8509588" cy="1200329"/>
          </a:xfrm>
          <a:prstGeom prst="rect">
            <a:avLst/>
          </a:prstGeom>
        </p:spPr>
        <p:txBody>
          <a:bodyPr wrap="square">
            <a:spAutoFit/>
          </a:bodyPr>
          <a:lstStyle/>
          <a:p>
            <a:pPr algn="ctr"/>
            <a:r>
              <a:rPr lang="fr-FR" b="1" dirty="0">
                <a:solidFill>
                  <a:prstClr val="white"/>
                </a:solidFill>
                <a:latin typeface="Book Antiqua" pitchFamily="18" charset="0"/>
              </a:rPr>
              <a:t>Alors tous les trois se mirent à bénir Dieu au milieu de la </a:t>
            </a:r>
            <a:r>
              <a:rPr lang="fr-FR" b="1" dirty="0" err="1">
                <a:solidFill>
                  <a:prstClr val="white"/>
                </a:solidFill>
                <a:latin typeface="Book Antiqua" pitchFamily="18" charset="0"/>
              </a:rPr>
              <a:t>founaise</a:t>
            </a:r>
            <a:r>
              <a:rPr lang="fr-FR" b="1" dirty="0">
                <a:solidFill>
                  <a:prstClr val="white"/>
                </a:solidFill>
                <a:latin typeface="Book Antiqua" pitchFamily="18" charset="0"/>
              </a:rPr>
              <a:t> de feu ardent qui ne les toucha pas, car l’ange du Seigneur se trouvait parmi eux et les sauva. Il ne laissa aucun mal les toucher, </a:t>
            </a:r>
          </a:p>
          <a:p>
            <a:pPr algn="ctr"/>
            <a:r>
              <a:rPr lang="fr-FR" b="1" dirty="0" err="1">
                <a:solidFill>
                  <a:prstClr val="white"/>
                </a:solidFill>
                <a:latin typeface="Book Antiqua" pitchFamily="18" charset="0"/>
              </a:rPr>
              <a:t>Ananias</a:t>
            </a:r>
            <a:r>
              <a:rPr lang="fr-FR" b="1" dirty="0">
                <a:solidFill>
                  <a:prstClr val="white"/>
                </a:solidFill>
                <a:latin typeface="Book Antiqua" pitchFamily="18" charset="0"/>
              </a:rPr>
              <a:t>, </a:t>
            </a:r>
            <a:r>
              <a:rPr lang="fr-FR" b="1" dirty="0" err="1">
                <a:solidFill>
                  <a:prstClr val="white"/>
                </a:solidFill>
                <a:latin typeface="Book Antiqua" pitchFamily="18" charset="0"/>
              </a:rPr>
              <a:t>Azarias</a:t>
            </a:r>
            <a:r>
              <a:rPr lang="fr-FR" b="1" dirty="0">
                <a:solidFill>
                  <a:prstClr val="white"/>
                </a:solidFill>
                <a:latin typeface="Book Antiqua" pitchFamily="18" charset="0"/>
              </a:rPr>
              <a:t> et </a:t>
            </a:r>
            <a:r>
              <a:rPr lang="fr-FR" b="1" dirty="0" err="1">
                <a:solidFill>
                  <a:prstClr val="white"/>
                </a:solidFill>
                <a:latin typeface="Book Antiqua" pitchFamily="18" charset="0"/>
              </a:rPr>
              <a:t>Mishaël</a:t>
            </a:r>
            <a:endParaRPr lang="fr-FR"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75B79B87-4768-D974-7B98-3B5D012690A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20246B2-B620-E925-EDCF-AB42BAA320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7811009"/>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77574"/>
          </a:xfrm>
          <a:prstGeom prst="rect">
            <a:avLst/>
          </a:prstGeom>
        </p:spPr>
        <p:txBody>
          <a:bodyPr wrap="square">
            <a:spAutoFit/>
          </a:bodyPr>
          <a:lstStyle/>
          <a:p>
            <a:pPr algn="just" rtl="1"/>
            <a:r>
              <a:rPr lang="ar-EG" sz="2475" dirty="0">
                <a:solidFill>
                  <a:prstClr val="white"/>
                </a:solidFill>
              </a:rPr>
              <a:t>ومن بعد أن ننال من أسراره المقدسة نصرخ قائلين: قدوس الله. قدوس القوي. قدوس الذي هو وحده غير مائت. الذي أعطانا أنعامه وتحنن علي عدم معرفتنا حنانيا </a:t>
            </a:r>
            <a:r>
              <a:rPr lang="ar-EG" sz="2475" dirty="0" err="1">
                <a:solidFill>
                  <a:prstClr val="white"/>
                </a:solidFill>
              </a:rPr>
              <a:t>وعزاريا</a:t>
            </a:r>
            <a:r>
              <a:rPr lang="ar-EG" sz="2475" dirty="0">
                <a:solidFill>
                  <a:prstClr val="white"/>
                </a:solidFill>
              </a:rPr>
              <a:t> </a:t>
            </a:r>
            <a:r>
              <a:rPr lang="ar-EG" sz="2475" dirty="0" err="1">
                <a:solidFill>
                  <a:prstClr val="white"/>
                </a:solidFill>
              </a:rPr>
              <a:t>وميصائيل</a:t>
            </a:r>
            <a:r>
              <a:rPr lang="ar-EG" sz="2475" dirty="0">
                <a:solidFill>
                  <a:prstClr val="white"/>
                </a:solidFill>
              </a:rPr>
              <a:t>.</a:t>
            </a:r>
            <a:endParaRPr lang="fr-FR" sz="2475" dirty="0">
              <a:solidFill>
                <a:prstClr val="white"/>
              </a:solidFill>
            </a:endParaRPr>
          </a:p>
        </p:txBody>
      </p:sp>
      <p:sp>
        <p:nvSpPr>
          <p:cNvPr id="6" name="Rectangle 5"/>
          <p:cNvSpPr/>
          <p:nvPr/>
        </p:nvSpPr>
        <p:spPr>
          <a:xfrm>
            <a:off x="323528" y="249492"/>
            <a:ext cx="4572508" cy="2492990"/>
          </a:xfrm>
          <a:prstGeom prst="rect">
            <a:avLst/>
          </a:prstGeom>
        </p:spPr>
        <p:txBody>
          <a:bodyPr wrap="square">
            <a:spAutoFit/>
          </a:bodyPr>
          <a:lstStyle/>
          <a:p>
            <a:pPr algn="just"/>
            <a:r>
              <a:rPr lang="fr-FR" sz="1950" dirty="0">
                <a:solidFill>
                  <a:prstClr val="white"/>
                </a:solidFill>
                <a:latin typeface="CS Avva Shenouda" pitchFamily="34" charset="0"/>
              </a:rPr>
              <a:t>¿`</a:t>
            </a:r>
            <a:r>
              <a:rPr lang="fr-FR" sz="1950" dirty="0" err="1">
                <a:solidFill>
                  <a:prstClr val="white"/>
                </a:solidFill>
                <a:latin typeface="CS Avva Shenouda" pitchFamily="34" charset="0"/>
              </a:rPr>
              <a:t>Menenca</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ren</a:t>
            </a:r>
            <a:r>
              <a:rPr lang="fr-FR" sz="1950" dirty="0">
                <a:solidFill>
                  <a:prstClr val="white"/>
                </a:solidFill>
                <a:latin typeface="CS Avva Shenouda" pitchFamily="34" charset="0"/>
              </a:rPr>
              <a:t>[</a:t>
            </a:r>
            <a:r>
              <a:rPr lang="fr-FR" sz="1950" dirty="0" err="1">
                <a:solidFill>
                  <a:prstClr val="white"/>
                </a:solidFill>
                <a:latin typeface="CS Avva Shenouda" pitchFamily="34" charset="0"/>
              </a:rPr>
              <a:t>i`ebolqen</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nefmuctyrion</a:t>
            </a:r>
            <a:r>
              <a:rPr lang="fr-FR" sz="1950" dirty="0">
                <a:solidFill>
                  <a:prstClr val="white"/>
                </a:solidFill>
                <a:latin typeface="CS Avva Shenouda" pitchFamily="34" charset="0"/>
              </a:rPr>
              <a:t> =e=;=u </a:t>
            </a:r>
            <a:r>
              <a:rPr lang="fr-FR" sz="1950" dirty="0" err="1">
                <a:solidFill>
                  <a:prstClr val="white"/>
                </a:solidFill>
                <a:latin typeface="CS Avva Shenouda" pitchFamily="34" charset="0"/>
              </a:rPr>
              <a:t>enws`ebol</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enjw</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mmoc</a:t>
            </a:r>
            <a:r>
              <a:rPr lang="fr-FR" sz="1950" dirty="0">
                <a:solidFill>
                  <a:prstClr val="white"/>
                </a:solidFill>
                <a:latin typeface="CS Avva Shenouda" pitchFamily="34" charset="0"/>
              </a:rPr>
              <a:t> @  je `</a:t>
            </a:r>
            <a:r>
              <a:rPr lang="fr-FR" sz="1950" dirty="0" err="1">
                <a:solidFill>
                  <a:prstClr val="white"/>
                </a:solidFill>
                <a:latin typeface="CS Avva Shenouda" pitchFamily="34" charset="0"/>
              </a:rPr>
              <a:t>fouab</a:t>
            </a:r>
            <a:r>
              <a:rPr lang="fr-FR" sz="1950" dirty="0">
                <a:solidFill>
                  <a:prstClr val="white"/>
                </a:solidFill>
                <a:latin typeface="CS Avva Shenouda" pitchFamily="34" charset="0"/>
              </a:rPr>
              <a:t> `n[i `</a:t>
            </a:r>
            <a:r>
              <a:rPr lang="fr-FR" sz="1950" dirty="0" err="1">
                <a:solidFill>
                  <a:prstClr val="white"/>
                </a:solidFill>
                <a:latin typeface="CS Avva Shenouda" pitchFamily="34" charset="0"/>
              </a:rPr>
              <a:t>Pnoute</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fouab</a:t>
            </a:r>
            <a:r>
              <a:rPr lang="fr-FR" sz="1950" dirty="0">
                <a:solidFill>
                  <a:prstClr val="white"/>
                </a:solidFill>
                <a:latin typeface="CS Avva Shenouda" pitchFamily="34" charset="0"/>
              </a:rPr>
              <a:t> `n[i </a:t>
            </a:r>
            <a:r>
              <a:rPr lang="fr-FR" sz="1950" dirty="0" err="1">
                <a:solidFill>
                  <a:prstClr val="white"/>
                </a:solidFill>
                <a:latin typeface="CS Avva Shenouda" pitchFamily="34" charset="0"/>
              </a:rPr>
              <a:t>petjwre</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fouab</a:t>
            </a:r>
            <a:r>
              <a:rPr lang="fr-FR" sz="1950" dirty="0">
                <a:solidFill>
                  <a:prstClr val="white"/>
                </a:solidFill>
                <a:latin typeface="CS Avva Shenouda" pitchFamily="34" charset="0"/>
              </a:rPr>
              <a:t> `n[i </a:t>
            </a:r>
            <a:r>
              <a:rPr lang="fr-FR" sz="1950" dirty="0" err="1">
                <a:solidFill>
                  <a:prstClr val="white"/>
                </a:solidFill>
                <a:latin typeface="CS Avva Shenouda" pitchFamily="34" charset="0"/>
              </a:rPr>
              <a:t>petmou</a:t>
            </a:r>
            <a:r>
              <a:rPr lang="fr-FR" sz="1950" dirty="0">
                <a:solidFill>
                  <a:prstClr val="white"/>
                </a:solidFill>
                <a:latin typeface="CS Avva Shenouda" pitchFamily="34" charset="0"/>
              </a:rPr>
              <a:t> an `</a:t>
            </a:r>
            <a:r>
              <a:rPr lang="fr-FR" sz="1950" dirty="0" err="1">
                <a:solidFill>
                  <a:prstClr val="white"/>
                </a:solidFill>
                <a:latin typeface="CS Avva Shenouda" pitchFamily="34" charset="0"/>
              </a:rPr>
              <a:t>mmauatf</a:t>
            </a:r>
            <a:r>
              <a:rPr lang="fr-FR" sz="1950" dirty="0">
                <a:solidFill>
                  <a:prstClr val="white"/>
                </a:solidFill>
                <a:latin typeface="CS Avva Shenouda" pitchFamily="34" charset="0"/>
              </a:rPr>
              <a:t> @  </a:t>
            </a:r>
            <a:r>
              <a:rPr lang="fr-FR" sz="1950" dirty="0" err="1">
                <a:solidFill>
                  <a:prstClr val="white"/>
                </a:solidFill>
                <a:latin typeface="CS Avva Shenouda" pitchFamily="34" charset="0"/>
              </a:rPr>
              <a:t>pentaf</a:t>
            </a:r>
            <a:r>
              <a:rPr lang="fr-FR" sz="1950" dirty="0">
                <a:solidFill>
                  <a:prstClr val="white"/>
                </a:solidFill>
                <a:latin typeface="CS Avva Shenouda" pitchFamily="34" charset="0"/>
              </a:rPr>
              <a:t>] nan `</a:t>
            </a:r>
            <a:r>
              <a:rPr lang="fr-FR" sz="1950" dirty="0" err="1">
                <a:solidFill>
                  <a:prstClr val="white"/>
                </a:solidFill>
                <a:latin typeface="CS Avva Shenouda" pitchFamily="34" charset="0"/>
              </a:rPr>
              <a:t>ebolqen</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nef`hmot</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afsana`htyf</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ejen</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nenagni`a</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Ananiac</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Azariac</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ke</a:t>
            </a:r>
            <a:r>
              <a:rPr lang="fr-FR" sz="1950" dirty="0">
                <a:solidFill>
                  <a:prstClr val="white"/>
                </a:solidFill>
                <a:latin typeface="CS Avva Shenouda" pitchFamily="34" charset="0"/>
              </a:rPr>
              <a:t> </a:t>
            </a:r>
            <a:r>
              <a:rPr lang="fr-FR" sz="1950" dirty="0" err="1">
                <a:solidFill>
                  <a:prstClr val="white"/>
                </a:solidFill>
                <a:latin typeface="CS Avva Shenouda" pitchFamily="34" charset="0"/>
              </a:rPr>
              <a:t>Micayl</a:t>
            </a:r>
            <a:r>
              <a:rPr lang="fr-FR" sz="1950" dirty="0">
                <a:solidFill>
                  <a:prstClr val="white"/>
                </a:solidFill>
                <a:latin typeface="CS Avva Shenouda" pitchFamily="34" charset="0"/>
              </a:rPr>
              <a:t>.</a:t>
            </a:r>
          </a:p>
        </p:txBody>
      </p:sp>
      <p:sp>
        <p:nvSpPr>
          <p:cNvPr id="7" name="Rectangle 6"/>
          <p:cNvSpPr/>
          <p:nvPr/>
        </p:nvSpPr>
        <p:spPr>
          <a:xfrm>
            <a:off x="336172" y="3478090"/>
            <a:ext cx="8484300" cy="1154162"/>
          </a:xfrm>
          <a:prstGeom prst="rect">
            <a:avLst/>
          </a:prstGeom>
        </p:spPr>
        <p:txBody>
          <a:bodyPr wrap="square">
            <a:spAutoFit/>
          </a:bodyPr>
          <a:lstStyle/>
          <a:p>
            <a:pPr algn="ctr"/>
            <a:r>
              <a:rPr lang="fr-FR" sz="1725" b="1" dirty="0">
                <a:solidFill>
                  <a:prstClr val="white"/>
                </a:solidFill>
                <a:latin typeface="Book Antiqua" pitchFamily="18" charset="0"/>
              </a:rPr>
              <a:t>Et lorsque nous communions aux saints sacrements, nous crions en disant : Dieu Saint, Dieu Fort, Dieu qui est le seul Eternel. C’est lui qui nous a donné ses bienfaits et qui a eu pitié de notre ignorance.</a:t>
            </a:r>
          </a:p>
          <a:p>
            <a:pPr algn="ctr"/>
            <a:r>
              <a:rPr lang="fr-FR" sz="1725" b="1" dirty="0" err="1">
                <a:solidFill>
                  <a:prstClr val="white"/>
                </a:solidFill>
                <a:latin typeface="Book Antiqua" pitchFamily="18" charset="0"/>
              </a:rPr>
              <a:t>Ananias</a:t>
            </a:r>
            <a:r>
              <a:rPr lang="fr-FR" sz="1725" b="1" dirty="0">
                <a:solidFill>
                  <a:prstClr val="white"/>
                </a:solidFill>
                <a:latin typeface="Book Antiqua" pitchFamily="18" charset="0"/>
              </a:rPr>
              <a:t> ; </a:t>
            </a:r>
            <a:r>
              <a:rPr lang="fr-FR" sz="1725" b="1" dirty="0" err="1">
                <a:solidFill>
                  <a:prstClr val="white"/>
                </a:solidFill>
                <a:latin typeface="Book Antiqua" pitchFamily="18" charset="0"/>
              </a:rPr>
              <a:t>Azarias</a:t>
            </a:r>
            <a:r>
              <a:rPr lang="fr-FR" sz="1725" b="1" dirty="0">
                <a:solidFill>
                  <a:prstClr val="white"/>
                </a:solidFill>
                <a:latin typeface="Book Antiqua" pitchFamily="18" charset="0"/>
              </a:rPr>
              <a:t> et </a:t>
            </a:r>
            <a:r>
              <a:rPr lang="fr-FR" sz="1725" b="1" dirty="0" err="1">
                <a:solidFill>
                  <a:prstClr val="white"/>
                </a:solidFill>
                <a:latin typeface="Book Antiqua" pitchFamily="18" charset="0"/>
              </a:rPr>
              <a:t>Mishaël</a:t>
            </a:r>
            <a:endParaRPr lang="fr-FR" sz="1725"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534C9E80-2A9A-2B99-8BFC-CDB7F01F171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1B43728-028E-7EAF-3E38-47AE029988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5775074"/>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107996"/>
          </a:xfrm>
          <a:prstGeom prst="rect">
            <a:avLst/>
          </a:prstGeom>
        </p:spPr>
        <p:txBody>
          <a:bodyPr wrap="square">
            <a:spAutoFit/>
          </a:bodyPr>
          <a:lstStyle/>
          <a:p>
            <a:pPr algn="just" rtl="1"/>
            <a:r>
              <a:rPr lang="ar-EG" sz="3300" dirty="0">
                <a:solidFill>
                  <a:prstClr val="white"/>
                </a:solidFill>
              </a:rPr>
              <a:t>يسبحون ويباركون الله في كل حين.</a:t>
            </a:r>
            <a:endParaRPr lang="fr-FR" sz="3300" dirty="0">
              <a:solidFill>
                <a:prstClr val="white"/>
              </a:solidFill>
            </a:endParaRPr>
          </a:p>
        </p:txBody>
      </p:sp>
      <p:sp>
        <p:nvSpPr>
          <p:cNvPr id="6" name="Rectangle 5"/>
          <p:cNvSpPr/>
          <p:nvPr/>
        </p:nvSpPr>
        <p:spPr>
          <a:xfrm>
            <a:off x="323528" y="249493"/>
            <a:ext cx="4572508" cy="877163"/>
          </a:xfrm>
          <a:prstGeom prst="rect">
            <a:avLst/>
          </a:prstGeom>
        </p:spPr>
        <p:txBody>
          <a:bodyPr wrap="square">
            <a:spAutoFit/>
          </a:bodyPr>
          <a:lstStyle/>
          <a:p>
            <a:pPr algn="just"/>
            <a:r>
              <a:rPr lang="pt-BR" sz="2550">
                <a:solidFill>
                  <a:prstClr val="white"/>
                </a:solidFill>
                <a:latin typeface="CS Avva Shenouda" pitchFamily="34" charset="0"/>
              </a:rPr>
              <a:t>Euhwc eu`cmou `e`V</a:t>
            </a:r>
            <a:r>
              <a:rPr lang="pt-BR" sz="2550" dirty="0">
                <a:solidFill>
                  <a:prstClr val="white"/>
                </a:solidFill>
                <a:latin typeface="CS Avva Shenouda" pitchFamily="34" charset="0"/>
              </a:rPr>
              <a:t>] `ncyou niben.</a:t>
            </a:r>
            <a:endParaRPr lang="fr-FR" sz="2550" dirty="0">
              <a:solidFill>
                <a:prstClr val="white"/>
              </a:solidFill>
              <a:latin typeface="CS Avva Shenouda" pitchFamily="34" charset="0"/>
            </a:endParaRPr>
          </a:p>
        </p:txBody>
      </p:sp>
      <p:sp>
        <p:nvSpPr>
          <p:cNvPr id="7" name="Rectangle 6"/>
          <p:cNvSpPr/>
          <p:nvPr/>
        </p:nvSpPr>
        <p:spPr>
          <a:xfrm>
            <a:off x="1493658" y="3276005"/>
            <a:ext cx="5940660" cy="830997"/>
          </a:xfrm>
          <a:prstGeom prst="rect">
            <a:avLst/>
          </a:prstGeom>
        </p:spPr>
        <p:txBody>
          <a:bodyPr wrap="square">
            <a:spAutoFit/>
          </a:bodyPr>
          <a:lstStyle/>
          <a:p>
            <a:pPr algn="ctr"/>
            <a:r>
              <a:rPr lang="fr-FR" sz="2400" b="1" dirty="0">
                <a:solidFill>
                  <a:prstClr val="white"/>
                </a:solidFill>
                <a:latin typeface="Book Antiqua" pitchFamily="18" charset="0"/>
              </a:rPr>
              <a:t>Ils louent et bénissent Dieu en tout temps.</a:t>
            </a:r>
          </a:p>
        </p:txBody>
      </p:sp>
      <p:sp>
        <p:nvSpPr>
          <p:cNvPr id="17" name="ZoneTexte 16">
            <a:extLst>
              <a:ext uri="{FF2B5EF4-FFF2-40B4-BE49-F238E27FC236}">
                <a16:creationId xmlns:a16="http://schemas.microsoft.com/office/drawing/2014/main" id="{AF453A8E-33B0-A742-B6F2-46C04930FA6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Tenen</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B8E2339-3328-59DF-C08F-D7345E3270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8274616"/>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519772" y="735546"/>
            <a:ext cx="4212468" cy="669414"/>
          </a:xfrm>
          <a:prstGeom prst="rect">
            <a:avLst/>
          </a:prstGeom>
        </p:spPr>
        <p:txBody>
          <a:bodyPr wrap="square">
            <a:spAutoFit/>
          </a:bodyPr>
          <a:lstStyle/>
          <a:p>
            <a:pPr algn="ctr"/>
            <a:r>
              <a:rPr lang="fr-FR" sz="3750" dirty="0" err="1">
                <a:solidFill>
                  <a:prstClr val="white"/>
                </a:solidFill>
                <a:latin typeface="Avva_Marcos" pitchFamily="82" charset="0"/>
              </a:rPr>
              <a:t>T</a:t>
            </a:r>
            <a:r>
              <a:rPr lang="fr-FR" sz="3750" dirty="0" err="1">
                <a:solidFill>
                  <a:prstClr val="white"/>
                </a:solidFill>
                <a:latin typeface="CS Avva Shenouda" pitchFamily="34" charset="0"/>
              </a:rPr>
              <a:t>enoueh</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ncwk</a:t>
            </a:r>
            <a:endParaRPr lang="fr-FR" sz="3750" dirty="0">
              <a:solidFill>
                <a:prstClr val="white"/>
              </a:solidFill>
              <a:latin typeface="CS Avva Shenouda" pitchFamily="34" charset="0"/>
            </a:endParaRPr>
          </a:p>
        </p:txBody>
      </p:sp>
      <p:sp>
        <p:nvSpPr>
          <p:cNvPr id="7" name="Rectangle 6"/>
          <p:cNvSpPr/>
          <p:nvPr/>
        </p:nvSpPr>
        <p:spPr>
          <a:xfrm>
            <a:off x="1979712" y="2936290"/>
            <a:ext cx="5400600" cy="738664"/>
          </a:xfrm>
          <a:prstGeom prst="rect">
            <a:avLst/>
          </a:prstGeom>
        </p:spPr>
        <p:txBody>
          <a:bodyPr wrap="square">
            <a:spAutoFit/>
          </a:bodyPr>
          <a:lstStyle/>
          <a:p>
            <a:pPr algn="ctr"/>
            <a:r>
              <a:rPr lang="pt-BR" sz="2100" dirty="0">
                <a:solidFill>
                  <a:prstClr val="white"/>
                </a:solidFill>
                <a:latin typeface="CS Avva Shenouda" pitchFamily="34" charset="0"/>
              </a:rPr>
              <a:t>"ali Batoc `mpi=g `n`alou `n`agioc</a:t>
            </a:r>
          </a:p>
          <a:p>
            <a:pPr algn="ctr"/>
            <a:r>
              <a:rPr lang="fr-FR" sz="2100" b="1" dirty="0">
                <a:solidFill>
                  <a:prstClr val="white"/>
                </a:solidFill>
                <a:latin typeface="Book Antiqua" pitchFamily="18" charset="0"/>
              </a:rPr>
              <a:t>Cantique </a:t>
            </a:r>
            <a:r>
              <a:rPr lang="fr-FR" sz="2100" b="1" dirty="0" err="1">
                <a:solidFill>
                  <a:prstClr val="white"/>
                </a:solidFill>
                <a:latin typeface="Book Antiqua" pitchFamily="18" charset="0"/>
              </a:rPr>
              <a:t>watos</a:t>
            </a:r>
            <a:r>
              <a:rPr lang="fr-FR" sz="2100" b="1" dirty="0">
                <a:solidFill>
                  <a:prstClr val="white"/>
                </a:solidFill>
                <a:latin typeface="Book Antiqua" pitchFamily="18" charset="0"/>
              </a:rPr>
              <a:t> pour les 3 jeunes saints</a:t>
            </a:r>
          </a:p>
        </p:txBody>
      </p:sp>
      <p:sp>
        <p:nvSpPr>
          <p:cNvPr id="10" name="Rectangle 9"/>
          <p:cNvSpPr/>
          <p:nvPr/>
        </p:nvSpPr>
        <p:spPr>
          <a:xfrm>
            <a:off x="1709682" y="1979425"/>
            <a:ext cx="5886654" cy="415498"/>
          </a:xfrm>
          <a:prstGeom prst="rect">
            <a:avLst/>
          </a:prstGeom>
        </p:spPr>
        <p:txBody>
          <a:bodyPr wrap="square">
            <a:spAutoFit/>
          </a:bodyPr>
          <a:lstStyle/>
          <a:p>
            <a:pPr algn="ctr" rtl="1"/>
            <a:r>
              <a:rPr lang="fr-FR" sz="2100" b="1" dirty="0">
                <a:solidFill>
                  <a:prstClr val="white"/>
                </a:solidFill>
                <a:latin typeface="Book Antiqua" pitchFamily="18" charset="0"/>
              </a:rPr>
              <a:t> - De tout cœur nous Te suivons</a:t>
            </a:r>
            <a:r>
              <a:rPr lang="ar-EG" sz="2100" b="1" dirty="0">
                <a:solidFill>
                  <a:prstClr val="white"/>
                </a:solidFill>
                <a:latin typeface="Book Antiqua" pitchFamily="18" charset="0"/>
              </a:rPr>
              <a:t>نَتبعك بكل قلوبنا </a:t>
            </a:r>
            <a:r>
              <a:rPr lang="fr-FR" sz="2100" b="1" dirty="0">
                <a:solidFill>
                  <a:prstClr val="white"/>
                </a:solidFill>
                <a:latin typeface="Book Antiqua" pitchFamily="18" charset="0"/>
              </a:rPr>
              <a:t> </a:t>
            </a:r>
            <a:endParaRPr lang="fr-FR" sz="3750" dirty="0">
              <a:solidFill>
                <a:prstClr val="white"/>
              </a:solidFill>
            </a:endParaRPr>
          </a:p>
        </p:txBody>
      </p:sp>
      <p:sp>
        <p:nvSpPr>
          <p:cNvPr id="2" name="ZoneTexte 1">
            <a:hlinkClick r:id="rId2" action="ppaction://hlinksldjump"/>
            <a:extLst>
              <a:ext uri="{FF2B5EF4-FFF2-40B4-BE49-F238E27FC236}">
                <a16:creationId xmlns:a16="http://schemas.microsoft.com/office/drawing/2014/main" id="{DA533442-5513-3414-14F7-A4DBB8590CA7}"/>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3" name="ZoneTexte 2">
            <a:extLst>
              <a:ext uri="{FF2B5EF4-FFF2-40B4-BE49-F238E27FC236}">
                <a16:creationId xmlns:a16="http://schemas.microsoft.com/office/drawing/2014/main" id="{F09FED31-3136-C5D2-471A-32991219E9D5}"/>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B81276E2-DA2B-55F2-B08F-A6F975C97710}"/>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5" name="ZoneTexte 4">
            <a:hlinkClick r:id="rId2" action="ppaction://hlinksldjump"/>
            <a:extLst>
              <a:ext uri="{FF2B5EF4-FFF2-40B4-BE49-F238E27FC236}">
                <a16:creationId xmlns:a16="http://schemas.microsoft.com/office/drawing/2014/main" id="{23ACE2D9-251C-FA18-FF7E-D2CAC18FFBD7}"/>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1" name="ZoneTexte 10">
            <a:extLst>
              <a:ext uri="{FF2B5EF4-FFF2-40B4-BE49-F238E27FC236}">
                <a16:creationId xmlns:a16="http://schemas.microsoft.com/office/drawing/2014/main" id="{FC06C97A-322B-D5B9-F7A5-448E69693884}"/>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2" name="ZoneTexte 11">
            <a:hlinkClick r:id="rId2" action="ppaction://hlinksldjump"/>
            <a:extLst>
              <a:ext uri="{FF2B5EF4-FFF2-40B4-BE49-F238E27FC236}">
                <a16:creationId xmlns:a16="http://schemas.microsoft.com/office/drawing/2014/main" id="{AE55E985-F2DB-8B52-4AB4-5663E7E88ADD}"/>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3" name="ZoneTexte 12">
            <a:extLst>
              <a:ext uri="{FF2B5EF4-FFF2-40B4-BE49-F238E27FC236}">
                <a16:creationId xmlns:a16="http://schemas.microsoft.com/office/drawing/2014/main" id="{E3B0B73F-9846-BC92-BB6D-461F79037EED}"/>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A750BA87-8E04-C298-521B-721F62A694D3}"/>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5" name="ZoneTexte 14">
            <a:extLst>
              <a:ext uri="{FF2B5EF4-FFF2-40B4-BE49-F238E27FC236}">
                <a16:creationId xmlns:a16="http://schemas.microsoft.com/office/drawing/2014/main" id="{E12A9886-348C-4161-19FA-F4F4184EA679}"/>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16" name="ZoneTexte 15">
            <a:hlinkClick r:id="rId2" action="ppaction://hlinksldjump"/>
            <a:extLst>
              <a:ext uri="{FF2B5EF4-FFF2-40B4-BE49-F238E27FC236}">
                <a16:creationId xmlns:a16="http://schemas.microsoft.com/office/drawing/2014/main" id="{A29AE6CC-8B8F-BCB1-DF7B-97C4A2234D60}"/>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7" name="ZoneTexte 16">
            <a:extLst>
              <a:ext uri="{FF2B5EF4-FFF2-40B4-BE49-F238E27FC236}">
                <a16:creationId xmlns:a16="http://schemas.microsoft.com/office/drawing/2014/main" id="{BC408A15-0379-93EE-6A58-26CCF1A801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DBC79E0C-1CAA-9AA0-94E6-70D11BCE0C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68129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نَتبعك بكل قلوبنا</a:t>
            </a:r>
            <a:endParaRPr lang="fr-FR" sz="3600" dirty="0">
              <a:solidFill>
                <a:prstClr val="white"/>
              </a:solidFill>
            </a:endParaRPr>
          </a:p>
          <a:p>
            <a:pPr algn="just" rtl="1"/>
            <a:r>
              <a:rPr lang="ar-EG" sz="3600" dirty="0">
                <a:solidFill>
                  <a:prstClr val="white"/>
                </a:solidFill>
              </a:rPr>
              <a:t>ونخافك</a:t>
            </a:r>
            <a:endParaRPr lang="fr-FR" sz="3600" dirty="0">
              <a:solidFill>
                <a:prstClr val="white"/>
              </a:solidFill>
            </a:endParaRPr>
          </a:p>
          <a:p>
            <a:pPr algn="just" rtl="1"/>
            <a:r>
              <a:rPr lang="ar-EG" sz="3600" dirty="0">
                <a:solidFill>
                  <a:prstClr val="white"/>
                </a:solidFill>
              </a:rPr>
              <a:t>ونطلب وجهكَ</a:t>
            </a:r>
            <a:endParaRPr lang="fr-FR" sz="3600" dirty="0">
              <a:solidFill>
                <a:prstClr val="white"/>
              </a:solidFill>
            </a:endParaRPr>
          </a:p>
          <a:p>
            <a:pPr algn="just" rtl="1"/>
            <a:r>
              <a:rPr lang="ar-EG" sz="3600" dirty="0">
                <a:solidFill>
                  <a:prstClr val="white"/>
                </a:solidFill>
              </a:rPr>
              <a:t>يا الله لا تخزنا.</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Avva_Marcos" panose="04020500000000000000" pitchFamily="82" charset="0"/>
              </a:rPr>
              <a:t>T</a:t>
            </a:r>
            <a:r>
              <a:rPr lang="fr-FR" sz="2800" dirty="0" err="1">
                <a:solidFill>
                  <a:prstClr val="white"/>
                </a:solidFill>
                <a:latin typeface="CS Avva Shenouda" pitchFamily="34" charset="0"/>
              </a:rPr>
              <a:t>enoueh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qatekhy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tenkw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pekho</a:t>
            </a:r>
            <a:r>
              <a:rPr lang="fr-FR" sz="2800" dirty="0">
                <a:solidFill>
                  <a:prstClr val="white"/>
                </a:solidFill>
                <a:latin typeface="CS Avva Shenouda" pitchFamily="34" charset="0"/>
              </a:rPr>
              <a:t> @ `V] `</a:t>
            </a:r>
            <a:r>
              <a:rPr lang="fr-FR" sz="2800" dirty="0" err="1">
                <a:solidFill>
                  <a:prstClr val="white"/>
                </a:solidFill>
                <a:latin typeface="CS Avva Shenouda" pitchFamily="34" charset="0"/>
              </a:rPr>
              <a:t>mper</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sipi</a:t>
            </a:r>
            <a:r>
              <a:rPr lang="fr-FR" sz="2800" dirty="0">
                <a:solidFill>
                  <a:prstClr val="white"/>
                </a:solidFill>
                <a:latin typeface="CS Avva Shenouda" pitchFamily="34" charset="0"/>
              </a:rPr>
              <a:t> nan.</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De tout cœur nous Te suivons</a:t>
            </a:r>
          </a:p>
          <a:p>
            <a:pPr algn="ctr"/>
            <a:r>
              <a:rPr lang="fr-FR" sz="2800" b="1" dirty="0">
                <a:solidFill>
                  <a:prstClr val="white"/>
                </a:solidFill>
                <a:latin typeface="Book Antiqua" pitchFamily="18" charset="0"/>
              </a:rPr>
              <a:t>Et nous Te craignons ô Dieu</a:t>
            </a:r>
          </a:p>
          <a:p>
            <a:pPr algn="ctr"/>
            <a:r>
              <a:rPr lang="fr-FR" sz="2800" b="1" dirty="0">
                <a:solidFill>
                  <a:prstClr val="white"/>
                </a:solidFill>
                <a:latin typeface="Book Antiqua" pitchFamily="18" charset="0"/>
              </a:rPr>
              <a:t>Et nous recherchons Ta face</a:t>
            </a:r>
          </a:p>
          <a:p>
            <a:pPr algn="ctr"/>
            <a:r>
              <a:rPr lang="fr-FR" sz="2800" b="1" dirty="0">
                <a:solidFill>
                  <a:prstClr val="white"/>
                </a:solidFill>
                <a:latin typeface="Book Antiqua" pitchFamily="18" charset="0"/>
              </a:rPr>
              <a:t>Ne nous laisse pas honteux</a:t>
            </a:r>
          </a:p>
        </p:txBody>
      </p:sp>
      <p:sp>
        <p:nvSpPr>
          <p:cNvPr id="17" name="ZoneTexte 16">
            <a:extLst>
              <a:ext uri="{FF2B5EF4-FFF2-40B4-BE49-F238E27FC236}">
                <a16:creationId xmlns:a16="http://schemas.microsoft.com/office/drawing/2014/main" id="{3A4BAF87-BBC5-0D10-78A6-A114FC59B93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C46F300E-159F-E034-634F-BD4C8E88A0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192238"/>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بل اصنع معنا</a:t>
            </a:r>
            <a:endParaRPr lang="fr-FR" sz="3600" dirty="0">
              <a:solidFill>
                <a:prstClr val="white"/>
              </a:solidFill>
            </a:endParaRPr>
          </a:p>
          <a:p>
            <a:pPr algn="just" rtl="1"/>
            <a:r>
              <a:rPr lang="ar-EG" sz="3600" dirty="0">
                <a:solidFill>
                  <a:prstClr val="white"/>
                </a:solidFill>
              </a:rPr>
              <a:t>بحسب دعتك</a:t>
            </a:r>
            <a:endParaRPr lang="fr-FR" sz="3600" dirty="0">
              <a:solidFill>
                <a:prstClr val="white"/>
              </a:solidFill>
            </a:endParaRPr>
          </a:p>
          <a:p>
            <a:pPr algn="just" rtl="1"/>
            <a:r>
              <a:rPr lang="ar-EG" sz="3600" dirty="0">
                <a:solidFill>
                  <a:prstClr val="white"/>
                </a:solidFill>
              </a:rPr>
              <a:t>وكثرة رحمتك</a:t>
            </a:r>
            <a:endParaRPr lang="fr-FR" sz="3600" dirty="0">
              <a:solidFill>
                <a:prstClr val="white"/>
              </a:solidFill>
            </a:endParaRPr>
          </a:p>
          <a:p>
            <a:pPr algn="just" rtl="1"/>
            <a:r>
              <a:rPr lang="ar-EG" sz="3600" dirty="0">
                <a:solidFill>
                  <a:prstClr val="white"/>
                </a:solidFill>
              </a:rPr>
              <a:t>يا رب أعنا.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¿Alla `</a:t>
            </a:r>
            <a:r>
              <a:rPr lang="fr-FR" sz="2800" dirty="0" err="1">
                <a:solidFill>
                  <a:prstClr val="white"/>
                </a:solidFill>
                <a:latin typeface="CS Avva Shenouda" pitchFamily="34" charset="0"/>
              </a:rPr>
              <a:t>ariou`i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tekmet`epikyc</a:t>
            </a:r>
            <a:r>
              <a:rPr lang="fr-FR" sz="2800" dirty="0">
                <a:solidFill>
                  <a:prstClr val="white"/>
                </a:solidFill>
                <a:latin typeface="CS Avva Shenouda" pitchFamily="34" charset="0"/>
              </a:rPr>
              <a:t> @ nem kata `</a:t>
            </a:r>
            <a:r>
              <a:rPr lang="fr-FR" sz="2800" dirty="0" err="1">
                <a:solidFill>
                  <a:prstClr val="white"/>
                </a:solidFill>
                <a:latin typeface="CS Avva Shenouda" pitchFamily="34" charset="0"/>
              </a:rPr>
              <a:t>p`asai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peknai</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aribo`y;in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Mais agis avec nous tous</a:t>
            </a:r>
          </a:p>
          <a:p>
            <a:pPr algn="ctr"/>
            <a:r>
              <a:rPr lang="fr-FR" sz="2800" b="1" dirty="0">
                <a:solidFill>
                  <a:prstClr val="white"/>
                </a:solidFill>
                <a:latin typeface="Book Antiqua" pitchFamily="18" charset="0"/>
              </a:rPr>
              <a:t>Selon Ta mansuétude</a:t>
            </a:r>
          </a:p>
          <a:p>
            <a:pPr algn="ctr"/>
            <a:r>
              <a:rPr lang="fr-FR" sz="2800" b="1" dirty="0">
                <a:solidFill>
                  <a:prstClr val="white"/>
                </a:solidFill>
                <a:latin typeface="Book Antiqua" pitchFamily="18" charset="0"/>
              </a:rPr>
              <a:t>Et ta grande miséricorde</a:t>
            </a:r>
          </a:p>
          <a:p>
            <a:pPr algn="ctr"/>
            <a:r>
              <a:rPr lang="fr-FR" sz="2800" b="1" dirty="0">
                <a:solidFill>
                  <a:prstClr val="white"/>
                </a:solidFill>
                <a:latin typeface="Book Antiqua" pitchFamily="18" charset="0"/>
              </a:rPr>
              <a:t>Ô Seigneur viens-nous en aide.</a:t>
            </a:r>
          </a:p>
        </p:txBody>
      </p:sp>
      <p:sp>
        <p:nvSpPr>
          <p:cNvPr id="17" name="ZoneTexte 16">
            <a:extLst>
              <a:ext uri="{FF2B5EF4-FFF2-40B4-BE49-F238E27FC236}">
                <a16:creationId xmlns:a16="http://schemas.microsoft.com/office/drawing/2014/main" id="{AEF3580E-1A6E-478B-A800-939F6C3FF32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72CFF919-810E-D021-E85D-367C8937F3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001570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فلتصعد صلاتنا</a:t>
            </a:r>
            <a:endParaRPr lang="fr-FR" sz="3600" dirty="0">
              <a:solidFill>
                <a:prstClr val="white"/>
              </a:solidFill>
            </a:endParaRPr>
          </a:p>
          <a:p>
            <a:pPr algn="just" rtl="1"/>
            <a:r>
              <a:rPr lang="ar-EG" sz="3600" dirty="0">
                <a:solidFill>
                  <a:prstClr val="white"/>
                </a:solidFill>
              </a:rPr>
              <a:t>أمامك يا سيدنا</a:t>
            </a:r>
            <a:endParaRPr lang="fr-FR" sz="3600" dirty="0">
              <a:solidFill>
                <a:prstClr val="white"/>
              </a:solidFill>
            </a:endParaRPr>
          </a:p>
          <a:p>
            <a:pPr algn="just" rtl="1"/>
            <a:r>
              <a:rPr lang="ar-EG" sz="3600" dirty="0">
                <a:solidFill>
                  <a:prstClr val="white"/>
                </a:solidFill>
              </a:rPr>
              <a:t>مثل محرقات كباش</a:t>
            </a:r>
            <a:endParaRPr lang="fr-FR" sz="3600" dirty="0">
              <a:solidFill>
                <a:prstClr val="white"/>
              </a:solidFill>
            </a:endParaRPr>
          </a:p>
          <a:p>
            <a:pPr algn="just" rtl="1"/>
            <a:r>
              <a:rPr lang="ar-EG" sz="3600" dirty="0">
                <a:solidFill>
                  <a:prstClr val="white"/>
                </a:solidFill>
              </a:rPr>
              <a:t>وعجول سِمان.</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Mare </a:t>
            </a:r>
            <a:r>
              <a:rPr lang="fr-FR" sz="2800" dirty="0" err="1">
                <a:solidFill>
                  <a:prstClr val="white"/>
                </a:solidFill>
                <a:latin typeface="CS Avva Shenouda" pitchFamily="34" charset="0"/>
              </a:rPr>
              <a:t>tenproceu,y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mpek`m;o</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lil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hanwili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hanmaci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eukeniwout</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Que notre prière s’élève</a:t>
            </a:r>
          </a:p>
          <a:p>
            <a:pPr algn="ctr"/>
            <a:r>
              <a:rPr lang="fr-FR" sz="2800" b="1" dirty="0">
                <a:solidFill>
                  <a:prstClr val="white"/>
                </a:solidFill>
                <a:latin typeface="Book Antiqua" pitchFamily="18" charset="0"/>
              </a:rPr>
              <a:t>Devant Toi, ô notre Maître</a:t>
            </a:r>
          </a:p>
          <a:p>
            <a:pPr algn="ctr"/>
            <a:r>
              <a:rPr lang="fr-FR" sz="2800" b="1" dirty="0">
                <a:solidFill>
                  <a:prstClr val="white"/>
                </a:solidFill>
                <a:latin typeface="Book Antiqua" pitchFamily="18" charset="0"/>
              </a:rPr>
              <a:t>Comparable à l’holocauste</a:t>
            </a:r>
          </a:p>
          <a:p>
            <a:pPr algn="ctr"/>
            <a:r>
              <a:rPr lang="fr-FR" sz="2800" b="1" dirty="0">
                <a:solidFill>
                  <a:prstClr val="white"/>
                </a:solidFill>
                <a:latin typeface="Book Antiqua" pitchFamily="18" charset="0"/>
              </a:rPr>
              <a:t>De bélier et de veaux gras.</a:t>
            </a:r>
          </a:p>
        </p:txBody>
      </p:sp>
      <p:sp>
        <p:nvSpPr>
          <p:cNvPr id="17" name="ZoneTexte 16">
            <a:extLst>
              <a:ext uri="{FF2B5EF4-FFF2-40B4-BE49-F238E27FC236}">
                <a16:creationId xmlns:a16="http://schemas.microsoft.com/office/drawing/2014/main" id="{B8688B19-06C1-73CF-E27B-AAB00C806A5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3D31FE4B-CA32-25B0-16BC-C17F2EAD58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8486351"/>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لا تنس العهد الذي</a:t>
            </a:r>
            <a:endParaRPr lang="fr-FR" sz="3600" dirty="0">
              <a:solidFill>
                <a:prstClr val="white"/>
              </a:solidFill>
            </a:endParaRPr>
          </a:p>
          <a:p>
            <a:pPr algn="just" rtl="1"/>
            <a:r>
              <a:rPr lang="ar-EG" sz="3600" dirty="0">
                <a:solidFill>
                  <a:prstClr val="white"/>
                </a:solidFill>
              </a:rPr>
              <a:t>قطعته مع </a:t>
            </a:r>
            <a:r>
              <a:rPr lang="ar-EG" sz="3600" dirty="0" err="1">
                <a:solidFill>
                  <a:prstClr val="white"/>
                </a:solidFill>
              </a:rPr>
              <a:t>أبائنا</a:t>
            </a:r>
            <a:endParaRPr lang="fr-FR" sz="3600" dirty="0">
              <a:solidFill>
                <a:prstClr val="white"/>
              </a:solidFill>
            </a:endParaRPr>
          </a:p>
          <a:p>
            <a:pPr algn="just" rtl="1"/>
            <a:r>
              <a:rPr lang="ar-EG" sz="3600" dirty="0">
                <a:solidFill>
                  <a:prstClr val="white"/>
                </a:solidFill>
              </a:rPr>
              <a:t>إبراهيم وإسحق ويعقوب</a:t>
            </a:r>
            <a:endParaRPr lang="fr-FR" sz="3600" dirty="0">
              <a:solidFill>
                <a:prstClr val="white"/>
              </a:solidFill>
            </a:endParaRPr>
          </a:p>
          <a:p>
            <a:pPr algn="just" rtl="1"/>
            <a:r>
              <a:rPr lang="ar-EG" sz="3600" dirty="0">
                <a:solidFill>
                  <a:prstClr val="white"/>
                </a:solidFill>
              </a:rPr>
              <a:t>إسرائيل </a:t>
            </a:r>
            <a:r>
              <a:rPr lang="ar-EG" sz="3600" dirty="0" err="1">
                <a:solidFill>
                  <a:prstClr val="white"/>
                </a:solidFill>
              </a:rPr>
              <a:t>قديسك</a:t>
            </a:r>
            <a:r>
              <a:rPr lang="ar-EG" sz="3600" dirty="0">
                <a:solidFill>
                  <a:prstClr val="white"/>
                </a:solidFill>
              </a:rPr>
              <a:t>.</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Mperer`pwbs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dia;yky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yetakcemnytc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Picrayl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ntak</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Ne répudie pas l’alliance</a:t>
            </a:r>
          </a:p>
          <a:p>
            <a:pPr algn="ctr"/>
            <a:r>
              <a:rPr lang="fr-FR" sz="2800" b="1" dirty="0">
                <a:solidFill>
                  <a:prstClr val="white"/>
                </a:solidFill>
                <a:latin typeface="Book Antiqua" pitchFamily="18" charset="0"/>
              </a:rPr>
              <a:t>Que tu fis avec nos pères</a:t>
            </a:r>
          </a:p>
          <a:p>
            <a:pPr algn="ctr"/>
            <a:r>
              <a:rPr lang="fr-FR" sz="2800" b="1" dirty="0">
                <a:solidFill>
                  <a:prstClr val="white"/>
                </a:solidFill>
                <a:latin typeface="Book Antiqua" pitchFamily="18" charset="0"/>
              </a:rPr>
              <a:t>Abraham, Isaac, Jacob ;</a:t>
            </a:r>
          </a:p>
          <a:p>
            <a:pPr algn="ctr"/>
            <a:r>
              <a:rPr lang="fr-FR" sz="2800" b="1" dirty="0">
                <a:solidFill>
                  <a:prstClr val="white"/>
                </a:solidFill>
                <a:latin typeface="Book Antiqua" pitchFamily="18" charset="0"/>
              </a:rPr>
              <a:t>Israël qui est Ton saint.</a:t>
            </a:r>
          </a:p>
        </p:txBody>
      </p:sp>
      <p:sp>
        <p:nvSpPr>
          <p:cNvPr id="17" name="ZoneTexte 16">
            <a:extLst>
              <a:ext uri="{FF2B5EF4-FFF2-40B4-BE49-F238E27FC236}">
                <a16:creationId xmlns:a16="http://schemas.microsoft.com/office/drawing/2014/main" id="{0599A2DD-8311-0C66-E6AD-8C52B247EAE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19E47827-34EF-B3D8-2DBD-63FA0B74FF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6367877"/>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88024" y="255444"/>
            <a:ext cx="4032448" cy="2062103"/>
          </a:xfrm>
          <a:prstGeom prst="rect">
            <a:avLst/>
          </a:prstGeom>
        </p:spPr>
        <p:txBody>
          <a:bodyPr wrap="square">
            <a:spAutoFit/>
          </a:bodyPr>
          <a:lstStyle/>
          <a:p>
            <a:pPr algn="just" rtl="1"/>
            <a:r>
              <a:rPr lang="ar-EG" sz="3200" dirty="0">
                <a:solidFill>
                  <a:prstClr val="white"/>
                </a:solidFill>
              </a:rPr>
              <a:t>باركوا الرب يا جميع الشعوب</a:t>
            </a:r>
            <a:endParaRPr lang="fr-FR" sz="3200" dirty="0">
              <a:solidFill>
                <a:prstClr val="white"/>
              </a:solidFill>
            </a:endParaRPr>
          </a:p>
          <a:p>
            <a:pPr algn="just" rtl="1"/>
            <a:r>
              <a:rPr lang="ar-EG" sz="3200" dirty="0">
                <a:solidFill>
                  <a:prstClr val="white"/>
                </a:solidFill>
              </a:rPr>
              <a:t>والقبائل ولغات الألسن</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ومجدوه</a:t>
            </a:r>
            <a:endParaRPr lang="fr-FR" sz="3200" dirty="0">
              <a:solidFill>
                <a:prstClr val="white"/>
              </a:solidFill>
            </a:endParaRPr>
          </a:p>
          <a:p>
            <a:pPr algn="just" rtl="1"/>
            <a:r>
              <a:rPr lang="ar-EG" sz="3200" dirty="0">
                <a:solidFill>
                  <a:prstClr val="white"/>
                </a:solidFill>
              </a:rPr>
              <a:t>وزيدوه علواً إلى الآباد.</a:t>
            </a:r>
            <a:endParaRPr lang="fr-FR" sz="3200" dirty="0">
              <a:solidFill>
                <a:prstClr val="white"/>
              </a:solidFill>
            </a:endParaRPr>
          </a:p>
        </p:txBody>
      </p:sp>
      <p:sp>
        <p:nvSpPr>
          <p:cNvPr id="6" name="Rectangle 5"/>
          <p:cNvSpPr/>
          <p:nvPr/>
        </p:nvSpPr>
        <p:spPr>
          <a:xfrm>
            <a:off x="323528" y="249492"/>
            <a:ext cx="4248472"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nivuly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niacpi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arihou`o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Bénissez notre Seigneur,</a:t>
            </a:r>
          </a:p>
          <a:p>
            <a:pPr algn="ctr"/>
            <a:r>
              <a:rPr lang="fr-FR" sz="2800" b="1" dirty="0">
                <a:solidFill>
                  <a:prstClr val="white"/>
                </a:solidFill>
                <a:latin typeface="Book Antiqua" pitchFamily="18" charset="0"/>
              </a:rPr>
              <a:t>Tous les peuples, tribus et langues,</a:t>
            </a:r>
          </a:p>
          <a:p>
            <a:pPr algn="ctr"/>
            <a:r>
              <a:rPr lang="fr-FR" sz="2800" b="1" dirty="0">
                <a:solidFill>
                  <a:prstClr val="white"/>
                </a:solidFill>
                <a:latin typeface="Book Antiqua" pitchFamily="18" charset="0"/>
              </a:rPr>
              <a:t>Louez-le, glorifiez-le,</a:t>
            </a:r>
          </a:p>
          <a:p>
            <a:pPr algn="ctr"/>
            <a:r>
              <a:rPr lang="fr-FR" sz="2800" b="1" dirty="0">
                <a:solidFill>
                  <a:prstClr val="white"/>
                </a:solidFill>
                <a:latin typeface="Book Antiqua" pitchFamily="18" charset="0"/>
              </a:rPr>
              <a:t>Élevez-Le éternellement.</a:t>
            </a:r>
          </a:p>
        </p:txBody>
      </p:sp>
      <p:sp>
        <p:nvSpPr>
          <p:cNvPr id="17" name="ZoneTexte 16">
            <a:extLst>
              <a:ext uri="{FF2B5EF4-FFF2-40B4-BE49-F238E27FC236}">
                <a16:creationId xmlns:a16="http://schemas.microsoft.com/office/drawing/2014/main" id="{FE69976C-A9B5-B264-0DD4-31B5120CFAD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E1A3D12D-2309-60AB-7630-F1D9243C41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3932791"/>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أطلبوا من الرب عنا</a:t>
            </a:r>
            <a:endParaRPr lang="fr-FR" sz="3200" dirty="0">
              <a:solidFill>
                <a:prstClr val="white"/>
              </a:solidFill>
            </a:endParaRPr>
          </a:p>
          <a:p>
            <a:pPr algn="just" rtl="1"/>
            <a:r>
              <a:rPr lang="ar-EG" sz="3200" dirty="0">
                <a:solidFill>
                  <a:prstClr val="white"/>
                </a:solidFill>
              </a:rPr>
              <a:t>أيها الثلاثة فتية القديسين.</a:t>
            </a:r>
            <a:endParaRPr lang="fr-FR" sz="3200" dirty="0">
              <a:solidFill>
                <a:prstClr val="white"/>
              </a:solidFill>
            </a:endParaRPr>
          </a:p>
          <a:p>
            <a:pPr algn="just" rtl="1"/>
            <a:r>
              <a:rPr lang="ar-EG" sz="3200" dirty="0">
                <a:solidFill>
                  <a:prstClr val="white"/>
                </a:solidFill>
              </a:rPr>
              <a:t>سدراك </a:t>
            </a:r>
            <a:r>
              <a:rPr lang="ar-EG" sz="3200" dirty="0" err="1">
                <a:solidFill>
                  <a:prstClr val="white"/>
                </a:solidFill>
              </a:rPr>
              <a:t>وميساك</a:t>
            </a:r>
            <a:r>
              <a:rPr lang="ar-EG" sz="3200" dirty="0">
                <a:solidFill>
                  <a:prstClr val="white"/>
                </a:solidFill>
              </a:rPr>
              <a:t> </a:t>
            </a:r>
            <a:r>
              <a:rPr lang="ar-EG" sz="3200" dirty="0" err="1">
                <a:solidFill>
                  <a:prstClr val="white"/>
                </a:solidFill>
              </a:rPr>
              <a:t>وأبدناغو</a:t>
            </a:r>
            <a:endParaRPr lang="fr-FR" sz="3200" dirty="0">
              <a:solidFill>
                <a:prstClr val="white"/>
              </a:solidFill>
            </a:endParaRPr>
          </a:p>
          <a:p>
            <a:pPr algn="just" rtl="1"/>
            <a:r>
              <a:rPr lang="ar-EG" sz="3200" dirty="0">
                <a:solidFill>
                  <a:prstClr val="white"/>
                </a:solidFill>
              </a:rPr>
              <a:t>ليغفر لنا خطايانا.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pi=g `n`</a:t>
            </a:r>
            <a:r>
              <a:rPr lang="fr-FR" sz="2800" dirty="0" err="1">
                <a:solidFill>
                  <a:prstClr val="white"/>
                </a:solidFill>
                <a:latin typeface="CS Avva Shenouda" pitchFamily="34" charset="0"/>
              </a:rPr>
              <a:t>alou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Cedrak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Micak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Abdenagw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a:t>
            </a:r>
            <a:r>
              <a:rPr lang="fr-FR" sz="2800">
                <a:solidFill>
                  <a:prstClr val="white"/>
                </a:solidFill>
                <a:latin typeface="CS Avva Shenouda" pitchFamily="34" charset="0"/>
              </a:rPr>
              <a:t>nan `ebol</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Implorez notre Seigneur</a:t>
            </a:r>
          </a:p>
          <a:p>
            <a:pPr algn="ctr"/>
            <a:r>
              <a:rPr lang="fr-FR" sz="2800" b="1" dirty="0">
                <a:solidFill>
                  <a:prstClr val="white"/>
                </a:solidFill>
                <a:latin typeface="Book Antiqua" pitchFamily="18" charset="0"/>
              </a:rPr>
              <a:t>Ô vous les trois jeunes saints,</a:t>
            </a:r>
          </a:p>
          <a:p>
            <a:pPr algn="ctr"/>
            <a:r>
              <a:rPr lang="fr-FR" sz="2800" b="1" dirty="0" err="1">
                <a:solidFill>
                  <a:prstClr val="white"/>
                </a:solidFill>
                <a:latin typeface="Book Antiqua" pitchFamily="18" charset="0"/>
              </a:rPr>
              <a:t>Sedrak</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Missak</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Abdenago</a:t>
            </a:r>
            <a:r>
              <a:rPr lang="fr-FR" sz="2800" b="1" dirty="0">
                <a:solidFill>
                  <a:prstClr val="white"/>
                </a:solidFill>
                <a:latin typeface="Book Antiqua" pitchFamily="18" charset="0"/>
              </a:rPr>
              <a:t>,</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52CDDC09-B62E-DC79-9781-0C221B0711F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Tenoueh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ncwk</a:t>
            </a:r>
            <a:r>
              <a:rPr lang="fr-FR" sz="1200" dirty="0">
                <a:solidFill>
                  <a:prstClr val="white"/>
                </a:solidFill>
                <a:latin typeface="CS Avva Shenouda" pitchFamily="34" charset="0"/>
              </a:rPr>
              <a:t> </a:t>
            </a:r>
            <a:r>
              <a:rPr lang="fr-FR" sz="12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24FC04F4-921C-9165-43C3-61C23EF4DE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730000"/>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77437"/>
          </a:xfrm>
          <a:prstGeom prst="rect">
            <a:avLst/>
          </a:prstGeom>
        </p:spPr>
        <p:txBody>
          <a:bodyPr wrap="square">
            <a:spAutoFit/>
          </a:bodyPr>
          <a:lstStyle/>
          <a:p>
            <a:pPr algn="r" rtl="1"/>
            <a:r>
              <a:rPr lang="ar-EG" sz="2900" dirty="0" err="1">
                <a:solidFill>
                  <a:prstClr val="white"/>
                </a:solidFill>
              </a:rPr>
              <a:t>إشفعي</a:t>
            </a:r>
            <a:r>
              <a:rPr lang="ar-EG" sz="2900" dirty="0">
                <a:solidFill>
                  <a:prstClr val="white"/>
                </a:solidFill>
              </a:rPr>
              <a:t> فينا</a:t>
            </a:r>
            <a:endParaRPr lang="fr-FR" sz="2900" dirty="0">
              <a:solidFill>
                <a:prstClr val="white"/>
              </a:solidFill>
            </a:endParaRPr>
          </a:p>
          <a:p>
            <a:pPr algn="r" rtl="1"/>
            <a:r>
              <a:rPr lang="ar-EG" sz="2900" dirty="0">
                <a:solidFill>
                  <a:prstClr val="white"/>
                </a:solidFill>
              </a:rPr>
              <a:t>يا سيدتنا كلنا السيدة والدة الإله</a:t>
            </a:r>
            <a:endParaRPr lang="fr-FR" sz="2900" dirty="0">
              <a:solidFill>
                <a:prstClr val="white"/>
              </a:solidFill>
            </a:endParaRPr>
          </a:p>
          <a:p>
            <a:pPr algn="r" rtl="1"/>
            <a:r>
              <a:rPr lang="ar-EG" sz="2900" dirty="0">
                <a:solidFill>
                  <a:prstClr val="white"/>
                </a:solidFill>
              </a:rPr>
              <a:t>مريم أم مخلصنا</a:t>
            </a:r>
            <a:br>
              <a:rPr lang="fr-FR" sz="2900" dirty="0">
                <a:solidFill>
                  <a:prstClr val="white"/>
                </a:solidFill>
              </a:rPr>
            </a:br>
            <a:r>
              <a:rPr lang="ar-EG" sz="2900" dirty="0">
                <a:solidFill>
                  <a:prstClr val="white"/>
                </a:solidFill>
              </a:rPr>
              <a:t>ليغفر لنا خطايانا</a:t>
            </a:r>
            <a:endParaRPr lang="fr-FR" sz="2900" dirty="0">
              <a:solidFill>
                <a:prstClr val="white"/>
              </a:solidFill>
            </a:endParaRPr>
          </a:p>
        </p:txBody>
      </p:sp>
      <p:sp>
        <p:nvSpPr>
          <p:cNvPr id="6" name="Rectangle 5"/>
          <p:cNvSpPr/>
          <p:nvPr/>
        </p:nvSpPr>
        <p:spPr>
          <a:xfrm>
            <a:off x="323528" y="249492"/>
            <a:ext cx="4680520"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Avva_Marcos" panose="04020500000000000000" pitchFamily="82" charset="0"/>
              </a:rPr>
              <a:t>A</a:t>
            </a:r>
            <a:r>
              <a:rPr lang="fr-FR" sz="2800" dirty="0" err="1">
                <a:solidFill>
                  <a:prstClr val="white"/>
                </a:solidFill>
                <a:latin typeface="CS Avva Shenouda" pitchFamily="34" charset="0"/>
              </a:rPr>
              <a:t>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mPen</a:t>
            </a:r>
            <a:r>
              <a:rPr lang="fr-FR" sz="2800" dirty="0">
                <a:solidFill>
                  <a:prstClr val="white"/>
                </a:solidFill>
                <a:latin typeface="CS Avva Shenouda" pitchFamily="34" charset="0"/>
              </a:rPr>
              <a:t>=c=w=r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Intercède pour nous tous, </a:t>
            </a:r>
          </a:p>
          <a:p>
            <a:pPr algn="ctr"/>
            <a:r>
              <a:rPr lang="fr-FR" sz="2800" b="1" dirty="0">
                <a:solidFill>
                  <a:prstClr val="white"/>
                </a:solidFill>
                <a:latin typeface="Book Antiqua" pitchFamily="18" charset="0"/>
              </a:rPr>
              <a:t>notre dame à tous mère de Dieu, </a:t>
            </a:r>
          </a:p>
          <a:p>
            <a:pPr algn="ctr"/>
            <a:r>
              <a:rPr lang="fr-FR" sz="2800" b="1" dirty="0">
                <a:solidFill>
                  <a:prstClr val="white"/>
                </a:solidFill>
                <a:latin typeface="Book Antiqua" pitchFamily="18" charset="0"/>
              </a:rPr>
              <a:t>Marie mère de notre Sauveur, </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E2B3C2CF-3AE7-A47E-7978-F1D303F022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B4C97F11-BF9F-7073-40AC-534F2BABE0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707706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err="1">
                <a:solidFill>
                  <a:prstClr val="white"/>
                </a:solidFill>
              </a:rPr>
              <a:t>إشفعا</a:t>
            </a:r>
            <a:r>
              <a:rPr lang="ar-EG" sz="3200" dirty="0">
                <a:solidFill>
                  <a:prstClr val="white"/>
                </a:solidFill>
              </a:rPr>
              <a:t> فينا</a:t>
            </a:r>
            <a:endParaRPr lang="fr-FR" sz="3200" dirty="0">
              <a:solidFill>
                <a:prstClr val="white"/>
              </a:solidFill>
            </a:endParaRPr>
          </a:p>
          <a:p>
            <a:pPr algn="r" rtl="1"/>
            <a:r>
              <a:rPr lang="ar-EG" sz="3200" dirty="0" err="1">
                <a:solidFill>
                  <a:prstClr val="white"/>
                </a:solidFill>
              </a:rPr>
              <a:t>يارئيسى</a:t>
            </a:r>
            <a:r>
              <a:rPr lang="ar-EG" sz="3200" dirty="0">
                <a:solidFill>
                  <a:prstClr val="white"/>
                </a:solidFill>
              </a:rPr>
              <a:t> الملائكة الطاهرين</a:t>
            </a:r>
            <a:br>
              <a:rPr lang="fr-FR" sz="3200" dirty="0">
                <a:solidFill>
                  <a:prstClr val="white"/>
                </a:solidFill>
              </a:rPr>
            </a:br>
            <a:r>
              <a:rPr lang="ar-EG" sz="3200" dirty="0">
                <a:solidFill>
                  <a:prstClr val="white"/>
                </a:solidFill>
              </a:rPr>
              <a:t>ميخائيل وغبريال.</a:t>
            </a:r>
            <a:br>
              <a:rPr lang="fr-FR" sz="3200" dirty="0">
                <a:solidFill>
                  <a:prstClr val="white"/>
                </a:solidFill>
              </a:rPr>
            </a:br>
            <a:r>
              <a:rPr lang="ar-EG" sz="3200" dirty="0">
                <a:solidFill>
                  <a:prstClr val="white"/>
                </a:solidFill>
              </a:rPr>
              <a:t>ليغفر لنا خطايانا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niar,yaggeloc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Gabriyl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a:t>
            </a:r>
            <a:r>
              <a:rPr lang="fr-FR" sz="2800">
                <a:solidFill>
                  <a:prstClr val="white"/>
                </a:solidFill>
                <a:latin typeface="CS Avva Shenouda" pitchFamily="34" charset="0"/>
              </a:rPr>
              <a:t>nan `ebol</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Ô les deux archanges purs, </a:t>
            </a:r>
          </a:p>
          <a:p>
            <a:pPr algn="ctr"/>
            <a:r>
              <a:rPr lang="fr-FR" sz="2800" b="1" dirty="0">
                <a:solidFill>
                  <a:prstClr val="white"/>
                </a:solidFill>
                <a:latin typeface="Book Antiqua" pitchFamily="18" charset="0"/>
              </a:rPr>
              <a:t>Ô Michel et Gabriel, </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1E5C9086-C9AB-F0A9-C7E0-2C33DE4C5E8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9941B2D-D804-C19E-58D7-EE7E8B703F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422606"/>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EG" sz="3200" dirty="0">
                <a:solidFill>
                  <a:prstClr val="white"/>
                </a:solidFill>
              </a:rPr>
              <a:t>أشفعا...</a:t>
            </a:r>
            <a:endParaRPr lang="fr-FR" sz="3200" dirty="0">
              <a:solidFill>
                <a:prstClr val="white"/>
              </a:solidFill>
            </a:endParaRPr>
          </a:p>
          <a:p>
            <a:pPr algn="r" rtl="1"/>
            <a:r>
              <a:rPr lang="ar-EG" sz="3200" dirty="0" err="1">
                <a:solidFill>
                  <a:prstClr val="white"/>
                </a:solidFill>
              </a:rPr>
              <a:t>يارئيسى</a:t>
            </a:r>
            <a:r>
              <a:rPr lang="ar-EG" sz="3200" dirty="0">
                <a:solidFill>
                  <a:prstClr val="white"/>
                </a:solidFill>
              </a:rPr>
              <a:t> الملائكة الطاهرين</a:t>
            </a:r>
            <a:br>
              <a:rPr lang="fr-FR" sz="3200" dirty="0">
                <a:solidFill>
                  <a:prstClr val="white"/>
                </a:solidFill>
              </a:rPr>
            </a:br>
            <a:r>
              <a:rPr lang="ar-EG" sz="3200" dirty="0">
                <a:solidFill>
                  <a:prstClr val="white"/>
                </a:solidFill>
              </a:rPr>
              <a:t>رافائيل </a:t>
            </a:r>
            <a:r>
              <a:rPr lang="ar-EG" sz="3200" dirty="0" err="1">
                <a:solidFill>
                  <a:prstClr val="white"/>
                </a:solidFill>
              </a:rPr>
              <a:t>وسوريال</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`A=r=i=p @ `w niar,yaggeloc =e=;=u @ Ravayl nem Couriyl @ `n=t=e=f...</a:t>
            </a:r>
            <a:endParaRPr lang="fr-FR" sz="2800" dirty="0">
              <a:solidFill>
                <a:prstClr val="white"/>
              </a:solidFill>
              <a:latin typeface="CS Avva Shenouda" pitchFamily="34" charset="0"/>
            </a:endParaRPr>
          </a:p>
        </p:txBody>
      </p:sp>
      <p:sp>
        <p:nvSpPr>
          <p:cNvPr id="7" name="Rectangle 6"/>
          <p:cNvSpPr/>
          <p:nvPr/>
        </p:nvSpPr>
        <p:spPr>
          <a:xfrm>
            <a:off x="323528" y="2859782"/>
            <a:ext cx="8509587"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Ô les deux archanges purs, </a:t>
            </a:r>
          </a:p>
          <a:p>
            <a:pPr algn="ctr"/>
            <a:r>
              <a:rPr lang="fr-FR" sz="2800" b="1" dirty="0">
                <a:solidFill>
                  <a:prstClr val="white"/>
                </a:solidFill>
                <a:latin typeface="Book Antiqua" pitchFamily="18" charset="0"/>
              </a:rPr>
              <a:t>Raphaël et </a:t>
            </a:r>
            <a:r>
              <a:rPr lang="fr-FR" sz="2800" b="1" dirty="0" err="1">
                <a:solidFill>
                  <a:prstClr val="white"/>
                </a:solidFill>
                <a:latin typeface="Book Antiqua" pitchFamily="18" charset="0"/>
              </a:rPr>
              <a:t>Souriel</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663036-3A48-AC37-809C-1FDB5FA1878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4BDCD0E-A125-FDE8-C0F3-A1373BE1B2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9250190"/>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EG" sz="3200" dirty="0" err="1">
                <a:solidFill>
                  <a:prstClr val="white"/>
                </a:solidFill>
              </a:rPr>
              <a:t>إشفعوا</a:t>
            </a:r>
            <a:r>
              <a:rPr lang="ar-EG" sz="3200" dirty="0">
                <a:solidFill>
                  <a:prstClr val="white"/>
                </a:solidFill>
              </a:rPr>
              <a:t>..</a:t>
            </a:r>
            <a:endParaRPr lang="fr-FR" sz="3200" dirty="0">
              <a:solidFill>
                <a:prstClr val="white"/>
              </a:solidFill>
            </a:endParaRPr>
          </a:p>
          <a:p>
            <a:pPr algn="r" rtl="1"/>
            <a:r>
              <a:rPr lang="ar-EG" sz="3200" dirty="0" err="1">
                <a:solidFill>
                  <a:prstClr val="white"/>
                </a:solidFill>
              </a:rPr>
              <a:t>يارؤساء</a:t>
            </a:r>
            <a:r>
              <a:rPr lang="ar-EG" sz="3200" dirty="0">
                <a:solidFill>
                  <a:prstClr val="white"/>
                </a:solidFill>
              </a:rPr>
              <a:t> الملائكة الأطهار</a:t>
            </a:r>
            <a:br>
              <a:rPr lang="fr-FR" sz="3200" dirty="0">
                <a:solidFill>
                  <a:prstClr val="white"/>
                </a:solidFill>
              </a:rPr>
            </a:br>
            <a:r>
              <a:rPr lang="ar-EG" sz="3200" dirty="0" err="1">
                <a:solidFill>
                  <a:prstClr val="white"/>
                </a:solidFill>
              </a:rPr>
              <a:t>سداكيال</a:t>
            </a:r>
            <a:r>
              <a:rPr lang="ar-EG" sz="3200" dirty="0">
                <a:solidFill>
                  <a:prstClr val="white"/>
                </a:solidFill>
              </a:rPr>
              <a:t> </a:t>
            </a:r>
            <a:r>
              <a:rPr lang="ar-EG" sz="3200" dirty="0" err="1">
                <a:solidFill>
                  <a:prstClr val="white"/>
                </a:solidFill>
              </a:rPr>
              <a:t>وسراتيال</a:t>
            </a:r>
            <a:r>
              <a:rPr lang="ar-EG" sz="3200" dirty="0">
                <a:solidFill>
                  <a:prstClr val="white"/>
                </a:solidFill>
              </a:rPr>
              <a:t> </a:t>
            </a:r>
            <a:r>
              <a:rPr lang="ar-EG" sz="3200" dirty="0" err="1">
                <a:solidFill>
                  <a:prstClr val="white"/>
                </a:solidFill>
              </a:rPr>
              <a:t>وأنانيال</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`A=r=i=p @ `w niar,yaggeloc =e=;=u @ Cedakiyl Cara;iyl nem Ananiyl </a:t>
            </a:r>
            <a:r>
              <a:rPr lang="pt-BR" sz="2800">
                <a:solidFill>
                  <a:prstClr val="white"/>
                </a:solidFill>
                <a:latin typeface="CS Avva Shenouda" pitchFamily="34" charset="0"/>
              </a:rPr>
              <a:t>@ `n</a:t>
            </a:r>
            <a:r>
              <a:rPr lang="pt-BR" sz="2800" dirty="0">
                <a:solidFill>
                  <a:prstClr val="white"/>
                </a:solidFill>
                <a:latin typeface="CS Avva Shenouda" pitchFamily="34" charset="0"/>
              </a:rPr>
              <a:t>=t=e=f...</a:t>
            </a:r>
            <a:endParaRPr lang="fr-FR" sz="2800" dirty="0">
              <a:solidFill>
                <a:prstClr val="white"/>
              </a:solidFill>
              <a:latin typeface="CS Avva Shenouda" pitchFamily="34" charset="0"/>
            </a:endParaRPr>
          </a:p>
        </p:txBody>
      </p:sp>
      <p:sp>
        <p:nvSpPr>
          <p:cNvPr id="7" name="Rectangle 6"/>
          <p:cNvSpPr/>
          <p:nvPr/>
        </p:nvSpPr>
        <p:spPr>
          <a:xfrm>
            <a:off x="323528" y="2859782"/>
            <a:ext cx="8509587"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Ô vous les archanges purs, </a:t>
            </a:r>
          </a:p>
          <a:p>
            <a:pPr algn="ctr"/>
            <a:r>
              <a:rPr lang="fr-FR" sz="2800" b="1" dirty="0" err="1">
                <a:solidFill>
                  <a:prstClr val="white"/>
                </a:solidFill>
                <a:latin typeface="Book Antiqua" pitchFamily="18" charset="0"/>
              </a:rPr>
              <a:t>Sédakiel</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Saraciel</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Ananiel</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25DDFF5-8982-3FA7-D60A-3960BBB2AF6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A0AC4C3-1B16-5E7F-90A9-CB320D0B03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244652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877437"/>
          </a:xfrm>
          <a:prstGeom prst="rect">
            <a:avLst/>
          </a:prstGeom>
        </p:spPr>
        <p:txBody>
          <a:bodyPr wrap="square">
            <a:spAutoFit/>
          </a:bodyPr>
          <a:lstStyle/>
          <a:p>
            <a:pPr algn="just" rtl="1"/>
            <a:r>
              <a:rPr lang="ar-EG" sz="2900" dirty="0" err="1">
                <a:solidFill>
                  <a:prstClr val="white"/>
                </a:solidFill>
              </a:rPr>
              <a:t>أشفعى</a:t>
            </a:r>
            <a:r>
              <a:rPr lang="ar-EG" sz="2900" dirty="0">
                <a:solidFill>
                  <a:prstClr val="white"/>
                </a:solidFill>
              </a:rPr>
              <a:t>..</a:t>
            </a:r>
            <a:endParaRPr lang="fr-FR" sz="2900" dirty="0">
              <a:solidFill>
                <a:prstClr val="white"/>
              </a:solidFill>
            </a:endParaRPr>
          </a:p>
          <a:p>
            <a:pPr algn="r" rtl="1"/>
            <a:r>
              <a:rPr lang="ar-EG" sz="2900" dirty="0">
                <a:solidFill>
                  <a:prstClr val="white"/>
                </a:solidFill>
              </a:rPr>
              <a:t>أيتها </a:t>
            </a:r>
            <a:r>
              <a:rPr lang="ar-EG" sz="2900" dirty="0" err="1">
                <a:solidFill>
                  <a:prstClr val="white"/>
                </a:solidFill>
              </a:rPr>
              <a:t>الكراسى</a:t>
            </a:r>
            <a:r>
              <a:rPr lang="ar-EG" sz="2900" dirty="0">
                <a:solidFill>
                  <a:prstClr val="white"/>
                </a:solidFill>
              </a:rPr>
              <a:t> والأرباب</a:t>
            </a:r>
            <a:br>
              <a:rPr lang="fr-FR" sz="2900" dirty="0">
                <a:solidFill>
                  <a:prstClr val="white"/>
                </a:solidFill>
              </a:rPr>
            </a:br>
            <a:r>
              <a:rPr lang="ar-EG" sz="2900" dirty="0">
                <a:solidFill>
                  <a:prstClr val="white"/>
                </a:solidFill>
              </a:rPr>
              <a:t>والقوات </a:t>
            </a:r>
            <a:r>
              <a:rPr lang="ar-EG" sz="2900" dirty="0" err="1">
                <a:solidFill>
                  <a:prstClr val="white"/>
                </a:solidFill>
              </a:rPr>
              <a:t>والشيروبيم</a:t>
            </a:r>
            <a:r>
              <a:rPr lang="ar-EG" sz="2900" dirty="0">
                <a:solidFill>
                  <a:prstClr val="white"/>
                </a:solidFill>
              </a:rPr>
              <a:t> </a:t>
            </a:r>
            <a:r>
              <a:rPr lang="ar-EG" sz="2900" dirty="0" err="1">
                <a:solidFill>
                  <a:prstClr val="white"/>
                </a:solidFill>
              </a:rPr>
              <a:t>والسيرافيم</a:t>
            </a:r>
            <a:br>
              <a:rPr lang="fr-FR" sz="2900" dirty="0">
                <a:solidFill>
                  <a:prstClr val="white"/>
                </a:solidFill>
              </a:rPr>
            </a:br>
            <a:r>
              <a:rPr lang="ar-EG" sz="2900" dirty="0">
                <a:solidFill>
                  <a:prstClr val="white"/>
                </a:solidFill>
              </a:rPr>
              <a:t>ليغفر...</a:t>
            </a:r>
            <a:endParaRPr lang="fr-FR" sz="29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`A=r=i=p @ ni`;ronoc nimet¡ nijom @ Ni,eroubim nem Niceravim @ `n=t=e=f...</a:t>
            </a:r>
            <a:endParaRPr lang="fr-FR" sz="2800" dirty="0">
              <a:solidFill>
                <a:prstClr val="white"/>
              </a:solidFill>
              <a:latin typeface="CS Avva Shenouda" pitchFamily="34" charset="0"/>
            </a:endParaRPr>
          </a:p>
        </p:txBody>
      </p:sp>
      <p:sp>
        <p:nvSpPr>
          <p:cNvPr id="7" name="Rectangle 6"/>
          <p:cNvSpPr/>
          <p:nvPr/>
        </p:nvSpPr>
        <p:spPr>
          <a:xfrm>
            <a:off x="336172" y="2859782"/>
            <a:ext cx="8496943"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Trônes, Seigneuries, Puissances </a:t>
            </a:r>
          </a:p>
          <a:p>
            <a:pPr algn="ctr"/>
            <a:r>
              <a:rPr lang="fr-FR" sz="2800" b="1" dirty="0">
                <a:solidFill>
                  <a:prstClr val="white"/>
                </a:solidFill>
                <a:latin typeface="Book Antiqua" pitchFamily="18" charset="0"/>
              </a:rPr>
              <a:t>Chérubins et Séraphins,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C7EE8C2-28A0-E652-5FA7-2D975F20698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70B2056-DC42-5376-FA7D-065F847CC3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025336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400657"/>
          </a:xfrm>
          <a:prstGeom prst="rect">
            <a:avLst/>
          </a:prstGeom>
        </p:spPr>
        <p:txBody>
          <a:bodyPr wrap="square">
            <a:spAutoFit/>
          </a:bodyPr>
          <a:lstStyle/>
          <a:p>
            <a:pPr algn="just" rtl="1"/>
            <a:r>
              <a:rPr lang="ar-EG" sz="3000" dirty="0">
                <a:solidFill>
                  <a:prstClr val="white"/>
                </a:solidFill>
              </a:rPr>
              <a:t>أشفعوا..</a:t>
            </a:r>
            <a:endParaRPr lang="fr-FR" sz="3000" dirty="0">
              <a:solidFill>
                <a:prstClr val="white"/>
              </a:solidFill>
            </a:endParaRPr>
          </a:p>
          <a:p>
            <a:pPr algn="just" rtl="1"/>
            <a:r>
              <a:rPr lang="ar-EG" sz="3000" dirty="0">
                <a:solidFill>
                  <a:prstClr val="white"/>
                </a:solidFill>
              </a:rPr>
              <a:t>أيها الأربعة الحيوانات غير المتجسدين</a:t>
            </a:r>
            <a:endParaRPr lang="fr-FR" sz="3000" dirty="0">
              <a:solidFill>
                <a:prstClr val="white"/>
              </a:solidFill>
            </a:endParaRPr>
          </a:p>
          <a:p>
            <a:pPr algn="r" rtl="1"/>
            <a:r>
              <a:rPr lang="ar-EG" sz="3000" dirty="0">
                <a:solidFill>
                  <a:prstClr val="white"/>
                </a:solidFill>
              </a:rPr>
              <a:t>الخدام الملتهبين ناراً</a:t>
            </a:r>
            <a:br>
              <a:rPr lang="fr-FR" sz="3000" dirty="0">
                <a:solidFill>
                  <a:prstClr val="white"/>
                </a:solidFill>
              </a:rPr>
            </a:br>
            <a:r>
              <a:rPr lang="ar-EG" sz="3000" dirty="0">
                <a:solidFill>
                  <a:prstClr val="white"/>
                </a:solidFill>
              </a:rPr>
              <a:t>ليغفر...</a:t>
            </a:r>
            <a:endParaRPr lang="fr-FR" sz="30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`A=r=i=p @ pi=d `nzwon</a:t>
            </a:r>
            <a:br>
              <a:rPr lang="pt-BR" sz="2800" dirty="0">
                <a:solidFill>
                  <a:prstClr val="white"/>
                </a:solidFill>
                <a:latin typeface="CS Avva Shenouda" pitchFamily="34" charset="0"/>
              </a:rPr>
            </a:br>
            <a:r>
              <a:rPr lang="pt-BR" sz="2800" dirty="0">
                <a:solidFill>
                  <a:prstClr val="white"/>
                </a:solidFill>
                <a:latin typeface="CS Avva Shenouda" pitchFamily="34" charset="0"/>
              </a:rPr>
              <a:t>`n`acwmatoc @ `nlitourgoc</a:t>
            </a:r>
            <a:br>
              <a:rPr lang="pt-BR" sz="2800" dirty="0">
                <a:solidFill>
                  <a:prstClr val="white"/>
                </a:solidFill>
                <a:latin typeface="CS Avva Shenouda" pitchFamily="34" charset="0"/>
              </a:rPr>
            </a:br>
            <a:r>
              <a:rPr lang="pt-BR" sz="2800" dirty="0">
                <a:solidFill>
                  <a:prstClr val="white"/>
                </a:solidFill>
                <a:latin typeface="CS Avva Shenouda" pitchFamily="34" charset="0"/>
              </a:rPr>
              <a:t>`nsah `n`,rwm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Ô les quatre incorporels, </a:t>
            </a:r>
          </a:p>
          <a:p>
            <a:pPr algn="ctr"/>
            <a:r>
              <a:rPr lang="fr-FR" sz="2800" b="1" dirty="0">
                <a:solidFill>
                  <a:prstClr val="white"/>
                </a:solidFill>
                <a:latin typeface="Book Antiqua" pitchFamily="18" charset="0"/>
              </a:rPr>
              <a:t>Les fervents ardents servants,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44EC1C0-218F-1ADD-0588-D2EB07ECDA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5C52740-CB6A-40A3-6DED-9D078A8F64E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980030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اشفعوا..</a:t>
            </a:r>
            <a:endParaRPr lang="fr-FR" sz="3200" dirty="0">
              <a:solidFill>
                <a:prstClr val="white"/>
              </a:solidFill>
            </a:endParaRPr>
          </a:p>
          <a:p>
            <a:pPr algn="r" rtl="1"/>
            <a:r>
              <a:rPr lang="ar-EG" sz="3200" dirty="0" err="1">
                <a:solidFill>
                  <a:prstClr val="white"/>
                </a:solidFill>
              </a:rPr>
              <a:t>ياكهنة</a:t>
            </a:r>
            <a:r>
              <a:rPr lang="ar-EG" sz="3200" dirty="0">
                <a:solidFill>
                  <a:prstClr val="white"/>
                </a:solidFill>
              </a:rPr>
              <a:t> الحق</a:t>
            </a:r>
            <a:br>
              <a:rPr lang="fr-FR" sz="3200" dirty="0">
                <a:solidFill>
                  <a:prstClr val="white"/>
                </a:solidFill>
              </a:rPr>
            </a:br>
            <a:r>
              <a:rPr lang="ar-EG" sz="3200" dirty="0">
                <a:solidFill>
                  <a:prstClr val="white"/>
                </a:solidFill>
              </a:rPr>
              <a:t>الأربعة والعشرين قسيساً</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`A=r=i=p @ niouyb `nte ]me;myi @ pi=k=d `m`precbuteroc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Les prêtres de vérité, </a:t>
            </a:r>
          </a:p>
          <a:p>
            <a:pPr algn="ctr"/>
            <a:r>
              <a:rPr lang="fr-FR" sz="2800" b="1" dirty="0">
                <a:solidFill>
                  <a:prstClr val="white"/>
                </a:solidFill>
                <a:latin typeface="Book Antiqua" pitchFamily="18" charset="0"/>
              </a:rPr>
              <a:t>ô les vingt-quatre vieillards,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E0C51075-C962-FC44-51C9-EDAE323F58C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92F4EF6-6D8B-7C41-2DA2-AC95E8ED1F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744947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اشفعوا..</a:t>
            </a:r>
            <a:endParaRPr lang="fr-FR" sz="3600" dirty="0">
              <a:solidFill>
                <a:prstClr val="white"/>
              </a:solidFill>
            </a:endParaRPr>
          </a:p>
          <a:p>
            <a:pPr algn="r" rtl="1"/>
            <a:r>
              <a:rPr lang="ar-EG" sz="3600" dirty="0">
                <a:solidFill>
                  <a:prstClr val="white"/>
                </a:solidFill>
              </a:rPr>
              <a:t>أيها العساكر الملائكية</a:t>
            </a:r>
            <a:br>
              <a:rPr lang="fr-FR" sz="3600" dirty="0">
                <a:solidFill>
                  <a:prstClr val="white"/>
                </a:solidFill>
              </a:rPr>
            </a:br>
            <a:r>
              <a:rPr lang="ar-EG" sz="3600" dirty="0">
                <a:solidFill>
                  <a:prstClr val="white"/>
                </a:solidFill>
              </a:rPr>
              <a:t>والطغمات السمائية ليغفر...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`A=r=i=p @ nictrati`a</a:t>
            </a:r>
            <a:br>
              <a:rPr lang="pt-BR" sz="2800" dirty="0">
                <a:solidFill>
                  <a:prstClr val="white"/>
                </a:solidFill>
                <a:latin typeface="CS Avva Shenouda" pitchFamily="34" charset="0"/>
              </a:rPr>
            </a:br>
            <a:r>
              <a:rPr lang="pt-BR" sz="2800" dirty="0">
                <a:solidFill>
                  <a:prstClr val="white"/>
                </a:solidFill>
                <a:latin typeface="CS Avva Shenouda" pitchFamily="34" charset="0"/>
              </a:rPr>
              <a:t>`naggelikon @ nem nitagma `n`epouranion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Intercédez pour nous tous, </a:t>
            </a:r>
          </a:p>
          <a:p>
            <a:pPr algn="ctr"/>
            <a:r>
              <a:rPr lang="fr-FR" sz="2800" b="1" dirty="0">
                <a:solidFill>
                  <a:prstClr val="white"/>
                </a:solidFill>
                <a:latin typeface="Book Antiqua" pitchFamily="18" charset="0"/>
              </a:rPr>
              <a:t>Ô les armées angéliques, </a:t>
            </a:r>
          </a:p>
          <a:p>
            <a:pPr algn="ctr"/>
            <a:r>
              <a:rPr lang="fr-FR" sz="2800" b="1" dirty="0">
                <a:solidFill>
                  <a:prstClr val="white"/>
                </a:solidFill>
                <a:latin typeface="Book Antiqua" pitchFamily="18" charset="0"/>
              </a:rPr>
              <a:t>et les hiérarchies célestes,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FA2E851D-1A24-0488-2DDC-4B6FD81013F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3B483FD-1E48-A990-8064-2183789A19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914714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r" rtl="1"/>
            <a:r>
              <a:rPr lang="ar-EG" sz="3600" dirty="0">
                <a:solidFill>
                  <a:prstClr val="white"/>
                </a:solidFill>
              </a:rPr>
              <a:t>اطلبوا من الرب عنا</a:t>
            </a:r>
            <a:br>
              <a:rPr lang="fr-FR" sz="3600" dirty="0">
                <a:solidFill>
                  <a:prstClr val="white"/>
                </a:solidFill>
              </a:rPr>
            </a:br>
            <a:r>
              <a:rPr lang="ar-EG" sz="3600" dirty="0" err="1">
                <a:solidFill>
                  <a:prstClr val="white"/>
                </a:solidFill>
              </a:rPr>
              <a:t>ياسادتى</a:t>
            </a:r>
            <a:r>
              <a:rPr lang="ar-EG" sz="3600" dirty="0">
                <a:solidFill>
                  <a:prstClr val="white"/>
                </a:solidFill>
              </a:rPr>
              <a:t> الآباء البطاركة</a:t>
            </a:r>
            <a:br>
              <a:rPr lang="fr-FR" sz="3600" dirty="0">
                <a:solidFill>
                  <a:prstClr val="white"/>
                </a:solidFill>
              </a:rPr>
            </a:br>
            <a:r>
              <a:rPr lang="ar-EG" sz="3600" dirty="0">
                <a:solidFill>
                  <a:prstClr val="white"/>
                </a:solidFill>
              </a:rPr>
              <a:t>إبراهيم وإسحق ويعقوب</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36172" y="249492"/>
            <a:ext cx="4559864" cy="1815882"/>
          </a:xfrm>
          <a:prstGeom prst="rect">
            <a:avLst/>
          </a:prstGeom>
        </p:spPr>
        <p:txBody>
          <a:bodyPr wrap="square">
            <a:spAutoFit/>
          </a:bodyPr>
          <a:lstStyle/>
          <a:p>
            <a:pPr algn="just"/>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na¡ `</a:t>
            </a:r>
            <a:r>
              <a:rPr lang="fr-FR" sz="2800" dirty="0" err="1">
                <a:solidFill>
                  <a:prstClr val="white"/>
                </a:solidFill>
                <a:latin typeface="CS Avva Shenouda" pitchFamily="34" charset="0"/>
              </a:rPr>
              <a:t>nio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mpatria,yc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 `n=t=e=f...</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Implorez le Seigneur pour nous, </a:t>
            </a:r>
          </a:p>
          <a:p>
            <a:pPr algn="ctr"/>
            <a:r>
              <a:rPr lang="fr-FR" sz="2800" b="1" dirty="0">
                <a:solidFill>
                  <a:prstClr val="white"/>
                </a:solidFill>
                <a:latin typeface="Book Antiqua" pitchFamily="18" charset="0"/>
              </a:rPr>
              <a:t>mes seigneurs pères patriarches, </a:t>
            </a:r>
          </a:p>
          <a:p>
            <a:pPr algn="ctr"/>
            <a:r>
              <a:rPr lang="fr-FR" sz="2800" b="1" dirty="0">
                <a:solidFill>
                  <a:prstClr val="white"/>
                </a:solidFill>
                <a:latin typeface="Book Antiqua" pitchFamily="18" charset="0"/>
              </a:rPr>
              <a:t>Abraham, Isaac, Jacob,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BB48094-CF9A-3635-0A23-FDCD234CC9C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C5DD145-1AD9-1B4D-6B16-3C09F6FE2A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597407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r" rtl="1"/>
            <a:r>
              <a:rPr lang="ar-EG" sz="3600" dirty="0">
                <a:solidFill>
                  <a:prstClr val="white"/>
                </a:solidFill>
              </a:rPr>
              <a:t>اطلب من الرب عنا</a:t>
            </a:r>
            <a:br>
              <a:rPr lang="fr-FR" sz="3600" dirty="0">
                <a:solidFill>
                  <a:prstClr val="white"/>
                </a:solidFill>
              </a:rPr>
            </a:br>
            <a:r>
              <a:rPr lang="ar-EG" sz="3600" dirty="0">
                <a:solidFill>
                  <a:prstClr val="white"/>
                </a:solidFill>
              </a:rPr>
              <a:t>أيها الرجل الكامل</a:t>
            </a:r>
            <a:br>
              <a:rPr lang="fr-FR" sz="3600" dirty="0">
                <a:solidFill>
                  <a:prstClr val="white"/>
                </a:solidFill>
              </a:rPr>
            </a:br>
            <a:r>
              <a:rPr lang="ar-EG" sz="3600" dirty="0">
                <a:solidFill>
                  <a:prstClr val="white"/>
                </a:solidFill>
              </a:rPr>
              <a:t>البار </a:t>
            </a:r>
            <a:r>
              <a:rPr lang="ar-EG" sz="3600" dirty="0" err="1">
                <a:solidFill>
                  <a:prstClr val="white"/>
                </a:solidFill>
              </a:rPr>
              <a:t>أخنوخ</a:t>
            </a:r>
            <a:r>
              <a:rPr lang="ar-EG" sz="3600" dirty="0">
                <a:solidFill>
                  <a:prstClr val="white"/>
                </a:solidFill>
              </a:rPr>
              <a:t> الصديق</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ntelioc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pidikeoc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ô toi l’homme parfait et juste, </a:t>
            </a:r>
          </a:p>
          <a:p>
            <a:pPr algn="ctr"/>
            <a:r>
              <a:rPr lang="fr-FR" sz="2800" b="1" dirty="0">
                <a:solidFill>
                  <a:prstClr val="white"/>
                </a:solidFill>
                <a:latin typeface="Book Antiqua" pitchFamily="18" charset="0"/>
              </a:rPr>
              <a:t>l’homme parfait, Enoch le juste,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9DC0EF4-7D5B-8A00-B18E-FEA97103BF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4C0985C1-F370-DB92-A04A-195CFD3F307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822065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أطلبا..</a:t>
            </a:r>
            <a:endParaRPr lang="fr-FR" sz="3600" dirty="0">
              <a:solidFill>
                <a:prstClr val="white"/>
              </a:solidFill>
            </a:endParaRPr>
          </a:p>
          <a:p>
            <a:pPr algn="r" rtl="1"/>
            <a:r>
              <a:rPr lang="ar-EG" sz="3600" dirty="0" err="1">
                <a:solidFill>
                  <a:prstClr val="white"/>
                </a:solidFill>
              </a:rPr>
              <a:t>ياإيليا</a:t>
            </a:r>
            <a:r>
              <a:rPr lang="ar-EG" sz="3600" dirty="0">
                <a:solidFill>
                  <a:prstClr val="white"/>
                </a:solidFill>
              </a:rPr>
              <a:t> </a:t>
            </a:r>
            <a:r>
              <a:rPr lang="ar-EG" sz="3600" dirty="0" err="1">
                <a:solidFill>
                  <a:prstClr val="white"/>
                </a:solidFill>
              </a:rPr>
              <a:t>التسبيتى</a:t>
            </a:r>
            <a:br>
              <a:rPr lang="fr-FR" sz="3600" dirty="0">
                <a:solidFill>
                  <a:prstClr val="white"/>
                </a:solidFill>
              </a:rPr>
            </a:br>
            <a:r>
              <a:rPr lang="ar-EG" sz="3600" dirty="0" err="1">
                <a:solidFill>
                  <a:prstClr val="white"/>
                </a:solidFill>
              </a:rPr>
              <a:t>وأليشع</a:t>
            </a:r>
            <a:r>
              <a:rPr lang="ar-EG" sz="3600" dirty="0">
                <a:solidFill>
                  <a:prstClr val="white"/>
                </a:solidFill>
              </a:rPr>
              <a:t> تلميذه</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pi;ecbityc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Eliceoc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pefma;ytyc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Elie le </a:t>
            </a:r>
            <a:r>
              <a:rPr lang="fr-FR" sz="2800" b="1" dirty="0" err="1">
                <a:solidFill>
                  <a:prstClr val="white"/>
                </a:solidFill>
                <a:latin typeface="Book Antiqua" pitchFamily="18" charset="0"/>
              </a:rPr>
              <a:t>Tishbite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et Elisée son disciple,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A333140-7D71-F204-B2A0-87EAE0AA378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70DEF62-3100-14EC-AC9D-2F6D3CF9B2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2388771"/>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ياموسى</a:t>
            </a:r>
            <a:r>
              <a:rPr lang="ar-EG" sz="3600" dirty="0">
                <a:solidFill>
                  <a:prstClr val="white"/>
                </a:solidFill>
              </a:rPr>
              <a:t> رئيس الأنبياء</a:t>
            </a:r>
            <a:br>
              <a:rPr lang="fr-FR" sz="3600" dirty="0">
                <a:solidFill>
                  <a:prstClr val="white"/>
                </a:solidFill>
              </a:rPr>
            </a:br>
            <a:r>
              <a:rPr lang="ar-EG" sz="3600" dirty="0" err="1">
                <a:solidFill>
                  <a:prstClr val="white"/>
                </a:solidFill>
              </a:rPr>
              <a:t>وأشعيا</a:t>
            </a:r>
            <a:r>
              <a:rPr lang="ar-EG" sz="3600" dirty="0">
                <a:solidFill>
                  <a:prstClr val="white"/>
                </a:solidFill>
              </a:rPr>
              <a:t> وأرميا</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¿T=w @ `w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piar,yprovytyc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Yca`yac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Ieremiac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Moïse chef des prophètes, </a:t>
            </a:r>
          </a:p>
          <a:p>
            <a:pPr algn="ctr"/>
            <a:r>
              <a:rPr lang="fr-FR" sz="2800" b="1" dirty="0">
                <a:solidFill>
                  <a:prstClr val="white"/>
                </a:solidFill>
                <a:latin typeface="Book Antiqua" pitchFamily="18" charset="0"/>
              </a:rPr>
              <a:t>Isaïe et Jérémie,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C0B1FBA-3D4D-9F51-CE6D-A0C36B9DBA0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02E6755-8685-33E0-1E31-7DC27442DF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501555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أطلب..</a:t>
            </a:r>
            <a:endParaRPr lang="fr-FR" sz="3600" dirty="0">
              <a:solidFill>
                <a:prstClr val="white"/>
              </a:solidFill>
            </a:endParaRPr>
          </a:p>
          <a:p>
            <a:pPr algn="r" rtl="1"/>
            <a:r>
              <a:rPr lang="ar-EG" sz="3600" dirty="0" err="1">
                <a:solidFill>
                  <a:prstClr val="white"/>
                </a:solidFill>
              </a:rPr>
              <a:t>ياداود</a:t>
            </a:r>
            <a:r>
              <a:rPr lang="ar-EG" sz="3600" dirty="0">
                <a:solidFill>
                  <a:prstClr val="white"/>
                </a:solidFill>
              </a:rPr>
              <a:t> المرتل</a:t>
            </a:r>
            <a:br>
              <a:rPr lang="fr-FR" sz="3600" dirty="0">
                <a:solidFill>
                  <a:prstClr val="white"/>
                </a:solidFill>
              </a:rPr>
            </a:br>
            <a:r>
              <a:rPr lang="ar-EG" sz="3600" dirty="0">
                <a:solidFill>
                  <a:prstClr val="white"/>
                </a:solidFill>
              </a:rPr>
              <a:t>وحزقيال ودانيال</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piiero'altic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Iezekiyl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Daniyl</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David le psalmiste, </a:t>
            </a:r>
          </a:p>
          <a:p>
            <a:pPr algn="ctr"/>
            <a:r>
              <a:rPr lang="fr-FR" sz="2800" b="1" dirty="0">
                <a:solidFill>
                  <a:prstClr val="white"/>
                </a:solidFill>
                <a:latin typeface="Book Antiqua" pitchFamily="18" charset="0"/>
              </a:rPr>
              <a:t>Ézéchiel et Daniel,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5312994-A501-46AD-43C7-431F7366470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558718F-1034-7F91-35C4-B86322B86A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705967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400657"/>
          </a:xfrm>
          <a:prstGeom prst="rect">
            <a:avLst/>
          </a:prstGeom>
        </p:spPr>
        <p:txBody>
          <a:bodyPr wrap="square">
            <a:spAutoFit/>
          </a:bodyPr>
          <a:lstStyle/>
          <a:p>
            <a:pPr algn="just" rtl="1"/>
            <a:r>
              <a:rPr lang="ar-EG" sz="3000" dirty="0">
                <a:solidFill>
                  <a:prstClr val="white"/>
                </a:solidFill>
              </a:rPr>
              <a:t>أطلبوا..</a:t>
            </a:r>
            <a:endParaRPr lang="fr-FR" sz="3000" dirty="0">
              <a:solidFill>
                <a:prstClr val="white"/>
              </a:solidFill>
            </a:endParaRPr>
          </a:p>
          <a:p>
            <a:pPr algn="r" rtl="1"/>
            <a:r>
              <a:rPr lang="ar-EG" sz="3000" dirty="0" err="1">
                <a:solidFill>
                  <a:prstClr val="white"/>
                </a:solidFill>
              </a:rPr>
              <a:t>يايواقيم</a:t>
            </a:r>
            <a:r>
              <a:rPr lang="ar-EG" sz="3000" dirty="0">
                <a:solidFill>
                  <a:prstClr val="white"/>
                </a:solidFill>
              </a:rPr>
              <a:t> وحنه ويوسف الشيخ</a:t>
            </a:r>
            <a:br>
              <a:rPr lang="fr-FR" sz="3000" dirty="0">
                <a:solidFill>
                  <a:prstClr val="white"/>
                </a:solidFill>
              </a:rPr>
            </a:br>
            <a:r>
              <a:rPr lang="ar-EG" sz="3000" dirty="0">
                <a:solidFill>
                  <a:prstClr val="white"/>
                </a:solidFill>
              </a:rPr>
              <a:t>والصديق ايوب ويوسف </a:t>
            </a:r>
            <a:r>
              <a:rPr lang="ar-EG" sz="3000" dirty="0" err="1">
                <a:solidFill>
                  <a:prstClr val="white"/>
                </a:solidFill>
              </a:rPr>
              <a:t>ونيقوديموس</a:t>
            </a:r>
            <a:endParaRPr lang="fr-FR" sz="3000" dirty="0">
              <a:solidFill>
                <a:prstClr val="white"/>
              </a:solidFill>
            </a:endParaRPr>
          </a:p>
          <a:p>
            <a:pPr algn="just" rtl="1"/>
            <a:r>
              <a:rPr lang="ar-EG" sz="3000" dirty="0">
                <a:solidFill>
                  <a:prstClr val="white"/>
                </a:solidFill>
              </a:rPr>
              <a:t>ليغفر...</a:t>
            </a:r>
            <a:endParaRPr lang="fr-FR" sz="30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Iwakim</a:t>
            </a:r>
            <a:r>
              <a:rPr lang="fr-FR" sz="2800" dirty="0">
                <a:solidFill>
                  <a:prstClr val="white"/>
                </a:solidFill>
                <a:latin typeface="CS Avva Shenouda" pitchFamily="34" charset="0"/>
              </a:rPr>
              <a:t> nem Anna nem </a:t>
            </a:r>
            <a:r>
              <a:rPr lang="fr-FR" sz="2800" dirty="0" err="1">
                <a:solidFill>
                  <a:prstClr val="white"/>
                </a:solidFill>
                <a:latin typeface="CS Avva Shenouda" pitchFamily="34" charset="0"/>
              </a:rPr>
              <a:t>Iwcyv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pi`precbuteroc</a:t>
            </a:r>
            <a:r>
              <a:rPr lang="fr-FR" sz="2800" dirty="0">
                <a:solidFill>
                  <a:prstClr val="white"/>
                </a:solidFill>
                <a:latin typeface="CS Avva Shenouda" pitchFamily="34" charset="0"/>
              </a:rPr>
              <a:t> @ nem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Iwb</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Iwcyv</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Nikodymoc</a:t>
            </a:r>
            <a:r>
              <a:rPr lang="fr-FR" sz="2800" dirty="0">
                <a:solidFill>
                  <a:prstClr val="white"/>
                </a:solidFill>
                <a:latin typeface="CS Avva Shenouda" pitchFamily="34" charset="0"/>
              </a:rPr>
              <a:t> @ `n=t=e=f...</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Joachim et Anne et Joseph le prêtre, </a:t>
            </a:r>
          </a:p>
          <a:p>
            <a:pPr algn="ctr"/>
            <a:r>
              <a:rPr lang="fr-FR" sz="2800" b="1" dirty="0">
                <a:solidFill>
                  <a:prstClr val="white"/>
                </a:solidFill>
                <a:latin typeface="Book Antiqua" pitchFamily="18" charset="0"/>
              </a:rPr>
              <a:t>Job le juste, Joseph, Nicodème,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9814BCE6-3AF8-0C74-8E4B-5D459F140EA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0F50408-A27C-E841-CF1A-1AC7284FD7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8593985"/>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ياملشيصادق</a:t>
            </a:r>
            <a:r>
              <a:rPr lang="ar-EG" sz="3600" dirty="0">
                <a:solidFill>
                  <a:prstClr val="white"/>
                </a:solidFill>
              </a:rPr>
              <a:t> وهرون</a:t>
            </a:r>
            <a:br>
              <a:rPr lang="fr-FR" sz="3600" dirty="0">
                <a:solidFill>
                  <a:prstClr val="white"/>
                </a:solidFill>
              </a:rPr>
            </a:br>
            <a:r>
              <a:rPr lang="ar-EG" sz="3600" dirty="0">
                <a:solidFill>
                  <a:prstClr val="white"/>
                </a:solidFill>
              </a:rPr>
              <a:t>وزكريا وسمعان</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Mel,icedek nem Aarwn @ nem Za,ariac nem Cumewn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Melchisédek</a:t>
            </a:r>
            <a:r>
              <a:rPr lang="fr-FR" sz="2800" b="1" dirty="0">
                <a:solidFill>
                  <a:prstClr val="white"/>
                </a:solidFill>
                <a:latin typeface="Book Antiqua" pitchFamily="18" charset="0"/>
              </a:rPr>
              <a:t> et Aaron </a:t>
            </a:r>
          </a:p>
          <a:p>
            <a:pPr algn="ctr"/>
            <a:r>
              <a:rPr lang="fr-FR" sz="2800" b="1" dirty="0">
                <a:solidFill>
                  <a:prstClr val="white"/>
                </a:solidFill>
                <a:latin typeface="Book Antiqua" pitchFamily="18" charset="0"/>
              </a:rPr>
              <a:t>Zacharie et Siméon,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843AB6-6119-1D87-CB90-BF19BD08496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8AB540A-9E05-64BF-E023-5E676E5CF6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6665455"/>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ياصفوف</a:t>
            </a:r>
            <a:r>
              <a:rPr lang="ar-EG" sz="3600" dirty="0">
                <a:solidFill>
                  <a:prstClr val="white"/>
                </a:solidFill>
              </a:rPr>
              <a:t> الأنبياء</a:t>
            </a:r>
            <a:br>
              <a:rPr lang="fr-FR" sz="3600" dirty="0">
                <a:solidFill>
                  <a:prstClr val="white"/>
                </a:solidFill>
              </a:rPr>
            </a:br>
            <a:r>
              <a:rPr lang="ar-EG" sz="3600" dirty="0">
                <a:solidFill>
                  <a:prstClr val="white"/>
                </a:solidFill>
              </a:rPr>
              <a:t>والأبرار والصديقين</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T=w @ ni,oroc `nte ni`provytyc nem ni`;myi nem nidikeoc @ `n=t=e=f...</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Vous tous les chœurs des prophètes, </a:t>
            </a:r>
          </a:p>
          <a:p>
            <a:pPr algn="ctr"/>
            <a:r>
              <a:rPr lang="fr-FR" sz="2800" b="1" dirty="0">
                <a:solidFill>
                  <a:prstClr val="white"/>
                </a:solidFill>
                <a:latin typeface="Book Antiqua" pitchFamily="18" charset="0"/>
              </a:rPr>
              <a:t>et des justes et des purs,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433F6EC-346C-22CE-CBA7-FAECB37F595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53E2970-34D9-F939-E13F-0C48E868A9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3137015"/>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4"/>
            <a:ext cx="3613552" cy="2123658"/>
          </a:xfrm>
          <a:prstGeom prst="rect">
            <a:avLst/>
          </a:prstGeom>
        </p:spPr>
        <p:txBody>
          <a:bodyPr wrap="square">
            <a:spAutoFit/>
          </a:bodyPr>
          <a:lstStyle/>
          <a:p>
            <a:pPr algn="just" rtl="1"/>
            <a:r>
              <a:rPr lang="ar-EG" sz="3300" dirty="0" err="1">
                <a:solidFill>
                  <a:prstClr val="white"/>
                </a:solidFill>
              </a:rPr>
              <a:t>إشفع</a:t>
            </a:r>
            <a:r>
              <a:rPr lang="ar-EG" sz="3300" dirty="0">
                <a:solidFill>
                  <a:prstClr val="white"/>
                </a:solidFill>
              </a:rPr>
              <a:t>..</a:t>
            </a:r>
            <a:endParaRPr lang="fr-FR" sz="3300" dirty="0">
              <a:solidFill>
                <a:prstClr val="white"/>
              </a:solidFill>
            </a:endParaRPr>
          </a:p>
          <a:p>
            <a:pPr algn="r" rtl="1"/>
            <a:r>
              <a:rPr lang="ar-EG" sz="3300" dirty="0">
                <a:solidFill>
                  <a:prstClr val="white"/>
                </a:solidFill>
              </a:rPr>
              <a:t>أيها السابق الصابغ</a:t>
            </a:r>
            <a:br>
              <a:rPr lang="fr-FR" sz="3300" dirty="0">
                <a:solidFill>
                  <a:prstClr val="white"/>
                </a:solidFill>
              </a:rPr>
            </a:br>
            <a:r>
              <a:rPr lang="ar-EG" sz="3300" dirty="0">
                <a:solidFill>
                  <a:prstClr val="white"/>
                </a:solidFill>
              </a:rPr>
              <a:t>يوحنا المعمدان</a:t>
            </a:r>
            <a:br>
              <a:rPr lang="fr-FR" sz="3300" dirty="0">
                <a:solidFill>
                  <a:prstClr val="white"/>
                </a:solidFill>
              </a:rPr>
            </a:br>
            <a:r>
              <a:rPr lang="ar-EG" sz="3300" dirty="0">
                <a:solidFill>
                  <a:prstClr val="white"/>
                </a:solidFill>
              </a:rPr>
              <a:t>ليغفر...</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`A=r=i=p @ `w </a:t>
            </a:r>
            <a:r>
              <a:rPr lang="fr-FR" sz="2800" dirty="0" err="1">
                <a:solidFill>
                  <a:prstClr val="white"/>
                </a:solidFill>
                <a:latin typeface="CS Avva Shenouda" pitchFamily="34" charset="0"/>
              </a:rPr>
              <a:t>pi`prodromoc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mbaptictyc</a:t>
            </a:r>
            <a:r>
              <a:rPr lang="fr-FR" sz="2800" dirty="0">
                <a:solidFill>
                  <a:prstClr val="white"/>
                </a:solidFill>
                <a:latin typeface="CS Avva Shenouda" pitchFamily="34" charset="0"/>
              </a:rPr>
              <a:t> @ I=w=a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wmc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Intercède…</a:t>
            </a:r>
          </a:p>
          <a:p>
            <a:pPr algn="ctr"/>
            <a:r>
              <a:rPr lang="fr-FR" sz="2800" b="1" dirty="0">
                <a:solidFill>
                  <a:prstClr val="white"/>
                </a:solidFill>
                <a:latin typeface="Book Antiqua" pitchFamily="18" charset="0"/>
              </a:rPr>
              <a:t>Ô précurseur et baptiste, </a:t>
            </a:r>
          </a:p>
          <a:p>
            <a:pPr algn="ctr"/>
            <a:r>
              <a:rPr lang="fr-FR" sz="2800" b="1" dirty="0">
                <a:solidFill>
                  <a:prstClr val="white"/>
                </a:solidFill>
                <a:latin typeface="Book Antiqua" pitchFamily="18" charset="0"/>
              </a:rPr>
              <a:t>ô toi Jean le Baptiste,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7744EDB4-F933-D3F1-7EEB-22330BCECA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03653D3-5F9B-564D-CFD4-D11382F5CB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303745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400657"/>
          </a:xfrm>
          <a:prstGeom prst="rect">
            <a:avLst/>
          </a:prstGeom>
        </p:spPr>
        <p:txBody>
          <a:bodyPr wrap="square">
            <a:spAutoFit/>
          </a:bodyPr>
          <a:lstStyle/>
          <a:p>
            <a:pPr algn="just" rtl="1"/>
            <a:r>
              <a:rPr lang="ar-EG" sz="3000" dirty="0" err="1">
                <a:solidFill>
                  <a:prstClr val="white"/>
                </a:solidFill>
              </a:rPr>
              <a:t>إشفعوا</a:t>
            </a:r>
            <a:r>
              <a:rPr lang="ar-EG" sz="3000" dirty="0">
                <a:solidFill>
                  <a:prstClr val="white"/>
                </a:solidFill>
              </a:rPr>
              <a:t>..</a:t>
            </a:r>
            <a:endParaRPr lang="fr-FR" sz="3000" dirty="0">
              <a:solidFill>
                <a:prstClr val="white"/>
              </a:solidFill>
            </a:endParaRPr>
          </a:p>
          <a:p>
            <a:pPr algn="r" rtl="1"/>
            <a:r>
              <a:rPr lang="ar-EG" sz="3000" dirty="0">
                <a:solidFill>
                  <a:prstClr val="white"/>
                </a:solidFill>
              </a:rPr>
              <a:t>أيها المئة والأربعة والأربعين ألفاً</a:t>
            </a:r>
            <a:endParaRPr lang="fr-FR" sz="3000" dirty="0">
              <a:solidFill>
                <a:prstClr val="white"/>
              </a:solidFill>
            </a:endParaRPr>
          </a:p>
          <a:p>
            <a:pPr algn="r" rtl="1"/>
            <a:r>
              <a:rPr lang="ar-EG" sz="3000" dirty="0">
                <a:solidFill>
                  <a:prstClr val="white"/>
                </a:solidFill>
              </a:rPr>
              <a:t>والبتول </a:t>
            </a:r>
            <a:r>
              <a:rPr lang="ar-EG" sz="3000" dirty="0" err="1">
                <a:solidFill>
                  <a:prstClr val="white"/>
                </a:solidFill>
              </a:rPr>
              <a:t>الانجيلى</a:t>
            </a:r>
            <a:br>
              <a:rPr lang="fr-FR" sz="3000" dirty="0">
                <a:solidFill>
                  <a:prstClr val="white"/>
                </a:solidFill>
              </a:rPr>
            </a:br>
            <a:r>
              <a:rPr lang="ar-EG" sz="3000" dirty="0">
                <a:solidFill>
                  <a:prstClr val="white"/>
                </a:solidFill>
              </a:rPr>
              <a:t>ليغفر...</a:t>
            </a:r>
            <a:endParaRPr lang="fr-FR" sz="30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`A=r=i=p @ `w pi=r=m=d `nso@ nem pipar;enoc `neuaggelictyc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Intercédez…</a:t>
            </a:r>
          </a:p>
          <a:p>
            <a:pPr algn="ctr"/>
            <a:r>
              <a:rPr lang="fr-FR" sz="2800" b="1" dirty="0">
                <a:solidFill>
                  <a:prstClr val="white"/>
                </a:solidFill>
                <a:latin typeface="Book Antiqua" pitchFamily="18" charset="0"/>
              </a:rPr>
              <a:t>Les cent quarante-quatre mille, </a:t>
            </a:r>
          </a:p>
          <a:p>
            <a:pPr algn="ctr"/>
            <a:r>
              <a:rPr lang="fr-FR" sz="2800" b="1" dirty="0">
                <a:solidFill>
                  <a:prstClr val="white"/>
                </a:solidFill>
                <a:latin typeface="Book Antiqua" pitchFamily="18" charset="0"/>
              </a:rPr>
              <a:t>et l’évangéliste pur,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42833E6-FD13-9524-64F0-FCFF1AA468D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31D3C13-40F4-A31C-D05E-9940A3AD02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7941356"/>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13552"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ياسادتى</a:t>
            </a:r>
            <a:r>
              <a:rPr lang="ar-EG" sz="3600" dirty="0">
                <a:solidFill>
                  <a:prstClr val="white"/>
                </a:solidFill>
              </a:rPr>
              <a:t> الآباء الرسل</a:t>
            </a:r>
            <a:br>
              <a:rPr lang="fr-FR" sz="3600" dirty="0">
                <a:solidFill>
                  <a:prstClr val="white"/>
                </a:solidFill>
              </a:rPr>
            </a:br>
            <a:r>
              <a:rPr lang="ar-EG" sz="3600" dirty="0">
                <a:solidFill>
                  <a:prstClr val="white"/>
                </a:solidFill>
              </a:rPr>
              <a:t>وبقية التلاميذ</a:t>
            </a:r>
            <a:endParaRPr lang="fr-FR" sz="3600" dirty="0">
              <a:solidFill>
                <a:prstClr val="white"/>
              </a:solidFill>
            </a:endParaRPr>
          </a:p>
          <a:p>
            <a:pPr algn="just" rtl="1"/>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na¡ `nio] `n`apoctoloc @  nem `pcepi `nte nima;ytyc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Mes seigneurs et pères apôtres, </a:t>
            </a:r>
          </a:p>
          <a:p>
            <a:pPr algn="ctr"/>
            <a:r>
              <a:rPr lang="fr-FR" sz="2800" b="1" dirty="0">
                <a:solidFill>
                  <a:prstClr val="white"/>
                </a:solidFill>
                <a:latin typeface="Book Antiqua" pitchFamily="18" charset="0"/>
              </a:rPr>
              <a:t>et tous les autres disciples,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D5812F8-A36F-0D2D-76A7-0439CC2ED0E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3F4A3A0-E70C-FE23-0542-B06E525CAF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8008410"/>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أطلب..</a:t>
            </a:r>
            <a:endParaRPr lang="fr-FR" sz="3200" dirty="0">
              <a:solidFill>
                <a:prstClr val="white"/>
              </a:solidFill>
            </a:endParaRPr>
          </a:p>
          <a:p>
            <a:pPr algn="r" rtl="1"/>
            <a:r>
              <a:rPr lang="ar-EG" sz="3200" dirty="0" err="1">
                <a:solidFill>
                  <a:prstClr val="white"/>
                </a:solidFill>
              </a:rPr>
              <a:t>يارئس</a:t>
            </a:r>
            <a:r>
              <a:rPr lang="ar-EG" sz="3200" dirty="0">
                <a:solidFill>
                  <a:prstClr val="white"/>
                </a:solidFill>
              </a:rPr>
              <a:t> الشمامسة المبارك</a:t>
            </a:r>
            <a:br>
              <a:rPr lang="fr-FR" sz="3200" dirty="0">
                <a:solidFill>
                  <a:prstClr val="white"/>
                </a:solidFill>
              </a:rPr>
            </a:br>
            <a:r>
              <a:rPr lang="ar-EG" sz="3200" dirty="0" err="1">
                <a:solidFill>
                  <a:prstClr val="white"/>
                </a:solidFill>
              </a:rPr>
              <a:t>استفانوس</a:t>
            </a:r>
            <a:r>
              <a:rPr lang="ar-EG" sz="3200" dirty="0">
                <a:solidFill>
                  <a:prstClr val="white"/>
                </a:solidFill>
              </a:rPr>
              <a:t> الشهيد الأول</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piar,ydi`akwn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et`cmarwout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Ctevanoc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pisorp</a:t>
            </a:r>
            <a:r>
              <a:rPr lang="fr-FR" sz="2800" dirty="0">
                <a:solidFill>
                  <a:prstClr val="white"/>
                </a:solidFill>
                <a:latin typeface="CS Avva Shenouda" pitchFamily="34" charset="0"/>
              </a:rPr>
              <a:t> `m¢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a:t>
            </a:r>
          </a:p>
          <a:p>
            <a:pPr algn="ctr"/>
            <a:r>
              <a:rPr lang="fr-FR" sz="2800" b="1" dirty="0">
                <a:solidFill>
                  <a:prstClr val="white"/>
                </a:solidFill>
                <a:latin typeface="Book Antiqua" pitchFamily="18" charset="0"/>
              </a:rPr>
              <a:t>L’archidiacre béni Etienne, </a:t>
            </a:r>
          </a:p>
          <a:p>
            <a:pPr algn="ctr"/>
            <a:r>
              <a:rPr lang="fr-FR" sz="2800" b="1" dirty="0">
                <a:solidFill>
                  <a:prstClr val="white"/>
                </a:solidFill>
                <a:latin typeface="Book Antiqua" pitchFamily="18" charset="0"/>
              </a:rPr>
              <a:t>ô toi le premier martyr,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56686A3-61AB-8A61-DDDC-9325C2419B6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50BA8CD-8A18-BE35-CA5E-E04552FECE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69695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أطلب..</a:t>
            </a:r>
            <a:endParaRPr lang="fr-FR" sz="3200" dirty="0">
              <a:solidFill>
                <a:prstClr val="white"/>
              </a:solidFill>
            </a:endParaRPr>
          </a:p>
          <a:p>
            <a:pPr algn="r" rtl="1"/>
            <a:r>
              <a:rPr lang="ar-EG" sz="3200" dirty="0">
                <a:solidFill>
                  <a:prstClr val="white"/>
                </a:solidFill>
              </a:rPr>
              <a:t>أيها الناظر الإله </a:t>
            </a:r>
            <a:r>
              <a:rPr lang="ar-EG" sz="3200" dirty="0" err="1">
                <a:solidFill>
                  <a:prstClr val="white"/>
                </a:solidFill>
              </a:rPr>
              <a:t>الإنجيلى</a:t>
            </a:r>
            <a:br>
              <a:rPr lang="fr-FR" sz="3200" dirty="0">
                <a:solidFill>
                  <a:prstClr val="white"/>
                </a:solidFill>
              </a:rPr>
            </a:br>
            <a:r>
              <a:rPr lang="ar-EG" sz="3200" dirty="0">
                <a:solidFill>
                  <a:prstClr val="white"/>
                </a:solidFill>
              </a:rPr>
              <a:t>مرقس الرسول</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pi;ewrimoc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neuaggelictyc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Markoc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a:t>
            </a:r>
          </a:p>
          <a:p>
            <a:pPr algn="ctr"/>
            <a:r>
              <a:rPr lang="fr-FR" sz="2800" b="1" dirty="0">
                <a:solidFill>
                  <a:prstClr val="white"/>
                </a:solidFill>
                <a:latin typeface="Book Antiqua" pitchFamily="18" charset="0"/>
              </a:rPr>
              <a:t>Le contemplateur de Dieu, </a:t>
            </a:r>
          </a:p>
          <a:p>
            <a:pPr algn="ctr"/>
            <a:r>
              <a:rPr lang="fr-FR" sz="2800" b="1" dirty="0">
                <a:solidFill>
                  <a:prstClr val="white"/>
                </a:solidFill>
                <a:latin typeface="Book Antiqua" pitchFamily="18" charset="0"/>
              </a:rPr>
              <a:t>l’évangéliste Marc l’apôtre,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9918E43B-E89B-176D-9E51-2557B6698B4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2071862-4F79-74CF-4DD4-E306D1EA09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9957950"/>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a:t>
            </a:r>
            <a:endParaRPr lang="fr-FR" sz="3600" dirty="0">
              <a:solidFill>
                <a:prstClr val="white"/>
              </a:solidFill>
            </a:endParaRPr>
          </a:p>
          <a:p>
            <a:pPr algn="r" rtl="1"/>
            <a:r>
              <a:rPr lang="ar-EG" sz="3600" dirty="0">
                <a:solidFill>
                  <a:prstClr val="white"/>
                </a:solidFill>
              </a:rPr>
              <a:t>أيها الشهيد المجاهِد</a:t>
            </a:r>
            <a:br>
              <a:rPr lang="fr-FR" sz="3600" dirty="0">
                <a:solidFill>
                  <a:prstClr val="white"/>
                </a:solidFill>
              </a:rPr>
            </a:br>
            <a:r>
              <a:rPr lang="ar-EG" sz="3600" dirty="0">
                <a:solidFill>
                  <a:prstClr val="white"/>
                </a:solidFill>
              </a:rPr>
              <a:t>سيدى الملك </a:t>
            </a:r>
            <a:r>
              <a:rPr lang="ar-EG" sz="3600" dirty="0" err="1">
                <a:solidFill>
                  <a:prstClr val="white"/>
                </a:solidFill>
              </a:rPr>
              <a:t>جيؤرجيوس</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pia;lovoroc `m¢ @ pa¡ `pouro Gewrgioc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a:t>
            </a:r>
          </a:p>
          <a:p>
            <a:pPr algn="ctr"/>
            <a:r>
              <a:rPr lang="fr-FR" sz="2800" b="1" dirty="0">
                <a:solidFill>
                  <a:prstClr val="white"/>
                </a:solidFill>
                <a:latin typeface="Book Antiqua" pitchFamily="18" charset="0"/>
              </a:rPr>
              <a:t>Le persévérant martyr, </a:t>
            </a:r>
          </a:p>
          <a:p>
            <a:pPr algn="ctr"/>
            <a:r>
              <a:rPr lang="fr-FR" sz="2800" b="1" dirty="0">
                <a:solidFill>
                  <a:prstClr val="white"/>
                </a:solidFill>
                <a:latin typeface="Book Antiqua" pitchFamily="18" charset="0"/>
              </a:rPr>
              <a:t>ô mon Seigneur le roi Georges,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800377-7C78-E871-6987-DAEFB08744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B70B0FA-7058-E704-1F79-CBB14312D2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3029176"/>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أطلبوا..</a:t>
            </a:r>
            <a:endParaRPr lang="fr-FR" sz="3200" dirty="0">
              <a:solidFill>
                <a:prstClr val="white"/>
              </a:solidFill>
            </a:endParaRPr>
          </a:p>
          <a:p>
            <a:pPr algn="r" rtl="1"/>
            <a:r>
              <a:rPr lang="ar-EG" sz="3200" dirty="0" err="1">
                <a:solidFill>
                  <a:prstClr val="white"/>
                </a:solidFill>
              </a:rPr>
              <a:t>ياتيؤدوروس</a:t>
            </a:r>
            <a:r>
              <a:rPr lang="ar-EG" sz="3200" dirty="0">
                <a:solidFill>
                  <a:prstClr val="white"/>
                </a:solidFill>
              </a:rPr>
              <a:t> </a:t>
            </a:r>
            <a:r>
              <a:rPr lang="ar-EG" sz="3200" dirty="0" err="1">
                <a:solidFill>
                  <a:prstClr val="white"/>
                </a:solidFill>
              </a:rPr>
              <a:t>وتيؤدوروس</a:t>
            </a:r>
            <a:br>
              <a:rPr lang="fr-FR" sz="3200" dirty="0">
                <a:solidFill>
                  <a:prstClr val="white"/>
                </a:solidFill>
              </a:rPr>
            </a:br>
            <a:r>
              <a:rPr lang="ar-EG" sz="3200" dirty="0" err="1">
                <a:solidFill>
                  <a:prstClr val="white"/>
                </a:solidFill>
              </a:rPr>
              <a:t>ولاونديوس</a:t>
            </a:r>
            <a:r>
              <a:rPr lang="ar-EG" sz="3200" dirty="0">
                <a:solidFill>
                  <a:prstClr val="white"/>
                </a:solidFill>
              </a:rPr>
              <a:t> </a:t>
            </a:r>
            <a:r>
              <a:rPr lang="ar-EG" sz="3200" dirty="0" err="1">
                <a:solidFill>
                  <a:prstClr val="white"/>
                </a:solidFill>
              </a:rPr>
              <a:t>وبانيكاروس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:e`odwroc nem :e`odwroc @ nem Leontioc nem Panikaroc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Théodore et Théodore, </a:t>
            </a:r>
          </a:p>
          <a:p>
            <a:pPr algn="ctr"/>
            <a:r>
              <a:rPr lang="fr-FR" sz="2800" b="1" dirty="0">
                <a:solidFill>
                  <a:prstClr val="white"/>
                </a:solidFill>
                <a:latin typeface="Book Antiqua" pitchFamily="18" charset="0"/>
              </a:rPr>
              <a:t>Léonce et </a:t>
            </a:r>
            <a:r>
              <a:rPr lang="fr-FR" sz="2800" b="1" dirty="0" err="1">
                <a:solidFill>
                  <a:prstClr val="white"/>
                </a:solidFill>
                <a:latin typeface="Book Antiqua" pitchFamily="18" charset="0"/>
              </a:rPr>
              <a:t>Panicaros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F0D7DAD-6C9F-3509-5ED2-DEBD1F6B828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0F15D78-55E0-CBEA-0DF4-CE29893FDB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0872053"/>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a:solidFill>
                  <a:prstClr val="white"/>
                </a:solidFill>
              </a:rPr>
              <a:t>يا </a:t>
            </a:r>
            <a:r>
              <a:rPr lang="ar-EG" sz="3600" dirty="0" err="1">
                <a:solidFill>
                  <a:prstClr val="white"/>
                </a:solidFill>
              </a:rPr>
              <a:t>فيلوباتير</a:t>
            </a:r>
            <a:r>
              <a:rPr lang="ar-EG" sz="3600" dirty="0">
                <a:solidFill>
                  <a:prstClr val="white"/>
                </a:solidFill>
              </a:rPr>
              <a:t> </a:t>
            </a:r>
            <a:r>
              <a:rPr lang="ar-EG" sz="3600" dirty="0" err="1">
                <a:solidFill>
                  <a:prstClr val="white"/>
                </a:solidFill>
              </a:rPr>
              <a:t>مرقوريوس</a:t>
            </a:r>
            <a:br>
              <a:rPr lang="fr-FR" sz="3600" dirty="0">
                <a:solidFill>
                  <a:prstClr val="white"/>
                </a:solidFill>
              </a:rPr>
            </a:br>
            <a:r>
              <a:rPr lang="ar-EG" sz="3600" dirty="0">
                <a:solidFill>
                  <a:prstClr val="white"/>
                </a:solidFill>
              </a:rPr>
              <a:t>وأبا مينا وأبا بقطر</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Vilopatyr Merkourioc @ nem `apa Myna nem `apa Biktwr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Philopater</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Mercorios</a:t>
            </a:r>
            <a:r>
              <a:rPr lang="fr-FR" sz="2800" b="1" dirty="0">
                <a:solidFill>
                  <a:prstClr val="white"/>
                </a:solidFill>
                <a:latin typeface="Book Antiqua" pitchFamily="18" charset="0"/>
              </a:rPr>
              <a:t>,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Mina,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Victor,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28B6B2D5-3B40-FE16-0796-92B071962D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2BDD72A-8C8C-2D77-F99B-A1BD0504B9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481190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Seigneur Claude et Théodore,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Ischyron</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Isaac, </a:t>
            </a:r>
          </a:p>
          <a:p>
            <a:pPr algn="ctr"/>
            <a:r>
              <a:rPr lang="fr-FR" sz="2800" b="1" dirty="0">
                <a:solidFill>
                  <a:prstClr val="white"/>
                </a:solidFill>
                <a:latin typeface="Book Antiqua" pitchFamily="18" charset="0"/>
              </a:rPr>
              <a:t>pour qu’Il...</a:t>
            </a:r>
          </a:p>
        </p:txBody>
      </p:sp>
      <p:sp>
        <p:nvSpPr>
          <p:cNvPr id="5" name="Rectangle 4"/>
          <p:cNvSpPr/>
          <p:nvPr/>
        </p:nvSpPr>
        <p:spPr>
          <a:xfrm>
            <a:off x="5004048" y="255445"/>
            <a:ext cx="3816424" cy="1877437"/>
          </a:xfrm>
          <a:prstGeom prst="rect">
            <a:avLst/>
          </a:prstGeom>
        </p:spPr>
        <p:txBody>
          <a:bodyPr wrap="square">
            <a:spAutoFit/>
          </a:bodyPr>
          <a:lstStyle/>
          <a:p>
            <a:pPr algn="just" rtl="1"/>
            <a:r>
              <a:rPr lang="ar-EG" sz="2900" dirty="0">
                <a:solidFill>
                  <a:prstClr val="white"/>
                </a:solidFill>
              </a:rPr>
              <a:t>أطلبوا..</a:t>
            </a:r>
            <a:endParaRPr lang="fr-FR" sz="2900" dirty="0">
              <a:solidFill>
                <a:prstClr val="white"/>
              </a:solidFill>
            </a:endParaRPr>
          </a:p>
          <a:p>
            <a:pPr algn="r" rtl="1"/>
            <a:r>
              <a:rPr lang="ar-EG" sz="2900" dirty="0" err="1">
                <a:solidFill>
                  <a:prstClr val="white"/>
                </a:solidFill>
              </a:rPr>
              <a:t>ياسيدي</a:t>
            </a:r>
            <a:r>
              <a:rPr lang="ar-EG" sz="2900" dirty="0">
                <a:solidFill>
                  <a:prstClr val="white"/>
                </a:solidFill>
              </a:rPr>
              <a:t> </a:t>
            </a:r>
            <a:r>
              <a:rPr lang="ar-EG" sz="2900" dirty="0" err="1">
                <a:solidFill>
                  <a:prstClr val="white"/>
                </a:solidFill>
              </a:rPr>
              <a:t>اقلوديوس</a:t>
            </a:r>
            <a:r>
              <a:rPr lang="ar-EG" sz="2900" dirty="0">
                <a:solidFill>
                  <a:prstClr val="white"/>
                </a:solidFill>
              </a:rPr>
              <a:t> </a:t>
            </a:r>
            <a:r>
              <a:rPr lang="ar-EG" sz="2900" dirty="0" err="1">
                <a:solidFill>
                  <a:prstClr val="white"/>
                </a:solidFill>
              </a:rPr>
              <a:t>وتيؤدوروس</a:t>
            </a:r>
            <a:br>
              <a:rPr lang="fr-FR" sz="2900" dirty="0">
                <a:solidFill>
                  <a:prstClr val="white"/>
                </a:solidFill>
              </a:rPr>
            </a:br>
            <a:r>
              <a:rPr lang="ar-EG" sz="2900" dirty="0">
                <a:solidFill>
                  <a:prstClr val="white"/>
                </a:solidFill>
              </a:rPr>
              <a:t>وأبا </a:t>
            </a:r>
            <a:r>
              <a:rPr lang="ar-EG" sz="2900" dirty="0" err="1">
                <a:solidFill>
                  <a:prstClr val="white"/>
                </a:solidFill>
              </a:rPr>
              <a:t>سخيرون</a:t>
            </a:r>
            <a:r>
              <a:rPr lang="ar-EG" sz="2900" dirty="0">
                <a:solidFill>
                  <a:prstClr val="white"/>
                </a:solidFill>
              </a:rPr>
              <a:t> وأبا اسحق</a:t>
            </a:r>
            <a:br>
              <a:rPr lang="fr-FR" sz="2900" dirty="0">
                <a:solidFill>
                  <a:prstClr val="white"/>
                </a:solidFill>
              </a:rPr>
            </a:br>
            <a:r>
              <a:rPr lang="ar-EG" sz="2900" dirty="0">
                <a:solidFill>
                  <a:prstClr val="white"/>
                </a:solidFill>
              </a:rPr>
              <a:t>ليغفر...</a:t>
            </a:r>
            <a:endParaRPr lang="fr-FR" sz="29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T=w @ </a:t>
            </a:r>
            <a:r>
              <a:rPr lang="pt-BR" sz="2800">
                <a:solidFill>
                  <a:prstClr val="white"/>
                </a:solidFill>
                <a:latin typeface="CS Avva Shenouda" pitchFamily="34" charset="0"/>
              </a:rPr>
              <a:t>kuri `Klaudioc </a:t>
            </a:r>
            <a:r>
              <a:rPr lang="pt-BR" sz="2800" dirty="0">
                <a:solidFill>
                  <a:prstClr val="white"/>
                </a:solidFill>
                <a:latin typeface="CS Avva Shenouda" pitchFamily="34" charset="0"/>
              </a:rPr>
              <a:t>nem :e`odwroc @ nem `apa C,uron nem `apa Icaak @ `n=t=e=f...</a:t>
            </a:r>
            <a:endParaRPr lang="fr-FR" sz="2800" dirty="0">
              <a:solidFill>
                <a:prstClr val="white"/>
              </a:solidFill>
              <a:latin typeface="CS Avva Shenouda" pitchFamily="34" charset="0"/>
            </a:endParaRPr>
          </a:p>
        </p:txBody>
      </p:sp>
      <p:sp>
        <p:nvSpPr>
          <p:cNvPr id="2" name="Rectangle 1">
            <a:hlinkClick r:id="rId2" action="ppaction://hlinksldjump"/>
          </p:cNvPr>
          <p:cNvSpPr/>
          <p:nvPr/>
        </p:nvSpPr>
        <p:spPr>
          <a:xfrm>
            <a:off x="7812360" y="4299942"/>
            <a:ext cx="1008112"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350" dirty="0">
                <a:solidFill>
                  <a:prstClr val="white"/>
                </a:solidFill>
                <a:latin typeface="CS Avva Shenouda" pitchFamily="34" charset="0"/>
              </a:rPr>
              <a:t>ny=e==;=u</a:t>
            </a:r>
            <a:endParaRPr lang="fr-FR" sz="1350" dirty="0"/>
          </a:p>
        </p:txBody>
      </p:sp>
      <p:sp>
        <p:nvSpPr>
          <p:cNvPr id="8" name="Rectangle 7">
            <a:hlinkClick r:id="rId3" action="ppaction://hlinksldjump"/>
            <a:extLst>
              <a:ext uri="{FF2B5EF4-FFF2-40B4-BE49-F238E27FC236}">
                <a16:creationId xmlns:a16="http://schemas.microsoft.com/office/drawing/2014/main" id="{D9C897A2-6407-4C48-8309-576CF3D40C47}"/>
              </a:ext>
            </a:extLst>
          </p:cNvPr>
          <p:cNvSpPr/>
          <p:nvPr/>
        </p:nvSpPr>
        <p:spPr>
          <a:xfrm>
            <a:off x="7822475" y="3747853"/>
            <a:ext cx="1008112"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350" dirty="0">
                <a:solidFill>
                  <a:prstClr val="white"/>
                </a:solidFill>
                <a:latin typeface="Times New Roman" panose="02020603050405020304" pitchFamily="18" charset="0"/>
                <a:cs typeface="Times New Roman" panose="02020603050405020304" pitchFamily="18" charset="0"/>
              </a:rPr>
              <a:t>DCO</a:t>
            </a:r>
            <a:endParaRPr lang="fr-FR" sz="1350" dirty="0">
              <a:latin typeface="Times New Roman" panose="02020603050405020304" pitchFamily="18" charset="0"/>
              <a:cs typeface="Times New Roman" panose="02020603050405020304" pitchFamily="18" charset="0"/>
            </a:endParaRPr>
          </a:p>
        </p:txBody>
      </p:sp>
      <p:sp>
        <p:nvSpPr>
          <p:cNvPr id="19" name="ZoneTexte 18">
            <a:extLst>
              <a:ext uri="{FF2B5EF4-FFF2-40B4-BE49-F238E27FC236}">
                <a16:creationId xmlns:a16="http://schemas.microsoft.com/office/drawing/2014/main" id="{C489302A-3F5E-E4BA-509D-7C25E18729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20" name="ZoneTexte 19">
            <a:hlinkClick r:id="rId4" action="ppaction://hlinksldjump"/>
            <a:extLst>
              <a:ext uri="{FF2B5EF4-FFF2-40B4-BE49-F238E27FC236}">
                <a16:creationId xmlns:a16="http://schemas.microsoft.com/office/drawing/2014/main" id="{B26906E6-B1D4-E41E-04C5-8BB5F03A64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6605483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err="1">
                <a:solidFill>
                  <a:prstClr val="white"/>
                </a:solidFill>
              </a:rPr>
              <a:t>ياواسيليدس</a:t>
            </a:r>
            <a:r>
              <a:rPr lang="ar-EG" sz="3600" dirty="0">
                <a:solidFill>
                  <a:prstClr val="white"/>
                </a:solidFill>
              </a:rPr>
              <a:t> </a:t>
            </a:r>
            <a:r>
              <a:rPr lang="ar-EG" sz="3600" dirty="0" err="1">
                <a:solidFill>
                  <a:prstClr val="white"/>
                </a:solidFill>
              </a:rPr>
              <a:t>وأوسابيوس</a:t>
            </a:r>
            <a:br>
              <a:rPr lang="fr-FR" sz="3600" dirty="0">
                <a:solidFill>
                  <a:prstClr val="white"/>
                </a:solidFill>
              </a:rPr>
            </a:br>
            <a:r>
              <a:rPr lang="ar-EG" sz="3600" dirty="0" err="1">
                <a:solidFill>
                  <a:prstClr val="white"/>
                </a:solidFill>
              </a:rPr>
              <a:t>ومقاريوس</a:t>
            </a:r>
            <a:r>
              <a:rPr lang="ar-EG" sz="3600" dirty="0">
                <a:solidFill>
                  <a:prstClr val="white"/>
                </a:solidFill>
              </a:rPr>
              <a:t> </a:t>
            </a:r>
            <a:r>
              <a:rPr lang="ar-EG" sz="3600" dirty="0" err="1">
                <a:solidFill>
                  <a:prstClr val="white"/>
                </a:solidFill>
              </a:rPr>
              <a:t>وفيلوثاؤس</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Bacilityc nem Eucebioc @ nem Makarioc nem Vilo;eoc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Basilidis</a:t>
            </a:r>
            <a:r>
              <a:rPr lang="fr-FR" sz="2800" b="1" dirty="0">
                <a:solidFill>
                  <a:prstClr val="white"/>
                </a:solidFill>
                <a:latin typeface="Book Antiqua" pitchFamily="18" charset="0"/>
              </a:rPr>
              <a:t> et Eusèbe </a:t>
            </a:r>
          </a:p>
          <a:p>
            <a:pPr algn="ctr"/>
            <a:r>
              <a:rPr lang="fr-FR" sz="2800" b="1" dirty="0">
                <a:solidFill>
                  <a:prstClr val="white"/>
                </a:solidFill>
                <a:latin typeface="Book Antiqua" pitchFamily="18" charset="0"/>
              </a:rPr>
              <a:t>et Macaire et </a:t>
            </a:r>
            <a:r>
              <a:rPr lang="fr-FR" sz="2800" b="1" dirty="0" err="1">
                <a:solidFill>
                  <a:prstClr val="white"/>
                </a:solidFill>
                <a:latin typeface="Book Antiqua" pitchFamily="18" charset="0"/>
              </a:rPr>
              <a:t>Philothée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E4DB1DBC-D687-4EFB-87D1-BA75507E865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B85FEF5-1920-5CDF-5321-D677F1189C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6430535"/>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err="1">
                <a:solidFill>
                  <a:prstClr val="white"/>
                </a:solidFill>
              </a:rPr>
              <a:t>ياأنبا</a:t>
            </a:r>
            <a:r>
              <a:rPr lang="ar-EG" sz="3600" dirty="0">
                <a:solidFill>
                  <a:prstClr val="white"/>
                </a:solidFill>
              </a:rPr>
              <a:t> بسوره وأبا </a:t>
            </a:r>
            <a:r>
              <a:rPr lang="ar-EG" sz="3600" dirty="0" err="1">
                <a:solidFill>
                  <a:prstClr val="white"/>
                </a:solidFill>
              </a:rPr>
              <a:t>بشاى</a:t>
            </a:r>
            <a:br>
              <a:rPr lang="fr-FR" sz="3600" dirty="0">
                <a:solidFill>
                  <a:prstClr val="white"/>
                </a:solidFill>
              </a:rPr>
            </a:br>
            <a:r>
              <a:rPr lang="ar-EG" sz="3600" dirty="0">
                <a:solidFill>
                  <a:prstClr val="white"/>
                </a:solidFill>
              </a:rPr>
              <a:t>وأبا </a:t>
            </a:r>
            <a:r>
              <a:rPr lang="ar-EG" sz="3600" dirty="0" err="1">
                <a:solidFill>
                  <a:prstClr val="white"/>
                </a:solidFill>
              </a:rPr>
              <a:t>ايسى</a:t>
            </a:r>
            <a:r>
              <a:rPr lang="ar-EG" sz="3600" dirty="0">
                <a:solidFill>
                  <a:prstClr val="white"/>
                </a:solidFill>
              </a:rPr>
              <a:t> وتكلا اخته</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T=w @ abba Picoura nem `apa `Pswi @ nem `apa `Yci nem :ekla tefcwni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Pisura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Epshoi</a:t>
            </a:r>
            <a:r>
              <a:rPr lang="fr-FR" sz="2800" b="1" dirty="0">
                <a:solidFill>
                  <a:prstClr val="white"/>
                </a:solidFill>
                <a:latin typeface="Book Antiqua" pitchFamily="18" charset="0"/>
              </a:rPr>
              <a:t>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Isi</a:t>
            </a:r>
            <a:r>
              <a:rPr lang="fr-FR" sz="2800" b="1" dirty="0">
                <a:solidFill>
                  <a:prstClr val="white"/>
                </a:solidFill>
                <a:latin typeface="Book Antiqua" pitchFamily="18" charset="0"/>
              </a:rPr>
              <a:t> et sa sœur Thècle,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8D727FF-8360-1F89-EF59-034949C6C10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78FDDED-A678-2897-6B56-D0C8F5BE98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465700"/>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a:solidFill>
                  <a:prstClr val="white"/>
                </a:solidFill>
              </a:rPr>
              <a:t>أيها الشهداء المجاهدون</a:t>
            </a:r>
            <a:br>
              <a:rPr lang="fr-FR" sz="3600" dirty="0">
                <a:solidFill>
                  <a:prstClr val="white"/>
                </a:solidFill>
              </a:rPr>
            </a:br>
            <a:r>
              <a:rPr lang="ar-EG" sz="3600" dirty="0">
                <a:solidFill>
                  <a:prstClr val="white"/>
                </a:solidFill>
              </a:rPr>
              <a:t>يسطس وأبالى </a:t>
            </a:r>
            <a:r>
              <a:rPr lang="ar-EG" sz="3600" dirty="0" err="1">
                <a:solidFill>
                  <a:prstClr val="white"/>
                </a:solidFill>
              </a:rPr>
              <a:t>وتاوكليا</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nia;lovoroc `m¢ @ Iouctoc nem Apali nem :e`okli`a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persévérants martyrs </a:t>
            </a:r>
          </a:p>
          <a:p>
            <a:pPr algn="ctr"/>
            <a:r>
              <a:rPr lang="fr-FR" sz="2800" b="1" dirty="0">
                <a:solidFill>
                  <a:prstClr val="white"/>
                </a:solidFill>
                <a:latin typeface="Book Antiqua" pitchFamily="18" charset="0"/>
              </a:rPr>
              <a:t>Justus, </a:t>
            </a:r>
            <a:r>
              <a:rPr lang="fr-FR" sz="2800" b="1" dirty="0" err="1">
                <a:solidFill>
                  <a:prstClr val="white"/>
                </a:solidFill>
                <a:latin typeface="Book Antiqua" pitchFamily="18" charset="0"/>
              </a:rPr>
              <a:t>Apalli</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Théoclie</a:t>
            </a:r>
            <a:r>
              <a:rPr lang="fr-FR" sz="2800" b="1" dirty="0">
                <a:solidFill>
                  <a:prstClr val="white"/>
                </a:solidFill>
                <a:latin typeface="Book Antiqua" pitchFamily="18" charset="0"/>
              </a:rPr>
              <a:t>,</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4E91C0B-D9C7-3F25-0E7A-E546E02E394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F95C93E-7ED1-59C6-7580-3FFC23C8BE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3859984"/>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أطلبوا..</a:t>
            </a:r>
            <a:endParaRPr lang="fr-FR" sz="3200" dirty="0">
              <a:solidFill>
                <a:prstClr val="white"/>
              </a:solidFill>
            </a:endParaRPr>
          </a:p>
          <a:p>
            <a:pPr algn="r" rtl="1"/>
            <a:r>
              <a:rPr lang="ar-EG" sz="3200" dirty="0" err="1">
                <a:solidFill>
                  <a:prstClr val="white"/>
                </a:solidFill>
              </a:rPr>
              <a:t>ياأنبا</a:t>
            </a:r>
            <a:r>
              <a:rPr lang="ar-EG" sz="3200" dirty="0">
                <a:solidFill>
                  <a:prstClr val="white"/>
                </a:solidFill>
              </a:rPr>
              <a:t> يعقوب الفارسي</a:t>
            </a:r>
            <a:br>
              <a:rPr lang="fr-FR" sz="3200" dirty="0">
                <a:solidFill>
                  <a:prstClr val="white"/>
                </a:solidFill>
              </a:rPr>
            </a:br>
            <a:r>
              <a:rPr lang="ar-EG" sz="3200" dirty="0">
                <a:solidFill>
                  <a:prstClr val="white"/>
                </a:solidFill>
              </a:rPr>
              <a:t>والقديس </a:t>
            </a:r>
            <a:r>
              <a:rPr lang="ar-EG" sz="3200" dirty="0" err="1">
                <a:solidFill>
                  <a:prstClr val="white"/>
                </a:solidFill>
              </a:rPr>
              <a:t>سرجيوس</a:t>
            </a:r>
            <a:r>
              <a:rPr lang="ar-EG" sz="3200" dirty="0">
                <a:solidFill>
                  <a:prstClr val="white"/>
                </a:solidFill>
              </a:rPr>
              <a:t> </a:t>
            </a:r>
            <a:r>
              <a:rPr lang="ar-EG" sz="3200" dirty="0" err="1">
                <a:solidFill>
                  <a:prstClr val="white"/>
                </a:solidFill>
              </a:rPr>
              <a:t>وواخس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pifercic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pi`agioc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Cergioc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Ba,oc</a:t>
            </a:r>
            <a:r>
              <a:rPr lang="fr-FR" sz="2800" dirty="0">
                <a:solidFill>
                  <a:prstClr val="white"/>
                </a:solidFill>
                <a:latin typeface="CS Avva Shenouda" pitchFamily="34" charset="0"/>
              </a:rPr>
              <a:t>@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Jacob le Perse, </a:t>
            </a:r>
          </a:p>
          <a:p>
            <a:pPr algn="ctr"/>
            <a:r>
              <a:rPr lang="fr-FR" sz="2800" b="1" dirty="0">
                <a:solidFill>
                  <a:prstClr val="white"/>
                </a:solidFill>
                <a:latin typeface="Book Antiqua" pitchFamily="18" charset="0"/>
              </a:rPr>
              <a:t>Saint-Serge et aussi Bacchus,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C03589D-C0A7-B0BF-65BE-43452DE774C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473C7462-A916-626B-98F7-50B9FF7E0D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9534061"/>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a:solidFill>
                  <a:prstClr val="white"/>
                </a:solidFill>
              </a:rPr>
              <a:t>أيها الشهداء المجاهدون</a:t>
            </a:r>
            <a:br>
              <a:rPr lang="fr-FR" sz="3600" dirty="0">
                <a:solidFill>
                  <a:prstClr val="white"/>
                </a:solidFill>
              </a:rPr>
            </a:br>
            <a:r>
              <a:rPr lang="ar-EG" sz="3600" dirty="0">
                <a:solidFill>
                  <a:prstClr val="white"/>
                </a:solidFill>
              </a:rPr>
              <a:t>قزمان واخوته وأمهم</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nia;lovoroc `m¢ @ Kocma nem nef`cnyou nem toumau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persévérants martyrs, </a:t>
            </a:r>
          </a:p>
          <a:p>
            <a:pPr algn="ctr"/>
            <a:r>
              <a:rPr lang="fr-FR" sz="2800" b="1" dirty="0">
                <a:solidFill>
                  <a:prstClr val="white"/>
                </a:solidFill>
                <a:latin typeface="Book Antiqua" pitchFamily="18" charset="0"/>
              </a:rPr>
              <a:t>Côme et ses frères et leur mère,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6FF1016-60A7-5A18-6C0F-6B6638A033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31172ED-36BE-4F01-A641-992FB13360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7036250"/>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يااباقير</a:t>
            </a:r>
            <a:r>
              <a:rPr lang="ar-EG" sz="3600" dirty="0">
                <a:solidFill>
                  <a:prstClr val="white"/>
                </a:solidFill>
              </a:rPr>
              <a:t> ويوحنا أخوه</a:t>
            </a:r>
            <a:br>
              <a:rPr lang="fr-FR" sz="3600" dirty="0">
                <a:solidFill>
                  <a:prstClr val="white"/>
                </a:solidFill>
              </a:rPr>
            </a:br>
            <a:r>
              <a:rPr lang="ar-EG" sz="3600" dirty="0">
                <a:solidFill>
                  <a:prstClr val="white"/>
                </a:solidFill>
              </a:rPr>
              <a:t>وبرباره ويوليانه </a:t>
            </a:r>
            <a:r>
              <a:rPr lang="ar-EG" sz="3600" dirty="0" err="1">
                <a:solidFill>
                  <a:prstClr val="white"/>
                </a:solidFill>
              </a:rPr>
              <a:t>ودميانه</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T=w @ `apa Kir nem I=w=a pefcon @ nem Barbara nem Iouliany nem Dumiany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Abba Kir et Jean son frère, </a:t>
            </a:r>
          </a:p>
          <a:p>
            <a:pPr algn="ctr"/>
            <a:r>
              <a:rPr lang="fr-FR" sz="2800" b="1" dirty="0">
                <a:solidFill>
                  <a:prstClr val="white"/>
                </a:solidFill>
                <a:latin typeface="Book Antiqua" pitchFamily="18" charset="0"/>
              </a:rPr>
              <a:t>Barbara, Julianne, Damienne,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2709AA8B-0381-45C1-1D2C-A08905D2690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CFF5B48-B410-582D-915A-F95E634A8B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6170522"/>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أطلبوا..</a:t>
            </a:r>
            <a:endParaRPr lang="fr-FR" sz="3200" dirty="0">
              <a:solidFill>
                <a:prstClr val="white"/>
              </a:solidFill>
            </a:endParaRPr>
          </a:p>
          <a:p>
            <a:pPr algn="r" rtl="1"/>
            <a:r>
              <a:rPr lang="ar-EG" sz="3200" dirty="0">
                <a:solidFill>
                  <a:prstClr val="white"/>
                </a:solidFill>
              </a:rPr>
              <a:t>أيها الشهيدان المجاهدان</a:t>
            </a:r>
            <a:br>
              <a:rPr lang="fr-FR" sz="3200" dirty="0">
                <a:solidFill>
                  <a:prstClr val="white"/>
                </a:solidFill>
              </a:rPr>
            </a:br>
            <a:r>
              <a:rPr lang="ar-EG" sz="3200" dirty="0">
                <a:solidFill>
                  <a:prstClr val="white"/>
                </a:solidFill>
              </a:rPr>
              <a:t>السيد </a:t>
            </a:r>
            <a:r>
              <a:rPr lang="ar-EG" sz="3200" dirty="0" err="1">
                <a:solidFill>
                  <a:prstClr val="white"/>
                </a:solidFill>
              </a:rPr>
              <a:t>أبادير</a:t>
            </a:r>
            <a:r>
              <a:rPr lang="ar-EG" sz="3200" dirty="0">
                <a:solidFill>
                  <a:prstClr val="white"/>
                </a:solidFill>
              </a:rPr>
              <a:t> وإيرائي أخته</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nia;lovoroc</a:t>
            </a:r>
            <a:r>
              <a:rPr lang="fr-FR" sz="2800" dirty="0">
                <a:solidFill>
                  <a:prstClr val="white"/>
                </a:solidFill>
                <a:latin typeface="CS Avva Shenouda" pitchFamily="34" charset="0"/>
              </a:rPr>
              <a:t> `m¢ @ </a:t>
            </a:r>
            <a:r>
              <a:rPr lang="fr-FR" sz="2800" dirty="0" err="1">
                <a:solidFill>
                  <a:prstClr val="white"/>
                </a:solidFill>
                <a:latin typeface="CS Avva Shenouda" pitchFamily="34" charset="0"/>
              </a:rPr>
              <a:t>kuri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Apatyr</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Yray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tefcwni</a:t>
            </a:r>
            <a:r>
              <a:rPr lang="fr-FR" sz="2800" dirty="0">
                <a:solidFill>
                  <a:prstClr val="white"/>
                </a:solidFill>
                <a:latin typeface="CS Avva Shenouda" pitchFamily="34" charset="0"/>
              </a:rPr>
              <a:t> @ `n=t=e=f...</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 </a:t>
            </a:r>
          </a:p>
          <a:p>
            <a:pPr algn="ctr"/>
            <a:r>
              <a:rPr lang="fr-FR" sz="2800" b="1" dirty="0">
                <a:solidFill>
                  <a:prstClr val="white"/>
                </a:solidFill>
                <a:latin typeface="Book Antiqua" pitchFamily="18" charset="0"/>
              </a:rPr>
              <a:t>Les persévérants martyrs, </a:t>
            </a:r>
          </a:p>
          <a:p>
            <a:pPr algn="ctr"/>
            <a:r>
              <a:rPr lang="fr-FR" sz="2800" b="1" dirty="0">
                <a:solidFill>
                  <a:prstClr val="white"/>
                </a:solidFill>
                <a:latin typeface="Book Antiqua" pitchFamily="18" charset="0"/>
              </a:rPr>
              <a:t>Seigneur </a:t>
            </a:r>
            <a:r>
              <a:rPr lang="fr-FR" sz="2800" b="1" dirty="0" err="1">
                <a:solidFill>
                  <a:prstClr val="white"/>
                </a:solidFill>
                <a:latin typeface="Book Antiqua" pitchFamily="18" charset="0"/>
              </a:rPr>
              <a:t>Apadir</a:t>
            </a:r>
            <a:r>
              <a:rPr lang="fr-FR" sz="2800" b="1" dirty="0">
                <a:solidFill>
                  <a:prstClr val="white"/>
                </a:solidFill>
                <a:latin typeface="Book Antiqua" pitchFamily="18" charset="0"/>
              </a:rPr>
              <a:t> et sa sœur </a:t>
            </a:r>
            <a:r>
              <a:rPr lang="fr-FR" sz="2800" b="1" dirty="0" err="1">
                <a:solidFill>
                  <a:prstClr val="white"/>
                </a:solidFill>
                <a:latin typeface="Book Antiqua" pitchFamily="18" charset="0"/>
              </a:rPr>
              <a:t>Iraï</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988C7063-81B1-B458-2496-7046D7B9385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D203630-CB9E-6644-7304-B33278E3C3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4686327"/>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just" rtl="1"/>
            <a:r>
              <a:rPr lang="ar-EG" sz="3600" dirty="0">
                <a:solidFill>
                  <a:prstClr val="white"/>
                </a:solidFill>
              </a:rPr>
              <a:t>أيها الشهداء المجاهدون</a:t>
            </a:r>
            <a:br>
              <a:rPr lang="fr-FR" sz="3600" dirty="0">
                <a:solidFill>
                  <a:prstClr val="white"/>
                </a:solidFill>
              </a:rPr>
            </a:br>
            <a:r>
              <a:rPr lang="ar-EG" sz="3600" dirty="0">
                <a:solidFill>
                  <a:prstClr val="white"/>
                </a:solidFill>
              </a:rPr>
              <a:t>يوليوس ومن معه</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nia;lovoroc</a:t>
            </a:r>
            <a:r>
              <a:rPr lang="fr-FR" sz="2800" dirty="0">
                <a:solidFill>
                  <a:prstClr val="white"/>
                </a:solidFill>
                <a:latin typeface="CS Avva Shenouda" pitchFamily="34" charset="0"/>
              </a:rPr>
              <a:t> `m¢ @ </a:t>
            </a:r>
            <a:r>
              <a:rPr lang="fr-FR" sz="2800" dirty="0" err="1">
                <a:solidFill>
                  <a:prstClr val="white"/>
                </a:solidFill>
                <a:latin typeface="CS Avva Shenouda" pitchFamily="34" charset="0"/>
              </a:rPr>
              <a:t>Ioulioc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nye;nemaf</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persévérants martyrs, </a:t>
            </a:r>
          </a:p>
          <a:p>
            <a:pPr algn="ctr"/>
            <a:r>
              <a:rPr lang="fr-FR" sz="2800" b="1" dirty="0">
                <a:solidFill>
                  <a:prstClr val="white"/>
                </a:solidFill>
                <a:latin typeface="Book Antiqua" pitchFamily="18" charset="0"/>
              </a:rPr>
              <a:t>Julius et ses compagnons,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B61C867-10BA-23A9-EEA9-C57D1EEC58F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34BB4D1-4120-A699-299B-B82071090D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0804753"/>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a:solidFill>
                  <a:prstClr val="white"/>
                </a:solidFill>
              </a:rPr>
              <a:t>أيها الشهيدان المجاهدان</a:t>
            </a:r>
            <a:br>
              <a:rPr lang="fr-FR" sz="3600" dirty="0">
                <a:solidFill>
                  <a:prstClr val="white"/>
                </a:solidFill>
              </a:rPr>
            </a:br>
            <a:r>
              <a:rPr lang="ar-EG" sz="3600" dirty="0">
                <a:solidFill>
                  <a:prstClr val="white"/>
                </a:solidFill>
              </a:rPr>
              <a:t>مار بهنام وساره أخته</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nia;lovoroc `m¢ @ mari Pahnam nem Carra tefcwni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persévérants martyrs, </a:t>
            </a:r>
          </a:p>
          <a:p>
            <a:pPr algn="ctr"/>
            <a:r>
              <a:rPr lang="fr-FR" sz="2800" b="1" dirty="0">
                <a:solidFill>
                  <a:prstClr val="white"/>
                </a:solidFill>
                <a:latin typeface="Book Antiqua" pitchFamily="18" charset="0"/>
              </a:rPr>
              <a:t>Mari Behnam et sa sœur Sarah,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0A11BC0-7136-37FA-AE5E-3E74BA726F5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DF1DECD-06D8-4724-994F-C99311299D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3497505"/>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err="1">
                <a:solidFill>
                  <a:prstClr val="white"/>
                </a:solidFill>
              </a:rPr>
              <a:t>ياأنبا</a:t>
            </a:r>
            <a:r>
              <a:rPr lang="ar-EG" sz="3600" dirty="0">
                <a:solidFill>
                  <a:prstClr val="white"/>
                </a:solidFill>
              </a:rPr>
              <a:t> </a:t>
            </a:r>
            <a:r>
              <a:rPr lang="ar-EG" sz="3600" dirty="0" err="1">
                <a:solidFill>
                  <a:prstClr val="white"/>
                </a:solidFill>
              </a:rPr>
              <a:t>سرابامون</a:t>
            </a:r>
            <a:r>
              <a:rPr lang="ar-EG" sz="3600" dirty="0">
                <a:solidFill>
                  <a:prstClr val="white"/>
                </a:solidFill>
              </a:rPr>
              <a:t> الأسقف</a:t>
            </a:r>
            <a:br>
              <a:rPr lang="fr-FR" sz="3600" dirty="0">
                <a:solidFill>
                  <a:prstClr val="white"/>
                </a:solidFill>
              </a:rPr>
            </a:br>
            <a:r>
              <a:rPr lang="ar-EG" sz="3600" dirty="0" err="1">
                <a:solidFill>
                  <a:prstClr val="white"/>
                </a:solidFill>
              </a:rPr>
              <a:t>وأبصادى</a:t>
            </a:r>
            <a:r>
              <a:rPr lang="ar-EG" sz="3600" dirty="0">
                <a:solidFill>
                  <a:prstClr val="white"/>
                </a:solidFill>
              </a:rPr>
              <a:t> </a:t>
            </a:r>
            <a:r>
              <a:rPr lang="ar-EG" sz="3600" dirty="0" err="1">
                <a:solidFill>
                  <a:prstClr val="white"/>
                </a:solidFill>
              </a:rPr>
              <a:t>وغلينيكوس</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Car`apamwn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piepickopoc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ate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Gallinikoc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Anba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Sarapamon</a:t>
            </a:r>
            <a:r>
              <a:rPr lang="fr-FR" sz="2800" b="1" dirty="0">
                <a:solidFill>
                  <a:prstClr val="white"/>
                </a:solidFill>
                <a:latin typeface="Book Antiqua" pitchFamily="18" charset="0"/>
              </a:rPr>
              <a:t> l'évêque, </a:t>
            </a:r>
          </a:p>
          <a:p>
            <a:pPr algn="ctr"/>
            <a:r>
              <a:rPr lang="fr-FR" sz="2800" b="1" dirty="0">
                <a:solidFill>
                  <a:prstClr val="white"/>
                </a:solidFill>
                <a:latin typeface="Book Antiqua" pitchFamily="18" charset="0"/>
              </a:rPr>
              <a:t>et </a:t>
            </a:r>
            <a:r>
              <a:rPr lang="fr-FR" sz="2800" b="1" dirty="0" err="1">
                <a:solidFill>
                  <a:prstClr val="white"/>
                </a:solidFill>
                <a:latin typeface="Book Antiqua" pitchFamily="18" charset="0"/>
              </a:rPr>
              <a:t>Psaté</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Gallinikos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40CD21A-7DB3-BE0E-DECF-54562EB7665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9D61FA4-E7BE-B9F1-9BC7-CD2CF6A60A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2456244"/>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a:solidFill>
                  <a:prstClr val="white"/>
                </a:solidFill>
              </a:rPr>
              <a:t>أيها الشهداء المجاهدون</a:t>
            </a:r>
            <a:br>
              <a:rPr lang="fr-FR" sz="3200" dirty="0">
                <a:solidFill>
                  <a:prstClr val="white"/>
                </a:solidFill>
              </a:rPr>
            </a:br>
            <a:r>
              <a:rPr lang="ar-EG" sz="3200" dirty="0">
                <a:solidFill>
                  <a:prstClr val="white"/>
                </a:solidFill>
              </a:rPr>
              <a:t>الأربعون قديساً بسبسطية</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nia;lovoroc</a:t>
            </a:r>
            <a:r>
              <a:rPr lang="fr-FR" sz="2800" dirty="0">
                <a:solidFill>
                  <a:prstClr val="white"/>
                </a:solidFill>
                <a:latin typeface="CS Avva Shenouda" pitchFamily="34" charset="0"/>
              </a:rPr>
              <a:t> `m¢ @ pi=m =e=;=u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Cebacte</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persévérants martyrs, </a:t>
            </a:r>
          </a:p>
          <a:p>
            <a:pPr algn="ctr"/>
            <a:r>
              <a:rPr lang="fr-FR" sz="2800" b="1" dirty="0">
                <a:solidFill>
                  <a:prstClr val="white"/>
                </a:solidFill>
                <a:latin typeface="Book Antiqua" pitchFamily="18" charset="0"/>
              </a:rPr>
              <a:t>les quarante saints de </a:t>
            </a:r>
            <a:r>
              <a:rPr lang="fr-FR" sz="2800" b="1" dirty="0" err="1">
                <a:solidFill>
                  <a:prstClr val="white"/>
                </a:solidFill>
                <a:latin typeface="Book Antiqua" pitchFamily="18" charset="0"/>
              </a:rPr>
              <a:t>Sébasté</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2F0662F-70BD-CF31-A33D-73C4BFA6F5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D34E027-28D8-8DD8-75FF-EE0ADCB776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884077"/>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36096" y="255444"/>
            <a:ext cx="3384376"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err="1">
                <a:solidFill>
                  <a:prstClr val="white"/>
                </a:solidFill>
              </a:rPr>
              <a:t>ياأنبا</a:t>
            </a:r>
            <a:r>
              <a:rPr lang="ar-EG" sz="3600" dirty="0">
                <a:solidFill>
                  <a:prstClr val="white"/>
                </a:solidFill>
              </a:rPr>
              <a:t> </a:t>
            </a:r>
            <a:r>
              <a:rPr lang="ar-EG" sz="3600" dirty="0" err="1">
                <a:solidFill>
                  <a:prstClr val="white"/>
                </a:solidFill>
              </a:rPr>
              <a:t>بيروه</a:t>
            </a:r>
            <a:r>
              <a:rPr lang="ar-EG" sz="3600" dirty="0">
                <a:solidFill>
                  <a:prstClr val="white"/>
                </a:solidFill>
              </a:rPr>
              <a:t> </a:t>
            </a:r>
            <a:r>
              <a:rPr lang="ar-EG" sz="3600" dirty="0" err="1">
                <a:solidFill>
                  <a:prstClr val="white"/>
                </a:solidFill>
              </a:rPr>
              <a:t>واتوم</a:t>
            </a:r>
            <a:br>
              <a:rPr lang="fr-FR" sz="3600" dirty="0">
                <a:solidFill>
                  <a:prstClr val="white"/>
                </a:solidFill>
              </a:rPr>
            </a:br>
            <a:r>
              <a:rPr lang="ar-EG" sz="3600" dirty="0">
                <a:solidFill>
                  <a:prstClr val="white"/>
                </a:solidFill>
              </a:rPr>
              <a:t>ويوحنا وسمعان</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abba Pirwou nem A;wm @ nem I=w=a nem Cumewn @ `n=t=e=f...</a:t>
            </a:r>
            <a:endParaRPr lang="fr-FR" sz="2800" dirty="0">
              <a:solidFill>
                <a:prstClr val="white"/>
              </a:solidFill>
              <a:latin typeface="CS Avva Shenouda" pitchFamily="34" charset="0"/>
            </a:endParaRPr>
          </a:p>
        </p:txBody>
      </p:sp>
      <p:sp>
        <p:nvSpPr>
          <p:cNvPr id="7" name="Rectangle 6"/>
          <p:cNvSpPr/>
          <p:nvPr/>
        </p:nvSpPr>
        <p:spPr>
          <a:xfrm>
            <a:off x="336172" y="2859782"/>
            <a:ext cx="8496943"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Piru et </a:t>
            </a:r>
            <a:r>
              <a:rPr lang="fr-FR" sz="2800" b="1" dirty="0" err="1">
                <a:solidFill>
                  <a:prstClr val="white"/>
                </a:solidFill>
                <a:latin typeface="Book Antiqua" pitchFamily="18" charset="0"/>
              </a:rPr>
              <a:t>Atom</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Aussi Jean et Siméon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8E0FC48-A738-E9C6-BA4A-5D8EB43D7F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1F9B1FB-F02E-582C-C46F-3293462DB4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1326190"/>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13552"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a:solidFill>
                  <a:prstClr val="white"/>
                </a:solidFill>
              </a:rPr>
              <a:t>أيها الشهيدان المجاهدان</a:t>
            </a:r>
            <a:br>
              <a:rPr lang="fr-FR" sz="3200" dirty="0">
                <a:solidFill>
                  <a:prstClr val="white"/>
                </a:solidFill>
              </a:rPr>
            </a:br>
            <a:r>
              <a:rPr lang="ar-EG" sz="3200" dirty="0">
                <a:solidFill>
                  <a:prstClr val="white"/>
                </a:solidFill>
              </a:rPr>
              <a:t>أبا بشوى وصديقه بطرس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nia;lovoroc `m¢ @ `apa `Pswi nem pef`svyr Petroc @ `n=t=e=f...</a:t>
            </a:r>
            <a:endParaRPr lang="fr-FR" sz="2800" dirty="0">
              <a:solidFill>
                <a:prstClr val="white"/>
              </a:solidFill>
              <a:latin typeface="CS Avva Shenouda" pitchFamily="34" charset="0"/>
            </a:endParaRPr>
          </a:p>
        </p:txBody>
      </p:sp>
      <p:sp>
        <p:nvSpPr>
          <p:cNvPr id="7" name="Rectangle 6"/>
          <p:cNvSpPr/>
          <p:nvPr/>
        </p:nvSpPr>
        <p:spPr>
          <a:xfrm>
            <a:off x="323528" y="2859782"/>
            <a:ext cx="8496943"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persévérants martyrs,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Epshoï</a:t>
            </a:r>
            <a:r>
              <a:rPr lang="fr-FR" sz="2800" b="1" dirty="0">
                <a:solidFill>
                  <a:prstClr val="white"/>
                </a:solidFill>
                <a:latin typeface="Book Antiqua" pitchFamily="18" charset="0"/>
              </a:rPr>
              <a:t>  et son ami Pierre,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4695AC-E29E-0FDD-0D2A-82267BBE91C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85A3904-0E95-A978-76C3-00D27B85D9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9874777"/>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26196" cy="2308324"/>
          </a:xfrm>
          <a:prstGeom prst="rect">
            <a:avLst/>
          </a:prstGeom>
        </p:spPr>
        <p:txBody>
          <a:bodyPr wrap="square">
            <a:spAutoFit/>
          </a:bodyPr>
          <a:lstStyle/>
          <a:p>
            <a:pPr algn="just" rtl="1"/>
            <a:r>
              <a:rPr lang="ar-EG" sz="3600" dirty="0" err="1">
                <a:solidFill>
                  <a:prstClr val="white"/>
                </a:solidFill>
              </a:rPr>
              <a:t>الطبوا</a:t>
            </a:r>
            <a:r>
              <a:rPr lang="ar-EG" sz="3600" dirty="0">
                <a:solidFill>
                  <a:prstClr val="white"/>
                </a:solidFill>
              </a:rPr>
              <a:t>..</a:t>
            </a:r>
            <a:endParaRPr lang="fr-FR" sz="3600" dirty="0">
              <a:solidFill>
                <a:prstClr val="white"/>
              </a:solidFill>
            </a:endParaRPr>
          </a:p>
          <a:p>
            <a:pPr algn="r" rtl="1"/>
            <a:r>
              <a:rPr lang="ar-EG" sz="3600" dirty="0" err="1">
                <a:solidFill>
                  <a:prstClr val="white"/>
                </a:solidFill>
              </a:rPr>
              <a:t>ياأبا</a:t>
            </a:r>
            <a:r>
              <a:rPr lang="ar-EG" sz="3600" dirty="0">
                <a:solidFill>
                  <a:prstClr val="white"/>
                </a:solidFill>
              </a:rPr>
              <a:t> </a:t>
            </a:r>
            <a:r>
              <a:rPr lang="ar-EG" sz="3600" dirty="0" err="1">
                <a:solidFill>
                  <a:prstClr val="white"/>
                </a:solidFill>
              </a:rPr>
              <a:t>إكلوج</a:t>
            </a:r>
            <a:r>
              <a:rPr lang="ar-EG" sz="3600" dirty="0">
                <a:solidFill>
                  <a:prstClr val="white"/>
                </a:solidFill>
              </a:rPr>
              <a:t> القس</a:t>
            </a:r>
            <a:br>
              <a:rPr lang="fr-FR" sz="3600" dirty="0">
                <a:solidFill>
                  <a:prstClr val="white"/>
                </a:solidFill>
              </a:rPr>
            </a:br>
            <a:r>
              <a:rPr lang="ar-EG" sz="3600" dirty="0">
                <a:solidFill>
                  <a:prstClr val="white"/>
                </a:solidFill>
              </a:rPr>
              <a:t>وابا بجول وابا كاف</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T=w @ `apa `Kloj pi`precbuteroc @ nem `apa</a:t>
            </a:r>
            <a:br>
              <a:rPr lang="pt-BR" sz="2800" dirty="0">
                <a:solidFill>
                  <a:prstClr val="white"/>
                </a:solidFill>
                <a:latin typeface="CS Avva Shenouda" pitchFamily="34" charset="0"/>
              </a:rPr>
            </a:br>
            <a:r>
              <a:rPr lang="pt-BR" sz="2800" dirty="0">
                <a:solidFill>
                  <a:prstClr val="white"/>
                </a:solidFill>
                <a:latin typeface="CS Avva Shenouda" pitchFamily="34" charset="0"/>
              </a:rPr>
              <a:t>`Pjol nem `apa Kau @ `n=t=e=f...</a:t>
            </a:r>
            <a:endParaRPr lang="fr-FR" sz="2800" dirty="0">
              <a:solidFill>
                <a:prstClr val="white"/>
              </a:solidFill>
              <a:latin typeface="CS Avva Shenouda" pitchFamily="34" charset="0"/>
            </a:endParaRPr>
          </a:p>
        </p:txBody>
      </p:sp>
      <p:sp>
        <p:nvSpPr>
          <p:cNvPr id="7" name="Rectangle 6"/>
          <p:cNvSpPr/>
          <p:nvPr/>
        </p:nvSpPr>
        <p:spPr>
          <a:xfrm>
            <a:off x="323528" y="2859782"/>
            <a:ext cx="8509587"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Eklog</a:t>
            </a:r>
            <a:r>
              <a:rPr lang="fr-FR" sz="2800" b="1" dirty="0">
                <a:solidFill>
                  <a:prstClr val="white"/>
                </a:solidFill>
                <a:latin typeface="Book Antiqua" pitchFamily="18" charset="0"/>
              </a:rPr>
              <a:t> le prêtre,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Epgol</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Kav</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E2D020B-7F00-FB6C-287A-74A96CC31C6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ECDECDE-4C20-1698-2B7A-012C0C607A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2541282"/>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ياأبا</a:t>
            </a:r>
            <a:r>
              <a:rPr lang="ar-EG" sz="3600" dirty="0">
                <a:solidFill>
                  <a:prstClr val="white"/>
                </a:solidFill>
              </a:rPr>
              <a:t> يوحنا </a:t>
            </a:r>
            <a:r>
              <a:rPr lang="ar-EG" sz="3600" dirty="0" err="1">
                <a:solidFill>
                  <a:prstClr val="white"/>
                </a:solidFill>
              </a:rPr>
              <a:t>الهرقلى</a:t>
            </a:r>
            <a:br>
              <a:rPr lang="fr-FR" sz="3600" dirty="0">
                <a:solidFill>
                  <a:prstClr val="white"/>
                </a:solidFill>
              </a:rPr>
            </a:br>
            <a:r>
              <a:rPr lang="ar-EG" sz="3600" dirty="0">
                <a:solidFill>
                  <a:prstClr val="white"/>
                </a:solidFill>
              </a:rPr>
              <a:t>والسيد بفام </a:t>
            </a:r>
            <a:r>
              <a:rPr lang="ar-EG" sz="3600" dirty="0" err="1">
                <a:solidFill>
                  <a:prstClr val="white"/>
                </a:solidFill>
              </a:rPr>
              <a:t>وبسطوروس</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`apa I=w=a piremharakli`a @ nem kuri Pivamwn nem Pi½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Jean de </a:t>
            </a:r>
            <a:r>
              <a:rPr lang="fr-FR" sz="2800" b="1" dirty="0" err="1">
                <a:solidFill>
                  <a:prstClr val="white"/>
                </a:solidFill>
                <a:latin typeface="Book Antiqua" pitchFamily="18" charset="0"/>
              </a:rPr>
              <a:t>Héraclie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Seigneur </a:t>
            </a:r>
            <a:r>
              <a:rPr lang="fr-FR" sz="2800" b="1" dirty="0" err="1">
                <a:solidFill>
                  <a:prstClr val="white"/>
                </a:solidFill>
                <a:latin typeface="Book Antiqua" pitchFamily="18" charset="0"/>
              </a:rPr>
              <a:t>Piphamon</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Pistavros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E5E6E70-FE63-69BA-46AE-F7A5C7A7547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0B4F76C-5A47-F52B-07F0-9CD6BAB6DD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8287392"/>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5"/>
            <a:ext cx="3672408"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err="1">
                <a:solidFill>
                  <a:prstClr val="white"/>
                </a:solidFill>
              </a:rPr>
              <a:t>ياايسيذوروس</a:t>
            </a:r>
            <a:r>
              <a:rPr lang="ar-EG" sz="3600" dirty="0">
                <a:solidFill>
                  <a:prstClr val="white"/>
                </a:solidFill>
              </a:rPr>
              <a:t> </a:t>
            </a:r>
            <a:r>
              <a:rPr lang="ar-EG" sz="3600" dirty="0" err="1">
                <a:solidFill>
                  <a:prstClr val="white"/>
                </a:solidFill>
              </a:rPr>
              <a:t>وبندلاون</a:t>
            </a:r>
            <a:br>
              <a:rPr lang="fr-FR" sz="3600" dirty="0">
                <a:solidFill>
                  <a:prstClr val="white"/>
                </a:solidFill>
              </a:rPr>
            </a:br>
            <a:r>
              <a:rPr lang="ar-EG" sz="3600" dirty="0">
                <a:solidFill>
                  <a:prstClr val="white"/>
                </a:solidFill>
              </a:rPr>
              <a:t>وصوفيا </a:t>
            </a:r>
            <a:r>
              <a:rPr lang="ar-EG" sz="3600" dirty="0" err="1">
                <a:solidFill>
                  <a:prstClr val="white"/>
                </a:solidFill>
              </a:rPr>
              <a:t>وإفوميه</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Ycydwroc nem Panteleon @ Cov`ia nem Euvomi`a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Isidore et </a:t>
            </a:r>
            <a:r>
              <a:rPr lang="fr-FR" sz="2800" b="1" dirty="0" err="1">
                <a:solidFill>
                  <a:prstClr val="white"/>
                </a:solidFill>
                <a:latin typeface="Book Antiqua" pitchFamily="18" charset="0"/>
              </a:rPr>
              <a:t>Pantéléon</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Sophie et </a:t>
            </a:r>
            <a:r>
              <a:rPr lang="fr-FR" sz="2800" b="1" dirty="0" err="1">
                <a:solidFill>
                  <a:prstClr val="white"/>
                </a:solidFill>
                <a:latin typeface="Book Antiqua" pitchFamily="18" charset="0"/>
              </a:rPr>
              <a:t>Euphémie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8424E27-1A4A-949F-5C77-8D76637FC8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F28D54B-36B5-EFFA-2286-76C2A67F6A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2631591"/>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ياسيدى</a:t>
            </a:r>
            <a:r>
              <a:rPr lang="ar-EG" sz="3200" dirty="0">
                <a:solidFill>
                  <a:prstClr val="white"/>
                </a:solidFill>
              </a:rPr>
              <a:t> </a:t>
            </a:r>
            <a:r>
              <a:rPr lang="ar-EG" sz="3200" dirty="0" err="1">
                <a:solidFill>
                  <a:prstClr val="white"/>
                </a:solidFill>
              </a:rPr>
              <a:t>أبانوب</a:t>
            </a:r>
            <a:r>
              <a:rPr lang="ar-EG" sz="3200" dirty="0">
                <a:solidFill>
                  <a:prstClr val="white"/>
                </a:solidFill>
              </a:rPr>
              <a:t> </a:t>
            </a:r>
            <a:r>
              <a:rPr lang="ar-EG" sz="3200" dirty="0" err="1">
                <a:solidFill>
                  <a:prstClr val="white"/>
                </a:solidFill>
              </a:rPr>
              <a:t>وأبطلماوس</a:t>
            </a:r>
            <a:br>
              <a:rPr lang="fr-FR" sz="3200" dirty="0">
                <a:solidFill>
                  <a:prstClr val="white"/>
                </a:solidFill>
              </a:rPr>
            </a:br>
            <a:r>
              <a:rPr lang="ar-EG" sz="3200" dirty="0" err="1">
                <a:solidFill>
                  <a:prstClr val="white"/>
                </a:solidFill>
              </a:rPr>
              <a:t>وابكراجون</a:t>
            </a:r>
            <a:r>
              <a:rPr lang="ar-EG" sz="3200" dirty="0">
                <a:solidFill>
                  <a:prstClr val="white"/>
                </a:solidFill>
              </a:rPr>
              <a:t> </a:t>
            </a:r>
            <a:r>
              <a:rPr lang="ar-EG" sz="3200" dirty="0" err="1">
                <a:solidFill>
                  <a:prstClr val="white"/>
                </a:solidFill>
              </a:rPr>
              <a:t>وسوسنيوس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kuri Apanoub nem `P;olomeoc @ nem Apakragon nem Councennioc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Seigneur </a:t>
            </a:r>
            <a:r>
              <a:rPr lang="fr-FR" sz="2800" b="1" dirty="0" err="1">
                <a:solidFill>
                  <a:prstClr val="white"/>
                </a:solidFill>
                <a:latin typeface="Book Antiqua" pitchFamily="18" charset="0"/>
              </a:rPr>
              <a:t>Abanoub</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Ptolomée</a:t>
            </a:r>
            <a:r>
              <a:rPr lang="fr-FR" sz="2800" b="1" dirty="0">
                <a:solidFill>
                  <a:prstClr val="white"/>
                </a:solidFill>
                <a:latin typeface="Book Antiqua" pitchFamily="18" charset="0"/>
              </a:rPr>
              <a:t>,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Kragon</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Soussenios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25E207D-0153-A2F6-6009-C3412659B1C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94233E7-6B8E-FF18-91A6-3C6600ACD1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3798624"/>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13552" cy="2062103"/>
          </a:xfrm>
          <a:prstGeom prst="rect">
            <a:avLst/>
          </a:prstGeom>
        </p:spPr>
        <p:txBody>
          <a:bodyPr wrap="square">
            <a:spAutoFit/>
          </a:bodyPr>
          <a:lstStyle/>
          <a:p>
            <a:pPr algn="just" rtl="1"/>
            <a:r>
              <a:rPr lang="ar-EG" sz="3200" dirty="0">
                <a:solidFill>
                  <a:prstClr val="white"/>
                </a:solidFill>
              </a:rPr>
              <a:t>اطلب..</a:t>
            </a:r>
            <a:endParaRPr lang="fr-FR" sz="3200" dirty="0">
              <a:solidFill>
                <a:prstClr val="white"/>
              </a:solidFill>
            </a:endParaRPr>
          </a:p>
          <a:p>
            <a:pPr algn="r" rtl="1"/>
            <a:r>
              <a:rPr lang="ar-EG" sz="3200" dirty="0" err="1">
                <a:solidFill>
                  <a:prstClr val="white"/>
                </a:solidFill>
              </a:rPr>
              <a:t>يارئيس</a:t>
            </a:r>
            <a:r>
              <a:rPr lang="ar-EG" sz="3200" dirty="0">
                <a:solidFill>
                  <a:prstClr val="white"/>
                </a:solidFill>
              </a:rPr>
              <a:t> الكهنة العظيم</a:t>
            </a:r>
            <a:br>
              <a:rPr lang="fr-FR" sz="3200" dirty="0">
                <a:solidFill>
                  <a:prstClr val="white"/>
                </a:solidFill>
              </a:rPr>
            </a:br>
            <a:r>
              <a:rPr lang="ar-EG" sz="3200" dirty="0">
                <a:solidFill>
                  <a:prstClr val="white"/>
                </a:solidFill>
              </a:rPr>
              <a:t>أنبا بطرس خاتم الشهداء</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`w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nar,yereuc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iero</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a:t>
            </a:r>
          </a:p>
          <a:p>
            <a:pPr algn="ctr"/>
            <a:r>
              <a:rPr lang="fr-FR" sz="2800" b="1" dirty="0">
                <a:solidFill>
                  <a:prstClr val="white"/>
                </a:solidFill>
                <a:latin typeface="Book Antiqua" pitchFamily="18" charset="0"/>
              </a:rPr>
              <a:t>Ô toi le grand archiprêtre,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Pierre sceau des martyrs,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7A93A9F-6B9B-0B8F-7493-F553EB9B73E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1EF5620-43EB-66A0-6A62-229D32D07D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4097261"/>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EG" sz="3200" dirty="0">
                <a:solidFill>
                  <a:prstClr val="white"/>
                </a:solidFill>
              </a:rPr>
              <a:t>اطلبا..</a:t>
            </a:r>
            <a:endParaRPr lang="fr-FR" sz="3200" dirty="0">
              <a:solidFill>
                <a:prstClr val="white"/>
              </a:solidFill>
            </a:endParaRPr>
          </a:p>
          <a:p>
            <a:pPr algn="r" rtl="1"/>
            <a:r>
              <a:rPr lang="ar-EG" sz="3200" dirty="0">
                <a:solidFill>
                  <a:prstClr val="white"/>
                </a:solidFill>
              </a:rPr>
              <a:t>أيها الشهيدان الجديدان</a:t>
            </a:r>
            <a:br>
              <a:rPr lang="fr-FR" sz="3200" dirty="0">
                <a:solidFill>
                  <a:prstClr val="white"/>
                </a:solidFill>
              </a:rPr>
            </a:br>
            <a:r>
              <a:rPr lang="ar-EG" sz="3200" dirty="0" err="1">
                <a:solidFill>
                  <a:prstClr val="white"/>
                </a:solidFill>
              </a:rPr>
              <a:t>بسطوروس</a:t>
            </a:r>
            <a:r>
              <a:rPr lang="ar-EG" sz="3200" dirty="0">
                <a:solidFill>
                  <a:prstClr val="white"/>
                </a:solidFill>
              </a:rPr>
              <a:t> </a:t>
            </a:r>
            <a:r>
              <a:rPr lang="ar-EG" sz="3200" dirty="0" err="1">
                <a:solidFill>
                  <a:prstClr val="white"/>
                </a:solidFill>
              </a:rPr>
              <a:t>وارسانيوس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a:solidFill>
                  <a:prstClr val="white"/>
                </a:solidFill>
                <a:latin typeface="CS Avva Shenouda" pitchFamily="34" charset="0"/>
              </a:rPr>
              <a:t>¿T=w @ `w </a:t>
            </a:r>
            <a:r>
              <a:rPr lang="fr-FR" sz="2800" dirty="0" err="1">
                <a:solidFill>
                  <a:prstClr val="white"/>
                </a:solidFill>
                <a:latin typeface="CS Avva Shenouda" pitchFamily="34" charset="0"/>
              </a:rPr>
              <a:t>niberi</a:t>
            </a:r>
            <a:r>
              <a:rPr lang="fr-FR" sz="2800" dirty="0">
                <a:solidFill>
                  <a:prstClr val="white"/>
                </a:solidFill>
                <a:latin typeface="CS Avva Shenouda" pitchFamily="34" charset="0"/>
              </a:rPr>
              <a:t> `m¢ @ Pi½ nem </a:t>
            </a:r>
            <a:r>
              <a:rPr lang="fr-FR" sz="2800" dirty="0" err="1">
                <a:solidFill>
                  <a:prstClr val="white"/>
                </a:solidFill>
                <a:latin typeface="CS Avva Shenouda" pitchFamily="34" charset="0"/>
              </a:rPr>
              <a:t>Arcenioc</a:t>
            </a:r>
            <a:r>
              <a:rPr lang="fr-FR" sz="2800" dirty="0">
                <a:solidFill>
                  <a:prstClr val="white"/>
                </a:solidFill>
                <a:latin typeface="CS Avva Shenouda" pitchFamily="34" charset="0"/>
              </a:rPr>
              <a:t> @ `n=t=e=f...</a:t>
            </a:r>
          </a:p>
        </p:txBody>
      </p:sp>
      <p:sp>
        <p:nvSpPr>
          <p:cNvPr id="7" name="Rectangle 6"/>
          <p:cNvSpPr/>
          <p:nvPr/>
        </p:nvSpPr>
        <p:spPr>
          <a:xfrm>
            <a:off x="323528" y="2859782"/>
            <a:ext cx="8509587" cy="1815882"/>
          </a:xfrm>
          <a:prstGeom prst="rect">
            <a:avLst/>
          </a:prstGeom>
        </p:spPr>
        <p:txBody>
          <a:bodyPr wrap="square">
            <a:spAutoFit/>
          </a:bodyPr>
          <a:lstStyle/>
          <a:p>
            <a:pPr algn="ctr"/>
            <a:r>
              <a:rPr lang="fr-FR" sz="2800" b="1" dirty="0">
                <a:solidFill>
                  <a:prstClr val="white"/>
                </a:solidFill>
                <a:latin typeface="Book Antiqua" pitchFamily="18" charset="0"/>
              </a:rPr>
              <a:t>Implorez... </a:t>
            </a:r>
          </a:p>
          <a:p>
            <a:pPr algn="ctr"/>
            <a:r>
              <a:rPr lang="fr-FR" sz="2800" b="1" dirty="0">
                <a:solidFill>
                  <a:prstClr val="white"/>
                </a:solidFill>
                <a:latin typeface="Book Antiqua" pitchFamily="18" charset="0"/>
              </a:rPr>
              <a:t>Ô vous les nouveaux martyrs, </a:t>
            </a:r>
          </a:p>
          <a:p>
            <a:pPr algn="ctr"/>
            <a:r>
              <a:rPr lang="fr-FR" sz="2800" b="1" dirty="0">
                <a:solidFill>
                  <a:prstClr val="white"/>
                </a:solidFill>
                <a:latin typeface="Book Antiqua" pitchFamily="18" charset="0"/>
              </a:rPr>
              <a:t>Ô </a:t>
            </a:r>
            <a:r>
              <a:rPr lang="fr-FR" sz="2800" b="1" dirty="0" err="1">
                <a:solidFill>
                  <a:prstClr val="white"/>
                </a:solidFill>
                <a:latin typeface="Book Antiqua" pitchFamily="18" charset="0"/>
              </a:rPr>
              <a:t>Pistavros</a:t>
            </a:r>
            <a:r>
              <a:rPr lang="fr-FR" sz="2800" b="1" dirty="0">
                <a:solidFill>
                  <a:prstClr val="white"/>
                </a:solidFill>
                <a:latin typeface="Book Antiqua" pitchFamily="18" charset="0"/>
              </a:rPr>
              <a:t> et Arsène,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B4AE265-1746-3C90-1374-70EF6D03C51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587D03F-CFE6-574B-C650-92DF95663F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3018925"/>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36096" y="255444"/>
            <a:ext cx="3384376" cy="2308324"/>
          </a:xfrm>
          <a:prstGeom prst="rect">
            <a:avLst/>
          </a:prstGeom>
        </p:spPr>
        <p:txBody>
          <a:bodyPr wrap="square">
            <a:spAutoFit/>
          </a:bodyPr>
          <a:lstStyle/>
          <a:p>
            <a:pPr algn="just" rtl="1"/>
            <a:r>
              <a:rPr lang="ar-EG" sz="3600" dirty="0">
                <a:solidFill>
                  <a:prstClr val="white"/>
                </a:solidFill>
              </a:rPr>
              <a:t>اطلبا..</a:t>
            </a:r>
            <a:endParaRPr lang="fr-FR" sz="3600" dirty="0">
              <a:solidFill>
                <a:prstClr val="white"/>
              </a:solidFill>
            </a:endParaRPr>
          </a:p>
          <a:p>
            <a:pPr algn="r" rtl="1"/>
            <a:r>
              <a:rPr lang="ar-EG" sz="3600" dirty="0" err="1">
                <a:solidFill>
                  <a:prstClr val="white"/>
                </a:solidFill>
              </a:rPr>
              <a:t>ياميخائيل</a:t>
            </a:r>
            <a:r>
              <a:rPr lang="ar-EG" sz="3600" dirty="0">
                <a:solidFill>
                  <a:prstClr val="white"/>
                </a:solidFill>
              </a:rPr>
              <a:t> القمص</a:t>
            </a:r>
            <a:br>
              <a:rPr lang="fr-FR" sz="3600" dirty="0">
                <a:solidFill>
                  <a:prstClr val="white"/>
                </a:solidFill>
              </a:rPr>
            </a:br>
            <a:r>
              <a:rPr lang="ar-EG" sz="3600" dirty="0">
                <a:solidFill>
                  <a:prstClr val="white"/>
                </a:solidFill>
              </a:rPr>
              <a:t>وميخائيل الراهب</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T=w @ `w Mi,ayl pihygoumenoc @ nem Mi,ayl pimona,oc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 </a:t>
            </a:r>
          </a:p>
          <a:p>
            <a:pPr algn="ctr"/>
            <a:r>
              <a:rPr lang="fr-FR" sz="2800" b="1" dirty="0">
                <a:solidFill>
                  <a:prstClr val="white"/>
                </a:solidFill>
                <a:latin typeface="Book Antiqua" pitchFamily="18" charset="0"/>
              </a:rPr>
              <a:t>Ô Michel toi l’higoumène, </a:t>
            </a:r>
          </a:p>
          <a:p>
            <a:pPr algn="ctr"/>
            <a:r>
              <a:rPr lang="fr-FR" sz="2800" b="1" dirty="0">
                <a:solidFill>
                  <a:prstClr val="white"/>
                </a:solidFill>
                <a:latin typeface="Book Antiqua" pitchFamily="18" charset="0"/>
              </a:rPr>
              <a:t>et aussi Michel le moine,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106A8D2-E800-1E99-B0B0-2F9CF05911A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82E5FC9-8D1B-55A4-6FF8-8AA805D6C7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5130706"/>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أطلبوا..</a:t>
            </a:r>
            <a:endParaRPr lang="fr-FR" sz="3200" dirty="0">
              <a:solidFill>
                <a:prstClr val="white"/>
              </a:solidFill>
            </a:endParaRPr>
          </a:p>
          <a:p>
            <a:pPr algn="r" rtl="1"/>
            <a:r>
              <a:rPr lang="ar-EG" sz="3200" dirty="0" err="1">
                <a:solidFill>
                  <a:prstClr val="white"/>
                </a:solidFill>
              </a:rPr>
              <a:t>ياصفوف</a:t>
            </a:r>
            <a:r>
              <a:rPr lang="ar-EG" sz="3200" dirty="0">
                <a:solidFill>
                  <a:prstClr val="white"/>
                </a:solidFill>
              </a:rPr>
              <a:t> الشهداء</a:t>
            </a:r>
            <a:br>
              <a:rPr lang="fr-FR" sz="3200" dirty="0">
                <a:solidFill>
                  <a:prstClr val="white"/>
                </a:solidFill>
              </a:rPr>
            </a:br>
            <a:r>
              <a:rPr lang="ar-EG" sz="3200" dirty="0">
                <a:solidFill>
                  <a:prstClr val="white"/>
                </a:solidFill>
              </a:rPr>
              <a:t>الذين تألموا من أجل المسيح</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 @ </a:t>
            </a:r>
            <a:r>
              <a:rPr lang="fr-FR" sz="2800" dirty="0" err="1">
                <a:solidFill>
                  <a:prstClr val="white"/>
                </a:solidFill>
                <a:latin typeface="CS Avva Shenouda" pitchFamily="34" charset="0"/>
              </a:rPr>
              <a:t>etausep`mkah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P=,=c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 </a:t>
            </a:r>
          </a:p>
          <a:p>
            <a:pPr algn="ctr"/>
            <a:r>
              <a:rPr lang="fr-FR" sz="2800" b="1" dirty="0">
                <a:solidFill>
                  <a:prstClr val="white"/>
                </a:solidFill>
                <a:latin typeface="Book Antiqua" pitchFamily="18" charset="0"/>
              </a:rPr>
              <a:t>Ô vous les chœurs des martyrs, </a:t>
            </a:r>
          </a:p>
          <a:p>
            <a:pPr algn="ctr"/>
            <a:r>
              <a:rPr lang="fr-FR" sz="2800" b="1" dirty="0">
                <a:solidFill>
                  <a:prstClr val="white"/>
                </a:solidFill>
                <a:latin typeface="Book Antiqua" pitchFamily="18" charset="0"/>
              </a:rPr>
              <a:t>qui souffrirent pour le Christ,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9270D07-DEB7-5520-6D42-A810D0B45F0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A44A9E5-4C45-0EC1-DF74-0CCC74A88F6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253235"/>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554545"/>
          </a:xfrm>
          <a:prstGeom prst="rect">
            <a:avLst/>
          </a:prstGeom>
        </p:spPr>
        <p:txBody>
          <a:bodyPr wrap="square">
            <a:spAutoFit/>
          </a:bodyPr>
          <a:lstStyle/>
          <a:p>
            <a:pPr algn="just" rtl="1"/>
            <a:r>
              <a:rPr lang="ar-EG" sz="3200" dirty="0">
                <a:solidFill>
                  <a:prstClr val="white"/>
                </a:solidFill>
              </a:rPr>
              <a:t>اطلبا..</a:t>
            </a:r>
            <a:endParaRPr lang="fr-FR" sz="3200" dirty="0">
              <a:solidFill>
                <a:prstClr val="white"/>
              </a:solidFill>
            </a:endParaRPr>
          </a:p>
          <a:p>
            <a:pPr algn="just" rtl="1"/>
            <a:r>
              <a:rPr lang="ar-EG" sz="3200" dirty="0" err="1">
                <a:solidFill>
                  <a:prstClr val="white"/>
                </a:solidFill>
              </a:rPr>
              <a:t>ياسيدى</a:t>
            </a:r>
            <a:r>
              <a:rPr lang="ar-EG" sz="3200" dirty="0">
                <a:solidFill>
                  <a:prstClr val="white"/>
                </a:solidFill>
              </a:rPr>
              <a:t> الأبوين محبى أولادهما</a:t>
            </a:r>
            <a:endParaRPr lang="fr-FR" sz="3200" dirty="0">
              <a:solidFill>
                <a:prstClr val="white"/>
              </a:solidFill>
            </a:endParaRPr>
          </a:p>
          <a:p>
            <a:pPr algn="r" rtl="1"/>
            <a:r>
              <a:rPr lang="ar-EG" sz="3200" dirty="0">
                <a:solidFill>
                  <a:prstClr val="white"/>
                </a:solidFill>
              </a:rPr>
              <a:t>أنطونيوس وأنبا بولا</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na¡ `nio]</a:t>
            </a:r>
            <a:br>
              <a:rPr lang="pt-BR" sz="2800" dirty="0">
                <a:solidFill>
                  <a:prstClr val="white"/>
                </a:solidFill>
                <a:latin typeface="CS Avva Shenouda" pitchFamily="34" charset="0"/>
              </a:rPr>
            </a:br>
            <a:r>
              <a:rPr lang="pt-BR" sz="2800" dirty="0">
                <a:solidFill>
                  <a:prstClr val="white"/>
                </a:solidFill>
                <a:latin typeface="CS Avva Shenouda" pitchFamily="34" charset="0"/>
              </a:rPr>
              <a:t>`mmainousyri @ Antwnioc nem abba Paule @ `n=t=e=f...</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Nos seigneurs et pères aimant leurs enfants, Antoine, et aussi Abba Paul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80CFD71-5BC5-6FCD-4113-4287CAFC6F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8D94AE0-4599-46F3-7E85-EF266508CF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8964943"/>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938992"/>
          </a:xfrm>
          <a:prstGeom prst="rect">
            <a:avLst/>
          </a:prstGeom>
        </p:spPr>
        <p:txBody>
          <a:bodyPr wrap="square">
            <a:spAutoFit/>
          </a:bodyPr>
          <a:lstStyle/>
          <a:p>
            <a:pPr algn="just" rtl="1"/>
            <a:r>
              <a:rPr lang="ar-EG" sz="3000" dirty="0">
                <a:solidFill>
                  <a:prstClr val="white"/>
                </a:solidFill>
              </a:rPr>
              <a:t>اطلبوا..</a:t>
            </a:r>
            <a:endParaRPr lang="fr-FR" sz="3000" dirty="0">
              <a:solidFill>
                <a:prstClr val="white"/>
              </a:solidFill>
            </a:endParaRPr>
          </a:p>
          <a:p>
            <a:pPr algn="r" rtl="1"/>
            <a:r>
              <a:rPr lang="ar-EG" sz="3000" dirty="0">
                <a:solidFill>
                  <a:prstClr val="white"/>
                </a:solidFill>
              </a:rPr>
              <a:t>أيها الثلاثة </a:t>
            </a:r>
            <a:r>
              <a:rPr lang="ar-EG" sz="3000" dirty="0" err="1">
                <a:solidFill>
                  <a:prstClr val="white"/>
                </a:solidFill>
              </a:rPr>
              <a:t>مقارات</a:t>
            </a:r>
            <a:r>
              <a:rPr lang="ar-EG" sz="3000" dirty="0">
                <a:solidFill>
                  <a:prstClr val="white"/>
                </a:solidFill>
              </a:rPr>
              <a:t> القديسون</a:t>
            </a:r>
            <a:br>
              <a:rPr lang="fr-FR" sz="3000" dirty="0">
                <a:solidFill>
                  <a:prstClr val="white"/>
                </a:solidFill>
              </a:rPr>
            </a:br>
            <a:r>
              <a:rPr lang="ar-EG" sz="3000" dirty="0">
                <a:solidFill>
                  <a:prstClr val="white"/>
                </a:solidFill>
              </a:rPr>
              <a:t>وأولادهم لباس الصليب</a:t>
            </a:r>
            <a:br>
              <a:rPr lang="fr-FR" sz="3000" dirty="0">
                <a:solidFill>
                  <a:prstClr val="white"/>
                </a:solidFill>
              </a:rPr>
            </a:br>
            <a:r>
              <a:rPr lang="ar-EG" sz="3000" dirty="0">
                <a:solidFill>
                  <a:prstClr val="white"/>
                </a:solidFill>
              </a:rPr>
              <a:t>ليغفر...</a:t>
            </a:r>
            <a:endParaRPr lang="fr-FR" sz="3000" dirty="0">
              <a:solidFill>
                <a:prstClr val="white"/>
              </a:solidFill>
            </a:endParaRPr>
          </a:p>
        </p:txBody>
      </p:sp>
      <p:sp>
        <p:nvSpPr>
          <p:cNvPr id="6" name="Rectangle 5"/>
          <p:cNvSpPr/>
          <p:nvPr/>
        </p:nvSpPr>
        <p:spPr>
          <a:xfrm>
            <a:off x="323528" y="249492"/>
            <a:ext cx="4680520" cy="1384995"/>
          </a:xfrm>
          <a:prstGeom prst="rect">
            <a:avLst/>
          </a:prstGeom>
        </p:spPr>
        <p:txBody>
          <a:bodyPr wrap="square">
            <a:spAutoFit/>
          </a:bodyPr>
          <a:lstStyle/>
          <a:p>
            <a:pPr algn="just"/>
            <a:r>
              <a:rPr lang="fr-FR" sz="2800" dirty="0">
                <a:solidFill>
                  <a:prstClr val="white"/>
                </a:solidFill>
                <a:latin typeface="CS Avva Shenouda" pitchFamily="34" charset="0"/>
              </a:rPr>
              <a:t>¿T=w @ pi=g e=;=u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Makari @ nem </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ctaurovoroc</a:t>
            </a:r>
            <a:r>
              <a:rPr lang="fr-FR" sz="2800" dirty="0">
                <a:solidFill>
                  <a:prstClr val="white"/>
                </a:solidFill>
                <a:latin typeface="CS Avva Shenouda" pitchFamily="34" charset="0"/>
              </a:rPr>
              <a:t> @ `</a:t>
            </a:r>
            <a:r>
              <a:rPr lang="pt-BR" sz="2800" dirty="0">
                <a:solidFill>
                  <a:prstClr val="white"/>
                </a:solidFill>
                <a:latin typeface="CS Avva Shenouda" pitchFamily="34" charset="0"/>
              </a:rPr>
              <a:t>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trois saints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Macaire</a:t>
            </a:r>
          </a:p>
          <a:p>
            <a:pPr algn="ctr"/>
            <a:r>
              <a:rPr lang="fr-FR" sz="2800" b="1" dirty="0">
                <a:solidFill>
                  <a:prstClr val="white"/>
                </a:solidFill>
                <a:latin typeface="Book Antiqua" pitchFamily="18" charset="0"/>
              </a:rPr>
              <a:t> et leurs fils portant la croix,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C4C5923-1731-8578-F06F-5ED86344BC0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B35A4C16-F550-ECD1-1CE9-250DFE06E1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478258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13552" cy="2185214"/>
          </a:xfrm>
          <a:prstGeom prst="rect">
            <a:avLst/>
          </a:prstGeom>
        </p:spPr>
        <p:txBody>
          <a:bodyPr wrap="square">
            <a:spAutoFit/>
          </a:bodyPr>
          <a:lstStyle/>
          <a:p>
            <a:pPr algn="just" rtl="1"/>
            <a:r>
              <a:rPr lang="ar-EG" sz="3400" dirty="0">
                <a:solidFill>
                  <a:prstClr val="white"/>
                </a:solidFill>
              </a:rPr>
              <a:t>اطلبا..</a:t>
            </a:r>
            <a:endParaRPr lang="fr-FR" sz="3400" dirty="0">
              <a:solidFill>
                <a:prstClr val="white"/>
              </a:solidFill>
            </a:endParaRPr>
          </a:p>
          <a:p>
            <a:pPr algn="r" rtl="1"/>
            <a:r>
              <a:rPr lang="ar-EG" sz="3400" dirty="0" err="1">
                <a:solidFill>
                  <a:prstClr val="white"/>
                </a:solidFill>
              </a:rPr>
              <a:t>ياسيدى</a:t>
            </a:r>
            <a:r>
              <a:rPr lang="ar-EG" sz="3400" dirty="0">
                <a:solidFill>
                  <a:prstClr val="white"/>
                </a:solidFill>
              </a:rPr>
              <a:t> الأبوين القمصين</a:t>
            </a:r>
            <a:br>
              <a:rPr lang="fr-FR" sz="3400" dirty="0">
                <a:solidFill>
                  <a:prstClr val="white"/>
                </a:solidFill>
              </a:rPr>
            </a:br>
            <a:r>
              <a:rPr lang="ar-EG" sz="3400" dirty="0">
                <a:solidFill>
                  <a:prstClr val="white"/>
                </a:solidFill>
              </a:rPr>
              <a:t>أنبا يوحنا وأنبا دانيال</a:t>
            </a:r>
            <a:br>
              <a:rPr lang="fr-FR" sz="3400" dirty="0">
                <a:solidFill>
                  <a:prstClr val="white"/>
                </a:solidFill>
              </a:rPr>
            </a:br>
            <a:r>
              <a:rPr lang="ar-EG" sz="3400" dirty="0">
                <a:solidFill>
                  <a:prstClr val="white"/>
                </a:solidFill>
              </a:rPr>
              <a:t>ليغفر...</a:t>
            </a:r>
            <a:endParaRPr lang="fr-FR" sz="34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na¡ `</a:t>
            </a:r>
            <a:r>
              <a:rPr lang="fr-FR" sz="2800" dirty="0" err="1">
                <a:solidFill>
                  <a:prstClr val="white"/>
                </a:solidFill>
                <a:latin typeface="CS Avva Shenouda" pitchFamily="34" charset="0"/>
              </a:rPr>
              <a:t>nio</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nhygoumenoc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I=w=a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Daniyl</a:t>
            </a:r>
            <a:r>
              <a:rPr lang="fr-FR" sz="2800" dirty="0">
                <a:solidFill>
                  <a:prstClr val="white"/>
                </a:solidFill>
                <a:latin typeface="CS Avva Shenouda" pitchFamily="34" charset="0"/>
              </a:rPr>
              <a:t> </a:t>
            </a:r>
            <a:r>
              <a:rPr lang="pt-BR" sz="2800" dirty="0">
                <a:solidFill>
                  <a:prstClr val="white"/>
                </a:solidFill>
                <a:latin typeface="CS Avva Shenouda" pitchFamily="34" charset="0"/>
              </a:rPr>
              <a:t>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Nos seigneurs Pères higoumènes,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Jean,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Daniel,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3C18163-84BE-5184-BA47-5A37F73AB2E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4EB90F8-85D8-76F8-C8AA-B24EC61164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212191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554545"/>
          </a:xfrm>
          <a:prstGeom prst="rect">
            <a:avLst/>
          </a:prstGeom>
        </p:spPr>
        <p:txBody>
          <a:bodyPr wrap="square">
            <a:spAutoFit/>
          </a:bodyPr>
          <a:lstStyle/>
          <a:p>
            <a:pPr algn="just" rtl="1"/>
            <a:r>
              <a:rPr lang="ar-EG" sz="3200" dirty="0">
                <a:solidFill>
                  <a:prstClr val="white"/>
                </a:solidFill>
              </a:rPr>
              <a:t>اطلبا..</a:t>
            </a:r>
            <a:endParaRPr lang="fr-FR" sz="3200" dirty="0">
              <a:solidFill>
                <a:prstClr val="white"/>
              </a:solidFill>
            </a:endParaRPr>
          </a:p>
          <a:p>
            <a:pPr algn="r" rtl="1"/>
            <a:r>
              <a:rPr lang="ar-EG" sz="3200" dirty="0" err="1">
                <a:solidFill>
                  <a:prstClr val="white"/>
                </a:solidFill>
              </a:rPr>
              <a:t>ياسيدى</a:t>
            </a:r>
            <a:r>
              <a:rPr lang="ar-EG" sz="3200" dirty="0">
                <a:solidFill>
                  <a:prstClr val="white"/>
                </a:solidFill>
              </a:rPr>
              <a:t> الأبوين محبى أولادهما</a:t>
            </a:r>
            <a:endParaRPr lang="fr-FR" sz="3200" dirty="0">
              <a:solidFill>
                <a:prstClr val="white"/>
              </a:solidFill>
            </a:endParaRPr>
          </a:p>
          <a:p>
            <a:pPr algn="just" rtl="1"/>
            <a:r>
              <a:rPr lang="ar-EG" sz="3200" dirty="0">
                <a:solidFill>
                  <a:prstClr val="white"/>
                </a:solidFill>
              </a:rPr>
              <a:t>أنبا بيشوي وأنبا بولا</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na¡  `nio]</a:t>
            </a:r>
            <a:br>
              <a:rPr lang="pt-BR" sz="2800" dirty="0">
                <a:solidFill>
                  <a:prstClr val="white"/>
                </a:solidFill>
                <a:latin typeface="CS Avva Shenouda" pitchFamily="34" charset="0"/>
              </a:rPr>
            </a:br>
            <a:r>
              <a:rPr lang="pt-BR" sz="2800" dirty="0">
                <a:solidFill>
                  <a:prstClr val="white"/>
                </a:solidFill>
                <a:latin typeface="CS Avva Shenouda" pitchFamily="34" charset="0"/>
              </a:rPr>
              <a:t>`mmainousyri @ abba Piswi nem abba Paule @ `n=t=e=f...</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Nos seigneurs et pères aimant leurs enfants,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Pishoy</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Paul,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18E39B5-C785-5204-FD70-874F9A0BC7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E818864-BBB6-C953-9C66-47F035FF6C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444103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اطلبا..</a:t>
            </a:r>
            <a:endParaRPr lang="fr-FR" sz="3200" dirty="0">
              <a:solidFill>
                <a:prstClr val="white"/>
              </a:solidFill>
            </a:endParaRPr>
          </a:p>
          <a:p>
            <a:pPr algn="r" rtl="1"/>
            <a:r>
              <a:rPr lang="ar-EG" sz="3200" dirty="0" err="1">
                <a:solidFill>
                  <a:prstClr val="white"/>
                </a:solidFill>
              </a:rPr>
              <a:t>ياأبوينا</a:t>
            </a:r>
            <a:r>
              <a:rPr lang="ar-EG" sz="3200" dirty="0">
                <a:solidFill>
                  <a:prstClr val="white"/>
                </a:solidFill>
              </a:rPr>
              <a:t> القديسين الروميين</a:t>
            </a:r>
            <a:br>
              <a:rPr lang="fr-FR" sz="3200" dirty="0">
                <a:solidFill>
                  <a:prstClr val="white"/>
                </a:solidFill>
              </a:rPr>
            </a:br>
            <a:r>
              <a:rPr lang="ar-EG" sz="3200" dirty="0">
                <a:solidFill>
                  <a:prstClr val="white"/>
                </a:solidFill>
              </a:rPr>
              <a:t>مكسيموس </a:t>
            </a:r>
            <a:r>
              <a:rPr lang="ar-EG" sz="3200" dirty="0" err="1">
                <a:solidFill>
                  <a:prstClr val="white"/>
                </a:solidFill>
              </a:rPr>
              <a:t>ودوماديوس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nenio]  =e=;=u  `nrwmeoc @ Maximoc nem Dometioc @ `n=t=e=f...</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Implorez... </a:t>
            </a:r>
          </a:p>
          <a:p>
            <a:pPr algn="ctr"/>
            <a:r>
              <a:rPr lang="fr-FR" sz="2800" b="1" dirty="0">
                <a:solidFill>
                  <a:prstClr val="white"/>
                </a:solidFill>
                <a:latin typeface="Book Antiqua" pitchFamily="18" charset="0"/>
              </a:rPr>
              <a:t>Nos Pères saints, les deux romains, </a:t>
            </a:r>
          </a:p>
          <a:p>
            <a:pPr algn="ctr"/>
            <a:r>
              <a:rPr lang="fr-FR" sz="2800" b="1" dirty="0">
                <a:solidFill>
                  <a:prstClr val="white"/>
                </a:solidFill>
                <a:latin typeface="Book Antiqua" pitchFamily="18" charset="0"/>
              </a:rPr>
              <a:t>Maxime et </a:t>
            </a:r>
            <a:r>
              <a:rPr lang="fr-FR" sz="2800" b="1" dirty="0" err="1">
                <a:solidFill>
                  <a:prstClr val="white"/>
                </a:solidFill>
                <a:latin typeface="Book Antiqua" pitchFamily="18" charset="0"/>
              </a:rPr>
              <a:t>Dométien</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F05F41C6-A3E7-A07A-A2BE-D002687BB75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6F15242-80F4-DAF4-D0E4-D1F09496FA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8223386"/>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a:solidFill>
                  <a:prstClr val="white"/>
                </a:solidFill>
              </a:rPr>
              <a:t>أيها التسعة والأربعون </a:t>
            </a:r>
            <a:endParaRPr lang="fr-FR" sz="3200" dirty="0">
              <a:solidFill>
                <a:prstClr val="white"/>
              </a:solidFill>
            </a:endParaRPr>
          </a:p>
          <a:p>
            <a:pPr algn="r" rtl="1"/>
            <a:r>
              <a:rPr lang="ar-EG" sz="3200" dirty="0">
                <a:solidFill>
                  <a:prstClr val="white"/>
                </a:solidFill>
              </a:rPr>
              <a:t>شهيداً شيوخ </a:t>
            </a:r>
            <a:r>
              <a:rPr lang="ar-EG" sz="3200" dirty="0" err="1">
                <a:solidFill>
                  <a:prstClr val="white"/>
                </a:solidFill>
              </a:rPr>
              <a:t>شيهات</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a:t>
            </a:r>
            <a:r>
              <a:rPr lang="de-DE" sz="3200" dirty="0">
                <a:solidFill>
                  <a:prstClr val="white"/>
                </a:solidFill>
                <a:latin typeface="CS Avva Shenouda" pitchFamily="34" charset="0"/>
              </a:rPr>
              <a:t>T=w @ </a:t>
            </a:r>
            <a:r>
              <a:rPr lang="de-DE" sz="3200" dirty="0" err="1">
                <a:solidFill>
                  <a:prstClr val="white"/>
                </a:solidFill>
                <a:latin typeface="CS Avva Shenouda" pitchFamily="34" charset="0"/>
              </a:rPr>
              <a:t>pi</a:t>
            </a:r>
            <a:r>
              <a:rPr lang="de-DE" sz="3200" dirty="0">
                <a:solidFill>
                  <a:prstClr val="white"/>
                </a:solidFill>
                <a:latin typeface="CS Avva Shenouda" pitchFamily="34" charset="0"/>
              </a:rPr>
              <a:t>=m=; `m¢ @ </a:t>
            </a:r>
            <a:r>
              <a:rPr lang="de-DE" sz="3200" dirty="0" err="1">
                <a:solidFill>
                  <a:prstClr val="white"/>
                </a:solidFill>
                <a:latin typeface="CS Avva Shenouda" pitchFamily="34" charset="0"/>
              </a:rPr>
              <a:t>niqelloi</a:t>
            </a:r>
            <a:r>
              <a:rPr lang="de-DE" sz="3200" dirty="0">
                <a:solidFill>
                  <a:prstClr val="white"/>
                </a:solidFill>
                <a:latin typeface="CS Avva Shenouda" pitchFamily="34" charset="0"/>
              </a:rPr>
              <a:t> `</a:t>
            </a:r>
            <a:r>
              <a:rPr lang="de-DE" sz="3200" dirty="0" err="1">
                <a:solidFill>
                  <a:prstClr val="white"/>
                </a:solidFill>
                <a:latin typeface="CS Avva Shenouda" pitchFamily="34" charset="0"/>
              </a:rPr>
              <a:t>nte</a:t>
            </a:r>
            <a:r>
              <a:rPr lang="de-DE" sz="3200" dirty="0">
                <a:solidFill>
                  <a:prstClr val="white"/>
                </a:solidFill>
                <a:latin typeface="CS Avva Shenouda" pitchFamily="34" charset="0"/>
              </a:rPr>
              <a:t> </a:t>
            </a:r>
            <a:r>
              <a:rPr lang="de-DE" sz="3200" dirty="0" err="1">
                <a:solidFill>
                  <a:prstClr val="white"/>
                </a:solidFill>
                <a:latin typeface="CS Avva Shenouda" pitchFamily="34" charset="0"/>
              </a:rPr>
              <a:t>Sihyt</a:t>
            </a:r>
            <a:r>
              <a:rPr lang="de-DE" sz="3200" dirty="0">
                <a:solidFill>
                  <a:prstClr val="white"/>
                </a:solidFill>
                <a:latin typeface="CS Avva Shenouda" pitchFamily="34" charset="0"/>
              </a:rPr>
              <a:t> @ `n=t=e=f...</a:t>
            </a:r>
            <a:endParaRPr lang="fr-FR" sz="3200" dirty="0">
              <a:solidFill>
                <a:prstClr val="white"/>
              </a:solidFill>
              <a:latin typeface="CS Avva Shenouda" pitchFamily="34" charset="0"/>
            </a:endParaRPr>
          </a:p>
        </p:txBody>
      </p:sp>
      <p:sp>
        <p:nvSpPr>
          <p:cNvPr id="7" name="Rectangle 6"/>
          <p:cNvSpPr/>
          <p:nvPr/>
        </p:nvSpPr>
        <p:spPr>
          <a:xfrm>
            <a:off x="323528" y="2859782"/>
            <a:ext cx="8509587"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quarante-neuf martyrs, </a:t>
            </a:r>
          </a:p>
          <a:p>
            <a:pPr algn="ctr"/>
            <a:r>
              <a:rPr lang="fr-FR" sz="2800" b="1" dirty="0">
                <a:solidFill>
                  <a:prstClr val="white"/>
                </a:solidFill>
                <a:latin typeface="Book Antiqua" pitchFamily="18" charset="0"/>
              </a:rPr>
              <a:t>Ô les anciens de </a:t>
            </a:r>
            <a:r>
              <a:rPr lang="fr-FR" sz="2800" b="1" dirty="0" err="1">
                <a:solidFill>
                  <a:prstClr val="white"/>
                </a:solidFill>
                <a:latin typeface="Book Antiqua" pitchFamily="18" charset="0"/>
              </a:rPr>
              <a:t>Scété</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34DFF2D-B001-D8B3-2D99-0E4E87E7712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63E6698-E72D-8FD0-9DAC-80B80B100D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200126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5"/>
            <a:ext cx="3626196" cy="1938992"/>
          </a:xfrm>
          <a:prstGeom prst="rect">
            <a:avLst/>
          </a:prstGeom>
        </p:spPr>
        <p:txBody>
          <a:bodyPr wrap="square">
            <a:spAutoFit/>
          </a:bodyPr>
          <a:lstStyle/>
          <a:p>
            <a:pPr algn="just" rtl="1"/>
            <a:r>
              <a:rPr lang="ar-EG" sz="3000" dirty="0">
                <a:solidFill>
                  <a:prstClr val="white"/>
                </a:solidFill>
              </a:rPr>
              <a:t>أطلبا..</a:t>
            </a:r>
            <a:endParaRPr lang="fr-FR" sz="3000" dirty="0">
              <a:solidFill>
                <a:prstClr val="white"/>
              </a:solidFill>
            </a:endParaRPr>
          </a:p>
          <a:p>
            <a:pPr algn="r" rtl="1"/>
            <a:r>
              <a:rPr lang="ar-EG" sz="3000" dirty="0">
                <a:solidFill>
                  <a:prstClr val="white"/>
                </a:solidFill>
              </a:rPr>
              <a:t>أيها القوى القديس أنبا موسي</a:t>
            </a:r>
            <a:br>
              <a:rPr lang="fr-FR" sz="3000" dirty="0">
                <a:solidFill>
                  <a:prstClr val="white"/>
                </a:solidFill>
              </a:rPr>
            </a:br>
            <a:r>
              <a:rPr lang="ar-EG" sz="3000" dirty="0" err="1">
                <a:solidFill>
                  <a:prstClr val="white"/>
                </a:solidFill>
              </a:rPr>
              <a:t>ويحنس</a:t>
            </a:r>
            <a:r>
              <a:rPr lang="ar-EG" sz="3000" dirty="0">
                <a:solidFill>
                  <a:prstClr val="white"/>
                </a:solidFill>
              </a:rPr>
              <a:t> </a:t>
            </a:r>
            <a:r>
              <a:rPr lang="ar-EG" sz="3000" dirty="0" err="1">
                <a:solidFill>
                  <a:prstClr val="white"/>
                </a:solidFill>
              </a:rPr>
              <a:t>كاما</a:t>
            </a:r>
            <a:br>
              <a:rPr lang="fr-FR" sz="3000" dirty="0">
                <a:solidFill>
                  <a:prstClr val="white"/>
                </a:solidFill>
              </a:rPr>
            </a:br>
            <a:r>
              <a:rPr lang="ar-EG" sz="3000" dirty="0">
                <a:solidFill>
                  <a:prstClr val="white"/>
                </a:solidFill>
              </a:rPr>
              <a:t> ليغفر...</a:t>
            </a:r>
            <a:endParaRPr lang="fr-FR" sz="30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l-PL" sz="3200" dirty="0">
                <a:solidFill>
                  <a:prstClr val="white"/>
                </a:solidFill>
                <a:latin typeface="CS Avva Shenouda" pitchFamily="34" charset="0"/>
              </a:rPr>
              <a:t>T=w @ pijwri =e=;u abba Mwcy @ nem I=w=a pi,amy @ `n=t=e=f...</a:t>
            </a:r>
            <a:endParaRPr lang="fr-FR" sz="3200" dirty="0">
              <a:solidFill>
                <a:prstClr val="white"/>
              </a:solidFill>
              <a:latin typeface="CS Avva Shenouda" pitchFamily="34" charset="0"/>
            </a:endParaRPr>
          </a:p>
        </p:txBody>
      </p:sp>
      <p:sp>
        <p:nvSpPr>
          <p:cNvPr id="7" name="Rectangle 6"/>
          <p:cNvSpPr/>
          <p:nvPr/>
        </p:nvSpPr>
        <p:spPr>
          <a:xfrm>
            <a:off x="323528" y="2859782"/>
            <a:ext cx="8509587"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 puissant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Moïse, </a:t>
            </a:r>
          </a:p>
          <a:p>
            <a:pPr algn="ctr"/>
            <a:r>
              <a:rPr lang="fr-FR" sz="2800" b="1" dirty="0">
                <a:solidFill>
                  <a:prstClr val="white"/>
                </a:solidFill>
                <a:latin typeface="Book Antiqua" pitchFamily="18" charset="0"/>
              </a:rPr>
              <a:t>et aussi Jean </a:t>
            </a:r>
            <a:r>
              <a:rPr lang="fr-FR" sz="2800" b="1" dirty="0" err="1">
                <a:solidFill>
                  <a:prstClr val="white"/>
                </a:solidFill>
                <a:latin typeface="Book Antiqua" pitchFamily="18" charset="0"/>
              </a:rPr>
              <a:t>Kamé</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62BA3ADB-FD85-02E2-51B9-9041AE073DC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BDC5BD1-86AA-C1BF-7DF0-D90C77356B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146961"/>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defTabSz="685800" rtl="1">
              <a:defRPr/>
            </a:pPr>
            <a:r>
              <a:rPr lang="ar-EG" sz="3200" dirty="0">
                <a:solidFill>
                  <a:prstClr val="white"/>
                </a:solidFill>
                <a:latin typeface="Calibri"/>
                <a:cs typeface="Arial" panose="020B0604020202020204" pitchFamily="34" charset="0"/>
              </a:rPr>
              <a:t>أطلبا..</a:t>
            </a:r>
            <a:endParaRPr lang="fr-FR" sz="3200" dirty="0">
              <a:solidFill>
                <a:prstClr val="white"/>
              </a:solidFill>
              <a:latin typeface="Calibri"/>
              <a:cs typeface="Arial" panose="020B0604020202020204" pitchFamily="34" charset="0"/>
            </a:endParaRPr>
          </a:p>
          <a:p>
            <a:pPr algn="r" defTabSz="685800" rtl="1">
              <a:defRPr/>
            </a:pPr>
            <a:r>
              <a:rPr lang="ar-EG" sz="3200" dirty="0" err="1">
                <a:solidFill>
                  <a:prstClr val="white"/>
                </a:solidFill>
                <a:latin typeface="Calibri"/>
                <a:cs typeface="Arial" panose="020B0604020202020204" pitchFamily="34" charset="0"/>
              </a:rPr>
              <a:t>ياأنبا</a:t>
            </a:r>
            <a:r>
              <a:rPr lang="ar-EG" sz="3200" dirty="0">
                <a:solidFill>
                  <a:prstClr val="white"/>
                </a:solidFill>
                <a:latin typeface="Calibri"/>
                <a:cs typeface="Arial" panose="020B0604020202020204" pitchFamily="34" charset="0"/>
              </a:rPr>
              <a:t> </a:t>
            </a:r>
            <a:r>
              <a:rPr lang="ar-EG" sz="3200" dirty="0" err="1">
                <a:solidFill>
                  <a:prstClr val="white"/>
                </a:solidFill>
                <a:latin typeface="Calibri"/>
                <a:cs typeface="Arial" panose="020B0604020202020204" pitchFamily="34" charset="0"/>
              </a:rPr>
              <a:t>باخوم</a:t>
            </a:r>
            <a:r>
              <a:rPr lang="ar-EG" sz="3200" dirty="0">
                <a:solidFill>
                  <a:prstClr val="white"/>
                </a:solidFill>
                <a:latin typeface="Calibri"/>
                <a:cs typeface="Arial" panose="020B0604020202020204" pitchFamily="34" charset="0"/>
              </a:rPr>
              <a:t> أب الشركة </a:t>
            </a:r>
            <a:r>
              <a:rPr lang="ar-EG" sz="3200" dirty="0" err="1">
                <a:solidFill>
                  <a:prstClr val="white"/>
                </a:solidFill>
                <a:latin typeface="Calibri"/>
                <a:cs typeface="Arial" panose="020B0604020202020204" pitchFamily="34" charset="0"/>
              </a:rPr>
              <a:t>وثيؤدورس</a:t>
            </a:r>
            <a:r>
              <a:rPr lang="ar-EG" sz="3200" dirty="0">
                <a:solidFill>
                  <a:prstClr val="white"/>
                </a:solidFill>
                <a:latin typeface="Calibri"/>
                <a:cs typeface="Arial" panose="020B0604020202020204" pitchFamily="34" charset="0"/>
              </a:rPr>
              <a:t> تلميذه</a:t>
            </a:r>
            <a:br>
              <a:rPr lang="fr-FR" sz="3200" dirty="0">
                <a:solidFill>
                  <a:prstClr val="white"/>
                </a:solidFill>
                <a:latin typeface="Calibri"/>
                <a:cs typeface="Arial" panose="020B0604020202020204" pitchFamily="34" charset="0"/>
              </a:rPr>
            </a:br>
            <a:r>
              <a:rPr lang="ar-EG" sz="3200" dirty="0">
                <a:solidFill>
                  <a:prstClr val="white"/>
                </a:solidFill>
                <a:latin typeface="Calibri"/>
                <a:cs typeface="Arial" panose="020B0604020202020204" pitchFamily="34" charset="0"/>
              </a:rPr>
              <a:t>ليغفر...</a:t>
            </a:r>
            <a:endParaRPr lang="fr-FR" sz="32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algn="just" defTabSz="685800">
              <a:defRPr/>
            </a:pPr>
            <a:r>
              <a:rPr lang="fr-FR" sz="2800" dirty="0">
                <a:solidFill>
                  <a:prstClr val="white"/>
                </a:solidFill>
                <a:latin typeface="CS Avva Shenouda" pitchFamily="34" charset="0"/>
              </a:rPr>
              <a:t>¿</a:t>
            </a:r>
            <a:r>
              <a:rPr lang="de-DE" sz="2800" dirty="0">
                <a:solidFill>
                  <a:prstClr val="white"/>
                </a:solidFill>
                <a:latin typeface="CS Avva Shenouda" pitchFamily="34" charset="0"/>
              </a:rPr>
              <a:t>T=w @ </a:t>
            </a:r>
            <a:r>
              <a:rPr lang="de-DE" sz="2800" dirty="0" err="1">
                <a:solidFill>
                  <a:prstClr val="white"/>
                </a:solidFill>
                <a:latin typeface="CS Avva Shenouda" pitchFamily="34" charset="0"/>
              </a:rPr>
              <a:t>abba</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Paqwm</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va</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koinwni`a</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nem</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e`odwroc</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pefma;ytyc</a:t>
            </a:r>
            <a:r>
              <a:rPr lang="de-DE" sz="2800" dirty="0">
                <a:solidFill>
                  <a:prstClr val="white"/>
                </a:solidFill>
                <a:latin typeface="CS Avva Shenouda" pitchFamily="34" charset="0"/>
              </a:rPr>
              <a:t>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a:t>
            </a:r>
          </a:p>
          <a:p>
            <a:pPr algn="ctr" defTabSz="685800">
              <a:defRPr/>
            </a:pP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Pacôme le Cénobite,  </a:t>
            </a:r>
          </a:p>
          <a:p>
            <a:pPr algn="ctr" defTabSz="685800">
              <a:defRPr/>
            </a:pPr>
            <a:r>
              <a:rPr lang="fr-FR" sz="2800" b="1" dirty="0">
                <a:solidFill>
                  <a:prstClr val="white"/>
                </a:solidFill>
                <a:latin typeface="Book Antiqua" pitchFamily="18" charset="0"/>
              </a:rPr>
              <a:t>et Théodore son disciple  </a:t>
            </a:r>
          </a:p>
          <a:p>
            <a:pPr algn="ctr" defTabSz="685800">
              <a:defRPr/>
            </a:pP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A3CFB79-9B30-E5E0-559A-8D7AF7D2E8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073BFEC-4A72-DF2B-90DF-82841D50D6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4387461"/>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96036" y="255445"/>
            <a:ext cx="3924436" cy="2062103"/>
          </a:xfrm>
          <a:prstGeom prst="rect">
            <a:avLst/>
          </a:prstGeom>
        </p:spPr>
        <p:txBody>
          <a:bodyPr wrap="square">
            <a:spAutoFit/>
          </a:bodyPr>
          <a:lstStyle/>
          <a:p>
            <a:pPr algn="just" defTabSz="685800" rtl="1">
              <a:defRPr/>
            </a:pPr>
            <a:r>
              <a:rPr lang="ar-EG" sz="3200" dirty="0">
                <a:solidFill>
                  <a:prstClr val="white"/>
                </a:solidFill>
                <a:latin typeface="Calibri"/>
                <a:cs typeface="Arial" panose="020B0604020202020204" pitchFamily="34" charset="0"/>
              </a:rPr>
              <a:t>أطلبا..</a:t>
            </a:r>
            <a:endParaRPr lang="fr-FR" sz="3200" dirty="0">
              <a:solidFill>
                <a:prstClr val="white"/>
              </a:solidFill>
              <a:latin typeface="Calibri"/>
              <a:cs typeface="Arial" panose="020B0604020202020204" pitchFamily="34" charset="0"/>
            </a:endParaRPr>
          </a:p>
          <a:p>
            <a:pPr algn="r" defTabSz="685800" rtl="1">
              <a:defRPr/>
            </a:pPr>
            <a:r>
              <a:rPr lang="ar-EG" sz="3200" dirty="0" err="1">
                <a:solidFill>
                  <a:prstClr val="white"/>
                </a:solidFill>
                <a:latin typeface="Calibri"/>
                <a:cs typeface="Arial" panose="020B0604020202020204" pitchFamily="34" charset="0"/>
              </a:rPr>
              <a:t>ياأنبا</a:t>
            </a:r>
            <a:r>
              <a:rPr lang="ar-EG" sz="3200" dirty="0">
                <a:solidFill>
                  <a:prstClr val="white"/>
                </a:solidFill>
                <a:latin typeface="Calibri"/>
                <a:cs typeface="Arial" panose="020B0604020202020204" pitchFamily="34" charset="0"/>
              </a:rPr>
              <a:t> </a:t>
            </a:r>
            <a:r>
              <a:rPr lang="ar-EG" sz="3200" dirty="0" err="1">
                <a:solidFill>
                  <a:prstClr val="white"/>
                </a:solidFill>
                <a:latin typeface="Calibri"/>
                <a:cs typeface="Arial" panose="020B0604020202020204" pitchFamily="34" charset="0"/>
              </a:rPr>
              <a:t>شنوده</a:t>
            </a:r>
            <a:r>
              <a:rPr lang="ar-EG" sz="3200" dirty="0">
                <a:solidFill>
                  <a:prstClr val="white"/>
                </a:solidFill>
                <a:latin typeface="Calibri"/>
                <a:cs typeface="Arial" panose="020B0604020202020204" pitchFamily="34" charset="0"/>
              </a:rPr>
              <a:t> رئيس</a:t>
            </a:r>
            <a:r>
              <a:rPr lang="fr-FR" sz="3200" dirty="0">
                <a:solidFill>
                  <a:prstClr val="white"/>
                </a:solidFill>
                <a:latin typeface="Calibri"/>
                <a:cs typeface="Arial" panose="020B0604020202020204" pitchFamily="34" charset="0"/>
              </a:rPr>
              <a:t> </a:t>
            </a:r>
            <a:r>
              <a:rPr lang="ar-EG" sz="3200" dirty="0">
                <a:solidFill>
                  <a:prstClr val="white"/>
                </a:solidFill>
                <a:latin typeface="Calibri"/>
                <a:cs typeface="Arial" panose="020B0604020202020204" pitchFamily="34" charset="0"/>
              </a:rPr>
              <a:t>المتوحدين</a:t>
            </a:r>
            <a:endParaRPr lang="fr-FR" sz="3200" dirty="0">
              <a:solidFill>
                <a:prstClr val="white"/>
              </a:solidFill>
              <a:latin typeface="Calibri"/>
              <a:cs typeface="Arial" panose="020B0604020202020204" pitchFamily="34" charset="0"/>
            </a:endParaRPr>
          </a:p>
          <a:p>
            <a:pPr algn="r" defTabSz="685800" rtl="1">
              <a:defRPr/>
            </a:pPr>
            <a:r>
              <a:rPr lang="ar-EG" sz="3200" dirty="0">
                <a:solidFill>
                  <a:prstClr val="white"/>
                </a:solidFill>
                <a:latin typeface="Calibri"/>
                <a:cs typeface="Arial" panose="020B0604020202020204" pitchFamily="34" charset="0"/>
              </a:rPr>
              <a:t>وأنبا ويصا تلميذه</a:t>
            </a:r>
            <a:br>
              <a:rPr lang="fr-FR" sz="3200" dirty="0">
                <a:solidFill>
                  <a:prstClr val="white"/>
                </a:solidFill>
                <a:latin typeface="Calibri"/>
                <a:cs typeface="Arial" panose="020B0604020202020204" pitchFamily="34" charset="0"/>
              </a:rPr>
            </a:br>
            <a:r>
              <a:rPr lang="ar-EG" sz="3200" dirty="0">
                <a:solidFill>
                  <a:prstClr val="white"/>
                </a:solidFill>
                <a:latin typeface="Calibri"/>
                <a:cs typeface="Arial" panose="020B0604020202020204" pitchFamily="34" charset="0"/>
              </a:rPr>
              <a:t> ليغفر...</a:t>
            </a:r>
            <a:endParaRPr lang="fr-FR" sz="32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algn="just" defTabSz="685800">
              <a:defRPr/>
            </a:pPr>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Senou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piar,yman`drityc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Bica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pefma;ytyc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a:t>
            </a:r>
          </a:p>
          <a:p>
            <a:pPr algn="ctr" defTabSz="685800">
              <a:defRPr/>
            </a:pP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Chénouté</a:t>
            </a:r>
            <a:r>
              <a:rPr lang="fr-FR" sz="2800" b="1" dirty="0">
                <a:solidFill>
                  <a:prstClr val="white"/>
                </a:solidFill>
                <a:latin typeface="Book Antiqua" pitchFamily="18" charset="0"/>
              </a:rPr>
              <a:t> l’archimandrite, </a:t>
            </a:r>
          </a:p>
          <a:p>
            <a:pPr algn="ctr" defTabSz="685800">
              <a:defRPr/>
            </a:pPr>
            <a:r>
              <a:rPr lang="fr-FR" sz="2800" b="1" dirty="0">
                <a:solidFill>
                  <a:prstClr val="white"/>
                </a:solidFill>
                <a:latin typeface="Book Antiqua" pitchFamily="18" charset="0"/>
              </a:rPr>
              <a:t>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Wissa</a:t>
            </a:r>
            <a:r>
              <a:rPr lang="fr-FR" sz="2800" b="1" dirty="0">
                <a:solidFill>
                  <a:prstClr val="white"/>
                </a:solidFill>
                <a:latin typeface="Book Antiqua" pitchFamily="18" charset="0"/>
              </a:rPr>
              <a:t> son disciple, </a:t>
            </a:r>
          </a:p>
          <a:p>
            <a:pPr algn="ctr" defTabSz="685800">
              <a:defRPr/>
            </a:pP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2BAA42F-F870-6A76-F0E5-309F96E9545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20AA6AA3-6368-58F7-9001-8042F72621F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504271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5"/>
            <a:ext cx="3528392" cy="2308324"/>
          </a:xfrm>
          <a:prstGeom prst="rect">
            <a:avLst/>
          </a:prstGeom>
        </p:spPr>
        <p:txBody>
          <a:bodyPr wrap="square">
            <a:spAutoFit/>
          </a:bodyPr>
          <a:lstStyle/>
          <a:p>
            <a:pPr algn="just" rtl="1"/>
            <a:r>
              <a:rPr lang="ar-EG" sz="3600" dirty="0">
                <a:solidFill>
                  <a:prstClr val="white"/>
                </a:solidFill>
              </a:rPr>
              <a:t>أطلبوا..</a:t>
            </a:r>
            <a:endParaRPr lang="fr-FR" sz="3600" dirty="0">
              <a:solidFill>
                <a:prstClr val="white"/>
              </a:solidFill>
            </a:endParaRPr>
          </a:p>
          <a:p>
            <a:pPr algn="r" rtl="1"/>
            <a:r>
              <a:rPr lang="ar-EG" sz="3600" dirty="0" err="1">
                <a:solidFill>
                  <a:prstClr val="white"/>
                </a:solidFill>
              </a:rPr>
              <a:t>يانبا</a:t>
            </a:r>
            <a:r>
              <a:rPr lang="ar-EG" sz="3600" dirty="0">
                <a:solidFill>
                  <a:prstClr val="white"/>
                </a:solidFill>
              </a:rPr>
              <a:t> نفر وأنبا </a:t>
            </a:r>
            <a:r>
              <a:rPr lang="ar-EG" sz="3600" dirty="0" err="1">
                <a:solidFill>
                  <a:prstClr val="white"/>
                </a:solidFill>
              </a:rPr>
              <a:t>كاروس</a:t>
            </a:r>
            <a:br>
              <a:rPr lang="fr-FR" sz="3600" dirty="0">
                <a:solidFill>
                  <a:prstClr val="white"/>
                </a:solidFill>
              </a:rPr>
            </a:br>
            <a:r>
              <a:rPr lang="ar-EG" sz="3600" dirty="0">
                <a:solidFill>
                  <a:prstClr val="white"/>
                </a:solidFill>
              </a:rPr>
              <a:t>وأبانا </a:t>
            </a:r>
            <a:r>
              <a:rPr lang="ar-EG" sz="3600" dirty="0" err="1">
                <a:solidFill>
                  <a:prstClr val="white"/>
                </a:solidFill>
              </a:rPr>
              <a:t>بفنوتيوس</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Noufer</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Karoc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Pavnoutioc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Nofer</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Karos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et notre père </a:t>
            </a:r>
            <a:r>
              <a:rPr lang="fr-FR" sz="2800" b="1" dirty="0" err="1">
                <a:solidFill>
                  <a:prstClr val="white"/>
                </a:solidFill>
                <a:latin typeface="Book Antiqua" pitchFamily="18" charset="0"/>
              </a:rPr>
              <a:t>Pavnotios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87A4E57-590D-F069-2E44-E60B0DE3F60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A5AC57A-81EB-AF35-727C-1F330CE2B2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4574138"/>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5"/>
            <a:ext cx="3672408" cy="2185214"/>
          </a:xfrm>
          <a:prstGeom prst="rect">
            <a:avLst/>
          </a:prstGeom>
        </p:spPr>
        <p:txBody>
          <a:bodyPr wrap="square">
            <a:spAutoFit/>
          </a:bodyPr>
          <a:lstStyle/>
          <a:p>
            <a:pPr algn="just" rtl="1"/>
            <a:r>
              <a:rPr lang="ar-EG" sz="3400" dirty="0">
                <a:solidFill>
                  <a:prstClr val="white"/>
                </a:solidFill>
              </a:rPr>
              <a:t>اطلبوا..</a:t>
            </a:r>
            <a:endParaRPr lang="fr-FR" sz="3400" dirty="0">
              <a:solidFill>
                <a:prstClr val="white"/>
              </a:solidFill>
            </a:endParaRPr>
          </a:p>
          <a:p>
            <a:pPr algn="r" rtl="1"/>
            <a:r>
              <a:rPr lang="ar-EG" sz="3400" dirty="0" err="1">
                <a:solidFill>
                  <a:prstClr val="white"/>
                </a:solidFill>
              </a:rPr>
              <a:t>ياانبا</a:t>
            </a:r>
            <a:r>
              <a:rPr lang="ar-EG" sz="3400" dirty="0">
                <a:solidFill>
                  <a:prstClr val="white"/>
                </a:solidFill>
              </a:rPr>
              <a:t> صموئيل المعترف</a:t>
            </a:r>
            <a:br>
              <a:rPr lang="fr-FR" sz="3400" dirty="0">
                <a:solidFill>
                  <a:prstClr val="white"/>
                </a:solidFill>
              </a:rPr>
            </a:br>
            <a:r>
              <a:rPr lang="ar-EG" sz="3400" dirty="0">
                <a:solidFill>
                  <a:prstClr val="white"/>
                </a:solidFill>
              </a:rPr>
              <a:t>ويُسطس وأبوللو تلميذيه</a:t>
            </a:r>
            <a:br>
              <a:rPr lang="fr-FR" sz="3400" dirty="0">
                <a:solidFill>
                  <a:prstClr val="white"/>
                </a:solidFill>
              </a:rPr>
            </a:br>
            <a:r>
              <a:rPr lang="ar-EG" sz="3400" dirty="0">
                <a:solidFill>
                  <a:prstClr val="white"/>
                </a:solidFill>
              </a:rPr>
              <a:t>ليغفر...</a:t>
            </a:r>
            <a:endParaRPr lang="fr-FR" sz="34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Camouyl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pi`omologityc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Iouctoc</a:t>
            </a:r>
            <a:r>
              <a:rPr lang="fr-FR" sz="2800" dirty="0">
                <a:solidFill>
                  <a:prstClr val="white"/>
                </a:solidFill>
                <a:latin typeface="CS Avva Shenouda" pitchFamily="34" charset="0"/>
              </a:rPr>
              <a:t> nem Apollo </a:t>
            </a:r>
            <a:r>
              <a:rPr lang="fr-FR" sz="2800" dirty="0" err="1">
                <a:solidFill>
                  <a:prstClr val="white"/>
                </a:solidFill>
                <a:latin typeface="CS Avva Shenouda" pitchFamily="34" charset="0"/>
              </a:rPr>
              <a:t>nefma;ytyc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Abba Samuel le confesseur, </a:t>
            </a:r>
          </a:p>
          <a:p>
            <a:pPr algn="ctr"/>
            <a:r>
              <a:rPr lang="fr-FR" sz="2800" b="1" dirty="0">
                <a:solidFill>
                  <a:prstClr val="white"/>
                </a:solidFill>
                <a:latin typeface="Book Antiqua" pitchFamily="18" charset="0"/>
              </a:rPr>
              <a:t>Justus, Apollo ses disciples,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BACF020-A1D3-E363-AF56-4F1FF0C38AA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9D3C8C6-203C-EBA0-5F29-054B28AF88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55481421"/>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5"/>
            <a:ext cx="3528392" cy="2185214"/>
          </a:xfrm>
          <a:prstGeom prst="rect">
            <a:avLst/>
          </a:prstGeom>
        </p:spPr>
        <p:txBody>
          <a:bodyPr wrap="square">
            <a:spAutoFit/>
          </a:bodyPr>
          <a:lstStyle/>
          <a:p>
            <a:pPr algn="just" rtl="1"/>
            <a:r>
              <a:rPr lang="ar-EG" sz="3400" dirty="0">
                <a:solidFill>
                  <a:prstClr val="white"/>
                </a:solidFill>
              </a:rPr>
              <a:t>أطلبوا..</a:t>
            </a:r>
            <a:endParaRPr lang="fr-FR" sz="3400" dirty="0">
              <a:solidFill>
                <a:prstClr val="white"/>
              </a:solidFill>
            </a:endParaRPr>
          </a:p>
          <a:p>
            <a:pPr algn="r" rtl="1"/>
            <a:r>
              <a:rPr lang="ar-EG" sz="3400" dirty="0" err="1">
                <a:solidFill>
                  <a:prstClr val="white"/>
                </a:solidFill>
              </a:rPr>
              <a:t>ياأنبا</a:t>
            </a:r>
            <a:r>
              <a:rPr lang="ar-EG" sz="3400" dirty="0">
                <a:solidFill>
                  <a:prstClr val="white"/>
                </a:solidFill>
              </a:rPr>
              <a:t> ابوللو وأنبا أبيب</a:t>
            </a:r>
            <a:br>
              <a:rPr lang="fr-FR" sz="3400" dirty="0">
                <a:solidFill>
                  <a:prstClr val="white"/>
                </a:solidFill>
              </a:rPr>
            </a:br>
            <a:r>
              <a:rPr lang="ar-EG" sz="3400" dirty="0">
                <a:solidFill>
                  <a:prstClr val="white"/>
                </a:solidFill>
              </a:rPr>
              <a:t>وأبانا أنبا </a:t>
            </a:r>
            <a:r>
              <a:rPr lang="ar-EG" sz="3400" dirty="0" err="1">
                <a:solidFill>
                  <a:prstClr val="white"/>
                </a:solidFill>
              </a:rPr>
              <a:t>بيجيمى</a:t>
            </a:r>
            <a:br>
              <a:rPr lang="fr-FR" sz="3400" dirty="0">
                <a:solidFill>
                  <a:prstClr val="white"/>
                </a:solidFill>
              </a:rPr>
            </a:br>
            <a:r>
              <a:rPr lang="ar-EG" sz="3400" dirty="0">
                <a:solidFill>
                  <a:prstClr val="white"/>
                </a:solidFill>
              </a:rPr>
              <a:t>ليغفر...</a:t>
            </a:r>
            <a:endParaRPr lang="fr-FR" sz="34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Apollo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Apip</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Pijimi</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Apollo,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Apip</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notre père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Pigimi</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0167686-4FCE-DD71-11D4-B0D92E9F114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999106D-8633-504C-E432-76795BF6A3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162387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اطلبوا..</a:t>
            </a:r>
            <a:endParaRPr lang="fr-FR" sz="3600" dirty="0">
              <a:solidFill>
                <a:prstClr val="white"/>
              </a:solidFill>
            </a:endParaRPr>
          </a:p>
          <a:p>
            <a:pPr algn="r" rtl="1"/>
            <a:r>
              <a:rPr lang="ar-EG" sz="3600" dirty="0" err="1">
                <a:solidFill>
                  <a:prstClr val="white"/>
                </a:solidFill>
              </a:rPr>
              <a:t>ياأنبا</a:t>
            </a:r>
            <a:r>
              <a:rPr lang="ar-EG" sz="3600" dirty="0">
                <a:solidFill>
                  <a:prstClr val="white"/>
                </a:solidFill>
              </a:rPr>
              <a:t> افكين وانبا اهرون</a:t>
            </a:r>
            <a:br>
              <a:rPr lang="fr-FR" sz="3600" dirty="0">
                <a:solidFill>
                  <a:prstClr val="white"/>
                </a:solidFill>
              </a:rPr>
            </a:br>
            <a:r>
              <a:rPr lang="ar-EG" sz="3600" dirty="0">
                <a:solidFill>
                  <a:prstClr val="white"/>
                </a:solidFill>
              </a:rPr>
              <a:t>وأبا هور وأبا فيس</a:t>
            </a:r>
            <a:br>
              <a:rPr lang="fr-FR" sz="3600" dirty="0">
                <a:solidFill>
                  <a:prstClr val="white"/>
                </a:solidFill>
              </a:rPr>
            </a:br>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T=w @ abba Eukin nem abba `Hron @ nem `apa Hwr nem `apa Vic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Abba </a:t>
            </a:r>
            <a:r>
              <a:rPr lang="fr-FR" sz="2800" b="1" dirty="0" err="1">
                <a:solidFill>
                  <a:prstClr val="white"/>
                </a:solidFill>
                <a:latin typeface="Book Antiqua" pitchFamily="18" charset="0"/>
              </a:rPr>
              <a:t>Evkine</a:t>
            </a:r>
            <a:r>
              <a:rPr lang="fr-FR" sz="2800" b="1" dirty="0">
                <a:solidFill>
                  <a:prstClr val="white"/>
                </a:solidFill>
                <a:latin typeface="Book Antiqua" pitchFamily="18" charset="0"/>
              </a:rPr>
              <a:t>, Abba </a:t>
            </a:r>
            <a:r>
              <a:rPr lang="fr-FR" sz="2800" b="1" dirty="0" err="1">
                <a:solidFill>
                  <a:prstClr val="white"/>
                </a:solidFill>
                <a:latin typeface="Book Antiqua" pitchFamily="18" charset="0"/>
              </a:rPr>
              <a:t>Ehéron</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Abba Orem, Abba </a:t>
            </a:r>
            <a:r>
              <a:rPr lang="fr-FR" sz="2800" b="1" dirty="0" err="1">
                <a:solidFill>
                  <a:prstClr val="white"/>
                </a:solidFill>
                <a:latin typeface="Book Antiqua" pitchFamily="18" charset="0"/>
              </a:rPr>
              <a:t>Epsis</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5CF3081-C409-93A3-B636-78F2103AB13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F830C05C-BC6A-5827-04BD-74193B8800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3526597"/>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5"/>
            <a:ext cx="3528392"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ياأنبا</a:t>
            </a:r>
            <a:r>
              <a:rPr lang="ar-EG" sz="3200" dirty="0">
                <a:solidFill>
                  <a:prstClr val="white"/>
                </a:solidFill>
              </a:rPr>
              <a:t> </a:t>
            </a:r>
            <a:r>
              <a:rPr lang="ar-EG" sz="3200" dirty="0" err="1">
                <a:solidFill>
                  <a:prstClr val="white"/>
                </a:solidFill>
              </a:rPr>
              <a:t>برسوما</a:t>
            </a:r>
            <a:r>
              <a:rPr lang="ar-EG" sz="3200" dirty="0">
                <a:solidFill>
                  <a:prstClr val="white"/>
                </a:solidFill>
              </a:rPr>
              <a:t> </a:t>
            </a:r>
            <a:r>
              <a:rPr lang="ar-EG" sz="3200" dirty="0" err="1">
                <a:solidFill>
                  <a:prstClr val="white"/>
                </a:solidFill>
              </a:rPr>
              <a:t>وافريم</a:t>
            </a:r>
            <a:br>
              <a:rPr lang="fr-FR" sz="3200" dirty="0">
                <a:solidFill>
                  <a:prstClr val="white"/>
                </a:solidFill>
              </a:rPr>
            </a:br>
            <a:r>
              <a:rPr lang="ar-EG" sz="3200" dirty="0">
                <a:solidFill>
                  <a:prstClr val="white"/>
                </a:solidFill>
              </a:rPr>
              <a:t>ويوحنا وسمعان</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abba Parcwma nem Evrem @ nem I=w=a nem Cumewn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Parsouma</a:t>
            </a:r>
            <a:r>
              <a:rPr lang="fr-FR" sz="2800" b="1" dirty="0">
                <a:solidFill>
                  <a:prstClr val="white"/>
                </a:solidFill>
                <a:latin typeface="Book Antiqua" pitchFamily="18" charset="0"/>
              </a:rPr>
              <a:t> et Ephraïm, </a:t>
            </a:r>
          </a:p>
          <a:p>
            <a:pPr algn="ctr"/>
            <a:r>
              <a:rPr lang="fr-FR" sz="2800" b="1" dirty="0">
                <a:solidFill>
                  <a:prstClr val="white"/>
                </a:solidFill>
                <a:latin typeface="Book Antiqua" pitchFamily="18" charset="0"/>
              </a:rPr>
              <a:t>aussi Jean et Siméon,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46D55D1C-E4CB-8474-0A47-AE874D4F5E0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29A13E92-D787-D6B7-222B-7DEBFBAF6D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8497912"/>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ياأبيفانيوس</a:t>
            </a:r>
            <a:r>
              <a:rPr lang="ar-EG" sz="3200" dirty="0">
                <a:solidFill>
                  <a:prstClr val="white"/>
                </a:solidFill>
              </a:rPr>
              <a:t> </a:t>
            </a:r>
            <a:r>
              <a:rPr lang="ar-EG" sz="3200" dirty="0" err="1">
                <a:solidFill>
                  <a:prstClr val="white"/>
                </a:solidFill>
              </a:rPr>
              <a:t>وأمونيوس</a:t>
            </a:r>
            <a:br>
              <a:rPr lang="fr-FR" sz="3200" dirty="0">
                <a:solidFill>
                  <a:prstClr val="white"/>
                </a:solidFill>
              </a:rPr>
            </a:br>
            <a:r>
              <a:rPr lang="ar-EG" sz="3200" dirty="0" err="1">
                <a:solidFill>
                  <a:prstClr val="white"/>
                </a:solidFill>
              </a:rPr>
              <a:t>وأرشليدس</a:t>
            </a:r>
            <a:r>
              <a:rPr lang="ar-EG" sz="3200" dirty="0">
                <a:solidFill>
                  <a:prstClr val="white"/>
                </a:solidFill>
              </a:rPr>
              <a:t> </a:t>
            </a:r>
            <a:r>
              <a:rPr lang="ar-EG" sz="3200" dirty="0" err="1">
                <a:solidFill>
                  <a:prstClr val="white"/>
                </a:solidFill>
              </a:rPr>
              <a:t>وأرسانيوس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T=w @ Epivanioc nem Ammwnioc @ nem Ar,yllityc nem Arcenioc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Épiphane et </a:t>
            </a:r>
            <a:r>
              <a:rPr lang="fr-FR" sz="2800" b="1" dirty="0" err="1">
                <a:solidFill>
                  <a:prstClr val="white"/>
                </a:solidFill>
                <a:latin typeface="Book Antiqua" pitchFamily="18" charset="0"/>
              </a:rPr>
              <a:t>Amonios</a:t>
            </a:r>
            <a:r>
              <a:rPr lang="fr-FR" sz="2800" b="1" dirty="0">
                <a:solidFill>
                  <a:prstClr val="white"/>
                </a:solidFill>
                <a:latin typeface="Book Antiqua" pitchFamily="18" charset="0"/>
              </a:rPr>
              <a:t>, </a:t>
            </a:r>
          </a:p>
          <a:p>
            <a:pPr algn="ctr"/>
            <a:r>
              <a:rPr lang="fr-FR" sz="2800" b="1" dirty="0" err="1">
                <a:solidFill>
                  <a:prstClr val="white"/>
                </a:solidFill>
                <a:latin typeface="Book Antiqua" pitchFamily="18" charset="0"/>
              </a:rPr>
              <a:t>Archillidis</a:t>
            </a:r>
            <a:r>
              <a:rPr lang="fr-FR" sz="2800" b="1" dirty="0">
                <a:solidFill>
                  <a:prstClr val="white"/>
                </a:solidFill>
                <a:latin typeface="Book Antiqua" pitchFamily="18" charset="0"/>
              </a:rPr>
              <a:t> et Arsène,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2CBEC1F-46D1-F660-D365-D1DD8B2FA53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B3AFE17-890D-5ECA-35C0-295DF460F5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1937430"/>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اطلبا..</a:t>
            </a:r>
            <a:endParaRPr lang="fr-FR" sz="3200" dirty="0">
              <a:solidFill>
                <a:prstClr val="white"/>
              </a:solidFill>
            </a:endParaRPr>
          </a:p>
          <a:p>
            <a:pPr algn="r" rtl="1"/>
            <a:r>
              <a:rPr lang="ar-EG" sz="3200" dirty="0" err="1">
                <a:solidFill>
                  <a:prstClr val="white"/>
                </a:solidFill>
              </a:rPr>
              <a:t>ياسيدى</a:t>
            </a:r>
            <a:r>
              <a:rPr lang="ar-EG" sz="3200" dirty="0">
                <a:solidFill>
                  <a:prstClr val="white"/>
                </a:solidFill>
              </a:rPr>
              <a:t> الأبوين الناسكين</a:t>
            </a:r>
            <a:br>
              <a:rPr lang="fr-FR" sz="3200" dirty="0">
                <a:solidFill>
                  <a:prstClr val="white"/>
                </a:solidFill>
              </a:rPr>
            </a:br>
            <a:r>
              <a:rPr lang="ar-EG" sz="3200" dirty="0">
                <a:solidFill>
                  <a:prstClr val="white"/>
                </a:solidFill>
              </a:rPr>
              <a:t>أنبا </a:t>
            </a:r>
            <a:r>
              <a:rPr lang="ar-EG" sz="3200" dirty="0" err="1">
                <a:solidFill>
                  <a:prstClr val="white"/>
                </a:solidFill>
              </a:rPr>
              <a:t>أبرآم</a:t>
            </a:r>
            <a:r>
              <a:rPr lang="ar-EG" sz="3200" dirty="0">
                <a:solidFill>
                  <a:prstClr val="white"/>
                </a:solidFill>
              </a:rPr>
              <a:t> </a:t>
            </a:r>
            <a:r>
              <a:rPr lang="ar-EG" sz="3200" dirty="0" err="1">
                <a:solidFill>
                  <a:prstClr val="white"/>
                </a:solidFill>
              </a:rPr>
              <a:t>وجيؤرجي</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na¡  `nio] `nackytyc @ abba Abraam nem Gewrgy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Mes seigneurs et Pères ascètes, </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Abraam</a:t>
            </a:r>
            <a:r>
              <a:rPr lang="fr-FR" sz="2800" b="1" dirty="0">
                <a:solidFill>
                  <a:prstClr val="white"/>
                </a:solidFill>
                <a:latin typeface="Book Antiqua" pitchFamily="18" charset="0"/>
              </a:rPr>
              <a:t> et aussi Georges,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3F05379-45B4-3662-1EA6-0B2C17CEEAE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65B136A-70B9-52B6-22E4-8738065CF9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4732753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يااثاناسيوس</a:t>
            </a:r>
            <a:r>
              <a:rPr lang="ar-EG" sz="3200" dirty="0">
                <a:solidFill>
                  <a:prstClr val="white"/>
                </a:solidFill>
              </a:rPr>
              <a:t> </a:t>
            </a:r>
            <a:r>
              <a:rPr lang="ar-EG" sz="3200" dirty="0" err="1">
                <a:solidFill>
                  <a:prstClr val="white"/>
                </a:solidFill>
              </a:rPr>
              <a:t>الرسولى</a:t>
            </a:r>
            <a:br>
              <a:rPr lang="fr-FR" sz="3200" dirty="0">
                <a:solidFill>
                  <a:prstClr val="white"/>
                </a:solidFill>
              </a:rPr>
            </a:br>
            <a:r>
              <a:rPr lang="ar-EG" sz="3200" dirty="0">
                <a:solidFill>
                  <a:prstClr val="white"/>
                </a:solidFill>
              </a:rPr>
              <a:t>وساويرس </a:t>
            </a:r>
            <a:r>
              <a:rPr lang="ar-EG" sz="3200" dirty="0" err="1">
                <a:solidFill>
                  <a:prstClr val="white"/>
                </a:solidFill>
              </a:rPr>
              <a:t>وديسقورس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A;anacioc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pi`apoctolikoc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Ceuyroc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Diockoroc</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Athanase l'apostolique, </a:t>
            </a:r>
          </a:p>
          <a:p>
            <a:pPr algn="ctr"/>
            <a:r>
              <a:rPr lang="fr-FR" sz="2800" b="1" dirty="0">
                <a:solidFill>
                  <a:prstClr val="white"/>
                </a:solidFill>
                <a:latin typeface="Book Antiqua" pitchFamily="18" charset="0"/>
              </a:rPr>
              <a:t>et Sévère et </a:t>
            </a:r>
            <a:r>
              <a:rPr lang="fr-FR" sz="2800" b="1" dirty="0" err="1">
                <a:solidFill>
                  <a:prstClr val="white"/>
                </a:solidFill>
                <a:latin typeface="Book Antiqua" pitchFamily="18" charset="0"/>
              </a:rPr>
              <a:t>Dioscore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5D2DFEE-EE8D-8997-DB15-6404E050C25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40892BAD-E443-9EE5-A34B-696BCED3B5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658318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ياباسيليوس</a:t>
            </a:r>
            <a:r>
              <a:rPr lang="ar-EG" sz="3200" dirty="0">
                <a:solidFill>
                  <a:prstClr val="white"/>
                </a:solidFill>
              </a:rPr>
              <a:t> </a:t>
            </a:r>
            <a:r>
              <a:rPr lang="ar-EG" sz="3200" dirty="0" err="1">
                <a:solidFill>
                  <a:prstClr val="white"/>
                </a:solidFill>
              </a:rPr>
              <a:t>واغريغوريوس</a:t>
            </a:r>
            <a:br>
              <a:rPr lang="fr-FR" sz="3200" dirty="0">
                <a:solidFill>
                  <a:prstClr val="white"/>
                </a:solidFill>
              </a:rPr>
            </a:br>
            <a:r>
              <a:rPr lang="ar-EG" sz="3200" dirty="0">
                <a:solidFill>
                  <a:prstClr val="white"/>
                </a:solidFill>
              </a:rPr>
              <a:t>وابانا أنبا كيرلس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Bacilioc nem Grigorioc @ nem peniwt abba Kurilloc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Basile et Grégoire, </a:t>
            </a:r>
          </a:p>
          <a:p>
            <a:pPr algn="ctr"/>
            <a:r>
              <a:rPr lang="fr-FR" sz="2800" b="1" dirty="0">
                <a:solidFill>
                  <a:prstClr val="white"/>
                </a:solidFill>
                <a:latin typeface="Book Antiqua" pitchFamily="18" charset="0"/>
              </a:rPr>
              <a:t>Notre père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Cyril,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C2320DD-0A9B-95F0-C6BC-62EF133F45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782112E-AAD9-BC8A-CC4D-417D58DFEC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6648258"/>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a:solidFill>
                  <a:prstClr val="white"/>
                </a:solidFill>
              </a:rPr>
              <a:t>أيها ال٣١٨ الذين اجتمعوا</a:t>
            </a:r>
            <a:br>
              <a:rPr lang="fr-FR" sz="3200" dirty="0">
                <a:solidFill>
                  <a:prstClr val="white"/>
                </a:solidFill>
              </a:rPr>
            </a:br>
            <a:r>
              <a:rPr lang="ar-EG" sz="3200" dirty="0" err="1">
                <a:solidFill>
                  <a:prstClr val="white"/>
                </a:solidFill>
              </a:rPr>
              <a:t>فى</a:t>
            </a:r>
            <a:r>
              <a:rPr lang="ar-EG" sz="3200" dirty="0">
                <a:solidFill>
                  <a:prstClr val="white"/>
                </a:solidFill>
              </a:rPr>
              <a:t> نيقيه من أجل الإيمان</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pi=t=i=y </a:t>
            </a:r>
            <a:r>
              <a:rPr lang="fr-FR" sz="2800" dirty="0" err="1">
                <a:solidFill>
                  <a:prstClr val="white"/>
                </a:solidFill>
                <a:latin typeface="CS Avva Shenouda" pitchFamily="34" charset="0"/>
              </a:rPr>
              <a:t>etau;wou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Nike`a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pinah</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318 réunis,</a:t>
            </a:r>
          </a:p>
          <a:p>
            <a:pPr algn="ctr"/>
            <a:r>
              <a:rPr lang="fr-FR" sz="2800" b="1" dirty="0">
                <a:solidFill>
                  <a:prstClr val="white"/>
                </a:solidFill>
                <a:latin typeface="Book Antiqua" pitchFamily="18" charset="0"/>
              </a:rPr>
              <a:t>à Nicée pour notre foi,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EC4699F-2137-D57C-D60A-5ADA2D4ED7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D7AA632-5186-3E4E-A67E-E47F2492BB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1779592"/>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15882"/>
          </a:xfrm>
          <a:prstGeom prst="rect">
            <a:avLst/>
          </a:prstGeom>
        </p:spPr>
        <p:txBody>
          <a:bodyPr wrap="square">
            <a:spAutoFit/>
          </a:bodyPr>
          <a:lstStyle/>
          <a:p>
            <a:pPr algn="just" rtl="1"/>
            <a:r>
              <a:rPr lang="ar-EG" sz="2800" dirty="0">
                <a:solidFill>
                  <a:prstClr val="white"/>
                </a:solidFill>
              </a:rPr>
              <a:t>اطلبوا..</a:t>
            </a:r>
            <a:endParaRPr lang="fr-FR" sz="2800" dirty="0">
              <a:solidFill>
                <a:prstClr val="white"/>
              </a:solidFill>
            </a:endParaRPr>
          </a:p>
          <a:p>
            <a:pPr algn="r" rtl="1"/>
            <a:r>
              <a:rPr lang="ar-EG" sz="2800" dirty="0">
                <a:solidFill>
                  <a:prstClr val="white"/>
                </a:solidFill>
              </a:rPr>
              <a:t>أيها ال١٥٠ بمدينة القسطنطينية</a:t>
            </a:r>
            <a:br>
              <a:rPr lang="fr-FR" sz="2800" dirty="0">
                <a:solidFill>
                  <a:prstClr val="white"/>
                </a:solidFill>
              </a:rPr>
            </a:br>
            <a:r>
              <a:rPr lang="ar-EG" sz="2800" dirty="0">
                <a:solidFill>
                  <a:prstClr val="white"/>
                </a:solidFill>
              </a:rPr>
              <a:t>وال المائتين بأفسس</a:t>
            </a:r>
            <a:br>
              <a:rPr lang="fr-FR" sz="2800" dirty="0">
                <a:solidFill>
                  <a:prstClr val="white"/>
                </a:solidFill>
              </a:rPr>
            </a:br>
            <a:r>
              <a:rPr lang="ar-EG" sz="2800" dirty="0">
                <a:solidFill>
                  <a:prstClr val="white"/>
                </a:solidFill>
              </a:rPr>
              <a:t>ليغفر...</a:t>
            </a:r>
            <a:endParaRPr lang="fr-FR" sz="28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`w pi=r=n  `nte Kwctantinoupolic @ nem pi=c `nte Evecoc @ `n=t=e=f...</a:t>
            </a:r>
            <a:endParaRPr lang="fr-FR" sz="2800" dirty="0">
              <a:solidFill>
                <a:prstClr val="white"/>
              </a:solidFill>
              <a:latin typeface="CS Avva Shenouda" pitchFamily="34" charset="0"/>
            </a:endParaRPr>
          </a:p>
        </p:txBody>
      </p:sp>
      <p:sp>
        <p:nvSpPr>
          <p:cNvPr id="7" name="Rectangle 6"/>
          <p:cNvSpPr/>
          <p:nvPr/>
        </p:nvSpPr>
        <p:spPr>
          <a:xfrm>
            <a:off x="323528" y="2859782"/>
            <a:ext cx="8496943"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150 à Constantinople, </a:t>
            </a:r>
          </a:p>
          <a:p>
            <a:pPr algn="ctr"/>
            <a:r>
              <a:rPr lang="fr-FR" sz="2800" b="1" dirty="0">
                <a:solidFill>
                  <a:prstClr val="white"/>
                </a:solidFill>
                <a:latin typeface="Book Antiqua" pitchFamily="18" charset="0"/>
              </a:rPr>
              <a:t>et les 200 à Ephèse,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72ECAD1-A102-5632-7F25-4B222FDDEA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C6CE435-6241-4F2A-8188-68BD79E918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0780579"/>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08104" y="255444"/>
            <a:ext cx="3312368" cy="2246769"/>
          </a:xfrm>
          <a:prstGeom prst="rect">
            <a:avLst/>
          </a:prstGeom>
        </p:spPr>
        <p:txBody>
          <a:bodyPr wrap="square">
            <a:spAutoFit/>
          </a:bodyPr>
          <a:lstStyle/>
          <a:p>
            <a:pPr algn="just" rtl="1"/>
            <a:r>
              <a:rPr lang="ar-EG" sz="2800" dirty="0">
                <a:solidFill>
                  <a:prstClr val="white"/>
                </a:solidFill>
              </a:rPr>
              <a:t>اطلبوا..</a:t>
            </a:r>
            <a:endParaRPr lang="fr-FR" sz="2800" dirty="0">
              <a:solidFill>
                <a:prstClr val="white"/>
              </a:solidFill>
            </a:endParaRPr>
          </a:p>
          <a:p>
            <a:pPr algn="r" rtl="1"/>
            <a:r>
              <a:rPr lang="ar-EG" sz="2800" dirty="0" err="1">
                <a:solidFill>
                  <a:prstClr val="white"/>
                </a:solidFill>
              </a:rPr>
              <a:t>ياأنبا</a:t>
            </a:r>
            <a:r>
              <a:rPr lang="ar-EG" sz="2800" dirty="0">
                <a:solidFill>
                  <a:prstClr val="white"/>
                </a:solidFill>
              </a:rPr>
              <a:t> حديد وأنبا يوحنا</a:t>
            </a:r>
            <a:br>
              <a:rPr lang="fr-FR" sz="2800" dirty="0">
                <a:solidFill>
                  <a:prstClr val="white"/>
                </a:solidFill>
              </a:rPr>
            </a:br>
            <a:r>
              <a:rPr lang="ar-EG" sz="2800" dirty="0">
                <a:solidFill>
                  <a:prstClr val="white"/>
                </a:solidFill>
              </a:rPr>
              <a:t>وأبانا العظيم أنبا </a:t>
            </a:r>
            <a:r>
              <a:rPr lang="ar-EG" sz="2800" dirty="0" err="1">
                <a:solidFill>
                  <a:prstClr val="white"/>
                </a:solidFill>
              </a:rPr>
              <a:t>برسوما</a:t>
            </a:r>
            <a:r>
              <a:rPr lang="ar-EG" sz="2800" dirty="0">
                <a:solidFill>
                  <a:prstClr val="white"/>
                </a:solidFill>
              </a:rPr>
              <a:t> وأنبا رويس</a:t>
            </a:r>
            <a:endParaRPr lang="fr-FR" sz="2800" dirty="0">
              <a:solidFill>
                <a:prstClr val="white"/>
              </a:solidFill>
            </a:endParaRPr>
          </a:p>
          <a:p>
            <a:pPr algn="just" rtl="1"/>
            <a:r>
              <a:rPr lang="ar-EG" sz="2800" dirty="0">
                <a:solidFill>
                  <a:prstClr val="white"/>
                </a:solidFill>
              </a:rPr>
              <a:t>ليغفر...</a:t>
            </a:r>
            <a:endParaRPr lang="fr-FR" sz="28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T=w @ abba Hadid nem abba I=w=a @ nem peniwt pinis] abba Parcwma nem abba Teji @ `n=t=e=f...</a:t>
            </a:r>
            <a:endParaRPr lang="fr-FR" sz="2800" dirty="0">
              <a:solidFill>
                <a:prstClr val="white"/>
              </a:solidFill>
              <a:latin typeface="CS Avva Shenouda" pitchFamily="34" charset="0"/>
            </a:endParaRPr>
          </a:p>
        </p:txBody>
      </p:sp>
      <p:sp>
        <p:nvSpPr>
          <p:cNvPr id="7" name="Rectangle 6"/>
          <p:cNvSpPr/>
          <p:nvPr/>
        </p:nvSpPr>
        <p:spPr>
          <a:xfrm>
            <a:off x="323528" y="2643758"/>
            <a:ext cx="8496943"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Hadid</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Jean, </a:t>
            </a:r>
          </a:p>
          <a:p>
            <a:pPr algn="ctr"/>
            <a:r>
              <a:rPr lang="fr-FR" sz="2800" b="1" dirty="0">
                <a:solidFill>
                  <a:prstClr val="white"/>
                </a:solidFill>
                <a:latin typeface="Book Antiqua" pitchFamily="18" charset="0"/>
              </a:rPr>
              <a:t>notre père le grand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Parsoma</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Téji</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F0B7D295-F2D0-8618-8FCF-4207773250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730B3A6-0D1A-14F1-8B16-AA440EFB58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4017389"/>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ياأنبا</a:t>
            </a:r>
            <a:r>
              <a:rPr lang="ar-EG" sz="3200" dirty="0">
                <a:solidFill>
                  <a:prstClr val="white"/>
                </a:solidFill>
              </a:rPr>
              <a:t> </a:t>
            </a:r>
            <a:r>
              <a:rPr lang="ar-EG" sz="3200" dirty="0" err="1">
                <a:solidFill>
                  <a:prstClr val="white"/>
                </a:solidFill>
              </a:rPr>
              <a:t>ابرآم</a:t>
            </a:r>
            <a:r>
              <a:rPr lang="ar-EG" sz="3200" dirty="0">
                <a:solidFill>
                  <a:prstClr val="white"/>
                </a:solidFill>
              </a:rPr>
              <a:t> القمص</a:t>
            </a:r>
            <a:br>
              <a:rPr lang="fr-FR" sz="3200" dirty="0">
                <a:solidFill>
                  <a:prstClr val="white"/>
                </a:solidFill>
              </a:rPr>
            </a:br>
            <a:r>
              <a:rPr lang="ar-EG" sz="3200" dirty="0">
                <a:solidFill>
                  <a:prstClr val="white"/>
                </a:solidFill>
              </a:rPr>
              <a:t>وأبانا أنبا مرقس</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pihygoumenoc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Markoc</a:t>
            </a:r>
            <a:r>
              <a:rPr lang="fr-FR" sz="2800" dirty="0">
                <a:solidFill>
                  <a:prstClr val="white"/>
                </a:solidFill>
                <a:latin typeface="CS Avva Shenouda" pitchFamily="34" charset="0"/>
              </a:rPr>
              <a:t> @ `n=t=e=f...</a:t>
            </a:r>
          </a:p>
        </p:txBody>
      </p:sp>
      <p:sp>
        <p:nvSpPr>
          <p:cNvPr id="7" name="Rectangle 6"/>
          <p:cNvSpPr/>
          <p:nvPr/>
        </p:nvSpPr>
        <p:spPr>
          <a:xfrm>
            <a:off x="323528" y="2859782"/>
            <a:ext cx="8496943"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Abraham l'higoumène, </a:t>
            </a:r>
          </a:p>
          <a:p>
            <a:pPr algn="ctr"/>
            <a:r>
              <a:rPr lang="fr-FR" sz="2800" b="1" dirty="0">
                <a:solidFill>
                  <a:prstClr val="white"/>
                </a:solidFill>
                <a:latin typeface="Book Antiqua" pitchFamily="18" charset="0"/>
              </a:rPr>
              <a:t>et notre père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Marc,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F30249C-8FE9-1441-59FE-8EC8952E56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E6575E9-58E2-1A4D-CF4C-C43266B4EF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7782624"/>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يامصاف</a:t>
            </a:r>
            <a:r>
              <a:rPr lang="ar-EG" sz="3200" dirty="0">
                <a:solidFill>
                  <a:prstClr val="white"/>
                </a:solidFill>
              </a:rPr>
              <a:t> لباس الصليب</a:t>
            </a:r>
            <a:br>
              <a:rPr lang="fr-FR" sz="3200" dirty="0">
                <a:solidFill>
                  <a:prstClr val="white"/>
                </a:solidFill>
              </a:rPr>
            </a:br>
            <a:r>
              <a:rPr lang="ar-EG" sz="3200" dirty="0">
                <a:solidFill>
                  <a:prstClr val="white"/>
                </a:solidFill>
              </a:rPr>
              <a:t>الذين كملوا </a:t>
            </a:r>
            <a:r>
              <a:rPr lang="ar-EG" sz="3200" dirty="0" err="1">
                <a:solidFill>
                  <a:prstClr val="white"/>
                </a:solidFill>
              </a:rPr>
              <a:t>فى</a:t>
            </a:r>
            <a:r>
              <a:rPr lang="ar-EG" sz="3200" dirty="0">
                <a:solidFill>
                  <a:prstClr val="white"/>
                </a:solidFill>
              </a:rPr>
              <a:t> </a:t>
            </a:r>
            <a:r>
              <a:rPr lang="ar-EG" sz="3200" dirty="0" err="1">
                <a:solidFill>
                  <a:prstClr val="white"/>
                </a:solidFill>
              </a:rPr>
              <a:t>البرارى</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ni`ctaurovorc</a:t>
            </a:r>
            <a:r>
              <a:rPr lang="fr-FR" sz="2800" dirty="0">
                <a:solidFill>
                  <a:prstClr val="white"/>
                </a:solidFill>
                <a:latin typeface="CS Avva Shenouda" pitchFamily="34" charset="0"/>
              </a:rPr>
              <a:t>  @ </a:t>
            </a:r>
            <a:r>
              <a:rPr lang="fr-FR" sz="2800" err="1">
                <a:solidFill>
                  <a:prstClr val="white"/>
                </a:solidFill>
                <a:latin typeface="CS Avva Shenouda" pitchFamily="34" charset="0"/>
              </a:rPr>
              <a:t>etaujwk</a:t>
            </a:r>
            <a:r>
              <a:rPr lang="fr-FR" sz="2800">
                <a:solidFill>
                  <a:prstClr val="white"/>
                </a:solidFill>
                <a:latin typeface="CS Avva Shenouda" pitchFamily="34" charset="0"/>
              </a:rPr>
              <a:t> `ebolhi </a:t>
            </a:r>
            <a:r>
              <a:rPr lang="fr-FR" sz="2800" dirty="0" err="1">
                <a:solidFill>
                  <a:prstClr val="white"/>
                </a:solidFill>
                <a:latin typeface="CS Avva Shenouda" pitchFamily="34" charset="0"/>
              </a:rPr>
              <a:t>nisafeu</a:t>
            </a:r>
            <a:r>
              <a:rPr lang="fr-FR" sz="2800" dirty="0">
                <a:solidFill>
                  <a:prstClr val="white"/>
                </a:solidFill>
                <a:latin typeface="CS Avva Shenouda" pitchFamily="34" charset="0"/>
              </a:rPr>
              <a:t>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chœurs des porteurs de croix, </a:t>
            </a:r>
          </a:p>
          <a:p>
            <a:pPr algn="ctr"/>
            <a:r>
              <a:rPr lang="fr-FR" sz="2800" b="1" dirty="0">
                <a:solidFill>
                  <a:prstClr val="white"/>
                </a:solidFill>
                <a:latin typeface="Book Antiqua" pitchFamily="18" charset="0"/>
              </a:rPr>
              <a:t>accomplis dans les déserts,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035EA0B-1507-35DE-966C-477914EB0A4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7092B7C-BEA1-23AF-6A06-F595AAFAEC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9812057"/>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اطلبا.. </a:t>
            </a:r>
            <a:endParaRPr lang="fr-FR" sz="3600" dirty="0">
              <a:solidFill>
                <a:prstClr val="white"/>
              </a:solidFill>
            </a:endParaRPr>
          </a:p>
          <a:p>
            <a:pPr algn="r" rtl="1"/>
            <a:r>
              <a:rPr lang="ar-EG" sz="3600" dirty="0" err="1">
                <a:solidFill>
                  <a:prstClr val="white"/>
                </a:solidFill>
              </a:rPr>
              <a:t>ياسيدى</a:t>
            </a:r>
            <a:r>
              <a:rPr lang="ar-EG" sz="3600" dirty="0">
                <a:solidFill>
                  <a:prstClr val="white"/>
                </a:solidFill>
              </a:rPr>
              <a:t> الملك قسطنطين </a:t>
            </a:r>
            <a:endParaRPr lang="fr-FR" sz="3600" dirty="0">
              <a:solidFill>
                <a:prstClr val="white"/>
              </a:solidFill>
            </a:endParaRPr>
          </a:p>
          <a:p>
            <a:pPr algn="just" rtl="1"/>
            <a:r>
              <a:rPr lang="ar-EG" sz="3600" dirty="0">
                <a:solidFill>
                  <a:prstClr val="white"/>
                </a:solidFill>
              </a:rPr>
              <a:t>وهيلانه الملكة </a:t>
            </a:r>
            <a:endParaRPr lang="fr-FR" sz="3600" dirty="0">
              <a:solidFill>
                <a:prstClr val="white"/>
              </a:solidFill>
            </a:endParaRPr>
          </a:p>
          <a:p>
            <a:pPr algn="just" rtl="1"/>
            <a:r>
              <a:rPr lang="ar-EG" sz="3600" dirty="0">
                <a:solidFill>
                  <a:prstClr val="white"/>
                </a:solidFill>
              </a:rPr>
              <a:t>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pa¡ `pouro Kwctantinoc @ nem `Ylany ]ourw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Mon seigneur roi Constantin </a:t>
            </a:r>
          </a:p>
          <a:p>
            <a:pPr algn="ctr"/>
            <a:r>
              <a:rPr lang="fr-FR" sz="2800" b="1" dirty="0">
                <a:solidFill>
                  <a:prstClr val="white"/>
                </a:solidFill>
                <a:latin typeface="Book Antiqua" pitchFamily="18" charset="0"/>
              </a:rPr>
              <a:t>et aussi Hélène la reine,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EA3A7D39-24AB-76EC-5041-2F992608899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1462533-F5E3-0D99-44CC-3CDA0B948B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4890157"/>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أطلبن..</a:t>
            </a:r>
            <a:endParaRPr lang="fr-FR" sz="3600" dirty="0">
              <a:solidFill>
                <a:prstClr val="white"/>
              </a:solidFill>
            </a:endParaRPr>
          </a:p>
          <a:p>
            <a:pPr algn="r" rtl="1"/>
            <a:r>
              <a:rPr lang="ar-EG" sz="3600" dirty="0">
                <a:solidFill>
                  <a:prstClr val="white"/>
                </a:solidFill>
              </a:rPr>
              <a:t>أيتها الفتيات </a:t>
            </a:r>
            <a:r>
              <a:rPr lang="ar-EG" sz="3600" dirty="0" err="1">
                <a:solidFill>
                  <a:prstClr val="white"/>
                </a:solidFill>
              </a:rPr>
              <a:t>العذاري</a:t>
            </a:r>
            <a:r>
              <a:rPr lang="ar-EG" sz="3600" dirty="0">
                <a:solidFill>
                  <a:prstClr val="white"/>
                </a:solidFill>
              </a:rPr>
              <a:t> الحكيمات عرائس المسيح ليغفر...</a:t>
            </a:r>
            <a:endParaRPr lang="fr-FR" sz="36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ni`alou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ncaby</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niselet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`n=t=e=f...</a:t>
            </a: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Les sages vierges prévoyantes, </a:t>
            </a:r>
          </a:p>
          <a:p>
            <a:pPr algn="ctr"/>
            <a:r>
              <a:rPr lang="fr-FR" sz="2800" b="1" dirty="0">
                <a:solidFill>
                  <a:prstClr val="white"/>
                </a:solidFill>
                <a:latin typeface="Book Antiqua" pitchFamily="18" charset="0"/>
              </a:rPr>
              <a:t>ô vous les épouses du Christ,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8446738-A765-0C3C-E0B3-2E6E09B6F8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E456762-A26A-1249-B9A8-7E2C4E296E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5291846"/>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55444"/>
            <a:ext cx="3456384" cy="2062103"/>
          </a:xfrm>
          <a:prstGeom prst="rect">
            <a:avLst/>
          </a:prstGeom>
        </p:spPr>
        <p:txBody>
          <a:bodyPr wrap="square">
            <a:spAutoFit/>
          </a:bodyPr>
          <a:lstStyle/>
          <a:p>
            <a:pPr algn="just" rtl="1"/>
            <a:r>
              <a:rPr lang="ar-EG" sz="3200" dirty="0">
                <a:solidFill>
                  <a:prstClr val="white"/>
                </a:solidFill>
              </a:rPr>
              <a:t>اطلبوا..</a:t>
            </a:r>
            <a:endParaRPr lang="fr-FR" sz="3200" dirty="0">
              <a:solidFill>
                <a:prstClr val="white"/>
              </a:solidFill>
            </a:endParaRPr>
          </a:p>
          <a:p>
            <a:pPr algn="r" rtl="1"/>
            <a:r>
              <a:rPr lang="ar-EG" sz="3200" dirty="0" err="1">
                <a:solidFill>
                  <a:prstClr val="white"/>
                </a:solidFill>
              </a:rPr>
              <a:t>ياقديسى</a:t>
            </a:r>
            <a:r>
              <a:rPr lang="ar-EG" sz="3200" dirty="0">
                <a:solidFill>
                  <a:prstClr val="white"/>
                </a:solidFill>
              </a:rPr>
              <a:t> هذا اليوم</a:t>
            </a:r>
            <a:br>
              <a:rPr lang="fr-FR" sz="3200" dirty="0">
                <a:solidFill>
                  <a:prstClr val="white"/>
                </a:solidFill>
              </a:rPr>
            </a:br>
            <a:r>
              <a:rPr lang="ar-EG" sz="3200" dirty="0">
                <a:solidFill>
                  <a:prstClr val="white"/>
                </a:solidFill>
              </a:rPr>
              <a:t>كل واحد باسمه</a:t>
            </a:r>
            <a:br>
              <a:rPr lang="fr-FR" sz="3200" dirty="0">
                <a:solidFill>
                  <a:prstClr val="white"/>
                </a:solidFill>
              </a:rPr>
            </a:br>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 @ ny=e==;=u `nte pai`ehoou @ piouai piouai kata Pefran @ `n=t=e=f......</a:t>
            </a:r>
            <a:endParaRPr lang="fr-FR" sz="2800" dirty="0">
              <a:solidFill>
                <a:prstClr val="white"/>
              </a:solidFill>
              <a:latin typeface="CS Avva Shenouda" pitchFamily="34" charset="0"/>
            </a:endParaRPr>
          </a:p>
        </p:txBody>
      </p:sp>
      <p:sp>
        <p:nvSpPr>
          <p:cNvPr id="7" name="Rectangle 6"/>
          <p:cNvSpPr/>
          <p:nvPr/>
        </p:nvSpPr>
        <p:spPr>
          <a:xfrm>
            <a:off x="336172" y="2859782"/>
            <a:ext cx="8484299" cy="1815882"/>
          </a:xfrm>
          <a:prstGeom prst="rect">
            <a:avLst/>
          </a:prstGeom>
        </p:spPr>
        <p:txBody>
          <a:bodyPr wrap="square">
            <a:spAutoFit/>
          </a:bodyPr>
          <a:lstStyle/>
          <a:p>
            <a:pPr algn="ctr"/>
            <a:r>
              <a:rPr lang="fr-FR" sz="2800" b="1" dirty="0">
                <a:solidFill>
                  <a:prstClr val="white"/>
                </a:solidFill>
                <a:latin typeface="Book Antiqua" pitchFamily="18" charset="0"/>
              </a:rPr>
              <a:t>Implorez…</a:t>
            </a:r>
          </a:p>
          <a:p>
            <a:pPr algn="ctr"/>
            <a:r>
              <a:rPr lang="fr-FR" sz="2800" b="1" dirty="0">
                <a:solidFill>
                  <a:prstClr val="white"/>
                </a:solidFill>
                <a:latin typeface="Book Antiqua" pitchFamily="18" charset="0"/>
              </a:rPr>
              <a:t>Ô tous les saints de ce jour, </a:t>
            </a:r>
          </a:p>
          <a:p>
            <a:pPr algn="ctr"/>
            <a:r>
              <a:rPr lang="fr-FR" sz="2800" b="1" dirty="0">
                <a:solidFill>
                  <a:prstClr val="white"/>
                </a:solidFill>
                <a:latin typeface="Book Antiqua" pitchFamily="18" charset="0"/>
              </a:rPr>
              <a:t>chacun d’entre eux par son nom, </a:t>
            </a:r>
          </a:p>
          <a:p>
            <a:pPr algn="ctr"/>
            <a:r>
              <a:rPr lang="fr-FR" sz="2800"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AD8935C-D88B-B65B-133F-51A8DE9D770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BC924B3-0397-C21C-C735-1E4DE897E2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3040504"/>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r" rtl="1"/>
            <a:r>
              <a:rPr lang="ar-EG" sz="3300" dirty="0">
                <a:solidFill>
                  <a:prstClr val="white"/>
                </a:solidFill>
              </a:rPr>
              <a:t>كذلك نعظمك</a:t>
            </a:r>
            <a:br>
              <a:rPr lang="fr-FR" sz="3300" dirty="0">
                <a:solidFill>
                  <a:prstClr val="white"/>
                </a:solidFill>
              </a:rPr>
            </a:br>
            <a:r>
              <a:rPr lang="ar-EG" sz="3300" dirty="0">
                <a:solidFill>
                  <a:prstClr val="white"/>
                </a:solidFill>
              </a:rPr>
              <a:t>مع المرتل داود قائلين</a:t>
            </a:r>
            <a:br>
              <a:rPr lang="fr-FR" sz="3300" dirty="0">
                <a:solidFill>
                  <a:prstClr val="white"/>
                </a:solidFill>
              </a:rPr>
            </a:br>
            <a:r>
              <a:rPr lang="ar-EG" sz="3300" dirty="0">
                <a:solidFill>
                  <a:prstClr val="white"/>
                </a:solidFill>
              </a:rPr>
              <a:t>أنت هو الكاهن إلى الأبد</a:t>
            </a:r>
            <a:br>
              <a:rPr lang="fr-FR" sz="3300" dirty="0">
                <a:solidFill>
                  <a:prstClr val="white"/>
                </a:solidFill>
              </a:rPr>
            </a:br>
            <a:r>
              <a:rPr lang="ar-EG" sz="3300" dirty="0">
                <a:solidFill>
                  <a:prstClr val="white"/>
                </a:solidFill>
              </a:rPr>
              <a:t>على طقس </a:t>
            </a:r>
            <a:r>
              <a:rPr lang="ar-EG" sz="3300" dirty="0" err="1">
                <a:solidFill>
                  <a:prstClr val="white"/>
                </a:solidFill>
              </a:rPr>
              <a:t>ملشيصاداق</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1754326"/>
          </a:xfrm>
          <a:prstGeom prst="rect">
            <a:avLst/>
          </a:prstGeom>
        </p:spPr>
        <p:txBody>
          <a:bodyPr wrap="square">
            <a:spAutoFit/>
          </a:bodyPr>
          <a:lstStyle/>
          <a:p>
            <a:pPr algn="just"/>
            <a:r>
              <a:rPr lang="fr-FR" sz="2700" dirty="0" err="1">
                <a:solidFill>
                  <a:prstClr val="white"/>
                </a:solidFill>
                <a:latin typeface="CS Avva Shenouda" pitchFamily="34" charset="0"/>
              </a:rPr>
              <a:t>Wcautoc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ten</a:t>
            </a:r>
            <a:r>
              <a:rPr lang="fr-FR" sz="2700" dirty="0">
                <a:solidFill>
                  <a:prstClr val="white"/>
                </a:solidFill>
                <a:latin typeface="CS Avva Shenouda" pitchFamily="34" charset="0"/>
              </a:rPr>
              <a:t>[ici `</a:t>
            </a:r>
            <a:r>
              <a:rPr lang="fr-FR" sz="2700" dirty="0" err="1">
                <a:solidFill>
                  <a:prstClr val="white"/>
                </a:solidFill>
                <a:latin typeface="CS Avva Shenouda" pitchFamily="34" charset="0"/>
              </a:rPr>
              <a:t>mmok</a:t>
            </a:r>
            <a:r>
              <a:rPr lang="fr-FR" sz="2700" dirty="0">
                <a:solidFill>
                  <a:prstClr val="white"/>
                </a:solidFill>
                <a:latin typeface="CS Avva Shenouda" pitchFamily="34" charset="0"/>
              </a:rPr>
              <a:t> @ nem </a:t>
            </a:r>
            <a:r>
              <a:rPr lang="fr-FR" sz="2700" dirty="0" err="1">
                <a:solidFill>
                  <a:prstClr val="white"/>
                </a:solidFill>
                <a:latin typeface="CS Avva Shenouda" pitchFamily="34" charset="0"/>
              </a:rPr>
              <a:t>pihumnodoc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Dauid</a:t>
            </a:r>
            <a:r>
              <a:rPr lang="fr-FR" sz="2700" dirty="0">
                <a:solidFill>
                  <a:prstClr val="white"/>
                </a:solidFill>
                <a:latin typeface="CS Avva Shenouda" pitchFamily="34" charset="0"/>
              </a:rPr>
              <a:t> @ je `</a:t>
            </a:r>
            <a:r>
              <a:rPr lang="fr-FR" sz="2700" dirty="0" err="1">
                <a:solidFill>
                  <a:prstClr val="white"/>
                </a:solidFill>
                <a:latin typeface="CS Avva Shenouda" pitchFamily="34" charset="0"/>
              </a:rPr>
              <a:t>n;ok</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piouyb</a:t>
            </a:r>
            <a:r>
              <a:rPr lang="fr-FR" sz="2700" dirty="0">
                <a:solidFill>
                  <a:prstClr val="white"/>
                </a:solidFill>
                <a:latin typeface="CS Avva Shenouda" pitchFamily="34" charset="0"/>
              </a:rPr>
              <a:t> sa `</a:t>
            </a:r>
            <a:r>
              <a:rPr lang="fr-FR" sz="2700" dirty="0" err="1">
                <a:solidFill>
                  <a:prstClr val="white"/>
                </a:solidFill>
                <a:latin typeface="CS Avva Shenouda" pitchFamily="34" charset="0"/>
              </a:rPr>
              <a:t>eneh</a:t>
            </a:r>
            <a:r>
              <a:rPr lang="fr-FR" sz="2700" dirty="0">
                <a:solidFill>
                  <a:prstClr val="white"/>
                </a:solidFill>
                <a:latin typeface="CS Avva Shenouda" pitchFamily="34" charset="0"/>
              </a:rPr>
              <a:t> @ kata `</a:t>
            </a:r>
            <a:r>
              <a:rPr lang="fr-FR" sz="2700" dirty="0" err="1">
                <a:solidFill>
                  <a:prstClr val="white"/>
                </a:solidFill>
                <a:latin typeface="CS Avva Shenouda" pitchFamily="34" charset="0"/>
              </a:rPr>
              <a:t>ttaxic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mMel,icedek</a:t>
            </a:r>
            <a:endParaRPr lang="fr-FR" sz="2700" dirty="0">
              <a:solidFill>
                <a:prstClr val="white"/>
              </a:solidFill>
              <a:latin typeface="CS Avva Shenouda" pitchFamily="34" charset="0"/>
            </a:endParaRPr>
          </a:p>
        </p:txBody>
      </p:sp>
      <p:sp>
        <p:nvSpPr>
          <p:cNvPr id="7" name="Rectangle 6"/>
          <p:cNvSpPr/>
          <p:nvPr/>
        </p:nvSpPr>
        <p:spPr>
          <a:xfrm>
            <a:off x="323528" y="2931790"/>
            <a:ext cx="8509587" cy="1815882"/>
          </a:xfrm>
          <a:prstGeom prst="rect">
            <a:avLst/>
          </a:prstGeom>
        </p:spPr>
        <p:txBody>
          <a:bodyPr wrap="square">
            <a:spAutoFit/>
          </a:bodyPr>
          <a:lstStyle/>
          <a:p>
            <a:pPr algn="ctr"/>
            <a:r>
              <a:rPr lang="fr-FR" sz="2800" b="1" dirty="0">
                <a:solidFill>
                  <a:prstClr val="white"/>
                </a:solidFill>
                <a:latin typeface="Book Antiqua" pitchFamily="18" charset="0"/>
              </a:rPr>
              <a:t>Nous t’exaltons en disant, </a:t>
            </a:r>
          </a:p>
          <a:p>
            <a:pPr algn="ctr"/>
            <a:r>
              <a:rPr lang="fr-FR" sz="2800" b="1" dirty="0">
                <a:solidFill>
                  <a:prstClr val="white"/>
                </a:solidFill>
                <a:latin typeface="Book Antiqua" pitchFamily="18" charset="0"/>
              </a:rPr>
              <a:t>avec le psalmiste David : </a:t>
            </a:r>
          </a:p>
          <a:p>
            <a:pPr algn="ctr"/>
            <a:r>
              <a:rPr lang="fr-FR" sz="2800" b="1" dirty="0">
                <a:solidFill>
                  <a:prstClr val="white"/>
                </a:solidFill>
                <a:latin typeface="Book Antiqua" pitchFamily="18" charset="0"/>
              </a:rPr>
              <a:t>Tu es prêtre pour toujours, </a:t>
            </a:r>
          </a:p>
          <a:p>
            <a:pPr algn="ctr"/>
            <a:r>
              <a:rPr lang="fr-FR" sz="2800" b="1" dirty="0">
                <a:solidFill>
                  <a:prstClr val="white"/>
                </a:solidFill>
                <a:latin typeface="Book Antiqua" pitchFamily="18" charset="0"/>
              </a:rPr>
              <a:t>selon l’ordre de </a:t>
            </a:r>
            <a:r>
              <a:rPr lang="fr-FR" sz="2800" b="1" dirty="0" err="1">
                <a:solidFill>
                  <a:prstClr val="white"/>
                </a:solidFill>
                <a:latin typeface="Book Antiqua" pitchFamily="18" charset="0"/>
              </a:rPr>
              <a:t>Melchisédek</a:t>
            </a:r>
            <a:endParaRPr lang="fr-FR" sz="28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BF6F8C9C-1BEC-4869-C092-CECD61FC4C1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337A932-D6A3-006B-D141-173B89E8E1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8291959"/>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18224" y="255445"/>
            <a:ext cx="3946264" cy="2123658"/>
          </a:xfrm>
          <a:prstGeom prst="rect">
            <a:avLst/>
          </a:prstGeom>
        </p:spPr>
        <p:txBody>
          <a:bodyPr wrap="square">
            <a:spAutoFit/>
          </a:bodyPr>
          <a:lstStyle/>
          <a:p>
            <a:pPr algn="just" rtl="1"/>
            <a:r>
              <a:rPr lang="ar-EG" sz="3300" dirty="0">
                <a:solidFill>
                  <a:prstClr val="white"/>
                </a:solidFill>
              </a:rPr>
              <a:t>اطلب.. </a:t>
            </a:r>
            <a:endParaRPr lang="fr-FR" sz="3300" dirty="0">
              <a:solidFill>
                <a:prstClr val="white"/>
              </a:solidFill>
            </a:endParaRPr>
          </a:p>
          <a:p>
            <a:pPr algn="just" rtl="1"/>
            <a:r>
              <a:rPr lang="ar-EG" sz="3300" dirty="0" err="1">
                <a:solidFill>
                  <a:prstClr val="white"/>
                </a:solidFill>
              </a:rPr>
              <a:t>ياأبانا</a:t>
            </a:r>
            <a:r>
              <a:rPr lang="ar-EG" sz="3300" dirty="0">
                <a:solidFill>
                  <a:prstClr val="white"/>
                </a:solidFill>
              </a:rPr>
              <a:t> القديس البطريرك </a:t>
            </a:r>
            <a:endParaRPr lang="fr-FR" sz="3300" dirty="0">
              <a:solidFill>
                <a:prstClr val="white"/>
              </a:solidFill>
            </a:endParaRPr>
          </a:p>
          <a:p>
            <a:pPr algn="just" rtl="1"/>
            <a:r>
              <a:rPr lang="ar-EG" sz="3200" dirty="0">
                <a:solidFill>
                  <a:prstClr val="white"/>
                </a:solidFill>
              </a:rPr>
              <a:t>أنبا </a:t>
            </a:r>
            <a:r>
              <a:rPr lang="ar-EG" sz="3200" dirty="0" err="1">
                <a:solidFill>
                  <a:prstClr val="white"/>
                </a:solidFill>
              </a:rPr>
              <a:t>تاوضروس</a:t>
            </a:r>
            <a:r>
              <a:rPr lang="ar-EG" sz="3200" dirty="0">
                <a:solidFill>
                  <a:prstClr val="white"/>
                </a:solidFill>
              </a:rPr>
              <a:t> رئيس الكهنة </a:t>
            </a:r>
            <a:endParaRPr lang="fr-FR" sz="3200" dirty="0">
              <a:solidFill>
                <a:prstClr val="white"/>
              </a:solidFill>
            </a:endParaRPr>
          </a:p>
          <a:p>
            <a:pPr algn="just" rtl="1"/>
            <a:r>
              <a:rPr lang="ar-EG" sz="3300" dirty="0">
                <a:solidFill>
                  <a:prstClr val="white"/>
                </a:solidFill>
              </a:rPr>
              <a:t>ليغفر... </a:t>
            </a:r>
            <a:endParaRPr lang="fr-FR" sz="3300" dirty="0">
              <a:solidFill>
                <a:prstClr val="white"/>
              </a:solidFill>
            </a:endParaRPr>
          </a:p>
        </p:txBody>
      </p:sp>
      <p:sp>
        <p:nvSpPr>
          <p:cNvPr id="6" name="Rectangle 5"/>
          <p:cNvSpPr/>
          <p:nvPr/>
        </p:nvSpPr>
        <p:spPr>
          <a:xfrm>
            <a:off x="323527" y="250253"/>
            <a:ext cx="4694697" cy="1938992"/>
          </a:xfrm>
          <a:prstGeom prst="rect">
            <a:avLst/>
          </a:prstGeom>
        </p:spPr>
        <p:txBody>
          <a:bodyPr wrap="square">
            <a:spAutoFit/>
          </a:bodyPr>
          <a:lstStyle/>
          <a:p>
            <a:pPr algn="just"/>
            <a:r>
              <a:rPr lang="fr-FR" sz="3000" dirty="0">
                <a:solidFill>
                  <a:prstClr val="white"/>
                </a:solidFill>
                <a:latin typeface="CS Avva Shenouda" pitchFamily="34" charset="0"/>
              </a:rPr>
              <a:t>¿</a:t>
            </a:r>
            <a:r>
              <a:rPr lang="pt-BR" sz="3000" dirty="0">
                <a:solidFill>
                  <a:prstClr val="white"/>
                </a:solidFill>
                <a:latin typeface="CS Avva Shenouda" pitchFamily="34" charset="0"/>
              </a:rPr>
              <a:t>T=w @ peniwt =e=;=u</a:t>
            </a:r>
            <a:br>
              <a:rPr lang="pt-BR" sz="3000" dirty="0">
                <a:solidFill>
                  <a:prstClr val="white"/>
                </a:solidFill>
                <a:latin typeface="CS Avva Shenouda" pitchFamily="34" charset="0"/>
              </a:rPr>
            </a:br>
            <a:r>
              <a:rPr lang="pt-BR" sz="3000" dirty="0">
                <a:solidFill>
                  <a:prstClr val="white"/>
                </a:solidFill>
                <a:latin typeface="CS Avva Shenouda" pitchFamily="34" charset="0"/>
              </a:rPr>
              <a:t>`mpatriar,yc @ abba Tawadroc piar,yereuc @ `n=t=e=f......</a:t>
            </a:r>
            <a:endParaRPr lang="fr-FR" sz="3000" dirty="0">
              <a:solidFill>
                <a:prstClr val="white"/>
              </a:solidFill>
              <a:latin typeface="CS Avva Shenouda" pitchFamily="34" charset="0"/>
            </a:endParaRPr>
          </a:p>
        </p:txBody>
      </p:sp>
      <p:sp>
        <p:nvSpPr>
          <p:cNvPr id="7" name="Rectangle 6"/>
          <p:cNvSpPr/>
          <p:nvPr/>
        </p:nvSpPr>
        <p:spPr>
          <a:xfrm>
            <a:off x="1355000" y="2643758"/>
            <a:ext cx="6156683"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notre Père saint patriarche, </a:t>
            </a:r>
          </a:p>
          <a:p>
            <a:pPr algn="ctr"/>
            <a:r>
              <a:rPr lang="fr-FR" sz="2800" b="1" dirty="0">
                <a:solidFill>
                  <a:prstClr val="white"/>
                </a:solidFill>
                <a:latin typeface="Book Antiqua" pitchFamily="18" charset="0"/>
              </a:rPr>
              <a:t>Abba </a:t>
            </a:r>
            <a:r>
              <a:rPr lang="fr-FR" sz="2800" b="1" dirty="0" err="1">
                <a:solidFill>
                  <a:prstClr val="white"/>
                </a:solidFill>
                <a:latin typeface="Book Antiqua" pitchFamily="18" charset="0"/>
              </a:rPr>
              <a:t>Tawadros</a:t>
            </a:r>
            <a:r>
              <a:rPr lang="fr-FR" sz="2800" b="1" dirty="0">
                <a:solidFill>
                  <a:prstClr val="white"/>
                </a:solidFill>
                <a:latin typeface="Book Antiqua" pitchFamily="18" charset="0"/>
              </a:rPr>
              <a:t> chef des prêtres, </a:t>
            </a:r>
          </a:p>
          <a:p>
            <a:pPr algn="ctr"/>
            <a:r>
              <a:rPr lang="fr-FR" sz="2800" b="1" dirty="0">
                <a:solidFill>
                  <a:prstClr val="white"/>
                </a:solidFill>
                <a:latin typeface="Book Antiqua" pitchFamily="18" charset="0"/>
              </a:rPr>
              <a:t>pour qu’Il...</a:t>
            </a:r>
          </a:p>
        </p:txBody>
      </p:sp>
      <p:sp>
        <p:nvSpPr>
          <p:cNvPr id="21" name="ZoneTexte 20">
            <a:extLst>
              <a:ext uri="{FF2B5EF4-FFF2-40B4-BE49-F238E27FC236}">
                <a16:creationId xmlns:a16="http://schemas.microsoft.com/office/drawing/2014/main" id="{092227E7-E86D-6321-02DD-93FE42B2EF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Commémoration des saints</a:t>
            </a:r>
          </a:p>
        </p:txBody>
      </p:sp>
      <p:sp>
        <p:nvSpPr>
          <p:cNvPr id="22" name="ZoneTexte 21">
            <a:hlinkClick r:id="rId2" action="ppaction://hlinksldjump"/>
            <a:extLst>
              <a:ext uri="{FF2B5EF4-FFF2-40B4-BE49-F238E27FC236}">
                <a16:creationId xmlns:a16="http://schemas.microsoft.com/office/drawing/2014/main" id="{6BBE08BC-C9ED-66B4-4D8D-FDA154E77B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1665939"/>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1" name="Rectangle 10"/>
          <p:cNvSpPr/>
          <p:nvPr/>
        </p:nvSpPr>
        <p:spPr>
          <a:xfrm>
            <a:off x="5197908" y="273589"/>
            <a:ext cx="3635208" cy="2123658"/>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300" b="0" i="0" u="none" strike="noStrike" kern="1200" cap="none" spc="0" normalizeH="0" baseline="0" noProof="0" dirty="0">
                <a:ln>
                  <a:noFill/>
                </a:ln>
                <a:solidFill>
                  <a:prstClr val="white"/>
                </a:solidFill>
                <a:effectLst/>
                <a:uLnTx/>
                <a:uFillTx/>
                <a:latin typeface="Calibri"/>
                <a:ea typeface="+mn-ea"/>
                <a:cs typeface="Arial" panose="020B0604020202020204"/>
              </a:rPr>
              <a:t>اطلب..</a:t>
            </a:r>
            <a:endParaRPr kumimoji="0" lang="fr-FR" sz="3300" b="0" i="0" u="none" strike="noStrike" kern="1200" cap="none" spc="0" normalizeH="0" baseline="0" noProof="0" dirty="0">
              <a:ln>
                <a:noFill/>
              </a:ln>
              <a:solidFill>
                <a:prstClr val="white"/>
              </a:solidFill>
              <a:effectLst/>
              <a:uLnTx/>
              <a:uFillTx/>
              <a:latin typeface="Calibri"/>
              <a:ea typeface="+mn-ea"/>
              <a:cs typeface="Arial" panose="020B0604020202020204"/>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300" b="0" i="0" u="none" strike="noStrike" kern="1200" cap="none" spc="0" normalizeH="0" baseline="0" noProof="0" dirty="0" err="1">
                <a:ln>
                  <a:noFill/>
                </a:ln>
                <a:solidFill>
                  <a:prstClr val="white"/>
                </a:solidFill>
                <a:effectLst/>
                <a:uLnTx/>
                <a:uFillTx/>
                <a:latin typeface="Calibri"/>
                <a:ea typeface="+mn-ea"/>
                <a:cs typeface="Arial" panose="020B0604020202020204"/>
              </a:rPr>
              <a:t>ياأبانا</a:t>
            </a:r>
            <a:r>
              <a:rPr kumimoji="0" lang="ar-EG" sz="3300" b="0" i="0" u="none" strike="noStrike" kern="1200" cap="none" spc="0" normalizeH="0" baseline="0" noProof="0" dirty="0">
                <a:ln>
                  <a:noFill/>
                </a:ln>
                <a:solidFill>
                  <a:prstClr val="white"/>
                </a:solidFill>
                <a:effectLst/>
                <a:uLnTx/>
                <a:uFillTx/>
                <a:latin typeface="Calibri"/>
                <a:ea typeface="+mn-ea"/>
                <a:cs typeface="Arial" panose="020B0604020202020204"/>
              </a:rPr>
              <a:t> القديس البار </a:t>
            </a:r>
            <a:endParaRPr kumimoji="0" lang="fr-FR" sz="3300" b="0" i="0" u="none" strike="noStrike" kern="1200" cap="none" spc="0" normalizeH="0" baseline="0" noProof="0" dirty="0">
              <a:ln>
                <a:noFill/>
              </a:ln>
              <a:solidFill>
                <a:prstClr val="white"/>
              </a:solidFill>
              <a:effectLst/>
              <a:uLnTx/>
              <a:uFillTx/>
              <a:latin typeface="Calibri"/>
              <a:ea typeface="+mn-ea"/>
              <a:cs typeface="Arial" panose="020B0604020202020204"/>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300" b="0" i="0" u="none" strike="noStrike" kern="1200" cap="none" spc="0" normalizeH="0" baseline="0" noProof="0" dirty="0">
                <a:ln>
                  <a:noFill/>
                </a:ln>
                <a:solidFill>
                  <a:prstClr val="white"/>
                </a:solidFill>
                <a:effectLst/>
                <a:uLnTx/>
                <a:uFillTx/>
                <a:latin typeface="Calibri"/>
                <a:ea typeface="+mn-ea"/>
                <a:cs typeface="Arial" panose="020B0604020202020204"/>
              </a:rPr>
              <a:t>أنبا مارك الأسقف</a:t>
            </a:r>
            <a:endParaRPr kumimoji="0" lang="fr-FR" sz="3300" b="0" i="0" u="none" strike="noStrike" kern="1200" cap="none" spc="0" normalizeH="0" baseline="0" noProof="0" dirty="0">
              <a:ln>
                <a:noFill/>
              </a:ln>
              <a:solidFill>
                <a:prstClr val="white"/>
              </a:solidFill>
              <a:effectLst/>
              <a:uLnTx/>
              <a:uFillTx/>
              <a:latin typeface="Calibri"/>
              <a:ea typeface="+mn-ea"/>
              <a:cs typeface="Arial" panose="020B0604020202020204"/>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300" b="0" i="0" u="none" strike="noStrike" kern="1200" cap="none" spc="0" normalizeH="0" baseline="0" noProof="0" dirty="0">
                <a:ln>
                  <a:noFill/>
                </a:ln>
                <a:solidFill>
                  <a:prstClr val="white"/>
                </a:solidFill>
                <a:effectLst/>
                <a:uLnTx/>
                <a:uFillTx/>
                <a:latin typeface="Calibri"/>
                <a:ea typeface="+mn-ea"/>
                <a:cs typeface="Arial" panose="020B0604020202020204"/>
              </a:rPr>
              <a:t>ليغفر... </a:t>
            </a:r>
            <a:endParaRPr kumimoji="0" lang="fr-FR" sz="33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p:cNvSpPr/>
          <p:nvPr/>
        </p:nvSpPr>
        <p:spPr>
          <a:xfrm>
            <a:off x="323527" y="248257"/>
            <a:ext cx="4395232" cy="147732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3000" dirty="0">
                <a:solidFill>
                  <a:prstClr val="white"/>
                </a:solidFill>
                <a:latin typeface="CS Avva Shenouda" pitchFamily="34" charset="0"/>
              </a:rPr>
              <a:t>¿</a:t>
            </a:r>
            <a:r>
              <a:rPr lang="pt-BR" sz="3000" dirty="0">
                <a:solidFill>
                  <a:prstClr val="white"/>
                </a:solidFill>
                <a:latin typeface="CS Avva Shenouda" pitchFamily="34" charset="0"/>
              </a:rPr>
              <a:t>T=w @ peniwt =e=;=u</a:t>
            </a:r>
            <a:br>
              <a:rPr lang="pt-BR" sz="3000" dirty="0">
                <a:solidFill>
                  <a:prstClr val="white"/>
                </a:solidFill>
                <a:latin typeface="CS Avva Shenouda" pitchFamily="34" charset="0"/>
              </a:rPr>
            </a:br>
            <a:r>
              <a:rPr lang="pt-BR" sz="3000" dirty="0">
                <a:solidFill>
                  <a:prstClr val="white"/>
                </a:solidFill>
                <a:latin typeface="CS Avva Shenouda" pitchFamily="34" charset="0"/>
              </a:rPr>
              <a:t>`ndikeoc @ </a:t>
            </a:r>
            <a:r>
              <a:rPr lang="fr-FR" sz="3000" dirty="0" err="1">
                <a:solidFill>
                  <a:prstClr val="white"/>
                </a:solidFill>
                <a:latin typeface="CS Avva Shenouda" pitchFamily="34" charset="0"/>
              </a:rPr>
              <a:t>abba</a:t>
            </a:r>
            <a:r>
              <a:rPr lang="fr-FR" sz="3000" dirty="0">
                <a:solidFill>
                  <a:prstClr val="white"/>
                </a:solidFill>
                <a:latin typeface="CS Avva Shenouda" pitchFamily="34" charset="0"/>
              </a:rPr>
              <a:t> Mark </a:t>
            </a:r>
            <a:r>
              <a:rPr lang="fr-FR" sz="3000" dirty="0" err="1">
                <a:solidFill>
                  <a:prstClr val="white"/>
                </a:solidFill>
                <a:latin typeface="CS Avva Shenouda" pitchFamily="34" charset="0"/>
              </a:rPr>
              <a:t>pi`epickopoc</a:t>
            </a:r>
            <a:r>
              <a:rPr lang="fr-FR" sz="3000" dirty="0">
                <a:solidFill>
                  <a:prstClr val="white"/>
                </a:solidFill>
                <a:latin typeface="CS Avva Shenouda" pitchFamily="34" charset="0"/>
              </a:rPr>
              <a:t> </a:t>
            </a:r>
            <a:r>
              <a:rPr lang="pt-BR" sz="3000" dirty="0">
                <a:solidFill>
                  <a:prstClr val="white"/>
                </a:solidFill>
                <a:latin typeface="CS Avva Shenouda" pitchFamily="34" charset="0"/>
              </a:rPr>
              <a:t> `n=t=e=f.....</a:t>
            </a:r>
            <a:endParaRPr lang="fr-FR" sz="3000" dirty="0">
              <a:solidFill>
                <a:prstClr val="white"/>
              </a:solidFill>
              <a:latin typeface="CS Avva Shenouda" pitchFamily="34" charset="0"/>
            </a:endParaRPr>
          </a:p>
        </p:txBody>
      </p:sp>
      <p:sp>
        <p:nvSpPr>
          <p:cNvPr id="13" name="Rectangle 12"/>
          <p:cNvSpPr/>
          <p:nvPr/>
        </p:nvSpPr>
        <p:spPr>
          <a:xfrm>
            <a:off x="302074" y="2715766"/>
            <a:ext cx="8484299"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Implore le Seigneur pour nous,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toi notre Père le juste,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toi </a:t>
            </a:r>
            <a:r>
              <a:rPr kumimoji="0" lang="fr-FR" sz="2800" b="1" i="0" u="none" strike="noStrike" kern="1200" cap="none" spc="0" normalizeH="0" baseline="0" noProof="0" dirty="0" err="1">
                <a:ln>
                  <a:noFill/>
                </a:ln>
                <a:solidFill>
                  <a:prstClr val="white"/>
                </a:solidFill>
                <a:effectLst/>
                <a:uLnTx/>
                <a:uFillTx/>
                <a:latin typeface="Book Antiqua" pitchFamily="18" charset="0"/>
                <a:ea typeface="+mn-ea"/>
                <a:cs typeface="+mn-cs"/>
              </a:rPr>
              <a:t>Anba</a:t>
            </a: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 Marc l’évêque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pour qu’Il...</a:t>
            </a:r>
          </a:p>
        </p:txBody>
      </p:sp>
      <p:sp>
        <p:nvSpPr>
          <p:cNvPr id="21" name="ZoneTexte 20">
            <a:extLst>
              <a:ext uri="{FF2B5EF4-FFF2-40B4-BE49-F238E27FC236}">
                <a16:creationId xmlns:a16="http://schemas.microsoft.com/office/drawing/2014/main" id="{092227E7-E86D-6321-02DD-93FE42B2EF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Commémoration des saints</a:t>
            </a:r>
          </a:p>
        </p:txBody>
      </p:sp>
      <p:sp>
        <p:nvSpPr>
          <p:cNvPr id="22" name="ZoneTexte 21">
            <a:hlinkClick r:id="rId2" action="ppaction://hlinksldjump"/>
            <a:extLst>
              <a:ext uri="{FF2B5EF4-FFF2-40B4-BE49-F238E27FC236}">
                <a16:creationId xmlns:a16="http://schemas.microsoft.com/office/drawing/2014/main" id="{6BBE08BC-C9ED-66B4-4D8D-FDA154E77B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52346208"/>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0" y="1979425"/>
            <a:ext cx="9144000" cy="669414"/>
          </a:xfrm>
          <a:prstGeom prst="rect">
            <a:avLst/>
          </a:prstGeom>
        </p:spPr>
        <p:txBody>
          <a:bodyPr wrap="square">
            <a:spAutoFit/>
          </a:bodyPr>
          <a:lstStyle/>
          <a:p>
            <a:pPr algn="ctr" rtl="1"/>
            <a:r>
              <a:rPr lang="fr-FR" sz="3750" b="1" dirty="0">
                <a:solidFill>
                  <a:prstClr val="white"/>
                </a:solidFill>
                <a:latin typeface="Book Antiqua" pitchFamily="18" charset="0"/>
              </a:rPr>
              <a:t>Les Doxologies annuelles</a:t>
            </a:r>
            <a:endParaRPr lang="fr-FR" sz="3750" dirty="0">
              <a:solidFill>
                <a:prstClr val="white"/>
              </a:solidFill>
            </a:endParaRPr>
          </a:p>
        </p:txBody>
      </p:sp>
      <p:sp>
        <p:nvSpPr>
          <p:cNvPr id="6" name="Rectangle 5">
            <a:hlinkClick r:id="rId2" action="ppaction://hlinksldjump"/>
          </p:cNvPr>
          <p:cNvSpPr/>
          <p:nvPr/>
        </p:nvSpPr>
        <p:spPr>
          <a:xfrm>
            <a:off x="683568" y="4130018"/>
            <a:ext cx="6534726" cy="385051"/>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dirty="0"/>
              <a:t>Vers le Menu des Doxologies des fêtes &amp; jeûnes</a:t>
            </a:r>
          </a:p>
        </p:txBody>
      </p:sp>
      <p:sp>
        <p:nvSpPr>
          <p:cNvPr id="7" name="Rectangle 6">
            <a:hlinkClick r:id="rId3" action="ppaction://hlinksldjump"/>
          </p:cNvPr>
          <p:cNvSpPr/>
          <p:nvPr/>
        </p:nvSpPr>
        <p:spPr>
          <a:xfrm>
            <a:off x="7524328" y="4137028"/>
            <a:ext cx="1296144"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350" dirty="0"/>
              <a:t>Vers 4ème Hos</a:t>
            </a:r>
            <a:endParaRPr lang="fr-FR" sz="1350" dirty="0"/>
          </a:p>
        </p:txBody>
      </p:sp>
      <p:sp>
        <p:nvSpPr>
          <p:cNvPr id="4" name="ZoneTexte 3">
            <a:extLst>
              <a:ext uri="{FF2B5EF4-FFF2-40B4-BE49-F238E27FC236}">
                <a16:creationId xmlns:a16="http://schemas.microsoft.com/office/drawing/2014/main" id="{1CE12AE4-64D7-9453-26E6-C914DFE3A8D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Les</a:t>
            </a:r>
            <a:r>
              <a:rPr lang="fr-FR" sz="1200" dirty="0">
                <a:solidFill>
                  <a:prstClr val="white"/>
                </a:solidFill>
              </a:rPr>
              <a:t> </a:t>
            </a:r>
            <a:r>
              <a:rPr lang="fr-FR" sz="1200" dirty="0">
                <a:solidFill>
                  <a:prstClr val="white"/>
                </a:solidFill>
                <a:latin typeface="Book Antiqua" pitchFamily="18" charset="0"/>
              </a:rPr>
              <a:t>Doxologies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8" name="ZoneTexte 7">
            <a:hlinkClick r:id="rId4" action="ppaction://hlinksldjump"/>
            <a:extLst>
              <a:ext uri="{FF2B5EF4-FFF2-40B4-BE49-F238E27FC236}">
                <a16:creationId xmlns:a16="http://schemas.microsoft.com/office/drawing/2014/main" id="{34DBFCE0-CFB2-0387-979F-0BF8352D71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7272279"/>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عظمتك يا</a:t>
            </a:r>
            <a:r>
              <a:rPr lang="fr-FR" sz="3600" dirty="0">
                <a:solidFill>
                  <a:prstClr val="white"/>
                </a:solidFill>
              </a:rPr>
              <a:t> </a:t>
            </a:r>
            <a:r>
              <a:rPr lang="ar-EG" sz="3600" dirty="0">
                <a:solidFill>
                  <a:prstClr val="white"/>
                </a:solidFill>
              </a:rPr>
              <a:t>مريم</a:t>
            </a:r>
            <a:endParaRPr lang="fr-FR" sz="3600" dirty="0">
              <a:solidFill>
                <a:prstClr val="white"/>
              </a:solidFill>
            </a:endParaRPr>
          </a:p>
          <a:p>
            <a:pPr algn="just" rtl="1"/>
            <a:r>
              <a:rPr lang="ar-EG" sz="3600" dirty="0">
                <a:solidFill>
                  <a:prstClr val="white"/>
                </a:solidFill>
              </a:rPr>
              <a:t>العذراء غير الدنسة</a:t>
            </a:r>
            <a:endParaRPr lang="fr-FR" sz="3600" dirty="0">
              <a:solidFill>
                <a:prstClr val="white"/>
              </a:solidFill>
            </a:endParaRPr>
          </a:p>
          <a:p>
            <a:pPr algn="just" rtl="1"/>
            <a:r>
              <a:rPr lang="ar-EG" sz="3600" dirty="0">
                <a:solidFill>
                  <a:prstClr val="white"/>
                </a:solidFill>
              </a:rPr>
              <a:t>تشبه علو النخلة</a:t>
            </a:r>
            <a:endParaRPr lang="fr-FR" sz="3600" dirty="0">
              <a:solidFill>
                <a:prstClr val="white"/>
              </a:solidFill>
            </a:endParaRPr>
          </a:p>
          <a:p>
            <a:pPr algn="just" rtl="1"/>
            <a:r>
              <a:rPr lang="ar-EG" sz="3600" dirty="0" err="1">
                <a:solidFill>
                  <a:prstClr val="white"/>
                </a:solidFill>
              </a:rPr>
              <a:t>التى</a:t>
            </a:r>
            <a:r>
              <a:rPr lang="ar-EG" sz="3600" dirty="0">
                <a:solidFill>
                  <a:prstClr val="white"/>
                </a:solidFill>
              </a:rPr>
              <a:t> تكلم عنها سليمان.</a:t>
            </a:r>
            <a:endParaRPr lang="fr-FR" sz="36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err="1">
                <a:solidFill>
                  <a:prstClr val="white"/>
                </a:solidFill>
                <a:latin typeface="CS Avva Shenouda" pitchFamily="34" charset="0"/>
              </a:rPr>
              <a:t>Temetnis</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`coni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mpibeni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e;bytf</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Ta grandeur, Vierge Marie</a:t>
            </a:r>
          </a:p>
          <a:p>
            <a:pPr algn="ctr"/>
            <a:r>
              <a:rPr lang="fr-FR" sz="2800" b="1" dirty="0">
                <a:solidFill>
                  <a:prstClr val="white"/>
                </a:solidFill>
                <a:latin typeface="Book Antiqua" pitchFamily="18" charset="0"/>
              </a:rPr>
              <a:t>Toi la Vierge sans souillure</a:t>
            </a:r>
          </a:p>
          <a:p>
            <a:pPr algn="ctr"/>
            <a:r>
              <a:rPr lang="fr-FR" sz="2800" b="1" dirty="0">
                <a:solidFill>
                  <a:prstClr val="white"/>
                </a:solidFill>
                <a:latin typeface="Book Antiqua" pitchFamily="18" charset="0"/>
              </a:rPr>
              <a:t>Elevée tel le palmier</a:t>
            </a:r>
          </a:p>
          <a:p>
            <a:pPr algn="ctr"/>
            <a:r>
              <a:rPr lang="fr-FR" sz="2800" b="1" dirty="0">
                <a:solidFill>
                  <a:prstClr val="white"/>
                </a:solidFill>
                <a:latin typeface="Book Antiqua" pitchFamily="18" charset="0"/>
              </a:rPr>
              <a:t>Salomon t’a évoquée</a:t>
            </a:r>
          </a:p>
        </p:txBody>
      </p:sp>
      <p:sp>
        <p:nvSpPr>
          <p:cNvPr id="17" name="ZoneTexte 16">
            <a:extLst>
              <a:ext uri="{FF2B5EF4-FFF2-40B4-BE49-F238E27FC236}">
                <a16:creationId xmlns:a16="http://schemas.microsoft.com/office/drawing/2014/main" id="{806F31A3-468A-068F-8403-1EEA45BA61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Vierge Marie</a:t>
            </a:r>
          </a:p>
        </p:txBody>
      </p:sp>
      <p:sp>
        <p:nvSpPr>
          <p:cNvPr id="18" name="ZoneTexte 17">
            <a:hlinkClick r:id="rId2" action="ppaction://hlinksldjump"/>
            <a:extLst>
              <a:ext uri="{FF2B5EF4-FFF2-40B4-BE49-F238E27FC236}">
                <a16:creationId xmlns:a16="http://schemas.microsoft.com/office/drawing/2014/main" id="{597D96C1-C837-67F9-9E39-F299814943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4110167"/>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308324"/>
          </a:xfrm>
          <a:prstGeom prst="rect">
            <a:avLst/>
          </a:prstGeom>
        </p:spPr>
        <p:txBody>
          <a:bodyPr wrap="square">
            <a:spAutoFit/>
          </a:bodyPr>
          <a:lstStyle/>
          <a:p>
            <a:pPr algn="just" rtl="1"/>
            <a:r>
              <a:rPr lang="ar-EG" sz="3600" dirty="0">
                <a:solidFill>
                  <a:prstClr val="white"/>
                </a:solidFill>
              </a:rPr>
              <a:t>أنت ينبوع ماء الحياة</a:t>
            </a:r>
            <a:endParaRPr lang="fr-FR" sz="3600" dirty="0">
              <a:solidFill>
                <a:prstClr val="white"/>
              </a:solidFill>
            </a:endParaRPr>
          </a:p>
          <a:p>
            <a:pPr algn="just" rtl="1"/>
            <a:r>
              <a:rPr lang="ar-EG" sz="3600" dirty="0">
                <a:solidFill>
                  <a:prstClr val="white"/>
                </a:solidFill>
              </a:rPr>
              <a:t>الفائض من لبنان.</a:t>
            </a:r>
            <a:endParaRPr lang="fr-FR" sz="3600" dirty="0">
              <a:solidFill>
                <a:prstClr val="white"/>
              </a:solidFill>
            </a:endParaRPr>
          </a:p>
          <a:p>
            <a:pPr algn="just" rtl="1"/>
            <a:r>
              <a:rPr lang="ar-EG" sz="3600" dirty="0" err="1">
                <a:solidFill>
                  <a:prstClr val="white"/>
                </a:solidFill>
              </a:rPr>
              <a:t>التى</a:t>
            </a:r>
            <a:r>
              <a:rPr lang="ar-EG" sz="3600" dirty="0">
                <a:solidFill>
                  <a:prstClr val="white"/>
                </a:solidFill>
              </a:rPr>
              <a:t> نبعت لنا منه</a:t>
            </a:r>
            <a:endParaRPr lang="fr-FR" sz="3600" dirty="0">
              <a:solidFill>
                <a:prstClr val="white"/>
              </a:solidFill>
            </a:endParaRPr>
          </a:p>
          <a:p>
            <a:pPr algn="just" rtl="1"/>
            <a:r>
              <a:rPr lang="ar-EG" sz="3600" dirty="0">
                <a:solidFill>
                  <a:prstClr val="white"/>
                </a:solidFill>
              </a:rPr>
              <a:t>نعمة اللاهوت</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`N;o te ]moumi `mmwou</a:t>
            </a:r>
            <a:br>
              <a:rPr lang="pt-BR" sz="2800" dirty="0">
                <a:solidFill>
                  <a:prstClr val="white"/>
                </a:solidFill>
                <a:latin typeface="CS Avva Shenouda" pitchFamily="34" charset="0"/>
              </a:rPr>
            </a:br>
            <a:r>
              <a:rPr lang="pt-BR" sz="2800" dirty="0">
                <a:solidFill>
                  <a:prstClr val="white"/>
                </a:solidFill>
                <a:latin typeface="CS Avva Shenouda" pitchFamily="34" charset="0"/>
              </a:rPr>
              <a:t>`nwnq @ etqa] `mpilibanoc @ `etapi`hmot `nte ]me;nou] @ bebi nan `ebol `nqytc.</a:t>
            </a:r>
            <a:endParaRPr lang="fr-FR" sz="2800" dirty="0">
              <a:solidFill>
                <a:prstClr val="white"/>
              </a:solidFill>
              <a:latin typeface="CS Avva Shenouda" pitchFamily="34" charset="0"/>
            </a:endParaRPr>
          </a:p>
        </p:txBody>
      </p:sp>
      <p:sp>
        <p:nvSpPr>
          <p:cNvPr id="7" name="Rectangle 6"/>
          <p:cNvSpPr/>
          <p:nvPr/>
        </p:nvSpPr>
        <p:spPr>
          <a:xfrm>
            <a:off x="323528" y="2969389"/>
            <a:ext cx="8496943" cy="1815882"/>
          </a:xfrm>
          <a:prstGeom prst="rect">
            <a:avLst/>
          </a:prstGeom>
        </p:spPr>
        <p:txBody>
          <a:bodyPr wrap="square">
            <a:spAutoFit/>
          </a:bodyPr>
          <a:lstStyle/>
          <a:p>
            <a:pPr algn="ctr"/>
            <a:r>
              <a:rPr lang="fr-FR" sz="2800" b="1" dirty="0">
                <a:solidFill>
                  <a:prstClr val="white"/>
                </a:solidFill>
                <a:latin typeface="Book Antiqua" pitchFamily="18" charset="0"/>
              </a:rPr>
              <a:t>Toi la source d’Eau de Vie</a:t>
            </a:r>
          </a:p>
          <a:p>
            <a:pPr algn="ctr"/>
            <a:r>
              <a:rPr lang="fr-FR" sz="2800" b="1" dirty="0">
                <a:solidFill>
                  <a:prstClr val="white"/>
                </a:solidFill>
                <a:latin typeface="Book Antiqua" pitchFamily="18" charset="0"/>
              </a:rPr>
              <a:t>Qui déborde du Liban</a:t>
            </a:r>
          </a:p>
          <a:p>
            <a:pPr algn="ctr"/>
            <a:r>
              <a:rPr lang="fr-FR" sz="2800" b="1" dirty="0">
                <a:solidFill>
                  <a:prstClr val="white"/>
                </a:solidFill>
                <a:latin typeface="Book Antiqua" pitchFamily="18" charset="0"/>
              </a:rPr>
              <a:t>D’où avait jailli pour nous</a:t>
            </a:r>
          </a:p>
          <a:p>
            <a:pPr algn="ctr"/>
            <a:r>
              <a:rPr lang="fr-FR" sz="2800" b="1" dirty="0">
                <a:solidFill>
                  <a:prstClr val="white"/>
                </a:solidFill>
                <a:latin typeface="Book Antiqua" pitchFamily="18" charset="0"/>
              </a:rPr>
              <a:t>Grâce de la divinité</a:t>
            </a:r>
          </a:p>
        </p:txBody>
      </p:sp>
      <p:sp>
        <p:nvSpPr>
          <p:cNvPr id="17" name="ZoneTexte 16">
            <a:extLst>
              <a:ext uri="{FF2B5EF4-FFF2-40B4-BE49-F238E27FC236}">
                <a16:creationId xmlns:a16="http://schemas.microsoft.com/office/drawing/2014/main" id="{04297E39-E5B6-73EE-B5B1-06115D6FA61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Vierge Marie</a:t>
            </a:r>
          </a:p>
        </p:txBody>
      </p:sp>
      <p:sp>
        <p:nvSpPr>
          <p:cNvPr id="18" name="ZoneTexte 17">
            <a:hlinkClick r:id="rId2" action="ppaction://hlinksldjump"/>
            <a:extLst>
              <a:ext uri="{FF2B5EF4-FFF2-40B4-BE49-F238E27FC236}">
                <a16:creationId xmlns:a16="http://schemas.microsoft.com/office/drawing/2014/main" id="{F179525C-731A-B809-CA34-AAEE63ED40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1927441"/>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ولدت لنا </a:t>
            </a:r>
            <a:r>
              <a:rPr lang="ar-EG" sz="3600" dirty="0" err="1">
                <a:solidFill>
                  <a:prstClr val="white"/>
                </a:solidFill>
              </a:rPr>
              <a:t>عمانوئيل</a:t>
            </a:r>
            <a:endParaRPr lang="fr-FR" sz="3600" dirty="0">
              <a:solidFill>
                <a:prstClr val="white"/>
              </a:solidFill>
            </a:endParaRPr>
          </a:p>
          <a:p>
            <a:pPr algn="just" rtl="1"/>
            <a:r>
              <a:rPr lang="ar-EG" sz="3600" dirty="0">
                <a:solidFill>
                  <a:prstClr val="white"/>
                </a:solidFill>
              </a:rPr>
              <a:t>من أحشائك البتول</a:t>
            </a:r>
            <a:endParaRPr lang="fr-FR" sz="3600" dirty="0">
              <a:solidFill>
                <a:prstClr val="white"/>
              </a:solidFill>
            </a:endParaRPr>
          </a:p>
          <a:p>
            <a:pPr algn="just" rtl="1"/>
            <a:r>
              <a:rPr lang="ar-EG" sz="3600" dirty="0">
                <a:solidFill>
                  <a:prstClr val="white"/>
                </a:solidFill>
              </a:rPr>
              <a:t>وصيرنا وارثين</a:t>
            </a:r>
            <a:endParaRPr lang="fr-FR" sz="3600" dirty="0">
              <a:solidFill>
                <a:prstClr val="white"/>
              </a:solidFill>
            </a:endParaRPr>
          </a:p>
          <a:p>
            <a:pPr algn="just" rtl="1"/>
            <a:r>
              <a:rPr lang="ar-EG" sz="3600" dirty="0" err="1">
                <a:solidFill>
                  <a:prstClr val="white"/>
                </a:solidFill>
              </a:rPr>
              <a:t>فى</a:t>
            </a:r>
            <a:r>
              <a:rPr lang="ar-EG" sz="3600" dirty="0">
                <a:solidFill>
                  <a:prstClr val="white"/>
                </a:solidFill>
              </a:rPr>
              <a:t> ملكوت السموات.</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`Aremici nan `nEmmanouyl @ qen temetra `mpar;eniki @ afaiten `nklyronomoc @ </a:t>
            </a:r>
            <a:br>
              <a:rPr lang="it-IT" sz="2800" dirty="0">
                <a:solidFill>
                  <a:prstClr val="white"/>
                </a:solidFill>
                <a:latin typeface="CS Avva Shenouda" pitchFamily="34" charset="0"/>
              </a:rPr>
            </a:br>
            <a:r>
              <a:rPr lang="it-IT" sz="2800" dirty="0">
                <a:solidFill>
                  <a:prstClr val="white"/>
                </a:solidFill>
                <a:latin typeface="CS Avva Shenouda" pitchFamily="34" charset="0"/>
              </a:rPr>
              <a:t>`n`hryi   qen   `;metouro</a:t>
            </a:r>
          </a:p>
          <a:p>
            <a:pPr algn="just"/>
            <a:r>
              <a:rPr lang="it-IT" sz="2800" dirty="0">
                <a:solidFill>
                  <a:prstClr val="white"/>
                </a:solidFill>
                <a:latin typeface="CS Avva Shenouda" pitchFamily="34" charset="0"/>
              </a:rPr>
              <a:t>`nnivyoui</a:t>
            </a:r>
            <a:endParaRPr lang="fr-FR" sz="2800" dirty="0">
              <a:solidFill>
                <a:prstClr val="white"/>
              </a:solidFill>
              <a:latin typeface="CS Avva Shenouda" pitchFamily="34" charset="0"/>
            </a:endParaRP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Emmanuel, tu enfantas</a:t>
            </a:r>
          </a:p>
          <a:p>
            <a:pPr algn="ctr"/>
            <a:r>
              <a:rPr lang="fr-FR" sz="2800" b="1" dirty="0">
                <a:solidFill>
                  <a:prstClr val="white"/>
                </a:solidFill>
                <a:latin typeface="Book Antiqua" pitchFamily="18" charset="0"/>
              </a:rPr>
              <a:t>De ton sein pur virginal</a:t>
            </a:r>
          </a:p>
          <a:p>
            <a:pPr algn="ctr"/>
            <a:r>
              <a:rPr lang="fr-FR" sz="2800" b="1" dirty="0">
                <a:solidFill>
                  <a:prstClr val="white"/>
                </a:solidFill>
                <a:latin typeface="Book Antiqua" pitchFamily="18" charset="0"/>
              </a:rPr>
              <a:t>Ainsi, le Royaume des Cieux</a:t>
            </a:r>
          </a:p>
          <a:p>
            <a:pPr algn="ctr"/>
            <a:r>
              <a:rPr lang="fr-FR" sz="2800" b="1" dirty="0">
                <a:solidFill>
                  <a:prstClr val="white"/>
                </a:solidFill>
                <a:latin typeface="Book Antiqua" pitchFamily="18" charset="0"/>
              </a:rPr>
              <a:t>Il nous en fit héritiers</a:t>
            </a:r>
          </a:p>
        </p:txBody>
      </p:sp>
      <p:sp>
        <p:nvSpPr>
          <p:cNvPr id="17" name="ZoneTexte 16">
            <a:extLst>
              <a:ext uri="{FF2B5EF4-FFF2-40B4-BE49-F238E27FC236}">
                <a16:creationId xmlns:a16="http://schemas.microsoft.com/office/drawing/2014/main" id="{3CCC54D6-17C9-61F1-EF1C-2640ED23839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Vierge Marie</a:t>
            </a:r>
          </a:p>
        </p:txBody>
      </p:sp>
      <p:sp>
        <p:nvSpPr>
          <p:cNvPr id="18" name="ZoneTexte 17">
            <a:hlinkClick r:id="rId2" action="ppaction://hlinksldjump"/>
            <a:extLst>
              <a:ext uri="{FF2B5EF4-FFF2-40B4-BE49-F238E27FC236}">
                <a16:creationId xmlns:a16="http://schemas.microsoft.com/office/drawing/2014/main" id="{0C4B11DC-FCEC-DA5F-AC58-6F483DF17B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3306199"/>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كالوعد الذى وعد به</a:t>
            </a:r>
            <a:endParaRPr lang="fr-FR" sz="3600" dirty="0">
              <a:solidFill>
                <a:prstClr val="white"/>
              </a:solidFill>
            </a:endParaRPr>
          </a:p>
          <a:p>
            <a:pPr algn="just" rtl="1"/>
            <a:r>
              <a:rPr lang="ar-EG" sz="3600" dirty="0">
                <a:solidFill>
                  <a:prstClr val="white"/>
                </a:solidFill>
              </a:rPr>
              <a:t>أبانا رئيس الآباء</a:t>
            </a:r>
            <a:endParaRPr lang="fr-FR" sz="3600" dirty="0">
              <a:solidFill>
                <a:prstClr val="white"/>
              </a:solidFill>
            </a:endParaRPr>
          </a:p>
          <a:p>
            <a:pPr algn="just" rtl="1"/>
            <a:r>
              <a:rPr lang="ar-EG" sz="3600" dirty="0">
                <a:solidFill>
                  <a:prstClr val="white"/>
                </a:solidFill>
              </a:rPr>
              <a:t>الذى هو الملك داود</a:t>
            </a:r>
            <a:endParaRPr lang="fr-FR" sz="3600" dirty="0">
              <a:solidFill>
                <a:prstClr val="white"/>
              </a:solidFill>
            </a:endParaRPr>
          </a:p>
          <a:p>
            <a:pPr algn="just" rtl="1"/>
            <a:r>
              <a:rPr lang="ar-EG" sz="3600" dirty="0">
                <a:solidFill>
                  <a:prstClr val="white"/>
                </a:solidFill>
              </a:rPr>
              <a:t>أتى وأكمله لنا.</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piws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mpatriar,yc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23528" y="2969389"/>
            <a:ext cx="8509587" cy="1815882"/>
          </a:xfrm>
          <a:prstGeom prst="rect">
            <a:avLst/>
          </a:prstGeom>
        </p:spPr>
        <p:txBody>
          <a:bodyPr wrap="square">
            <a:spAutoFit/>
          </a:bodyPr>
          <a:lstStyle/>
          <a:p>
            <a:pPr algn="ctr"/>
            <a:r>
              <a:rPr lang="fr-FR" sz="2800" b="1" dirty="0">
                <a:solidFill>
                  <a:prstClr val="white"/>
                </a:solidFill>
                <a:latin typeface="Book Antiqua" pitchFamily="18" charset="0"/>
              </a:rPr>
              <a:t>Aussi selon la promesse</a:t>
            </a:r>
          </a:p>
          <a:p>
            <a:pPr algn="ctr"/>
            <a:r>
              <a:rPr lang="fr-FR" sz="2800" b="1" dirty="0">
                <a:solidFill>
                  <a:prstClr val="white"/>
                </a:solidFill>
                <a:latin typeface="Book Antiqua" pitchFamily="18" charset="0"/>
              </a:rPr>
              <a:t>Que fit notre père patriarche</a:t>
            </a:r>
          </a:p>
          <a:p>
            <a:pPr algn="ctr"/>
            <a:r>
              <a:rPr lang="fr-FR" sz="2800" b="1" dirty="0">
                <a:solidFill>
                  <a:prstClr val="white"/>
                </a:solidFill>
                <a:latin typeface="Book Antiqua" pitchFamily="18" charset="0"/>
              </a:rPr>
              <a:t>Notre père le roi David</a:t>
            </a:r>
          </a:p>
          <a:p>
            <a:pPr algn="ctr"/>
            <a:r>
              <a:rPr lang="fr-FR" sz="2800" b="1" dirty="0">
                <a:solidFill>
                  <a:prstClr val="white"/>
                </a:solidFill>
                <a:latin typeface="Book Antiqua" pitchFamily="18" charset="0"/>
              </a:rPr>
              <a:t>Il vint et Il l’accomplit</a:t>
            </a:r>
          </a:p>
        </p:txBody>
      </p:sp>
      <p:sp>
        <p:nvSpPr>
          <p:cNvPr id="17" name="ZoneTexte 16">
            <a:extLst>
              <a:ext uri="{FF2B5EF4-FFF2-40B4-BE49-F238E27FC236}">
                <a16:creationId xmlns:a16="http://schemas.microsoft.com/office/drawing/2014/main" id="{45BFD250-C762-A577-1ED6-CE5EACB2B41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Vierge Marie</a:t>
            </a:r>
          </a:p>
        </p:txBody>
      </p:sp>
      <p:sp>
        <p:nvSpPr>
          <p:cNvPr id="18" name="ZoneTexte 17">
            <a:hlinkClick r:id="rId2" action="ppaction://hlinksldjump"/>
            <a:extLst>
              <a:ext uri="{FF2B5EF4-FFF2-40B4-BE49-F238E27FC236}">
                <a16:creationId xmlns:a16="http://schemas.microsoft.com/office/drawing/2014/main" id="{FAEE29BD-90FA-87E5-A992-08D9440863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16223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r" rtl="1"/>
            <a:r>
              <a:rPr lang="ar-EG" sz="3600" dirty="0">
                <a:solidFill>
                  <a:prstClr val="white"/>
                </a:solidFill>
              </a:rPr>
              <a:t>السلام لك أيتها العذراء</a:t>
            </a:r>
            <a:endParaRPr lang="fr-FR" sz="3600" dirty="0">
              <a:solidFill>
                <a:prstClr val="white"/>
              </a:solidFill>
            </a:endParaRPr>
          </a:p>
          <a:p>
            <a:pPr algn="r" rtl="1"/>
            <a:r>
              <a:rPr lang="ar-EG" sz="3600" dirty="0">
                <a:solidFill>
                  <a:prstClr val="white"/>
                </a:solidFill>
              </a:rPr>
              <a:t>الملكة الحقيقية الحقانية.</a:t>
            </a:r>
            <a:br>
              <a:rPr lang="fr-FR" sz="3600" dirty="0">
                <a:solidFill>
                  <a:prstClr val="white"/>
                </a:solidFill>
              </a:rPr>
            </a:br>
            <a:r>
              <a:rPr lang="ar-EG" sz="3600" dirty="0">
                <a:solidFill>
                  <a:prstClr val="white"/>
                </a:solidFill>
              </a:rPr>
              <a:t>السلام لفخر جنسنا. ولدت لنا </a:t>
            </a:r>
            <a:r>
              <a:rPr lang="ar-EG" sz="3600" dirty="0" err="1">
                <a:solidFill>
                  <a:prstClr val="white"/>
                </a:solidFill>
              </a:rPr>
              <a:t>عمانوئيل</a:t>
            </a:r>
            <a:r>
              <a:rPr lang="ar-EG" sz="3600" dirty="0">
                <a:solidFill>
                  <a:prstClr val="white"/>
                </a:solidFill>
              </a:rPr>
              <a:t>.</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]ourw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323528" y="2969389"/>
            <a:ext cx="8509587"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17" name="ZoneTexte 16">
            <a:extLst>
              <a:ext uri="{FF2B5EF4-FFF2-40B4-BE49-F238E27FC236}">
                <a16:creationId xmlns:a16="http://schemas.microsoft.com/office/drawing/2014/main" id="{900B4B60-605C-9993-ED53-E6A206480A1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Vierge Marie</a:t>
            </a:r>
          </a:p>
        </p:txBody>
      </p:sp>
      <p:sp>
        <p:nvSpPr>
          <p:cNvPr id="18" name="ZoneTexte 17">
            <a:hlinkClick r:id="rId2" action="ppaction://hlinksldjump"/>
            <a:extLst>
              <a:ext uri="{FF2B5EF4-FFF2-40B4-BE49-F238E27FC236}">
                <a16:creationId xmlns:a16="http://schemas.microsoft.com/office/drawing/2014/main" id="{08B95740-3045-404F-CA4D-B4F2533ABA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330619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r" rtl="1"/>
            <a:r>
              <a:rPr lang="ar-EG" sz="3600" dirty="0">
                <a:solidFill>
                  <a:prstClr val="white"/>
                </a:solidFill>
              </a:rPr>
              <a:t>نسألك أن تذكرينا</a:t>
            </a:r>
            <a:br>
              <a:rPr lang="fr-FR" sz="3600" dirty="0">
                <a:solidFill>
                  <a:prstClr val="white"/>
                </a:solidFill>
              </a:rPr>
            </a:br>
            <a:r>
              <a:rPr lang="ar-EG" sz="3600" dirty="0">
                <a:solidFill>
                  <a:prstClr val="white"/>
                </a:solidFill>
              </a:rPr>
              <a:t>أيتها الشفيعة المؤتمنة</a:t>
            </a:r>
            <a:br>
              <a:rPr lang="fr-FR" sz="3600" dirty="0">
                <a:solidFill>
                  <a:prstClr val="white"/>
                </a:solidFill>
              </a:rPr>
            </a:br>
            <a:r>
              <a:rPr lang="ar-EG" sz="3600" dirty="0">
                <a:solidFill>
                  <a:prstClr val="white"/>
                </a:solidFill>
              </a:rPr>
              <a:t>أمام ربنا يسوع المسيح</a:t>
            </a:r>
            <a:br>
              <a:rPr lang="fr-FR" sz="3600" dirty="0">
                <a:solidFill>
                  <a:prstClr val="white"/>
                </a:solidFill>
              </a:rPr>
            </a:br>
            <a:r>
              <a:rPr lang="ar-EG" sz="3600" dirty="0">
                <a:solidFill>
                  <a:prstClr val="white"/>
                </a:solidFill>
              </a:rPr>
              <a:t>ليغفر لنا خطايانا.</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a:t>
            </a:r>
            <a:r>
              <a:rPr lang="es-ES" sz="2800" dirty="0">
                <a:solidFill>
                  <a:prstClr val="white"/>
                </a:solidFill>
                <a:latin typeface="CS Avva Shenouda" pitchFamily="34" charset="0"/>
              </a:rPr>
              <a:t>I=y=c P=,=c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7CB53101-FC09-C898-ABF9-703DD62F8A6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Vierge Marie</a:t>
            </a:r>
          </a:p>
        </p:txBody>
      </p:sp>
      <p:sp>
        <p:nvSpPr>
          <p:cNvPr id="18" name="ZoneTexte 17">
            <a:hlinkClick r:id="rId2" action="ppaction://hlinksldjump"/>
            <a:extLst>
              <a:ext uri="{FF2B5EF4-FFF2-40B4-BE49-F238E27FC236}">
                <a16:creationId xmlns:a16="http://schemas.microsoft.com/office/drawing/2014/main" id="{3BFAD2E7-7992-7097-172C-043C70D8A8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162238"/>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308324"/>
          </a:xfrm>
          <a:prstGeom prst="rect">
            <a:avLst/>
          </a:prstGeom>
        </p:spPr>
        <p:txBody>
          <a:bodyPr wrap="square">
            <a:spAutoFit/>
          </a:bodyPr>
          <a:lstStyle/>
          <a:p>
            <a:pPr algn="just" rtl="1"/>
            <a:r>
              <a:rPr lang="ar-EG" sz="3600" dirty="0">
                <a:solidFill>
                  <a:prstClr val="white"/>
                </a:solidFill>
              </a:rPr>
              <a:t>ميخائيل رئيس </a:t>
            </a:r>
            <a:r>
              <a:rPr lang="ar-EG" sz="3600" dirty="0" err="1">
                <a:solidFill>
                  <a:prstClr val="white"/>
                </a:solidFill>
              </a:rPr>
              <a:t>السمائيين</a:t>
            </a:r>
            <a:endParaRPr lang="fr-FR" sz="3600" dirty="0">
              <a:solidFill>
                <a:prstClr val="white"/>
              </a:solidFill>
            </a:endParaRPr>
          </a:p>
          <a:p>
            <a:pPr algn="just" rtl="1"/>
            <a:r>
              <a:rPr lang="ar-EG" sz="3600" dirty="0">
                <a:solidFill>
                  <a:prstClr val="white"/>
                </a:solidFill>
              </a:rPr>
              <a:t>هو الأول</a:t>
            </a:r>
            <a:endParaRPr lang="fr-FR" sz="3600" dirty="0">
              <a:solidFill>
                <a:prstClr val="white"/>
              </a:solidFill>
            </a:endParaRPr>
          </a:p>
          <a:p>
            <a:pPr algn="just" rtl="1"/>
            <a:r>
              <a:rPr lang="ar-EG" sz="3600" dirty="0" err="1">
                <a:solidFill>
                  <a:prstClr val="white"/>
                </a:solidFill>
              </a:rPr>
              <a:t>فى</a:t>
            </a:r>
            <a:r>
              <a:rPr lang="ar-EG" sz="3600" dirty="0">
                <a:solidFill>
                  <a:prstClr val="white"/>
                </a:solidFill>
              </a:rPr>
              <a:t> الطقوس الملائكية</a:t>
            </a:r>
            <a:endParaRPr lang="fr-FR" sz="3600" dirty="0">
              <a:solidFill>
                <a:prstClr val="white"/>
              </a:solidFill>
            </a:endParaRPr>
          </a:p>
          <a:p>
            <a:pPr algn="just" rtl="1"/>
            <a:r>
              <a:rPr lang="ar-EG" sz="3600" dirty="0">
                <a:solidFill>
                  <a:prstClr val="white"/>
                </a:solidFill>
              </a:rPr>
              <a:t>يخدم أمام الرب</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nsorp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nitaxic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aggelikon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efsemsi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`m`P¡.</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Michel, le chef des célestes</a:t>
            </a:r>
          </a:p>
          <a:p>
            <a:pPr algn="ctr"/>
            <a:r>
              <a:rPr lang="fr-FR" sz="2800" b="1" dirty="0">
                <a:solidFill>
                  <a:prstClr val="white"/>
                </a:solidFill>
                <a:latin typeface="Book Antiqua" pitchFamily="18" charset="0"/>
              </a:rPr>
              <a:t>Il est aussi le premier</a:t>
            </a:r>
          </a:p>
          <a:p>
            <a:pPr algn="ctr"/>
            <a:r>
              <a:rPr lang="fr-FR" sz="2800" b="1" dirty="0">
                <a:solidFill>
                  <a:prstClr val="white"/>
                </a:solidFill>
                <a:latin typeface="Book Antiqua" pitchFamily="18" charset="0"/>
              </a:rPr>
              <a:t>De tous les chœurs angéliques</a:t>
            </a:r>
          </a:p>
          <a:p>
            <a:pPr algn="ctr"/>
            <a:r>
              <a:rPr lang="fr-FR" sz="2800" b="1" dirty="0">
                <a:solidFill>
                  <a:prstClr val="white"/>
                </a:solidFill>
                <a:latin typeface="Book Antiqua" pitchFamily="18" charset="0"/>
              </a:rPr>
              <a:t>Lui qui sert notre Seigneur</a:t>
            </a:r>
          </a:p>
        </p:txBody>
      </p:sp>
      <p:sp>
        <p:nvSpPr>
          <p:cNvPr id="17" name="ZoneTexte 16">
            <a:extLst>
              <a:ext uri="{FF2B5EF4-FFF2-40B4-BE49-F238E27FC236}">
                <a16:creationId xmlns:a16="http://schemas.microsoft.com/office/drawing/2014/main" id="{0012D56B-CF76-30D5-6D56-DF1B6A5C1DC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l’Archange Michel</a:t>
            </a:r>
          </a:p>
        </p:txBody>
      </p:sp>
      <p:sp>
        <p:nvSpPr>
          <p:cNvPr id="18" name="ZoneTexte 17">
            <a:hlinkClick r:id="rId2" action="ppaction://hlinksldjump"/>
            <a:extLst>
              <a:ext uri="{FF2B5EF4-FFF2-40B4-BE49-F238E27FC236}">
                <a16:creationId xmlns:a16="http://schemas.microsoft.com/office/drawing/2014/main" id="{4AD062AD-04FB-CB4B-0F4D-B55A97AA17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32144956"/>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55445"/>
            <a:ext cx="3456384" cy="2308324"/>
          </a:xfrm>
          <a:prstGeom prst="rect">
            <a:avLst/>
          </a:prstGeom>
        </p:spPr>
        <p:txBody>
          <a:bodyPr wrap="square">
            <a:spAutoFit/>
          </a:bodyPr>
          <a:lstStyle/>
          <a:p>
            <a:pPr algn="just" rtl="1"/>
            <a:r>
              <a:rPr lang="ar-EG" sz="3600" dirty="0">
                <a:solidFill>
                  <a:prstClr val="white"/>
                </a:solidFill>
              </a:rPr>
              <a:t>ان الله يرسل لنا</a:t>
            </a:r>
            <a:endParaRPr lang="fr-FR" sz="3600" dirty="0">
              <a:solidFill>
                <a:prstClr val="white"/>
              </a:solidFill>
            </a:endParaRPr>
          </a:p>
          <a:p>
            <a:pPr algn="just" rtl="1"/>
            <a:r>
              <a:rPr lang="ar-EG" sz="3600" dirty="0">
                <a:solidFill>
                  <a:prstClr val="white"/>
                </a:solidFill>
              </a:rPr>
              <a:t>مراحمه </a:t>
            </a:r>
            <a:r>
              <a:rPr lang="ar-EG" sz="3600" dirty="0" err="1">
                <a:solidFill>
                  <a:prstClr val="white"/>
                </a:solidFill>
              </a:rPr>
              <a:t>ورأفاته</a:t>
            </a:r>
            <a:endParaRPr lang="fr-FR" sz="3600" dirty="0">
              <a:solidFill>
                <a:prstClr val="white"/>
              </a:solidFill>
            </a:endParaRPr>
          </a:p>
          <a:p>
            <a:pPr algn="just" rtl="1"/>
            <a:r>
              <a:rPr lang="ar-EG" sz="3600" dirty="0" err="1">
                <a:solidFill>
                  <a:prstClr val="white"/>
                </a:solidFill>
              </a:rPr>
              <a:t>بسؤالات</a:t>
            </a:r>
            <a:r>
              <a:rPr lang="ar-EG" sz="3600" dirty="0">
                <a:solidFill>
                  <a:prstClr val="white"/>
                </a:solidFill>
              </a:rPr>
              <a:t> ميخائيل</a:t>
            </a:r>
            <a:endParaRPr lang="fr-FR" sz="3600" dirty="0">
              <a:solidFill>
                <a:prstClr val="white"/>
              </a:solidFill>
            </a:endParaRPr>
          </a:p>
          <a:p>
            <a:pPr algn="just" rtl="1"/>
            <a:r>
              <a:rPr lang="ar-EG" sz="3600" dirty="0">
                <a:solidFill>
                  <a:prstClr val="white"/>
                </a:solidFill>
              </a:rPr>
              <a:t>رئيس الملائكة العظيم</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¿Sare `V] </a:t>
            </a:r>
            <a:r>
              <a:rPr lang="fr-FR" sz="2800" dirty="0" err="1">
                <a:solidFill>
                  <a:prstClr val="white"/>
                </a:solidFill>
                <a:latin typeface="CS Avva Shenouda" pitchFamily="34" charset="0"/>
              </a:rPr>
              <a:t>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nan @ `</a:t>
            </a:r>
            <a:r>
              <a:rPr lang="fr-FR" sz="2800" dirty="0" err="1">
                <a:solidFill>
                  <a:prstClr val="white"/>
                </a:solidFill>
                <a:latin typeface="CS Avva Shenouda" pitchFamily="34" charset="0"/>
              </a:rPr>
              <a:t>nnefnai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nefmetsenhyt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ni]ho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ar,y`aggeloc</a:t>
            </a:r>
            <a:r>
              <a:rPr lang="fr-FR" sz="2800" dirty="0">
                <a:solidFill>
                  <a:prstClr val="white"/>
                </a:solidFill>
                <a:latin typeface="CS Avva Shenouda" pitchFamily="34" charset="0"/>
              </a:rPr>
              <a:t>.</a:t>
            </a:r>
          </a:p>
        </p:txBody>
      </p:sp>
      <p:sp>
        <p:nvSpPr>
          <p:cNvPr id="7" name="Rectangle 6"/>
          <p:cNvSpPr/>
          <p:nvPr/>
        </p:nvSpPr>
        <p:spPr>
          <a:xfrm>
            <a:off x="336172" y="2969389"/>
            <a:ext cx="8496943" cy="1815882"/>
          </a:xfrm>
          <a:prstGeom prst="rect">
            <a:avLst/>
          </a:prstGeom>
        </p:spPr>
        <p:txBody>
          <a:bodyPr wrap="square">
            <a:spAutoFit/>
          </a:bodyPr>
          <a:lstStyle/>
          <a:p>
            <a:pPr algn="ctr"/>
            <a:r>
              <a:rPr lang="fr-FR" sz="2800" b="1" dirty="0">
                <a:solidFill>
                  <a:prstClr val="white"/>
                </a:solidFill>
                <a:latin typeface="Book Antiqua" pitchFamily="18" charset="0"/>
              </a:rPr>
              <a:t>Et ainsi Dieu nous envoie</a:t>
            </a:r>
          </a:p>
          <a:p>
            <a:pPr algn="ctr"/>
            <a:r>
              <a:rPr lang="fr-FR" sz="2800" b="1" dirty="0">
                <a:solidFill>
                  <a:prstClr val="white"/>
                </a:solidFill>
                <a:latin typeface="Book Antiqua" pitchFamily="18" charset="0"/>
              </a:rPr>
              <a:t>Sa pitié, Ses compassions</a:t>
            </a:r>
          </a:p>
          <a:p>
            <a:pPr algn="ctr"/>
            <a:r>
              <a:rPr lang="fr-FR" sz="2800" b="1" dirty="0">
                <a:solidFill>
                  <a:prstClr val="white"/>
                </a:solidFill>
                <a:latin typeface="Book Antiqua" pitchFamily="18" charset="0"/>
              </a:rPr>
              <a:t>C’est grâce aux implorations</a:t>
            </a:r>
          </a:p>
          <a:p>
            <a:pPr algn="ctr"/>
            <a:r>
              <a:rPr lang="fr-FR" sz="2800" b="1" dirty="0">
                <a:solidFill>
                  <a:prstClr val="white"/>
                </a:solidFill>
                <a:latin typeface="Book Antiqua" pitchFamily="18" charset="0"/>
              </a:rPr>
              <a:t>De Michel, le grand archange</a:t>
            </a:r>
          </a:p>
        </p:txBody>
      </p:sp>
      <p:sp>
        <p:nvSpPr>
          <p:cNvPr id="17" name="ZoneTexte 16">
            <a:extLst>
              <a:ext uri="{FF2B5EF4-FFF2-40B4-BE49-F238E27FC236}">
                <a16:creationId xmlns:a16="http://schemas.microsoft.com/office/drawing/2014/main" id="{5200AB5E-377C-9A9C-73BE-ED5FA443A1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l’Archange Michel</a:t>
            </a:r>
          </a:p>
        </p:txBody>
      </p:sp>
      <p:sp>
        <p:nvSpPr>
          <p:cNvPr id="18" name="ZoneTexte 17">
            <a:hlinkClick r:id="rId2" action="ppaction://hlinksldjump"/>
            <a:extLst>
              <a:ext uri="{FF2B5EF4-FFF2-40B4-BE49-F238E27FC236}">
                <a16:creationId xmlns:a16="http://schemas.microsoft.com/office/drawing/2014/main" id="{6A500FD0-67BB-FAA2-2AE4-3FD6FFE558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4313053"/>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55445"/>
            <a:ext cx="3456384" cy="2308324"/>
          </a:xfrm>
          <a:prstGeom prst="rect">
            <a:avLst/>
          </a:prstGeom>
        </p:spPr>
        <p:txBody>
          <a:bodyPr wrap="square">
            <a:spAutoFit/>
          </a:bodyPr>
          <a:lstStyle/>
          <a:p>
            <a:pPr algn="just" rtl="1"/>
            <a:r>
              <a:rPr lang="ar-EG" sz="3600" dirty="0">
                <a:solidFill>
                  <a:prstClr val="white"/>
                </a:solidFill>
              </a:rPr>
              <a:t>وتكمل الأثمار</a:t>
            </a:r>
            <a:endParaRPr lang="fr-FR" sz="3600" dirty="0">
              <a:solidFill>
                <a:prstClr val="white"/>
              </a:solidFill>
            </a:endParaRPr>
          </a:p>
          <a:p>
            <a:pPr algn="just" rtl="1"/>
            <a:r>
              <a:rPr lang="ar-EG" sz="3600" dirty="0">
                <a:solidFill>
                  <a:prstClr val="white"/>
                </a:solidFill>
              </a:rPr>
              <a:t>بطلبات ميخائيل</a:t>
            </a:r>
            <a:endParaRPr lang="fr-FR" sz="3600" dirty="0">
              <a:solidFill>
                <a:prstClr val="white"/>
              </a:solidFill>
            </a:endParaRPr>
          </a:p>
          <a:p>
            <a:pPr algn="just" rtl="1"/>
            <a:r>
              <a:rPr lang="ar-EG" sz="3600" dirty="0">
                <a:solidFill>
                  <a:prstClr val="white"/>
                </a:solidFill>
              </a:rPr>
              <a:t>لأنه قريب إلى الله</a:t>
            </a:r>
            <a:endParaRPr lang="fr-FR" sz="3600" dirty="0">
              <a:solidFill>
                <a:prstClr val="white"/>
              </a:solidFill>
            </a:endParaRPr>
          </a:p>
          <a:p>
            <a:pPr algn="just" rtl="1"/>
            <a:r>
              <a:rPr lang="ar-EG" sz="3600" dirty="0">
                <a:solidFill>
                  <a:prstClr val="white"/>
                </a:solidFill>
              </a:rPr>
              <a:t>يسأل عنا.</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Saujwk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nikarpoc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mMi,ayl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etqent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a:t>
            </a:r>
          </a:p>
        </p:txBody>
      </p:sp>
      <p:sp>
        <p:nvSpPr>
          <p:cNvPr id="7" name="Rectangle 6"/>
          <p:cNvSpPr/>
          <p:nvPr/>
        </p:nvSpPr>
        <p:spPr>
          <a:xfrm>
            <a:off x="323528" y="2969389"/>
            <a:ext cx="8496943" cy="1815882"/>
          </a:xfrm>
          <a:prstGeom prst="rect">
            <a:avLst/>
          </a:prstGeom>
        </p:spPr>
        <p:txBody>
          <a:bodyPr wrap="square">
            <a:spAutoFit/>
          </a:bodyPr>
          <a:lstStyle/>
          <a:p>
            <a:pPr algn="ctr"/>
            <a:r>
              <a:rPr lang="fr-FR" sz="2800" b="1" dirty="0">
                <a:solidFill>
                  <a:prstClr val="white"/>
                </a:solidFill>
                <a:latin typeface="Book Antiqua" pitchFamily="18" charset="0"/>
              </a:rPr>
              <a:t>Aussi les fruits s’accomplissent</a:t>
            </a:r>
          </a:p>
          <a:p>
            <a:pPr algn="ctr"/>
            <a:r>
              <a:rPr lang="fr-FR" sz="2800" b="1" dirty="0">
                <a:solidFill>
                  <a:prstClr val="white"/>
                </a:solidFill>
                <a:latin typeface="Book Antiqua" pitchFamily="18" charset="0"/>
              </a:rPr>
              <a:t>Par les demandes de Michel</a:t>
            </a:r>
          </a:p>
          <a:p>
            <a:pPr algn="ctr"/>
            <a:r>
              <a:rPr lang="fr-FR" sz="2800" b="1" dirty="0">
                <a:solidFill>
                  <a:prstClr val="white"/>
                </a:solidFill>
                <a:latin typeface="Book Antiqua" pitchFamily="18" charset="0"/>
              </a:rPr>
              <a:t>Car il est proche de Dieu</a:t>
            </a:r>
          </a:p>
          <a:p>
            <a:pPr algn="ctr"/>
            <a:r>
              <a:rPr lang="fr-FR" sz="2800" b="1" dirty="0">
                <a:solidFill>
                  <a:prstClr val="white"/>
                </a:solidFill>
                <a:latin typeface="Book Antiqua" pitchFamily="18" charset="0"/>
              </a:rPr>
              <a:t>Et il l’implore pour nous</a:t>
            </a:r>
          </a:p>
        </p:txBody>
      </p:sp>
      <p:sp>
        <p:nvSpPr>
          <p:cNvPr id="17" name="ZoneTexte 16">
            <a:extLst>
              <a:ext uri="{FF2B5EF4-FFF2-40B4-BE49-F238E27FC236}">
                <a16:creationId xmlns:a16="http://schemas.microsoft.com/office/drawing/2014/main" id="{D0E7D63C-5A39-3236-4EAF-DFB8EDBF899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l’Archange Michel</a:t>
            </a:r>
          </a:p>
        </p:txBody>
      </p:sp>
      <p:sp>
        <p:nvSpPr>
          <p:cNvPr id="18" name="ZoneTexte 17">
            <a:hlinkClick r:id="rId2" action="ppaction://hlinksldjump"/>
            <a:extLst>
              <a:ext uri="{FF2B5EF4-FFF2-40B4-BE49-F238E27FC236}">
                <a16:creationId xmlns:a16="http://schemas.microsoft.com/office/drawing/2014/main" id="{AE2417D7-0711-9275-67CF-8382D00094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8766486"/>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774616" cy="2308324"/>
          </a:xfrm>
          <a:prstGeom prst="rect">
            <a:avLst/>
          </a:prstGeom>
        </p:spPr>
        <p:txBody>
          <a:bodyPr wrap="square">
            <a:spAutoFit/>
          </a:bodyPr>
          <a:lstStyle/>
          <a:p>
            <a:pPr algn="just" rtl="1"/>
            <a:r>
              <a:rPr lang="ar-EG" sz="3600" dirty="0">
                <a:solidFill>
                  <a:prstClr val="white"/>
                </a:solidFill>
              </a:rPr>
              <a:t>كل عطية صالحة</a:t>
            </a:r>
            <a:endParaRPr lang="fr-FR" sz="3600" dirty="0">
              <a:solidFill>
                <a:prstClr val="white"/>
              </a:solidFill>
            </a:endParaRPr>
          </a:p>
          <a:p>
            <a:pPr algn="just" rtl="1"/>
            <a:r>
              <a:rPr lang="ar-EG" sz="3600" dirty="0">
                <a:solidFill>
                  <a:prstClr val="white"/>
                </a:solidFill>
              </a:rPr>
              <a:t>وكل موهبة تامة</a:t>
            </a:r>
            <a:endParaRPr lang="fr-FR" sz="3600" dirty="0">
              <a:solidFill>
                <a:prstClr val="white"/>
              </a:solidFill>
            </a:endParaRPr>
          </a:p>
          <a:p>
            <a:pPr algn="just" rtl="1"/>
            <a:r>
              <a:rPr lang="ar-EG" sz="3600" dirty="0">
                <a:solidFill>
                  <a:prstClr val="white"/>
                </a:solidFill>
              </a:rPr>
              <a:t>انما تهبط لنا من فوق</a:t>
            </a:r>
            <a:br>
              <a:rPr lang="fr-FR" sz="3600" dirty="0">
                <a:solidFill>
                  <a:prstClr val="white"/>
                </a:solidFill>
              </a:rPr>
            </a:br>
            <a:r>
              <a:rPr lang="ar-EG" sz="3600" dirty="0">
                <a:solidFill>
                  <a:prstClr val="white"/>
                </a:solidFill>
              </a:rPr>
              <a:t>من عند أبى الأنوار.</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e;naneu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dwron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eunyou</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pswi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niouwini</a:t>
            </a:r>
            <a:r>
              <a:rPr lang="fr-FR" sz="2800" dirty="0">
                <a:solidFill>
                  <a:prstClr val="white"/>
                </a:solidFill>
                <a:latin typeface="CS Avva Shenouda" pitchFamily="34" charset="0"/>
              </a:rPr>
              <a:t>.</a:t>
            </a:r>
          </a:p>
        </p:txBody>
      </p:sp>
      <p:sp>
        <p:nvSpPr>
          <p:cNvPr id="7" name="Rectangle 6"/>
          <p:cNvSpPr/>
          <p:nvPr/>
        </p:nvSpPr>
        <p:spPr>
          <a:xfrm>
            <a:off x="323528" y="2969389"/>
            <a:ext cx="8509587" cy="1815882"/>
          </a:xfrm>
          <a:prstGeom prst="rect">
            <a:avLst/>
          </a:prstGeom>
        </p:spPr>
        <p:txBody>
          <a:bodyPr wrap="square">
            <a:spAutoFit/>
          </a:bodyPr>
          <a:lstStyle/>
          <a:p>
            <a:pPr algn="ctr"/>
            <a:r>
              <a:rPr lang="fr-FR" sz="2800" b="1" dirty="0">
                <a:solidFill>
                  <a:prstClr val="white"/>
                </a:solidFill>
                <a:latin typeface="Book Antiqua" pitchFamily="18" charset="0"/>
              </a:rPr>
              <a:t>Chaque don bien favorable</a:t>
            </a:r>
          </a:p>
          <a:p>
            <a:pPr algn="ctr"/>
            <a:r>
              <a:rPr lang="fr-FR" sz="2800" b="1" dirty="0">
                <a:solidFill>
                  <a:prstClr val="white"/>
                </a:solidFill>
                <a:latin typeface="Book Antiqua" pitchFamily="18" charset="0"/>
              </a:rPr>
              <a:t>Chaque talent parfait aussi</a:t>
            </a:r>
          </a:p>
          <a:p>
            <a:pPr algn="ctr"/>
            <a:r>
              <a:rPr lang="fr-FR" sz="2800" b="1" dirty="0">
                <a:solidFill>
                  <a:prstClr val="white"/>
                </a:solidFill>
                <a:latin typeface="Book Antiqua" pitchFamily="18" charset="0"/>
              </a:rPr>
              <a:t>Nous parvient depuis là-haut</a:t>
            </a:r>
          </a:p>
          <a:p>
            <a:pPr algn="ctr"/>
            <a:r>
              <a:rPr lang="fr-FR" sz="2800" b="1" dirty="0">
                <a:solidFill>
                  <a:prstClr val="white"/>
                </a:solidFill>
                <a:latin typeface="Book Antiqua" pitchFamily="18" charset="0"/>
              </a:rPr>
              <a:t>Il  vient du Père des lumières</a:t>
            </a:r>
          </a:p>
        </p:txBody>
      </p:sp>
      <p:sp>
        <p:nvSpPr>
          <p:cNvPr id="17" name="ZoneTexte 16">
            <a:extLst>
              <a:ext uri="{FF2B5EF4-FFF2-40B4-BE49-F238E27FC236}">
                <a16:creationId xmlns:a16="http://schemas.microsoft.com/office/drawing/2014/main" id="{1C7AE1CE-3804-A335-C52A-53F4D77B5D8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l’Archange Michel</a:t>
            </a:r>
          </a:p>
        </p:txBody>
      </p:sp>
      <p:sp>
        <p:nvSpPr>
          <p:cNvPr id="18" name="ZoneTexte 17">
            <a:hlinkClick r:id="rId2" action="ppaction://hlinksldjump"/>
            <a:extLst>
              <a:ext uri="{FF2B5EF4-FFF2-40B4-BE49-F238E27FC236}">
                <a16:creationId xmlns:a16="http://schemas.microsoft.com/office/drawing/2014/main" id="{464A8AC6-96EF-F32C-7520-12D9B46DA0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5995369"/>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5"/>
            <a:ext cx="3168352" cy="2308324"/>
          </a:xfrm>
          <a:prstGeom prst="rect">
            <a:avLst/>
          </a:prstGeom>
        </p:spPr>
        <p:txBody>
          <a:bodyPr wrap="square">
            <a:spAutoFit/>
          </a:bodyPr>
          <a:lstStyle/>
          <a:p>
            <a:pPr algn="r" rtl="1"/>
            <a:r>
              <a:rPr lang="ar-EG" sz="3600" dirty="0">
                <a:solidFill>
                  <a:prstClr val="white"/>
                </a:solidFill>
              </a:rPr>
              <a:t>فلنسبح ونمجد</a:t>
            </a:r>
            <a:br>
              <a:rPr lang="fr-FR" sz="3600" dirty="0">
                <a:solidFill>
                  <a:prstClr val="white"/>
                </a:solidFill>
              </a:rPr>
            </a:br>
            <a:r>
              <a:rPr lang="ar-EG" sz="3600" dirty="0">
                <a:solidFill>
                  <a:prstClr val="white"/>
                </a:solidFill>
              </a:rPr>
              <a:t>ونسجد للثالوث</a:t>
            </a:r>
            <a:br>
              <a:rPr lang="fr-FR" sz="3600" dirty="0">
                <a:solidFill>
                  <a:prstClr val="white"/>
                </a:solidFill>
              </a:rPr>
            </a:br>
            <a:r>
              <a:rPr lang="ar-EG" sz="3600" dirty="0">
                <a:solidFill>
                  <a:prstClr val="white"/>
                </a:solidFill>
              </a:rPr>
              <a:t>القدوس </a:t>
            </a:r>
            <a:r>
              <a:rPr lang="ar-EG" sz="3600" dirty="0" err="1">
                <a:solidFill>
                  <a:prstClr val="white"/>
                </a:solidFill>
              </a:rPr>
              <a:t>المساوى</a:t>
            </a:r>
            <a:br>
              <a:rPr lang="fr-FR" sz="3600" dirty="0">
                <a:solidFill>
                  <a:prstClr val="white"/>
                </a:solidFill>
              </a:rPr>
            </a:br>
            <a:r>
              <a:rPr lang="ar-EG" sz="3600" dirty="0">
                <a:solidFill>
                  <a:prstClr val="white"/>
                </a:solidFill>
              </a:rPr>
              <a:t>الدائم إلى الأبد</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ntenouwst</a:t>
            </a:r>
            <a:r>
              <a:rPr lang="fr-FR" sz="2800" dirty="0">
                <a:solidFill>
                  <a:prstClr val="white"/>
                </a:solidFill>
                <a:latin typeface="CS Avva Shenouda" pitchFamily="34" charset="0"/>
              </a:rPr>
              <a:t> n}`triac =e=;=u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nomooucioc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e;myn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Et louons et rendons gloire</a:t>
            </a:r>
          </a:p>
          <a:p>
            <a:pPr algn="ctr"/>
            <a:r>
              <a:rPr lang="fr-FR" sz="2800" b="1" dirty="0">
                <a:solidFill>
                  <a:prstClr val="white"/>
                </a:solidFill>
                <a:latin typeface="Book Antiqua" pitchFamily="18" charset="0"/>
              </a:rPr>
              <a:t>A la Sainte Trinité</a:t>
            </a:r>
          </a:p>
          <a:p>
            <a:pPr algn="ctr"/>
            <a:r>
              <a:rPr lang="fr-FR" sz="2800" b="1" dirty="0">
                <a:solidFill>
                  <a:prstClr val="white"/>
                </a:solidFill>
                <a:latin typeface="Book Antiqua" pitchFamily="18" charset="0"/>
              </a:rPr>
              <a:t>Elle qui est consubstantielle</a:t>
            </a:r>
          </a:p>
          <a:p>
            <a:pPr algn="ctr"/>
            <a:r>
              <a:rPr lang="fr-FR" sz="2800" b="1" dirty="0">
                <a:solidFill>
                  <a:prstClr val="white"/>
                </a:solidFill>
                <a:latin typeface="Book Antiqua" pitchFamily="18" charset="0"/>
              </a:rPr>
              <a:t>Et qui dure à tout jamais</a:t>
            </a:r>
          </a:p>
        </p:txBody>
      </p:sp>
      <p:sp>
        <p:nvSpPr>
          <p:cNvPr id="17" name="ZoneTexte 16">
            <a:extLst>
              <a:ext uri="{FF2B5EF4-FFF2-40B4-BE49-F238E27FC236}">
                <a16:creationId xmlns:a16="http://schemas.microsoft.com/office/drawing/2014/main" id="{8DA9DDD0-2CBB-2421-05CE-41C198A37EE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l’Archange Michel</a:t>
            </a:r>
          </a:p>
        </p:txBody>
      </p:sp>
      <p:sp>
        <p:nvSpPr>
          <p:cNvPr id="18" name="ZoneTexte 17">
            <a:hlinkClick r:id="rId2" action="ppaction://hlinksldjump"/>
            <a:extLst>
              <a:ext uri="{FF2B5EF4-FFF2-40B4-BE49-F238E27FC236}">
                <a16:creationId xmlns:a16="http://schemas.microsoft.com/office/drawing/2014/main" id="{0618C022-1EA7-CCB8-279A-EB5B5117A2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8165991"/>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85214"/>
          </a:xfrm>
          <a:prstGeom prst="rect">
            <a:avLst/>
          </a:prstGeom>
        </p:spPr>
        <p:txBody>
          <a:bodyPr wrap="square">
            <a:spAutoFit/>
          </a:bodyPr>
          <a:lstStyle/>
          <a:p>
            <a:pPr algn="just" rtl="1"/>
            <a:r>
              <a:rPr lang="ar-EG" sz="3400" dirty="0">
                <a:solidFill>
                  <a:prstClr val="white"/>
                </a:solidFill>
              </a:rPr>
              <a:t>اشفع فينا أمام الرب</a:t>
            </a:r>
            <a:endParaRPr lang="fr-FR" sz="3400" dirty="0">
              <a:solidFill>
                <a:prstClr val="white"/>
              </a:solidFill>
            </a:endParaRPr>
          </a:p>
          <a:p>
            <a:pPr algn="just" rtl="1"/>
            <a:r>
              <a:rPr lang="ar-EG" sz="3400" dirty="0">
                <a:solidFill>
                  <a:prstClr val="white"/>
                </a:solidFill>
              </a:rPr>
              <a:t>يا رئيس الملائكة الطاهر</a:t>
            </a:r>
            <a:endParaRPr lang="fr-FR" sz="3400" dirty="0">
              <a:solidFill>
                <a:prstClr val="white"/>
              </a:solidFill>
            </a:endParaRPr>
          </a:p>
          <a:p>
            <a:pPr algn="just" rtl="1"/>
            <a:r>
              <a:rPr lang="ar-EG" sz="3400" dirty="0">
                <a:solidFill>
                  <a:prstClr val="white"/>
                </a:solidFill>
              </a:rPr>
              <a:t>ميخائيل رئيس </a:t>
            </a:r>
            <a:r>
              <a:rPr lang="ar-EG" sz="3400" dirty="0" err="1">
                <a:solidFill>
                  <a:prstClr val="white"/>
                </a:solidFill>
              </a:rPr>
              <a:t>السمائيين</a:t>
            </a:r>
            <a:br>
              <a:rPr lang="fr-FR" sz="3400" dirty="0">
                <a:solidFill>
                  <a:prstClr val="white"/>
                </a:solidFill>
              </a:rPr>
            </a:br>
            <a:r>
              <a:rPr lang="ar-EG" sz="3400" dirty="0">
                <a:solidFill>
                  <a:prstClr val="white"/>
                </a:solidFill>
              </a:rPr>
              <a:t> ليغفر لنا خطايانا</a:t>
            </a:r>
            <a:endParaRPr lang="fr-FR" sz="34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pi`ar,y`aggeloc</a:t>
            </a: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Intercède pour nous tous</a:t>
            </a:r>
          </a:p>
          <a:p>
            <a:pPr algn="ctr"/>
            <a:r>
              <a:rPr lang="fr-FR" sz="2800" b="1" dirty="0">
                <a:solidFill>
                  <a:prstClr val="white"/>
                </a:solidFill>
                <a:latin typeface="Book Antiqua" pitchFamily="18" charset="0"/>
              </a:rPr>
              <a:t>Ô archange pur Michel</a:t>
            </a:r>
          </a:p>
          <a:p>
            <a:pPr algn="ctr"/>
            <a:r>
              <a:rPr lang="fr-FR" sz="2800" b="1" dirty="0">
                <a:solidFill>
                  <a:prstClr val="white"/>
                </a:solidFill>
                <a:latin typeface="Book Antiqua" pitchFamily="18" charset="0"/>
              </a:rPr>
              <a:t>Ô toi le chef des célestes</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78A02CE9-D98E-4633-3E7A-A8B46B248AC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l’Archange Michel</a:t>
            </a:r>
          </a:p>
        </p:txBody>
      </p:sp>
      <p:sp>
        <p:nvSpPr>
          <p:cNvPr id="18" name="ZoneTexte 17">
            <a:hlinkClick r:id="rId2" action="ppaction://hlinksldjump"/>
            <a:extLst>
              <a:ext uri="{FF2B5EF4-FFF2-40B4-BE49-F238E27FC236}">
                <a16:creationId xmlns:a16="http://schemas.microsoft.com/office/drawing/2014/main" id="{55596DBD-F0A3-59CD-4212-026320D239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8780617"/>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سبع سنين أكملها،</a:t>
            </a:r>
            <a:endParaRPr lang="fr-FR" sz="3600" dirty="0">
              <a:solidFill>
                <a:prstClr val="white"/>
              </a:solidFill>
            </a:endParaRPr>
          </a:p>
          <a:p>
            <a:pPr algn="just" rtl="1"/>
            <a:r>
              <a:rPr lang="ar-EG" sz="3600" dirty="0">
                <a:solidFill>
                  <a:prstClr val="white"/>
                </a:solidFill>
              </a:rPr>
              <a:t>القديس </a:t>
            </a:r>
            <a:r>
              <a:rPr lang="ar-EG" sz="3600" dirty="0" err="1">
                <a:solidFill>
                  <a:prstClr val="white"/>
                </a:solidFill>
              </a:rPr>
              <a:t>جيؤرجيوس</a:t>
            </a:r>
            <a:r>
              <a:rPr lang="ar-EG" sz="3600" dirty="0">
                <a:solidFill>
                  <a:prstClr val="white"/>
                </a:solidFill>
              </a:rPr>
              <a:t>،</a:t>
            </a:r>
            <a:endParaRPr lang="fr-FR" sz="3600" dirty="0">
              <a:solidFill>
                <a:prstClr val="white"/>
              </a:solidFill>
            </a:endParaRPr>
          </a:p>
          <a:p>
            <a:pPr algn="just" rtl="1"/>
            <a:r>
              <a:rPr lang="ar-EG" sz="3600" dirty="0">
                <a:solidFill>
                  <a:prstClr val="white"/>
                </a:solidFill>
              </a:rPr>
              <a:t>السبعين ملكاً المنافقين،</a:t>
            </a:r>
            <a:endParaRPr lang="fr-FR" sz="3600" dirty="0">
              <a:solidFill>
                <a:prstClr val="white"/>
              </a:solidFill>
            </a:endParaRPr>
          </a:p>
          <a:p>
            <a:pPr algn="just" rtl="1"/>
            <a:r>
              <a:rPr lang="ar-EG" sz="3600" dirty="0">
                <a:solidFill>
                  <a:prstClr val="white"/>
                </a:solidFill>
              </a:rPr>
              <a:t>يحكمون عليه كل يوم</a:t>
            </a:r>
            <a:endParaRPr lang="fr-FR" sz="36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(=z) `</a:t>
            </a:r>
            <a:r>
              <a:rPr lang="fr-FR" sz="2800" dirty="0" err="1">
                <a:solidFill>
                  <a:prstClr val="white"/>
                </a:solidFill>
                <a:latin typeface="CS Avva Shenouda" pitchFamily="34" charset="0"/>
              </a:rPr>
              <a:t>nrompi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vy=e=;=u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anomoc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eu]</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a:t>
            </a: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Durant sept années entières</a:t>
            </a:r>
          </a:p>
          <a:p>
            <a:pPr algn="ctr"/>
            <a:r>
              <a:rPr lang="fr-FR" sz="2800" b="1" dirty="0">
                <a:solidFill>
                  <a:prstClr val="white"/>
                </a:solidFill>
                <a:latin typeface="Book Antiqua" pitchFamily="18" charset="0"/>
              </a:rPr>
              <a:t>Saint Georges avait enduré</a:t>
            </a:r>
          </a:p>
          <a:p>
            <a:pPr algn="ctr"/>
            <a:r>
              <a:rPr lang="fr-FR" sz="2800" b="1" dirty="0">
                <a:solidFill>
                  <a:prstClr val="white"/>
                </a:solidFill>
                <a:latin typeface="Book Antiqua" pitchFamily="18" charset="0"/>
              </a:rPr>
              <a:t>Les soixante-dix rois impies</a:t>
            </a:r>
          </a:p>
          <a:p>
            <a:pPr algn="ctr"/>
            <a:r>
              <a:rPr lang="fr-FR" sz="2800" b="1" dirty="0">
                <a:solidFill>
                  <a:prstClr val="white"/>
                </a:solidFill>
                <a:latin typeface="Book Antiqua" pitchFamily="18" charset="0"/>
              </a:rPr>
              <a:t>Qui le jugeaient tous les jours</a:t>
            </a:r>
          </a:p>
        </p:txBody>
      </p:sp>
      <p:sp>
        <p:nvSpPr>
          <p:cNvPr id="17" name="ZoneTexte 16">
            <a:extLst>
              <a:ext uri="{FF2B5EF4-FFF2-40B4-BE49-F238E27FC236}">
                <a16:creationId xmlns:a16="http://schemas.microsoft.com/office/drawing/2014/main" id="{85AFD837-7231-8559-FFEE-46BB639CB81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AE79138E-496E-CEEC-0749-6B18A26E88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8575749"/>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20072" y="255444"/>
            <a:ext cx="3744416" cy="2062103"/>
          </a:xfrm>
          <a:prstGeom prst="rect">
            <a:avLst/>
          </a:prstGeom>
        </p:spPr>
        <p:txBody>
          <a:bodyPr wrap="square">
            <a:spAutoFit/>
          </a:bodyPr>
          <a:lstStyle/>
          <a:p>
            <a:pPr algn="just" rtl="1"/>
            <a:r>
              <a:rPr lang="ar-EG" sz="3200" dirty="0">
                <a:solidFill>
                  <a:prstClr val="white"/>
                </a:solidFill>
              </a:rPr>
              <a:t>ولم يقدروا أن يميلوا أفكاره،</a:t>
            </a:r>
            <a:endParaRPr lang="fr-FR" sz="3200" dirty="0">
              <a:solidFill>
                <a:prstClr val="white"/>
              </a:solidFill>
            </a:endParaRPr>
          </a:p>
          <a:p>
            <a:pPr algn="just" rtl="1"/>
            <a:r>
              <a:rPr lang="ar-EG" sz="3200" dirty="0">
                <a:solidFill>
                  <a:prstClr val="white"/>
                </a:solidFill>
              </a:rPr>
              <a:t>ولا إيمانه المستقيم،</a:t>
            </a:r>
            <a:endParaRPr lang="fr-FR" sz="3200" dirty="0">
              <a:solidFill>
                <a:prstClr val="white"/>
              </a:solidFill>
            </a:endParaRPr>
          </a:p>
          <a:p>
            <a:pPr algn="just" rtl="1"/>
            <a:r>
              <a:rPr lang="ar-EG" sz="3200" dirty="0">
                <a:solidFill>
                  <a:prstClr val="white"/>
                </a:solidFill>
              </a:rPr>
              <a:t>ولا عظم محبته،</a:t>
            </a:r>
            <a:endParaRPr lang="fr-FR" sz="3200" dirty="0">
              <a:solidFill>
                <a:prstClr val="white"/>
              </a:solidFill>
            </a:endParaRPr>
          </a:p>
          <a:p>
            <a:pPr algn="just" rtl="1"/>
            <a:r>
              <a:rPr lang="ar-EG" sz="3200" dirty="0">
                <a:solidFill>
                  <a:prstClr val="white"/>
                </a:solidFill>
              </a:rPr>
              <a:t>في الملك المسيح</a:t>
            </a:r>
            <a:endParaRPr lang="fr-FR" sz="3200" dirty="0">
              <a:solidFill>
                <a:prstClr val="white"/>
              </a:solidFill>
            </a:endParaRPr>
          </a:p>
        </p:txBody>
      </p:sp>
      <p:sp>
        <p:nvSpPr>
          <p:cNvPr id="6" name="Rectangle 5"/>
          <p:cNvSpPr/>
          <p:nvPr/>
        </p:nvSpPr>
        <p:spPr>
          <a:xfrm>
            <a:off x="323528" y="249492"/>
            <a:ext cx="4824536"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Mpou`svwnh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mpeflogicmoc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e`pouro</a:t>
            </a:r>
            <a:r>
              <a:rPr lang="fr-FR" sz="2800" dirty="0">
                <a:solidFill>
                  <a:prstClr val="white"/>
                </a:solidFill>
                <a:latin typeface="CS Avva Shenouda" pitchFamily="34" charset="0"/>
              </a:rPr>
              <a:t> P=,=c.</a:t>
            </a: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Ils n’ont pas pu détourner</a:t>
            </a:r>
          </a:p>
          <a:p>
            <a:pPr algn="ctr"/>
            <a:r>
              <a:rPr lang="fr-FR" sz="2800" b="1" dirty="0">
                <a:solidFill>
                  <a:prstClr val="white"/>
                </a:solidFill>
                <a:latin typeface="Book Antiqua" pitchFamily="18" charset="0"/>
              </a:rPr>
              <a:t>Ses idées, ni sa vraie Foi</a:t>
            </a:r>
          </a:p>
          <a:p>
            <a:pPr algn="ctr"/>
            <a:r>
              <a:rPr lang="fr-FR" sz="2800" b="1" dirty="0">
                <a:solidFill>
                  <a:prstClr val="white"/>
                </a:solidFill>
                <a:latin typeface="Book Antiqua" pitchFamily="18" charset="0"/>
              </a:rPr>
              <a:t>Et ni son très grand amour</a:t>
            </a:r>
          </a:p>
          <a:p>
            <a:pPr algn="ctr"/>
            <a:r>
              <a:rPr lang="fr-FR" sz="2800" b="1" dirty="0">
                <a:solidFill>
                  <a:prstClr val="white"/>
                </a:solidFill>
                <a:latin typeface="Book Antiqua" pitchFamily="18" charset="0"/>
              </a:rPr>
              <a:t>Pour le Roi, le Christ Messie</a:t>
            </a:r>
          </a:p>
        </p:txBody>
      </p:sp>
      <p:sp>
        <p:nvSpPr>
          <p:cNvPr id="17" name="ZoneTexte 16">
            <a:extLst>
              <a:ext uri="{FF2B5EF4-FFF2-40B4-BE49-F238E27FC236}">
                <a16:creationId xmlns:a16="http://schemas.microsoft.com/office/drawing/2014/main" id="{EA7224CC-FB33-78D9-9591-280A7AE54B1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91EC91B0-76DE-DB54-E9B3-83793DE139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9264202"/>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وكان يرتل مع داود قائلاً،</a:t>
            </a:r>
            <a:endParaRPr lang="fr-FR" sz="3200" dirty="0">
              <a:solidFill>
                <a:prstClr val="white"/>
              </a:solidFill>
            </a:endParaRPr>
          </a:p>
          <a:p>
            <a:pPr algn="just" rtl="1"/>
            <a:r>
              <a:rPr lang="ar-EG" sz="3200" dirty="0">
                <a:solidFill>
                  <a:prstClr val="white"/>
                </a:solidFill>
              </a:rPr>
              <a:t>أحاط بي جميع الأمم،</a:t>
            </a:r>
            <a:endParaRPr lang="fr-FR" sz="3200" dirty="0">
              <a:solidFill>
                <a:prstClr val="white"/>
              </a:solidFill>
            </a:endParaRPr>
          </a:p>
          <a:p>
            <a:pPr algn="just" rtl="1"/>
            <a:r>
              <a:rPr lang="ar-EG" sz="3200" dirty="0">
                <a:solidFill>
                  <a:prstClr val="white"/>
                </a:solidFill>
              </a:rPr>
              <a:t>لكن </a:t>
            </a:r>
            <a:r>
              <a:rPr lang="ar-EG" sz="3200" dirty="0" err="1">
                <a:solidFill>
                  <a:prstClr val="white"/>
                </a:solidFill>
              </a:rPr>
              <a:t>بإسم</a:t>
            </a:r>
            <a:r>
              <a:rPr lang="ar-EG" sz="3200" dirty="0">
                <a:solidFill>
                  <a:prstClr val="white"/>
                </a:solidFill>
              </a:rPr>
              <a:t> يسوع إلهي،</a:t>
            </a:r>
            <a:endParaRPr lang="fr-FR" sz="3200" dirty="0">
              <a:solidFill>
                <a:prstClr val="white"/>
              </a:solidFill>
            </a:endParaRPr>
          </a:p>
          <a:p>
            <a:pPr algn="just" rtl="1"/>
            <a:r>
              <a:rPr lang="ar-EG" sz="3200" dirty="0">
                <a:solidFill>
                  <a:prstClr val="white"/>
                </a:solidFill>
              </a:rPr>
              <a:t>انتقمت منهم.</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Naf`er'alin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aukw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t>
            </a:r>
            <a:r>
              <a:rPr lang="fr-FR" sz="2800" dirty="0">
                <a:solidFill>
                  <a:prstClr val="white"/>
                </a:solidFill>
                <a:latin typeface="CS Avva Shenouda" pitchFamily="34" charset="0"/>
              </a:rPr>
              <a:t>=y=c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 ai[i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[i `m`psis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7" name="Rectangle 6"/>
          <p:cNvSpPr/>
          <p:nvPr/>
        </p:nvSpPr>
        <p:spPr>
          <a:xfrm>
            <a:off x="323528" y="2969389"/>
            <a:ext cx="8509587" cy="1815882"/>
          </a:xfrm>
          <a:prstGeom prst="rect">
            <a:avLst/>
          </a:prstGeom>
        </p:spPr>
        <p:txBody>
          <a:bodyPr wrap="square">
            <a:spAutoFit/>
          </a:bodyPr>
          <a:lstStyle/>
          <a:p>
            <a:pPr algn="ctr"/>
            <a:r>
              <a:rPr lang="fr-FR" sz="2800" b="1" dirty="0">
                <a:solidFill>
                  <a:prstClr val="white"/>
                </a:solidFill>
                <a:latin typeface="Book Antiqua" pitchFamily="18" charset="0"/>
              </a:rPr>
              <a:t>Il chantait avec David</a:t>
            </a:r>
          </a:p>
          <a:p>
            <a:pPr algn="ctr"/>
            <a:r>
              <a:rPr lang="fr-FR" sz="2800" b="1" dirty="0">
                <a:solidFill>
                  <a:prstClr val="white"/>
                </a:solidFill>
                <a:latin typeface="Book Antiqua" pitchFamily="18" charset="0"/>
              </a:rPr>
              <a:t>Les nations m’avaient cerné</a:t>
            </a:r>
          </a:p>
          <a:p>
            <a:pPr algn="ctr"/>
            <a:r>
              <a:rPr lang="fr-FR" sz="2800" b="1" dirty="0">
                <a:solidFill>
                  <a:prstClr val="white"/>
                </a:solidFill>
                <a:latin typeface="Book Antiqua" pitchFamily="18" charset="0"/>
              </a:rPr>
              <a:t>Au nom de Jésus mon Dieu</a:t>
            </a:r>
          </a:p>
          <a:p>
            <a:pPr algn="ctr"/>
            <a:r>
              <a:rPr lang="fr-FR" sz="2800" b="1" dirty="0">
                <a:solidFill>
                  <a:prstClr val="white"/>
                </a:solidFill>
                <a:latin typeface="Book Antiqua" pitchFamily="18" charset="0"/>
              </a:rPr>
              <a:t>Je les ai toutes détruites</a:t>
            </a:r>
          </a:p>
        </p:txBody>
      </p:sp>
      <p:sp>
        <p:nvSpPr>
          <p:cNvPr id="17" name="ZoneTexte 16">
            <a:extLst>
              <a:ext uri="{FF2B5EF4-FFF2-40B4-BE49-F238E27FC236}">
                <a16:creationId xmlns:a16="http://schemas.microsoft.com/office/drawing/2014/main" id="{2E15420D-DDB9-CBB4-7748-869EA2E542D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7C346AFF-FC6E-D935-79E5-DCE466C3B4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25059"/>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4"/>
            <a:ext cx="3672408" cy="1938992"/>
          </a:xfrm>
          <a:prstGeom prst="rect">
            <a:avLst/>
          </a:prstGeom>
        </p:spPr>
        <p:txBody>
          <a:bodyPr wrap="square">
            <a:spAutoFit/>
          </a:bodyPr>
          <a:lstStyle/>
          <a:p>
            <a:pPr algn="just" rtl="1"/>
            <a:r>
              <a:rPr lang="ar-EG" sz="3000" dirty="0">
                <a:solidFill>
                  <a:prstClr val="white"/>
                </a:solidFill>
              </a:rPr>
              <a:t>عظيمة هي كرامتك،</a:t>
            </a:r>
            <a:endParaRPr lang="fr-FR" sz="3000" dirty="0">
              <a:solidFill>
                <a:prstClr val="white"/>
              </a:solidFill>
            </a:endParaRPr>
          </a:p>
          <a:p>
            <a:pPr algn="just" rtl="1"/>
            <a:r>
              <a:rPr lang="ar-EG" sz="3000" dirty="0">
                <a:solidFill>
                  <a:prstClr val="white"/>
                </a:solidFill>
              </a:rPr>
              <a:t>يا سيدي الملك </a:t>
            </a:r>
            <a:r>
              <a:rPr lang="ar-EG" sz="3000" dirty="0" err="1">
                <a:solidFill>
                  <a:prstClr val="white"/>
                </a:solidFill>
              </a:rPr>
              <a:t>جيؤرجيوس</a:t>
            </a:r>
            <a:r>
              <a:rPr lang="ar-EG" sz="3000" dirty="0">
                <a:solidFill>
                  <a:prstClr val="white"/>
                </a:solidFill>
              </a:rPr>
              <a:t>،</a:t>
            </a:r>
            <a:endParaRPr lang="fr-FR" sz="3000" dirty="0">
              <a:solidFill>
                <a:prstClr val="white"/>
              </a:solidFill>
            </a:endParaRPr>
          </a:p>
          <a:p>
            <a:pPr algn="just" rtl="1"/>
            <a:r>
              <a:rPr lang="ar-EG" sz="3000" dirty="0">
                <a:solidFill>
                  <a:prstClr val="white"/>
                </a:solidFill>
              </a:rPr>
              <a:t>المسيح يفرح معك،</a:t>
            </a:r>
            <a:endParaRPr lang="fr-FR" sz="3000" dirty="0">
              <a:solidFill>
                <a:prstClr val="white"/>
              </a:solidFill>
            </a:endParaRPr>
          </a:p>
          <a:p>
            <a:pPr algn="just" rtl="1"/>
            <a:r>
              <a:rPr lang="ar-EG" sz="3000" dirty="0">
                <a:solidFill>
                  <a:prstClr val="white"/>
                </a:solidFill>
              </a:rPr>
              <a:t>في أورشليم السمائية</a:t>
            </a:r>
            <a:endParaRPr lang="fr-FR" sz="30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pektaio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7" name="Rectangle 6"/>
          <p:cNvSpPr/>
          <p:nvPr/>
        </p:nvSpPr>
        <p:spPr>
          <a:xfrm>
            <a:off x="336172" y="2969389"/>
            <a:ext cx="8496943" cy="1815882"/>
          </a:xfrm>
          <a:prstGeom prst="rect">
            <a:avLst/>
          </a:prstGeom>
        </p:spPr>
        <p:txBody>
          <a:bodyPr wrap="square">
            <a:spAutoFit/>
          </a:bodyPr>
          <a:lstStyle/>
          <a:p>
            <a:pPr algn="ctr"/>
            <a:r>
              <a:rPr lang="fr-FR" sz="2800" b="1" dirty="0">
                <a:solidFill>
                  <a:prstClr val="white"/>
                </a:solidFill>
                <a:latin typeface="Book Antiqua" pitchFamily="18" charset="0"/>
              </a:rPr>
              <a:t>Et très grand est ton honneur</a:t>
            </a:r>
          </a:p>
          <a:p>
            <a:pPr algn="ctr"/>
            <a:r>
              <a:rPr lang="fr-FR" sz="2800" b="1" dirty="0">
                <a:solidFill>
                  <a:prstClr val="white"/>
                </a:solidFill>
                <a:latin typeface="Book Antiqua" pitchFamily="18" charset="0"/>
              </a:rPr>
              <a:t>Ô mon maître le roi Georges</a:t>
            </a:r>
          </a:p>
          <a:p>
            <a:pPr algn="ctr"/>
            <a:r>
              <a:rPr lang="fr-FR" sz="2800" b="1" dirty="0">
                <a:solidFill>
                  <a:prstClr val="white"/>
                </a:solidFill>
                <a:latin typeface="Book Antiqua" pitchFamily="18" charset="0"/>
              </a:rPr>
              <a:t>Christ se réjouit avec toi</a:t>
            </a:r>
          </a:p>
          <a:p>
            <a:pPr algn="ctr"/>
            <a:r>
              <a:rPr lang="fr-FR" sz="2800" b="1" dirty="0">
                <a:solidFill>
                  <a:prstClr val="white"/>
                </a:solidFill>
                <a:latin typeface="Book Antiqua" pitchFamily="18" charset="0"/>
              </a:rPr>
              <a:t>Dans Jérusalem céleste</a:t>
            </a:r>
          </a:p>
        </p:txBody>
      </p:sp>
      <p:sp>
        <p:nvSpPr>
          <p:cNvPr id="17" name="ZoneTexte 16">
            <a:extLst>
              <a:ext uri="{FF2B5EF4-FFF2-40B4-BE49-F238E27FC236}">
                <a16:creationId xmlns:a16="http://schemas.microsoft.com/office/drawing/2014/main" id="{CDB070C2-4AD2-45FD-8B1E-B18B861776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63CABD56-000E-3156-5E09-0BFC9BF823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047859"/>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السلام لك أيها الشهيد،</a:t>
            </a:r>
            <a:endParaRPr lang="fr-FR" sz="3200" dirty="0">
              <a:solidFill>
                <a:prstClr val="white"/>
              </a:solidFill>
            </a:endParaRPr>
          </a:p>
          <a:p>
            <a:pPr algn="just" rtl="1"/>
            <a:r>
              <a:rPr lang="ar-EG" sz="3200" dirty="0">
                <a:solidFill>
                  <a:prstClr val="white"/>
                </a:solidFill>
              </a:rPr>
              <a:t>السلام للشجاع المجاهد،</a:t>
            </a:r>
            <a:endParaRPr lang="fr-FR" sz="3200" dirty="0">
              <a:solidFill>
                <a:prstClr val="white"/>
              </a:solidFill>
            </a:endParaRPr>
          </a:p>
          <a:p>
            <a:pPr algn="just" rtl="1"/>
            <a:r>
              <a:rPr lang="ar-EG" sz="3200" dirty="0">
                <a:solidFill>
                  <a:prstClr val="white"/>
                </a:solidFill>
              </a:rPr>
              <a:t>السلام لللابس الجهاد،</a:t>
            </a:r>
            <a:endParaRPr lang="fr-FR" sz="3200" dirty="0">
              <a:solidFill>
                <a:prstClr val="white"/>
              </a:solidFill>
            </a:endParaRPr>
          </a:p>
          <a:p>
            <a:pPr algn="just" rtl="1"/>
            <a:r>
              <a:rPr lang="ar-EG" sz="3200" dirty="0">
                <a:solidFill>
                  <a:prstClr val="white"/>
                </a:solidFill>
              </a:rPr>
              <a:t>سيدي الملك </a:t>
            </a:r>
            <a:r>
              <a:rPr lang="ar-EG" sz="3200" dirty="0" err="1">
                <a:solidFill>
                  <a:prstClr val="white"/>
                </a:solidFill>
              </a:rPr>
              <a:t>جيؤرجيوس</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piswij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ngenneoc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pi`a;lovoroc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a:t>
            </a: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Salut à toi ô martyr, </a:t>
            </a:r>
          </a:p>
          <a:p>
            <a:pPr algn="ctr"/>
            <a:r>
              <a:rPr lang="fr-FR" sz="2800" b="1" dirty="0">
                <a:solidFill>
                  <a:prstClr val="white"/>
                </a:solidFill>
                <a:latin typeface="Book Antiqua" pitchFamily="18" charset="0"/>
              </a:rPr>
              <a:t>salut courageux héros, </a:t>
            </a:r>
          </a:p>
          <a:p>
            <a:pPr algn="ctr"/>
            <a:r>
              <a:rPr lang="fr-FR" sz="2800" b="1" dirty="0">
                <a:solidFill>
                  <a:prstClr val="white"/>
                </a:solidFill>
                <a:latin typeface="Book Antiqua" pitchFamily="18" charset="0"/>
              </a:rPr>
              <a:t>salut au persévérant, </a:t>
            </a:r>
          </a:p>
          <a:p>
            <a:pPr algn="ctr"/>
            <a:r>
              <a:rPr lang="fr-FR" sz="2800" b="1" dirty="0">
                <a:solidFill>
                  <a:prstClr val="white"/>
                </a:solidFill>
                <a:latin typeface="Book Antiqua" pitchFamily="18" charset="0"/>
              </a:rPr>
              <a:t>mon seigneur le roi Georges.</a:t>
            </a:r>
          </a:p>
        </p:txBody>
      </p:sp>
      <p:sp>
        <p:nvSpPr>
          <p:cNvPr id="17" name="ZoneTexte 16">
            <a:extLst>
              <a:ext uri="{FF2B5EF4-FFF2-40B4-BE49-F238E27FC236}">
                <a16:creationId xmlns:a16="http://schemas.microsoft.com/office/drawing/2014/main" id="{10C13F55-B2E9-8FFB-3EA4-C5C40BFCAC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A0143C3D-6AA4-B32B-2FD8-76C80CB1D4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7082393"/>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4"/>
            <a:ext cx="3685052" cy="2062103"/>
          </a:xfrm>
          <a:prstGeom prst="rect">
            <a:avLst/>
          </a:prstGeom>
        </p:spPr>
        <p:txBody>
          <a:bodyPr wrap="square">
            <a:spAutoFit/>
          </a:bodyPr>
          <a:lstStyle/>
          <a:p>
            <a:pPr algn="just" rtl="1"/>
            <a:r>
              <a:rPr lang="ar-EG" sz="3200" dirty="0">
                <a:solidFill>
                  <a:prstClr val="white"/>
                </a:solidFill>
              </a:rPr>
              <a:t>أطلب من الرب عنا،</a:t>
            </a:r>
            <a:endParaRPr lang="fr-FR" sz="3200" dirty="0">
              <a:solidFill>
                <a:prstClr val="white"/>
              </a:solidFill>
            </a:endParaRPr>
          </a:p>
          <a:p>
            <a:pPr algn="just" rtl="1"/>
            <a:r>
              <a:rPr lang="ar-EG" sz="3200" dirty="0">
                <a:solidFill>
                  <a:prstClr val="white"/>
                </a:solidFill>
              </a:rPr>
              <a:t>أيها الشهيد المجاهد،</a:t>
            </a:r>
            <a:endParaRPr lang="fr-FR" sz="3200" dirty="0">
              <a:solidFill>
                <a:prstClr val="white"/>
              </a:solidFill>
            </a:endParaRPr>
          </a:p>
          <a:p>
            <a:pPr algn="just" rtl="1"/>
            <a:r>
              <a:rPr lang="ar-EG" sz="3200" dirty="0">
                <a:solidFill>
                  <a:prstClr val="white"/>
                </a:solidFill>
              </a:rPr>
              <a:t>سيدي الملك </a:t>
            </a:r>
            <a:r>
              <a:rPr lang="ar-EG" sz="3200" dirty="0" err="1">
                <a:solidFill>
                  <a:prstClr val="white"/>
                </a:solidFill>
              </a:rPr>
              <a:t>جيؤرجيوس</a:t>
            </a:r>
            <a:r>
              <a:rPr lang="ar-EG" sz="3200" dirty="0">
                <a:solidFill>
                  <a:prstClr val="white"/>
                </a:solidFill>
              </a:rPr>
              <a:t>،</a:t>
            </a:r>
            <a:endParaRPr lang="fr-FR" sz="3200" dirty="0">
              <a:solidFill>
                <a:prstClr val="white"/>
              </a:solidFill>
            </a:endParaRPr>
          </a:p>
          <a:p>
            <a:pPr algn="just" rtl="1"/>
            <a:r>
              <a:rPr lang="ar-EG" sz="3200" dirty="0">
                <a:solidFill>
                  <a:prstClr val="white"/>
                </a:solidFill>
              </a:rPr>
              <a:t>ليغفر لنا خطايانا.</a:t>
            </a:r>
            <a:endParaRPr lang="fr-FR" sz="3200" dirty="0">
              <a:solidFill>
                <a:prstClr val="white"/>
              </a:solidFill>
            </a:endParaRPr>
          </a:p>
        </p:txBody>
      </p:sp>
      <p:sp>
        <p:nvSpPr>
          <p:cNvPr id="6" name="Rectangle 5"/>
          <p:cNvSpPr/>
          <p:nvPr/>
        </p:nvSpPr>
        <p:spPr>
          <a:xfrm>
            <a:off x="323528" y="249492"/>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pi`a;lovoroc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a:t>
            </a:r>
            <a:r>
              <a:rPr lang="fr-FR" sz="2800">
                <a:solidFill>
                  <a:prstClr val="white"/>
                </a:solidFill>
                <a:latin typeface="CS Avva Shenouda" pitchFamily="34" charset="0"/>
              </a:rPr>
              <a:t>nan `ebol</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le persévérant martyr, </a:t>
            </a:r>
          </a:p>
          <a:p>
            <a:pPr algn="ctr"/>
            <a:r>
              <a:rPr lang="fr-FR" sz="2800" b="1" dirty="0">
                <a:solidFill>
                  <a:prstClr val="white"/>
                </a:solidFill>
                <a:latin typeface="Book Antiqua" pitchFamily="18" charset="0"/>
              </a:rPr>
              <a:t>Ô mon Seigneur le roi Georges, </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1F7E5D66-75B1-4F75-52A8-A41F70D6F22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83CEAF10-3349-31AF-8A12-134712A5D3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988551"/>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246769"/>
          </a:xfrm>
          <a:prstGeom prst="rect">
            <a:avLst/>
          </a:prstGeom>
        </p:spPr>
        <p:txBody>
          <a:bodyPr wrap="square">
            <a:spAutoFit/>
          </a:bodyPr>
          <a:lstStyle/>
          <a:p>
            <a:pPr algn="just" rtl="1"/>
            <a:r>
              <a:rPr lang="ar-EG" sz="2800" dirty="0">
                <a:solidFill>
                  <a:prstClr val="white"/>
                </a:solidFill>
              </a:rPr>
              <a:t>كونى أنتِ ناظرة علينا</a:t>
            </a:r>
            <a:endParaRPr lang="fr-FR" sz="2800" dirty="0">
              <a:solidFill>
                <a:prstClr val="white"/>
              </a:solidFill>
            </a:endParaRPr>
          </a:p>
          <a:p>
            <a:pPr algn="just" rtl="1"/>
            <a:r>
              <a:rPr lang="ar-EG" sz="2800" dirty="0" err="1">
                <a:solidFill>
                  <a:prstClr val="white"/>
                </a:solidFill>
              </a:rPr>
              <a:t>فى</a:t>
            </a:r>
            <a:r>
              <a:rPr lang="ar-EG" sz="2800" dirty="0">
                <a:solidFill>
                  <a:prstClr val="white"/>
                </a:solidFill>
              </a:rPr>
              <a:t> المواضع العالية </a:t>
            </a:r>
            <a:r>
              <a:rPr lang="ar-EG" sz="2800" dirty="0" err="1">
                <a:solidFill>
                  <a:prstClr val="white"/>
                </a:solidFill>
              </a:rPr>
              <a:t>التى</a:t>
            </a:r>
            <a:r>
              <a:rPr lang="ar-EG" sz="2800" dirty="0">
                <a:solidFill>
                  <a:prstClr val="white"/>
                </a:solidFill>
              </a:rPr>
              <a:t> أنتِ كائنة فيها.</a:t>
            </a:r>
            <a:endParaRPr lang="fr-FR" sz="2800" dirty="0">
              <a:solidFill>
                <a:prstClr val="white"/>
              </a:solidFill>
            </a:endParaRPr>
          </a:p>
          <a:p>
            <a:pPr algn="just" rtl="1"/>
            <a:r>
              <a:rPr lang="ar-EG" sz="2800" dirty="0">
                <a:solidFill>
                  <a:prstClr val="white"/>
                </a:solidFill>
              </a:rPr>
              <a:t> يا سيدتنا كلنا والدة الإله</a:t>
            </a:r>
            <a:br>
              <a:rPr lang="fr-FR" sz="2800" dirty="0">
                <a:solidFill>
                  <a:prstClr val="white"/>
                </a:solidFill>
              </a:rPr>
            </a:br>
            <a:r>
              <a:rPr lang="ar-EG" sz="2800" dirty="0">
                <a:solidFill>
                  <a:prstClr val="white"/>
                </a:solidFill>
              </a:rPr>
              <a:t> العذراء كل حين.</a:t>
            </a:r>
            <a:endParaRPr lang="fr-FR" sz="28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a:t>
            </a:r>
            <a:r>
              <a:rPr lang="fr-FR" sz="2800" dirty="0">
                <a:solidFill>
                  <a:prstClr val="white"/>
                </a:solidFill>
                <a:latin typeface="CS Avva Shenouda" pitchFamily="34" charset="0"/>
              </a:rPr>
              <a:t>   et[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etere,y</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nqytou</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lvl="1" algn="ctr"/>
            <a:r>
              <a:rPr lang="fr-FR" sz="2800" b="1" dirty="0">
                <a:solidFill>
                  <a:prstClr val="white"/>
                </a:solidFill>
                <a:latin typeface="Book Antiqua" pitchFamily="18" charset="0"/>
              </a:rPr>
              <a:t>Aussi sois notre avocate </a:t>
            </a:r>
          </a:p>
          <a:p>
            <a:pPr lvl="1" algn="ctr"/>
            <a:r>
              <a:rPr lang="fr-FR" sz="2800" b="1" dirty="0">
                <a:solidFill>
                  <a:prstClr val="white"/>
                </a:solidFill>
                <a:latin typeface="Book Antiqua" pitchFamily="18" charset="0"/>
              </a:rPr>
              <a:t>Dans les lieux très élevés </a:t>
            </a:r>
          </a:p>
          <a:p>
            <a:pPr lvl="1" algn="ctr"/>
            <a:r>
              <a:rPr lang="fr-FR" sz="2800" b="1" dirty="0">
                <a:solidFill>
                  <a:prstClr val="white"/>
                </a:solidFill>
                <a:latin typeface="Book Antiqua" pitchFamily="18" charset="0"/>
              </a:rPr>
              <a:t>Où tu règnes Ô notre Dame</a:t>
            </a:r>
          </a:p>
          <a:p>
            <a:pPr lvl="1" algn="ctr"/>
            <a:r>
              <a:rPr lang="fr-FR" sz="2800" b="1" dirty="0">
                <a:solidFill>
                  <a:prstClr val="white"/>
                </a:solidFill>
                <a:latin typeface="Book Antiqua" pitchFamily="18" charset="0"/>
              </a:rPr>
              <a:t>Mère de Dieu Ô toujours vierge</a:t>
            </a:r>
          </a:p>
        </p:txBody>
      </p:sp>
      <p:sp>
        <p:nvSpPr>
          <p:cNvPr id="17" name="ZoneTexte 16">
            <a:extLst>
              <a:ext uri="{FF2B5EF4-FFF2-40B4-BE49-F238E27FC236}">
                <a16:creationId xmlns:a16="http://schemas.microsoft.com/office/drawing/2014/main" id="{8007CB48-8F5B-8DF5-4DDC-CEED4B5F93A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0CE1700D-DE03-4C6A-AB27-22CA69FEA7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6690125"/>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EG" sz="3200" dirty="0" err="1">
                <a:solidFill>
                  <a:prstClr val="white"/>
                </a:solidFill>
              </a:rPr>
              <a:t>إسألى</a:t>
            </a:r>
            <a:r>
              <a:rPr lang="ar-EG" sz="3200" dirty="0">
                <a:solidFill>
                  <a:prstClr val="white"/>
                </a:solidFill>
              </a:rPr>
              <a:t> الذى ولدته</a:t>
            </a:r>
            <a:endParaRPr lang="fr-FR" sz="3200" dirty="0">
              <a:solidFill>
                <a:prstClr val="white"/>
              </a:solidFill>
            </a:endParaRPr>
          </a:p>
          <a:p>
            <a:pPr algn="just" rtl="1"/>
            <a:r>
              <a:rPr lang="ar-EG" sz="3200" dirty="0">
                <a:solidFill>
                  <a:prstClr val="white"/>
                </a:solidFill>
              </a:rPr>
              <a:t>مخلصنا الصالح</a:t>
            </a:r>
            <a:endParaRPr lang="fr-FR" sz="3200" dirty="0">
              <a:solidFill>
                <a:prstClr val="white"/>
              </a:solidFill>
            </a:endParaRPr>
          </a:p>
          <a:p>
            <a:pPr algn="just" rtl="1"/>
            <a:r>
              <a:rPr lang="ar-EG" sz="3200" dirty="0">
                <a:solidFill>
                  <a:prstClr val="white"/>
                </a:solidFill>
              </a:rPr>
              <a:t>أن يرفع عنا هذه الأتعاب</a:t>
            </a:r>
            <a:endParaRPr lang="fr-FR" sz="3200" dirty="0">
              <a:solidFill>
                <a:prstClr val="white"/>
              </a:solidFill>
            </a:endParaRPr>
          </a:p>
          <a:p>
            <a:pPr algn="just" rtl="1"/>
            <a:r>
              <a:rPr lang="ar-EG" sz="3200" dirty="0">
                <a:solidFill>
                  <a:prstClr val="white"/>
                </a:solidFill>
              </a:rPr>
              <a:t>ويقرر لنا سلامه. </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¿Ma]ho `</a:t>
            </a:r>
            <a:r>
              <a:rPr lang="fr-FR" sz="2800" dirty="0" err="1">
                <a:solidFill>
                  <a:prstClr val="white"/>
                </a:solidFill>
                <a:latin typeface="CS Avva Shenouda" pitchFamily="34" charset="0"/>
              </a:rPr>
              <a:t>mvy`etaremacf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nnaiqici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ntefcemni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ntefhiryny</a:t>
            </a:r>
            <a:r>
              <a:rPr lang="fr-FR" sz="2800" dirty="0">
                <a:solidFill>
                  <a:prstClr val="white"/>
                </a:solidFill>
                <a:latin typeface="CS Avva Shenouda" pitchFamily="34" charset="0"/>
              </a:rPr>
              <a:t>.</a:t>
            </a:r>
          </a:p>
        </p:txBody>
      </p:sp>
      <p:sp>
        <p:nvSpPr>
          <p:cNvPr id="7" name="Rectangle 6"/>
          <p:cNvSpPr/>
          <p:nvPr/>
        </p:nvSpPr>
        <p:spPr>
          <a:xfrm>
            <a:off x="323528" y="2969389"/>
            <a:ext cx="8496944" cy="1815882"/>
          </a:xfrm>
          <a:prstGeom prst="rect">
            <a:avLst/>
          </a:prstGeom>
        </p:spPr>
        <p:txBody>
          <a:bodyPr wrap="square">
            <a:spAutoFit/>
          </a:bodyPr>
          <a:lstStyle/>
          <a:p>
            <a:pPr algn="ctr"/>
            <a:r>
              <a:rPr lang="fr-FR" sz="2800" b="1" dirty="0">
                <a:solidFill>
                  <a:prstClr val="white"/>
                </a:solidFill>
                <a:latin typeface="Book Antiqua" pitchFamily="18" charset="0"/>
              </a:rPr>
              <a:t>Implore notre bon Sauveur</a:t>
            </a:r>
          </a:p>
          <a:p>
            <a:pPr algn="ctr"/>
            <a:r>
              <a:rPr lang="fr-FR" sz="2800" b="1" dirty="0">
                <a:solidFill>
                  <a:prstClr val="white"/>
                </a:solidFill>
                <a:latin typeface="Book Antiqua" pitchFamily="18" charset="0"/>
              </a:rPr>
              <a:t>Celui que tu enfantas</a:t>
            </a:r>
          </a:p>
          <a:p>
            <a:pPr algn="ctr"/>
            <a:r>
              <a:rPr lang="fr-FR" sz="2800" b="1" dirty="0">
                <a:solidFill>
                  <a:prstClr val="white"/>
                </a:solidFill>
                <a:latin typeface="Book Antiqua" pitchFamily="18" charset="0"/>
              </a:rPr>
              <a:t>Qu’il nous épargne les peines</a:t>
            </a:r>
          </a:p>
          <a:p>
            <a:pPr algn="ctr"/>
            <a:r>
              <a:rPr lang="fr-FR" sz="2800" b="1" dirty="0">
                <a:solidFill>
                  <a:prstClr val="white"/>
                </a:solidFill>
                <a:latin typeface="Book Antiqua" pitchFamily="18" charset="0"/>
              </a:rPr>
              <a:t>Et qu’il nous donne sa paix</a:t>
            </a:r>
          </a:p>
        </p:txBody>
      </p:sp>
      <p:sp>
        <p:nvSpPr>
          <p:cNvPr id="17" name="ZoneTexte 16">
            <a:extLst>
              <a:ext uri="{FF2B5EF4-FFF2-40B4-BE49-F238E27FC236}">
                <a16:creationId xmlns:a16="http://schemas.microsoft.com/office/drawing/2014/main" id="{41F2E9CE-8134-9CAE-06AD-D89B797C8DF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25B2AB9E-29ED-2A74-ED93-BDD3940D5A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9457046"/>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السلام لك أيتها العذراء</a:t>
            </a:r>
            <a:br>
              <a:rPr lang="fr-FR" sz="3200" dirty="0">
                <a:solidFill>
                  <a:prstClr val="white"/>
                </a:solidFill>
              </a:rPr>
            </a:br>
            <a:r>
              <a:rPr lang="ar-EG" sz="3200" dirty="0">
                <a:solidFill>
                  <a:prstClr val="white"/>
                </a:solidFill>
              </a:rPr>
              <a:t>الملكة الحقيقية الحقانية.</a:t>
            </a:r>
            <a:br>
              <a:rPr lang="fr-FR" sz="3200" dirty="0">
                <a:solidFill>
                  <a:prstClr val="white"/>
                </a:solidFill>
              </a:rPr>
            </a:br>
            <a:r>
              <a:rPr lang="ar-EG" sz="3200" dirty="0">
                <a:solidFill>
                  <a:prstClr val="white"/>
                </a:solidFill>
              </a:rPr>
              <a:t>السلام لفخر جنسنا.</a:t>
            </a:r>
            <a:br>
              <a:rPr lang="fr-FR" sz="3200" dirty="0">
                <a:solidFill>
                  <a:prstClr val="white"/>
                </a:solidFill>
              </a:rPr>
            </a:br>
            <a:r>
              <a:rPr lang="ar-EG" sz="3200" dirty="0">
                <a:solidFill>
                  <a:prstClr val="white"/>
                </a:solidFill>
              </a:rPr>
              <a:t>ولدت لنا </a:t>
            </a:r>
            <a:r>
              <a:rPr lang="ar-EG" sz="3200" dirty="0" err="1">
                <a:solidFill>
                  <a:prstClr val="white"/>
                </a:solidFill>
              </a:rPr>
              <a:t>عمانوئيل</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]ourw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336172" y="2969389"/>
            <a:ext cx="8484299"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17" name="ZoneTexte 16">
            <a:extLst>
              <a:ext uri="{FF2B5EF4-FFF2-40B4-BE49-F238E27FC236}">
                <a16:creationId xmlns:a16="http://schemas.microsoft.com/office/drawing/2014/main" id="{0E8FCB4F-8B4C-59A9-5043-B310ED18B15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2A18B126-5FDB-D47B-CA10-7201ADCAE8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374038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308324"/>
          </a:xfrm>
          <a:prstGeom prst="rect">
            <a:avLst/>
          </a:prstGeom>
        </p:spPr>
        <p:txBody>
          <a:bodyPr wrap="square">
            <a:spAutoFit/>
          </a:bodyPr>
          <a:lstStyle/>
          <a:p>
            <a:pPr algn="just" rtl="1"/>
            <a:r>
              <a:rPr lang="ar-EG" sz="3600" dirty="0">
                <a:solidFill>
                  <a:prstClr val="white"/>
                </a:solidFill>
              </a:rPr>
              <a:t>نسألك أن تذكرينا</a:t>
            </a:r>
            <a:br>
              <a:rPr lang="fr-FR" sz="3600" dirty="0">
                <a:solidFill>
                  <a:prstClr val="white"/>
                </a:solidFill>
              </a:rPr>
            </a:br>
            <a:r>
              <a:rPr lang="ar-EG" sz="3600" dirty="0">
                <a:solidFill>
                  <a:prstClr val="white"/>
                </a:solidFill>
              </a:rPr>
              <a:t>أيتها الشفيعة المؤتمنة</a:t>
            </a:r>
            <a:br>
              <a:rPr lang="fr-FR" sz="3600" dirty="0">
                <a:solidFill>
                  <a:prstClr val="white"/>
                </a:solidFill>
              </a:rPr>
            </a:br>
            <a:r>
              <a:rPr lang="ar-EG" sz="3600" dirty="0">
                <a:solidFill>
                  <a:prstClr val="white"/>
                </a:solidFill>
              </a:rPr>
              <a:t>أمام ربنا يسوع المسيح</a:t>
            </a:r>
            <a:br>
              <a:rPr lang="fr-FR" sz="3600" dirty="0">
                <a:solidFill>
                  <a:prstClr val="white"/>
                </a:solidFill>
              </a:rPr>
            </a:br>
            <a:r>
              <a:rPr lang="ar-EG" sz="3600" dirty="0">
                <a:solidFill>
                  <a:prstClr val="white"/>
                </a:solidFill>
              </a:rPr>
              <a:t>ليغفر لنا خطايانا.</a:t>
            </a:r>
            <a:endParaRPr lang="fr-FR" sz="36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530A2362-8E78-3F9D-2E3C-71C7E4C0195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2247AE21-AF8E-EA2C-C761-28CEB73E6E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159005"/>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331640" y="1979425"/>
            <a:ext cx="6318702" cy="669414"/>
          </a:xfrm>
          <a:prstGeom prst="rect">
            <a:avLst/>
          </a:prstGeom>
        </p:spPr>
        <p:txBody>
          <a:bodyPr wrap="square">
            <a:spAutoFit/>
          </a:bodyPr>
          <a:lstStyle/>
          <a:p>
            <a:pPr algn="ctr" rtl="1"/>
            <a:r>
              <a:rPr lang="fr-FR" sz="3750" dirty="0" err="1">
                <a:solidFill>
                  <a:prstClr val="white"/>
                </a:solidFill>
                <a:latin typeface="CS Avva Shenouda" pitchFamily="34" charset="0"/>
              </a:rPr>
              <a:t>Pihwc</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mmah</a:t>
            </a:r>
            <a:r>
              <a:rPr lang="fr-FR" sz="3750" dirty="0">
                <a:solidFill>
                  <a:prstClr val="white"/>
                </a:solidFill>
                <a:latin typeface="CS Avva Shenouda" pitchFamily="34" charset="0"/>
              </a:rPr>
              <a:t>=d </a:t>
            </a:r>
            <a:r>
              <a:rPr lang="fr-FR" sz="3750" b="1" dirty="0">
                <a:solidFill>
                  <a:prstClr val="white"/>
                </a:solidFill>
                <a:latin typeface="Book Antiqua" pitchFamily="18" charset="0"/>
              </a:rPr>
              <a:t>– 4</a:t>
            </a:r>
            <a:r>
              <a:rPr lang="fr-FR" sz="3750" b="1" baseline="30000" dirty="0">
                <a:solidFill>
                  <a:prstClr val="white"/>
                </a:solidFill>
                <a:latin typeface="Book Antiqua" pitchFamily="18" charset="0"/>
              </a:rPr>
              <a:t>ème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Hos</a:t>
            </a:r>
            <a:r>
              <a:rPr lang="fr-FR" sz="3750" dirty="0">
                <a:solidFill>
                  <a:prstClr val="white"/>
                </a:solidFill>
              </a:rPr>
              <a:t>	</a:t>
            </a:r>
          </a:p>
        </p:txBody>
      </p:sp>
      <p:sp>
        <p:nvSpPr>
          <p:cNvPr id="6" name="Rectangle 5"/>
          <p:cNvSpPr/>
          <p:nvPr/>
        </p:nvSpPr>
        <p:spPr>
          <a:xfrm>
            <a:off x="2795901" y="735546"/>
            <a:ext cx="3510390" cy="669414"/>
          </a:xfrm>
          <a:prstGeom prst="rect">
            <a:avLst/>
          </a:prstGeom>
        </p:spPr>
        <p:txBody>
          <a:bodyPr wrap="square">
            <a:spAutoFit/>
          </a:bodyPr>
          <a:lstStyle/>
          <a:p>
            <a:pPr algn="ctr"/>
            <a:r>
              <a:rPr lang="fr-FR" sz="3750" dirty="0">
                <a:solidFill>
                  <a:prstClr val="white"/>
                </a:solidFill>
                <a:latin typeface="CS Avva Shenouda" panose="020B7200000000000000" pitchFamily="34" charset="0"/>
              </a:rPr>
              <a:t>`</a:t>
            </a:r>
            <a:r>
              <a:rPr lang="fr-FR" sz="3750" dirty="0" err="1">
                <a:solidFill>
                  <a:prstClr val="white"/>
                </a:solidFill>
                <a:latin typeface="Avva_Marcos" pitchFamily="82" charset="0"/>
              </a:rPr>
              <a:t>C</a:t>
            </a:r>
            <a:r>
              <a:rPr lang="fr-FR" sz="3750" dirty="0" err="1">
                <a:solidFill>
                  <a:prstClr val="white"/>
                </a:solidFill>
                <a:latin typeface="CS Avva Shenouda" pitchFamily="34" charset="0"/>
              </a:rPr>
              <a:t>mou</a:t>
            </a:r>
            <a:r>
              <a:rPr lang="fr-FR" sz="3750" dirty="0">
                <a:solidFill>
                  <a:prstClr val="white"/>
                </a:solidFill>
                <a:latin typeface="CS Avva Shenouda" pitchFamily="34" charset="0"/>
              </a:rPr>
              <a:t> </a:t>
            </a:r>
            <a:r>
              <a:rPr lang="fr-FR" sz="3750">
                <a:solidFill>
                  <a:prstClr val="white"/>
                </a:solidFill>
                <a:latin typeface="CS Avva Shenouda" pitchFamily="34" charset="0"/>
              </a:rPr>
              <a:t>`e`P</a:t>
            </a:r>
            <a:r>
              <a:rPr lang="fr-FR" sz="3750" dirty="0">
                <a:solidFill>
                  <a:prstClr val="white"/>
                </a:solidFill>
                <a:latin typeface="CS Avva Shenouda" pitchFamily="34" charset="0"/>
              </a:rPr>
              <a:t>¡ </a:t>
            </a:r>
          </a:p>
        </p:txBody>
      </p:sp>
      <p:sp>
        <p:nvSpPr>
          <p:cNvPr id="7" name="Rectangle 6"/>
          <p:cNvSpPr/>
          <p:nvPr/>
        </p:nvSpPr>
        <p:spPr>
          <a:xfrm>
            <a:off x="2147829" y="2969389"/>
            <a:ext cx="4806534" cy="738664"/>
          </a:xfrm>
          <a:prstGeom prst="rect">
            <a:avLst/>
          </a:prstGeom>
        </p:spPr>
        <p:txBody>
          <a:bodyPr wrap="square">
            <a:spAutoFit/>
          </a:bodyPr>
          <a:lstStyle/>
          <a:p>
            <a:pPr algn="ctr"/>
            <a:r>
              <a:rPr lang="fr-FR" sz="2100" dirty="0">
                <a:solidFill>
                  <a:prstClr val="white"/>
                </a:solidFill>
                <a:latin typeface="CS Avva Shenouda" pitchFamily="34" charset="0"/>
              </a:rPr>
              <a:t>("</a:t>
            </a:r>
            <a:r>
              <a:rPr lang="fr-FR" sz="2100" dirty="0" err="1">
                <a:solidFill>
                  <a:prstClr val="white"/>
                </a:solidFill>
                <a:latin typeface="CS Avva Shenouda" pitchFamily="34" charset="0"/>
              </a:rPr>
              <a:t>almoc</a:t>
            </a:r>
            <a:r>
              <a:rPr lang="fr-FR" sz="2100" dirty="0">
                <a:solidFill>
                  <a:prstClr val="white"/>
                </a:solidFill>
                <a:latin typeface="CS Avva Shenouda" pitchFamily="34" charset="0"/>
              </a:rPr>
              <a:t> ===r=m=y @ r=m=; @ r=n) </a:t>
            </a:r>
          </a:p>
          <a:p>
            <a:pPr algn="ctr"/>
            <a:r>
              <a:rPr lang="fr-FR" sz="2100" dirty="0">
                <a:solidFill>
                  <a:prstClr val="white"/>
                </a:solidFill>
                <a:latin typeface="CS Avva Shenouda" pitchFamily="34" charset="0"/>
              </a:rPr>
              <a:t>(</a:t>
            </a:r>
            <a:r>
              <a:rPr lang="fr-FR" sz="2100" dirty="0">
                <a:solidFill>
                  <a:prstClr val="white"/>
                </a:solidFill>
                <a:latin typeface="Book Antiqua" pitchFamily="18" charset="0"/>
              </a:rPr>
              <a:t>Psaume</a:t>
            </a:r>
            <a:r>
              <a:rPr lang="fr-FR" sz="2100" dirty="0">
                <a:solidFill>
                  <a:prstClr val="white"/>
                </a:solidFill>
                <a:latin typeface="CS Avva Shenouda" pitchFamily="34" charset="0"/>
              </a:rPr>
              <a:t> </a:t>
            </a:r>
            <a:r>
              <a:rPr lang="fr-FR" sz="2100" dirty="0">
                <a:solidFill>
                  <a:prstClr val="white"/>
                </a:solidFill>
                <a:latin typeface="Book Antiqua" pitchFamily="18" charset="0"/>
              </a:rPr>
              <a:t>148, 149, 150</a:t>
            </a:r>
            <a:r>
              <a:rPr lang="fr-FR" sz="2100" dirty="0">
                <a:solidFill>
                  <a:prstClr val="white"/>
                </a:solidFill>
                <a:latin typeface="CS Avva Shenouda" pitchFamily="34" charset="0"/>
              </a:rPr>
              <a:t>)</a:t>
            </a:r>
          </a:p>
        </p:txBody>
      </p:sp>
      <p:sp>
        <p:nvSpPr>
          <p:cNvPr id="10" name="Rectangle 9">
            <a:hlinkClick r:id="rId2" action="ppaction://hlinksldjump"/>
          </p:cNvPr>
          <p:cNvSpPr/>
          <p:nvPr/>
        </p:nvSpPr>
        <p:spPr>
          <a:xfrm>
            <a:off x="6283432" y="4384435"/>
            <a:ext cx="2393024"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sur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500" dirty="0">
              <a:solidFill>
                <a:prstClr val="white"/>
              </a:solidFill>
              <a:latin typeface="Book Antiqua" pitchFamily="18" charset="0"/>
            </a:endParaRPr>
          </a:p>
        </p:txBody>
      </p:sp>
      <p:sp>
        <p:nvSpPr>
          <p:cNvPr id="11" name="Rectangle 10">
            <a:hlinkClick r:id="rId3" action="ppaction://hlinksldjump"/>
            <a:extLst>
              <a:ext uri="{FF2B5EF4-FFF2-40B4-BE49-F238E27FC236}">
                <a16:creationId xmlns:a16="http://schemas.microsoft.com/office/drawing/2014/main" id="{626F69A3-E81B-437A-96F4-957415A36C77}"/>
              </a:ext>
            </a:extLst>
          </p:cNvPr>
          <p:cNvSpPr/>
          <p:nvPr/>
        </p:nvSpPr>
        <p:spPr>
          <a:xfrm>
            <a:off x="4968044" y="4384435"/>
            <a:ext cx="1224136"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err="1">
                <a:solidFill>
                  <a:prstClr val="white"/>
                </a:solidFill>
                <a:latin typeface="CS Avva Shenouda" pitchFamily="34" charset="0"/>
              </a:rPr>
              <a:t>Nie;noc</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tyrou</a:t>
            </a:r>
            <a:endParaRPr lang="fr-FR" sz="1500" dirty="0">
              <a:solidFill>
                <a:prstClr val="white"/>
              </a:solidFill>
              <a:latin typeface="Book Antiqua" pitchFamily="18" charset="0"/>
            </a:endParaRPr>
          </a:p>
        </p:txBody>
      </p:sp>
      <p:sp>
        <p:nvSpPr>
          <p:cNvPr id="19" name="ZoneTexte 18">
            <a:extLst>
              <a:ext uri="{FF2B5EF4-FFF2-40B4-BE49-F238E27FC236}">
                <a16:creationId xmlns:a16="http://schemas.microsoft.com/office/drawing/2014/main" id="{6C61896B-128C-EE19-3694-5EFA75067D9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20" name="ZoneTexte 19">
            <a:hlinkClick r:id="rId4" action="ppaction://hlinksldjump"/>
            <a:extLst>
              <a:ext uri="{FF2B5EF4-FFF2-40B4-BE49-F238E27FC236}">
                <a16:creationId xmlns:a16="http://schemas.microsoft.com/office/drawing/2014/main" id="{13456D74-F691-C5AD-7C3C-C8E8B0DCDF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6005671"/>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just" rtl="1"/>
            <a:r>
              <a:rPr lang="ar-EG" sz="3600" dirty="0">
                <a:solidFill>
                  <a:prstClr val="white"/>
                </a:solidFill>
              </a:rPr>
              <a:t>سبحوا الرب من السموات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سبحوه</a:t>
            </a:r>
            <a:r>
              <a:rPr lang="ar-EG" sz="3600" dirty="0">
                <a:solidFill>
                  <a:prstClr val="white"/>
                </a:solidFill>
              </a:rPr>
              <a:t> في </a:t>
            </a:r>
            <a:r>
              <a:rPr lang="ar-EG" sz="3600" dirty="0" err="1">
                <a:solidFill>
                  <a:prstClr val="white"/>
                </a:solidFill>
              </a:rPr>
              <a:t>الأعإلي</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a:solidFill>
                  <a:prstClr val="white"/>
                </a:solidFill>
                <a:latin typeface="CS Avva Shenouda" pitchFamily="34" charset="0"/>
              </a:rPr>
              <a:t>`e`P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nivyou`i</a:t>
            </a:r>
            <a:r>
              <a:rPr lang="fr-FR" sz="3200" dirty="0">
                <a:solidFill>
                  <a:prstClr val="white"/>
                </a:solidFill>
                <a:latin typeface="CS Avva Shenouda" pitchFamily="34" charset="0"/>
              </a:rPr>
              <a:t> =a=l </a:t>
            </a:r>
            <a:r>
              <a:rPr lang="fr-FR" sz="3200">
                <a:solidFill>
                  <a:prstClr val="white"/>
                </a:solidFill>
                <a:latin typeface="CS Avva Shenouda" pitchFamily="34" charset="0"/>
              </a:rPr>
              <a:t>@  `cmou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nyet</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oci</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Louez Dieu du haut des cieux,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Louez-Le dans les hauteurs</a:t>
            </a:r>
          </a:p>
        </p:txBody>
      </p:sp>
      <p:sp>
        <p:nvSpPr>
          <p:cNvPr id="17" name="ZoneTexte 16">
            <a:extLst>
              <a:ext uri="{FF2B5EF4-FFF2-40B4-BE49-F238E27FC236}">
                <a16:creationId xmlns:a16="http://schemas.microsoft.com/office/drawing/2014/main" id="{71649411-466D-B129-D202-84B5E559ABE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FBBB8BE7-5A2C-FDD8-0FD2-AA1204EED1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9174454"/>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754326"/>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يا جميع ملائكته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سبحوه</a:t>
            </a:r>
            <a:r>
              <a:rPr lang="ar-EG" sz="3600" dirty="0">
                <a:solidFill>
                  <a:prstClr val="white"/>
                </a:solidFill>
              </a:rPr>
              <a:t> يا جميع جنوده</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nefaggeloc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=a=l </a:t>
            </a:r>
            <a:r>
              <a:rPr lang="fr-FR" sz="3200">
                <a:solidFill>
                  <a:prstClr val="white"/>
                </a:solidFill>
                <a:latin typeface="CS Avva Shenouda" pitchFamily="34" charset="0"/>
              </a:rPr>
              <a:t>@  `cmou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nefdunamic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a:t>
            </a:r>
          </a:p>
        </p:txBody>
      </p:sp>
      <p:sp>
        <p:nvSpPr>
          <p:cNvPr id="7" name="Rectangle 6"/>
          <p:cNvSpPr/>
          <p:nvPr/>
        </p:nvSpPr>
        <p:spPr>
          <a:xfrm>
            <a:off x="323528" y="2969389"/>
            <a:ext cx="8509587" cy="1384995"/>
          </a:xfrm>
          <a:prstGeom prst="rect">
            <a:avLst/>
          </a:prstGeom>
        </p:spPr>
        <p:txBody>
          <a:bodyPr wrap="square">
            <a:spAutoFit/>
          </a:bodyPr>
          <a:lstStyle/>
          <a:p>
            <a:pPr algn="ctr"/>
            <a:r>
              <a:rPr lang="fr-FR" sz="2800" b="1" dirty="0">
                <a:solidFill>
                  <a:prstClr val="white"/>
                </a:solidFill>
                <a:latin typeface="Book Antiqua" pitchFamily="18" charset="0"/>
              </a:rPr>
              <a:t>Louez-Le, vous tous Ses anges,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Louez-Le toutes Ses armées</a:t>
            </a:r>
          </a:p>
        </p:txBody>
      </p:sp>
      <p:sp>
        <p:nvSpPr>
          <p:cNvPr id="17" name="ZoneTexte 16">
            <a:extLst>
              <a:ext uri="{FF2B5EF4-FFF2-40B4-BE49-F238E27FC236}">
                <a16:creationId xmlns:a16="http://schemas.microsoft.com/office/drawing/2014/main" id="{DF653732-49AC-1D99-03F4-D5CFCD8477B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B70F9B6-4131-EC4D-7E78-FCACE40AEE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1666774"/>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err="1">
                <a:solidFill>
                  <a:prstClr val="white"/>
                </a:solidFill>
              </a:rPr>
              <a:t>سبحيه</a:t>
            </a:r>
            <a:r>
              <a:rPr lang="ar-EG" sz="3600" dirty="0">
                <a:solidFill>
                  <a:prstClr val="white"/>
                </a:solidFill>
              </a:rPr>
              <a:t> ايتها الشمس والقمر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سبحيه</a:t>
            </a:r>
            <a:r>
              <a:rPr lang="ar-EG" sz="3600" dirty="0">
                <a:solidFill>
                  <a:prstClr val="white"/>
                </a:solidFill>
              </a:rPr>
              <a:t> يا جميع كواكب النور</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 `</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piry</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piioh</a:t>
            </a:r>
            <a:r>
              <a:rPr lang="fr-FR" sz="3200" dirty="0">
                <a:solidFill>
                  <a:prstClr val="white"/>
                </a:solidFill>
                <a:latin typeface="CS Avva Shenouda" pitchFamily="34" charset="0"/>
              </a:rPr>
              <a:t> =a=l </a:t>
            </a:r>
            <a:r>
              <a:rPr lang="fr-FR" sz="3200">
                <a:solidFill>
                  <a:prstClr val="white"/>
                </a:solidFill>
                <a:latin typeface="CS Avva Shenouda" pitchFamily="34" charset="0"/>
              </a:rPr>
              <a:t>@  `cmou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niciou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piouwini</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Louez-Le, soleil et lune,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Louez-Le, étoiles brillantes</a:t>
            </a:r>
          </a:p>
        </p:txBody>
      </p:sp>
      <p:sp>
        <p:nvSpPr>
          <p:cNvPr id="17" name="ZoneTexte 16">
            <a:extLst>
              <a:ext uri="{FF2B5EF4-FFF2-40B4-BE49-F238E27FC236}">
                <a16:creationId xmlns:a16="http://schemas.microsoft.com/office/drawing/2014/main" id="{3DAFE3AF-E67B-BA62-CEFC-68C54C76425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5EBE651-0B6E-74DD-EA78-C217B3A750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197347"/>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err="1">
                <a:solidFill>
                  <a:prstClr val="white"/>
                </a:solidFill>
              </a:rPr>
              <a:t>سبحيه</a:t>
            </a:r>
            <a:r>
              <a:rPr lang="ar-EG" sz="3600" dirty="0">
                <a:solidFill>
                  <a:prstClr val="white"/>
                </a:solidFill>
              </a:rPr>
              <a:t> يا سماء السموات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ويا</a:t>
            </a:r>
            <a:r>
              <a:rPr lang="ar-EG" sz="3600" dirty="0">
                <a:solidFill>
                  <a:prstClr val="white"/>
                </a:solidFill>
              </a:rPr>
              <a:t> ايتها المياه التي فوق السموات</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nivyou`i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nivyou`i</a:t>
            </a:r>
            <a:r>
              <a:rPr lang="fr-FR" sz="3200" dirty="0">
                <a:solidFill>
                  <a:prstClr val="white"/>
                </a:solidFill>
                <a:latin typeface="CS Avva Shenouda" pitchFamily="34" charset="0"/>
              </a:rPr>
              <a:t> =a=l @  nem </a:t>
            </a:r>
            <a:r>
              <a:rPr lang="fr-FR" sz="3200" dirty="0" err="1">
                <a:solidFill>
                  <a:prstClr val="white"/>
                </a:solidFill>
                <a:latin typeface="CS Avva Shenouda" pitchFamily="34" charset="0"/>
              </a:rPr>
              <a:t>nikemwou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etca</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pswi</a:t>
            </a:r>
            <a:endParaRPr lang="fr-FR" sz="3200" dirty="0">
              <a:solidFill>
                <a:prstClr val="white"/>
              </a:solidFill>
              <a:latin typeface="CS Avva Shenouda" pitchFamily="34" charset="0"/>
            </a:endParaRPr>
          </a:p>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nnivyou`i</a:t>
            </a:r>
            <a:r>
              <a:rPr lang="fr-FR" sz="3200" dirty="0">
                <a:solidFill>
                  <a:prstClr val="white"/>
                </a:solidFill>
                <a:latin typeface="CS Avva Shenouda" pitchFamily="34" charset="0"/>
              </a:rPr>
              <a:t>.</a:t>
            </a:r>
          </a:p>
        </p:txBody>
      </p:sp>
      <p:sp>
        <p:nvSpPr>
          <p:cNvPr id="7" name="Rectangle 6"/>
          <p:cNvSpPr/>
          <p:nvPr/>
        </p:nvSpPr>
        <p:spPr>
          <a:xfrm>
            <a:off x="336172" y="2969389"/>
            <a:ext cx="8496943" cy="1384995"/>
          </a:xfrm>
          <a:prstGeom prst="rect">
            <a:avLst/>
          </a:prstGeom>
        </p:spPr>
        <p:txBody>
          <a:bodyPr wrap="square">
            <a:spAutoFit/>
          </a:bodyPr>
          <a:lstStyle/>
          <a:p>
            <a:pPr algn="ctr"/>
            <a:r>
              <a:rPr lang="fr-FR" sz="2800" b="1" dirty="0">
                <a:solidFill>
                  <a:prstClr val="white"/>
                </a:solidFill>
                <a:latin typeface="Book Antiqua" pitchFamily="18" charset="0"/>
              </a:rPr>
              <a:t>Louez-Le ô cieux des cieux,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Et les eaux dessus les cieux</a:t>
            </a:r>
          </a:p>
        </p:txBody>
      </p:sp>
      <p:sp>
        <p:nvSpPr>
          <p:cNvPr id="17" name="ZoneTexte 16">
            <a:extLst>
              <a:ext uri="{FF2B5EF4-FFF2-40B4-BE49-F238E27FC236}">
                <a16:creationId xmlns:a16="http://schemas.microsoft.com/office/drawing/2014/main" id="{72F8E29F-D353-3E91-8D36-32FDC291A66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CBAA030-3ADD-060E-3A97-0381680004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8999763"/>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لتسبح جميعها لاسم الرب </a:t>
            </a:r>
            <a:r>
              <a:rPr lang="ar-EG" sz="3600" dirty="0" err="1">
                <a:solidFill>
                  <a:prstClr val="white"/>
                </a:solidFill>
              </a:rPr>
              <a:t>هلليلويا</a:t>
            </a:r>
            <a:r>
              <a:rPr lang="ar-EG" sz="3600" dirty="0">
                <a:solidFill>
                  <a:prstClr val="white"/>
                </a:solidFill>
              </a:rPr>
              <a:t>. لأنه قال فكانت</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Marou`cmou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e`Vran</a:t>
            </a:r>
            <a:r>
              <a:rPr lang="fr-FR" sz="3200" dirty="0">
                <a:solidFill>
                  <a:prstClr val="white"/>
                </a:solidFill>
                <a:latin typeface="CS Avva Shenouda" pitchFamily="34" charset="0"/>
              </a:rPr>
              <a:t> `m`P¡ =a=l @  je `</a:t>
            </a:r>
            <a:r>
              <a:rPr lang="fr-FR" sz="3200" dirty="0" err="1">
                <a:solidFill>
                  <a:prstClr val="white"/>
                </a:solidFill>
                <a:latin typeface="CS Avva Shenouda" pitchFamily="34" charset="0"/>
              </a:rPr>
              <a:t>N;of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afjoc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ouoh</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auswpi</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Que tous louent le nom de Dieu,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Car Il parle, et elles existent</a:t>
            </a:r>
          </a:p>
        </p:txBody>
      </p:sp>
      <p:sp>
        <p:nvSpPr>
          <p:cNvPr id="17" name="ZoneTexte 16">
            <a:extLst>
              <a:ext uri="{FF2B5EF4-FFF2-40B4-BE49-F238E27FC236}">
                <a16:creationId xmlns:a16="http://schemas.microsoft.com/office/drawing/2014/main" id="{6D849EFB-E162-9675-B9B1-E58CC119D68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1013748-4525-1456-6289-9F61701DDC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8598820"/>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754326"/>
          </a:xfrm>
          <a:prstGeom prst="rect">
            <a:avLst/>
          </a:prstGeom>
        </p:spPr>
        <p:txBody>
          <a:bodyPr wrap="square">
            <a:spAutoFit/>
          </a:bodyPr>
          <a:lstStyle/>
          <a:p>
            <a:pPr algn="just" rtl="1"/>
            <a:r>
              <a:rPr lang="ar-EG" sz="3600" dirty="0">
                <a:solidFill>
                  <a:prstClr val="white"/>
                </a:solidFill>
              </a:rPr>
              <a:t>وأمر فخلقت </a:t>
            </a:r>
            <a:r>
              <a:rPr lang="ar-EG" sz="3600" dirty="0" err="1">
                <a:solidFill>
                  <a:prstClr val="white"/>
                </a:solidFill>
              </a:rPr>
              <a:t>هلليلويا</a:t>
            </a:r>
            <a:r>
              <a:rPr lang="ar-EG" sz="3600" dirty="0">
                <a:solidFill>
                  <a:prstClr val="white"/>
                </a:solidFill>
              </a:rPr>
              <a:t>. اقامها إلي الأبد وإلي ابد الابد</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N;of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afhonhen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ouoh</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aucwnt</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aftahwou</a:t>
            </a:r>
            <a:endParaRPr lang="fr-FR" sz="3200" dirty="0">
              <a:solidFill>
                <a:prstClr val="white"/>
              </a:solidFill>
              <a:latin typeface="CS Avva Shenouda" pitchFamily="34" charset="0"/>
            </a:endParaRPr>
          </a:p>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eratou</a:t>
            </a:r>
            <a:r>
              <a:rPr lang="fr-FR" sz="3200" dirty="0">
                <a:solidFill>
                  <a:prstClr val="white"/>
                </a:solidFill>
                <a:latin typeface="CS Avva Shenouda" pitchFamily="34" charset="0"/>
              </a:rPr>
              <a:t> sa `</a:t>
            </a:r>
            <a:r>
              <a:rPr lang="fr-FR" sz="3200" dirty="0" err="1">
                <a:solidFill>
                  <a:prstClr val="white"/>
                </a:solidFill>
                <a:latin typeface="CS Avva Shenouda" pitchFamily="34" charset="0"/>
              </a:rPr>
              <a:t>eneh</a:t>
            </a:r>
            <a:r>
              <a:rPr lang="fr-FR" sz="3200" dirty="0">
                <a:solidFill>
                  <a:prstClr val="white"/>
                </a:solidFill>
                <a:latin typeface="CS Avva Shenouda" pitchFamily="34" charset="0"/>
              </a:rPr>
              <a:t> nem sa `</a:t>
            </a:r>
            <a:r>
              <a:rPr lang="fr-FR" sz="3200" dirty="0" err="1">
                <a:solidFill>
                  <a:prstClr val="white"/>
                </a:solidFill>
                <a:latin typeface="CS Avva Shenouda" pitchFamily="34" charset="0"/>
              </a:rPr>
              <a:t>eneh</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pi`eneh</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Il ordonne, elles sont créées,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Etablies à tout jamais</a:t>
            </a:r>
          </a:p>
        </p:txBody>
      </p:sp>
      <p:sp>
        <p:nvSpPr>
          <p:cNvPr id="17" name="ZoneTexte 16">
            <a:extLst>
              <a:ext uri="{FF2B5EF4-FFF2-40B4-BE49-F238E27FC236}">
                <a16:creationId xmlns:a16="http://schemas.microsoft.com/office/drawing/2014/main" id="{AEBEDA3A-8C81-631B-7CBC-8BC7FC59A2F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834C6B5-7A1B-7CBE-5ECA-6D5F6ADBC4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2248735"/>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وضع لها امرا فلن تتجاوزه </a:t>
            </a:r>
            <a:r>
              <a:rPr lang="ar-EG" sz="3600" dirty="0" err="1">
                <a:solidFill>
                  <a:prstClr val="white"/>
                </a:solidFill>
              </a:rPr>
              <a:t>هلليلويا</a:t>
            </a:r>
            <a:r>
              <a:rPr lang="ar-EG" sz="3600" dirty="0">
                <a:solidFill>
                  <a:prstClr val="white"/>
                </a:solidFill>
              </a:rPr>
              <a:t>. سبحي الرب من الارض</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Af,w</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nouhwn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ouoh</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nnefcini</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cmou</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pkahi</a:t>
            </a:r>
            <a:endParaRPr lang="fr-FR" sz="3200" dirty="0">
              <a:solidFill>
                <a:prstClr val="white"/>
              </a:solidFill>
              <a:latin typeface="CS Avva Shenouda" pitchFamily="34" charset="0"/>
            </a:endParaRP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Il fixa des lois qui durent,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Louez-Le depuis la terre</a:t>
            </a:r>
          </a:p>
        </p:txBody>
      </p:sp>
      <p:sp>
        <p:nvSpPr>
          <p:cNvPr id="17" name="ZoneTexte 16">
            <a:extLst>
              <a:ext uri="{FF2B5EF4-FFF2-40B4-BE49-F238E27FC236}">
                <a16:creationId xmlns:a16="http://schemas.microsoft.com/office/drawing/2014/main" id="{EA6A6A31-0CEA-D710-DF22-4A638DD761C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E53065C-8658-CD7E-FD4A-CB3CF4B784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2525019"/>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ايتها التنانين وجميع الاعماق </a:t>
            </a:r>
            <a:r>
              <a:rPr lang="ar-EG" sz="3200" dirty="0" err="1">
                <a:solidFill>
                  <a:prstClr val="white"/>
                </a:solidFill>
              </a:rPr>
              <a:t>هلليلويا</a:t>
            </a:r>
            <a:r>
              <a:rPr lang="ar-EG" sz="3200" dirty="0">
                <a:solidFill>
                  <a:prstClr val="white"/>
                </a:solidFill>
              </a:rPr>
              <a:t> النار والبرد والثلج والجليد والريح العاصفة الصانعة كلمته</a:t>
            </a:r>
            <a:endParaRPr lang="fr-FR" sz="3200" dirty="0">
              <a:solidFill>
                <a:prstClr val="white"/>
              </a:solidFill>
            </a:endParaRPr>
          </a:p>
        </p:txBody>
      </p:sp>
      <p:sp>
        <p:nvSpPr>
          <p:cNvPr id="6" name="Rectangle 5"/>
          <p:cNvSpPr/>
          <p:nvPr/>
        </p:nvSpPr>
        <p:spPr>
          <a:xfrm>
            <a:off x="323528" y="249492"/>
            <a:ext cx="4572508" cy="2400657"/>
          </a:xfrm>
          <a:prstGeom prst="rect">
            <a:avLst/>
          </a:prstGeom>
        </p:spPr>
        <p:txBody>
          <a:bodyPr wrap="square">
            <a:spAutoFit/>
          </a:bodyPr>
          <a:lstStyle/>
          <a:p>
            <a:pPr algn="just"/>
            <a:r>
              <a:rPr lang="fr-FR" sz="3000" dirty="0" err="1">
                <a:solidFill>
                  <a:prstClr val="white"/>
                </a:solidFill>
                <a:latin typeface="CS Avva Shenouda" pitchFamily="34" charset="0"/>
              </a:rPr>
              <a:t>Ni`drakwn</a:t>
            </a:r>
            <a:r>
              <a:rPr lang="fr-FR" sz="3000" dirty="0">
                <a:solidFill>
                  <a:prstClr val="white"/>
                </a:solidFill>
                <a:latin typeface="CS Avva Shenouda" pitchFamily="34" charset="0"/>
              </a:rPr>
              <a:t> nem </a:t>
            </a:r>
            <a:r>
              <a:rPr lang="fr-FR" sz="3000" dirty="0" err="1">
                <a:solidFill>
                  <a:prstClr val="white"/>
                </a:solidFill>
                <a:latin typeface="CS Avva Shenouda" pitchFamily="34" charset="0"/>
              </a:rPr>
              <a:t>ninoun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tyrou</a:t>
            </a:r>
            <a:r>
              <a:rPr lang="fr-FR" sz="3000" dirty="0">
                <a:solidFill>
                  <a:prstClr val="white"/>
                </a:solidFill>
                <a:latin typeface="CS Avva Shenouda" pitchFamily="34" charset="0"/>
              </a:rPr>
              <a:t> =a=l @  ou`,</a:t>
            </a:r>
            <a:r>
              <a:rPr lang="fr-FR" sz="3000" dirty="0" err="1">
                <a:solidFill>
                  <a:prstClr val="white"/>
                </a:solidFill>
                <a:latin typeface="CS Avva Shenouda" pitchFamily="34" charset="0"/>
              </a:rPr>
              <a:t>rwm</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oual</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ou,iwn</a:t>
            </a:r>
            <a:r>
              <a:rPr lang="fr-FR" sz="3000" dirty="0">
                <a:solidFill>
                  <a:prstClr val="white"/>
                </a:solidFill>
                <a:latin typeface="CS Avva Shenouda" pitchFamily="34" charset="0"/>
              </a:rPr>
              <a:t> ou`,</a:t>
            </a:r>
            <a:r>
              <a:rPr lang="fr-FR" sz="3000" dirty="0" err="1">
                <a:solidFill>
                  <a:prstClr val="white"/>
                </a:solidFill>
                <a:latin typeface="CS Avva Shenouda" pitchFamily="34" charset="0"/>
              </a:rPr>
              <a:t>ructalloc</a:t>
            </a:r>
            <a:r>
              <a:rPr lang="fr-FR" sz="3000" dirty="0">
                <a:solidFill>
                  <a:prstClr val="white"/>
                </a:solidFill>
                <a:latin typeface="CS Avva Shenouda" pitchFamily="34" charset="0"/>
              </a:rPr>
              <a:t> ou=p=n=a `</a:t>
            </a:r>
            <a:r>
              <a:rPr lang="fr-FR" sz="3000" dirty="0" err="1">
                <a:solidFill>
                  <a:prstClr val="white"/>
                </a:solidFill>
                <a:latin typeface="CS Avva Shenouda" pitchFamily="34" charset="0"/>
              </a:rPr>
              <a:t>ncara;you</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nyet`iri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mpefcaji</a:t>
            </a:r>
            <a:r>
              <a:rPr lang="fr-FR" sz="3000" dirty="0">
                <a:solidFill>
                  <a:prstClr val="white"/>
                </a:solidFill>
                <a:latin typeface="CS Avva Shenouda" pitchFamily="34" charset="0"/>
              </a:rPr>
              <a:t>.</a:t>
            </a:r>
          </a:p>
        </p:txBody>
      </p:sp>
      <p:sp>
        <p:nvSpPr>
          <p:cNvPr id="7" name="Rectangle 6"/>
          <p:cNvSpPr/>
          <p:nvPr/>
        </p:nvSpPr>
        <p:spPr>
          <a:xfrm>
            <a:off x="336173" y="2715766"/>
            <a:ext cx="8484300" cy="2092881"/>
          </a:xfrm>
          <a:prstGeom prst="rect">
            <a:avLst/>
          </a:prstGeom>
        </p:spPr>
        <p:txBody>
          <a:bodyPr wrap="square">
            <a:spAutoFit/>
          </a:bodyPr>
          <a:lstStyle/>
          <a:p>
            <a:pPr algn="ctr"/>
            <a:r>
              <a:rPr lang="fr-FR" sz="2600" b="1" dirty="0">
                <a:solidFill>
                  <a:prstClr val="white"/>
                </a:solidFill>
                <a:latin typeface="Book Antiqua" pitchFamily="18" charset="0"/>
              </a:rPr>
              <a:t>Monstres, et vous tous les abîmes, </a:t>
            </a:r>
          </a:p>
          <a:p>
            <a:pPr algn="ctr"/>
            <a:r>
              <a:rPr lang="fr-FR" sz="2600" b="1" dirty="0">
                <a:solidFill>
                  <a:prstClr val="white"/>
                </a:solidFill>
                <a:latin typeface="Book Antiqua" pitchFamily="18" charset="0"/>
              </a:rPr>
              <a:t>Alléluia</a:t>
            </a:r>
          </a:p>
          <a:p>
            <a:pPr algn="ctr"/>
            <a:r>
              <a:rPr lang="fr-FR" sz="2600" b="1" dirty="0">
                <a:solidFill>
                  <a:prstClr val="white"/>
                </a:solidFill>
                <a:latin typeface="Book Antiqua" pitchFamily="18" charset="0"/>
              </a:rPr>
              <a:t>Feu, grêle, neige, brume, </a:t>
            </a:r>
          </a:p>
          <a:p>
            <a:pPr algn="ctr"/>
            <a:r>
              <a:rPr lang="fr-FR" sz="2600" b="1" dirty="0">
                <a:solidFill>
                  <a:prstClr val="white"/>
                </a:solidFill>
                <a:latin typeface="Book Antiqua" pitchFamily="18" charset="0"/>
              </a:rPr>
              <a:t>vent par qui</a:t>
            </a:r>
          </a:p>
          <a:p>
            <a:pPr algn="ctr"/>
            <a:r>
              <a:rPr lang="fr-FR" sz="2600" b="1" dirty="0">
                <a:solidFill>
                  <a:prstClr val="white"/>
                </a:solidFill>
                <a:latin typeface="Book Antiqua" pitchFamily="18" charset="0"/>
              </a:rPr>
              <a:t>Sa parole s’exécute</a:t>
            </a:r>
          </a:p>
        </p:txBody>
      </p:sp>
      <p:sp>
        <p:nvSpPr>
          <p:cNvPr id="17" name="ZoneTexte 16">
            <a:extLst>
              <a:ext uri="{FF2B5EF4-FFF2-40B4-BE49-F238E27FC236}">
                <a16:creationId xmlns:a16="http://schemas.microsoft.com/office/drawing/2014/main" id="{FD0BB5C5-135C-9504-FDA7-073B34E3452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48387CE-1CC9-E58F-8F68-14D6B3F8E1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6486155"/>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الجبال العالية وجميع الآكام </a:t>
            </a:r>
            <a:r>
              <a:rPr lang="ar-EG" sz="3600" dirty="0" err="1">
                <a:solidFill>
                  <a:prstClr val="white"/>
                </a:solidFill>
              </a:rPr>
              <a:t>هلليلويا</a:t>
            </a:r>
            <a:r>
              <a:rPr lang="ar-EG" sz="3600" dirty="0">
                <a:solidFill>
                  <a:prstClr val="white"/>
                </a:solidFill>
              </a:rPr>
              <a:t>. الاشجار </a:t>
            </a:r>
            <a:r>
              <a:rPr lang="ar-EG" sz="3600" dirty="0" err="1">
                <a:solidFill>
                  <a:prstClr val="white"/>
                </a:solidFill>
              </a:rPr>
              <a:t>المثمره</a:t>
            </a:r>
            <a:r>
              <a:rPr lang="ar-EG" sz="3600" dirty="0">
                <a:solidFill>
                  <a:prstClr val="white"/>
                </a:solidFill>
              </a:rPr>
              <a:t> وكل الأرز</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Nitwou</a:t>
            </a:r>
            <a:r>
              <a:rPr lang="fr-FR" sz="3200" dirty="0">
                <a:solidFill>
                  <a:prstClr val="white"/>
                </a:solidFill>
                <a:latin typeface="CS Avva Shenouda" pitchFamily="34" charset="0"/>
              </a:rPr>
              <a:t> et[</a:t>
            </a:r>
            <a:r>
              <a:rPr lang="fr-FR" sz="3200" dirty="0" err="1">
                <a:solidFill>
                  <a:prstClr val="white"/>
                </a:solidFill>
                <a:latin typeface="CS Avva Shenouda" pitchFamily="34" charset="0"/>
              </a:rPr>
              <a:t>oci</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nikalamvwou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ni`ssyn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mfaioutah</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nisencifi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a:t>
            </a:r>
          </a:p>
        </p:txBody>
      </p:sp>
      <p:sp>
        <p:nvSpPr>
          <p:cNvPr id="7" name="Rectangle 6"/>
          <p:cNvSpPr/>
          <p:nvPr/>
        </p:nvSpPr>
        <p:spPr>
          <a:xfrm>
            <a:off x="336172" y="2969389"/>
            <a:ext cx="8484300" cy="1384995"/>
          </a:xfrm>
          <a:prstGeom prst="rect">
            <a:avLst/>
          </a:prstGeom>
        </p:spPr>
        <p:txBody>
          <a:bodyPr wrap="square">
            <a:spAutoFit/>
          </a:bodyPr>
          <a:lstStyle/>
          <a:p>
            <a:pPr algn="ctr"/>
            <a:r>
              <a:rPr lang="fr-FR" sz="2800" b="1" dirty="0">
                <a:solidFill>
                  <a:prstClr val="white"/>
                </a:solidFill>
                <a:latin typeface="Book Antiqua" pitchFamily="18" charset="0"/>
              </a:rPr>
              <a:t>Vous, montagnes et toutes collines,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Arbres fruitiers et tous les cèdres</a:t>
            </a:r>
          </a:p>
        </p:txBody>
      </p:sp>
      <p:sp>
        <p:nvSpPr>
          <p:cNvPr id="17" name="ZoneTexte 16">
            <a:extLst>
              <a:ext uri="{FF2B5EF4-FFF2-40B4-BE49-F238E27FC236}">
                <a16:creationId xmlns:a16="http://schemas.microsoft.com/office/drawing/2014/main" id="{B323F97C-4852-5771-8490-71F3A6869A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7B23539-0409-6F8A-95FB-2CE38C10D9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2020130"/>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الوحوش وكل البهائم </a:t>
            </a:r>
            <a:r>
              <a:rPr lang="ar-EG" sz="3600" dirty="0" err="1">
                <a:solidFill>
                  <a:prstClr val="white"/>
                </a:solidFill>
              </a:rPr>
              <a:t>هلليلويا</a:t>
            </a:r>
            <a:r>
              <a:rPr lang="ar-EG" sz="3600" dirty="0">
                <a:solidFill>
                  <a:prstClr val="white"/>
                </a:solidFill>
              </a:rPr>
              <a:t>. الهوام وكل الطيور ذات الاجنحة</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prstClr val="white"/>
                </a:solidFill>
                <a:latin typeface="CS Avva Shenouda" pitchFamily="34" charset="0"/>
              </a:rPr>
              <a:t>Ni;yrion</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nitebnwou`i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=a=l @  ni[</a:t>
            </a:r>
            <a:r>
              <a:rPr lang="fr-FR" sz="3200" dirty="0" err="1">
                <a:solidFill>
                  <a:prstClr val="white"/>
                </a:solidFill>
                <a:latin typeface="CS Avva Shenouda" pitchFamily="34" charset="0"/>
              </a:rPr>
              <a:t>atfi</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nihala</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etoi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ntenh</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Animaux et tout bétail,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Les reptiles, oiseaux ailés</a:t>
            </a:r>
          </a:p>
        </p:txBody>
      </p:sp>
      <p:sp>
        <p:nvSpPr>
          <p:cNvPr id="17" name="ZoneTexte 16">
            <a:extLst>
              <a:ext uri="{FF2B5EF4-FFF2-40B4-BE49-F238E27FC236}">
                <a16:creationId xmlns:a16="http://schemas.microsoft.com/office/drawing/2014/main" id="{BF3CD63E-609A-47B8-3CB8-FC17B62F409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0BAE7BA-6B77-9C8B-617E-D4BB1AF7F5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5215345"/>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5"/>
            <a:ext cx="3672408" cy="2308324"/>
          </a:xfrm>
          <a:prstGeom prst="rect">
            <a:avLst/>
          </a:prstGeom>
        </p:spPr>
        <p:txBody>
          <a:bodyPr wrap="square">
            <a:spAutoFit/>
          </a:bodyPr>
          <a:lstStyle/>
          <a:p>
            <a:pPr algn="just" rtl="1"/>
            <a:r>
              <a:rPr lang="ar-EG" sz="3600" dirty="0">
                <a:solidFill>
                  <a:prstClr val="white"/>
                </a:solidFill>
              </a:rPr>
              <a:t>ملوك الارض وكل الشعوب </a:t>
            </a:r>
            <a:r>
              <a:rPr lang="ar-EG" sz="3600" dirty="0" err="1">
                <a:solidFill>
                  <a:prstClr val="white"/>
                </a:solidFill>
              </a:rPr>
              <a:t>هلليلويا</a:t>
            </a:r>
            <a:r>
              <a:rPr lang="ar-EG" sz="3600" dirty="0">
                <a:solidFill>
                  <a:prstClr val="white"/>
                </a:solidFill>
              </a:rPr>
              <a:t>. الرؤساء وكل حكام الارض</a:t>
            </a:r>
            <a:endParaRPr lang="fr-FR" sz="3600" dirty="0">
              <a:solidFill>
                <a:prstClr val="white"/>
              </a:solidFill>
            </a:endParaRPr>
          </a:p>
        </p:txBody>
      </p:sp>
      <p:sp>
        <p:nvSpPr>
          <p:cNvPr id="6" name="Rectangle 5"/>
          <p:cNvSpPr/>
          <p:nvPr/>
        </p:nvSpPr>
        <p:spPr>
          <a:xfrm>
            <a:off x="323528" y="249492"/>
            <a:ext cx="4680520" cy="2062103"/>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Niourwou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pkahi</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nilaoc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niar,wn</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niref</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hap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pkahi</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Rois et peuples de la terre,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Princes et juges de la terre</a:t>
            </a:r>
          </a:p>
        </p:txBody>
      </p:sp>
      <p:sp>
        <p:nvSpPr>
          <p:cNvPr id="17" name="ZoneTexte 16">
            <a:extLst>
              <a:ext uri="{FF2B5EF4-FFF2-40B4-BE49-F238E27FC236}">
                <a16:creationId xmlns:a16="http://schemas.microsoft.com/office/drawing/2014/main" id="{28A52DFE-5F2E-87F5-0EE3-2AD234727C0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63B2AC2-9AB7-BA39-FDCA-8166C02F80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8877233"/>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الشبان </a:t>
            </a:r>
            <a:r>
              <a:rPr lang="ar-EG" sz="3600" dirty="0" err="1">
                <a:solidFill>
                  <a:prstClr val="white"/>
                </a:solidFill>
              </a:rPr>
              <a:t>والعذاري</a:t>
            </a:r>
            <a:r>
              <a:rPr lang="ar-EG" sz="3600" dirty="0">
                <a:solidFill>
                  <a:prstClr val="white"/>
                </a:solidFill>
              </a:rPr>
              <a:t> </a:t>
            </a:r>
            <a:r>
              <a:rPr lang="ar-EG" sz="3600" dirty="0" err="1">
                <a:solidFill>
                  <a:prstClr val="white"/>
                </a:solidFill>
              </a:rPr>
              <a:t>هلليلويا</a:t>
            </a:r>
            <a:r>
              <a:rPr lang="ar-EG" sz="3600" dirty="0">
                <a:solidFill>
                  <a:prstClr val="white"/>
                </a:solidFill>
              </a:rPr>
              <a:t>. الشيوخ والصبيان</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prstClr val="white"/>
                </a:solidFill>
                <a:latin typeface="CS Avva Shenouda" pitchFamily="34" charset="0"/>
              </a:rPr>
              <a:t>Hanqelsiri</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hanpar;enoc</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hanqelloi</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han`alwou`i</a:t>
            </a:r>
            <a:r>
              <a:rPr lang="fr-FR" sz="3200" dirty="0">
                <a:solidFill>
                  <a:prstClr val="white"/>
                </a:solidFill>
                <a:latin typeface="CS Avva Shenouda" pitchFamily="34" charset="0"/>
              </a:rPr>
              <a:t>.</a:t>
            </a:r>
          </a:p>
        </p:txBody>
      </p:sp>
      <p:sp>
        <p:nvSpPr>
          <p:cNvPr id="7" name="Rectangle 6"/>
          <p:cNvSpPr/>
          <p:nvPr/>
        </p:nvSpPr>
        <p:spPr>
          <a:xfrm>
            <a:off x="336172" y="2969389"/>
            <a:ext cx="8484300" cy="1384995"/>
          </a:xfrm>
          <a:prstGeom prst="rect">
            <a:avLst/>
          </a:prstGeom>
        </p:spPr>
        <p:txBody>
          <a:bodyPr wrap="square">
            <a:spAutoFit/>
          </a:bodyPr>
          <a:lstStyle/>
          <a:p>
            <a:pPr algn="ctr"/>
            <a:r>
              <a:rPr lang="fr-FR" sz="2800" b="1" dirty="0">
                <a:solidFill>
                  <a:prstClr val="white"/>
                </a:solidFill>
                <a:latin typeface="Book Antiqua" pitchFamily="18" charset="0"/>
              </a:rPr>
              <a:t>Vous, jeunes hommes, et vous les vierges,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Les vieillards et les enfants</a:t>
            </a:r>
          </a:p>
        </p:txBody>
      </p:sp>
      <p:sp>
        <p:nvSpPr>
          <p:cNvPr id="17" name="ZoneTexte 16">
            <a:extLst>
              <a:ext uri="{FF2B5EF4-FFF2-40B4-BE49-F238E27FC236}">
                <a16:creationId xmlns:a16="http://schemas.microsoft.com/office/drawing/2014/main" id="{3956E910-9DD6-67D8-4BDA-375788C9683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D57CE2B-3461-D9B2-F68A-A5A6872B38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8359928"/>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5"/>
            <a:ext cx="3672408" cy="1754326"/>
          </a:xfrm>
          <a:prstGeom prst="rect">
            <a:avLst/>
          </a:prstGeom>
        </p:spPr>
        <p:txBody>
          <a:bodyPr wrap="square">
            <a:spAutoFit/>
          </a:bodyPr>
          <a:lstStyle/>
          <a:p>
            <a:pPr algn="just" rtl="1"/>
            <a:r>
              <a:rPr lang="ar-EG" sz="3600" dirty="0">
                <a:solidFill>
                  <a:prstClr val="white"/>
                </a:solidFill>
              </a:rPr>
              <a:t>فليسبحوا جميعاً اسم الرب </a:t>
            </a:r>
            <a:r>
              <a:rPr lang="ar-EG" sz="3600" dirty="0" err="1">
                <a:solidFill>
                  <a:prstClr val="white"/>
                </a:solidFill>
              </a:rPr>
              <a:t>هلليلويا</a:t>
            </a:r>
            <a:r>
              <a:rPr lang="ar-EG" sz="3600" dirty="0">
                <a:solidFill>
                  <a:prstClr val="white"/>
                </a:solidFill>
              </a:rPr>
              <a:t>. لأنه قد </a:t>
            </a:r>
            <a:r>
              <a:rPr lang="ar-EG" sz="3600" dirty="0" err="1">
                <a:solidFill>
                  <a:prstClr val="white"/>
                </a:solidFill>
              </a:rPr>
              <a:t>تعإلي</a:t>
            </a:r>
            <a:r>
              <a:rPr lang="ar-EG" sz="3600" dirty="0">
                <a:solidFill>
                  <a:prstClr val="white"/>
                </a:solidFill>
              </a:rPr>
              <a:t> اسمه وحده</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Marou`cmou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e`Vran</a:t>
            </a:r>
            <a:r>
              <a:rPr lang="fr-FR" sz="3200" dirty="0">
                <a:solidFill>
                  <a:prstClr val="white"/>
                </a:solidFill>
                <a:latin typeface="CS Avva Shenouda" pitchFamily="34" charset="0"/>
              </a:rPr>
              <a:t> `m`P¡ =a=l @  je </a:t>
            </a:r>
            <a:r>
              <a:rPr lang="fr-FR" sz="3200" dirty="0" err="1">
                <a:solidFill>
                  <a:prstClr val="white"/>
                </a:solidFill>
                <a:latin typeface="CS Avva Shenouda" pitchFamily="34" charset="0"/>
              </a:rPr>
              <a:t>af</a:t>
            </a:r>
            <a:r>
              <a:rPr lang="fr-FR" sz="3200" dirty="0">
                <a:solidFill>
                  <a:prstClr val="white"/>
                </a:solidFill>
                <a:latin typeface="CS Avva Shenouda" pitchFamily="34" charset="0"/>
              </a:rPr>
              <a:t>[ici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Pefran</a:t>
            </a:r>
            <a:r>
              <a:rPr lang="fr-FR" sz="3200" dirty="0">
                <a:solidFill>
                  <a:prstClr val="white"/>
                </a:solidFill>
                <a:latin typeface="CS Avva Shenouda" pitchFamily="34" charset="0"/>
              </a:rPr>
              <a:t> </a:t>
            </a:r>
          </a:p>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mmauatf</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Que tous louent le nom de Dieu,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Car Son nom seul est sublime</a:t>
            </a:r>
          </a:p>
        </p:txBody>
      </p:sp>
      <p:sp>
        <p:nvSpPr>
          <p:cNvPr id="17" name="ZoneTexte 16">
            <a:extLst>
              <a:ext uri="{FF2B5EF4-FFF2-40B4-BE49-F238E27FC236}">
                <a16:creationId xmlns:a16="http://schemas.microsoft.com/office/drawing/2014/main" id="{DDDB6BB5-1426-152A-D7AC-41A4CA365CF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A2D883AF-281B-3777-A97E-3FE4C70022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348813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شكره كائن علي الارض وفي السماء </a:t>
            </a:r>
            <a:r>
              <a:rPr lang="ar-EG" sz="3600" dirty="0" err="1">
                <a:solidFill>
                  <a:prstClr val="white"/>
                </a:solidFill>
              </a:rPr>
              <a:t>هلليلويا</a:t>
            </a:r>
            <a:r>
              <a:rPr lang="ar-EG" sz="3600" dirty="0">
                <a:solidFill>
                  <a:prstClr val="white"/>
                </a:solidFill>
              </a:rPr>
              <a:t>. ويرفع قرن شعبه</a:t>
            </a:r>
            <a:endParaRPr lang="fr-FR" sz="3600" dirty="0">
              <a:solidFill>
                <a:prstClr val="white"/>
              </a:solidFill>
            </a:endParaRPr>
          </a:p>
        </p:txBody>
      </p:sp>
      <p:sp>
        <p:nvSpPr>
          <p:cNvPr id="6" name="Rectangle 5"/>
          <p:cNvSpPr/>
          <p:nvPr/>
        </p:nvSpPr>
        <p:spPr>
          <a:xfrm>
            <a:off x="323528" y="249492"/>
            <a:ext cx="4572508" cy="2554545"/>
          </a:xfrm>
          <a:prstGeom prst="rect">
            <a:avLst/>
          </a:prstGeom>
        </p:spPr>
        <p:txBody>
          <a:bodyPr wrap="square">
            <a:spAutoFit/>
          </a:bodyPr>
          <a:lstStyle/>
          <a:p>
            <a:pPr algn="just"/>
            <a:r>
              <a:rPr lang="fr-FR" sz="3200" dirty="0" err="1">
                <a:solidFill>
                  <a:prstClr val="white"/>
                </a:solidFill>
                <a:latin typeface="CS Avva Shenouda" pitchFamily="34" charset="0"/>
              </a:rPr>
              <a:t>Pefouwnh</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sop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hijen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pkahi</a:t>
            </a:r>
            <a:r>
              <a:rPr lang="fr-FR" sz="3200" dirty="0">
                <a:solidFill>
                  <a:prstClr val="white"/>
                </a:solidFill>
                <a:latin typeface="CS Avva Shenouda" pitchFamily="34" charset="0"/>
              </a:rPr>
              <a:t> nem `n`</a:t>
            </a:r>
            <a:r>
              <a:rPr lang="fr-FR" sz="3200" dirty="0" err="1">
                <a:solidFill>
                  <a:prstClr val="white"/>
                </a:solidFill>
                <a:latin typeface="CS Avva Shenouda" pitchFamily="34" charset="0"/>
              </a:rPr>
              <a:t>hryi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tve</a:t>
            </a:r>
            <a:r>
              <a:rPr lang="fr-FR" sz="3200" dirty="0">
                <a:solidFill>
                  <a:prstClr val="white"/>
                </a:solidFill>
                <a:latin typeface="CS Avva Shenouda" pitchFamily="34" charset="0"/>
              </a:rPr>
              <a:t> =a=l @ </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fna</a:t>
            </a:r>
            <a:r>
              <a:rPr lang="fr-FR" sz="3200" dirty="0">
                <a:solidFill>
                  <a:prstClr val="white"/>
                </a:solidFill>
                <a:latin typeface="CS Avva Shenouda" pitchFamily="34" charset="0"/>
              </a:rPr>
              <a:t>[ici `m`</a:t>
            </a:r>
            <a:r>
              <a:rPr lang="fr-FR" sz="3200" dirty="0" err="1">
                <a:solidFill>
                  <a:prstClr val="white"/>
                </a:solidFill>
                <a:latin typeface="CS Avva Shenouda" pitchFamily="34" charset="0"/>
              </a:rPr>
              <a:t>ptap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peflaoc</a:t>
            </a:r>
            <a:r>
              <a:rPr lang="fr-FR" sz="3200" dirty="0">
                <a:solidFill>
                  <a:prstClr val="white"/>
                </a:solidFill>
                <a:latin typeface="CS Avva Shenouda" pitchFamily="34" charset="0"/>
              </a:rPr>
              <a:t>.</a:t>
            </a:r>
          </a:p>
        </p:txBody>
      </p:sp>
      <p:sp>
        <p:nvSpPr>
          <p:cNvPr id="7" name="Rectangle 6"/>
          <p:cNvSpPr/>
          <p:nvPr/>
        </p:nvSpPr>
        <p:spPr>
          <a:xfrm>
            <a:off x="323528" y="2969389"/>
            <a:ext cx="8509587" cy="1384995"/>
          </a:xfrm>
          <a:prstGeom prst="rect">
            <a:avLst/>
          </a:prstGeom>
        </p:spPr>
        <p:txBody>
          <a:bodyPr wrap="square">
            <a:spAutoFit/>
          </a:bodyPr>
          <a:lstStyle/>
          <a:p>
            <a:pPr algn="ctr"/>
            <a:r>
              <a:rPr lang="fr-FR" sz="2800" b="1" dirty="0">
                <a:solidFill>
                  <a:prstClr val="white"/>
                </a:solidFill>
                <a:latin typeface="Book Antiqua" pitchFamily="18" charset="0"/>
              </a:rPr>
              <a:t>Terre et cieux Lui rendent grâce,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Il a relevé Son peuple</a:t>
            </a:r>
          </a:p>
        </p:txBody>
      </p:sp>
      <p:sp>
        <p:nvSpPr>
          <p:cNvPr id="17" name="ZoneTexte 16">
            <a:extLst>
              <a:ext uri="{FF2B5EF4-FFF2-40B4-BE49-F238E27FC236}">
                <a16:creationId xmlns:a16="http://schemas.microsoft.com/office/drawing/2014/main" id="{2962A136-0A39-6DE7-9E72-8E2D88D02E0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82FC62F-20CA-3094-43ED-25DF2F48F0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1186550"/>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5"/>
            <a:ext cx="3672408" cy="1754326"/>
          </a:xfrm>
          <a:prstGeom prst="rect">
            <a:avLst/>
          </a:prstGeom>
        </p:spPr>
        <p:txBody>
          <a:bodyPr wrap="square">
            <a:spAutoFit/>
          </a:bodyPr>
          <a:lstStyle/>
          <a:p>
            <a:pPr algn="just" rtl="1"/>
            <a:r>
              <a:rPr lang="ar-EG" sz="3600" dirty="0">
                <a:solidFill>
                  <a:prstClr val="white"/>
                </a:solidFill>
              </a:rPr>
              <a:t>سبحاً لجميع </a:t>
            </a:r>
            <a:r>
              <a:rPr lang="ar-EG" sz="3600" dirty="0" err="1">
                <a:solidFill>
                  <a:prstClr val="white"/>
                </a:solidFill>
              </a:rPr>
              <a:t>قديسيه</a:t>
            </a:r>
            <a:r>
              <a:rPr lang="ar-EG" sz="3600" dirty="0">
                <a:solidFill>
                  <a:prstClr val="white"/>
                </a:solidFill>
              </a:rPr>
              <a:t> </a:t>
            </a:r>
            <a:r>
              <a:rPr lang="ar-EG" sz="3600" dirty="0" err="1">
                <a:solidFill>
                  <a:prstClr val="white"/>
                </a:solidFill>
              </a:rPr>
              <a:t>هلليلويا</a:t>
            </a:r>
            <a:r>
              <a:rPr lang="ar-EG" sz="3600" dirty="0">
                <a:solidFill>
                  <a:prstClr val="white"/>
                </a:solidFill>
              </a:rPr>
              <a:t>. بني اسرائيل الشعب القريب اليه</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a:solidFill>
                  <a:prstClr val="white"/>
                </a:solidFill>
                <a:latin typeface="CS Avva Shenouda" pitchFamily="34" charset="0"/>
              </a:rPr>
              <a:t>¿ Ou`cmou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ny</a:t>
            </a:r>
            <a:r>
              <a:rPr lang="fr-FR" sz="3200" dirty="0">
                <a:solidFill>
                  <a:prstClr val="white"/>
                </a:solidFill>
                <a:latin typeface="CS Avva Shenouda" pitchFamily="34" charset="0"/>
              </a:rPr>
              <a:t>=e=;=u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ntaf</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nensyri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mPicra`yl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pilaoc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etqent</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Des louanges pour Ses saints,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Israël qui Lui est proche</a:t>
            </a:r>
          </a:p>
        </p:txBody>
      </p:sp>
      <p:sp>
        <p:nvSpPr>
          <p:cNvPr id="17" name="ZoneTexte 16">
            <a:extLst>
              <a:ext uri="{FF2B5EF4-FFF2-40B4-BE49-F238E27FC236}">
                <a16:creationId xmlns:a16="http://schemas.microsoft.com/office/drawing/2014/main" id="{680C88ED-F039-528F-96EF-CA9391BF65E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8F8ECCD-465C-8890-E431-2C669C8A16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376335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646331"/>
          </a:xfrm>
          <a:prstGeom prst="rect">
            <a:avLst/>
          </a:prstGeom>
        </p:spPr>
        <p:txBody>
          <a:bodyPr wrap="square">
            <a:spAutoFit/>
          </a:bodyPr>
          <a:lstStyle/>
          <a:p>
            <a:pPr algn="just" rtl="1"/>
            <a:r>
              <a:rPr lang="ar-EG" sz="3600" dirty="0" err="1">
                <a:solidFill>
                  <a:prstClr val="white"/>
                </a:solidFill>
              </a:rPr>
              <a:t>هلليلويا</a:t>
            </a:r>
            <a:r>
              <a:rPr lang="ar-EG" sz="3600" dirty="0">
                <a:solidFill>
                  <a:prstClr val="white"/>
                </a:solidFill>
              </a:rPr>
              <a:t>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36504" cy="954107"/>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a:t>
            </a:r>
          </a:p>
        </p:txBody>
      </p:sp>
      <p:sp>
        <p:nvSpPr>
          <p:cNvPr id="7" name="Rectangle 6"/>
          <p:cNvSpPr/>
          <p:nvPr/>
        </p:nvSpPr>
        <p:spPr>
          <a:xfrm>
            <a:off x="2147829" y="2969389"/>
            <a:ext cx="4806534" cy="523220"/>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Alléluia</a:t>
            </a:r>
            <a:endParaRPr lang="fr-FR" sz="28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B0B8CA76-C3EB-7D70-A2DB-13D71E2DDDA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F069EA5-DC0D-7C77-052C-B4ABCF106A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719875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انشدوا للرب نشيداً جديداً </a:t>
            </a:r>
            <a:r>
              <a:rPr lang="ar-EG" sz="3600" dirty="0" err="1">
                <a:solidFill>
                  <a:prstClr val="white"/>
                </a:solidFill>
              </a:rPr>
              <a:t>هلليلويا</a:t>
            </a:r>
            <a:r>
              <a:rPr lang="ar-EG" sz="3600" dirty="0">
                <a:solidFill>
                  <a:prstClr val="white"/>
                </a:solidFill>
              </a:rPr>
              <a:t>. لان </a:t>
            </a:r>
            <a:r>
              <a:rPr lang="ar-EG" sz="3600" dirty="0" err="1">
                <a:solidFill>
                  <a:prstClr val="white"/>
                </a:solidFill>
              </a:rPr>
              <a:t>تسبحته</a:t>
            </a:r>
            <a:r>
              <a:rPr lang="ar-EG" sz="3600" dirty="0">
                <a:solidFill>
                  <a:prstClr val="white"/>
                </a:solidFill>
              </a:rPr>
              <a:t> في بيعة القديسين</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prstClr val="white"/>
                </a:solidFill>
                <a:latin typeface="CS Avva Shenouda" pitchFamily="34" charset="0"/>
              </a:rPr>
              <a:t>Jw</a:t>
            </a:r>
            <a:r>
              <a:rPr lang="fr-FR" sz="3200" dirty="0">
                <a:solidFill>
                  <a:prstClr val="white"/>
                </a:solidFill>
                <a:latin typeface="CS Avva Shenouda" pitchFamily="34" charset="0"/>
              </a:rPr>
              <a:t> `m`P¡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oujw</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mberi</a:t>
            </a:r>
            <a:r>
              <a:rPr lang="fr-FR" sz="3200" dirty="0">
                <a:solidFill>
                  <a:prstClr val="white"/>
                </a:solidFill>
                <a:latin typeface="CS Avva Shenouda" pitchFamily="34" charset="0"/>
              </a:rPr>
              <a:t> =a=l @ je `are </a:t>
            </a:r>
            <a:r>
              <a:rPr lang="fr-FR" sz="3200" dirty="0" err="1">
                <a:solidFill>
                  <a:prstClr val="white"/>
                </a:solidFill>
                <a:latin typeface="CS Avva Shenouda" pitchFamily="34" charset="0"/>
              </a:rPr>
              <a:t>pef`cmou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tek`klyci`a</a:t>
            </a:r>
            <a:endParaRPr lang="fr-FR" sz="3200" dirty="0">
              <a:solidFill>
                <a:prstClr val="white"/>
              </a:solidFill>
              <a:latin typeface="CS Avva Shenouda" pitchFamily="34" charset="0"/>
            </a:endParaRPr>
          </a:p>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ny</a:t>
            </a:r>
            <a:r>
              <a:rPr lang="fr-FR" sz="3200" dirty="0">
                <a:solidFill>
                  <a:prstClr val="white"/>
                </a:solidFill>
                <a:latin typeface="CS Avva Shenouda" pitchFamily="34" charset="0"/>
              </a:rPr>
              <a:t>=e=;=u.</a:t>
            </a:r>
          </a:p>
        </p:txBody>
      </p:sp>
      <p:sp>
        <p:nvSpPr>
          <p:cNvPr id="7" name="Rectangle 6"/>
          <p:cNvSpPr/>
          <p:nvPr/>
        </p:nvSpPr>
        <p:spPr>
          <a:xfrm>
            <a:off x="336172" y="2969389"/>
            <a:ext cx="8484300" cy="1384995"/>
          </a:xfrm>
          <a:prstGeom prst="rect">
            <a:avLst/>
          </a:prstGeom>
        </p:spPr>
        <p:txBody>
          <a:bodyPr wrap="square">
            <a:spAutoFit/>
          </a:bodyPr>
          <a:lstStyle/>
          <a:p>
            <a:pPr algn="ctr"/>
            <a:r>
              <a:rPr lang="fr-FR" sz="2800" b="1" dirty="0">
                <a:solidFill>
                  <a:prstClr val="white"/>
                </a:solidFill>
                <a:latin typeface="Book Antiqua" pitchFamily="18" charset="0"/>
              </a:rPr>
              <a:t>Chantez pour Dieu un chant nouveau,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Sa louange est chez Ses saints</a:t>
            </a:r>
          </a:p>
        </p:txBody>
      </p:sp>
      <p:sp>
        <p:nvSpPr>
          <p:cNvPr id="17" name="ZoneTexte 16">
            <a:extLst>
              <a:ext uri="{FF2B5EF4-FFF2-40B4-BE49-F238E27FC236}">
                <a16:creationId xmlns:a16="http://schemas.microsoft.com/office/drawing/2014/main" id="{C211784C-F36F-189E-D61B-AAD7284D4A5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9AFEB23-0F5A-C0D4-1DF7-8361AB1B67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6783145"/>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20072" y="255445"/>
            <a:ext cx="3600400" cy="1754326"/>
          </a:xfrm>
          <a:prstGeom prst="rect">
            <a:avLst/>
          </a:prstGeom>
        </p:spPr>
        <p:txBody>
          <a:bodyPr wrap="square">
            <a:spAutoFit/>
          </a:bodyPr>
          <a:lstStyle/>
          <a:p>
            <a:pPr algn="just" rtl="1"/>
            <a:r>
              <a:rPr lang="ar-EG" sz="3600" dirty="0">
                <a:solidFill>
                  <a:prstClr val="white"/>
                </a:solidFill>
              </a:rPr>
              <a:t>فليفرح </a:t>
            </a:r>
            <a:r>
              <a:rPr lang="ar-EG" sz="3600" dirty="0" err="1">
                <a:solidFill>
                  <a:prstClr val="white"/>
                </a:solidFill>
              </a:rPr>
              <a:t>اسرئيل</a:t>
            </a:r>
            <a:r>
              <a:rPr lang="ar-EG" sz="3600" dirty="0">
                <a:solidFill>
                  <a:prstClr val="white"/>
                </a:solidFill>
              </a:rPr>
              <a:t> بخالقه </a:t>
            </a:r>
            <a:r>
              <a:rPr lang="ar-EG" sz="3600" dirty="0" err="1">
                <a:solidFill>
                  <a:prstClr val="white"/>
                </a:solidFill>
              </a:rPr>
              <a:t>هلليلويا</a:t>
            </a:r>
            <a:r>
              <a:rPr lang="ar-EG" sz="3600" dirty="0">
                <a:solidFill>
                  <a:prstClr val="white"/>
                </a:solidFill>
              </a:rPr>
              <a:t>. وبنوا صهيون فليتهللوا بملكهم</a:t>
            </a:r>
            <a:endParaRPr lang="fr-FR" sz="3600" dirty="0">
              <a:solidFill>
                <a:prstClr val="white"/>
              </a:solidFill>
            </a:endParaRPr>
          </a:p>
        </p:txBody>
      </p:sp>
      <p:sp>
        <p:nvSpPr>
          <p:cNvPr id="6" name="Rectangle 5"/>
          <p:cNvSpPr/>
          <p:nvPr/>
        </p:nvSpPr>
        <p:spPr>
          <a:xfrm>
            <a:off x="323528" y="249492"/>
            <a:ext cx="4667876"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Marefounof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Picra`yl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vyetaf;amiof</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nensyri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marou;elyl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pououro</a:t>
            </a:r>
            <a:r>
              <a:rPr lang="fr-FR" sz="28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Joie ! Israël en Ton Créateur,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Pour Ton Roi, exulte Sion</a:t>
            </a:r>
          </a:p>
        </p:txBody>
      </p:sp>
      <p:sp>
        <p:nvSpPr>
          <p:cNvPr id="17" name="ZoneTexte 16">
            <a:extLst>
              <a:ext uri="{FF2B5EF4-FFF2-40B4-BE49-F238E27FC236}">
                <a16:creationId xmlns:a16="http://schemas.microsoft.com/office/drawing/2014/main" id="{267673EE-06AF-28D7-C6AC-4699BB2536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43395A8-1E5B-CE22-8C5D-6C50A9C9C5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446769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5"/>
            <a:ext cx="3672408" cy="1754326"/>
          </a:xfrm>
          <a:prstGeom prst="rect">
            <a:avLst/>
          </a:prstGeom>
        </p:spPr>
        <p:txBody>
          <a:bodyPr wrap="square">
            <a:spAutoFit/>
          </a:bodyPr>
          <a:lstStyle/>
          <a:p>
            <a:pPr algn="just" rtl="1"/>
            <a:r>
              <a:rPr lang="ar-EG" sz="3600" dirty="0">
                <a:solidFill>
                  <a:prstClr val="white"/>
                </a:solidFill>
              </a:rPr>
              <a:t>فليسبحوا اسمه القدوس بصف </a:t>
            </a:r>
            <a:r>
              <a:rPr lang="ar-EG" sz="3600" dirty="0" err="1">
                <a:solidFill>
                  <a:prstClr val="white"/>
                </a:solidFill>
              </a:rPr>
              <a:t>هلليلويا</a:t>
            </a:r>
            <a:r>
              <a:rPr lang="ar-EG" sz="3600" dirty="0">
                <a:solidFill>
                  <a:prstClr val="white"/>
                </a:solidFill>
              </a:rPr>
              <a:t>. بدف ومزمار فليرتلوا له</a:t>
            </a:r>
            <a:endParaRPr lang="fr-FR" sz="3600" dirty="0">
              <a:solidFill>
                <a:prstClr val="white"/>
              </a:solidFill>
            </a:endParaRPr>
          </a:p>
        </p:txBody>
      </p:sp>
      <p:sp>
        <p:nvSpPr>
          <p:cNvPr id="6" name="Rectangle 5"/>
          <p:cNvSpPr/>
          <p:nvPr/>
        </p:nvSpPr>
        <p:spPr>
          <a:xfrm>
            <a:off x="323528" y="249492"/>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Marou`cmou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ou,oroc</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oukemkem</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ou'altyrion</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marouer'alin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336172" y="2969389"/>
            <a:ext cx="8484300" cy="1384995"/>
          </a:xfrm>
          <a:prstGeom prst="rect">
            <a:avLst/>
          </a:prstGeom>
        </p:spPr>
        <p:txBody>
          <a:bodyPr wrap="square">
            <a:spAutoFit/>
          </a:bodyPr>
          <a:lstStyle/>
          <a:p>
            <a:pPr algn="ctr"/>
            <a:r>
              <a:rPr lang="fr-FR" sz="2800" b="1" dirty="0">
                <a:solidFill>
                  <a:prstClr val="white"/>
                </a:solidFill>
                <a:latin typeface="Book Antiqua" pitchFamily="18" charset="0"/>
              </a:rPr>
              <a:t>Par la danse, qu’ils louent Son nom,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Et qu'ils jouent tambour et harpe</a:t>
            </a:r>
          </a:p>
        </p:txBody>
      </p:sp>
      <p:sp>
        <p:nvSpPr>
          <p:cNvPr id="17" name="ZoneTexte 16">
            <a:extLst>
              <a:ext uri="{FF2B5EF4-FFF2-40B4-BE49-F238E27FC236}">
                <a16:creationId xmlns:a16="http://schemas.microsoft.com/office/drawing/2014/main" id="{CA893BAC-BCA2-5655-49A8-D0C9F14E910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CAB1720-1D31-013F-B6FB-2B3B806950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0723067"/>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لان الرب يُسر بشعبه </a:t>
            </a:r>
            <a:r>
              <a:rPr lang="ar-EG" sz="3600" dirty="0" err="1">
                <a:solidFill>
                  <a:prstClr val="white"/>
                </a:solidFill>
              </a:rPr>
              <a:t>هلليلويا</a:t>
            </a:r>
            <a:r>
              <a:rPr lang="ar-EG" sz="3600" dirty="0">
                <a:solidFill>
                  <a:prstClr val="white"/>
                </a:solidFill>
              </a:rPr>
              <a:t>. يعلي الودعاء بالخلاص</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 Je `P¡ na]ma]</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ejen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peflaoc</a:t>
            </a:r>
            <a:r>
              <a:rPr lang="fr-FR" sz="3200" dirty="0">
                <a:solidFill>
                  <a:prstClr val="white"/>
                </a:solidFill>
                <a:latin typeface="CS Avva Shenouda" pitchFamily="34" charset="0"/>
              </a:rPr>
              <a:t> =a=l @</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fna</a:t>
            </a:r>
            <a:r>
              <a:rPr lang="fr-FR" sz="3200" dirty="0">
                <a:solidFill>
                  <a:prstClr val="white"/>
                </a:solidFill>
                <a:latin typeface="CS Avva Shenouda" pitchFamily="34" charset="0"/>
              </a:rPr>
              <a:t>[ici `</a:t>
            </a:r>
            <a:r>
              <a:rPr lang="fr-FR" sz="3200" dirty="0" err="1">
                <a:solidFill>
                  <a:prstClr val="white"/>
                </a:solidFill>
                <a:latin typeface="CS Avva Shenouda" pitchFamily="34" charset="0"/>
              </a:rPr>
              <a:t>nniremraus</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ououjai</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Dans Son peuple, Dieu Se plaît,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De salut, Il pare les humbles</a:t>
            </a:r>
          </a:p>
        </p:txBody>
      </p:sp>
      <p:sp>
        <p:nvSpPr>
          <p:cNvPr id="17" name="ZoneTexte 16">
            <a:extLst>
              <a:ext uri="{FF2B5EF4-FFF2-40B4-BE49-F238E27FC236}">
                <a16:creationId xmlns:a16="http://schemas.microsoft.com/office/drawing/2014/main" id="{8BDAA89A-9125-B542-5F2A-308CA3DBD4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4AFF841-D9F1-6F3A-F2C0-9C463AEC15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1765391"/>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يفتخر القديسون بمجد </a:t>
            </a:r>
            <a:r>
              <a:rPr lang="ar-EG" sz="3600" dirty="0" err="1">
                <a:solidFill>
                  <a:prstClr val="white"/>
                </a:solidFill>
              </a:rPr>
              <a:t>هلليلويا</a:t>
            </a:r>
            <a:r>
              <a:rPr lang="ar-EG" sz="3600" dirty="0">
                <a:solidFill>
                  <a:prstClr val="white"/>
                </a:solidFill>
              </a:rPr>
              <a:t>. ويتهللون علي مضاجعهم</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prstClr val="white"/>
                </a:solidFill>
                <a:latin typeface="CS Avva Shenouda" pitchFamily="34" charset="0"/>
              </a:rPr>
              <a:t>Eu`esousou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mmwou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ny</a:t>
            </a:r>
            <a:r>
              <a:rPr lang="fr-FR" sz="3200" dirty="0">
                <a:solidFill>
                  <a:prstClr val="white"/>
                </a:solidFill>
                <a:latin typeface="CS Avva Shenouda" pitchFamily="34" charset="0"/>
              </a:rPr>
              <a:t>=e=;=u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ou`wou</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eu`e;elyl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mmwou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hijen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nouma`nenkot</a:t>
            </a:r>
            <a:r>
              <a:rPr lang="fr-FR" sz="3200" dirty="0">
                <a:solidFill>
                  <a:prstClr val="white"/>
                </a:solidFill>
                <a:latin typeface="CS Avva Shenouda" pitchFamily="34" charset="0"/>
              </a:rPr>
              <a:t>.</a:t>
            </a:r>
          </a:p>
        </p:txBody>
      </p:sp>
      <p:sp>
        <p:nvSpPr>
          <p:cNvPr id="7" name="Rectangle 6"/>
          <p:cNvSpPr/>
          <p:nvPr/>
        </p:nvSpPr>
        <p:spPr>
          <a:xfrm>
            <a:off x="336172" y="2969389"/>
            <a:ext cx="8484300" cy="1384995"/>
          </a:xfrm>
          <a:prstGeom prst="rect">
            <a:avLst/>
          </a:prstGeom>
        </p:spPr>
        <p:txBody>
          <a:bodyPr wrap="square">
            <a:spAutoFit/>
          </a:bodyPr>
          <a:lstStyle/>
          <a:p>
            <a:pPr algn="ctr"/>
            <a:r>
              <a:rPr lang="fr-FR" sz="2800" b="1" dirty="0">
                <a:solidFill>
                  <a:prstClr val="white"/>
                </a:solidFill>
                <a:latin typeface="Book Antiqua" pitchFamily="18" charset="0"/>
              </a:rPr>
              <a:t>Fiers, Ses Saints Lui rendent grâce,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Sur leurs lits, qu’ils crient de joie</a:t>
            </a:r>
          </a:p>
        </p:txBody>
      </p:sp>
      <p:sp>
        <p:nvSpPr>
          <p:cNvPr id="17" name="ZoneTexte 16">
            <a:extLst>
              <a:ext uri="{FF2B5EF4-FFF2-40B4-BE49-F238E27FC236}">
                <a16:creationId xmlns:a16="http://schemas.microsoft.com/office/drawing/2014/main" id="{F61C22C0-6F31-FDB5-E261-459C89A14AA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AD07C45-77C8-03F3-19A8-E233A31F83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9012898"/>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err="1">
                <a:solidFill>
                  <a:prstClr val="white"/>
                </a:solidFill>
              </a:rPr>
              <a:t>تعليات</a:t>
            </a:r>
            <a:r>
              <a:rPr lang="ar-EG" sz="3600" dirty="0">
                <a:solidFill>
                  <a:prstClr val="white"/>
                </a:solidFill>
              </a:rPr>
              <a:t> الله في حناجرهم </a:t>
            </a:r>
            <a:r>
              <a:rPr lang="ar-EG" sz="3600" dirty="0" err="1">
                <a:solidFill>
                  <a:prstClr val="white"/>
                </a:solidFill>
              </a:rPr>
              <a:t>هلليلويا</a:t>
            </a:r>
            <a:r>
              <a:rPr lang="ar-EG" sz="3600" dirty="0">
                <a:solidFill>
                  <a:prstClr val="white"/>
                </a:solidFill>
              </a:rPr>
              <a:t>. وسيوف ذات حدين في أيديهم</a:t>
            </a:r>
            <a:endParaRPr lang="fr-FR" sz="3600" dirty="0">
              <a:solidFill>
                <a:prstClr val="white"/>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prstClr val="white"/>
                </a:solidFill>
                <a:latin typeface="CS Avva Shenouda" pitchFamily="34" charset="0"/>
              </a:rPr>
              <a:t>¿ Ni[ici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`V] </a:t>
            </a:r>
            <a:r>
              <a:rPr lang="fr-FR" sz="3200" dirty="0" err="1">
                <a:solidFill>
                  <a:prstClr val="white"/>
                </a:solidFill>
                <a:latin typeface="CS Avva Shenouda" pitchFamily="34" charset="0"/>
              </a:rPr>
              <a:t>et,y</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tou`sbwbi</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hancyfi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nro</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cnau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et,y</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noujij</a:t>
            </a:r>
            <a:r>
              <a:rPr lang="fr-FR" sz="3200" dirty="0">
                <a:solidFill>
                  <a:prstClr val="white"/>
                </a:solidFill>
                <a:latin typeface="CS Avva Shenouda" pitchFamily="34" charset="0"/>
              </a:rPr>
              <a:t>.</a:t>
            </a:r>
          </a:p>
        </p:txBody>
      </p:sp>
      <p:sp>
        <p:nvSpPr>
          <p:cNvPr id="7" name="Rectangle 6"/>
          <p:cNvSpPr/>
          <p:nvPr/>
        </p:nvSpPr>
        <p:spPr>
          <a:xfrm>
            <a:off x="323528" y="2969389"/>
            <a:ext cx="8509588" cy="1384995"/>
          </a:xfrm>
          <a:prstGeom prst="rect">
            <a:avLst/>
          </a:prstGeom>
        </p:spPr>
        <p:txBody>
          <a:bodyPr wrap="square">
            <a:spAutoFit/>
          </a:bodyPr>
          <a:lstStyle/>
          <a:p>
            <a:pPr algn="ctr"/>
            <a:r>
              <a:rPr lang="fr-FR" sz="2800" b="1" dirty="0">
                <a:solidFill>
                  <a:prstClr val="white"/>
                </a:solidFill>
                <a:latin typeface="Book Antiqua" pitchFamily="18" charset="0"/>
              </a:rPr>
              <a:t>Dans leurs bouches, éloges de Dieu,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Dans leurs mains, l’épée tranchante</a:t>
            </a:r>
          </a:p>
        </p:txBody>
      </p:sp>
      <p:sp>
        <p:nvSpPr>
          <p:cNvPr id="17" name="ZoneTexte 16">
            <a:extLst>
              <a:ext uri="{FF2B5EF4-FFF2-40B4-BE49-F238E27FC236}">
                <a16:creationId xmlns:a16="http://schemas.microsoft.com/office/drawing/2014/main" id="{F32B94B9-198B-4737-3A07-493A353A63F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42F5E1D-CD01-9138-4AFC-C07293DA16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66800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754326"/>
          </a:xfrm>
          <a:prstGeom prst="rect">
            <a:avLst/>
          </a:prstGeom>
        </p:spPr>
        <p:txBody>
          <a:bodyPr wrap="square">
            <a:spAutoFit/>
          </a:bodyPr>
          <a:lstStyle/>
          <a:p>
            <a:pPr algn="just" rtl="1"/>
            <a:r>
              <a:rPr lang="ar-EG" sz="3600" dirty="0">
                <a:solidFill>
                  <a:prstClr val="white"/>
                </a:solidFill>
              </a:rPr>
              <a:t>ليصنعوا نقمة في الامم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وتوبيخات</a:t>
            </a:r>
            <a:r>
              <a:rPr lang="ar-EG" sz="3600" dirty="0">
                <a:solidFill>
                  <a:prstClr val="white"/>
                </a:solidFill>
              </a:rPr>
              <a:t> في الشعوب</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E`pjin`iri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nou</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i`m`psis</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nie;noc</a:t>
            </a:r>
            <a:r>
              <a:rPr lang="fr-FR" sz="3200" dirty="0">
                <a:solidFill>
                  <a:prstClr val="white"/>
                </a:solidFill>
                <a:latin typeface="CS Avva Shenouda" pitchFamily="34" charset="0"/>
              </a:rPr>
              <a:t> =a=l @  nem </a:t>
            </a:r>
            <a:r>
              <a:rPr lang="fr-FR" sz="3200" dirty="0" err="1">
                <a:solidFill>
                  <a:prstClr val="white"/>
                </a:solidFill>
                <a:latin typeface="CS Avva Shenouda" pitchFamily="34" charset="0"/>
              </a:rPr>
              <a:t>hancohi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nilaoc</a:t>
            </a:r>
            <a:r>
              <a:rPr lang="fr-FR" sz="3200" dirty="0">
                <a:solidFill>
                  <a:prstClr val="white"/>
                </a:solidFill>
                <a:latin typeface="CS Avva Shenouda" pitchFamily="34" charset="0"/>
              </a:rPr>
              <a:t>.</a:t>
            </a:r>
          </a:p>
        </p:txBody>
      </p:sp>
      <p:sp>
        <p:nvSpPr>
          <p:cNvPr id="7" name="Rectangle 6"/>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Des nations, ils se vengeront,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Et les peuples, ils châtieront</a:t>
            </a:r>
          </a:p>
        </p:txBody>
      </p:sp>
      <p:sp>
        <p:nvSpPr>
          <p:cNvPr id="17" name="ZoneTexte 16">
            <a:extLst>
              <a:ext uri="{FF2B5EF4-FFF2-40B4-BE49-F238E27FC236}">
                <a16:creationId xmlns:a16="http://schemas.microsoft.com/office/drawing/2014/main" id="{4C99C314-B08F-770D-5CAC-B72DC166487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DDB1826-6469-F9D4-D529-9F21D8BB9F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0976056"/>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754326"/>
          </a:xfrm>
          <a:prstGeom prst="rect">
            <a:avLst/>
          </a:prstGeom>
        </p:spPr>
        <p:txBody>
          <a:bodyPr wrap="square">
            <a:spAutoFit/>
          </a:bodyPr>
          <a:lstStyle/>
          <a:p>
            <a:pPr algn="just" rtl="1"/>
            <a:r>
              <a:rPr lang="ar-EG" sz="3600" dirty="0">
                <a:solidFill>
                  <a:prstClr val="white"/>
                </a:solidFill>
              </a:rPr>
              <a:t>ليوثقوا ملوكهم بقيود </a:t>
            </a:r>
            <a:r>
              <a:rPr lang="ar-EG" sz="3600" dirty="0" err="1">
                <a:solidFill>
                  <a:prstClr val="white"/>
                </a:solidFill>
              </a:rPr>
              <a:t>هلليلويا</a:t>
            </a:r>
            <a:r>
              <a:rPr lang="ar-EG" sz="3600" dirty="0">
                <a:solidFill>
                  <a:prstClr val="white"/>
                </a:solidFill>
              </a:rPr>
              <a:t>. وإشرافهم بأغلال </a:t>
            </a:r>
            <a:r>
              <a:rPr lang="ar-EG" sz="3600" dirty="0" err="1">
                <a:solidFill>
                  <a:prstClr val="white"/>
                </a:solidFill>
              </a:rPr>
              <a:t>للايدي</a:t>
            </a:r>
            <a:r>
              <a:rPr lang="ar-EG" sz="3600" dirty="0">
                <a:solidFill>
                  <a:prstClr val="white"/>
                </a:solidFill>
              </a:rPr>
              <a:t> من حديد</a:t>
            </a:r>
            <a:endParaRPr lang="fr-FR" sz="3600" dirty="0">
              <a:solidFill>
                <a:prstClr val="white"/>
              </a:solidFill>
            </a:endParaRPr>
          </a:p>
        </p:txBody>
      </p:sp>
      <p:sp>
        <p:nvSpPr>
          <p:cNvPr id="6" name="Rectangle 5"/>
          <p:cNvSpPr/>
          <p:nvPr/>
        </p:nvSpPr>
        <p:spPr>
          <a:xfrm>
            <a:off x="323528" y="249492"/>
            <a:ext cx="4572508" cy="1877437"/>
          </a:xfrm>
          <a:prstGeom prst="rect">
            <a:avLst/>
          </a:prstGeom>
        </p:spPr>
        <p:txBody>
          <a:bodyPr wrap="square">
            <a:spAutoFit/>
          </a:bodyPr>
          <a:lstStyle/>
          <a:p>
            <a:pPr algn="just"/>
            <a:r>
              <a:rPr lang="fr-FR" sz="2900" dirty="0">
                <a:solidFill>
                  <a:prstClr val="white"/>
                </a:solidFill>
                <a:latin typeface="CS Avva Shenouda" pitchFamily="34" charset="0"/>
              </a:rPr>
              <a:t>¿`</a:t>
            </a:r>
            <a:r>
              <a:rPr lang="fr-FR" sz="2900" dirty="0" err="1">
                <a:solidFill>
                  <a:prstClr val="white"/>
                </a:solidFill>
                <a:latin typeface="CS Avva Shenouda" pitchFamily="34" charset="0"/>
              </a:rPr>
              <a:t>E`pjincwnh</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nhanourwou</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qen</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hanpedyc</a:t>
            </a:r>
            <a:r>
              <a:rPr lang="fr-FR" sz="2900" dirty="0">
                <a:solidFill>
                  <a:prstClr val="white"/>
                </a:solidFill>
                <a:latin typeface="CS Avva Shenouda" pitchFamily="34" charset="0"/>
              </a:rPr>
              <a:t> =a=l @ nem </a:t>
            </a:r>
            <a:r>
              <a:rPr lang="fr-FR" sz="2900" dirty="0" err="1">
                <a:solidFill>
                  <a:prstClr val="white"/>
                </a:solidFill>
                <a:latin typeface="CS Avva Shenouda" pitchFamily="34" charset="0"/>
              </a:rPr>
              <a:t>nyettai`yout</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ntwou</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qen</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hanpedyc</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njij</a:t>
            </a:r>
            <a:r>
              <a:rPr lang="fr-FR" sz="2900" dirty="0">
                <a:solidFill>
                  <a:prstClr val="white"/>
                </a:solidFill>
                <a:latin typeface="CS Avva Shenouda" pitchFamily="34" charset="0"/>
              </a:rPr>
              <a:t> `</a:t>
            </a:r>
            <a:r>
              <a:rPr lang="fr-FR" sz="2900" dirty="0" err="1">
                <a:solidFill>
                  <a:prstClr val="white"/>
                </a:solidFill>
                <a:latin typeface="CS Avva Shenouda" pitchFamily="34" charset="0"/>
              </a:rPr>
              <a:t>mbenipi</a:t>
            </a:r>
            <a:endParaRPr lang="fr-FR" sz="2900" dirty="0">
              <a:solidFill>
                <a:prstClr val="white"/>
              </a:solidFill>
              <a:latin typeface="CS Avva Shenouda" pitchFamily="34" charset="0"/>
            </a:endParaRPr>
          </a:p>
        </p:txBody>
      </p:sp>
      <p:sp>
        <p:nvSpPr>
          <p:cNvPr id="12" name="Rectangle 11">
            <a:extLst>
              <a:ext uri="{FF2B5EF4-FFF2-40B4-BE49-F238E27FC236}">
                <a16:creationId xmlns:a16="http://schemas.microsoft.com/office/drawing/2014/main" id="{654A25C4-0D5E-468F-A93D-1C370A329BDC}"/>
              </a:ext>
            </a:extLst>
          </p:cNvPr>
          <p:cNvSpPr/>
          <p:nvPr/>
        </p:nvSpPr>
        <p:spPr>
          <a:xfrm>
            <a:off x="336172" y="2969389"/>
            <a:ext cx="8484299" cy="1384995"/>
          </a:xfrm>
          <a:prstGeom prst="rect">
            <a:avLst/>
          </a:prstGeom>
        </p:spPr>
        <p:txBody>
          <a:bodyPr wrap="square">
            <a:spAutoFit/>
          </a:bodyPr>
          <a:lstStyle/>
          <a:p>
            <a:pPr algn="ctr"/>
            <a:r>
              <a:rPr lang="fr-FR" sz="2800" b="1" dirty="0">
                <a:solidFill>
                  <a:prstClr val="white"/>
                </a:solidFill>
                <a:latin typeface="Book Antiqua" pitchFamily="18" charset="0"/>
              </a:rPr>
              <a:t>Pour lier leurs rois de chaînes,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Entraver leurs dignitaires</a:t>
            </a:r>
          </a:p>
        </p:txBody>
      </p:sp>
      <p:sp>
        <p:nvSpPr>
          <p:cNvPr id="17" name="ZoneTexte 16">
            <a:extLst>
              <a:ext uri="{FF2B5EF4-FFF2-40B4-BE49-F238E27FC236}">
                <a16:creationId xmlns:a16="http://schemas.microsoft.com/office/drawing/2014/main" id="{5D1B3809-A541-DDD1-4DC7-F8B8A2B7D5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D0BD61A-602C-2B51-45F5-85C1DCC8EF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3410613"/>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754326"/>
          </a:xfrm>
          <a:prstGeom prst="rect">
            <a:avLst/>
          </a:prstGeom>
        </p:spPr>
        <p:txBody>
          <a:bodyPr wrap="square">
            <a:spAutoFit/>
          </a:bodyPr>
          <a:lstStyle/>
          <a:p>
            <a:pPr algn="just" rtl="1"/>
            <a:r>
              <a:rPr lang="ar-EG" sz="3600" dirty="0">
                <a:solidFill>
                  <a:prstClr val="white"/>
                </a:solidFill>
              </a:rPr>
              <a:t>ليصنعوا بهم حكما مكتوباً </a:t>
            </a:r>
            <a:r>
              <a:rPr lang="ar-EG" sz="3600" dirty="0" err="1">
                <a:solidFill>
                  <a:prstClr val="white"/>
                </a:solidFill>
              </a:rPr>
              <a:t>هلليلويا</a:t>
            </a:r>
            <a:r>
              <a:rPr lang="ar-EG" sz="3600" dirty="0">
                <a:solidFill>
                  <a:prstClr val="white"/>
                </a:solidFill>
              </a:rPr>
              <a:t>. هذا المجد كائن في جميع </a:t>
            </a:r>
            <a:r>
              <a:rPr lang="ar-EG" sz="3600" dirty="0" err="1">
                <a:solidFill>
                  <a:prstClr val="white"/>
                </a:solidFill>
              </a:rPr>
              <a:t>قديسيه</a:t>
            </a:r>
            <a:endParaRPr lang="fr-FR" sz="3600" dirty="0">
              <a:solidFill>
                <a:prstClr val="white"/>
              </a:solidFill>
            </a:endParaRPr>
          </a:p>
        </p:txBody>
      </p:sp>
      <p:sp>
        <p:nvSpPr>
          <p:cNvPr id="6" name="Rectangle 5"/>
          <p:cNvSpPr/>
          <p:nvPr/>
        </p:nvSpPr>
        <p:spPr>
          <a:xfrm>
            <a:off x="323527" y="249492"/>
            <a:ext cx="4572509" cy="2062103"/>
          </a:xfrm>
          <a:prstGeom prst="rect">
            <a:avLst/>
          </a:prstGeom>
        </p:spPr>
        <p:txBody>
          <a:bodyPr wrap="square">
            <a:spAutoFit/>
          </a:bodyPr>
          <a:lstStyle/>
          <a:p>
            <a:pPr algn="just"/>
            <a:r>
              <a:rPr lang="fr-FR" sz="3200" dirty="0">
                <a:solidFill>
                  <a:prstClr val="white"/>
                </a:solidFill>
                <a:latin typeface="CS Avva Shenouda" pitchFamily="34" charset="0"/>
              </a:rPr>
              <a:t>`</a:t>
            </a:r>
            <a:r>
              <a:rPr lang="fr-FR" sz="3200" dirty="0" err="1">
                <a:solidFill>
                  <a:prstClr val="white"/>
                </a:solidFill>
                <a:latin typeface="CS Avva Shenouda" pitchFamily="34" charset="0"/>
              </a:rPr>
              <a:t>E`pjin`iri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nqytou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nouhap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ef`cqyout</a:t>
            </a:r>
            <a:r>
              <a:rPr lang="fr-FR" sz="3200" dirty="0">
                <a:solidFill>
                  <a:prstClr val="white"/>
                </a:solidFill>
                <a:latin typeface="CS Avva Shenouda" pitchFamily="34" charset="0"/>
              </a:rPr>
              <a:t> =a=l @  </a:t>
            </a:r>
            <a:r>
              <a:rPr lang="fr-FR" sz="3200" dirty="0" err="1">
                <a:solidFill>
                  <a:prstClr val="white"/>
                </a:solidFill>
                <a:latin typeface="CS Avva Shenouda" pitchFamily="34" charset="0"/>
              </a:rPr>
              <a:t>pai`wou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vai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afsop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ny</a:t>
            </a:r>
            <a:r>
              <a:rPr lang="fr-FR" sz="3200" dirty="0">
                <a:solidFill>
                  <a:prstClr val="white"/>
                </a:solidFill>
                <a:latin typeface="CS Avva Shenouda" pitchFamily="34" charset="0"/>
              </a:rPr>
              <a:t>=e=;=u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ntaf</a:t>
            </a:r>
            <a:r>
              <a:rPr lang="fr-FR" sz="3200" dirty="0">
                <a:solidFill>
                  <a:prstClr val="white"/>
                </a:solidFill>
                <a:latin typeface="CS Avva Shenouda" pitchFamily="34" charset="0"/>
              </a:rPr>
              <a:t>.</a:t>
            </a:r>
          </a:p>
        </p:txBody>
      </p:sp>
      <p:sp>
        <p:nvSpPr>
          <p:cNvPr id="7" name="Rectangle 6"/>
          <p:cNvSpPr/>
          <p:nvPr/>
        </p:nvSpPr>
        <p:spPr>
          <a:xfrm>
            <a:off x="323528" y="2969389"/>
            <a:ext cx="8509587" cy="1384995"/>
          </a:xfrm>
          <a:prstGeom prst="rect">
            <a:avLst/>
          </a:prstGeom>
        </p:spPr>
        <p:txBody>
          <a:bodyPr wrap="square">
            <a:spAutoFit/>
          </a:bodyPr>
          <a:lstStyle/>
          <a:p>
            <a:pPr algn="ctr"/>
            <a:r>
              <a:rPr lang="fr-FR" sz="2800" b="1" dirty="0">
                <a:solidFill>
                  <a:prstClr val="white"/>
                </a:solidFill>
                <a:latin typeface="Book Antiqua" pitchFamily="18" charset="0"/>
              </a:rPr>
              <a:t>Accomplir contre eux sentence, </a:t>
            </a:r>
          </a:p>
          <a:p>
            <a:pPr algn="ctr"/>
            <a:r>
              <a:rPr lang="fr-FR" sz="2800" b="1" dirty="0">
                <a:solidFill>
                  <a:prstClr val="white"/>
                </a:solidFill>
                <a:latin typeface="Book Antiqua" pitchFamily="18" charset="0"/>
              </a:rPr>
              <a:t>Alléluia</a:t>
            </a:r>
          </a:p>
          <a:p>
            <a:pPr algn="ctr"/>
            <a:r>
              <a:rPr lang="fr-FR" sz="2800" b="1" dirty="0">
                <a:solidFill>
                  <a:prstClr val="white"/>
                </a:solidFill>
                <a:latin typeface="Book Antiqua" pitchFamily="18" charset="0"/>
              </a:rPr>
              <a:t>C’est l’honneur de tous Ses saints</a:t>
            </a:r>
          </a:p>
        </p:txBody>
      </p:sp>
      <p:sp>
        <p:nvSpPr>
          <p:cNvPr id="17" name="ZoneTexte 16">
            <a:extLst>
              <a:ext uri="{FF2B5EF4-FFF2-40B4-BE49-F238E27FC236}">
                <a16:creationId xmlns:a16="http://schemas.microsoft.com/office/drawing/2014/main" id="{F66E1104-A70E-772D-59D9-C1D8EE55ABF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78D83B9-B7CD-B88F-7638-1FB384238E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3394546"/>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646331"/>
          </a:xfrm>
          <a:prstGeom prst="rect">
            <a:avLst/>
          </a:prstGeom>
        </p:spPr>
        <p:txBody>
          <a:bodyPr wrap="square">
            <a:spAutoFit/>
          </a:bodyPr>
          <a:lstStyle/>
          <a:p>
            <a:pPr algn="just" rtl="1"/>
            <a:r>
              <a:rPr lang="ar-EG" sz="3600" dirty="0" err="1">
                <a:solidFill>
                  <a:prstClr val="white"/>
                </a:solidFill>
              </a:rPr>
              <a:t>هلليلويا</a:t>
            </a:r>
            <a:r>
              <a:rPr lang="ar-EG" sz="3600" dirty="0">
                <a:solidFill>
                  <a:prstClr val="white"/>
                </a:solidFill>
              </a:rPr>
              <a:t>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954107"/>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a:t>
            </a:r>
          </a:p>
        </p:txBody>
      </p:sp>
      <p:sp>
        <p:nvSpPr>
          <p:cNvPr id="7" name="Rectangle 6"/>
          <p:cNvSpPr/>
          <p:nvPr/>
        </p:nvSpPr>
        <p:spPr>
          <a:xfrm>
            <a:off x="336172" y="2969389"/>
            <a:ext cx="8484300" cy="523220"/>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Alléluia</a:t>
            </a:r>
            <a:endParaRPr lang="fr-FR" sz="28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30FBFFD0-E7DA-5E7A-21C8-504F8C0A6BC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4E11366-CF2F-0C78-6DA5-3D4D565E7A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0069105"/>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سبحوا الله في جميع </a:t>
            </a:r>
            <a:r>
              <a:rPr lang="ar-EG" sz="3600" dirty="0" err="1">
                <a:solidFill>
                  <a:prstClr val="white"/>
                </a:solidFill>
              </a:rPr>
              <a:t>قديسيه</a:t>
            </a:r>
            <a:r>
              <a:rPr lang="ar-EG" sz="3600" dirty="0">
                <a:solidFill>
                  <a:prstClr val="white"/>
                </a:solidFill>
              </a:rPr>
              <a:t>.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fr-FR" sz="3200">
                <a:solidFill>
                  <a:prstClr val="white"/>
                </a:solidFill>
                <a:latin typeface="CS Avva Shenouda" pitchFamily="34" charset="0"/>
              </a:rPr>
              <a:t>¿ </a:t>
            </a:r>
            <a:r>
              <a:rPr lang="en-US" sz="3200">
                <a:solidFill>
                  <a:prstClr val="white"/>
                </a:solidFill>
                <a:latin typeface="CS Avva Shenouda" pitchFamily="34" charset="0"/>
              </a:rPr>
              <a:t>`</a:t>
            </a:r>
            <a:r>
              <a:rPr lang="pt-BR" sz="3200">
                <a:solidFill>
                  <a:prstClr val="white"/>
                </a:solidFill>
                <a:latin typeface="CS Avva Shenouda" pitchFamily="34" charset="0"/>
              </a:rPr>
              <a:t>Cmou </a:t>
            </a:r>
            <a:r>
              <a:rPr lang="pt-BR" sz="3200" dirty="0">
                <a:solidFill>
                  <a:prstClr val="white"/>
                </a:solidFill>
                <a:latin typeface="CS Avva Shenouda" pitchFamily="34" charset="0"/>
              </a:rPr>
              <a:t>`e`V] qen ny=e=;=u tyrou `ntaf =a=l.</a:t>
            </a:r>
            <a:endParaRPr lang="fr-FR" sz="3200" dirty="0">
              <a:solidFill>
                <a:prstClr val="white"/>
              </a:solidFill>
              <a:latin typeface="CS Avva Shenouda" pitchFamily="34" charset="0"/>
            </a:endParaRP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 Dieu en son sanctuaire</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921111AB-6521-1D39-3CED-26F6F3BE863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3B96336-5F22-B9EC-08E0-1D1E090C0D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816739"/>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في جلد قوته.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en-US" sz="3200" dirty="0">
                <a:solidFill>
                  <a:prstClr val="white"/>
                </a:solidFill>
                <a:latin typeface="CS Avva Shenouda" pitchFamily="34" charset="0"/>
              </a:rPr>
              <a:t>`</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pitajro</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tefjom</a:t>
            </a:r>
            <a:br>
              <a:rPr lang="fr-FR" sz="3200" dirty="0">
                <a:solidFill>
                  <a:prstClr val="white"/>
                </a:solidFill>
                <a:latin typeface="CS Avva Shenouda" pitchFamily="34" charset="0"/>
              </a:rPr>
            </a:br>
            <a:r>
              <a:rPr lang="fr-FR" sz="3200" dirty="0">
                <a:solidFill>
                  <a:prstClr val="white"/>
                </a:solidFill>
                <a:latin typeface="CS Avva Shenouda" pitchFamily="34" charset="0"/>
              </a:rPr>
              <a:t>=a=l.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au firmament de sa puissance</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52493659-52CF-5681-3AC7-D29AD392639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6FB8041-C549-2C84-BFC1-3B1AE22CF7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2482038"/>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على مقدرته.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fr-FR" sz="3200">
                <a:solidFill>
                  <a:prstClr val="white"/>
                </a:solidFill>
                <a:latin typeface="CS Avva Shenouda" pitchFamily="34" charset="0"/>
              </a:rPr>
              <a:t>¿ </a:t>
            </a:r>
            <a:r>
              <a:rPr lang="en-US" sz="3200">
                <a:solidFill>
                  <a:prstClr val="white"/>
                </a:solidFill>
                <a:latin typeface="CS Avva Shenouda" pitchFamily="34" charset="0"/>
              </a:rPr>
              <a:t>`</a:t>
            </a:r>
            <a:r>
              <a:rPr lang="fr-FR" sz="3200">
                <a:solidFill>
                  <a:prstClr val="white"/>
                </a:solidFill>
                <a:latin typeface="CS Avva Shenouda" pitchFamily="34" charset="0"/>
              </a:rPr>
              <a:t>Cmou </a:t>
            </a:r>
            <a:r>
              <a:rPr lang="fr-FR" sz="3200" dirty="0">
                <a:solidFill>
                  <a:prstClr val="white"/>
                </a:solidFill>
                <a:latin typeface="CS Avva Shenouda" pitchFamily="34" charset="0"/>
              </a:rPr>
              <a:t>`</a:t>
            </a:r>
            <a:r>
              <a:rPr lang="fr-FR" sz="3200" err="1">
                <a:solidFill>
                  <a:prstClr val="white"/>
                </a:solidFill>
                <a:latin typeface="CS Avva Shenouda" pitchFamily="34" charset="0"/>
              </a:rPr>
              <a:t>erof</a:t>
            </a:r>
            <a:r>
              <a:rPr lang="fr-FR" sz="3200">
                <a:solidFill>
                  <a:prstClr val="white"/>
                </a:solidFill>
                <a:latin typeface="CS Avva Shenouda" pitchFamily="34" charset="0"/>
              </a:rPr>
              <a:t> `e</a:t>
            </a:r>
            <a:r>
              <a:rPr lang="fr-FR" sz="3200" dirty="0" err="1">
                <a:solidFill>
                  <a:prstClr val="white"/>
                </a:solidFill>
                <a:latin typeface="CS Avva Shenouda" pitchFamily="34" charset="0"/>
              </a:rPr>
              <a:t>`hryi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hijen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tefmetjwri</a:t>
            </a:r>
            <a:r>
              <a:rPr lang="fr-FR" sz="3200" dirty="0">
                <a:solidFill>
                  <a:prstClr val="white"/>
                </a:solidFill>
                <a:latin typeface="CS Avva Shenouda" pitchFamily="34" charset="0"/>
              </a:rPr>
              <a:t> =a=l.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en ses œuvres de vaillance</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AA20D274-1B6C-8F74-DB6E-D1E159CFA5E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9804A12-0A58-F959-CB73-49BC7F2DED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004818"/>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ككثرة عظمته.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en-US" sz="3200" dirty="0">
                <a:solidFill>
                  <a:prstClr val="white"/>
                </a:solidFill>
                <a:latin typeface="CS Avva Shenouda" pitchFamily="34" charset="0"/>
              </a:rPr>
              <a:t>`</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kata</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p`asai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tefmetnis</a:t>
            </a:r>
            <a:r>
              <a:rPr lang="fr-FR" sz="3200" dirty="0">
                <a:solidFill>
                  <a:prstClr val="white"/>
                </a:solidFill>
                <a:latin typeface="CS Avva Shenouda" pitchFamily="34" charset="0"/>
              </a:rPr>
              <a:t>]</a:t>
            </a:r>
            <a:br>
              <a:rPr lang="fr-FR" sz="3200" dirty="0">
                <a:solidFill>
                  <a:prstClr val="white"/>
                </a:solidFill>
                <a:latin typeface="CS Avva Shenouda" pitchFamily="34" charset="0"/>
              </a:rPr>
            </a:br>
            <a:r>
              <a:rPr lang="fr-FR" sz="3200" dirty="0">
                <a:solidFill>
                  <a:prstClr val="white"/>
                </a:solidFill>
                <a:latin typeface="CS Avva Shenouda" pitchFamily="34" charset="0"/>
              </a:rPr>
              <a:t>=a=l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en toute sa grandeur</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604044C3-9E19-6F9A-66C3-5B32EAFE1BF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7ACC458-1631-422D-3808-5CE8B39659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432287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بصوت البوق.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fr-FR" sz="3200">
                <a:solidFill>
                  <a:prstClr val="white"/>
                </a:solidFill>
                <a:latin typeface="CS Avva Shenouda" pitchFamily="34" charset="0"/>
              </a:rPr>
              <a:t>¿ </a:t>
            </a:r>
            <a:r>
              <a:rPr lang="en-US" sz="3200">
                <a:solidFill>
                  <a:prstClr val="white"/>
                </a:solidFill>
                <a:latin typeface="CS Avva Shenouda" pitchFamily="34" charset="0"/>
              </a:rPr>
              <a:t>`</a:t>
            </a:r>
            <a:r>
              <a:rPr lang="pt-BR" sz="3200">
                <a:solidFill>
                  <a:prstClr val="white"/>
                </a:solidFill>
                <a:latin typeface="CS Avva Shenouda" pitchFamily="34" charset="0"/>
              </a:rPr>
              <a:t>Cmou </a:t>
            </a:r>
            <a:r>
              <a:rPr lang="pt-BR" sz="3200" dirty="0">
                <a:solidFill>
                  <a:prstClr val="white"/>
                </a:solidFill>
                <a:latin typeface="CS Avva Shenouda" pitchFamily="34" charset="0"/>
              </a:rPr>
              <a:t>`erof qen ou`cmy `ncalpiggoc =a=l.</a:t>
            </a:r>
            <a:endParaRPr lang="fr-FR" sz="3200" dirty="0">
              <a:solidFill>
                <a:prstClr val="white"/>
              </a:solidFill>
              <a:latin typeface="CS Avva Shenouda" pitchFamily="34" charset="0"/>
            </a:endParaRP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par l’éclat du cor</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9EE8A47A-E175-2381-9086-BA93BA613EF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51573FD-7037-8260-96B2-C753774A54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6617057"/>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بالمزمار والقيثار.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en-US" sz="3200">
                <a:solidFill>
                  <a:prstClr val="white"/>
                </a:solidFill>
                <a:latin typeface="CS Avva Shenouda" pitchFamily="34" charset="0"/>
              </a:rPr>
              <a:t>`</a:t>
            </a:r>
            <a:r>
              <a:rPr lang="fr-FR" sz="3200">
                <a:solidFill>
                  <a:prstClr val="white"/>
                </a:solidFill>
                <a:latin typeface="CS Avva Shenouda" pitchFamily="34" charset="0"/>
              </a:rPr>
              <a:t>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ou'altyrion</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ouku;ara</a:t>
            </a:r>
            <a:r>
              <a:rPr lang="fr-FR" sz="3200" dirty="0">
                <a:solidFill>
                  <a:prstClr val="white"/>
                </a:solidFill>
                <a:latin typeface="CS Avva Shenouda" pitchFamily="34" charset="0"/>
              </a:rPr>
              <a:t> =a=l.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par la harpe et la cithare</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C3E756F9-106C-7520-7BBE-4CC6533712A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FB545A2-8DB4-16E6-0C4B-8A8010E07D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15983107"/>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بدفوف وصفوف.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a:solidFill>
                  <a:prstClr val="white"/>
                </a:solidFill>
                <a:latin typeface="CS Avva Shenouda" pitchFamily="34" charset="0"/>
              </a:rPr>
              <a:t>¿ `Cmou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hankemkem</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han,oroc</a:t>
            </a:r>
            <a:r>
              <a:rPr lang="fr-FR" sz="3200" dirty="0">
                <a:solidFill>
                  <a:prstClr val="white"/>
                </a:solidFill>
                <a:latin typeface="CS Avva Shenouda" pitchFamily="34" charset="0"/>
              </a:rPr>
              <a:t> =a=l.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par la danse et le tambour</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85717035-715E-0BA2-A2C8-6AA6D9CE84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1D930A4-FBEC-0EBF-3AD7-34CB8C4A20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552067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بأوتار وأرغن.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en-US" sz="3200">
                <a:solidFill>
                  <a:prstClr val="white"/>
                </a:solidFill>
                <a:latin typeface="CS Avva Shenouda" pitchFamily="34" charset="0"/>
              </a:rPr>
              <a:t>`</a:t>
            </a:r>
            <a:r>
              <a:rPr lang="pt-BR" sz="3200">
                <a:solidFill>
                  <a:prstClr val="white"/>
                </a:solidFill>
                <a:latin typeface="CS Avva Shenouda" pitchFamily="34" charset="0"/>
              </a:rPr>
              <a:t>Cmou </a:t>
            </a:r>
            <a:r>
              <a:rPr lang="pt-BR" sz="3200" dirty="0">
                <a:solidFill>
                  <a:prstClr val="white"/>
                </a:solidFill>
                <a:latin typeface="CS Avva Shenouda" pitchFamily="34" charset="0"/>
              </a:rPr>
              <a:t>`erof qen hankap nem ouorganon =a=l.</a:t>
            </a:r>
            <a:endParaRPr lang="fr-FR" sz="3200" dirty="0">
              <a:solidFill>
                <a:prstClr val="white"/>
              </a:solidFill>
              <a:latin typeface="CS Avva Shenouda" pitchFamily="34" charset="0"/>
            </a:endParaRP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par les cordes et les flûtes</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62CE60A2-73AF-FC58-53EB-127C4D6F194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BDA63C4-2DA0-6552-E3AC-7C0FD5666C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508699"/>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بصنوج حسنة الصوت.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a:solidFill>
                  <a:prstClr val="white"/>
                </a:solidFill>
                <a:latin typeface="CS Avva Shenouda" pitchFamily="34" charset="0"/>
              </a:rPr>
              <a:t>¿ `Cmou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erof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hankumbalon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enece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tou`cmy</a:t>
            </a:r>
            <a:r>
              <a:rPr lang="fr-FR" sz="3200" dirty="0">
                <a:solidFill>
                  <a:prstClr val="white"/>
                </a:solidFill>
                <a:latin typeface="CS Avva Shenouda" pitchFamily="34" charset="0"/>
              </a:rPr>
              <a:t> =a=l.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par les cymbales sonores</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7073A14E-2F52-5192-8414-5BEA2E5DFAE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9E006CC-232B-8625-F049-43E6B33E4E3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9946017"/>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err="1">
                <a:solidFill>
                  <a:prstClr val="white"/>
                </a:solidFill>
              </a:rPr>
              <a:t>سبحوه</a:t>
            </a:r>
            <a:r>
              <a:rPr lang="ar-EG" sz="3600" dirty="0">
                <a:solidFill>
                  <a:prstClr val="white"/>
                </a:solidFill>
              </a:rPr>
              <a:t> بصنوج التهليل.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en-US" sz="3200">
                <a:solidFill>
                  <a:prstClr val="white"/>
                </a:solidFill>
                <a:latin typeface="CS Avva Shenouda" pitchFamily="34" charset="0"/>
              </a:rPr>
              <a:t>`</a:t>
            </a:r>
            <a:r>
              <a:rPr lang="pt-BR" sz="3200">
                <a:solidFill>
                  <a:prstClr val="white"/>
                </a:solidFill>
                <a:latin typeface="CS Avva Shenouda" pitchFamily="34" charset="0"/>
              </a:rPr>
              <a:t>Cmou </a:t>
            </a:r>
            <a:r>
              <a:rPr lang="pt-BR" sz="3200" dirty="0">
                <a:solidFill>
                  <a:prstClr val="white"/>
                </a:solidFill>
                <a:latin typeface="CS Avva Shenouda" pitchFamily="34" charset="0"/>
              </a:rPr>
              <a:t>`erof qen hankumbalon `nte ou`e`slylou`i =a=l.</a:t>
            </a:r>
            <a:endParaRPr lang="fr-FR" sz="3200" dirty="0">
              <a:solidFill>
                <a:prstClr val="white"/>
              </a:solidFill>
              <a:latin typeface="CS Avva Shenouda" pitchFamily="34" charset="0"/>
            </a:endParaRP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Louez-le par les cymbales triomphantes</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84EC01C0-26F2-F405-3AD7-16E26B0A058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EA69492-BF12-1D8D-9801-023AFAE355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0259515"/>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كل نسمة فلتسبح اسم الرب إلهنا.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Nifi</a:t>
            </a:r>
            <a:r>
              <a:rPr lang="fr-FR" sz="3200" dirty="0">
                <a:solidFill>
                  <a:prstClr val="white"/>
                </a:solidFill>
                <a:latin typeface="CS Avva Shenouda" pitchFamily="34" charset="0"/>
              </a:rPr>
              <a:t> </a:t>
            </a:r>
            <a:r>
              <a:rPr lang="fr-FR" sz="3200" err="1">
                <a:solidFill>
                  <a:prstClr val="white"/>
                </a:solidFill>
                <a:latin typeface="CS Avva Shenouda" pitchFamily="34" charset="0"/>
              </a:rPr>
              <a:t>niben</a:t>
            </a:r>
            <a:r>
              <a:rPr lang="fr-FR" sz="3200">
                <a:solidFill>
                  <a:prstClr val="white"/>
                </a:solidFill>
                <a:latin typeface="CS Avva Shenouda" pitchFamily="34" charset="0"/>
              </a:rPr>
              <a:t> marou`cmou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e`Vran</a:t>
            </a:r>
            <a:r>
              <a:rPr lang="fr-FR" sz="3200" dirty="0">
                <a:solidFill>
                  <a:prstClr val="white"/>
                </a:solidFill>
                <a:latin typeface="CS Avva Shenouda" pitchFamily="34" charset="0"/>
              </a:rPr>
              <a:t> </a:t>
            </a:r>
            <a:r>
              <a:rPr lang="fr-FR" sz="3200">
                <a:solidFill>
                  <a:prstClr val="white"/>
                </a:solidFill>
                <a:latin typeface="CS Avva Shenouda" pitchFamily="34" charset="0"/>
              </a:rPr>
              <a:t>`m`P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Pennou</a:t>
            </a:r>
            <a:r>
              <a:rPr lang="fr-FR" sz="3200" dirty="0">
                <a:solidFill>
                  <a:prstClr val="white"/>
                </a:solidFill>
                <a:latin typeface="CS Avva Shenouda" pitchFamily="34" charset="0"/>
              </a:rPr>
              <a:t>] =a=l.</a:t>
            </a:r>
          </a:p>
        </p:txBody>
      </p:sp>
      <p:sp>
        <p:nvSpPr>
          <p:cNvPr id="7" name="Rectangle 6"/>
          <p:cNvSpPr/>
          <p:nvPr/>
        </p:nvSpPr>
        <p:spPr>
          <a:xfrm>
            <a:off x="336172" y="2969389"/>
            <a:ext cx="8496943" cy="1384995"/>
          </a:xfrm>
          <a:prstGeom prst="rect">
            <a:avLst/>
          </a:prstGeom>
        </p:spPr>
        <p:txBody>
          <a:bodyPr wrap="square">
            <a:spAutoFit/>
          </a:bodyPr>
          <a:lstStyle/>
          <a:p>
            <a:pPr algn="ctr"/>
            <a:r>
              <a:rPr lang="fr-FR" sz="2800" b="1" dirty="0">
                <a:solidFill>
                  <a:prstClr val="white"/>
                </a:solidFill>
                <a:latin typeface="Book Antiqua" pitchFamily="18" charset="0"/>
              </a:rPr>
              <a:t>Que tout ce qui respire </a:t>
            </a:r>
          </a:p>
          <a:p>
            <a:pPr algn="ctr"/>
            <a:r>
              <a:rPr lang="fr-FR" sz="2800" b="1" dirty="0">
                <a:solidFill>
                  <a:prstClr val="white"/>
                </a:solidFill>
                <a:latin typeface="Book Antiqua" pitchFamily="18" charset="0"/>
              </a:rPr>
              <a:t>loue le nom du Seigneur notre Dieu</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A6144B18-548A-FE42-E8CA-7AF881F78B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981E54C-2F71-2F62-930B-2DC06EC350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8715660"/>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المجد للآب والأبن والروح القدس.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fr-FR" sz="3200" dirty="0">
                <a:solidFill>
                  <a:prstClr val="white"/>
                </a:solidFill>
                <a:latin typeface="CS Avva Shenouda" pitchFamily="34" charset="0"/>
              </a:rPr>
              <a:t>Doxa Patri </a:t>
            </a:r>
            <a:r>
              <a:rPr lang="fr-FR" sz="3200" dirty="0" err="1">
                <a:solidFill>
                  <a:prstClr val="white"/>
                </a:solidFill>
                <a:latin typeface="CS Avva Shenouda" pitchFamily="34" charset="0"/>
              </a:rPr>
              <a:t>ke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Uiw</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ke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agiw</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Pneumati</a:t>
            </a:r>
            <a:r>
              <a:rPr lang="fr-FR" sz="3200" dirty="0">
                <a:solidFill>
                  <a:prstClr val="white"/>
                </a:solidFill>
                <a:latin typeface="CS Avva Shenouda" pitchFamily="34" charset="0"/>
              </a:rPr>
              <a:t> =a=l.</a:t>
            </a:r>
          </a:p>
        </p:txBody>
      </p:sp>
      <p:sp>
        <p:nvSpPr>
          <p:cNvPr id="7" name="Rectangle 6"/>
          <p:cNvSpPr/>
          <p:nvPr/>
        </p:nvSpPr>
        <p:spPr>
          <a:xfrm>
            <a:off x="336172" y="2969389"/>
            <a:ext cx="8484299" cy="954107"/>
          </a:xfrm>
          <a:prstGeom prst="rect">
            <a:avLst/>
          </a:prstGeom>
        </p:spPr>
        <p:txBody>
          <a:bodyPr wrap="square">
            <a:spAutoFit/>
          </a:bodyPr>
          <a:lstStyle/>
          <a:p>
            <a:pPr algn="ctr"/>
            <a:r>
              <a:rPr lang="fr-FR" sz="2800" b="1" dirty="0">
                <a:solidFill>
                  <a:prstClr val="white"/>
                </a:solidFill>
                <a:latin typeface="Book Antiqua" pitchFamily="18" charset="0"/>
              </a:rPr>
              <a:t>Gloire au Père et au Fils et au Saint-Esprit</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CF68B4E6-8AF0-B867-9B18-A20D59EE24C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AC30885-C6D4-46A6-FB02-E7B4F47410E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7644177"/>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ar-EG" sz="3600" dirty="0">
                <a:solidFill>
                  <a:prstClr val="white"/>
                </a:solidFill>
              </a:rPr>
              <a:t>الآن وكل أوان وإلى دهر </a:t>
            </a:r>
            <a:r>
              <a:rPr lang="ar-EG" sz="3600" dirty="0" err="1">
                <a:solidFill>
                  <a:prstClr val="white"/>
                </a:solidFill>
              </a:rPr>
              <a:t>الداهرين</a:t>
            </a:r>
            <a:r>
              <a:rPr lang="ar-EG" sz="3600" dirty="0">
                <a:solidFill>
                  <a:prstClr val="white"/>
                </a:solidFill>
              </a:rPr>
              <a:t> آمين.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a:solidFill>
                  <a:prstClr val="white"/>
                </a:solidFill>
                <a:latin typeface="CS Avva Shenouda" pitchFamily="34" charset="0"/>
              </a:rPr>
              <a:t>¿ </a:t>
            </a:r>
            <a:r>
              <a:rPr lang="en-US" sz="3200" dirty="0" err="1">
                <a:solidFill>
                  <a:prstClr val="white"/>
                </a:solidFill>
                <a:latin typeface="CS Avva Shenouda" pitchFamily="34" charset="0"/>
              </a:rPr>
              <a:t>Ke</a:t>
            </a:r>
            <a:r>
              <a:rPr lang="en-US" sz="3200" dirty="0">
                <a:solidFill>
                  <a:prstClr val="white"/>
                </a:solidFill>
                <a:latin typeface="CS Avva Shenouda" pitchFamily="34" charset="0"/>
              </a:rPr>
              <a:t> nun </a:t>
            </a:r>
            <a:r>
              <a:rPr lang="en-US" sz="3200" dirty="0" err="1">
                <a:solidFill>
                  <a:prstClr val="white"/>
                </a:solidFill>
                <a:latin typeface="CS Avva Shenouda" pitchFamily="34" charset="0"/>
              </a:rPr>
              <a:t>ke</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a`i</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ke</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ictouc</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e`wnac</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twn</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e`wnwn</a:t>
            </a:r>
            <a:r>
              <a:rPr lang="en-US" sz="3200" dirty="0">
                <a:solidFill>
                  <a:prstClr val="white"/>
                </a:solidFill>
                <a:latin typeface="CS Avva Shenouda" pitchFamily="34" charset="0"/>
              </a:rPr>
              <a:t> `</a:t>
            </a:r>
            <a:r>
              <a:rPr lang="en-US" sz="3200" dirty="0" err="1">
                <a:solidFill>
                  <a:prstClr val="white"/>
                </a:solidFill>
                <a:latin typeface="CS Avva Shenouda" pitchFamily="34" charset="0"/>
              </a:rPr>
              <a:t>amyn</a:t>
            </a:r>
            <a:r>
              <a:rPr lang="en-US" sz="3200" dirty="0">
                <a:solidFill>
                  <a:prstClr val="white"/>
                </a:solidFill>
                <a:latin typeface="CS Avva Shenouda" pitchFamily="34" charset="0"/>
              </a:rPr>
              <a:t> =a=l.</a:t>
            </a:r>
            <a:endParaRPr lang="fr-FR" sz="3200" dirty="0">
              <a:solidFill>
                <a:prstClr val="white"/>
              </a:solidFill>
              <a:latin typeface="CS Avva Shenouda" pitchFamily="34" charset="0"/>
            </a:endParaRPr>
          </a:p>
        </p:txBody>
      </p:sp>
      <p:sp>
        <p:nvSpPr>
          <p:cNvPr id="7" name="Rectangle 6"/>
          <p:cNvSpPr/>
          <p:nvPr/>
        </p:nvSpPr>
        <p:spPr>
          <a:xfrm>
            <a:off x="107504" y="2969389"/>
            <a:ext cx="8928992" cy="1384995"/>
          </a:xfrm>
          <a:prstGeom prst="rect">
            <a:avLst/>
          </a:prstGeom>
        </p:spPr>
        <p:txBody>
          <a:bodyPr wrap="square">
            <a:spAutoFit/>
          </a:bodyPr>
          <a:lstStyle/>
          <a:p>
            <a:pPr algn="ctr"/>
            <a:r>
              <a:rPr lang="fr-FR" sz="2800" b="1" dirty="0">
                <a:solidFill>
                  <a:prstClr val="white"/>
                </a:solidFill>
                <a:latin typeface="Book Antiqua" pitchFamily="18" charset="0"/>
              </a:rPr>
              <a:t>Maintenant et toujours </a:t>
            </a:r>
          </a:p>
          <a:p>
            <a:pPr algn="ctr"/>
            <a:r>
              <a:rPr lang="fr-FR" sz="2800" b="1" dirty="0">
                <a:solidFill>
                  <a:prstClr val="white"/>
                </a:solidFill>
                <a:latin typeface="Book Antiqua" pitchFamily="18" charset="0"/>
              </a:rPr>
              <a:t>et dans les siècles des siècles</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D1629B7F-F63E-DDD7-8005-55B92BBC7A3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D2BC15D-AD4A-8623-1B66-6F2DC13F62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950489"/>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200329"/>
          </a:xfrm>
          <a:prstGeom prst="rect">
            <a:avLst/>
          </a:prstGeom>
        </p:spPr>
        <p:txBody>
          <a:bodyPr wrap="square">
            <a:spAutoFit/>
          </a:bodyPr>
          <a:lstStyle/>
          <a:p>
            <a:pPr algn="just" rtl="1"/>
            <a:r>
              <a:rPr lang="fr-FR" sz="3600" dirty="0">
                <a:solidFill>
                  <a:prstClr val="white"/>
                </a:solidFill>
              </a:rPr>
              <a:t>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هلليلويا</a:t>
            </a:r>
            <a:r>
              <a:rPr lang="fr-FR" sz="3600" dirty="0">
                <a:solidFill>
                  <a:prstClr val="white"/>
                </a:solidFill>
              </a:rPr>
              <a:t> </a:t>
            </a:r>
            <a:r>
              <a:rPr lang="ar-EG" sz="3600" dirty="0">
                <a:solidFill>
                  <a:prstClr val="white"/>
                </a:solidFill>
              </a:rPr>
              <a:t>المجد لإلهنا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23528" y="249492"/>
            <a:ext cx="4176464" cy="1077218"/>
          </a:xfrm>
          <a:prstGeom prst="rect">
            <a:avLst/>
          </a:prstGeom>
        </p:spPr>
        <p:txBody>
          <a:bodyPr wrap="square">
            <a:spAutoFit/>
          </a:bodyPr>
          <a:lstStyle/>
          <a:p>
            <a:pPr algn="just"/>
            <a:r>
              <a:rPr lang="pt-BR" sz="3200" dirty="0">
                <a:solidFill>
                  <a:prstClr val="white"/>
                </a:solidFill>
                <a:latin typeface="CS Avva Shenouda" pitchFamily="34" charset="0"/>
              </a:rPr>
              <a:t>A=l =a=l. Doxaci `o :eoc `ymwn =a=l.</a:t>
            </a:r>
            <a:endParaRPr lang="fr-FR" sz="3200" dirty="0">
              <a:solidFill>
                <a:prstClr val="white"/>
              </a:solidFill>
              <a:latin typeface="CS Avva Shenouda" pitchFamily="34" charset="0"/>
            </a:endParaRPr>
          </a:p>
        </p:txBody>
      </p:sp>
      <p:sp>
        <p:nvSpPr>
          <p:cNvPr id="7" name="Rectangle 6"/>
          <p:cNvSpPr/>
          <p:nvPr/>
        </p:nvSpPr>
        <p:spPr>
          <a:xfrm>
            <a:off x="336172" y="2787774"/>
            <a:ext cx="8484299" cy="954107"/>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Gloire soit à notre Dieu </a:t>
            </a:r>
          </a:p>
          <a:p>
            <a:pPr algn="ctr"/>
            <a:r>
              <a:rPr lang="fr-FR" sz="2800"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728C0D63-47FB-D0F0-79C9-81B3705953E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2A922F7-49BC-F35B-3A7E-67F1E1B973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0039845"/>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7" name="ZoneTexte 26">
            <a:extLst>
              <a:ext uri="{FF2B5EF4-FFF2-40B4-BE49-F238E27FC236}">
                <a16:creationId xmlns:a16="http://schemas.microsoft.com/office/drawing/2014/main" id="{39D819AC-3EF3-FBC0-3086-E8A8F8C1A5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Cmou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e`P</a:t>
            </a:r>
            <a:r>
              <a:rPr lang="fr-FR" sz="1200" dirty="0">
                <a:solidFill>
                  <a:prstClr val="white"/>
                </a:solidFill>
                <a:latin typeface="CS Avva Shenouda" pitchFamily="34" charset="0"/>
              </a:rPr>
              <a:t>¡ </a:t>
            </a:r>
            <a:r>
              <a:rPr lang="fr-FR" sz="1200" dirty="0">
                <a:solidFill>
                  <a:prstClr val="white"/>
                </a:solidFill>
                <a:latin typeface="Book Antiqua" pitchFamily="18" charset="0"/>
              </a:rPr>
              <a:t>- 4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5" name="Rectangle 4"/>
          <p:cNvSpPr/>
          <p:nvPr/>
        </p:nvSpPr>
        <p:spPr>
          <a:xfrm>
            <a:off x="5004048" y="255444"/>
            <a:ext cx="3829068" cy="1200329"/>
          </a:xfrm>
          <a:prstGeom prst="rect">
            <a:avLst/>
          </a:prstGeom>
        </p:spPr>
        <p:txBody>
          <a:bodyPr wrap="square">
            <a:spAutoFit/>
          </a:bodyPr>
          <a:lstStyle/>
          <a:p>
            <a:pPr algn="just" rtl="1"/>
            <a:r>
              <a:rPr lang="fr-FR" sz="3600" dirty="0">
                <a:solidFill>
                  <a:prstClr val="white"/>
                </a:solidFill>
              </a:rPr>
              <a:t> </a:t>
            </a:r>
            <a:r>
              <a:rPr lang="ar-EG" sz="3600" dirty="0" err="1">
                <a:solidFill>
                  <a:prstClr val="white"/>
                </a:solidFill>
              </a:rPr>
              <a:t>هلليلويا</a:t>
            </a:r>
            <a:r>
              <a:rPr lang="ar-EG" sz="3600" dirty="0">
                <a:solidFill>
                  <a:prstClr val="white"/>
                </a:solidFill>
              </a:rPr>
              <a:t> </a:t>
            </a:r>
            <a:r>
              <a:rPr lang="ar-EG" sz="3600" dirty="0" err="1">
                <a:solidFill>
                  <a:prstClr val="white"/>
                </a:solidFill>
              </a:rPr>
              <a:t>هلليلويا</a:t>
            </a:r>
            <a:r>
              <a:rPr lang="fr-FR" sz="3600" dirty="0">
                <a:solidFill>
                  <a:prstClr val="white"/>
                </a:solidFill>
              </a:rPr>
              <a:t> </a:t>
            </a:r>
            <a:r>
              <a:rPr lang="ar-EG" sz="3600" dirty="0">
                <a:solidFill>
                  <a:prstClr val="white"/>
                </a:solidFill>
              </a:rPr>
              <a:t>المجد لإلهنا </a:t>
            </a:r>
            <a:r>
              <a:rPr lang="ar-EG" sz="3600" dirty="0" err="1">
                <a:solidFill>
                  <a:prstClr val="white"/>
                </a:solidFill>
              </a:rPr>
              <a:t>هلليلويا</a:t>
            </a:r>
            <a:endParaRPr lang="fr-FR" sz="3600" dirty="0">
              <a:solidFill>
                <a:prstClr val="white"/>
              </a:solidFill>
            </a:endParaRPr>
          </a:p>
        </p:txBody>
      </p:sp>
      <p:sp>
        <p:nvSpPr>
          <p:cNvPr id="6" name="Rectangle 5"/>
          <p:cNvSpPr/>
          <p:nvPr/>
        </p:nvSpPr>
        <p:spPr>
          <a:xfrm>
            <a:off x="359532" y="249492"/>
            <a:ext cx="4284476" cy="1077218"/>
          </a:xfrm>
          <a:prstGeom prst="rect">
            <a:avLst/>
          </a:prstGeom>
        </p:spPr>
        <p:txBody>
          <a:bodyPr wrap="square">
            <a:spAutoFit/>
          </a:bodyPr>
          <a:lstStyle/>
          <a:p>
            <a:pPr algn="just"/>
            <a:r>
              <a:rPr lang="fr-FR" sz="3200" dirty="0">
                <a:solidFill>
                  <a:prstClr val="white"/>
                </a:solidFill>
                <a:latin typeface="CS Avva Shenouda" pitchFamily="34" charset="0"/>
              </a:rPr>
              <a:t>¿ A=l =a=l. </a:t>
            </a:r>
            <a:r>
              <a:rPr lang="fr-FR" sz="3200" dirty="0" err="1">
                <a:solidFill>
                  <a:prstClr val="white"/>
                </a:solidFill>
                <a:latin typeface="CS Avva Shenouda" pitchFamily="34" charset="0"/>
              </a:rPr>
              <a:t>Pi`wou</a:t>
            </a:r>
            <a:r>
              <a:rPr lang="fr-FR" sz="3200" dirty="0">
                <a:solidFill>
                  <a:prstClr val="white"/>
                </a:solidFill>
                <a:latin typeface="CS Avva Shenouda" pitchFamily="34" charset="0"/>
              </a:rPr>
              <a:t> va </a:t>
            </a:r>
            <a:r>
              <a:rPr lang="fr-FR" sz="3200" dirty="0" err="1">
                <a:solidFill>
                  <a:prstClr val="white"/>
                </a:solidFill>
                <a:latin typeface="CS Avva Shenouda" pitchFamily="34" charset="0"/>
              </a:rPr>
              <a:t>Pennou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a:t>
            </a:r>
            <a:r>
              <a:rPr lang="fr-FR" sz="3200" dirty="0">
                <a:solidFill>
                  <a:prstClr val="white"/>
                </a:solidFill>
                <a:latin typeface="CS Avva Shenouda" pitchFamily="34" charset="0"/>
              </a:rPr>
              <a:t> =a=l.</a:t>
            </a:r>
          </a:p>
        </p:txBody>
      </p:sp>
      <p:sp>
        <p:nvSpPr>
          <p:cNvPr id="7" name="Rectangle 6"/>
          <p:cNvSpPr/>
          <p:nvPr/>
        </p:nvSpPr>
        <p:spPr>
          <a:xfrm>
            <a:off x="413538" y="2787774"/>
            <a:ext cx="8316923" cy="954107"/>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Gloire soit à notre Dieu </a:t>
            </a:r>
          </a:p>
          <a:p>
            <a:pPr algn="ctr"/>
            <a:r>
              <a:rPr lang="fr-FR" sz="2800" b="1" dirty="0">
                <a:solidFill>
                  <a:prstClr val="white"/>
                </a:solidFill>
                <a:latin typeface="Book Antiqua" pitchFamily="18" charset="0"/>
              </a:rPr>
              <a:t>Alléluia</a:t>
            </a:r>
          </a:p>
        </p:txBody>
      </p:sp>
      <p:sp>
        <p:nvSpPr>
          <p:cNvPr id="2" name="Rectangle 1">
            <a:hlinkClick r:id="rId2" action="ppaction://hlinksldjump"/>
          </p:cNvPr>
          <p:cNvSpPr/>
          <p:nvPr/>
        </p:nvSpPr>
        <p:spPr>
          <a:xfrm>
            <a:off x="1493658" y="429994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8" name="Rectangle 7">
            <a:hlinkClick r:id="rId3" action="ppaction://hlinksldjump"/>
          </p:cNvPr>
          <p:cNvSpPr/>
          <p:nvPr/>
        </p:nvSpPr>
        <p:spPr>
          <a:xfrm>
            <a:off x="2519772" y="429994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1" name="Rectangle 10">
            <a:hlinkClick r:id="rId4" action="ppaction://hlinksldjump"/>
          </p:cNvPr>
          <p:cNvSpPr/>
          <p:nvPr/>
        </p:nvSpPr>
        <p:spPr>
          <a:xfrm>
            <a:off x="3545886" y="429994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2" name="Rectangle 11">
            <a:hlinkClick r:id="rId5" action="ppaction://hlinksldjump"/>
          </p:cNvPr>
          <p:cNvSpPr/>
          <p:nvPr/>
        </p:nvSpPr>
        <p:spPr>
          <a:xfrm>
            <a:off x="4572000" y="429994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3" name="Rectangle 12">
            <a:hlinkClick r:id="rId6" action="ppaction://hlinksldjump"/>
          </p:cNvPr>
          <p:cNvSpPr/>
          <p:nvPr/>
        </p:nvSpPr>
        <p:spPr>
          <a:xfrm>
            <a:off x="5598114" y="429994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4" name="Rectangle 13">
            <a:hlinkClick r:id="rId7" action="ppaction://hlinksldjump"/>
          </p:cNvPr>
          <p:cNvSpPr/>
          <p:nvPr/>
        </p:nvSpPr>
        <p:spPr>
          <a:xfrm>
            <a:off x="6624228" y="429994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5" name="Rectangle 14">
            <a:hlinkClick r:id="rId8" action="ppaction://hlinksldjump"/>
          </p:cNvPr>
          <p:cNvSpPr/>
          <p:nvPr/>
        </p:nvSpPr>
        <p:spPr>
          <a:xfrm>
            <a:off x="1493658" y="3867894"/>
            <a:ext cx="6048672" cy="324036"/>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Vers Menu des </a:t>
            </a:r>
            <a:r>
              <a:rPr lang="fr-FR" sz="1350" dirty="0" err="1"/>
              <a:t>Psalies</a:t>
            </a:r>
            <a:r>
              <a:rPr lang="fr-FR" sz="1350" dirty="0"/>
              <a:t> des Fêtes et des Jeûnes</a:t>
            </a:r>
          </a:p>
        </p:txBody>
      </p:sp>
      <p:sp>
        <p:nvSpPr>
          <p:cNvPr id="28" name="ZoneTexte 27">
            <a:hlinkClick r:id="rId9" action="ppaction://hlinksldjump"/>
            <a:extLst>
              <a:ext uri="{FF2B5EF4-FFF2-40B4-BE49-F238E27FC236}">
                <a16:creationId xmlns:a16="http://schemas.microsoft.com/office/drawing/2014/main" id="{8425313F-67E1-0F6C-04D6-7C410D7DBB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8866407"/>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1493658" y="735546"/>
            <a:ext cx="6513322" cy="669414"/>
          </a:xfrm>
          <a:prstGeom prst="rect">
            <a:avLst/>
          </a:prstGeom>
        </p:spPr>
        <p:txBody>
          <a:bodyPr wrap="none">
            <a:spAutoFit/>
          </a:bodyPr>
          <a:lstStyle/>
          <a:p>
            <a:r>
              <a:rPr lang="fr-FR" sz="3750" dirty="0">
                <a:solidFill>
                  <a:schemeClr val="bg1"/>
                </a:solidFill>
                <a:latin typeface="CS Avva Shenouda" pitchFamily="34" charset="0"/>
              </a:rPr>
              <a:t>}'</a:t>
            </a:r>
            <a:r>
              <a:rPr lang="fr-FR" sz="3750" dirty="0" err="1">
                <a:solidFill>
                  <a:schemeClr val="bg1"/>
                </a:solidFill>
                <a:latin typeface="CS Avva Shenouda" pitchFamily="34" charset="0"/>
              </a:rPr>
              <a:t>ali</a:t>
            </a:r>
            <a:r>
              <a:rPr lang="fr-FR" sz="3750" dirty="0">
                <a:solidFill>
                  <a:schemeClr val="bg1"/>
                </a:solidFill>
                <a:latin typeface="CS Avva Shenouda" pitchFamily="34" charset="0"/>
              </a:rPr>
              <a:t> `</a:t>
            </a:r>
            <a:r>
              <a:rPr lang="fr-FR" sz="3750" dirty="0" err="1">
                <a:solidFill>
                  <a:schemeClr val="bg1"/>
                </a:solidFill>
                <a:latin typeface="CS Avva Shenouda" pitchFamily="34" charset="0"/>
              </a:rPr>
              <a:t>nhoui</a:t>
            </a:r>
            <a:r>
              <a:rPr lang="fr-FR" sz="3750" dirty="0">
                <a:solidFill>
                  <a:schemeClr val="bg1"/>
                </a:solidFill>
                <a:latin typeface="CS Avva Shenouda" pitchFamily="34" charset="0"/>
              </a:rPr>
              <a:t>] `</a:t>
            </a:r>
            <a:r>
              <a:rPr lang="fr-FR" sz="3750" dirty="0" err="1">
                <a:solidFill>
                  <a:schemeClr val="bg1"/>
                </a:solidFill>
                <a:latin typeface="CS Avva Shenouda" pitchFamily="34" charset="0"/>
              </a:rPr>
              <a:t>nte</a:t>
            </a:r>
            <a:r>
              <a:rPr lang="fr-FR" sz="3750" dirty="0">
                <a:solidFill>
                  <a:schemeClr val="bg1"/>
                </a:solidFill>
                <a:latin typeface="CS Avva Shenouda" pitchFamily="34" charset="0"/>
              </a:rPr>
              <a:t> }</a:t>
            </a:r>
            <a:r>
              <a:rPr lang="fr-FR" sz="3750" dirty="0" err="1">
                <a:solidFill>
                  <a:schemeClr val="bg1"/>
                </a:solidFill>
                <a:latin typeface="CS Avva Shenouda" pitchFamily="34" charset="0"/>
              </a:rPr>
              <a:t>kuri</a:t>
            </a:r>
            <a:r>
              <a:rPr lang="fr-FR" sz="3750" dirty="0">
                <a:solidFill>
                  <a:schemeClr val="bg1"/>
                </a:solidFill>
                <a:latin typeface="CS Avva Shenouda" pitchFamily="34" charset="0"/>
              </a:rPr>
              <a:t>`</a:t>
            </a:r>
            <a:r>
              <a:rPr lang="fr-FR" sz="3750" dirty="0" err="1">
                <a:solidFill>
                  <a:schemeClr val="bg1"/>
                </a:solidFill>
                <a:latin typeface="CS Avva Shenouda" pitchFamily="34" charset="0"/>
              </a:rPr>
              <a:t>aky</a:t>
            </a:r>
            <a:endParaRPr lang="fr-FR" sz="3750" dirty="0">
              <a:solidFill>
                <a:schemeClr val="bg1"/>
              </a:solidFill>
              <a:latin typeface="CS Avva Shenouda" pitchFamily="34" charset="0"/>
            </a:endParaRPr>
          </a:p>
        </p:txBody>
      </p:sp>
      <p:sp>
        <p:nvSpPr>
          <p:cNvPr id="16" name="Rectangle 15"/>
          <p:cNvSpPr/>
          <p:nvPr/>
        </p:nvSpPr>
        <p:spPr>
          <a:xfrm>
            <a:off x="1385646" y="3057804"/>
            <a:ext cx="6318702" cy="969496"/>
          </a:xfrm>
          <a:prstGeom prst="rect">
            <a:avLst/>
          </a:prstGeom>
        </p:spPr>
        <p:txBody>
          <a:bodyPr wrap="square">
            <a:spAutoFit/>
          </a:bodyPr>
          <a:lstStyle/>
          <a:p>
            <a:pPr algn="ctr"/>
            <a:r>
              <a:rPr lang="fr-FR" sz="2850" dirty="0" err="1">
                <a:solidFill>
                  <a:schemeClr val="bg1"/>
                </a:solidFill>
                <a:latin typeface="Book Antiqua" pitchFamily="18" charset="0"/>
              </a:rPr>
              <a:t>Psalie</a:t>
            </a:r>
            <a:r>
              <a:rPr lang="fr-FR" sz="2850" dirty="0">
                <a:solidFill>
                  <a:schemeClr val="bg1"/>
                </a:solidFill>
                <a:latin typeface="Book Antiqua" pitchFamily="18" charset="0"/>
              </a:rPr>
              <a:t> </a:t>
            </a:r>
            <a:r>
              <a:rPr lang="fr-FR" sz="2850" dirty="0" err="1">
                <a:solidFill>
                  <a:schemeClr val="bg1"/>
                </a:solidFill>
                <a:latin typeface="Book Antiqua" pitchFamily="18" charset="0"/>
              </a:rPr>
              <a:t>adam</a:t>
            </a:r>
            <a:r>
              <a:rPr lang="fr-FR" sz="2850" dirty="0">
                <a:solidFill>
                  <a:schemeClr val="bg1"/>
                </a:solidFill>
                <a:latin typeface="Book Antiqua" pitchFamily="18" charset="0"/>
              </a:rPr>
              <a:t> annuelle pour la Vierge sur la </a:t>
            </a:r>
            <a:r>
              <a:rPr lang="fr-FR" sz="2850" dirty="0" err="1">
                <a:solidFill>
                  <a:schemeClr val="bg1"/>
                </a:solidFill>
                <a:latin typeface="Book Antiqua" pitchFamily="18" charset="0"/>
              </a:rPr>
              <a:t>Théotokie</a:t>
            </a:r>
            <a:r>
              <a:rPr lang="fr-FR" sz="2850" dirty="0">
                <a:solidFill>
                  <a:schemeClr val="bg1"/>
                </a:solidFill>
                <a:latin typeface="Book Antiqua" pitchFamily="18" charset="0"/>
              </a:rPr>
              <a:t> du dimanche.</a:t>
            </a:r>
          </a:p>
        </p:txBody>
      </p:sp>
      <p:sp>
        <p:nvSpPr>
          <p:cNvPr id="6" name="Rectangle 5"/>
          <p:cNvSpPr/>
          <p:nvPr/>
        </p:nvSpPr>
        <p:spPr>
          <a:xfrm>
            <a:off x="3113838" y="1923678"/>
            <a:ext cx="2451312" cy="715581"/>
          </a:xfrm>
          <a:prstGeom prst="rect">
            <a:avLst/>
          </a:prstGeom>
        </p:spPr>
        <p:txBody>
          <a:bodyPr wrap="none">
            <a:spAutoFit/>
          </a:bodyPr>
          <a:lstStyle/>
          <a:p>
            <a:r>
              <a:rPr lang="fr-FR" sz="4050" dirty="0" err="1">
                <a:solidFill>
                  <a:schemeClr val="bg1"/>
                </a:solidFill>
                <a:latin typeface="Avva_Marcos" pitchFamily="82" charset="0"/>
              </a:rPr>
              <a:t>A</a:t>
            </a:r>
            <a:r>
              <a:rPr lang="fr-FR" sz="4050" dirty="0" err="1">
                <a:solidFill>
                  <a:schemeClr val="bg1"/>
                </a:solidFill>
                <a:latin typeface="CS Avva Shenouda" pitchFamily="34" charset="0"/>
              </a:rPr>
              <a:t>inah</a:t>
            </a:r>
            <a:r>
              <a:rPr lang="fr-FR" sz="4050" dirty="0">
                <a:solidFill>
                  <a:schemeClr val="bg1"/>
                </a:solidFill>
                <a:latin typeface="CS Avva Shenouda" pitchFamily="34" charset="0"/>
              </a:rPr>
              <a:t>]</a:t>
            </a:r>
            <a:endParaRPr lang="fr-FR" sz="3750" dirty="0">
              <a:solidFill>
                <a:schemeClr val="bg1"/>
              </a:solidFill>
              <a:latin typeface="CS Avva Shenouda" pitchFamily="34" charset="0"/>
            </a:endParaRPr>
          </a:p>
        </p:txBody>
      </p:sp>
      <p:sp>
        <p:nvSpPr>
          <p:cNvPr id="7" name="Rectangle 6">
            <a:hlinkClick r:id="rId2" action="ppaction://hlinksldjump"/>
          </p:cNvPr>
          <p:cNvSpPr/>
          <p:nvPr/>
        </p:nvSpPr>
        <p:spPr>
          <a:xfrm>
            <a:off x="7830362" y="424593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schemeClr val="bg1"/>
                </a:solidFill>
                <a:latin typeface="Avva_Marcos" pitchFamily="82" charset="0"/>
              </a:rPr>
              <a:t>Aikw</a:t>
            </a:r>
            <a:r>
              <a:rPr lang="fr-FR" sz="1350" dirty="0" err="1">
                <a:solidFill>
                  <a:schemeClr val="bg1"/>
                </a:solidFill>
                <a:latin typeface="CS Avva Shenouda" pitchFamily="34" charset="0"/>
              </a:rPr>
              <a:t>ikw</a:t>
            </a:r>
            <a:r>
              <a:rPr lang="fr-FR" sz="1350" dirty="0">
                <a:solidFill>
                  <a:schemeClr val="bg1"/>
                </a:solidFill>
                <a:latin typeface="CS Avva Shenouda" pitchFamily="34" charset="0"/>
              </a:rPr>
              <a:t>] </a:t>
            </a:r>
          </a:p>
        </p:txBody>
      </p:sp>
      <p:sp>
        <p:nvSpPr>
          <p:cNvPr id="18" name="ZoneTexte 17">
            <a:extLst>
              <a:ext uri="{FF2B5EF4-FFF2-40B4-BE49-F238E27FC236}">
                <a16:creationId xmlns:a16="http://schemas.microsoft.com/office/drawing/2014/main" id="{1E85E8B8-4913-7541-C5B7-AF4E031F13C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9" name="ZoneTexte 18">
            <a:hlinkClick r:id="rId3" action="ppaction://hlinksldjump"/>
            <a:extLst>
              <a:ext uri="{FF2B5EF4-FFF2-40B4-BE49-F238E27FC236}">
                <a16:creationId xmlns:a16="http://schemas.microsoft.com/office/drawing/2014/main" id="{AC8617F5-030A-E8DE-8FAA-0760FA923F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08104" y="255444"/>
            <a:ext cx="3312368" cy="2062103"/>
          </a:xfrm>
          <a:prstGeom prst="rect">
            <a:avLst/>
          </a:prstGeom>
        </p:spPr>
        <p:txBody>
          <a:bodyPr wrap="square">
            <a:spAutoFit/>
          </a:bodyPr>
          <a:lstStyle/>
          <a:p>
            <a:pPr algn="just" rtl="1"/>
            <a:r>
              <a:rPr lang="ar-AE" sz="3200" dirty="0">
                <a:solidFill>
                  <a:schemeClr val="bg1"/>
                </a:solidFill>
              </a:rPr>
              <a:t>آمنتُ لذلك</a:t>
            </a:r>
            <a:endParaRPr lang="fr-FR" sz="3200" dirty="0">
              <a:solidFill>
                <a:schemeClr val="bg1"/>
              </a:solidFill>
            </a:endParaRPr>
          </a:p>
          <a:p>
            <a:pPr algn="just" rtl="1"/>
            <a:r>
              <a:rPr lang="ar-AE" sz="3200" dirty="0">
                <a:solidFill>
                  <a:schemeClr val="bg1"/>
                </a:solidFill>
              </a:rPr>
              <a:t>تكلمت بقوة</a:t>
            </a:r>
            <a:endParaRPr lang="fr-FR" sz="3200" dirty="0">
              <a:solidFill>
                <a:schemeClr val="bg1"/>
              </a:solidFill>
            </a:endParaRPr>
          </a:p>
          <a:p>
            <a:pPr algn="just" rtl="1"/>
            <a:r>
              <a:rPr lang="ar-AE" sz="3200" dirty="0">
                <a:solidFill>
                  <a:schemeClr val="bg1"/>
                </a:solidFill>
              </a:rPr>
              <a:t>من أجل عظم رحمتك</a:t>
            </a:r>
            <a:endParaRPr lang="fr-FR" sz="3200" dirty="0">
              <a:solidFill>
                <a:schemeClr val="bg1"/>
              </a:solidFill>
            </a:endParaRPr>
          </a:p>
          <a:p>
            <a:pPr algn="just" rtl="1"/>
            <a:r>
              <a:rPr lang="ar-AE" sz="3200" dirty="0">
                <a:solidFill>
                  <a:schemeClr val="bg1"/>
                </a:solidFill>
              </a:rPr>
              <a:t>يا رب القوات.</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Avva_Marcos" pitchFamily="82" charset="0"/>
              </a:rPr>
              <a:t>A</a:t>
            </a:r>
            <a:r>
              <a:rPr lang="fr-FR" sz="3200" dirty="0" err="1">
                <a:solidFill>
                  <a:schemeClr val="bg1"/>
                </a:solidFill>
                <a:latin typeface="CS Avva Shenouda" pitchFamily="34" charset="0"/>
              </a:rPr>
              <a:t>inah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e;be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vai</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aicaji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qen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oujom</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e;be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peknis</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nnai</a:t>
            </a:r>
            <a:r>
              <a:rPr lang="fr-FR" sz="3200" dirty="0">
                <a:solidFill>
                  <a:schemeClr val="bg1"/>
                </a:solidFill>
                <a:latin typeface="CS Avva Shenouda" pitchFamily="34" charset="0"/>
              </a:rPr>
              <a:t> @ `P¡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nijom</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J’ai cru et c’est pourquoi</a:t>
            </a:r>
          </a:p>
          <a:p>
            <a:pPr algn="ctr"/>
            <a:r>
              <a:rPr lang="fr-FR" sz="2800" b="1" dirty="0">
                <a:solidFill>
                  <a:schemeClr val="bg1"/>
                </a:solidFill>
                <a:latin typeface="Book Antiqua" pitchFamily="18" charset="0"/>
              </a:rPr>
              <a:t>Je parle avec puissance</a:t>
            </a:r>
          </a:p>
          <a:p>
            <a:pPr algn="ctr"/>
            <a:r>
              <a:rPr lang="fr-FR" sz="2800" b="1" dirty="0">
                <a:solidFill>
                  <a:schemeClr val="bg1"/>
                </a:solidFill>
                <a:latin typeface="Book Antiqua" pitchFamily="18" charset="0"/>
              </a:rPr>
              <a:t>De ton immense pitié</a:t>
            </a:r>
          </a:p>
          <a:p>
            <a:pPr algn="ctr"/>
            <a:r>
              <a:rPr lang="fr-FR" sz="2800" b="1" dirty="0">
                <a:solidFill>
                  <a:schemeClr val="bg1"/>
                </a:solidFill>
                <a:latin typeface="Book Antiqua" pitchFamily="18" charset="0"/>
              </a:rPr>
              <a:t>Seigneur Dieu des puissances.</a:t>
            </a:r>
          </a:p>
        </p:txBody>
      </p:sp>
      <p:sp>
        <p:nvSpPr>
          <p:cNvPr id="17" name="ZoneTexte 16">
            <a:extLst>
              <a:ext uri="{FF2B5EF4-FFF2-40B4-BE49-F238E27FC236}">
                <a16:creationId xmlns:a16="http://schemas.microsoft.com/office/drawing/2014/main" id="{B8B608B3-AB6A-30D6-0E6C-2221D62FEA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5074A80-AA66-9D16-C5B5-C3A931F125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24128" y="255444"/>
            <a:ext cx="3108988" cy="2062103"/>
          </a:xfrm>
          <a:prstGeom prst="rect">
            <a:avLst/>
          </a:prstGeom>
        </p:spPr>
        <p:txBody>
          <a:bodyPr wrap="square">
            <a:spAutoFit/>
          </a:bodyPr>
          <a:lstStyle/>
          <a:p>
            <a:pPr algn="just" rtl="1"/>
            <a:r>
              <a:rPr lang="ar-AE" sz="3200" dirty="0">
                <a:solidFill>
                  <a:schemeClr val="bg1"/>
                </a:solidFill>
              </a:rPr>
              <a:t>أعنى يا ربي</a:t>
            </a:r>
            <a:endParaRPr lang="fr-FR" sz="3200" dirty="0">
              <a:solidFill>
                <a:schemeClr val="bg1"/>
              </a:solidFill>
            </a:endParaRPr>
          </a:p>
          <a:p>
            <a:pPr algn="just" rtl="1"/>
            <a:r>
              <a:rPr lang="ar-AE" sz="3200" dirty="0">
                <a:solidFill>
                  <a:schemeClr val="bg1"/>
                </a:solidFill>
              </a:rPr>
              <a:t>يسوع الرؤوف</a:t>
            </a:r>
            <a:endParaRPr lang="fr-FR" sz="3200" dirty="0">
              <a:solidFill>
                <a:schemeClr val="bg1"/>
              </a:solidFill>
            </a:endParaRPr>
          </a:p>
          <a:p>
            <a:pPr algn="just" rtl="1"/>
            <a:r>
              <a:rPr lang="ar-AE" sz="3200" dirty="0">
                <a:solidFill>
                  <a:schemeClr val="bg1"/>
                </a:solidFill>
              </a:rPr>
              <a:t>لأمجد سيدتي</a:t>
            </a:r>
            <a:endParaRPr lang="fr-FR" sz="3200" dirty="0">
              <a:solidFill>
                <a:schemeClr val="bg1"/>
              </a:solidFill>
            </a:endParaRPr>
          </a:p>
          <a:p>
            <a:pPr algn="just" rtl="1"/>
            <a:r>
              <a:rPr lang="ar-AE" sz="3200" dirty="0">
                <a:solidFill>
                  <a:schemeClr val="bg1"/>
                </a:solidFill>
              </a:rPr>
              <a:t>أمك العروس.</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Boy;in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eroi</a:t>
            </a:r>
            <a:r>
              <a:rPr lang="fr-FR" sz="3200" dirty="0">
                <a:solidFill>
                  <a:schemeClr val="bg1"/>
                </a:solidFill>
                <a:latin typeface="CS Avva Shenouda" pitchFamily="34" charset="0"/>
              </a:rPr>
              <a:t>  Pa¡ @ I=y=c </a:t>
            </a:r>
            <a:r>
              <a:rPr lang="fr-FR" sz="3200" dirty="0" err="1">
                <a:solidFill>
                  <a:schemeClr val="bg1"/>
                </a:solidFill>
                <a:latin typeface="CS Avva Shenouda" pitchFamily="34" charset="0"/>
              </a:rPr>
              <a:t>pirefsenhyt</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e;ri</a:t>
            </a:r>
            <a:r>
              <a:rPr lang="fr-FR" sz="3200" dirty="0">
                <a:solidFill>
                  <a:schemeClr val="bg1"/>
                </a:solidFill>
                <a:latin typeface="CS Avva Shenouda" pitchFamily="34" charset="0"/>
              </a:rPr>
              <a:t>]</a:t>
            </a:r>
            <a:r>
              <a:rPr lang="fr-FR" sz="3200" dirty="0" err="1">
                <a:solidFill>
                  <a:schemeClr val="bg1"/>
                </a:solidFill>
                <a:latin typeface="CS Avva Shenouda" pitchFamily="34" charset="0"/>
              </a:rPr>
              <a:t>wou</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nta</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tekmau</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nselet</a:t>
            </a:r>
            <a:r>
              <a:rPr lang="fr-FR" sz="3200" dirty="0">
                <a:solidFill>
                  <a:schemeClr val="bg1"/>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Seigneur Jésus aide-moi</a:t>
            </a:r>
          </a:p>
          <a:p>
            <a:pPr algn="ctr"/>
            <a:r>
              <a:rPr lang="fr-FR" sz="2800" b="1" dirty="0">
                <a:solidFill>
                  <a:schemeClr val="bg1"/>
                </a:solidFill>
                <a:latin typeface="Book Antiqua" pitchFamily="18" charset="0"/>
              </a:rPr>
              <a:t>Toi miséricordieux</a:t>
            </a:r>
          </a:p>
          <a:p>
            <a:pPr algn="ctr"/>
            <a:r>
              <a:rPr lang="fr-FR" sz="2800" b="1" dirty="0">
                <a:solidFill>
                  <a:schemeClr val="bg1"/>
                </a:solidFill>
                <a:latin typeface="Book Antiqua" pitchFamily="18" charset="0"/>
              </a:rPr>
              <a:t>Pour glorifier Ta Mère</a:t>
            </a:r>
          </a:p>
          <a:p>
            <a:pPr algn="ctr"/>
            <a:r>
              <a:rPr lang="fr-FR" sz="2800" b="1" dirty="0">
                <a:solidFill>
                  <a:schemeClr val="bg1"/>
                </a:solidFill>
                <a:latin typeface="Book Antiqua" pitchFamily="18" charset="0"/>
              </a:rPr>
              <a:t>L’Epouse, notre Dame.</a:t>
            </a:r>
          </a:p>
        </p:txBody>
      </p:sp>
      <p:sp>
        <p:nvSpPr>
          <p:cNvPr id="17" name="ZoneTexte 16">
            <a:extLst>
              <a:ext uri="{FF2B5EF4-FFF2-40B4-BE49-F238E27FC236}">
                <a16:creationId xmlns:a16="http://schemas.microsoft.com/office/drawing/2014/main" id="{9B263C60-6115-4EA6-F560-02BC49700A4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11CF56-194B-6E24-3C60-560E388246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80112" y="255444"/>
            <a:ext cx="3240360" cy="2062103"/>
          </a:xfrm>
          <a:prstGeom prst="rect">
            <a:avLst/>
          </a:prstGeom>
        </p:spPr>
        <p:txBody>
          <a:bodyPr wrap="square">
            <a:spAutoFit/>
          </a:bodyPr>
          <a:lstStyle/>
          <a:p>
            <a:pPr algn="just" rtl="1"/>
            <a:r>
              <a:rPr lang="ar-AE" sz="3200" dirty="0">
                <a:solidFill>
                  <a:schemeClr val="bg1"/>
                </a:solidFill>
              </a:rPr>
              <a:t>لأنها بالحقيقة</a:t>
            </a:r>
            <a:endParaRPr lang="fr-FR" sz="3200" dirty="0">
              <a:solidFill>
                <a:schemeClr val="bg1"/>
              </a:solidFill>
            </a:endParaRPr>
          </a:p>
          <a:p>
            <a:pPr algn="just" rtl="1"/>
            <a:r>
              <a:rPr lang="ar-AE" sz="3200" dirty="0">
                <a:solidFill>
                  <a:schemeClr val="bg1"/>
                </a:solidFill>
              </a:rPr>
              <a:t>قد تعالت جدًا</a:t>
            </a:r>
            <a:endParaRPr lang="fr-FR" sz="3200" dirty="0">
              <a:solidFill>
                <a:schemeClr val="bg1"/>
              </a:solidFill>
            </a:endParaRPr>
          </a:p>
          <a:p>
            <a:pPr algn="just" rtl="1"/>
            <a:r>
              <a:rPr lang="ar-AE" sz="3200" dirty="0">
                <a:solidFill>
                  <a:schemeClr val="bg1"/>
                </a:solidFill>
              </a:rPr>
              <a:t>هذه العذراء</a:t>
            </a:r>
            <a:endParaRPr lang="fr-FR" sz="3200" dirty="0">
              <a:solidFill>
                <a:schemeClr val="bg1"/>
              </a:solidFill>
            </a:endParaRPr>
          </a:p>
          <a:p>
            <a:pPr algn="just" rtl="1"/>
            <a:r>
              <a:rPr lang="ar-AE" sz="3200" dirty="0">
                <a:solidFill>
                  <a:schemeClr val="bg1"/>
                </a:solidFill>
              </a:rPr>
              <a:t>المفعمة كرامة.</a:t>
            </a:r>
            <a:endParaRPr lang="fr-FR" sz="3200" dirty="0">
              <a:solidFill>
                <a:schemeClr val="bg1"/>
              </a:solidFill>
            </a:endParaRPr>
          </a:p>
        </p:txBody>
      </p:sp>
      <p:sp>
        <p:nvSpPr>
          <p:cNvPr id="6" name="Rectangle 5"/>
          <p:cNvSpPr/>
          <p:nvPr/>
        </p:nvSpPr>
        <p:spPr>
          <a:xfrm>
            <a:off x="323528" y="249492"/>
            <a:ext cx="4176464" cy="2062103"/>
          </a:xfrm>
          <a:prstGeom prst="rect">
            <a:avLst/>
          </a:prstGeom>
        </p:spPr>
        <p:txBody>
          <a:bodyPr wrap="square">
            <a:spAutoFit/>
          </a:bodyPr>
          <a:lstStyle/>
          <a:p>
            <a:pPr algn="just"/>
            <a:r>
              <a:rPr lang="fr-FR" sz="3200" dirty="0">
                <a:solidFill>
                  <a:schemeClr val="bg1"/>
                </a:solidFill>
                <a:latin typeface="CS Avva Shenouda" pitchFamily="34" charset="0"/>
              </a:rPr>
              <a:t>¿ Ge </a:t>
            </a:r>
            <a:r>
              <a:rPr lang="fr-FR" sz="3200" dirty="0" err="1">
                <a:solidFill>
                  <a:schemeClr val="bg1"/>
                </a:solidFill>
                <a:latin typeface="CS Avva Shenouda" pitchFamily="34" charset="0"/>
              </a:rPr>
              <a:t>gar</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aly;wc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ac</a:t>
            </a:r>
            <a:r>
              <a:rPr lang="fr-FR" sz="3200" dirty="0">
                <a:solidFill>
                  <a:schemeClr val="bg1"/>
                </a:solidFill>
                <a:latin typeface="CS Avva Shenouda" pitchFamily="34" charset="0"/>
              </a:rPr>
              <a:t>[ici `</a:t>
            </a:r>
            <a:r>
              <a:rPr lang="fr-FR" sz="3200" dirty="0" err="1">
                <a:solidFill>
                  <a:schemeClr val="bg1"/>
                </a:solidFill>
                <a:latin typeface="CS Avva Shenouda" pitchFamily="34" charset="0"/>
              </a:rPr>
              <a:t>emasw</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nje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taipar;enoc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e;meh</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ntai`o</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Car oui en vérité</a:t>
            </a:r>
          </a:p>
          <a:p>
            <a:pPr algn="ctr"/>
            <a:r>
              <a:rPr lang="fr-FR" sz="2800" b="1" dirty="0">
                <a:solidFill>
                  <a:schemeClr val="bg1"/>
                </a:solidFill>
                <a:latin typeface="Book Antiqua" pitchFamily="18" charset="0"/>
              </a:rPr>
              <a:t>Elle est très élevée</a:t>
            </a:r>
          </a:p>
          <a:p>
            <a:pPr algn="ctr"/>
            <a:r>
              <a:rPr lang="fr-FR" sz="2800" b="1" dirty="0">
                <a:solidFill>
                  <a:schemeClr val="bg1"/>
                </a:solidFill>
                <a:latin typeface="Book Antiqua" pitchFamily="18" charset="0"/>
              </a:rPr>
              <a:t>Et magnifiée, cette Vierge</a:t>
            </a:r>
          </a:p>
          <a:p>
            <a:pPr algn="ctr"/>
            <a:r>
              <a:rPr lang="fr-FR" sz="2800" b="1" dirty="0">
                <a:solidFill>
                  <a:schemeClr val="bg1"/>
                </a:solidFill>
                <a:latin typeface="Book Antiqua" pitchFamily="18" charset="0"/>
              </a:rPr>
              <a:t>Comblée de tout honneur.</a:t>
            </a:r>
          </a:p>
        </p:txBody>
      </p:sp>
      <p:sp>
        <p:nvSpPr>
          <p:cNvPr id="17" name="ZoneTexte 16">
            <a:extLst>
              <a:ext uri="{FF2B5EF4-FFF2-40B4-BE49-F238E27FC236}">
                <a16:creationId xmlns:a16="http://schemas.microsoft.com/office/drawing/2014/main" id="{B75DB4BD-9E24-F05F-CFEE-60141E279E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098218D-C549-5004-EE9A-126F6FE6EE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4"/>
            <a:ext cx="3528392" cy="2062103"/>
          </a:xfrm>
          <a:prstGeom prst="rect">
            <a:avLst/>
          </a:prstGeom>
        </p:spPr>
        <p:txBody>
          <a:bodyPr wrap="square">
            <a:spAutoFit/>
          </a:bodyPr>
          <a:lstStyle/>
          <a:p>
            <a:pPr algn="just" rtl="1"/>
            <a:r>
              <a:rPr lang="ar-AE" sz="3200" dirty="0">
                <a:solidFill>
                  <a:schemeClr val="bg1"/>
                </a:solidFill>
              </a:rPr>
              <a:t>داود تكلم من أجلها</a:t>
            </a:r>
            <a:endParaRPr lang="fr-FR" sz="3200" dirty="0">
              <a:solidFill>
                <a:schemeClr val="bg1"/>
              </a:solidFill>
            </a:endParaRPr>
          </a:p>
          <a:p>
            <a:pPr algn="just" rtl="1"/>
            <a:r>
              <a:rPr lang="ar-AE" sz="3200" dirty="0">
                <a:solidFill>
                  <a:schemeClr val="bg1"/>
                </a:solidFill>
              </a:rPr>
              <a:t>قائلا الرب اختار صهيون</a:t>
            </a:r>
            <a:endParaRPr lang="fr-FR" sz="3200" dirty="0">
              <a:solidFill>
                <a:schemeClr val="bg1"/>
              </a:solidFill>
            </a:endParaRPr>
          </a:p>
          <a:p>
            <a:pPr algn="just" rtl="1"/>
            <a:r>
              <a:rPr lang="ar-AE" sz="3200" dirty="0">
                <a:solidFill>
                  <a:schemeClr val="bg1"/>
                </a:solidFill>
              </a:rPr>
              <a:t>وأتى وحل فيها</a:t>
            </a:r>
            <a:endParaRPr lang="fr-FR" sz="3200" dirty="0">
              <a:solidFill>
                <a:schemeClr val="bg1"/>
              </a:solidFill>
            </a:endParaRPr>
          </a:p>
          <a:p>
            <a:pPr algn="just" rtl="1"/>
            <a:r>
              <a:rPr lang="ar-AE" sz="3200" dirty="0">
                <a:solidFill>
                  <a:schemeClr val="bg1"/>
                </a:solidFill>
              </a:rPr>
              <a:t>حتى خلصنا.</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Dauid</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afcaji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e;bytc</a:t>
            </a:r>
            <a:r>
              <a:rPr lang="fr-FR" sz="3200" dirty="0">
                <a:solidFill>
                  <a:schemeClr val="bg1"/>
                </a:solidFill>
                <a:latin typeface="CS Avva Shenouda" pitchFamily="34" charset="0"/>
              </a:rPr>
              <a:t> @ je `a `P¡ </a:t>
            </a:r>
            <a:r>
              <a:rPr lang="fr-FR" sz="3200" dirty="0" err="1">
                <a:solidFill>
                  <a:schemeClr val="bg1"/>
                </a:solidFill>
                <a:latin typeface="CS Avva Shenouda" pitchFamily="34" charset="0"/>
              </a:rPr>
              <a:t>cwtp</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nCiwn</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af`i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afswpi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nqytc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sa`ntefcw</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mmon</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d'elle, David a dit:</a:t>
            </a:r>
          </a:p>
          <a:p>
            <a:pPr algn="ctr"/>
            <a:r>
              <a:rPr lang="fr-FR" sz="2800" b="1" dirty="0">
                <a:solidFill>
                  <a:schemeClr val="bg1"/>
                </a:solidFill>
                <a:latin typeface="Book Antiqua" pitchFamily="18" charset="0"/>
              </a:rPr>
              <a:t>Seigneur choisit Sion</a:t>
            </a:r>
          </a:p>
          <a:p>
            <a:pPr algn="ctr"/>
            <a:r>
              <a:rPr lang="fr-FR" sz="2800" b="1" dirty="0">
                <a:solidFill>
                  <a:schemeClr val="bg1"/>
                </a:solidFill>
                <a:latin typeface="Book Antiqua" pitchFamily="18" charset="0"/>
              </a:rPr>
              <a:t>Il est venu en elle</a:t>
            </a:r>
          </a:p>
          <a:p>
            <a:pPr algn="ctr"/>
            <a:r>
              <a:rPr lang="fr-FR" sz="2800" b="1" dirty="0">
                <a:solidFill>
                  <a:schemeClr val="bg1"/>
                </a:solidFill>
                <a:latin typeface="Book Antiqua" pitchFamily="18" charset="0"/>
              </a:rPr>
              <a:t>Afin de nous sauver.</a:t>
            </a:r>
          </a:p>
        </p:txBody>
      </p:sp>
      <p:sp>
        <p:nvSpPr>
          <p:cNvPr id="17" name="ZoneTexte 16">
            <a:extLst>
              <a:ext uri="{FF2B5EF4-FFF2-40B4-BE49-F238E27FC236}">
                <a16:creationId xmlns:a16="http://schemas.microsoft.com/office/drawing/2014/main" id="{07E566FE-8F7B-0CB6-CC41-7D02B821A66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B194496-0E4D-41B0-5CA4-EF652E39C0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84168" y="255444"/>
            <a:ext cx="2736304" cy="2062103"/>
          </a:xfrm>
          <a:prstGeom prst="rect">
            <a:avLst/>
          </a:prstGeom>
        </p:spPr>
        <p:txBody>
          <a:bodyPr wrap="square">
            <a:spAutoFit/>
          </a:bodyPr>
          <a:lstStyle/>
          <a:p>
            <a:pPr algn="just" rtl="1"/>
            <a:r>
              <a:rPr lang="ar-AE" sz="3200" dirty="0">
                <a:solidFill>
                  <a:schemeClr val="bg1"/>
                </a:solidFill>
              </a:rPr>
              <a:t>أي مريم</a:t>
            </a:r>
            <a:endParaRPr lang="fr-FR" sz="3200" dirty="0">
              <a:solidFill>
                <a:schemeClr val="bg1"/>
              </a:solidFill>
            </a:endParaRPr>
          </a:p>
          <a:p>
            <a:pPr algn="just" rtl="1"/>
            <a:r>
              <a:rPr lang="ar-AE" sz="3200" dirty="0">
                <a:solidFill>
                  <a:schemeClr val="bg1"/>
                </a:solidFill>
              </a:rPr>
              <a:t>التي جلبت</a:t>
            </a:r>
            <a:endParaRPr lang="fr-FR" sz="3200" dirty="0">
              <a:solidFill>
                <a:schemeClr val="bg1"/>
              </a:solidFill>
            </a:endParaRPr>
          </a:p>
          <a:p>
            <a:pPr algn="just" rtl="1"/>
            <a:r>
              <a:rPr lang="ar-AE" sz="3200" dirty="0">
                <a:solidFill>
                  <a:schemeClr val="bg1"/>
                </a:solidFill>
              </a:rPr>
              <a:t>إلينا</a:t>
            </a:r>
            <a:endParaRPr lang="fr-FR" sz="3200" dirty="0">
              <a:solidFill>
                <a:schemeClr val="bg1"/>
              </a:solidFill>
            </a:endParaRPr>
          </a:p>
          <a:p>
            <a:pPr algn="just" rtl="1"/>
            <a:r>
              <a:rPr lang="ar-AE" sz="3200" dirty="0">
                <a:solidFill>
                  <a:schemeClr val="bg1"/>
                </a:solidFill>
              </a:rPr>
              <a:t>الحرية الأبدية.</a:t>
            </a:r>
            <a:endParaRPr lang="fr-FR" sz="3200" dirty="0">
              <a:solidFill>
                <a:schemeClr val="bg1"/>
              </a:solidFill>
            </a:endParaRPr>
          </a:p>
        </p:txBody>
      </p:sp>
      <p:sp>
        <p:nvSpPr>
          <p:cNvPr id="6" name="Rectangle 5"/>
          <p:cNvSpPr/>
          <p:nvPr/>
        </p:nvSpPr>
        <p:spPr>
          <a:xfrm>
            <a:off x="323528" y="249492"/>
            <a:ext cx="4464496" cy="1569660"/>
          </a:xfrm>
          <a:prstGeom prst="rect">
            <a:avLst/>
          </a:prstGeom>
        </p:spPr>
        <p:txBody>
          <a:bodyPr wrap="square">
            <a:spAutoFit/>
          </a:bodyPr>
          <a:lstStyle/>
          <a:p>
            <a:pPr algn="just"/>
            <a:r>
              <a:rPr lang="fr-FR" sz="3200" dirty="0" err="1">
                <a:solidFill>
                  <a:schemeClr val="bg1"/>
                </a:solidFill>
                <a:latin typeface="CS Avva Shenouda" pitchFamily="34" charset="0"/>
              </a:rPr>
              <a:t>Ete</a:t>
            </a:r>
            <a:r>
              <a:rPr lang="fr-FR" sz="3200" dirty="0">
                <a:solidFill>
                  <a:schemeClr val="bg1"/>
                </a:solidFill>
                <a:latin typeface="CS Avva Shenouda" pitchFamily="34" charset="0"/>
              </a:rPr>
              <a:t> ;ai te Mari`a @ </a:t>
            </a:r>
            <a:r>
              <a:rPr lang="fr-FR" sz="3200" dirty="0" err="1">
                <a:solidFill>
                  <a:schemeClr val="bg1"/>
                </a:solidFill>
                <a:latin typeface="CS Avva Shenouda" pitchFamily="34" charset="0"/>
              </a:rPr>
              <a:t>etac`ini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saron</a:t>
            </a:r>
            <a:r>
              <a:rPr lang="fr-FR" sz="3200" dirty="0">
                <a:solidFill>
                  <a:schemeClr val="bg1"/>
                </a:solidFill>
                <a:latin typeface="CS Avva Shenouda" pitchFamily="34" charset="0"/>
              </a:rPr>
              <a:t> @ </a:t>
            </a:r>
            <a:br>
              <a:rPr lang="fr-FR" sz="3200" dirty="0">
                <a:solidFill>
                  <a:schemeClr val="bg1"/>
                </a:solidFill>
                <a:latin typeface="CS Avva Shenouda" pitchFamily="34" charset="0"/>
              </a:rPr>
            </a:br>
            <a:r>
              <a:rPr lang="fr-FR" sz="3200" dirty="0">
                <a:solidFill>
                  <a:schemeClr val="bg1"/>
                </a:solidFill>
                <a:latin typeface="CS Avva Shenouda" pitchFamily="34" charset="0"/>
              </a:rPr>
              <a:t>`n]`</a:t>
            </a:r>
            <a:r>
              <a:rPr lang="fr-FR" sz="3200" dirty="0" err="1">
                <a:solidFill>
                  <a:schemeClr val="bg1"/>
                </a:solidFill>
                <a:latin typeface="CS Avva Shenouda" pitchFamily="34" charset="0"/>
              </a:rPr>
              <a:t>ele;uri`a</a:t>
            </a:r>
            <a:r>
              <a:rPr lang="fr-FR" sz="3200" dirty="0">
                <a:solidFill>
                  <a:schemeClr val="bg1"/>
                </a:solidFill>
                <a:latin typeface="CS Avva Shenouda" pitchFamily="34" charset="0"/>
              </a:rPr>
              <a:t> @ `n`</a:t>
            </a:r>
            <a:r>
              <a:rPr lang="fr-FR" sz="3200" dirty="0" err="1">
                <a:solidFill>
                  <a:schemeClr val="bg1"/>
                </a:solidFill>
                <a:latin typeface="CS Avva Shenouda" pitchFamily="34" charset="0"/>
              </a:rPr>
              <a:t>e`wnion</a:t>
            </a:r>
            <a:r>
              <a:rPr lang="fr-FR" sz="3200" dirty="0">
                <a:solidFill>
                  <a:schemeClr val="bg1"/>
                </a:solidFill>
                <a:latin typeface="CS Avva Shenouda" pitchFamily="34" charset="0"/>
              </a:rPr>
              <a:t>.</a:t>
            </a:r>
          </a:p>
        </p:txBody>
      </p:sp>
      <p:sp>
        <p:nvSpPr>
          <p:cNvPr id="7" name="Rectangle 6"/>
          <p:cNvSpPr/>
          <p:nvPr/>
        </p:nvSpPr>
        <p:spPr>
          <a:xfrm>
            <a:off x="336172" y="2772092"/>
            <a:ext cx="8484300" cy="1815882"/>
          </a:xfrm>
          <a:prstGeom prst="rect">
            <a:avLst/>
          </a:prstGeom>
        </p:spPr>
        <p:txBody>
          <a:bodyPr wrap="square">
            <a:spAutoFit/>
          </a:bodyPr>
          <a:lstStyle/>
          <a:p>
            <a:pPr algn="ctr"/>
            <a:r>
              <a:rPr lang="fr-FR" sz="2800" b="1" dirty="0">
                <a:solidFill>
                  <a:schemeClr val="bg1"/>
                </a:solidFill>
                <a:latin typeface="Book Antiqua" pitchFamily="18" charset="0"/>
              </a:rPr>
              <a:t>Car telle es-tu Marie</a:t>
            </a:r>
          </a:p>
          <a:p>
            <a:pPr algn="ctr"/>
            <a:r>
              <a:rPr lang="fr-FR" sz="2800" b="1" dirty="0">
                <a:solidFill>
                  <a:schemeClr val="bg1"/>
                </a:solidFill>
                <a:latin typeface="Book Antiqua" pitchFamily="18" charset="0"/>
              </a:rPr>
              <a:t>Qui nous a apporté</a:t>
            </a:r>
          </a:p>
          <a:p>
            <a:pPr algn="ctr"/>
            <a:r>
              <a:rPr lang="fr-FR" sz="2800" b="1" dirty="0">
                <a:solidFill>
                  <a:schemeClr val="bg1"/>
                </a:solidFill>
                <a:latin typeface="Book Antiqua" pitchFamily="18" charset="0"/>
              </a:rPr>
              <a:t>A tous, la liberté</a:t>
            </a:r>
          </a:p>
          <a:p>
            <a:pPr algn="ctr"/>
            <a:r>
              <a:rPr lang="fr-FR" sz="2800" b="1" dirty="0">
                <a:solidFill>
                  <a:schemeClr val="bg1"/>
                </a:solidFill>
                <a:latin typeface="Book Antiqua" pitchFamily="18" charset="0"/>
              </a:rPr>
              <a:t>Pour toute éternité.</a:t>
            </a:r>
          </a:p>
        </p:txBody>
      </p:sp>
      <p:sp>
        <p:nvSpPr>
          <p:cNvPr id="17" name="ZoneTexte 16">
            <a:extLst>
              <a:ext uri="{FF2B5EF4-FFF2-40B4-BE49-F238E27FC236}">
                <a16:creationId xmlns:a16="http://schemas.microsoft.com/office/drawing/2014/main" id="{BC926E60-9A8C-502E-1C07-7979B80F108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8737DF3-B4A9-77E8-E431-F28879764C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زكريا قال</a:t>
            </a:r>
            <a:endParaRPr lang="fr-FR" sz="3200" dirty="0">
              <a:solidFill>
                <a:schemeClr val="bg1"/>
              </a:solidFill>
            </a:endParaRPr>
          </a:p>
          <a:p>
            <a:pPr algn="just" rtl="1"/>
            <a:r>
              <a:rPr lang="ar-AE" sz="3200" dirty="0">
                <a:solidFill>
                  <a:schemeClr val="bg1"/>
                </a:solidFill>
              </a:rPr>
              <a:t>إنها المنارة الذهب</a:t>
            </a:r>
            <a:endParaRPr lang="fr-FR" sz="3200" dirty="0">
              <a:solidFill>
                <a:schemeClr val="bg1"/>
              </a:solidFill>
            </a:endParaRPr>
          </a:p>
          <a:p>
            <a:pPr algn="just" rtl="1"/>
            <a:r>
              <a:rPr lang="ar-AE" sz="3200" dirty="0">
                <a:solidFill>
                  <a:schemeClr val="bg1"/>
                </a:solidFill>
              </a:rPr>
              <a:t>المصنوعة</a:t>
            </a:r>
            <a:endParaRPr lang="fr-FR" sz="3200" dirty="0">
              <a:solidFill>
                <a:schemeClr val="bg1"/>
              </a:solidFill>
            </a:endParaRPr>
          </a:p>
          <a:p>
            <a:pPr algn="just" rtl="1"/>
            <a:r>
              <a:rPr lang="ar-AE" sz="3200" dirty="0">
                <a:solidFill>
                  <a:schemeClr val="bg1"/>
                </a:solidFill>
              </a:rPr>
              <a:t>بأيادٍ ذهبية.</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Za,ariac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afjoc</a:t>
            </a:r>
            <a:r>
              <a:rPr lang="fr-FR" sz="3200" dirty="0">
                <a:solidFill>
                  <a:schemeClr val="bg1"/>
                </a:solidFill>
                <a:latin typeface="CS Avva Shenouda" pitchFamily="34" charset="0"/>
              </a:rPr>
              <a:t> @ je ]</a:t>
            </a:r>
            <a:r>
              <a:rPr lang="fr-FR" sz="3200" dirty="0" err="1">
                <a:solidFill>
                  <a:schemeClr val="bg1"/>
                </a:solidFill>
                <a:latin typeface="CS Avva Shenouda" pitchFamily="34" charset="0"/>
              </a:rPr>
              <a:t>lu,ni</a:t>
            </a:r>
            <a:r>
              <a:rPr lang="fr-FR" sz="3200" dirty="0">
                <a:solidFill>
                  <a:schemeClr val="bg1"/>
                </a:solidFill>
                <a:latin typeface="CS Avva Shenouda" pitchFamily="34" charset="0"/>
              </a:rPr>
              <a:t>`a `</a:t>
            </a:r>
            <a:r>
              <a:rPr lang="fr-FR" sz="3200" dirty="0" err="1">
                <a:solidFill>
                  <a:schemeClr val="bg1"/>
                </a:solidFill>
                <a:latin typeface="CS Avva Shenouda" pitchFamily="34" charset="0"/>
              </a:rPr>
              <a:t>nnoub</a:t>
            </a:r>
            <a:r>
              <a:rPr lang="fr-FR" sz="3200" dirty="0">
                <a:solidFill>
                  <a:schemeClr val="bg1"/>
                </a:solidFill>
                <a:latin typeface="CS Avva Shenouda" pitchFamily="34" charset="0"/>
              </a:rPr>
              <a:t> @ ;y`</a:t>
            </a:r>
            <a:r>
              <a:rPr lang="fr-FR" sz="3200" dirty="0" err="1">
                <a:solidFill>
                  <a:schemeClr val="bg1"/>
                </a:solidFill>
                <a:latin typeface="CS Avva Shenouda" pitchFamily="34" charset="0"/>
              </a:rPr>
              <a:t>etau;amioc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qen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hanjij</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nnoub</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Zacharie dit d'elle:</a:t>
            </a:r>
          </a:p>
          <a:p>
            <a:pPr algn="ctr"/>
            <a:r>
              <a:rPr lang="fr-FR" sz="2800" b="1" dirty="0">
                <a:solidFill>
                  <a:schemeClr val="bg1"/>
                </a:solidFill>
                <a:latin typeface="Book Antiqua" pitchFamily="18" charset="0"/>
              </a:rPr>
              <a:t>Le chandelier en or</a:t>
            </a:r>
          </a:p>
          <a:p>
            <a:pPr algn="ctr"/>
            <a:r>
              <a:rPr lang="fr-FR" sz="2800" b="1" dirty="0">
                <a:solidFill>
                  <a:schemeClr val="bg1"/>
                </a:solidFill>
                <a:latin typeface="Book Antiqua" pitchFamily="18" charset="0"/>
              </a:rPr>
              <a:t>Qui était façonné</a:t>
            </a:r>
          </a:p>
          <a:p>
            <a:pPr algn="ctr"/>
            <a:r>
              <a:rPr lang="fr-FR" sz="2800" b="1" dirty="0">
                <a:solidFill>
                  <a:schemeClr val="bg1"/>
                </a:solidFill>
                <a:latin typeface="Book Antiqua" pitchFamily="18" charset="0"/>
              </a:rPr>
              <a:t>Avec des mains en or.</a:t>
            </a:r>
          </a:p>
        </p:txBody>
      </p:sp>
      <p:sp>
        <p:nvSpPr>
          <p:cNvPr id="17" name="ZoneTexte 16">
            <a:extLst>
              <a:ext uri="{FF2B5EF4-FFF2-40B4-BE49-F238E27FC236}">
                <a16:creationId xmlns:a16="http://schemas.microsoft.com/office/drawing/2014/main" id="{D8DA1AC0-87DD-740B-05FE-1F60DAD3381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3D97756-0C64-48FA-0A97-63E12B655D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12160" y="255444"/>
            <a:ext cx="2808312" cy="2062103"/>
          </a:xfrm>
          <a:prstGeom prst="rect">
            <a:avLst/>
          </a:prstGeom>
        </p:spPr>
        <p:txBody>
          <a:bodyPr wrap="square">
            <a:spAutoFit/>
          </a:bodyPr>
          <a:lstStyle/>
          <a:p>
            <a:pPr algn="just" rtl="1"/>
            <a:r>
              <a:rPr lang="ar-AE" sz="3200" dirty="0">
                <a:solidFill>
                  <a:schemeClr val="bg1"/>
                </a:solidFill>
              </a:rPr>
              <a:t>إشعياء قال لنا</a:t>
            </a:r>
            <a:endParaRPr lang="fr-FR" sz="3200" dirty="0">
              <a:solidFill>
                <a:schemeClr val="bg1"/>
              </a:solidFill>
            </a:endParaRPr>
          </a:p>
          <a:p>
            <a:pPr algn="just" rtl="1"/>
            <a:r>
              <a:rPr lang="ar-AE" sz="3200" dirty="0">
                <a:solidFill>
                  <a:schemeClr val="bg1"/>
                </a:solidFill>
              </a:rPr>
              <a:t>بصوت التهليل</a:t>
            </a:r>
            <a:endParaRPr lang="fr-FR" sz="3200" dirty="0">
              <a:solidFill>
                <a:schemeClr val="bg1"/>
              </a:solidFill>
            </a:endParaRPr>
          </a:p>
          <a:p>
            <a:pPr algn="just" rtl="1"/>
            <a:r>
              <a:rPr lang="ar-AE" sz="3200" dirty="0">
                <a:solidFill>
                  <a:schemeClr val="bg1"/>
                </a:solidFill>
              </a:rPr>
              <a:t>إنها تلد</a:t>
            </a:r>
            <a:endParaRPr lang="fr-FR" sz="3200" dirty="0">
              <a:solidFill>
                <a:schemeClr val="bg1"/>
              </a:solidFill>
            </a:endParaRPr>
          </a:p>
          <a:p>
            <a:pPr algn="just" rtl="1"/>
            <a:r>
              <a:rPr lang="ar-AE" sz="3200" dirty="0">
                <a:solidFill>
                  <a:schemeClr val="bg1"/>
                </a:solidFill>
              </a:rPr>
              <a:t>لنا </a:t>
            </a:r>
            <a:r>
              <a:rPr lang="ar-AE" sz="3200" dirty="0" err="1">
                <a:solidFill>
                  <a:schemeClr val="bg1"/>
                </a:solidFill>
              </a:rPr>
              <a:t>عمانوئيل</a:t>
            </a:r>
            <a:r>
              <a:rPr lang="ar-AE" sz="3200" dirty="0">
                <a:solidFill>
                  <a:schemeClr val="bg1"/>
                </a:solidFill>
              </a:rPr>
              <a:t>.</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Yca`yac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afjoc</a:t>
            </a:r>
            <a:r>
              <a:rPr lang="fr-FR" sz="3200" dirty="0">
                <a:solidFill>
                  <a:schemeClr val="bg1"/>
                </a:solidFill>
                <a:latin typeface="CS Avva Shenouda" pitchFamily="34" charset="0"/>
              </a:rPr>
              <a:t> nan @ </a:t>
            </a:r>
            <a:r>
              <a:rPr lang="fr-FR" sz="3200" dirty="0" err="1">
                <a:solidFill>
                  <a:schemeClr val="bg1"/>
                </a:solidFill>
                <a:latin typeface="CS Avva Shenouda" pitchFamily="34" charset="0"/>
              </a:rPr>
              <a:t>qen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ou`cmy</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n;elyl</a:t>
            </a:r>
            <a:r>
              <a:rPr lang="fr-FR" sz="3200" dirty="0">
                <a:solidFill>
                  <a:schemeClr val="bg1"/>
                </a:solidFill>
                <a:latin typeface="CS Avva Shenouda" pitchFamily="34" charset="0"/>
              </a:rPr>
              <a:t> @ je </a:t>
            </a:r>
            <a:r>
              <a:rPr lang="fr-FR" sz="3200" dirty="0" err="1">
                <a:solidFill>
                  <a:schemeClr val="bg1"/>
                </a:solidFill>
                <a:latin typeface="CS Avva Shenouda" pitchFamily="34" charset="0"/>
              </a:rPr>
              <a:t>ec`emici</a:t>
            </a:r>
            <a:r>
              <a:rPr lang="fr-FR" sz="3200" dirty="0">
                <a:solidFill>
                  <a:schemeClr val="bg1"/>
                </a:solidFill>
                <a:latin typeface="CS Avva Shenouda" pitchFamily="34" charset="0"/>
              </a:rPr>
              <a:t> nan @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nEmmanouyl</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Isaïe disait</a:t>
            </a:r>
          </a:p>
          <a:p>
            <a:pPr algn="ctr"/>
            <a:r>
              <a:rPr lang="fr-FR" sz="2800" b="1" dirty="0">
                <a:solidFill>
                  <a:schemeClr val="bg1"/>
                </a:solidFill>
                <a:latin typeface="Book Antiqua" pitchFamily="18" charset="0"/>
              </a:rPr>
              <a:t>Par une voix joyeuse</a:t>
            </a:r>
          </a:p>
          <a:p>
            <a:pPr algn="ctr"/>
            <a:r>
              <a:rPr lang="fr-FR" sz="2800" b="1" dirty="0">
                <a:solidFill>
                  <a:schemeClr val="bg1"/>
                </a:solidFill>
                <a:latin typeface="Book Antiqua" pitchFamily="18" charset="0"/>
              </a:rPr>
              <a:t>Qu’elle nous enfantera</a:t>
            </a:r>
          </a:p>
          <a:p>
            <a:pPr algn="ctr"/>
            <a:r>
              <a:rPr lang="fr-FR" sz="2800" b="1" dirty="0">
                <a:solidFill>
                  <a:schemeClr val="bg1"/>
                </a:solidFill>
                <a:latin typeface="Book Antiqua" pitchFamily="18" charset="0"/>
              </a:rPr>
              <a:t>Pour nous Emmanuel</a:t>
            </a:r>
          </a:p>
        </p:txBody>
      </p:sp>
      <p:sp>
        <p:nvSpPr>
          <p:cNvPr id="17" name="ZoneTexte 16">
            <a:extLst>
              <a:ext uri="{FF2B5EF4-FFF2-40B4-BE49-F238E27FC236}">
                <a16:creationId xmlns:a16="http://schemas.microsoft.com/office/drawing/2014/main" id="{D5226CF7-AC58-B6F5-C8C9-2999AF0E0F6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116EDDB-ED0A-B866-AD77-007CE62EA6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868144" y="255444"/>
            <a:ext cx="2952328" cy="2062103"/>
          </a:xfrm>
          <a:prstGeom prst="rect">
            <a:avLst/>
          </a:prstGeom>
        </p:spPr>
        <p:txBody>
          <a:bodyPr wrap="square">
            <a:spAutoFit/>
          </a:bodyPr>
          <a:lstStyle/>
          <a:p>
            <a:pPr algn="just" rtl="1"/>
            <a:r>
              <a:rPr lang="ar-AE" sz="3200" dirty="0">
                <a:solidFill>
                  <a:schemeClr val="bg1"/>
                </a:solidFill>
              </a:rPr>
              <a:t>هذه هي أورشليم</a:t>
            </a:r>
            <a:endParaRPr lang="fr-FR" sz="3200" dirty="0">
              <a:solidFill>
                <a:schemeClr val="bg1"/>
              </a:solidFill>
            </a:endParaRPr>
          </a:p>
          <a:p>
            <a:pPr algn="just" rtl="1"/>
            <a:r>
              <a:rPr lang="ar-AE" sz="3200" dirty="0">
                <a:solidFill>
                  <a:schemeClr val="bg1"/>
                </a:solidFill>
              </a:rPr>
              <a:t>مدينة إلهنا</a:t>
            </a:r>
            <a:endParaRPr lang="fr-FR" sz="3200" dirty="0">
              <a:solidFill>
                <a:schemeClr val="bg1"/>
              </a:solidFill>
            </a:endParaRPr>
          </a:p>
          <a:p>
            <a:pPr algn="just" rtl="1"/>
            <a:r>
              <a:rPr lang="ar-AE" sz="3200" dirty="0">
                <a:solidFill>
                  <a:schemeClr val="bg1"/>
                </a:solidFill>
              </a:rPr>
              <a:t>مركبة </a:t>
            </a:r>
            <a:r>
              <a:rPr lang="ar-AE" sz="3200" dirty="0" err="1">
                <a:solidFill>
                  <a:schemeClr val="bg1"/>
                </a:solidFill>
              </a:rPr>
              <a:t>الكاروبيم</a:t>
            </a:r>
            <a:endParaRPr lang="fr-FR" sz="3200" dirty="0">
              <a:solidFill>
                <a:schemeClr val="bg1"/>
              </a:solidFill>
            </a:endParaRPr>
          </a:p>
          <a:p>
            <a:pPr algn="just" rtl="1"/>
            <a:r>
              <a:rPr lang="ar-AE" sz="3200" dirty="0">
                <a:solidFill>
                  <a:schemeClr val="bg1"/>
                </a:solidFill>
              </a:rPr>
              <a:t>ذات الأنواع الكبيرة</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:ai te I=l=</a:t>
            </a:r>
            <a:r>
              <a:rPr lang="fr-FR" sz="3200" dirty="0" err="1">
                <a:solidFill>
                  <a:schemeClr val="bg1"/>
                </a:solidFill>
                <a:latin typeface="CS Avva Shenouda" pitchFamily="34" charset="0"/>
              </a:rPr>
              <a:t>ym</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tpolic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mPennou</a:t>
            </a:r>
            <a:r>
              <a:rPr lang="fr-FR" sz="3200" dirty="0">
                <a:solidFill>
                  <a:schemeClr val="bg1"/>
                </a:solidFill>
                <a:latin typeface="CS Avva Shenouda" pitchFamily="34" charset="0"/>
              </a:rPr>
              <a:t>] @    `pharma `</a:t>
            </a:r>
            <a:r>
              <a:rPr lang="fr-FR" sz="3200" dirty="0" err="1">
                <a:solidFill>
                  <a:schemeClr val="bg1"/>
                </a:solidFill>
                <a:latin typeface="CS Avva Shenouda" pitchFamily="34" charset="0"/>
              </a:rPr>
              <a:t>nNi,eroubim</a:t>
            </a:r>
            <a:endParaRPr lang="fr-FR" sz="3200" dirty="0">
              <a:solidFill>
                <a:schemeClr val="bg1"/>
              </a:solidFill>
              <a:latin typeface="CS Avva Shenouda" pitchFamily="34" charset="0"/>
            </a:endParaRPr>
          </a:p>
          <a:p>
            <a:pPr algn="just"/>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etoi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nou</a:t>
            </a:r>
            <a:r>
              <a:rPr lang="fr-FR" sz="3200" dirty="0">
                <a:solidFill>
                  <a:schemeClr val="bg1"/>
                </a:solidFill>
                <a:latin typeface="CS Avva Shenouda" pitchFamily="34" charset="0"/>
              </a:rPr>
              <a:t>;o `</a:t>
            </a:r>
            <a:r>
              <a:rPr lang="fr-FR" sz="3200" dirty="0" err="1">
                <a:solidFill>
                  <a:schemeClr val="bg1"/>
                </a:solidFill>
                <a:latin typeface="CS Avva Shenouda" pitchFamily="34" charset="0"/>
              </a:rPr>
              <a:t>nry</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Voici Jérusalem</a:t>
            </a:r>
          </a:p>
          <a:p>
            <a:pPr algn="ctr"/>
            <a:r>
              <a:rPr lang="fr-FR" sz="2800" b="1" dirty="0">
                <a:solidFill>
                  <a:schemeClr val="bg1"/>
                </a:solidFill>
                <a:latin typeface="Book Antiqua" pitchFamily="18" charset="0"/>
              </a:rPr>
              <a:t>Cité de notre Dieu</a:t>
            </a:r>
          </a:p>
          <a:p>
            <a:pPr algn="ctr"/>
            <a:r>
              <a:rPr lang="fr-FR" sz="2800" b="1" dirty="0">
                <a:solidFill>
                  <a:schemeClr val="bg1"/>
                </a:solidFill>
                <a:latin typeface="Book Antiqua" pitchFamily="18" charset="0"/>
              </a:rPr>
              <a:t>Le char des Chérubins</a:t>
            </a:r>
          </a:p>
          <a:p>
            <a:pPr algn="ctr"/>
            <a:r>
              <a:rPr lang="fr-FR" sz="2800" b="1" dirty="0">
                <a:solidFill>
                  <a:schemeClr val="bg1"/>
                </a:solidFill>
                <a:latin typeface="Book Antiqua" pitchFamily="18" charset="0"/>
              </a:rPr>
              <a:t>Radieuse pleine de lumière</a:t>
            </a:r>
          </a:p>
        </p:txBody>
      </p:sp>
      <p:sp>
        <p:nvSpPr>
          <p:cNvPr id="17" name="ZoneTexte 16">
            <a:extLst>
              <a:ext uri="{FF2B5EF4-FFF2-40B4-BE49-F238E27FC236}">
                <a16:creationId xmlns:a16="http://schemas.microsoft.com/office/drawing/2014/main" id="{68B8FAD3-C156-D52C-9B1E-67ED2F84A41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F3F028D-303E-2DBA-4C92-EC05A773AD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940152" y="255444"/>
            <a:ext cx="2880320" cy="2062103"/>
          </a:xfrm>
          <a:prstGeom prst="rect">
            <a:avLst/>
          </a:prstGeom>
        </p:spPr>
        <p:txBody>
          <a:bodyPr wrap="square">
            <a:spAutoFit/>
          </a:bodyPr>
          <a:lstStyle/>
          <a:p>
            <a:pPr algn="just" rtl="1"/>
            <a:r>
              <a:rPr lang="ar-AE" sz="3200" dirty="0">
                <a:solidFill>
                  <a:schemeClr val="bg1"/>
                </a:solidFill>
              </a:rPr>
              <a:t>حزقيال شهد</a:t>
            </a:r>
            <a:endParaRPr lang="fr-FR" sz="3200" dirty="0">
              <a:solidFill>
                <a:schemeClr val="bg1"/>
              </a:solidFill>
            </a:endParaRPr>
          </a:p>
          <a:p>
            <a:pPr algn="just" rtl="1"/>
            <a:r>
              <a:rPr lang="ar-AE" sz="3200" dirty="0">
                <a:solidFill>
                  <a:schemeClr val="bg1"/>
                </a:solidFill>
              </a:rPr>
              <a:t>وأظهر لنا هذا قائلاً</a:t>
            </a:r>
            <a:endParaRPr lang="fr-FR" sz="3200" dirty="0">
              <a:solidFill>
                <a:schemeClr val="bg1"/>
              </a:solidFill>
            </a:endParaRPr>
          </a:p>
          <a:p>
            <a:pPr algn="just" rtl="1"/>
            <a:r>
              <a:rPr lang="ar-AE" sz="3200" dirty="0">
                <a:solidFill>
                  <a:schemeClr val="bg1"/>
                </a:solidFill>
              </a:rPr>
              <a:t>إني رأيت باباً</a:t>
            </a:r>
            <a:endParaRPr lang="fr-FR" sz="3200" dirty="0">
              <a:solidFill>
                <a:schemeClr val="bg1"/>
              </a:solidFill>
            </a:endParaRPr>
          </a:p>
          <a:p>
            <a:pPr algn="just" rtl="1"/>
            <a:r>
              <a:rPr lang="ar-AE" sz="3200" dirty="0">
                <a:solidFill>
                  <a:schemeClr val="bg1"/>
                </a:solidFill>
              </a:rPr>
              <a:t>ناحية المشارق.</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Iezekiyl</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aferme;re</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afouwnh</a:t>
            </a:r>
            <a:r>
              <a:rPr lang="fr-FR" sz="3200" dirty="0">
                <a:solidFill>
                  <a:schemeClr val="bg1"/>
                </a:solidFill>
                <a:latin typeface="CS Avva Shenouda" pitchFamily="34" charset="0"/>
              </a:rPr>
              <a:t> nan `</a:t>
            </a:r>
            <a:r>
              <a:rPr lang="fr-FR" sz="3200" dirty="0" err="1">
                <a:solidFill>
                  <a:schemeClr val="bg1"/>
                </a:solidFill>
                <a:latin typeface="CS Avva Shenouda" pitchFamily="34" charset="0"/>
              </a:rPr>
              <a:t>mvai</a:t>
            </a:r>
            <a:r>
              <a:rPr lang="fr-FR" sz="3200" dirty="0">
                <a:solidFill>
                  <a:schemeClr val="bg1"/>
                </a:solidFill>
                <a:latin typeface="CS Avva Shenouda" pitchFamily="34" charset="0"/>
              </a:rPr>
              <a:t> @ je </a:t>
            </a:r>
            <a:r>
              <a:rPr lang="fr-FR" sz="3200" dirty="0" err="1">
                <a:solidFill>
                  <a:schemeClr val="bg1"/>
                </a:solidFill>
                <a:latin typeface="CS Avva Shenouda" pitchFamily="34" charset="0"/>
              </a:rPr>
              <a:t>ainau</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eoupuly</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nca</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nimansai</a:t>
            </a:r>
            <a:r>
              <a:rPr lang="fr-FR" sz="3200" dirty="0">
                <a:solidFill>
                  <a:schemeClr val="bg1"/>
                </a:solidFill>
                <a:latin typeface="CS Avva Shenouda" pitchFamily="34" charset="0"/>
              </a:rPr>
              <a:t> </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Ezéchiel a témoigné</a:t>
            </a:r>
          </a:p>
          <a:p>
            <a:pPr algn="ctr"/>
            <a:r>
              <a:rPr lang="fr-FR" sz="2800" b="1" dirty="0">
                <a:solidFill>
                  <a:schemeClr val="bg1"/>
                </a:solidFill>
                <a:latin typeface="Book Antiqua" pitchFamily="18" charset="0"/>
              </a:rPr>
              <a:t>Et nous a déclaré:</a:t>
            </a:r>
          </a:p>
          <a:p>
            <a:pPr algn="ctr"/>
            <a:r>
              <a:rPr lang="fr-FR" sz="2800" b="1" dirty="0">
                <a:solidFill>
                  <a:schemeClr val="bg1"/>
                </a:solidFill>
                <a:latin typeface="Book Antiqua" pitchFamily="18" charset="0"/>
              </a:rPr>
              <a:t>Voici j'ai vu une porte</a:t>
            </a:r>
          </a:p>
          <a:p>
            <a:pPr algn="ctr"/>
            <a:r>
              <a:rPr lang="fr-FR" sz="2800" b="1" dirty="0">
                <a:solidFill>
                  <a:schemeClr val="bg1"/>
                </a:solidFill>
                <a:latin typeface="Book Antiqua" pitchFamily="18" charset="0"/>
              </a:rPr>
              <a:t>Qui était à l’Orient.</a:t>
            </a:r>
          </a:p>
        </p:txBody>
      </p:sp>
      <p:sp>
        <p:nvSpPr>
          <p:cNvPr id="29" name="ZoneTexte 28">
            <a:extLst>
              <a:ext uri="{FF2B5EF4-FFF2-40B4-BE49-F238E27FC236}">
                <a16:creationId xmlns:a16="http://schemas.microsoft.com/office/drawing/2014/main" id="{92328D38-8FDA-6121-475F-9166FA6AFB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30" name="ZoneTexte 29">
            <a:hlinkClick r:id="rId2" action="ppaction://hlinksldjump"/>
            <a:extLst>
              <a:ext uri="{FF2B5EF4-FFF2-40B4-BE49-F238E27FC236}">
                <a16:creationId xmlns:a16="http://schemas.microsoft.com/office/drawing/2014/main" id="{6D118A6B-F41C-FA57-2321-BF7220C964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00192" y="255444"/>
            <a:ext cx="2532924" cy="2062103"/>
          </a:xfrm>
          <a:prstGeom prst="rect">
            <a:avLst/>
          </a:prstGeom>
        </p:spPr>
        <p:txBody>
          <a:bodyPr wrap="square">
            <a:spAutoFit/>
          </a:bodyPr>
          <a:lstStyle/>
          <a:p>
            <a:pPr algn="just" rtl="1"/>
            <a:r>
              <a:rPr lang="ar-AE" sz="3200" dirty="0">
                <a:solidFill>
                  <a:schemeClr val="bg1"/>
                </a:solidFill>
              </a:rPr>
              <a:t>الرب المخلص</a:t>
            </a:r>
            <a:endParaRPr lang="fr-FR" sz="3200" dirty="0">
              <a:solidFill>
                <a:schemeClr val="bg1"/>
              </a:solidFill>
            </a:endParaRPr>
          </a:p>
          <a:p>
            <a:pPr algn="just" rtl="1"/>
            <a:r>
              <a:rPr lang="ar-AE" sz="3200" dirty="0">
                <a:solidFill>
                  <a:schemeClr val="bg1"/>
                </a:solidFill>
              </a:rPr>
              <a:t>دخل فيه</a:t>
            </a:r>
            <a:endParaRPr lang="fr-FR" sz="3200" dirty="0">
              <a:solidFill>
                <a:schemeClr val="bg1"/>
              </a:solidFill>
            </a:endParaRPr>
          </a:p>
          <a:p>
            <a:pPr algn="just" rtl="1"/>
            <a:r>
              <a:rPr lang="ar-AE" sz="3200" dirty="0">
                <a:solidFill>
                  <a:schemeClr val="bg1"/>
                </a:solidFill>
              </a:rPr>
              <a:t>وبقى مغلقًا</a:t>
            </a:r>
            <a:endParaRPr lang="fr-FR" sz="3200" dirty="0">
              <a:solidFill>
                <a:schemeClr val="bg1"/>
              </a:solidFill>
            </a:endParaRPr>
          </a:p>
          <a:p>
            <a:pPr algn="just" rtl="1"/>
            <a:r>
              <a:rPr lang="ar-AE" sz="3200" dirty="0">
                <a:solidFill>
                  <a:schemeClr val="bg1"/>
                </a:solidFill>
              </a:rPr>
              <a:t>جيدًا بحاله.</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Kurioc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Pirefnohem</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afse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eqoun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saroc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ac`ohi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ecsotem</a:t>
            </a:r>
            <a:r>
              <a:rPr lang="fr-FR" sz="3200" dirty="0">
                <a:solidFill>
                  <a:schemeClr val="bg1"/>
                </a:solidFill>
                <a:latin typeface="CS Avva Shenouda" pitchFamily="34" charset="0"/>
              </a:rPr>
              <a:t> @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mpecry</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kalwc</a:t>
            </a:r>
            <a:r>
              <a:rPr lang="fr-FR" sz="3200" dirty="0">
                <a:solidFill>
                  <a:schemeClr val="bg1"/>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Et le Seigneur Sauveur</a:t>
            </a:r>
          </a:p>
          <a:p>
            <a:pPr algn="ctr"/>
            <a:r>
              <a:rPr lang="fr-FR" sz="2800" b="1" dirty="0">
                <a:solidFill>
                  <a:schemeClr val="bg1"/>
                </a:solidFill>
                <a:latin typeface="Book Antiqua" pitchFamily="18" charset="0"/>
              </a:rPr>
              <a:t>Y est entré, mais elle</a:t>
            </a:r>
          </a:p>
          <a:p>
            <a:pPr algn="ctr"/>
            <a:r>
              <a:rPr lang="fr-FR" sz="2800" b="1" dirty="0">
                <a:solidFill>
                  <a:schemeClr val="bg1"/>
                </a:solidFill>
                <a:latin typeface="Book Antiqua" pitchFamily="18" charset="0"/>
              </a:rPr>
              <a:t>Est restée bien fermée</a:t>
            </a:r>
          </a:p>
          <a:p>
            <a:pPr algn="ctr"/>
            <a:r>
              <a:rPr lang="fr-FR" sz="2800" b="1" dirty="0">
                <a:solidFill>
                  <a:schemeClr val="bg1"/>
                </a:solidFill>
                <a:latin typeface="Book Antiqua" pitchFamily="18" charset="0"/>
              </a:rPr>
              <a:t>Gardée dans son état </a:t>
            </a:r>
          </a:p>
        </p:txBody>
      </p:sp>
      <p:sp>
        <p:nvSpPr>
          <p:cNvPr id="29" name="ZoneTexte 28">
            <a:extLst>
              <a:ext uri="{FF2B5EF4-FFF2-40B4-BE49-F238E27FC236}">
                <a16:creationId xmlns:a16="http://schemas.microsoft.com/office/drawing/2014/main" id="{B23F9E0D-49F0-641B-BBF6-04DD2B3B05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30" name="ZoneTexte 29">
            <a:hlinkClick r:id="rId2" action="ppaction://hlinksldjump"/>
            <a:extLst>
              <a:ext uri="{FF2B5EF4-FFF2-40B4-BE49-F238E27FC236}">
                <a16:creationId xmlns:a16="http://schemas.microsoft.com/office/drawing/2014/main" id="{0AE9E214-DF4F-E16E-274C-43D6BF8A04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كل الشعوب يسبحون</a:t>
            </a:r>
            <a:endParaRPr lang="fr-FR" sz="3200" dirty="0">
              <a:solidFill>
                <a:schemeClr val="bg1"/>
              </a:solidFill>
            </a:endParaRPr>
          </a:p>
          <a:p>
            <a:pPr algn="just" rtl="1"/>
            <a:r>
              <a:rPr lang="ar-AE" sz="3200" dirty="0">
                <a:solidFill>
                  <a:schemeClr val="bg1"/>
                </a:solidFill>
              </a:rPr>
              <a:t>مع لغات الألسن</a:t>
            </a:r>
            <a:endParaRPr lang="fr-FR" sz="3200" dirty="0">
              <a:solidFill>
                <a:schemeClr val="bg1"/>
              </a:solidFill>
            </a:endParaRPr>
          </a:p>
          <a:p>
            <a:pPr algn="just" rtl="1"/>
            <a:r>
              <a:rPr lang="ar-AE" sz="3200" dirty="0">
                <a:solidFill>
                  <a:schemeClr val="bg1"/>
                </a:solidFill>
              </a:rPr>
              <a:t>لوالدة الإله</a:t>
            </a:r>
            <a:endParaRPr lang="fr-FR" sz="3200" dirty="0">
              <a:solidFill>
                <a:schemeClr val="bg1"/>
              </a:solidFill>
            </a:endParaRPr>
          </a:p>
          <a:p>
            <a:pPr algn="just" rtl="1"/>
            <a:r>
              <a:rPr lang="ar-AE" sz="3200" dirty="0">
                <a:solidFill>
                  <a:schemeClr val="bg1"/>
                </a:solidFill>
              </a:rPr>
              <a:t>أُم ماسيا.</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Laoc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niben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cehwc</a:t>
            </a:r>
            <a:r>
              <a:rPr lang="fr-FR" sz="3200" dirty="0">
                <a:solidFill>
                  <a:schemeClr val="bg1"/>
                </a:solidFill>
                <a:latin typeface="CS Avva Shenouda" pitchFamily="34" charset="0"/>
              </a:rPr>
              <a:t> @ nem </a:t>
            </a:r>
            <a:r>
              <a:rPr lang="fr-FR" sz="3200" dirty="0" err="1">
                <a:solidFill>
                  <a:schemeClr val="bg1"/>
                </a:solidFill>
                <a:latin typeface="CS Avva Shenouda" pitchFamily="34" charset="0"/>
              </a:rPr>
              <a:t>niacpi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nlac</a:t>
            </a:r>
            <a:r>
              <a:rPr lang="fr-FR" sz="3200" dirty="0">
                <a:solidFill>
                  <a:schemeClr val="bg1"/>
                </a:solidFill>
                <a:latin typeface="CS Avva Shenouda" pitchFamily="34" charset="0"/>
              </a:rPr>
              <a:t> @ `e};</a:t>
            </a:r>
            <a:r>
              <a:rPr lang="fr-FR" sz="3200" dirty="0" err="1">
                <a:solidFill>
                  <a:schemeClr val="bg1"/>
                </a:solidFill>
                <a:latin typeface="CS Avva Shenouda" pitchFamily="34" charset="0"/>
              </a:rPr>
              <a:t>e`otokoc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mau</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mMaciac</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Tous les peuples, te louent</a:t>
            </a:r>
          </a:p>
          <a:p>
            <a:pPr algn="ctr"/>
            <a:r>
              <a:rPr lang="fr-FR" sz="2800" b="1" dirty="0">
                <a:solidFill>
                  <a:schemeClr val="bg1"/>
                </a:solidFill>
                <a:latin typeface="Book Antiqua" pitchFamily="18" charset="0"/>
              </a:rPr>
              <a:t>Te louent en toutes langues</a:t>
            </a:r>
          </a:p>
          <a:p>
            <a:pPr algn="ctr"/>
            <a:r>
              <a:rPr lang="fr-FR" sz="2800" b="1" dirty="0">
                <a:solidFill>
                  <a:schemeClr val="bg1"/>
                </a:solidFill>
                <a:latin typeface="Book Antiqua" pitchFamily="18" charset="0"/>
              </a:rPr>
              <a:t>Pour la </a:t>
            </a:r>
            <a:r>
              <a:rPr lang="fr-FR" sz="2800" b="1" dirty="0" err="1">
                <a:solidFill>
                  <a:schemeClr val="bg1"/>
                </a:solidFill>
                <a:latin typeface="Book Antiqua" pitchFamily="18" charset="0"/>
              </a:rPr>
              <a:t>Theotokos</a:t>
            </a:r>
            <a:endParaRPr lang="fr-FR" sz="2800" b="1" dirty="0">
              <a:solidFill>
                <a:schemeClr val="bg1"/>
              </a:solidFill>
              <a:latin typeface="Book Antiqua" pitchFamily="18" charset="0"/>
            </a:endParaRPr>
          </a:p>
          <a:p>
            <a:pPr algn="ctr"/>
            <a:r>
              <a:rPr lang="fr-FR" sz="2800" b="1" dirty="0">
                <a:solidFill>
                  <a:schemeClr val="bg1"/>
                </a:solidFill>
                <a:latin typeface="Book Antiqua" pitchFamily="18" charset="0"/>
              </a:rPr>
              <a:t>La Mère du Messie.</a:t>
            </a:r>
          </a:p>
        </p:txBody>
      </p:sp>
      <p:sp>
        <p:nvSpPr>
          <p:cNvPr id="17" name="ZoneTexte 16">
            <a:extLst>
              <a:ext uri="{FF2B5EF4-FFF2-40B4-BE49-F238E27FC236}">
                <a16:creationId xmlns:a16="http://schemas.microsoft.com/office/drawing/2014/main" id="{B9A1BC30-879C-192C-FF96-7B536607D2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6237336-B269-0D31-ACE3-F1C26A24104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72200" y="255444"/>
            <a:ext cx="2448272" cy="2062103"/>
          </a:xfrm>
          <a:prstGeom prst="rect">
            <a:avLst/>
          </a:prstGeom>
        </p:spPr>
        <p:txBody>
          <a:bodyPr wrap="square">
            <a:spAutoFit/>
          </a:bodyPr>
          <a:lstStyle/>
          <a:p>
            <a:pPr algn="just" rtl="1"/>
            <a:r>
              <a:rPr lang="ar-AE" sz="3200" dirty="0">
                <a:solidFill>
                  <a:schemeClr val="bg1"/>
                </a:solidFill>
              </a:rPr>
              <a:t>مريم العفيفة</a:t>
            </a:r>
            <a:endParaRPr lang="fr-FR" sz="3200" dirty="0">
              <a:solidFill>
                <a:schemeClr val="bg1"/>
              </a:solidFill>
            </a:endParaRPr>
          </a:p>
          <a:p>
            <a:pPr algn="just" rtl="1"/>
            <a:r>
              <a:rPr lang="ar-AE" sz="3200" dirty="0">
                <a:solidFill>
                  <a:schemeClr val="bg1"/>
                </a:solidFill>
              </a:rPr>
              <a:t>بهجة الصديقين.</a:t>
            </a:r>
            <a:br>
              <a:rPr lang="fr-FR" sz="3200" dirty="0">
                <a:solidFill>
                  <a:schemeClr val="bg1"/>
                </a:solidFill>
              </a:rPr>
            </a:br>
            <a:r>
              <a:rPr lang="ar-AE" sz="3200" dirty="0">
                <a:solidFill>
                  <a:schemeClr val="bg1"/>
                </a:solidFill>
              </a:rPr>
              <a:t>وبالحقيقة</a:t>
            </a:r>
            <a:endParaRPr lang="fr-FR" sz="3200" dirty="0">
              <a:solidFill>
                <a:schemeClr val="bg1"/>
              </a:solidFill>
            </a:endParaRPr>
          </a:p>
          <a:p>
            <a:pPr algn="just" rtl="1"/>
            <a:r>
              <a:rPr lang="ar-AE" sz="3200" dirty="0">
                <a:solidFill>
                  <a:schemeClr val="bg1"/>
                </a:solidFill>
              </a:rPr>
              <a:t>فرح المؤمنين. </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Mari`a ]</a:t>
            </a:r>
            <a:r>
              <a:rPr lang="fr-FR" sz="3200" dirty="0" err="1">
                <a:solidFill>
                  <a:schemeClr val="bg1"/>
                </a:solidFill>
                <a:latin typeface="CS Avva Shenouda" pitchFamily="34" charset="0"/>
              </a:rPr>
              <a:t>cemne</a:t>
            </a:r>
            <a:r>
              <a:rPr lang="fr-FR" sz="3200" dirty="0">
                <a:solidFill>
                  <a:schemeClr val="bg1"/>
                </a:solidFill>
                <a:latin typeface="CS Avva Shenouda" pitchFamily="34" charset="0"/>
              </a:rPr>
              <a:t> @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pounof</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nnidikeoc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ouoh</a:t>
            </a:r>
            <a:r>
              <a:rPr lang="fr-FR" sz="3200" dirty="0">
                <a:solidFill>
                  <a:schemeClr val="bg1"/>
                </a:solidFill>
                <a:latin typeface="CS Avva Shenouda" pitchFamily="34" charset="0"/>
              </a:rPr>
              <a:t> `n`</a:t>
            </a:r>
            <a:r>
              <a:rPr lang="fr-FR" sz="3200" dirty="0" err="1">
                <a:solidFill>
                  <a:schemeClr val="bg1"/>
                </a:solidFill>
                <a:latin typeface="CS Avva Shenouda" pitchFamily="34" charset="0"/>
              </a:rPr>
              <a:t>aly;iny</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vrasi</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nnipictoc</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Marie si chaste et pure</a:t>
            </a:r>
          </a:p>
          <a:p>
            <a:pPr algn="ctr"/>
            <a:r>
              <a:rPr lang="fr-FR" sz="2800" b="1" dirty="0">
                <a:solidFill>
                  <a:schemeClr val="bg1"/>
                </a:solidFill>
                <a:latin typeface="Book Antiqua" pitchFamily="18" charset="0"/>
              </a:rPr>
              <a:t>Elle est la joie des justes</a:t>
            </a:r>
          </a:p>
          <a:p>
            <a:pPr algn="ctr"/>
            <a:r>
              <a:rPr lang="fr-FR" sz="2800" b="1" dirty="0">
                <a:solidFill>
                  <a:schemeClr val="bg1"/>
                </a:solidFill>
                <a:latin typeface="Book Antiqua" pitchFamily="18" charset="0"/>
              </a:rPr>
              <a:t>Et la joie véritable</a:t>
            </a:r>
          </a:p>
          <a:p>
            <a:pPr algn="ctr"/>
            <a:r>
              <a:rPr lang="fr-FR" sz="2800" b="1" dirty="0">
                <a:solidFill>
                  <a:schemeClr val="bg1"/>
                </a:solidFill>
                <a:latin typeface="Book Antiqua" pitchFamily="18" charset="0"/>
              </a:rPr>
              <a:t>Joie de tous les fidèles.</a:t>
            </a:r>
          </a:p>
        </p:txBody>
      </p:sp>
      <p:sp>
        <p:nvSpPr>
          <p:cNvPr id="17" name="ZoneTexte 16">
            <a:extLst>
              <a:ext uri="{FF2B5EF4-FFF2-40B4-BE49-F238E27FC236}">
                <a16:creationId xmlns:a16="http://schemas.microsoft.com/office/drawing/2014/main" id="{62113AAC-8033-226D-B044-20B9B5A5E1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5F7AEB-8454-26DA-7DCE-858AC40EB7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940152" y="255444"/>
            <a:ext cx="2880320" cy="2062103"/>
          </a:xfrm>
          <a:prstGeom prst="rect">
            <a:avLst/>
          </a:prstGeom>
        </p:spPr>
        <p:txBody>
          <a:bodyPr wrap="square">
            <a:spAutoFit/>
          </a:bodyPr>
          <a:lstStyle/>
          <a:p>
            <a:pPr algn="just" rtl="1"/>
            <a:r>
              <a:rPr lang="ar-AE" sz="3200" dirty="0">
                <a:solidFill>
                  <a:schemeClr val="bg1"/>
                </a:solidFill>
              </a:rPr>
              <a:t>أنتِ هي القبة</a:t>
            </a:r>
            <a:endParaRPr lang="fr-FR" sz="3200" dirty="0">
              <a:solidFill>
                <a:schemeClr val="bg1"/>
              </a:solidFill>
            </a:endParaRPr>
          </a:p>
          <a:p>
            <a:pPr algn="just" rtl="1"/>
            <a:r>
              <a:rPr lang="ar-AE" sz="3200" dirty="0">
                <a:solidFill>
                  <a:schemeClr val="bg1"/>
                </a:solidFill>
              </a:rPr>
              <a:t>التي صنعها موسى</a:t>
            </a:r>
            <a:endParaRPr lang="fr-FR" sz="3200" dirty="0">
              <a:solidFill>
                <a:schemeClr val="bg1"/>
              </a:solidFill>
            </a:endParaRPr>
          </a:p>
          <a:p>
            <a:pPr algn="just" rtl="1"/>
            <a:r>
              <a:rPr lang="ar-AE" sz="3200" dirty="0">
                <a:solidFill>
                  <a:schemeClr val="bg1"/>
                </a:solidFill>
              </a:rPr>
              <a:t>بعظم كرامةٍ</a:t>
            </a:r>
            <a:endParaRPr lang="fr-FR" sz="3200" dirty="0">
              <a:solidFill>
                <a:schemeClr val="bg1"/>
              </a:solidFill>
            </a:endParaRPr>
          </a:p>
          <a:p>
            <a:pPr algn="just" rtl="1"/>
            <a:r>
              <a:rPr lang="ar-AE" sz="3200" dirty="0">
                <a:solidFill>
                  <a:schemeClr val="bg1"/>
                </a:solidFill>
              </a:rPr>
              <a:t>والتابوت.</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a:t>
            </a:r>
            <a:r>
              <a:rPr lang="fr-FR" sz="3200" dirty="0" err="1">
                <a:solidFill>
                  <a:schemeClr val="bg1"/>
                </a:solidFill>
                <a:latin typeface="CS Avva Shenouda" pitchFamily="34" charset="0"/>
              </a:rPr>
              <a:t>N;o</a:t>
            </a:r>
            <a:r>
              <a:rPr lang="fr-FR" sz="3200" dirty="0">
                <a:solidFill>
                  <a:schemeClr val="bg1"/>
                </a:solidFill>
                <a:latin typeface="CS Avva Shenouda" pitchFamily="34" charset="0"/>
              </a:rPr>
              <a:t> te ]`</a:t>
            </a:r>
            <a:r>
              <a:rPr lang="fr-FR" sz="3200" dirty="0" err="1">
                <a:solidFill>
                  <a:schemeClr val="bg1"/>
                </a:solidFill>
                <a:latin typeface="CS Avva Shenouda" pitchFamily="34" charset="0"/>
              </a:rPr>
              <a:t>ckyny</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eta</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Mw`ucyc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amioc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qen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ounis</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ntimy</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ouoh</a:t>
            </a:r>
            <a:br>
              <a:rPr lang="fr-FR" sz="3200" dirty="0">
                <a:solidFill>
                  <a:schemeClr val="bg1"/>
                </a:solidFill>
                <a:latin typeface="CS Avva Shenouda" pitchFamily="34" charset="0"/>
              </a:rPr>
            </a:br>
            <a:r>
              <a:rPr lang="fr-FR" sz="3200" dirty="0">
                <a:solidFill>
                  <a:schemeClr val="bg1"/>
                </a:solidFill>
                <a:latin typeface="CS Avva Shenouda" pitchFamily="34" charset="0"/>
              </a:rPr>
              <a:t>`n]</a:t>
            </a:r>
            <a:r>
              <a:rPr lang="fr-FR" sz="3200" dirty="0" err="1">
                <a:solidFill>
                  <a:schemeClr val="bg1"/>
                </a:solidFill>
                <a:latin typeface="CS Avva Shenouda" pitchFamily="34" charset="0"/>
              </a:rPr>
              <a:t>kibwtoc</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Tu es le Tabernacle</a:t>
            </a:r>
          </a:p>
          <a:p>
            <a:pPr algn="ctr"/>
            <a:r>
              <a:rPr lang="fr-FR" sz="2800" b="1" dirty="0">
                <a:solidFill>
                  <a:schemeClr val="bg1"/>
                </a:solidFill>
                <a:latin typeface="Book Antiqua" pitchFamily="18" charset="0"/>
              </a:rPr>
              <a:t>Qu'a façonné Moïse</a:t>
            </a:r>
          </a:p>
          <a:p>
            <a:pPr algn="ctr"/>
            <a:r>
              <a:rPr lang="fr-FR" sz="2800" b="1" dirty="0">
                <a:solidFill>
                  <a:schemeClr val="bg1"/>
                </a:solidFill>
                <a:latin typeface="Book Antiqua" pitchFamily="18" charset="0"/>
              </a:rPr>
              <a:t>Avec beaucoup d’honneurs</a:t>
            </a:r>
          </a:p>
          <a:p>
            <a:pPr algn="ctr"/>
            <a:r>
              <a:rPr lang="fr-FR" sz="2800" b="1" dirty="0">
                <a:solidFill>
                  <a:schemeClr val="bg1"/>
                </a:solidFill>
                <a:latin typeface="Book Antiqua" pitchFamily="18" charset="0"/>
              </a:rPr>
              <a:t>Et l’Arche de l'Alliance.</a:t>
            </a:r>
          </a:p>
        </p:txBody>
      </p:sp>
      <p:sp>
        <p:nvSpPr>
          <p:cNvPr id="17" name="ZoneTexte 16">
            <a:extLst>
              <a:ext uri="{FF2B5EF4-FFF2-40B4-BE49-F238E27FC236}">
                <a16:creationId xmlns:a16="http://schemas.microsoft.com/office/drawing/2014/main" id="{FBA26B34-3725-668A-38F0-462A4D06ECC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77DD03-4D46-E9AF-6E99-7BB883BD7C1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متعالِ عن</a:t>
            </a:r>
            <a:endParaRPr lang="fr-FR" sz="3200" dirty="0">
              <a:solidFill>
                <a:schemeClr val="bg1"/>
              </a:solidFill>
            </a:endParaRPr>
          </a:p>
          <a:p>
            <a:pPr algn="just" rtl="1"/>
            <a:r>
              <a:rPr lang="ar-AE" sz="3200" dirty="0">
                <a:solidFill>
                  <a:schemeClr val="bg1"/>
                </a:solidFill>
              </a:rPr>
              <a:t>الأفكار السمائية</a:t>
            </a:r>
            <a:endParaRPr lang="fr-FR" sz="3200" dirty="0">
              <a:solidFill>
                <a:schemeClr val="bg1"/>
              </a:solidFill>
            </a:endParaRPr>
          </a:p>
          <a:p>
            <a:pPr algn="just" rtl="1"/>
            <a:r>
              <a:rPr lang="ar-AE" sz="3200" dirty="0">
                <a:solidFill>
                  <a:schemeClr val="bg1"/>
                </a:solidFill>
              </a:rPr>
              <a:t>هذا الأمر العجيب</a:t>
            </a:r>
            <a:endParaRPr lang="fr-FR" sz="3200" dirty="0">
              <a:solidFill>
                <a:schemeClr val="bg1"/>
              </a:solidFill>
            </a:endParaRPr>
          </a:p>
          <a:p>
            <a:pPr algn="just" rtl="1"/>
            <a:r>
              <a:rPr lang="ar-AE" sz="3200" dirty="0">
                <a:solidFill>
                  <a:schemeClr val="bg1"/>
                </a:solidFill>
              </a:rPr>
              <a:t>الذي للغطاء.</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Xa`pswi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enimeu`i</a:t>
            </a:r>
            <a:r>
              <a:rPr lang="fr-FR" sz="3200" dirty="0">
                <a:solidFill>
                  <a:schemeClr val="bg1"/>
                </a:solidFill>
                <a:latin typeface="CS Avva Shenouda" pitchFamily="34" charset="0"/>
              </a:rPr>
              <a:t> @ </a:t>
            </a:r>
            <a:br>
              <a:rPr lang="fr-FR" sz="3200" dirty="0">
                <a:solidFill>
                  <a:schemeClr val="bg1"/>
                </a:solidFill>
                <a:latin typeface="CS Avva Shenouda" pitchFamily="34" charset="0"/>
              </a:rPr>
            </a:br>
            <a:r>
              <a:rPr lang="fr-FR" sz="3200" dirty="0">
                <a:solidFill>
                  <a:schemeClr val="bg1"/>
                </a:solidFill>
                <a:latin typeface="CS Avva Shenouda" pitchFamily="34" charset="0"/>
              </a:rPr>
              <a:t>`n`</a:t>
            </a:r>
            <a:r>
              <a:rPr lang="fr-FR" sz="3200" dirty="0" err="1">
                <a:solidFill>
                  <a:schemeClr val="bg1"/>
                </a:solidFill>
                <a:latin typeface="CS Avva Shenouda" pitchFamily="34" charset="0"/>
              </a:rPr>
              <a:t>epouranion</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nje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paihwb</a:t>
            </a:r>
            <a:r>
              <a:rPr lang="fr-FR" sz="3200" dirty="0">
                <a:solidFill>
                  <a:schemeClr val="bg1"/>
                </a:solidFill>
                <a:latin typeface="CS Avva Shenouda" pitchFamily="34" charset="0"/>
              </a:rPr>
              <a:t> `n`</a:t>
            </a:r>
            <a:r>
              <a:rPr lang="fr-FR" sz="3200" dirty="0" err="1">
                <a:solidFill>
                  <a:schemeClr val="bg1"/>
                </a:solidFill>
                <a:latin typeface="CS Avva Shenouda" pitchFamily="34" charset="0"/>
              </a:rPr>
              <a:t>svyri</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pi`ilactyrion</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Elle est plus élevée</a:t>
            </a:r>
          </a:p>
          <a:p>
            <a:pPr algn="ctr"/>
            <a:r>
              <a:rPr lang="fr-FR" sz="2800" b="1" dirty="0">
                <a:solidFill>
                  <a:schemeClr val="bg1"/>
                </a:solidFill>
                <a:latin typeface="Book Antiqua" pitchFamily="18" charset="0"/>
              </a:rPr>
              <a:t>Que toute pensée céleste</a:t>
            </a:r>
          </a:p>
          <a:p>
            <a:pPr algn="ctr"/>
            <a:r>
              <a:rPr lang="fr-FR" sz="2800" b="1" dirty="0">
                <a:solidFill>
                  <a:schemeClr val="bg1"/>
                </a:solidFill>
                <a:latin typeface="Book Antiqua" pitchFamily="18" charset="0"/>
              </a:rPr>
              <a:t>Cette chose merveilleuse</a:t>
            </a:r>
          </a:p>
          <a:p>
            <a:pPr algn="ctr"/>
            <a:r>
              <a:rPr lang="fr-FR" sz="2800" b="1" dirty="0">
                <a:solidFill>
                  <a:schemeClr val="bg1"/>
                </a:solidFill>
                <a:latin typeface="Book Antiqua" pitchFamily="18" charset="0"/>
              </a:rPr>
              <a:t>Qu’est le propitiatoire.</a:t>
            </a:r>
          </a:p>
        </p:txBody>
      </p:sp>
      <p:sp>
        <p:nvSpPr>
          <p:cNvPr id="17" name="ZoneTexte 16">
            <a:extLst>
              <a:ext uri="{FF2B5EF4-FFF2-40B4-BE49-F238E27FC236}">
                <a16:creationId xmlns:a16="http://schemas.microsoft.com/office/drawing/2014/main" id="{55D65794-43A6-3A7B-165D-4647DB79D6A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EE97B0B-5412-7443-3D57-3E12660C61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940152" y="255444"/>
            <a:ext cx="2880320" cy="2062103"/>
          </a:xfrm>
          <a:prstGeom prst="rect">
            <a:avLst/>
          </a:prstGeom>
        </p:spPr>
        <p:txBody>
          <a:bodyPr wrap="square">
            <a:spAutoFit/>
          </a:bodyPr>
          <a:lstStyle/>
          <a:p>
            <a:pPr algn="just" rtl="1"/>
            <a:r>
              <a:rPr lang="ar-AE" sz="3200" dirty="0">
                <a:solidFill>
                  <a:schemeClr val="bg1"/>
                </a:solidFill>
              </a:rPr>
              <a:t>عظيم هو مجد</a:t>
            </a:r>
            <a:endParaRPr lang="fr-FR" sz="3200" dirty="0">
              <a:solidFill>
                <a:schemeClr val="bg1"/>
              </a:solidFill>
            </a:endParaRPr>
          </a:p>
          <a:p>
            <a:pPr algn="just" rtl="1"/>
            <a:r>
              <a:rPr lang="ar-AE" sz="3200" dirty="0">
                <a:solidFill>
                  <a:schemeClr val="bg1"/>
                </a:solidFill>
              </a:rPr>
              <a:t>بتوليتك</a:t>
            </a:r>
            <a:endParaRPr lang="fr-FR" sz="3200" dirty="0">
              <a:solidFill>
                <a:schemeClr val="bg1"/>
              </a:solidFill>
            </a:endParaRPr>
          </a:p>
          <a:p>
            <a:pPr algn="just" rtl="1"/>
            <a:r>
              <a:rPr lang="ar-AE" sz="3200" dirty="0">
                <a:solidFill>
                  <a:schemeClr val="bg1"/>
                </a:solidFill>
              </a:rPr>
              <a:t>أيتها الممتلئة مجداً</a:t>
            </a:r>
            <a:endParaRPr lang="fr-FR" sz="3200" dirty="0">
              <a:solidFill>
                <a:schemeClr val="bg1"/>
              </a:solidFill>
            </a:endParaRPr>
          </a:p>
          <a:p>
            <a:pPr algn="just" rtl="1"/>
            <a:r>
              <a:rPr lang="ar-AE" sz="3200" dirty="0">
                <a:solidFill>
                  <a:schemeClr val="bg1"/>
                </a:solidFill>
              </a:rPr>
              <a:t>القديسة مريم.</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Ounis</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p`wou</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tepar;eni`a</a:t>
            </a:r>
            <a:r>
              <a:rPr lang="fr-FR" sz="3200" dirty="0">
                <a:solidFill>
                  <a:schemeClr val="bg1"/>
                </a:solidFill>
                <a:latin typeface="CS Avva Shenouda" pitchFamily="34" charset="0"/>
              </a:rPr>
              <a:t> @ `w ;</a:t>
            </a:r>
            <a:r>
              <a:rPr lang="fr-FR" sz="3200" dirty="0" err="1">
                <a:solidFill>
                  <a:schemeClr val="bg1"/>
                </a:solidFill>
                <a:latin typeface="CS Avva Shenouda" pitchFamily="34" charset="0"/>
              </a:rPr>
              <a:t>ye;meh</a:t>
            </a:r>
            <a:r>
              <a:rPr lang="fr-FR" sz="3200" dirty="0">
                <a:solidFill>
                  <a:schemeClr val="bg1"/>
                </a:solidFill>
                <a:latin typeface="CS Avva Shenouda" pitchFamily="34" charset="0"/>
              </a:rPr>
              <a:t> `n`</a:t>
            </a:r>
            <a:r>
              <a:rPr lang="fr-FR" sz="3200" dirty="0" err="1">
                <a:solidFill>
                  <a:schemeClr val="bg1"/>
                </a:solidFill>
                <a:latin typeface="CS Avva Shenouda" pitchFamily="34" charset="0"/>
              </a:rPr>
              <a:t>wou</a:t>
            </a:r>
            <a:r>
              <a:rPr lang="fr-FR" sz="3200" dirty="0">
                <a:solidFill>
                  <a:schemeClr val="bg1"/>
                </a:solidFill>
                <a:latin typeface="CS Avva Shenouda" pitchFamily="34" charset="0"/>
              </a:rPr>
              <a:t> </a:t>
            </a:r>
            <a:r>
              <a:rPr lang="fr-FR" sz="3200">
                <a:solidFill>
                  <a:schemeClr val="bg1"/>
                </a:solidFill>
                <a:latin typeface="CS Avva Shenouda" pitchFamily="34" charset="0"/>
              </a:rPr>
              <a:t>@ ]`agi</a:t>
            </a:r>
            <a:r>
              <a:rPr lang="fr-FR" sz="3200" dirty="0" err="1">
                <a:solidFill>
                  <a:schemeClr val="bg1"/>
                </a:solidFill>
                <a:latin typeface="CS Avva Shenouda" pitchFamily="34" charset="0"/>
              </a:rPr>
              <a:t>`a</a:t>
            </a:r>
            <a:r>
              <a:rPr lang="fr-FR" sz="3200" dirty="0">
                <a:solidFill>
                  <a:schemeClr val="bg1"/>
                </a:solidFill>
                <a:latin typeface="CS Avva Shenouda" pitchFamily="34" charset="0"/>
              </a:rPr>
              <a:t> Mari`a.</a:t>
            </a: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schemeClr val="bg1"/>
                </a:solidFill>
                <a:latin typeface="Book Antiqua" pitchFamily="18" charset="0"/>
              </a:rPr>
              <a:t>Elle est grande la gloire</a:t>
            </a:r>
          </a:p>
          <a:p>
            <a:pPr algn="ctr"/>
            <a:r>
              <a:rPr lang="fr-FR" sz="2800" b="1" dirty="0">
                <a:solidFill>
                  <a:schemeClr val="bg1"/>
                </a:solidFill>
                <a:latin typeface="Book Antiqua" pitchFamily="18" charset="0"/>
              </a:rPr>
              <a:t>De ta virginité</a:t>
            </a:r>
          </a:p>
          <a:p>
            <a:pPr algn="ctr"/>
            <a:r>
              <a:rPr lang="fr-FR" sz="2800" b="1" dirty="0">
                <a:solidFill>
                  <a:schemeClr val="bg1"/>
                </a:solidFill>
                <a:latin typeface="Book Antiqua" pitchFamily="18" charset="0"/>
              </a:rPr>
              <a:t>Ô toi pleine de gloire</a:t>
            </a:r>
          </a:p>
          <a:p>
            <a:pPr algn="ctr"/>
            <a:r>
              <a:rPr lang="fr-FR" sz="2800" b="1" dirty="0">
                <a:solidFill>
                  <a:schemeClr val="bg1"/>
                </a:solidFill>
                <a:latin typeface="Book Antiqua" pitchFamily="18" charset="0"/>
              </a:rPr>
              <a:t>Ô toi Sainte Marie.</a:t>
            </a:r>
          </a:p>
        </p:txBody>
      </p:sp>
      <p:sp>
        <p:nvSpPr>
          <p:cNvPr id="17" name="ZoneTexte 16">
            <a:extLst>
              <a:ext uri="{FF2B5EF4-FFF2-40B4-BE49-F238E27FC236}">
                <a16:creationId xmlns:a16="http://schemas.microsoft.com/office/drawing/2014/main" id="{5845BED7-79D1-8BE8-9A81-9BD686AFB1B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2A301CC-3CE5-FD11-B7A4-18A511F4BE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84168" y="255444"/>
            <a:ext cx="2736304" cy="2062103"/>
          </a:xfrm>
          <a:prstGeom prst="rect">
            <a:avLst/>
          </a:prstGeom>
        </p:spPr>
        <p:txBody>
          <a:bodyPr wrap="square">
            <a:spAutoFit/>
          </a:bodyPr>
          <a:lstStyle/>
          <a:p>
            <a:pPr algn="just" rtl="1"/>
            <a:r>
              <a:rPr lang="ar-AE" sz="3200" dirty="0">
                <a:solidFill>
                  <a:schemeClr val="bg1"/>
                </a:solidFill>
              </a:rPr>
              <a:t>القسط المكرم.</a:t>
            </a:r>
            <a:endParaRPr lang="fr-FR" sz="3200" dirty="0">
              <a:solidFill>
                <a:schemeClr val="bg1"/>
              </a:solidFill>
            </a:endParaRPr>
          </a:p>
          <a:p>
            <a:pPr algn="just" rtl="1"/>
            <a:r>
              <a:rPr lang="ar-AE" sz="3200" dirty="0">
                <a:solidFill>
                  <a:schemeClr val="bg1"/>
                </a:solidFill>
              </a:rPr>
              <a:t>والمنارة</a:t>
            </a:r>
            <a:endParaRPr lang="fr-FR" sz="3200" dirty="0">
              <a:solidFill>
                <a:schemeClr val="bg1"/>
              </a:solidFill>
            </a:endParaRPr>
          </a:p>
          <a:p>
            <a:pPr algn="just" rtl="1"/>
            <a:r>
              <a:rPr lang="ar-AE" sz="3200" dirty="0">
                <a:solidFill>
                  <a:schemeClr val="bg1"/>
                </a:solidFill>
              </a:rPr>
              <a:t>والمجمرة النقية</a:t>
            </a:r>
            <a:endParaRPr lang="fr-FR" sz="3200" dirty="0">
              <a:solidFill>
                <a:schemeClr val="bg1"/>
              </a:solidFill>
            </a:endParaRPr>
          </a:p>
          <a:p>
            <a:pPr algn="just" rtl="1"/>
            <a:r>
              <a:rPr lang="ar-AE" sz="3200" dirty="0">
                <a:solidFill>
                  <a:schemeClr val="bg1"/>
                </a:solidFill>
              </a:rPr>
              <a:t>المملوءة بركة.</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a:t>
            </a:r>
            <a:r>
              <a:rPr lang="fr-FR" sz="3200" dirty="0" err="1">
                <a:solidFill>
                  <a:schemeClr val="bg1"/>
                </a:solidFill>
                <a:latin typeface="CS Avva Shenouda" pitchFamily="34" charset="0"/>
              </a:rPr>
              <a:t>Pi`ctamnoc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etta`iyout</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ouoh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lu,ni`a</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soury</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ettoubyout</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e;meh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neulogi`a</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Tu es l'urne précieuse</a:t>
            </a:r>
          </a:p>
          <a:p>
            <a:pPr algn="ctr"/>
            <a:r>
              <a:rPr lang="fr-FR" sz="2800" b="1" dirty="0">
                <a:solidFill>
                  <a:schemeClr val="bg1"/>
                </a:solidFill>
                <a:latin typeface="Book Antiqua" pitchFamily="18" charset="0"/>
              </a:rPr>
              <a:t>Aussi le candélabre</a:t>
            </a:r>
          </a:p>
          <a:p>
            <a:pPr algn="ctr"/>
            <a:r>
              <a:rPr lang="fr-FR" sz="2800" b="1" dirty="0">
                <a:solidFill>
                  <a:schemeClr val="bg1"/>
                </a:solidFill>
                <a:latin typeface="Book Antiqua" pitchFamily="18" charset="0"/>
              </a:rPr>
              <a:t>Et l’encensoir si pur</a:t>
            </a:r>
          </a:p>
          <a:p>
            <a:pPr algn="ctr"/>
            <a:r>
              <a:rPr lang="fr-FR" sz="2800" b="1" dirty="0">
                <a:solidFill>
                  <a:schemeClr val="bg1"/>
                </a:solidFill>
                <a:latin typeface="Book Antiqua" pitchFamily="18" charset="0"/>
              </a:rPr>
              <a:t>Plein de bénédiction.</a:t>
            </a:r>
          </a:p>
        </p:txBody>
      </p:sp>
      <p:sp>
        <p:nvSpPr>
          <p:cNvPr id="17" name="ZoneTexte 16">
            <a:extLst>
              <a:ext uri="{FF2B5EF4-FFF2-40B4-BE49-F238E27FC236}">
                <a16:creationId xmlns:a16="http://schemas.microsoft.com/office/drawing/2014/main" id="{ABBCDAEE-7BAD-FC17-8F8A-BA26C188F52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5F6BBA3-0592-E69F-E1E8-5AC75E0432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80112" y="255444"/>
            <a:ext cx="3240360" cy="2062103"/>
          </a:xfrm>
          <a:prstGeom prst="rect">
            <a:avLst/>
          </a:prstGeom>
        </p:spPr>
        <p:txBody>
          <a:bodyPr wrap="square">
            <a:spAutoFit/>
          </a:bodyPr>
          <a:lstStyle/>
          <a:p>
            <a:pPr algn="just" rtl="1"/>
            <a:r>
              <a:rPr lang="ar-AE" sz="3200" dirty="0">
                <a:solidFill>
                  <a:schemeClr val="bg1"/>
                </a:solidFill>
              </a:rPr>
              <a:t>كل الأسماء العالية</a:t>
            </a:r>
            <a:endParaRPr lang="fr-FR" sz="3200" dirty="0">
              <a:solidFill>
                <a:schemeClr val="bg1"/>
              </a:solidFill>
            </a:endParaRPr>
          </a:p>
          <a:p>
            <a:pPr algn="just" rtl="1"/>
            <a:r>
              <a:rPr lang="ar-AE" sz="3200" dirty="0">
                <a:solidFill>
                  <a:schemeClr val="bg1"/>
                </a:solidFill>
              </a:rPr>
              <a:t>التي لغير المتجسدين</a:t>
            </a:r>
            <a:endParaRPr lang="fr-FR" sz="3200" dirty="0">
              <a:solidFill>
                <a:schemeClr val="bg1"/>
              </a:solidFill>
            </a:endParaRPr>
          </a:p>
          <a:p>
            <a:pPr algn="just" rtl="1"/>
            <a:r>
              <a:rPr lang="ar-AE" sz="3200" dirty="0">
                <a:solidFill>
                  <a:schemeClr val="bg1"/>
                </a:solidFill>
              </a:rPr>
              <a:t>لم يبلغوا إلى</a:t>
            </a:r>
            <a:endParaRPr lang="fr-FR" sz="3200" dirty="0">
              <a:solidFill>
                <a:schemeClr val="bg1"/>
              </a:solidFill>
            </a:endParaRPr>
          </a:p>
          <a:p>
            <a:pPr algn="just" rtl="1"/>
            <a:r>
              <a:rPr lang="ar-AE" sz="3200" dirty="0">
                <a:solidFill>
                  <a:schemeClr val="bg1"/>
                </a:solidFill>
              </a:rPr>
              <a:t>علو </a:t>
            </a:r>
            <a:r>
              <a:rPr lang="ar-AE" sz="3200" dirty="0" err="1">
                <a:solidFill>
                  <a:schemeClr val="bg1"/>
                </a:solidFill>
              </a:rPr>
              <a:t>طوباويتك</a:t>
            </a:r>
            <a:r>
              <a:rPr lang="ar-AE" sz="3200" dirty="0">
                <a:solidFill>
                  <a:schemeClr val="bg1"/>
                </a:solidFill>
              </a:rPr>
              <a:t>.</a:t>
            </a:r>
            <a:endParaRPr lang="fr-FR" sz="3200" dirty="0">
              <a:solidFill>
                <a:schemeClr val="bg1"/>
              </a:solidFill>
            </a:endParaRPr>
          </a:p>
        </p:txBody>
      </p:sp>
      <p:sp>
        <p:nvSpPr>
          <p:cNvPr id="6" name="Rectangle 5"/>
          <p:cNvSpPr/>
          <p:nvPr/>
        </p:nvSpPr>
        <p:spPr>
          <a:xfrm>
            <a:off x="323528" y="249492"/>
            <a:ext cx="4464496" cy="2062103"/>
          </a:xfrm>
          <a:prstGeom prst="rect">
            <a:avLst/>
          </a:prstGeom>
        </p:spPr>
        <p:txBody>
          <a:bodyPr wrap="square">
            <a:spAutoFit/>
          </a:bodyPr>
          <a:lstStyle/>
          <a:p>
            <a:pPr algn="just"/>
            <a:r>
              <a:rPr lang="fr-FR" sz="3200" dirty="0">
                <a:solidFill>
                  <a:schemeClr val="bg1"/>
                </a:solidFill>
                <a:latin typeface="CS Avva Shenouda" pitchFamily="34" charset="0"/>
              </a:rPr>
              <a:t>Ran </a:t>
            </a:r>
            <a:r>
              <a:rPr lang="fr-FR" sz="3200" dirty="0" err="1">
                <a:solidFill>
                  <a:schemeClr val="bg1"/>
                </a:solidFill>
                <a:latin typeface="CS Avva Shenouda" pitchFamily="34" charset="0"/>
              </a:rPr>
              <a:t>niben</a:t>
            </a:r>
            <a:r>
              <a:rPr lang="fr-FR" sz="3200" dirty="0">
                <a:solidFill>
                  <a:schemeClr val="bg1"/>
                </a:solidFill>
                <a:latin typeface="CS Avva Shenouda" pitchFamily="34" charset="0"/>
              </a:rPr>
              <a:t> et[</a:t>
            </a:r>
            <a:r>
              <a:rPr lang="fr-FR" sz="3200" dirty="0" err="1">
                <a:solidFill>
                  <a:schemeClr val="bg1"/>
                </a:solidFill>
                <a:latin typeface="CS Avva Shenouda" pitchFamily="34" charset="0"/>
              </a:rPr>
              <a:t>oci</a:t>
            </a:r>
            <a:r>
              <a:rPr lang="fr-FR" sz="3200" dirty="0">
                <a:solidFill>
                  <a:schemeClr val="bg1"/>
                </a:solidFill>
                <a:latin typeface="CS Avva Shenouda" pitchFamily="34" charset="0"/>
              </a:rPr>
              <a:t>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ni`acwmatoc</a:t>
            </a:r>
            <a:r>
              <a:rPr lang="fr-FR" sz="3200" dirty="0">
                <a:solidFill>
                  <a:schemeClr val="bg1"/>
                </a:solidFill>
                <a:latin typeface="CS Avva Shenouda" pitchFamily="34" charset="0"/>
              </a:rPr>
              <a:t> @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mpou`svoh</a:t>
            </a:r>
            <a:r>
              <a:rPr lang="fr-FR" sz="3200" dirty="0">
                <a:solidFill>
                  <a:schemeClr val="bg1"/>
                </a:solidFill>
                <a:latin typeface="CS Avva Shenouda" pitchFamily="34" charset="0"/>
              </a:rPr>
              <a:t> `e`p[ici @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nemakaricmoc</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Tous les noms élevés</a:t>
            </a:r>
          </a:p>
          <a:p>
            <a:pPr algn="ctr"/>
            <a:r>
              <a:rPr lang="fr-FR" sz="2800" b="1" dirty="0">
                <a:solidFill>
                  <a:schemeClr val="bg1"/>
                </a:solidFill>
                <a:latin typeface="Book Antiqua" pitchFamily="18" charset="0"/>
              </a:rPr>
              <a:t>Des êtres incorporels</a:t>
            </a:r>
          </a:p>
          <a:p>
            <a:pPr algn="ctr"/>
            <a:r>
              <a:rPr lang="fr-FR" sz="2800" b="1" dirty="0">
                <a:solidFill>
                  <a:schemeClr val="bg1"/>
                </a:solidFill>
                <a:latin typeface="Book Antiqua" pitchFamily="18" charset="0"/>
              </a:rPr>
              <a:t>N'ont pas pu parvenir</a:t>
            </a:r>
          </a:p>
          <a:p>
            <a:pPr algn="ctr"/>
            <a:r>
              <a:rPr lang="fr-FR" sz="2800" b="1" dirty="0">
                <a:solidFill>
                  <a:schemeClr val="bg1"/>
                </a:solidFill>
                <a:latin typeface="Book Antiqua" pitchFamily="18" charset="0"/>
              </a:rPr>
              <a:t>A tes béatitudes.</a:t>
            </a:r>
          </a:p>
        </p:txBody>
      </p:sp>
      <p:sp>
        <p:nvSpPr>
          <p:cNvPr id="17" name="ZoneTexte 16">
            <a:extLst>
              <a:ext uri="{FF2B5EF4-FFF2-40B4-BE49-F238E27FC236}">
                <a16:creationId xmlns:a16="http://schemas.microsoft.com/office/drawing/2014/main" id="{C43756C7-050C-1510-80B3-FBE42B91BB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BAC615F-337E-4918-7311-0DFF888726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شُبهت</a:t>
            </a:r>
            <a:r>
              <a:rPr lang="fr-FR" sz="3200" dirty="0">
                <a:solidFill>
                  <a:schemeClr val="bg1"/>
                </a:solidFill>
              </a:rPr>
              <a:t> </a:t>
            </a:r>
            <a:r>
              <a:rPr lang="ar-AE" sz="3200" dirty="0">
                <a:solidFill>
                  <a:schemeClr val="bg1"/>
                </a:solidFill>
              </a:rPr>
              <a:t>بعصا هارون</a:t>
            </a:r>
            <a:endParaRPr lang="fr-FR" sz="3200" dirty="0">
              <a:solidFill>
                <a:schemeClr val="bg1"/>
              </a:solidFill>
            </a:endParaRPr>
          </a:p>
          <a:p>
            <a:pPr algn="just" rtl="1"/>
            <a:r>
              <a:rPr lang="ar-AE" sz="3200" dirty="0">
                <a:solidFill>
                  <a:schemeClr val="bg1"/>
                </a:solidFill>
              </a:rPr>
              <a:t>التي أزهرت</a:t>
            </a:r>
            <a:endParaRPr lang="fr-FR" sz="3200" dirty="0">
              <a:solidFill>
                <a:schemeClr val="bg1"/>
              </a:solidFill>
            </a:endParaRPr>
          </a:p>
          <a:p>
            <a:pPr algn="just" rtl="1"/>
            <a:r>
              <a:rPr lang="ar-AE" sz="3200" dirty="0">
                <a:solidFill>
                  <a:schemeClr val="bg1"/>
                </a:solidFill>
              </a:rPr>
              <a:t>وأنبتت</a:t>
            </a:r>
            <a:endParaRPr lang="fr-FR" sz="3200" dirty="0">
              <a:solidFill>
                <a:schemeClr val="bg1"/>
              </a:solidFill>
            </a:endParaRPr>
          </a:p>
          <a:p>
            <a:pPr algn="just" rtl="1"/>
            <a:r>
              <a:rPr lang="ar-AE" sz="3200" dirty="0">
                <a:solidFill>
                  <a:schemeClr val="bg1"/>
                </a:solidFill>
              </a:rPr>
              <a:t>وأعطت ثمرة. </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Ceten;wn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epi`sbwt</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A`arwn</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etafviri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ebol</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afrwt</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ouoh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af</a:t>
            </a:r>
            <a:r>
              <a:rPr lang="fr-FR" sz="3200" dirty="0">
                <a:solidFill>
                  <a:schemeClr val="bg1"/>
                </a:solidFill>
                <a:latin typeface="CS Avva Shenouda" pitchFamily="34" charset="0"/>
              </a:rPr>
              <a:t>]</a:t>
            </a:r>
            <a:r>
              <a:rPr lang="fr-FR" sz="3200" dirty="0" err="1">
                <a:solidFill>
                  <a:schemeClr val="bg1"/>
                </a:solidFill>
                <a:latin typeface="CS Avva Shenouda" pitchFamily="34" charset="0"/>
              </a:rPr>
              <a:t>karpon</a:t>
            </a:r>
            <a:r>
              <a:rPr lang="fr-FR" sz="3200" dirty="0">
                <a:solidFill>
                  <a:schemeClr val="bg1"/>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Et l'on t'a comparée</a:t>
            </a:r>
          </a:p>
          <a:p>
            <a:pPr algn="ctr"/>
            <a:r>
              <a:rPr lang="fr-FR" sz="2800" b="1" dirty="0">
                <a:solidFill>
                  <a:schemeClr val="bg1"/>
                </a:solidFill>
                <a:latin typeface="Book Antiqua" pitchFamily="18" charset="0"/>
              </a:rPr>
              <a:t>Au bâton d’Aaron</a:t>
            </a:r>
          </a:p>
          <a:p>
            <a:pPr algn="ctr"/>
            <a:r>
              <a:rPr lang="fr-FR" sz="2800" b="1" dirty="0">
                <a:solidFill>
                  <a:schemeClr val="bg1"/>
                </a:solidFill>
                <a:latin typeface="Book Antiqua" pitchFamily="18" charset="0"/>
              </a:rPr>
              <a:t>Qui a fleuri, germé</a:t>
            </a:r>
          </a:p>
          <a:p>
            <a:pPr algn="ctr"/>
            <a:r>
              <a:rPr lang="fr-FR" sz="2800" b="1" dirty="0">
                <a:solidFill>
                  <a:schemeClr val="bg1"/>
                </a:solidFill>
                <a:latin typeface="Book Antiqua" pitchFamily="18" charset="0"/>
              </a:rPr>
              <a:t>Et a produit du fruit.</a:t>
            </a:r>
          </a:p>
        </p:txBody>
      </p:sp>
      <p:sp>
        <p:nvSpPr>
          <p:cNvPr id="17" name="ZoneTexte 16">
            <a:extLst>
              <a:ext uri="{FF2B5EF4-FFF2-40B4-BE49-F238E27FC236}">
                <a16:creationId xmlns:a16="http://schemas.microsoft.com/office/drawing/2014/main" id="{B782B7D8-1F9D-C05A-B3D8-32F61450EE1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B69A2E8-5429-AC41-B3B0-7D4798D2B2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مرتفعة أنتِ جدًا</a:t>
            </a:r>
            <a:endParaRPr lang="fr-FR" sz="3200" dirty="0">
              <a:solidFill>
                <a:schemeClr val="bg1"/>
              </a:solidFill>
            </a:endParaRPr>
          </a:p>
          <a:p>
            <a:pPr algn="just" rtl="1"/>
            <a:r>
              <a:rPr lang="ar-AE" sz="3200" dirty="0">
                <a:solidFill>
                  <a:schemeClr val="bg1"/>
                </a:solidFill>
              </a:rPr>
              <a:t>أكثر من </a:t>
            </a:r>
            <a:r>
              <a:rPr lang="ar-AE" sz="3200" dirty="0" err="1">
                <a:solidFill>
                  <a:schemeClr val="bg1"/>
                </a:solidFill>
              </a:rPr>
              <a:t>الشاروبيم</a:t>
            </a:r>
            <a:endParaRPr lang="fr-FR" sz="3200" dirty="0">
              <a:solidFill>
                <a:schemeClr val="bg1"/>
              </a:solidFill>
            </a:endParaRPr>
          </a:p>
          <a:p>
            <a:pPr algn="just" rtl="1"/>
            <a:r>
              <a:rPr lang="ar-AE" sz="3200" dirty="0">
                <a:solidFill>
                  <a:schemeClr val="bg1"/>
                </a:solidFill>
              </a:rPr>
              <a:t>ومكرمة أكثر</a:t>
            </a:r>
            <a:endParaRPr lang="fr-FR" sz="3200" dirty="0">
              <a:solidFill>
                <a:schemeClr val="bg1"/>
              </a:solidFill>
            </a:endParaRPr>
          </a:p>
          <a:p>
            <a:pPr algn="just" rtl="1"/>
            <a:r>
              <a:rPr lang="ar-AE" sz="3200" dirty="0">
                <a:solidFill>
                  <a:schemeClr val="bg1"/>
                </a:solidFill>
              </a:rPr>
              <a:t>من </a:t>
            </a:r>
            <a:r>
              <a:rPr lang="ar-AE" sz="3200" dirty="0" err="1">
                <a:solidFill>
                  <a:schemeClr val="bg1"/>
                </a:solidFill>
              </a:rPr>
              <a:t>السارافيم</a:t>
            </a:r>
            <a:r>
              <a:rPr lang="ar-AE" sz="3200" dirty="0">
                <a:solidFill>
                  <a:schemeClr val="bg1"/>
                </a:solidFill>
              </a:rPr>
              <a:t>.</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Te[</a:t>
            </a:r>
            <a:r>
              <a:rPr lang="fr-FR" sz="3200" dirty="0" err="1">
                <a:solidFill>
                  <a:schemeClr val="bg1"/>
                </a:solidFill>
                <a:latin typeface="CS Avva Shenouda" pitchFamily="34" charset="0"/>
              </a:rPr>
              <a:t>oci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emasw</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ehote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Ni,eroubim</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tetai</a:t>
            </a:r>
            <a:r>
              <a:rPr lang="fr-FR" sz="3200" dirty="0">
                <a:solidFill>
                  <a:schemeClr val="bg1"/>
                </a:solidFill>
                <a:latin typeface="CS Avva Shenouda" pitchFamily="34" charset="0"/>
              </a:rPr>
              <a:t>`</a:t>
            </a:r>
            <a:r>
              <a:rPr lang="fr-FR" sz="3200" dirty="0" err="1">
                <a:solidFill>
                  <a:schemeClr val="bg1"/>
                </a:solidFill>
                <a:latin typeface="CS Avva Shenouda" pitchFamily="34" charset="0"/>
              </a:rPr>
              <a:t>yout</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nhou</a:t>
            </a:r>
            <a:r>
              <a:rPr lang="fr-FR" sz="3200" dirty="0">
                <a:solidFill>
                  <a:schemeClr val="bg1"/>
                </a:solidFill>
                <a:latin typeface="CS Avva Shenouda" pitchFamily="34" charset="0"/>
              </a:rPr>
              <a:t>`o @ </a:t>
            </a:r>
            <a:r>
              <a:rPr lang="fr-FR" sz="3200" dirty="0" err="1">
                <a:solidFill>
                  <a:schemeClr val="bg1"/>
                </a:solidFill>
                <a:latin typeface="CS Avva Shenouda" pitchFamily="34" charset="0"/>
              </a:rPr>
              <a:t>eNiceravim</a:t>
            </a:r>
            <a:r>
              <a:rPr lang="fr-FR" sz="3200" dirty="0">
                <a:solidFill>
                  <a:schemeClr val="bg1"/>
                </a:solidFill>
                <a:latin typeface="CS Avva Shenouda" pitchFamily="34" charset="0"/>
              </a:rPr>
              <a:t>. </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Tu es très élevée</a:t>
            </a:r>
          </a:p>
          <a:p>
            <a:pPr algn="ctr"/>
            <a:r>
              <a:rPr lang="fr-FR" sz="2800" b="1" dirty="0">
                <a:solidFill>
                  <a:schemeClr val="bg1"/>
                </a:solidFill>
                <a:latin typeface="Book Antiqua" pitchFamily="18" charset="0"/>
              </a:rPr>
              <a:t>Plus que les Chérubins</a:t>
            </a:r>
          </a:p>
          <a:p>
            <a:pPr algn="ctr"/>
            <a:r>
              <a:rPr lang="fr-FR" sz="2800" b="1" dirty="0">
                <a:solidFill>
                  <a:schemeClr val="bg1"/>
                </a:solidFill>
                <a:latin typeface="Book Antiqua" pitchFamily="18" charset="0"/>
              </a:rPr>
              <a:t>Et bien plus honorée</a:t>
            </a:r>
          </a:p>
          <a:p>
            <a:pPr algn="ctr"/>
            <a:r>
              <a:rPr lang="fr-FR" sz="2800" b="1" dirty="0">
                <a:solidFill>
                  <a:schemeClr val="bg1"/>
                </a:solidFill>
                <a:latin typeface="Book Antiqua" pitchFamily="18" charset="0"/>
              </a:rPr>
              <a:t>Que tous les Séraphins.</a:t>
            </a:r>
          </a:p>
        </p:txBody>
      </p:sp>
      <p:sp>
        <p:nvSpPr>
          <p:cNvPr id="17" name="ZoneTexte 16">
            <a:extLst>
              <a:ext uri="{FF2B5EF4-FFF2-40B4-BE49-F238E27FC236}">
                <a16:creationId xmlns:a16="http://schemas.microsoft.com/office/drawing/2014/main" id="{52FED8AF-87BF-C61C-4631-55C921D37F6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32C3D73-E3B9-697F-0732-DA609B540C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24128" y="255444"/>
            <a:ext cx="3096344" cy="2062103"/>
          </a:xfrm>
          <a:prstGeom prst="rect">
            <a:avLst/>
          </a:prstGeom>
        </p:spPr>
        <p:txBody>
          <a:bodyPr wrap="square">
            <a:spAutoFit/>
          </a:bodyPr>
          <a:lstStyle/>
          <a:p>
            <a:pPr algn="just" rtl="1"/>
            <a:r>
              <a:rPr lang="ar-AE" sz="3200" dirty="0">
                <a:solidFill>
                  <a:schemeClr val="bg1"/>
                </a:solidFill>
              </a:rPr>
              <a:t>ابن الله إلهنا</a:t>
            </a:r>
            <a:endParaRPr lang="fr-FR" sz="3200" dirty="0">
              <a:solidFill>
                <a:schemeClr val="bg1"/>
              </a:solidFill>
            </a:endParaRPr>
          </a:p>
          <a:p>
            <a:pPr algn="just" rtl="1"/>
            <a:r>
              <a:rPr lang="ar-AE" sz="3200" dirty="0">
                <a:solidFill>
                  <a:schemeClr val="bg1"/>
                </a:solidFill>
              </a:rPr>
              <a:t>ولدته.</a:t>
            </a:r>
            <a:endParaRPr lang="fr-FR" sz="3200" dirty="0">
              <a:solidFill>
                <a:schemeClr val="bg1"/>
              </a:solidFill>
            </a:endParaRPr>
          </a:p>
          <a:p>
            <a:pPr algn="just" rtl="1"/>
            <a:r>
              <a:rPr lang="ar-AE" sz="3200" dirty="0">
                <a:solidFill>
                  <a:schemeClr val="bg1"/>
                </a:solidFill>
              </a:rPr>
              <a:t>نمجده كإله </a:t>
            </a:r>
            <a:endParaRPr lang="fr-FR" sz="3200" dirty="0">
              <a:solidFill>
                <a:schemeClr val="bg1"/>
              </a:solidFill>
            </a:endParaRPr>
          </a:p>
          <a:p>
            <a:pPr algn="just" rtl="1"/>
            <a:r>
              <a:rPr lang="ar-AE" sz="3200" dirty="0">
                <a:solidFill>
                  <a:schemeClr val="bg1"/>
                </a:solidFill>
              </a:rPr>
              <a:t>ونسجد له.</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Uioc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eoc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Pennou</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aremici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mmof</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ten</a:t>
            </a:r>
            <a:r>
              <a:rPr lang="fr-FR" sz="3200" dirty="0">
                <a:solidFill>
                  <a:schemeClr val="bg1"/>
                </a:solidFill>
                <a:latin typeface="CS Avva Shenouda" pitchFamily="34" charset="0"/>
              </a:rPr>
              <a:t>]`</a:t>
            </a:r>
            <a:r>
              <a:rPr lang="fr-FR" sz="3200" dirty="0" err="1">
                <a:solidFill>
                  <a:schemeClr val="bg1"/>
                </a:solidFill>
                <a:latin typeface="CS Avva Shenouda" pitchFamily="34" charset="0"/>
              </a:rPr>
              <a:t>wou</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naf</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hwc</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nou</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ouoh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tenouwst</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mmof</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Le Fils de notre Dieu</a:t>
            </a:r>
          </a:p>
          <a:p>
            <a:pPr algn="ctr"/>
            <a:r>
              <a:rPr lang="fr-FR" sz="2800" b="1" dirty="0">
                <a:solidFill>
                  <a:schemeClr val="bg1"/>
                </a:solidFill>
                <a:latin typeface="Book Antiqua" pitchFamily="18" charset="0"/>
              </a:rPr>
              <a:t>Toi tu l’as enfanté</a:t>
            </a:r>
          </a:p>
          <a:p>
            <a:pPr algn="ctr"/>
            <a:r>
              <a:rPr lang="fr-FR" sz="2800" b="1" dirty="0">
                <a:solidFill>
                  <a:schemeClr val="bg1"/>
                </a:solidFill>
                <a:latin typeface="Book Antiqua" pitchFamily="18" charset="0"/>
              </a:rPr>
              <a:t>Dieu que nous glorifions</a:t>
            </a:r>
          </a:p>
          <a:p>
            <a:pPr algn="ctr"/>
            <a:r>
              <a:rPr lang="fr-FR" sz="2800" b="1" dirty="0">
                <a:solidFill>
                  <a:schemeClr val="bg1"/>
                </a:solidFill>
                <a:latin typeface="Book Antiqua" pitchFamily="18" charset="0"/>
              </a:rPr>
              <a:t>Et que nous adorons.</a:t>
            </a:r>
          </a:p>
        </p:txBody>
      </p:sp>
      <p:sp>
        <p:nvSpPr>
          <p:cNvPr id="17" name="ZoneTexte 16">
            <a:extLst>
              <a:ext uri="{FF2B5EF4-FFF2-40B4-BE49-F238E27FC236}">
                <a16:creationId xmlns:a16="http://schemas.microsoft.com/office/drawing/2014/main" id="{D0BF673D-9225-AE92-37BD-B2525D3C080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13584DA-A8F2-A6D6-92DE-1307739CF4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4"/>
            <a:ext cx="3168352" cy="2062103"/>
          </a:xfrm>
          <a:prstGeom prst="rect">
            <a:avLst/>
          </a:prstGeom>
        </p:spPr>
        <p:txBody>
          <a:bodyPr wrap="square">
            <a:spAutoFit/>
          </a:bodyPr>
          <a:lstStyle/>
          <a:p>
            <a:pPr algn="just" rtl="1"/>
            <a:r>
              <a:rPr lang="ar-AE" sz="3200" dirty="0">
                <a:solidFill>
                  <a:schemeClr val="bg1"/>
                </a:solidFill>
              </a:rPr>
              <a:t>الساكن في النور</a:t>
            </a:r>
            <a:endParaRPr lang="fr-FR" sz="3200" dirty="0">
              <a:solidFill>
                <a:schemeClr val="bg1"/>
              </a:solidFill>
            </a:endParaRPr>
          </a:p>
          <a:p>
            <a:pPr algn="just" rtl="1"/>
            <a:r>
              <a:rPr lang="ar-AE" sz="3200" dirty="0">
                <a:solidFill>
                  <a:schemeClr val="bg1"/>
                </a:solidFill>
              </a:rPr>
              <a:t>الذي لا يُدنى منه</a:t>
            </a:r>
            <a:endParaRPr lang="fr-FR" sz="3200" dirty="0">
              <a:solidFill>
                <a:schemeClr val="bg1"/>
              </a:solidFill>
            </a:endParaRPr>
          </a:p>
          <a:p>
            <a:pPr algn="just" rtl="1"/>
            <a:r>
              <a:rPr lang="ar-AE" sz="3200" dirty="0">
                <a:solidFill>
                  <a:schemeClr val="bg1"/>
                </a:solidFill>
              </a:rPr>
              <a:t>أظهر آياتِه</a:t>
            </a:r>
            <a:endParaRPr lang="fr-FR" sz="3200" dirty="0">
              <a:solidFill>
                <a:schemeClr val="bg1"/>
              </a:solidFill>
            </a:endParaRPr>
          </a:p>
          <a:p>
            <a:pPr algn="just" rtl="1"/>
            <a:r>
              <a:rPr lang="ar-AE" sz="3200" dirty="0">
                <a:solidFill>
                  <a:schemeClr val="bg1"/>
                </a:solidFill>
              </a:rPr>
              <a:t>وأرضعته اللبن.</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Vyetsop</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qen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piouwini</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nat`sqwnt</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erof</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afouwnh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nnefmyini</a:t>
            </a:r>
            <a:r>
              <a:rPr lang="fr-FR" sz="3200" dirty="0">
                <a:solidFill>
                  <a:schemeClr val="bg1"/>
                </a:solidFill>
                <a:latin typeface="CS Avva Shenouda" pitchFamily="34" charset="0"/>
              </a:rPr>
              <a:t> @ `are] `</a:t>
            </a:r>
            <a:r>
              <a:rPr lang="fr-FR" sz="3200" dirty="0" err="1">
                <a:solidFill>
                  <a:schemeClr val="bg1"/>
                </a:solidFill>
                <a:latin typeface="CS Avva Shenouda" pitchFamily="34" charset="0"/>
              </a:rPr>
              <a:t>erw</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erwf</a:t>
            </a:r>
            <a:r>
              <a:rPr lang="fr-FR" sz="3200" dirty="0">
                <a:solidFill>
                  <a:schemeClr val="bg1"/>
                </a:solidFill>
                <a:latin typeface="CS Avva Shenouda" pitchFamily="34" charset="0"/>
              </a:rPr>
              <a:t>. </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Il est dans la Lumière</a:t>
            </a:r>
          </a:p>
          <a:p>
            <a:pPr algn="ctr"/>
            <a:r>
              <a:rPr lang="fr-FR" sz="2800" b="1" dirty="0">
                <a:solidFill>
                  <a:schemeClr val="bg1"/>
                </a:solidFill>
                <a:latin typeface="Book Antiqua" pitchFamily="18" charset="0"/>
              </a:rPr>
              <a:t>Que nul n'a approchée</a:t>
            </a:r>
          </a:p>
          <a:p>
            <a:pPr algn="ctr"/>
            <a:r>
              <a:rPr lang="fr-FR" sz="2800" b="1" dirty="0">
                <a:solidFill>
                  <a:schemeClr val="bg1"/>
                </a:solidFill>
                <a:latin typeface="Book Antiqua" pitchFamily="18" charset="0"/>
              </a:rPr>
              <a:t>Ses signes, il a montré</a:t>
            </a:r>
          </a:p>
          <a:p>
            <a:pPr algn="ctr"/>
            <a:r>
              <a:rPr lang="fr-FR" sz="2800" b="1" dirty="0">
                <a:solidFill>
                  <a:schemeClr val="bg1"/>
                </a:solidFill>
                <a:latin typeface="Book Antiqua" pitchFamily="18" charset="0"/>
              </a:rPr>
              <a:t>Et tu l’as allaité.</a:t>
            </a:r>
          </a:p>
        </p:txBody>
      </p:sp>
      <p:sp>
        <p:nvSpPr>
          <p:cNvPr id="17" name="ZoneTexte 16">
            <a:extLst>
              <a:ext uri="{FF2B5EF4-FFF2-40B4-BE49-F238E27FC236}">
                <a16:creationId xmlns:a16="http://schemas.microsoft.com/office/drawing/2014/main" id="{24FF4ADF-2A74-032F-E3FE-EF61AF0890B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CFAB1D3-995F-06DA-505F-BD583CA0BB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4"/>
            <a:ext cx="3168352" cy="2062103"/>
          </a:xfrm>
          <a:prstGeom prst="rect">
            <a:avLst/>
          </a:prstGeom>
        </p:spPr>
        <p:txBody>
          <a:bodyPr wrap="square">
            <a:spAutoFit/>
          </a:bodyPr>
          <a:lstStyle/>
          <a:p>
            <a:pPr algn="just" rtl="1"/>
            <a:r>
              <a:rPr lang="ar-AE" sz="3200" dirty="0">
                <a:solidFill>
                  <a:schemeClr val="bg1"/>
                </a:solidFill>
              </a:rPr>
              <a:t>السلام لك يا مريم</a:t>
            </a:r>
            <a:endParaRPr lang="fr-FR" sz="3200" dirty="0">
              <a:solidFill>
                <a:schemeClr val="bg1"/>
              </a:solidFill>
            </a:endParaRPr>
          </a:p>
          <a:p>
            <a:pPr algn="just" rtl="1"/>
            <a:r>
              <a:rPr lang="ar-AE" sz="3200" dirty="0">
                <a:solidFill>
                  <a:schemeClr val="bg1"/>
                </a:solidFill>
              </a:rPr>
              <a:t>الحمامة الحسنة</a:t>
            </a:r>
            <a:endParaRPr lang="fr-FR" sz="3200" dirty="0">
              <a:solidFill>
                <a:schemeClr val="bg1"/>
              </a:solidFill>
            </a:endParaRPr>
          </a:p>
          <a:p>
            <a:pPr algn="just" rtl="1"/>
            <a:r>
              <a:rPr lang="ar-AE" sz="3200" dirty="0">
                <a:solidFill>
                  <a:schemeClr val="bg1"/>
                </a:solidFill>
              </a:rPr>
              <a:t>الممتلئة حكمة</a:t>
            </a:r>
            <a:endParaRPr lang="fr-FR" sz="3200" dirty="0">
              <a:solidFill>
                <a:schemeClr val="bg1"/>
              </a:solidFill>
            </a:endParaRPr>
          </a:p>
          <a:p>
            <a:pPr algn="just" rtl="1"/>
            <a:r>
              <a:rPr lang="ar-AE" sz="3200" dirty="0">
                <a:solidFill>
                  <a:schemeClr val="bg1"/>
                </a:solidFill>
              </a:rPr>
              <a:t>أم يسوع المسيح.</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it-IT" sz="3200" dirty="0">
                <a:solidFill>
                  <a:schemeClr val="bg1"/>
                </a:solidFill>
                <a:latin typeface="CS Avva Shenouda" pitchFamily="34" charset="0"/>
              </a:rPr>
              <a:t>&lt;ere ne Mari`a @ ][rompi e;necwc @ e;meh `ncovi`a @ `;mau</a:t>
            </a:r>
            <a:br>
              <a:rPr lang="it-IT" sz="3200" dirty="0">
                <a:solidFill>
                  <a:schemeClr val="bg1"/>
                </a:solidFill>
                <a:latin typeface="CS Avva Shenouda" pitchFamily="34" charset="0"/>
              </a:rPr>
            </a:br>
            <a:r>
              <a:rPr lang="it-IT" sz="3200" dirty="0">
                <a:solidFill>
                  <a:schemeClr val="bg1"/>
                </a:solidFill>
                <a:latin typeface="CS Avva Shenouda" pitchFamily="34" charset="0"/>
              </a:rPr>
              <a:t>`nI=y=c P=,=c.</a:t>
            </a:r>
            <a:endParaRPr lang="fr-FR" sz="3200" dirty="0">
              <a:solidFill>
                <a:schemeClr val="bg1"/>
              </a:solidFill>
              <a:latin typeface="CS Avva Shenouda" pitchFamily="34" charset="0"/>
            </a:endParaRP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schemeClr val="bg1"/>
                </a:solidFill>
                <a:latin typeface="Book Antiqua" pitchFamily="18" charset="0"/>
              </a:rPr>
              <a:t>Salut à toi Marie</a:t>
            </a:r>
          </a:p>
          <a:p>
            <a:pPr algn="ctr"/>
            <a:r>
              <a:rPr lang="fr-FR" sz="2800" b="1" dirty="0">
                <a:solidFill>
                  <a:schemeClr val="bg1"/>
                </a:solidFill>
                <a:latin typeface="Book Antiqua" pitchFamily="18" charset="0"/>
              </a:rPr>
              <a:t>Toi la belle Colombe</a:t>
            </a:r>
          </a:p>
          <a:p>
            <a:pPr algn="ctr"/>
            <a:r>
              <a:rPr lang="fr-FR" sz="2800" b="1" dirty="0">
                <a:solidFill>
                  <a:schemeClr val="bg1"/>
                </a:solidFill>
                <a:latin typeface="Book Antiqua" pitchFamily="18" charset="0"/>
              </a:rPr>
              <a:t>Si pleine de sagesse</a:t>
            </a:r>
          </a:p>
          <a:p>
            <a:pPr algn="ctr"/>
            <a:r>
              <a:rPr lang="fr-FR" sz="2800" b="1" dirty="0">
                <a:solidFill>
                  <a:schemeClr val="bg1"/>
                </a:solidFill>
                <a:latin typeface="Book Antiqua" pitchFamily="18" charset="0"/>
              </a:rPr>
              <a:t>Mère de Jésus Christ.</a:t>
            </a:r>
          </a:p>
        </p:txBody>
      </p:sp>
      <p:sp>
        <p:nvSpPr>
          <p:cNvPr id="17" name="ZoneTexte 16">
            <a:extLst>
              <a:ext uri="{FF2B5EF4-FFF2-40B4-BE49-F238E27FC236}">
                <a16:creationId xmlns:a16="http://schemas.microsoft.com/office/drawing/2014/main" id="{1D66C959-1354-E2CC-3E90-174F52DC908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2EDCFA4-434B-F377-6CE2-93F2334DA2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4"/>
            <a:ext cx="3168352" cy="2062103"/>
          </a:xfrm>
          <a:prstGeom prst="rect">
            <a:avLst/>
          </a:prstGeom>
        </p:spPr>
        <p:txBody>
          <a:bodyPr wrap="square">
            <a:spAutoFit/>
          </a:bodyPr>
          <a:lstStyle/>
          <a:p>
            <a:pPr algn="just" rtl="1"/>
            <a:r>
              <a:rPr lang="ar-AE" sz="3200" dirty="0">
                <a:solidFill>
                  <a:schemeClr val="bg1"/>
                </a:solidFill>
              </a:rPr>
              <a:t>بقية أيامنا</a:t>
            </a:r>
            <a:endParaRPr lang="fr-FR" sz="3200" dirty="0">
              <a:solidFill>
                <a:schemeClr val="bg1"/>
              </a:solidFill>
            </a:endParaRPr>
          </a:p>
          <a:p>
            <a:pPr algn="just" rtl="1"/>
            <a:r>
              <a:rPr lang="ar-AE" sz="3200" dirty="0">
                <a:solidFill>
                  <a:schemeClr val="bg1"/>
                </a:solidFill>
              </a:rPr>
              <a:t>نمدحك</a:t>
            </a:r>
            <a:endParaRPr lang="fr-FR" sz="3200" dirty="0">
              <a:solidFill>
                <a:schemeClr val="bg1"/>
              </a:solidFill>
            </a:endParaRPr>
          </a:p>
          <a:p>
            <a:pPr algn="just" rtl="1"/>
            <a:r>
              <a:rPr lang="ar-AE" sz="3200" dirty="0">
                <a:solidFill>
                  <a:schemeClr val="bg1"/>
                </a:solidFill>
              </a:rPr>
              <a:t>أيتها المفعمة جداً.</a:t>
            </a:r>
            <a:endParaRPr lang="fr-FR" sz="3200" dirty="0">
              <a:solidFill>
                <a:schemeClr val="bg1"/>
              </a:solidFill>
            </a:endParaRPr>
          </a:p>
          <a:p>
            <a:pPr algn="just" rtl="1"/>
            <a:r>
              <a:rPr lang="ar-AE" sz="3200" dirty="0">
                <a:solidFill>
                  <a:schemeClr val="bg1"/>
                </a:solidFill>
              </a:rPr>
              <a:t>أنتِ مشتملة بالطهارة.</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epi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nen</a:t>
            </a:r>
            <a:r>
              <a:rPr lang="fr-FR" sz="3200" dirty="0">
                <a:solidFill>
                  <a:schemeClr val="bg1"/>
                </a:solidFill>
                <a:latin typeface="CS Avva Shenouda" pitchFamily="34" charset="0"/>
              </a:rPr>
              <a:t>`</a:t>
            </a:r>
            <a:r>
              <a:rPr lang="fr-FR" sz="3200" dirty="0" err="1">
                <a:solidFill>
                  <a:schemeClr val="bg1"/>
                </a:solidFill>
                <a:latin typeface="CS Avva Shenouda" pitchFamily="34" charset="0"/>
              </a:rPr>
              <a:t>ehoou</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tenereuvomin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mmo</a:t>
            </a:r>
            <a:r>
              <a:rPr lang="fr-FR" sz="3200" dirty="0">
                <a:solidFill>
                  <a:schemeClr val="bg1"/>
                </a:solidFill>
                <a:latin typeface="CS Avva Shenouda" pitchFamily="34" charset="0"/>
              </a:rPr>
              <a:t> @ `w ;</a:t>
            </a:r>
            <a:r>
              <a:rPr lang="fr-FR" sz="3200" dirty="0" err="1">
                <a:solidFill>
                  <a:schemeClr val="bg1"/>
                </a:solidFill>
                <a:latin typeface="CS Avva Shenouda" pitchFamily="34" charset="0"/>
              </a:rPr>
              <a:t>ye;meh</a:t>
            </a:r>
            <a:r>
              <a:rPr lang="fr-FR" sz="3200" dirty="0">
                <a:solidFill>
                  <a:schemeClr val="bg1"/>
                </a:solidFill>
                <a:latin typeface="CS Avva Shenouda" pitchFamily="34" charset="0"/>
              </a:rPr>
              <a:t> `n`</a:t>
            </a:r>
            <a:r>
              <a:rPr lang="fr-FR" sz="3200" dirty="0" err="1">
                <a:solidFill>
                  <a:schemeClr val="bg1"/>
                </a:solidFill>
                <a:latin typeface="CS Avva Shenouda" pitchFamily="34" charset="0"/>
              </a:rPr>
              <a:t>wou</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tejolh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mpitoubo</a:t>
            </a:r>
            <a:r>
              <a:rPr lang="fr-FR" sz="3200" dirty="0">
                <a:solidFill>
                  <a:schemeClr val="bg1"/>
                </a:solidFill>
                <a:latin typeface="CS Avva Shenouda" pitchFamily="34" charset="0"/>
              </a:rPr>
              <a:t>. </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Le reste de nos jours</a:t>
            </a:r>
          </a:p>
          <a:p>
            <a:pPr algn="ctr"/>
            <a:r>
              <a:rPr lang="fr-FR" sz="2800" b="1" dirty="0">
                <a:solidFill>
                  <a:schemeClr val="bg1"/>
                </a:solidFill>
                <a:latin typeface="Book Antiqua" pitchFamily="18" charset="0"/>
              </a:rPr>
              <a:t>Nous voulons te louer</a:t>
            </a:r>
          </a:p>
          <a:p>
            <a:pPr algn="ctr"/>
            <a:r>
              <a:rPr lang="fr-FR" sz="2800" b="1" dirty="0">
                <a:solidFill>
                  <a:schemeClr val="bg1"/>
                </a:solidFill>
                <a:latin typeface="Book Antiqua" pitchFamily="18" charset="0"/>
              </a:rPr>
              <a:t>Ô si pleine de gloire</a:t>
            </a:r>
          </a:p>
          <a:p>
            <a:pPr algn="ctr"/>
            <a:r>
              <a:rPr lang="fr-FR" sz="2800" b="1" dirty="0">
                <a:solidFill>
                  <a:schemeClr val="bg1"/>
                </a:solidFill>
                <a:latin typeface="Book Antiqua" pitchFamily="18" charset="0"/>
              </a:rPr>
              <a:t>Vêtue de pureté.</a:t>
            </a:r>
          </a:p>
        </p:txBody>
      </p:sp>
      <p:sp>
        <p:nvSpPr>
          <p:cNvPr id="17" name="ZoneTexte 16">
            <a:extLst>
              <a:ext uri="{FF2B5EF4-FFF2-40B4-BE49-F238E27FC236}">
                <a16:creationId xmlns:a16="http://schemas.microsoft.com/office/drawing/2014/main" id="{3C3C4368-06E5-E42B-DB89-955C726A6F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2B1167C-1E2B-256A-D72B-0E3C21D804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80112" y="255444"/>
            <a:ext cx="3240360" cy="2062103"/>
          </a:xfrm>
          <a:prstGeom prst="rect">
            <a:avLst/>
          </a:prstGeom>
        </p:spPr>
        <p:txBody>
          <a:bodyPr wrap="square">
            <a:spAutoFit/>
          </a:bodyPr>
          <a:lstStyle/>
          <a:p>
            <a:pPr algn="just" rtl="1"/>
            <a:r>
              <a:rPr lang="ar-AE" sz="3200" dirty="0">
                <a:solidFill>
                  <a:schemeClr val="bg1"/>
                </a:solidFill>
              </a:rPr>
              <a:t>تأن يا محب البشر</a:t>
            </a:r>
            <a:endParaRPr lang="fr-FR" sz="3200" dirty="0">
              <a:solidFill>
                <a:schemeClr val="bg1"/>
              </a:solidFill>
            </a:endParaRPr>
          </a:p>
          <a:p>
            <a:pPr algn="just" rtl="1"/>
            <a:r>
              <a:rPr lang="ar-AE" sz="3200" dirty="0">
                <a:solidFill>
                  <a:schemeClr val="bg1"/>
                </a:solidFill>
              </a:rPr>
              <a:t>على عبدك</a:t>
            </a:r>
            <a:endParaRPr lang="fr-FR" sz="3200" dirty="0">
              <a:solidFill>
                <a:schemeClr val="bg1"/>
              </a:solidFill>
            </a:endParaRPr>
          </a:p>
          <a:p>
            <a:pPr algn="just" rtl="1"/>
            <a:r>
              <a:rPr lang="ar-AE" sz="3200" dirty="0">
                <a:solidFill>
                  <a:schemeClr val="bg1"/>
                </a:solidFill>
              </a:rPr>
              <a:t>واغفر لنا خطايانا</a:t>
            </a:r>
            <a:endParaRPr lang="fr-FR" sz="3200" dirty="0">
              <a:solidFill>
                <a:schemeClr val="bg1"/>
              </a:solidFill>
            </a:endParaRPr>
          </a:p>
          <a:p>
            <a:pPr algn="just" rtl="1"/>
            <a:r>
              <a:rPr lang="ar-AE" sz="3200" dirty="0">
                <a:solidFill>
                  <a:schemeClr val="bg1"/>
                </a:solidFill>
              </a:rPr>
              <a:t>واقبلنا إليك.</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Wou`nhyt</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pimairwmi</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e`hryi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ejen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pekbwk</a:t>
            </a:r>
            <a:r>
              <a:rPr lang="fr-FR" sz="3200" dirty="0">
                <a:solidFill>
                  <a:schemeClr val="bg1"/>
                </a:solidFill>
                <a:latin typeface="CS Avva Shenouda" pitchFamily="34" charset="0"/>
              </a:rPr>
              <a:t> @ ,w nan `</a:t>
            </a:r>
            <a:r>
              <a:rPr lang="fr-FR" sz="3200" dirty="0" err="1">
                <a:solidFill>
                  <a:schemeClr val="bg1"/>
                </a:solidFill>
                <a:latin typeface="CS Avva Shenouda" pitchFamily="34" charset="0"/>
              </a:rPr>
              <a:t>ebol</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nnennobi</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ouoh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sopten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erok</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Patiente, Ami des hommes</a:t>
            </a:r>
          </a:p>
          <a:p>
            <a:pPr algn="ctr"/>
            <a:r>
              <a:rPr lang="fr-FR" sz="2800" b="1" dirty="0">
                <a:solidFill>
                  <a:schemeClr val="bg1"/>
                </a:solidFill>
                <a:latin typeface="Book Antiqua" pitchFamily="18" charset="0"/>
              </a:rPr>
              <a:t>Avec ton serviteur</a:t>
            </a:r>
          </a:p>
          <a:p>
            <a:pPr algn="ctr"/>
            <a:r>
              <a:rPr lang="fr-FR" sz="2800" b="1" dirty="0">
                <a:solidFill>
                  <a:schemeClr val="bg1"/>
                </a:solidFill>
                <a:latin typeface="Book Antiqua" pitchFamily="18" charset="0"/>
              </a:rPr>
              <a:t>Pardonne nous nos péchés</a:t>
            </a:r>
          </a:p>
          <a:p>
            <a:pPr algn="ctr"/>
            <a:r>
              <a:rPr lang="fr-FR" sz="2800" b="1" dirty="0">
                <a:solidFill>
                  <a:schemeClr val="bg1"/>
                </a:solidFill>
                <a:latin typeface="Book Antiqua" pitchFamily="18" charset="0"/>
              </a:rPr>
              <a:t>Et puis accepte-nous.</a:t>
            </a:r>
          </a:p>
        </p:txBody>
      </p:sp>
      <p:sp>
        <p:nvSpPr>
          <p:cNvPr id="17" name="ZoneTexte 16">
            <a:extLst>
              <a:ext uri="{FF2B5EF4-FFF2-40B4-BE49-F238E27FC236}">
                <a16:creationId xmlns:a16="http://schemas.microsoft.com/office/drawing/2014/main" id="{D452D3AF-E8BE-CF53-446C-319F38B9E8C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Ainah</a:t>
            </a:r>
            <a:r>
              <a:rPr lang="fr-FR" sz="1200" dirty="0">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pour la vierge sur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0160496-4E91-7684-E94D-F38DFDE1C6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1385646" y="735547"/>
            <a:ext cx="6673622" cy="646331"/>
          </a:xfrm>
          <a:prstGeom prst="rect">
            <a:avLst/>
          </a:prstGeom>
        </p:spPr>
        <p:txBody>
          <a:bodyPr wrap="none">
            <a:spAutoFit/>
          </a:bodyPr>
          <a:lstStyle/>
          <a:p>
            <a:r>
              <a:rPr lang="fr-FR" sz="3600" dirty="0">
                <a:solidFill>
                  <a:schemeClr val="bg1"/>
                </a:solidFill>
                <a:latin typeface="CS Avva Shenouda" pitchFamily="34" charset="0"/>
              </a:rPr>
              <a:t>}'</a:t>
            </a:r>
            <a:r>
              <a:rPr lang="fr-FR" sz="3600" dirty="0" err="1">
                <a:solidFill>
                  <a:schemeClr val="bg1"/>
                </a:solidFill>
                <a:latin typeface="CS Avva Shenouda" pitchFamily="34" charset="0"/>
              </a:rPr>
              <a:t>ali</a:t>
            </a:r>
            <a:r>
              <a:rPr lang="fr-FR" sz="3600" dirty="0">
                <a:solidFill>
                  <a:schemeClr val="bg1"/>
                </a:solidFill>
                <a:latin typeface="CS Avva Shenouda" pitchFamily="34" charset="0"/>
              </a:rPr>
              <a:t> `</a:t>
            </a:r>
            <a:r>
              <a:rPr lang="fr-FR" sz="3600" dirty="0" err="1">
                <a:solidFill>
                  <a:schemeClr val="bg1"/>
                </a:solidFill>
                <a:latin typeface="CS Avva Shenouda" pitchFamily="34" charset="0"/>
              </a:rPr>
              <a:t>mmah</a:t>
            </a:r>
            <a:r>
              <a:rPr lang="fr-FR" sz="3600" dirty="0">
                <a:solidFill>
                  <a:schemeClr val="bg1"/>
                </a:solidFill>
                <a:latin typeface="CS Avva Shenouda" pitchFamily="34" charset="0"/>
              </a:rPr>
              <a:t> =b</a:t>
            </a:r>
            <a:r>
              <a:rPr lang="fr-FR" sz="3600">
                <a:solidFill>
                  <a:schemeClr val="bg1"/>
                </a:solidFill>
                <a:latin typeface="CS Avva Shenouda" pitchFamily="34" charset="0"/>
              </a:rPr>
              <a:t>] `nte </a:t>
            </a:r>
            <a:r>
              <a:rPr lang="fr-FR" sz="3600" dirty="0">
                <a:solidFill>
                  <a:schemeClr val="bg1"/>
                </a:solidFill>
                <a:latin typeface="CS Avva Shenouda" pitchFamily="34" charset="0"/>
              </a:rPr>
              <a:t>}</a:t>
            </a:r>
            <a:r>
              <a:rPr lang="fr-FR" sz="3600" dirty="0" err="1">
                <a:solidFill>
                  <a:schemeClr val="bg1"/>
                </a:solidFill>
                <a:latin typeface="CS Avva Shenouda" pitchFamily="34" charset="0"/>
              </a:rPr>
              <a:t>kuri`aky</a:t>
            </a:r>
            <a:endParaRPr lang="fr-FR" sz="3600" dirty="0">
              <a:solidFill>
                <a:schemeClr val="bg1"/>
              </a:solidFill>
              <a:latin typeface="CS Avva Shenouda" pitchFamily="34" charset="0"/>
            </a:endParaRPr>
          </a:p>
        </p:txBody>
      </p:sp>
      <p:sp>
        <p:nvSpPr>
          <p:cNvPr id="16" name="Rectangle 15"/>
          <p:cNvSpPr/>
          <p:nvPr/>
        </p:nvSpPr>
        <p:spPr>
          <a:xfrm>
            <a:off x="1385646" y="3057805"/>
            <a:ext cx="6318702" cy="969496"/>
          </a:xfrm>
          <a:prstGeom prst="rect">
            <a:avLst/>
          </a:prstGeom>
        </p:spPr>
        <p:txBody>
          <a:bodyPr wrap="square">
            <a:spAutoFit/>
          </a:bodyPr>
          <a:lstStyle/>
          <a:p>
            <a:pPr algn="ctr"/>
            <a:r>
              <a:rPr lang="fr-FR" sz="2850" dirty="0" err="1">
                <a:solidFill>
                  <a:schemeClr val="bg1"/>
                </a:solidFill>
                <a:latin typeface="Book Antiqua" pitchFamily="18" charset="0"/>
              </a:rPr>
              <a:t>Psalie</a:t>
            </a:r>
            <a:r>
              <a:rPr lang="fr-FR" sz="2850" dirty="0">
                <a:solidFill>
                  <a:schemeClr val="bg1"/>
                </a:solidFill>
                <a:latin typeface="Book Antiqua" pitchFamily="18" charset="0"/>
              </a:rPr>
              <a:t> </a:t>
            </a:r>
            <a:r>
              <a:rPr lang="fr-FR" sz="2850" dirty="0" err="1">
                <a:solidFill>
                  <a:schemeClr val="bg1"/>
                </a:solidFill>
                <a:latin typeface="Book Antiqua" pitchFamily="18" charset="0"/>
              </a:rPr>
              <a:t>adam</a:t>
            </a:r>
            <a:r>
              <a:rPr lang="fr-FR" sz="2850" dirty="0">
                <a:solidFill>
                  <a:schemeClr val="bg1"/>
                </a:solidFill>
                <a:latin typeface="Book Antiqua" pitchFamily="18" charset="0"/>
              </a:rPr>
              <a:t> sur la </a:t>
            </a:r>
            <a:r>
              <a:rPr lang="fr-FR" sz="2850" dirty="0" err="1">
                <a:solidFill>
                  <a:schemeClr val="bg1"/>
                </a:solidFill>
                <a:latin typeface="Book Antiqua" pitchFamily="18" charset="0"/>
              </a:rPr>
              <a:t>Théotokie</a:t>
            </a:r>
            <a:r>
              <a:rPr lang="fr-FR" sz="2850" dirty="0">
                <a:solidFill>
                  <a:schemeClr val="bg1"/>
                </a:solidFill>
                <a:latin typeface="Book Antiqua" pitchFamily="18" charset="0"/>
              </a:rPr>
              <a:t> du dimanche.</a:t>
            </a:r>
          </a:p>
        </p:txBody>
      </p:sp>
      <p:sp>
        <p:nvSpPr>
          <p:cNvPr id="6" name="Rectangle 5"/>
          <p:cNvSpPr/>
          <p:nvPr/>
        </p:nvSpPr>
        <p:spPr>
          <a:xfrm>
            <a:off x="3113838" y="1923678"/>
            <a:ext cx="2380780" cy="715581"/>
          </a:xfrm>
          <a:prstGeom prst="rect">
            <a:avLst/>
          </a:prstGeom>
        </p:spPr>
        <p:txBody>
          <a:bodyPr wrap="none">
            <a:spAutoFit/>
          </a:bodyPr>
          <a:lstStyle/>
          <a:p>
            <a:r>
              <a:rPr lang="fr-FR" sz="4050" dirty="0" err="1">
                <a:solidFill>
                  <a:schemeClr val="bg1"/>
                </a:solidFill>
                <a:latin typeface="Avva_Marcos" pitchFamily="82" charset="0"/>
              </a:rPr>
              <a:t>Aikw</a:t>
            </a:r>
            <a:r>
              <a:rPr lang="fr-FR" sz="4050" dirty="0" err="1">
                <a:solidFill>
                  <a:schemeClr val="bg1"/>
                </a:solidFill>
                <a:latin typeface="CS Avva Shenouda" pitchFamily="34" charset="0"/>
              </a:rPr>
              <a:t>ikw</a:t>
            </a:r>
            <a:r>
              <a:rPr lang="fr-FR" sz="4050" dirty="0">
                <a:solidFill>
                  <a:schemeClr val="bg1"/>
                </a:solidFill>
                <a:latin typeface="CS Avva Shenouda" pitchFamily="34" charset="0"/>
              </a:rPr>
              <a:t>] </a:t>
            </a:r>
            <a:endParaRPr lang="fr-FR" sz="3750" dirty="0">
              <a:solidFill>
                <a:schemeClr val="bg1"/>
              </a:solidFill>
              <a:latin typeface="CS Avva Shenouda" pitchFamily="34" charset="0"/>
            </a:endParaRPr>
          </a:p>
        </p:txBody>
      </p:sp>
      <p:sp>
        <p:nvSpPr>
          <p:cNvPr id="17" name="ZoneTexte 16">
            <a:extLst>
              <a:ext uri="{FF2B5EF4-FFF2-40B4-BE49-F238E27FC236}">
                <a16:creationId xmlns:a16="http://schemas.microsoft.com/office/drawing/2014/main" id="{AC782A85-6E6D-1BB8-789C-4A5E39A25F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8B953C2-C4BB-22E2-4619-925D36254C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4"/>
            <a:ext cx="3613552" cy="2062103"/>
          </a:xfrm>
          <a:prstGeom prst="rect">
            <a:avLst/>
          </a:prstGeom>
        </p:spPr>
        <p:txBody>
          <a:bodyPr wrap="square">
            <a:spAutoFit/>
          </a:bodyPr>
          <a:lstStyle/>
          <a:p>
            <a:pPr algn="just" rtl="1"/>
            <a:r>
              <a:rPr lang="ar-AE" sz="3200" dirty="0">
                <a:solidFill>
                  <a:schemeClr val="bg1"/>
                </a:solidFill>
              </a:rPr>
              <a:t>طَلبتُك</a:t>
            </a:r>
            <a:endParaRPr lang="fr-FR" sz="3200" dirty="0">
              <a:solidFill>
                <a:schemeClr val="bg1"/>
              </a:solidFill>
            </a:endParaRPr>
          </a:p>
          <a:p>
            <a:pPr algn="just" rtl="1"/>
            <a:r>
              <a:rPr lang="ar-AE" sz="3200" dirty="0">
                <a:solidFill>
                  <a:schemeClr val="bg1"/>
                </a:solidFill>
              </a:rPr>
              <a:t>من عمق قلبي</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err="1">
                <a:solidFill>
                  <a:schemeClr val="bg1"/>
                </a:solidFill>
                <a:latin typeface="Avva_Marcos" pitchFamily="82" charset="0"/>
              </a:rPr>
              <a:t>A</a:t>
            </a:r>
            <a:r>
              <a:rPr lang="fr-FR" sz="3200" dirty="0" err="1">
                <a:solidFill>
                  <a:schemeClr val="bg1"/>
                </a:solidFill>
                <a:latin typeface="CS Avva Shenouda" pitchFamily="34" charset="0"/>
              </a:rPr>
              <a:t>ikw</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ncwk</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qen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pswk</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mpahyt</a:t>
            </a:r>
            <a:r>
              <a:rPr lang="fr-FR" sz="3200" dirty="0">
                <a:solidFill>
                  <a:schemeClr val="bg1"/>
                </a:solidFill>
                <a:latin typeface="CS Avva Shenouda" pitchFamily="34" charset="0"/>
              </a:rPr>
              <a:t> @ Pa¡ I=y=c @ `</a:t>
            </a:r>
            <a:r>
              <a:rPr lang="fr-FR" sz="3200" dirty="0" err="1">
                <a:solidFill>
                  <a:schemeClr val="bg1"/>
                </a:solidFill>
                <a:latin typeface="CS Avva Shenouda" pitchFamily="34" charset="0"/>
              </a:rPr>
              <a:t>aribo`y;in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eroi</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Je t’ai cherché Seigneur</a:t>
            </a:r>
          </a:p>
          <a:p>
            <a:pPr algn="ctr"/>
            <a:r>
              <a:rPr lang="fr-FR" sz="2800" b="1" dirty="0">
                <a:solidFill>
                  <a:schemeClr val="bg1"/>
                </a:solidFill>
                <a:latin typeface="Book Antiqua" pitchFamily="18" charset="0"/>
              </a:rPr>
              <a:t>Du tréfonds de mon cœur</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23C35345-6BE2-905D-9238-6978217230F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44FC6E7-7242-53D0-4FF8-3D6934B4C8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حل عنى </a:t>
            </a:r>
            <a:endParaRPr lang="fr-FR" sz="3200" dirty="0">
              <a:solidFill>
                <a:schemeClr val="bg1"/>
              </a:solidFill>
            </a:endParaRPr>
          </a:p>
          <a:p>
            <a:pPr algn="just" rtl="1"/>
            <a:r>
              <a:rPr lang="ar-AE" sz="3200" dirty="0" err="1">
                <a:solidFill>
                  <a:schemeClr val="bg1"/>
                </a:solidFill>
              </a:rPr>
              <a:t>رباطات</a:t>
            </a:r>
            <a:r>
              <a:rPr lang="ar-AE" sz="3200" dirty="0">
                <a:solidFill>
                  <a:schemeClr val="bg1"/>
                </a:solidFill>
              </a:rPr>
              <a:t> الخطية</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fr-FR" sz="3200" dirty="0" err="1">
                <a:solidFill>
                  <a:schemeClr val="bg1"/>
                </a:solidFill>
                <a:latin typeface="CS Avva Shenouda" pitchFamily="34" charset="0"/>
              </a:rPr>
              <a:t>Bwl</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ebolharoi</a:t>
            </a:r>
            <a:r>
              <a:rPr lang="fr-FR" sz="3200" dirty="0">
                <a:solidFill>
                  <a:schemeClr val="bg1"/>
                </a:solidFill>
                <a:latin typeface="CS Avva Shenouda" pitchFamily="34" charset="0"/>
              </a:rPr>
              <a:t> @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nni`cnauh</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vnobi</a:t>
            </a:r>
            <a:r>
              <a:rPr lang="fr-FR" sz="3200" dirty="0">
                <a:solidFill>
                  <a:schemeClr val="bg1"/>
                </a:solidFill>
                <a:latin typeface="CS Avva Shenouda" pitchFamily="34" charset="0"/>
              </a:rPr>
              <a:t> @ Pa¡ I=y=c P=,=c @ </a:t>
            </a:r>
            <a:br>
              <a:rPr lang="fr-FR" sz="3200" dirty="0">
                <a:solidFill>
                  <a:schemeClr val="bg1"/>
                </a:solidFill>
                <a:latin typeface="CS Avva Shenouda" pitchFamily="34" charset="0"/>
              </a:rPr>
            </a:br>
            <a:r>
              <a:rPr lang="fr-FR" sz="3200" dirty="0">
                <a:solidFill>
                  <a:schemeClr val="bg1"/>
                </a:solidFill>
                <a:latin typeface="CS Avva Shenouda" pitchFamily="34" charset="0"/>
              </a:rPr>
              <a:t>`</a:t>
            </a:r>
            <a:r>
              <a:rPr lang="fr-FR" sz="3200" dirty="0" err="1">
                <a:solidFill>
                  <a:schemeClr val="bg1"/>
                </a:solidFill>
                <a:latin typeface="CS Avva Shenouda" pitchFamily="34" charset="0"/>
              </a:rPr>
              <a:t>aribo`y;in</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eroi</a:t>
            </a:r>
            <a:r>
              <a:rPr lang="fr-FR" sz="3200" dirty="0">
                <a:solidFill>
                  <a:schemeClr val="bg1"/>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Détache-moi des liens</a:t>
            </a:r>
          </a:p>
          <a:p>
            <a:pPr algn="ctr"/>
            <a:r>
              <a:rPr lang="fr-FR" sz="2800" b="1" dirty="0">
                <a:solidFill>
                  <a:schemeClr val="bg1"/>
                </a:solidFill>
                <a:latin typeface="Book Antiqua" pitchFamily="18" charset="0"/>
              </a:rPr>
              <a:t>Des liens de mes péchés</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D98401B9-CBAD-FD94-A0D8-1B629A9E90F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A501CF9-929A-B50D-84E6-7539EB4FAC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كن لي معينًا </a:t>
            </a:r>
            <a:endParaRPr lang="fr-FR" sz="3200" dirty="0">
              <a:solidFill>
                <a:schemeClr val="bg1"/>
              </a:solidFill>
            </a:endParaRPr>
          </a:p>
          <a:p>
            <a:pPr algn="just" rtl="1"/>
            <a:r>
              <a:rPr lang="ar-AE" sz="3200" dirty="0">
                <a:solidFill>
                  <a:schemeClr val="bg1"/>
                </a:solidFill>
              </a:rPr>
              <a:t>لكي تخلصني</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fr-FR" sz="3200" dirty="0">
                <a:solidFill>
                  <a:schemeClr val="bg1"/>
                </a:solidFill>
                <a:latin typeface="CS Avva Shenouda" pitchFamily="34" charset="0"/>
              </a:rPr>
              <a:t>¿ </a:t>
            </a:r>
            <a:r>
              <a:rPr lang="fr-FR" sz="3200" dirty="0" err="1">
                <a:solidFill>
                  <a:schemeClr val="bg1"/>
                </a:solidFill>
                <a:latin typeface="CS Avva Shenouda" pitchFamily="34" charset="0"/>
              </a:rPr>
              <a:t>Gentyi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mbo</a:t>
            </a:r>
            <a:r>
              <a:rPr lang="fr-FR" sz="3200" dirty="0">
                <a:solidFill>
                  <a:schemeClr val="bg1"/>
                </a:solidFill>
                <a:latin typeface="CS Avva Shenouda" pitchFamily="34" charset="0"/>
              </a:rPr>
              <a:t>`</a:t>
            </a:r>
            <a:r>
              <a:rPr lang="fr-FR" sz="3200" dirty="0" err="1">
                <a:solidFill>
                  <a:schemeClr val="bg1"/>
                </a:solidFill>
                <a:latin typeface="CS Avva Shenouda" pitchFamily="34" charset="0"/>
              </a:rPr>
              <a:t>y;oc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e;rekcw</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mmoi</a:t>
            </a:r>
            <a:r>
              <a:rPr lang="fr-FR" sz="3200" dirty="0">
                <a:solidFill>
                  <a:schemeClr val="bg1"/>
                </a:solidFill>
                <a:latin typeface="CS Avva Shenouda" pitchFamily="34" charset="0"/>
              </a:rPr>
              <a:t> @ =p=a..</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sois pour moi une aide</a:t>
            </a:r>
          </a:p>
          <a:p>
            <a:pPr algn="ctr"/>
            <a:r>
              <a:rPr lang="fr-FR" sz="2800" b="1" dirty="0">
                <a:solidFill>
                  <a:schemeClr val="bg1"/>
                </a:solidFill>
                <a:latin typeface="Book Antiqua" pitchFamily="18" charset="0"/>
              </a:rPr>
              <a:t>Afin de me sauver</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73B49EF0-336D-9B0C-7619-B544049C9AA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482C5AA-8AAB-90C0-331B-0337801D77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صلاحك </a:t>
            </a:r>
            <a:endParaRPr lang="fr-FR" sz="3200" dirty="0">
              <a:solidFill>
                <a:schemeClr val="bg1"/>
              </a:solidFill>
            </a:endParaRPr>
          </a:p>
          <a:p>
            <a:pPr algn="just" rtl="1"/>
            <a:r>
              <a:rPr lang="ar-AE" sz="3200" dirty="0">
                <a:solidFill>
                  <a:schemeClr val="bg1"/>
                </a:solidFill>
              </a:rPr>
              <a:t>فليدركني سريعاً</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a:solidFill>
                  <a:schemeClr val="bg1"/>
                </a:solidFill>
                <a:latin typeface="CS Avva Shenouda" pitchFamily="34" charset="0"/>
              </a:rPr>
              <a:t>¿ Dekmet`aga</a:t>
            </a:r>
            <a:r>
              <a:rPr lang="fr-FR" sz="3200" dirty="0" err="1">
                <a:solidFill>
                  <a:schemeClr val="bg1"/>
                </a:solidFill>
                <a:latin typeface="CS Avva Shenouda" pitchFamily="34" charset="0"/>
              </a:rPr>
              <a:t>;oc</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marectahoi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n,wlem</a:t>
            </a:r>
            <a:r>
              <a:rPr lang="fr-FR" sz="3200" dirty="0">
                <a:solidFill>
                  <a:schemeClr val="bg1"/>
                </a:solidFill>
                <a:latin typeface="CS Avva Shenouda" pitchFamily="34" charset="0"/>
              </a:rPr>
              <a:t> @ p=a =,..</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Que ta bonté Seigneur</a:t>
            </a:r>
          </a:p>
          <a:p>
            <a:pPr algn="ctr"/>
            <a:r>
              <a:rPr lang="fr-FR" sz="2800" b="1" dirty="0">
                <a:solidFill>
                  <a:schemeClr val="bg1"/>
                </a:solidFill>
                <a:latin typeface="Book Antiqua" pitchFamily="18" charset="0"/>
              </a:rPr>
              <a:t>Me vienne vite en aide</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E833B4F6-B28E-FAC7-C6A0-A91FFE742F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7AF540F-076B-B96E-C740-5838232756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ظلل على </a:t>
            </a:r>
            <a:endParaRPr lang="fr-FR" sz="3200" dirty="0">
              <a:solidFill>
                <a:schemeClr val="bg1"/>
              </a:solidFill>
            </a:endParaRPr>
          </a:p>
          <a:p>
            <a:pPr algn="just" rtl="1"/>
            <a:r>
              <a:rPr lang="ar-AE" sz="3200" dirty="0">
                <a:solidFill>
                  <a:schemeClr val="bg1"/>
                </a:solidFill>
              </a:rPr>
              <a:t>بظل جناحيك</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fr-FR" sz="3200" dirty="0" err="1">
                <a:solidFill>
                  <a:schemeClr val="bg1"/>
                </a:solidFill>
                <a:latin typeface="CS Avva Shenouda" pitchFamily="34" charset="0"/>
              </a:rPr>
              <a:t>Ekerqyibi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ejwi</a:t>
            </a:r>
            <a:r>
              <a:rPr lang="fr-FR" sz="3200" dirty="0">
                <a:solidFill>
                  <a:schemeClr val="bg1"/>
                </a:solidFill>
                <a:latin typeface="CS Avva Shenouda" pitchFamily="34" charset="0"/>
              </a:rPr>
              <a:t> @ </a:t>
            </a:r>
            <a:r>
              <a:rPr lang="fr-FR" sz="3200" dirty="0" err="1">
                <a:solidFill>
                  <a:schemeClr val="bg1"/>
                </a:solidFill>
                <a:latin typeface="CS Avva Shenouda" pitchFamily="34" charset="0"/>
              </a:rPr>
              <a:t>qa</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tqyibi</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nte</a:t>
            </a:r>
            <a:r>
              <a:rPr lang="fr-FR" sz="3200" dirty="0">
                <a:solidFill>
                  <a:schemeClr val="bg1"/>
                </a:solidFill>
                <a:latin typeface="CS Avva Shenouda" pitchFamily="34" charset="0"/>
              </a:rPr>
              <a:t> </a:t>
            </a:r>
            <a:r>
              <a:rPr lang="fr-FR" sz="3200" dirty="0" err="1">
                <a:solidFill>
                  <a:schemeClr val="bg1"/>
                </a:solidFill>
                <a:latin typeface="CS Avva Shenouda" pitchFamily="34" charset="0"/>
              </a:rPr>
              <a:t>nektenh</a:t>
            </a:r>
            <a:r>
              <a:rPr lang="fr-FR" sz="3200" dirty="0">
                <a:solidFill>
                  <a:schemeClr val="bg1"/>
                </a:solidFill>
                <a:latin typeface="CS Avva Shenouda" pitchFamily="34" charset="0"/>
              </a:rPr>
              <a:t> @ =p=a..</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couvre-moi Seigneur</a:t>
            </a:r>
          </a:p>
          <a:p>
            <a:pPr algn="ctr"/>
            <a:r>
              <a:rPr lang="fr-FR" sz="2800" b="1" dirty="0">
                <a:solidFill>
                  <a:schemeClr val="bg1"/>
                </a:solidFill>
                <a:latin typeface="Book Antiqua" pitchFamily="18" charset="0"/>
              </a:rPr>
              <a:t>De l'ombre de tes ailes</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 </a:t>
            </a:r>
          </a:p>
        </p:txBody>
      </p:sp>
      <p:sp>
        <p:nvSpPr>
          <p:cNvPr id="17" name="ZoneTexte 16">
            <a:extLst>
              <a:ext uri="{FF2B5EF4-FFF2-40B4-BE49-F238E27FC236}">
                <a16:creationId xmlns:a16="http://schemas.microsoft.com/office/drawing/2014/main" id="{65B157A5-A4C0-1E54-C11D-091835D4157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14AFA20-0873-F170-AFDF-05B4B7E77A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في ستة أيام</a:t>
            </a:r>
            <a:endParaRPr lang="fr-FR" sz="3200" dirty="0">
              <a:solidFill>
                <a:schemeClr val="bg1"/>
              </a:solidFill>
            </a:endParaRPr>
          </a:p>
          <a:p>
            <a:pPr algn="just" rtl="1"/>
            <a:r>
              <a:rPr lang="ar-AE" sz="3200" dirty="0">
                <a:solidFill>
                  <a:schemeClr val="bg1"/>
                </a:solidFill>
              </a:rPr>
              <a:t>صنعت كل الخليقة</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b="1" dirty="0">
                <a:solidFill>
                  <a:schemeClr val="bg1"/>
                </a:solidFill>
                <a:latin typeface="CS Avva Shenouda" pitchFamily="34" charset="0"/>
              </a:rPr>
              <a:t>^</a:t>
            </a:r>
            <a:r>
              <a:rPr lang="pt-BR" sz="3200" dirty="0">
                <a:solidFill>
                  <a:schemeClr val="bg1"/>
                </a:solidFill>
                <a:latin typeface="CS Avva Shenouda" pitchFamily="34" charset="0"/>
              </a:rPr>
              <a:t> gar `n`ehoou @ ak;ami`o `n]`ktycic tyrc @ p=a =,..</a:t>
            </a:r>
            <a:endParaRPr lang="fr-FR" sz="3200" dirty="0">
              <a:solidFill>
                <a:schemeClr val="bg1"/>
              </a:solidFill>
              <a:latin typeface="CS Avva Shenouda" pitchFamily="34" charset="0"/>
            </a:endParaRP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schemeClr val="bg1"/>
                </a:solidFill>
                <a:latin typeface="Book Antiqua" pitchFamily="18" charset="0"/>
              </a:rPr>
              <a:t>Toi, en six jours tu fis</a:t>
            </a:r>
          </a:p>
          <a:p>
            <a:pPr algn="ctr"/>
            <a:r>
              <a:rPr lang="fr-FR" sz="2800" b="1" dirty="0">
                <a:solidFill>
                  <a:schemeClr val="bg1"/>
                </a:solidFill>
                <a:latin typeface="Book Antiqua" pitchFamily="18" charset="0"/>
              </a:rPr>
              <a:t>La création entière</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AE18CF8D-0A39-CD88-0F7E-38C99C1D97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5B4BDD9-6C89-0466-532A-89890CBCDA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سبع مرات في اليوم </a:t>
            </a:r>
            <a:endParaRPr lang="fr-FR" sz="3200" dirty="0">
              <a:solidFill>
                <a:schemeClr val="bg1"/>
              </a:solidFill>
            </a:endParaRPr>
          </a:p>
          <a:p>
            <a:pPr algn="just" rtl="1"/>
            <a:r>
              <a:rPr lang="ar-AE" sz="3200" dirty="0">
                <a:solidFill>
                  <a:schemeClr val="bg1"/>
                </a:solidFill>
              </a:rPr>
              <a:t>أبارك اسمك </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l-PL" sz="3200" dirty="0">
                <a:solidFill>
                  <a:schemeClr val="bg1"/>
                </a:solidFill>
                <a:latin typeface="CS Avva Shenouda" pitchFamily="34" charset="0"/>
              </a:rPr>
              <a:t>¿ =Z `ncop `mmyni @ </a:t>
            </a:r>
            <a:r>
              <a:rPr lang="pl-PL" sz="3200">
                <a:solidFill>
                  <a:schemeClr val="bg1"/>
                </a:solidFill>
                <a:latin typeface="CS Avva Shenouda" pitchFamily="34" charset="0"/>
              </a:rPr>
              <a:t>]na`cmou </a:t>
            </a:r>
            <a:r>
              <a:rPr lang="pl-PL" sz="3200" dirty="0">
                <a:solidFill>
                  <a:schemeClr val="bg1"/>
                </a:solidFill>
                <a:latin typeface="CS Avva Shenouda" pitchFamily="34" charset="0"/>
              </a:rPr>
              <a:t>ePekran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Sept fois le jour, Seigneur</a:t>
            </a:r>
          </a:p>
          <a:p>
            <a:pPr algn="ctr"/>
            <a:r>
              <a:rPr lang="fr-FR" sz="2800" b="1" dirty="0">
                <a:solidFill>
                  <a:schemeClr val="bg1"/>
                </a:solidFill>
                <a:latin typeface="Book Antiqua" pitchFamily="18" charset="0"/>
              </a:rPr>
              <a:t>Je bénirai ton nom</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C7D947C4-71A5-2F40-2D70-00F8189BB3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7A0E140-4B48-F0B0-9CAA-703E1615A8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ها كل البرية </a:t>
            </a:r>
            <a:endParaRPr lang="fr-FR" sz="3200" dirty="0">
              <a:solidFill>
                <a:schemeClr val="bg1"/>
              </a:solidFill>
            </a:endParaRPr>
          </a:p>
          <a:p>
            <a:pPr algn="just" rtl="1"/>
            <a:r>
              <a:rPr lang="ar-AE" sz="3200" dirty="0">
                <a:solidFill>
                  <a:schemeClr val="bg1"/>
                </a:solidFill>
              </a:rPr>
              <a:t>تمجد اسمك</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 Yc ]`ktycic tyrc @ ce]`wou `mPekran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La création entière</a:t>
            </a:r>
          </a:p>
          <a:p>
            <a:pPr algn="ctr"/>
            <a:r>
              <a:rPr lang="fr-FR" sz="2800" b="1" dirty="0">
                <a:solidFill>
                  <a:schemeClr val="bg1"/>
                </a:solidFill>
                <a:latin typeface="Book Antiqua" pitchFamily="18" charset="0"/>
              </a:rPr>
              <a:t>A glorifié ton nom</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CC8B1025-B54C-7CD5-D738-BF138792F33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6B8AD8-54B6-BA93-2128-C9FE8D5C13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لك الربوبية </a:t>
            </a:r>
            <a:endParaRPr lang="fr-FR" sz="3200" dirty="0">
              <a:solidFill>
                <a:schemeClr val="bg1"/>
              </a:solidFill>
            </a:endParaRPr>
          </a:p>
          <a:p>
            <a:pPr algn="just" rtl="1"/>
            <a:r>
              <a:rPr lang="ar-AE" sz="3200" dirty="0">
                <a:solidFill>
                  <a:schemeClr val="bg1"/>
                </a:solidFill>
              </a:rPr>
              <a:t>والسلطان</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:wk te ]met¡ @ nem ]`exouci`a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A toi la Seigneurie</a:t>
            </a:r>
          </a:p>
          <a:p>
            <a:pPr algn="ctr"/>
            <a:r>
              <a:rPr lang="fr-FR" sz="2800" b="1" dirty="0">
                <a:solidFill>
                  <a:schemeClr val="bg1"/>
                </a:solidFill>
                <a:latin typeface="Book Antiqua" pitchFamily="18" charset="0"/>
              </a:rPr>
              <a:t>Ainsi que la puissance</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AE65C7CA-0802-5044-936C-D28BE6A5B14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867495D-0001-B447-D6CA-16801A53AF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أسرع يا إلهي </a:t>
            </a:r>
            <a:endParaRPr lang="fr-FR" sz="3200" dirty="0">
              <a:solidFill>
                <a:schemeClr val="bg1"/>
              </a:solidFill>
            </a:endParaRPr>
          </a:p>
          <a:p>
            <a:pPr algn="just" rtl="1"/>
            <a:r>
              <a:rPr lang="ar-AE" sz="3200" dirty="0">
                <a:solidFill>
                  <a:schemeClr val="bg1"/>
                </a:solidFill>
              </a:rPr>
              <a:t>لتخلصني</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Iwc `mmok Panou] @ e;rekcw] `mmoi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Viens, hâte-toi mon Dieu</a:t>
            </a:r>
          </a:p>
          <a:p>
            <a:pPr algn="ctr"/>
            <a:r>
              <a:rPr lang="fr-FR" sz="2800" b="1" dirty="0">
                <a:solidFill>
                  <a:schemeClr val="bg1"/>
                </a:solidFill>
                <a:latin typeface="Book Antiqua" pitchFamily="18" charset="0"/>
              </a:rPr>
              <a:t>Afin de me sauver</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AFBF3880-4EA0-6898-45D6-41CB3EEF70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AEFDD7A-D8BC-F7A8-FAEC-3964CE68A3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4"/>
            <a:ext cx="3613552" cy="2062103"/>
          </a:xfrm>
          <a:prstGeom prst="rect">
            <a:avLst/>
          </a:prstGeom>
        </p:spPr>
        <p:txBody>
          <a:bodyPr wrap="square">
            <a:spAutoFit/>
          </a:bodyPr>
          <a:lstStyle/>
          <a:p>
            <a:pPr algn="just" rtl="1"/>
            <a:r>
              <a:rPr lang="ar-AE" sz="3200" dirty="0">
                <a:solidFill>
                  <a:schemeClr val="bg1"/>
                </a:solidFill>
              </a:rPr>
              <a:t>كل ركبة </a:t>
            </a:r>
            <a:endParaRPr lang="fr-FR" sz="3200" dirty="0">
              <a:solidFill>
                <a:schemeClr val="bg1"/>
              </a:solidFill>
            </a:endParaRPr>
          </a:p>
          <a:p>
            <a:pPr algn="just" rtl="1"/>
            <a:r>
              <a:rPr lang="ar-AE" sz="3200" dirty="0">
                <a:solidFill>
                  <a:schemeClr val="bg1"/>
                </a:solidFill>
              </a:rPr>
              <a:t>تجثو أمامك</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 Keli niben cekwlj @ `mpek`m;o `ebol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Que tout genou fléchisse</a:t>
            </a:r>
          </a:p>
          <a:p>
            <a:pPr algn="ctr"/>
            <a:r>
              <a:rPr lang="fr-FR" sz="2800" b="1" dirty="0">
                <a:solidFill>
                  <a:schemeClr val="bg1"/>
                </a:solidFill>
                <a:latin typeface="Book Antiqua" pitchFamily="18" charset="0"/>
              </a:rPr>
              <a:t>En ta présence, Seigneur</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7DB53FF7-9ECC-531F-69D5-85BF55CCD69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D20759E-F203-9A0D-8CE3-812CB64D81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كل الألسنة معاً </a:t>
            </a:r>
            <a:endParaRPr lang="fr-FR" sz="3200" dirty="0">
              <a:solidFill>
                <a:schemeClr val="bg1"/>
              </a:solidFill>
            </a:endParaRPr>
          </a:p>
          <a:p>
            <a:pPr algn="just" rtl="1"/>
            <a:r>
              <a:rPr lang="ar-AE" sz="3200" dirty="0">
                <a:solidFill>
                  <a:schemeClr val="bg1"/>
                </a:solidFill>
              </a:rPr>
              <a:t>تبارك اسمك</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 Lac niben eucop </a:t>
            </a:r>
            <a:r>
              <a:rPr lang="pt-BR" sz="3200">
                <a:solidFill>
                  <a:schemeClr val="bg1"/>
                </a:solidFill>
                <a:latin typeface="CS Avva Shenouda" pitchFamily="34" charset="0"/>
              </a:rPr>
              <a:t>@ ce`cmou </a:t>
            </a:r>
            <a:r>
              <a:rPr lang="pt-BR" sz="3200" dirty="0">
                <a:solidFill>
                  <a:schemeClr val="bg1"/>
                </a:solidFill>
                <a:latin typeface="CS Avva Shenouda" pitchFamily="34" charset="0"/>
              </a:rPr>
              <a:t>`ePekran  @ p=a =,..</a:t>
            </a:r>
            <a:endParaRPr lang="fr-FR" sz="32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En chœur, toutes les langues</a:t>
            </a:r>
          </a:p>
          <a:p>
            <a:pPr algn="ctr"/>
            <a:r>
              <a:rPr lang="fr-FR" sz="2800" b="1" dirty="0">
                <a:solidFill>
                  <a:schemeClr val="bg1"/>
                </a:solidFill>
                <a:latin typeface="Book Antiqua" pitchFamily="18" charset="0"/>
              </a:rPr>
              <a:t>Bénissent ton saint nom</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C1C062B8-9D88-239C-EA40-2528E9E910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7CA4D1D-2F79-B704-3873-857187A0E9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أصرف وجهك </a:t>
            </a:r>
            <a:endParaRPr lang="fr-FR" sz="3200" dirty="0">
              <a:solidFill>
                <a:schemeClr val="bg1"/>
              </a:solidFill>
            </a:endParaRPr>
          </a:p>
          <a:p>
            <a:pPr algn="just" rtl="1"/>
            <a:r>
              <a:rPr lang="ar-AE" sz="3200" dirty="0">
                <a:solidFill>
                  <a:schemeClr val="bg1"/>
                </a:solidFill>
              </a:rPr>
              <a:t>عن خطاياي</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320480" cy="1077218"/>
          </a:xfrm>
          <a:prstGeom prst="rect">
            <a:avLst/>
          </a:prstGeom>
        </p:spPr>
        <p:txBody>
          <a:bodyPr wrap="square">
            <a:spAutoFit/>
          </a:bodyPr>
          <a:lstStyle/>
          <a:p>
            <a:pPr algn="just"/>
            <a:r>
              <a:rPr lang="pt-BR" sz="3200" dirty="0">
                <a:solidFill>
                  <a:schemeClr val="bg1"/>
                </a:solidFill>
                <a:latin typeface="CS Avva Shenouda" pitchFamily="34" charset="0"/>
              </a:rPr>
              <a:t>Matac;o `mpekho @ cabol `nnanobi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Ta face, détourne-la</a:t>
            </a:r>
          </a:p>
          <a:p>
            <a:pPr algn="ctr"/>
            <a:r>
              <a:rPr lang="fr-FR" sz="2800" b="1" dirty="0">
                <a:solidFill>
                  <a:schemeClr val="bg1"/>
                </a:solidFill>
                <a:latin typeface="Book Antiqua" pitchFamily="18" charset="0"/>
              </a:rPr>
              <a:t>De mes péchés, Seigneur</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63D70700-D1DD-38F0-0F40-95122DD2CA3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C723C83-579A-B647-E571-312EA6790D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جميع آثامي </a:t>
            </a:r>
            <a:endParaRPr lang="fr-FR" sz="3200" dirty="0">
              <a:solidFill>
                <a:schemeClr val="bg1"/>
              </a:solidFill>
            </a:endParaRPr>
          </a:p>
          <a:p>
            <a:pPr algn="just" rtl="1"/>
            <a:r>
              <a:rPr lang="ar-AE" sz="3200" dirty="0">
                <a:solidFill>
                  <a:schemeClr val="bg1"/>
                </a:solidFill>
              </a:rPr>
              <a:t>يا الله امحها</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Na`anomi`a tyrou </a:t>
            </a:r>
            <a:r>
              <a:rPr lang="pt-BR" sz="3200">
                <a:solidFill>
                  <a:schemeClr val="bg1"/>
                </a:solidFill>
                <a:latin typeface="CS Avva Shenouda" pitchFamily="34" charset="0"/>
              </a:rPr>
              <a:t>@ `V</a:t>
            </a:r>
            <a:r>
              <a:rPr lang="pt-BR" sz="3200" dirty="0">
                <a:solidFill>
                  <a:schemeClr val="bg1"/>
                </a:solidFill>
                <a:latin typeface="CS Avva Shenouda" pitchFamily="34" charset="0"/>
              </a:rPr>
              <a:t>] ek`ecoljou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Tous mes péchés, ô Dieu</a:t>
            </a:r>
          </a:p>
          <a:p>
            <a:pPr algn="ctr"/>
            <a:r>
              <a:rPr lang="fr-FR" sz="2800" b="1" dirty="0">
                <a:solidFill>
                  <a:schemeClr val="bg1"/>
                </a:solidFill>
                <a:latin typeface="Book Antiqua" pitchFamily="18" charset="0"/>
              </a:rPr>
              <a:t>Efface-les, Seigneur</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994BA67A-F12D-5FBC-2024-FF06437264C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2ECFC03-966F-A795-853C-0E7F08F7B5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55444"/>
            <a:ext cx="3456384" cy="2062103"/>
          </a:xfrm>
          <a:prstGeom prst="rect">
            <a:avLst/>
          </a:prstGeom>
        </p:spPr>
        <p:txBody>
          <a:bodyPr wrap="square">
            <a:spAutoFit/>
          </a:bodyPr>
          <a:lstStyle/>
          <a:p>
            <a:pPr algn="just" rtl="1"/>
            <a:r>
              <a:rPr lang="ar-AE" sz="3200" dirty="0">
                <a:solidFill>
                  <a:schemeClr val="bg1"/>
                </a:solidFill>
              </a:rPr>
              <a:t>أنت تعرف أفكاري</a:t>
            </a:r>
            <a:endParaRPr lang="fr-FR" sz="3200" dirty="0">
              <a:solidFill>
                <a:schemeClr val="bg1"/>
              </a:solidFill>
            </a:endParaRPr>
          </a:p>
          <a:p>
            <a:pPr algn="just" rtl="1"/>
            <a:r>
              <a:rPr lang="ar-AE" sz="3200" dirty="0">
                <a:solidFill>
                  <a:schemeClr val="bg1"/>
                </a:solidFill>
              </a:rPr>
              <a:t>وتفحص كليتاي</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 Xwoun `nnameu`i @ `kqotqet `nna[lwt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Tu connais mes pensées</a:t>
            </a:r>
          </a:p>
          <a:p>
            <a:pPr algn="ctr"/>
            <a:r>
              <a:rPr lang="fr-FR" sz="2800" b="1" dirty="0">
                <a:solidFill>
                  <a:schemeClr val="bg1"/>
                </a:solidFill>
                <a:latin typeface="Book Antiqua" pitchFamily="18" charset="0"/>
              </a:rPr>
              <a:t>Tu sondes aussi mes reins</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D0968857-C8A5-DB75-6D9D-875F11518B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77B3289-1956-B0E5-99BD-7144907D2A6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255444"/>
            <a:ext cx="3744416" cy="2062103"/>
          </a:xfrm>
          <a:prstGeom prst="rect">
            <a:avLst/>
          </a:prstGeom>
        </p:spPr>
        <p:txBody>
          <a:bodyPr wrap="square">
            <a:spAutoFit/>
          </a:bodyPr>
          <a:lstStyle/>
          <a:p>
            <a:pPr algn="just" rtl="1"/>
            <a:r>
              <a:rPr lang="ar-AE" sz="3200" dirty="0">
                <a:solidFill>
                  <a:schemeClr val="bg1"/>
                </a:solidFill>
              </a:rPr>
              <a:t>قلباً طاهراً </a:t>
            </a:r>
            <a:endParaRPr lang="fr-FR" sz="3200" dirty="0">
              <a:solidFill>
                <a:schemeClr val="bg1"/>
              </a:solidFill>
            </a:endParaRPr>
          </a:p>
          <a:p>
            <a:pPr algn="just" rtl="1"/>
            <a:r>
              <a:rPr lang="ar-AE" sz="3200" dirty="0">
                <a:solidFill>
                  <a:schemeClr val="bg1"/>
                </a:solidFill>
              </a:rPr>
              <a:t>أخلقه في</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 Ouhyt efouab @ ek`econtf `nqyt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Ô Dieu, viens crée en moi</a:t>
            </a:r>
          </a:p>
          <a:p>
            <a:pPr algn="ctr"/>
            <a:r>
              <a:rPr lang="fr-FR" sz="2800" b="1" dirty="0">
                <a:solidFill>
                  <a:schemeClr val="bg1"/>
                </a:solidFill>
                <a:latin typeface="Book Antiqua" pitchFamily="18" charset="0"/>
              </a:rPr>
              <a:t>Un cœur très pur, Seigneur</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23328A17-01B0-2394-B143-F89D68DF7D4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92AB8CC-95D8-37A9-F0B1-FF48ACC001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روحك القدوس </a:t>
            </a:r>
            <a:endParaRPr lang="fr-FR" sz="3200" dirty="0">
              <a:solidFill>
                <a:schemeClr val="bg1"/>
              </a:solidFill>
            </a:endParaRPr>
          </a:p>
          <a:p>
            <a:pPr algn="just" rtl="1"/>
            <a:r>
              <a:rPr lang="ar-AE" sz="3200" dirty="0">
                <a:solidFill>
                  <a:schemeClr val="bg1"/>
                </a:solidFill>
              </a:rPr>
              <a:t>لا تنزعه منى </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Pek=p=n=a =e=;=u @ </a:t>
            </a:r>
            <a:br>
              <a:rPr lang="pt-BR" sz="3200" dirty="0">
                <a:solidFill>
                  <a:schemeClr val="bg1"/>
                </a:solidFill>
                <a:latin typeface="CS Avva Shenouda" pitchFamily="34" charset="0"/>
              </a:rPr>
            </a:br>
            <a:r>
              <a:rPr lang="pt-BR" sz="3200" dirty="0">
                <a:solidFill>
                  <a:schemeClr val="bg1"/>
                </a:solidFill>
                <a:latin typeface="CS Avva Shenouda" pitchFamily="34" charset="0"/>
              </a:rPr>
              <a:t>`mperolf `ebolharoi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Ton Saint Esprit, Seigneur</a:t>
            </a:r>
          </a:p>
          <a:p>
            <a:pPr algn="ctr"/>
            <a:r>
              <a:rPr lang="fr-FR" sz="2800" b="1" dirty="0">
                <a:solidFill>
                  <a:schemeClr val="bg1"/>
                </a:solidFill>
                <a:latin typeface="Book Antiqua" pitchFamily="18" charset="0"/>
              </a:rPr>
              <a:t>Ne l'enlève pas de moi</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43684D37-C3D1-EC2E-17A5-DF3C876032D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91C4B99-7983-C546-DEED-92E8180C0D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أمل سمعك إلى</a:t>
            </a:r>
            <a:endParaRPr lang="fr-FR" sz="3200" dirty="0">
              <a:solidFill>
                <a:schemeClr val="bg1"/>
              </a:solidFill>
            </a:endParaRPr>
          </a:p>
          <a:p>
            <a:pPr algn="just" rtl="1"/>
            <a:r>
              <a:rPr lang="ar-AE" sz="3200" dirty="0">
                <a:solidFill>
                  <a:schemeClr val="bg1"/>
                </a:solidFill>
              </a:rPr>
              <a:t>واستجب لي عاجلاً</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Rek pekmasj `eroi @ cwtem `eroi `n,wlem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prête-moi l’oreille</a:t>
            </a:r>
          </a:p>
          <a:p>
            <a:pPr algn="ctr"/>
            <a:r>
              <a:rPr lang="fr-FR" sz="2800" b="1" dirty="0">
                <a:solidFill>
                  <a:schemeClr val="bg1"/>
                </a:solidFill>
                <a:latin typeface="Book Antiqua" pitchFamily="18" charset="0"/>
              </a:rPr>
              <a:t>Puis vite, exauce-moi</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C65F3212-9DF9-BA18-FD92-B2A4B5937E3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160244D-E342-C93F-D9D4-0F946E154A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قرر لي ناموساً </a:t>
            </a:r>
            <a:endParaRPr lang="fr-FR" sz="3200" dirty="0">
              <a:solidFill>
                <a:schemeClr val="bg1"/>
              </a:solidFill>
            </a:endParaRPr>
          </a:p>
          <a:p>
            <a:pPr algn="just" rtl="1"/>
            <a:r>
              <a:rPr lang="ar-AE" sz="3200" dirty="0">
                <a:solidFill>
                  <a:schemeClr val="bg1"/>
                </a:solidFill>
              </a:rPr>
              <a:t>في طريق عدلك </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 Cemne nomoc nyi @ hi `vmwit `nte tekme;myi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Prescris-moi une loi</a:t>
            </a:r>
          </a:p>
          <a:p>
            <a:pPr algn="ctr"/>
            <a:r>
              <a:rPr lang="fr-FR" sz="2800" b="1" dirty="0">
                <a:solidFill>
                  <a:schemeClr val="bg1"/>
                </a:solidFill>
                <a:latin typeface="Book Antiqua" pitchFamily="18" charset="0"/>
              </a:rPr>
              <a:t>La voie de ta justice</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61503E08-AC90-B719-88D3-0C7468F46D4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5A3F429-B730-E6D4-7B72-9F396A7816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ملكوتك يا إلهي </a:t>
            </a:r>
            <a:endParaRPr lang="fr-FR" sz="3200" dirty="0">
              <a:solidFill>
                <a:schemeClr val="bg1"/>
              </a:solidFill>
            </a:endParaRPr>
          </a:p>
          <a:p>
            <a:pPr algn="just" rtl="1"/>
            <a:r>
              <a:rPr lang="ar-AE" sz="3200" dirty="0">
                <a:solidFill>
                  <a:schemeClr val="bg1"/>
                </a:solidFill>
              </a:rPr>
              <a:t>ملكوت أبدى </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 Tekmetouro Panou] @ oumetouro `n`eneh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ton royaume, mon Dieu</a:t>
            </a:r>
          </a:p>
          <a:p>
            <a:pPr algn="ctr"/>
            <a:r>
              <a:rPr lang="fr-FR" sz="2800" b="1" dirty="0">
                <a:solidFill>
                  <a:schemeClr val="bg1"/>
                </a:solidFill>
                <a:latin typeface="Book Antiqua" pitchFamily="18" charset="0"/>
              </a:rPr>
              <a:t>Un éternel royaume</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EA6B8C60-00ED-822E-2113-7960BDF8276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89F4626-30FA-8D03-4B78-B1ABFF33D8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4"/>
            <a:ext cx="3541036" cy="2062103"/>
          </a:xfrm>
          <a:prstGeom prst="rect">
            <a:avLst/>
          </a:prstGeom>
        </p:spPr>
        <p:txBody>
          <a:bodyPr wrap="square">
            <a:spAutoFit/>
          </a:bodyPr>
          <a:lstStyle/>
          <a:p>
            <a:pPr algn="just" rtl="1"/>
            <a:r>
              <a:rPr lang="ar-AE" sz="3200" dirty="0">
                <a:solidFill>
                  <a:schemeClr val="bg1"/>
                </a:solidFill>
              </a:rPr>
              <a:t>أنت ابن الله </a:t>
            </a:r>
            <a:endParaRPr lang="fr-FR" sz="3200" dirty="0">
              <a:solidFill>
                <a:schemeClr val="bg1"/>
              </a:solidFill>
            </a:endParaRPr>
          </a:p>
          <a:p>
            <a:pPr algn="just" rtl="1"/>
            <a:r>
              <a:rPr lang="ar-AE" sz="3200" dirty="0">
                <a:solidFill>
                  <a:schemeClr val="bg1"/>
                </a:solidFill>
              </a:rPr>
              <a:t>آمنت بك</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176464" cy="1077218"/>
          </a:xfrm>
          <a:prstGeom prst="rect">
            <a:avLst/>
          </a:prstGeom>
        </p:spPr>
        <p:txBody>
          <a:bodyPr wrap="square">
            <a:spAutoFit/>
          </a:bodyPr>
          <a:lstStyle/>
          <a:p>
            <a:pPr algn="just"/>
            <a:r>
              <a:rPr lang="pt-BR" sz="3200">
                <a:solidFill>
                  <a:schemeClr val="bg1"/>
                </a:solidFill>
                <a:latin typeface="CS Avva Shenouda" pitchFamily="34" charset="0"/>
              </a:rPr>
              <a:t>`Uioc </a:t>
            </a:r>
            <a:r>
              <a:rPr lang="pt-BR" sz="3200" dirty="0">
                <a:solidFill>
                  <a:schemeClr val="bg1"/>
                </a:solidFill>
                <a:latin typeface="CS Avva Shenouda" pitchFamily="34" charset="0"/>
              </a:rPr>
              <a:t>:eoc `n;ok @ ainah] `erok @ =p=a..</a:t>
            </a:r>
            <a:endParaRPr lang="fr-FR" sz="32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Tu es le Fils de Dieu</a:t>
            </a:r>
          </a:p>
          <a:p>
            <a:pPr algn="ctr"/>
            <a:r>
              <a:rPr lang="fr-FR" sz="2800" b="1" dirty="0">
                <a:solidFill>
                  <a:schemeClr val="bg1"/>
                </a:solidFill>
                <a:latin typeface="Book Antiqua" pitchFamily="18" charset="0"/>
              </a:rPr>
              <a:t>Et nous croyons en Toi</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343EC064-ADF3-BC42-D15E-1F90E5D6FBC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C4B3EE8-A509-978C-8B41-3DDB268350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يا حامل خطية العالم</a:t>
            </a:r>
            <a:endParaRPr lang="fr-FR" sz="3200" dirty="0">
              <a:solidFill>
                <a:schemeClr val="bg1"/>
              </a:solidFill>
            </a:endParaRPr>
          </a:p>
          <a:p>
            <a:pPr algn="just" rtl="1"/>
            <a:r>
              <a:rPr lang="ar-AE" sz="3200" dirty="0">
                <a:solidFill>
                  <a:schemeClr val="bg1"/>
                </a:solidFill>
              </a:rPr>
              <a:t>ارحمني </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Vyet`wli `m`vnobi @ `nte pikocmoc nai nyi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Pitié, ô toi qui portes</a:t>
            </a:r>
          </a:p>
          <a:p>
            <a:pPr algn="ctr"/>
            <a:r>
              <a:rPr lang="fr-FR" sz="2800" b="1" dirty="0">
                <a:solidFill>
                  <a:schemeClr val="bg1"/>
                </a:solidFill>
                <a:latin typeface="Book Antiqua" pitchFamily="18" charset="0"/>
              </a:rPr>
              <a:t>Le péché du monde</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0C9D5F5C-4E58-7F4B-194E-EEFC0683718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8239A3A-0F27-3518-38BD-BD06AAD19E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4"/>
            <a:ext cx="3613552" cy="2062103"/>
          </a:xfrm>
          <a:prstGeom prst="rect">
            <a:avLst/>
          </a:prstGeom>
        </p:spPr>
        <p:txBody>
          <a:bodyPr wrap="square">
            <a:spAutoFit/>
          </a:bodyPr>
          <a:lstStyle/>
          <a:p>
            <a:pPr algn="just" rtl="1"/>
            <a:r>
              <a:rPr lang="ar-AE" sz="3200" dirty="0">
                <a:solidFill>
                  <a:schemeClr val="bg1"/>
                </a:solidFill>
              </a:rPr>
              <a:t>اغفر لي </a:t>
            </a:r>
            <a:endParaRPr lang="fr-FR" sz="3200" dirty="0">
              <a:solidFill>
                <a:schemeClr val="bg1"/>
              </a:solidFill>
            </a:endParaRPr>
          </a:p>
          <a:p>
            <a:pPr algn="just" rtl="1"/>
            <a:r>
              <a:rPr lang="ar-AE" sz="3200" dirty="0">
                <a:solidFill>
                  <a:schemeClr val="bg1"/>
                </a:solidFill>
              </a:rPr>
              <a:t>كثرة آثامي</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36504" cy="1077218"/>
          </a:xfrm>
          <a:prstGeom prst="rect">
            <a:avLst/>
          </a:prstGeom>
        </p:spPr>
        <p:txBody>
          <a:bodyPr wrap="square">
            <a:spAutoFit/>
          </a:bodyPr>
          <a:lstStyle/>
          <a:p>
            <a:pPr algn="just"/>
            <a:r>
              <a:rPr lang="pt-BR" sz="3200" dirty="0">
                <a:solidFill>
                  <a:schemeClr val="bg1"/>
                </a:solidFill>
                <a:latin typeface="CS Avva Shenouda" pitchFamily="34" charset="0"/>
              </a:rPr>
              <a:t>¿ &lt;w nyi `ebol `m`p`asai</a:t>
            </a:r>
            <a:br>
              <a:rPr lang="pt-BR" sz="3200" dirty="0">
                <a:solidFill>
                  <a:schemeClr val="bg1"/>
                </a:solidFill>
                <a:latin typeface="CS Avva Shenouda" pitchFamily="34" charset="0"/>
              </a:rPr>
            </a:br>
            <a:r>
              <a:rPr lang="pt-BR" sz="3200" dirty="0">
                <a:solidFill>
                  <a:schemeClr val="bg1"/>
                </a:solidFill>
                <a:latin typeface="CS Avva Shenouda" pitchFamily="34" charset="0"/>
              </a:rPr>
              <a:t>@ `nte na`anomi`a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Seigneur, pardonne-moi</a:t>
            </a:r>
          </a:p>
          <a:p>
            <a:pPr algn="ctr"/>
            <a:r>
              <a:rPr lang="fr-FR" sz="2800" b="1" dirty="0">
                <a:solidFill>
                  <a:schemeClr val="bg1"/>
                </a:solidFill>
                <a:latin typeface="Book Antiqua" pitchFamily="18" charset="0"/>
              </a:rPr>
              <a:t>Mes très nombreux péchés</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47FE3284-7634-2232-6404-408BB17B945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998D298-6EE2-47B1-64F5-6F8075C02D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كل الأنفس معاً </a:t>
            </a:r>
            <a:endParaRPr lang="fr-FR" sz="3200" dirty="0">
              <a:solidFill>
                <a:schemeClr val="bg1"/>
              </a:solidFill>
            </a:endParaRPr>
          </a:p>
          <a:p>
            <a:pPr algn="just" rtl="1"/>
            <a:r>
              <a:rPr lang="ar-AE" sz="3200" dirty="0">
                <a:solidFill>
                  <a:schemeClr val="bg1"/>
                </a:solidFill>
              </a:rPr>
              <a:t>تبارك اسمك </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es-ES" sz="3200" dirty="0">
                <a:solidFill>
                  <a:schemeClr val="bg1"/>
                </a:solidFill>
                <a:latin typeface="CS Avva Shenouda" pitchFamily="34" charset="0"/>
              </a:rPr>
              <a:t>¿ "</a:t>
            </a:r>
            <a:r>
              <a:rPr lang="es-ES" sz="3200" dirty="0" err="1">
                <a:solidFill>
                  <a:schemeClr val="bg1"/>
                </a:solidFill>
                <a:latin typeface="CS Avva Shenouda" pitchFamily="34" charset="0"/>
              </a:rPr>
              <a:t>u,y</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niben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eucop</a:t>
            </a:r>
            <a:r>
              <a:rPr lang="es-ES" sz="3200" dirty="0">
                <a:solidFill>
                  <a:schemeClr val="bg1"/>
                </a:solidFill>
                <a:latin typeface="CS Avva Shenouda" pitchFamily="34" charset="0"/>
              </a:rPr>
              <a:t> </a:t>
            </a:r>
            <a:r>
              <a:rPr lang="es-ES" sz="3200">
                <a:solidFill>
                  <a:schemeClr val="bg1"/>
                </a:solidFill>
                <a:latin typeface="CS Avva Shenouda" pitchFamily="34" charset="0"/>
              </a:rPr>
              <a:t>@ ce`cmou </a:t>
            </a:r>
            <a:r>
              <a:rPr lang="es-ES" sz="3200" dirty="0" err="1">
                <a:solidFill>
                  <a:schemeClr val="bg1"/>
                </a:solidFill>
                <a:latin typeface="CS Avva Shenouda" pitchFamily="34" charset="0"/>
              </a:rPr>
              <a:t>ePekran</a:t>
            </a:r>
            <a:r>
              <a:rPr lang="es-ES" sz="3200" dirty="0">
                <a:solidFill>
                  <a:schemeClr val="bg1"/>
                </a:solidFill>
                <a:latin typeface="CS Avva Shenouda" pitchFamily="34" charset="0"/>
              </a:rPr>
              <a:t>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En chœur, toutes les âmes</a:t>
            </a:r>
          </a:p>
          <a:p>
            <a:pPr algn="ctr"/>
            <a:r>
              <a:rPr lang="fr-FR" sz="2800" b="1" dirty="0">
                <a:solidFill>
                  <a:schemeClr val="bg1"/>
                </a:solidFill>
                <a:latin typeface="Book Antiqua" pitchFamily="18" charset="0"/>
              </a:rPr>
              <a:t>Bénissent ton saint nom</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79CD7589-3FCD-3353-8363-8DFC304548F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EBE0BC8-7384-D8A3-304C-E73B892843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تأن على </a:t>
            </a:r>
            <a:endParaRPr lang="fr-FR" sz="3200" dirty="0">
              <a:solidFill>
                <a:schemeClr val="bg1"/>
              </a:solidFill>
            </a:endParaRPr>
          </a:p>
          <a:p>
            <a:pPr algn="just" rtl="1"/>
            <a:r>
              <a:rPr lang="ar-AE" sz="3200" dirty="0">
                <a:solidFill>
                  <a:schemeClr val="bg1"/>
                </a:solidFill>
              </a:rPr>
              <a:t>ولا تهلكني سريعاً </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464496" cy="1569660"/>
          </a:xfrm>
          <a:prstGeom prst="rect">
            <a:avLst/>
          </a:prstGeom>
        </p:spPr>
        <p:txBody>
          <a:bodyPr wrap="square">
            <a:spAutoFit/>
          </a:bodyPr>
          <a:lstStyle/>
          <a:p>
            <a:pPr algn="just"/>
            <a:r>
              <a:rPr lang="pt-BR" sz="3200" dirty="0">
                <a:solidFill>
                  <a:schemeClr val="bg1"/>
                </a:solidFill>
                <a:latin typeface="CS Avva Shenouda" pitchFamily="34" charset="0"/>
              </a:rPr>
              <a:t>Wou`nhyt nemyi @ `mpertakoi `n,wlem @ =p=a..</a:t>
            </a:r>
            <a:endParaRPr lang="fr-FR" sz="3200" dirty="0">
              <a:solidFill>
                <a:schemeClr val="bg1"/>
              </a:solidFill>
              <a:latin typeface="CS Avva Shenouda" pitchFamily="34" charset="0"/>
            </a:endParaRP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schemeClr val="bg1"/>
                </a:solidFill>
                <a:latin typeface="Book Antiqua" pitchFamily="18" charset="0"/>
              </a:rPr>
              <a:t>Sois patient avec moi</a:t>
            </a:r>
          </a:p>
          <a:p>
            <a:pPr algn="ctr"/>
            <a:r>
              <a:rPr lang="fr-FR" sz="2800" b="1" dirty="0">
                <a:solidFill>
                  <a:schemeClr val="bg1"/>
                </a:solidFill>
                <a:latin typeface="Book Antiqua" pitchFamily="18" charset="0"/>
              </a:rPr>
              <a:t>Ne m’anéantis pas</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10414B26-A7EA-910F-DB7A-E8D6C4D36CC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16A7F3E-5A77-D14D-38F6-29F41E37D6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255444"/>
            <a:ext cx="3744416" cy="2062103"/>
          </a:xfrm>
          <a:prstGeom prst="rect">
            <a:avLst/>
          </a:prstGeom>
        </p:spPr>
        <p:txBody>
          <a:bodyPr wrap="square">
            <a:spAutoFit/>
          </a:bodyPr>
          <a:lstStyle/>
          <a:p>
            <a:pPr algn="just" rtl="1"/>
            <a:r>
              <a:rPr lang="ar-AE" sz="3200" dirty="0">
                <a:solidFill>
                  <a:schemeClr val="bg1"/>
                </a:solidFill>
              </a:rPr>
              <a:t>أقوم وقت السحر </a:t>
            </a:r>
            <a:endParaRPr lang="fr-FR" sz="3200" dirty="0">
              <a:solidFill>
                <a:schemeClr val="bg1"/>
              </a:solidFill>
            </a:endParaRPr>
          </a:p>
          <a:p>
            <a:pPr algn="just" rtl="1"/>
            <a:r>
              <a:rPr lang="ar-AE" sz="3200" dirty="0">
                <a:solidFill>
                  <a:schemeClr val="bg1"/>
                </a:solidFill>
              </a:rPr>
              <a:t>لأبارك اسمك </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pt-BR" sz="3200" dirty="0">
                <a:solidFill>
                  <a:schemeClr val="bg1"/>
                </a:solidFill>
                <a:latin typeface="CS Avva Shenouda" pitchFamily="34" charset="0"/>
              </a:rPr>
              <a:t>Saitwnt `m`vnau `nswrp@ </a:t>
            </a:r>
            <a:r>
              <a:rPr lang="pt-BR" sz="3200">
                <a:solidFill>
                  <a:schemeClr val="bg1"/>
                </a:solidFill>
                <a:latin typeface="CS Avva Shenouda" pitchFamily="34" charset="0"/>
              </a:rPr>
              <a:t>`nta`cmou        </a:t>
            </a:r>
            <a:r>
              <a:rPr lang="pt-BR" sz="3200" dirty="0">
                <a:solidFill>
                  <a:schemeClr val="bg1"/>
                </a:solidFill>
                <a:latin typeface="CS Avva Shenouda" pitchFamily="34" charset="0"/>
              </a:rPr>
              <a:t>`ePekran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Dès l'aube, je me lève</a:t>
            </a:r>
          </a:p>
          <a:p>
            <a:pPr algn="ctr"/>
            <a:r>
              <a:rPr lang="fr-FR" sz="2800" b="1" dirty="0">
                <a:solidFill>
                  <a:schemeClr val="bg1"/>
                </a:solidFill>
                <a:latin typeface="Book Antiqua" pitchFamily="18" charset="0"/>
              </a:rPr>
              <a:t>Et je bénis ton nom</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A194E316-9653-6B39-33D1-91942AC3FAA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309E423-E2A6-7992-693E-D047808F62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حلو هو نيرك </a:t>
            </a:r>
            <a:endParaRPr lang="fr-FR" sz="3200" dirty="0">
              <a:solidFill>
                <a:schemeClr val="bg1"/>
              </a:solidFill>
            </a:endParaRPr>
          </a:p>
          <a:p>
            <a:pPr algn="just" rtl="1"/>
            <a:r>
              <a:rPr lang="ar-AE" sz="3200" dirty="0">
                <a:solidFill>
                  <a:schemeClr val="bg1"/>
                </a:solidFill>
              </a:rPr>
              <a:t>وحملك خفيف </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569660"/>
          </a:xfrm>
          <a:prstGeom prst="rect">
            <a:avLst/>
          </a:prstGeom>
        </p:spPr>
        <p:txBody>
          <a:bodyPr wrap="square">
            <a:spAutoFit/>
          </a:bodyPr>
          <a:lstStyle/>
          <a:p>
            <a:pPr algn="just"/>
            <a:r>
              <a:rPr lang="es-ES" sz="3200" dirty="0">
                <a:solidFill>
                  <a:schemeClr val="bg1"/>
                </a:solidFill>
                <a:latin typeface="CS Avva Shenouda" pitchFamily="34" charset="0"/>
              </a:rPr>
              <a:t>¿ `</a:t>
            </a:r>
            <a:r>
              <a:rPr lang="es-ES" sz="3200" dirty="0" err="1">
                <a:solidFill>
                  <a:schemeClr val="bg1"/>
                </a:solidFill>
                <a:latin typeface="CS Avva Shenouda" pitchFamily="34" charset="0"/>
              </a:rPr>
              <a:t>Fholj</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nje</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peknahbef</a:t>
            </a:r>
            <a:r>
              <a:rPr lang="es-ES" sz="3200" dirty="0">
                <a:solidFill>
                  <a:schemeClr val="bg1"/>
                </a:solidFill>
                <a:latin typeface="CS Avva Shenouda" pitchFamily="34" charset="0"/>
              </a:rPr>
              <a:t> @ </a:t>
            </a:r>
            <a:r>
              <a:rPr lang="es-ES" sz="3200" dirty="0" err="1">
                <a:solidFill>
                  <a:schemeClr val="bg1"/>
                </a:solidFill>
                <a:latin typeface="CS Avva Shenouda" pitchFamily="34" charset="0"/>
              </a:rPr>
              <a:t>teketvw</a:t>
            </a:r>
            <a:br>
              <a:rPr lang="es-ES" sz="3200" dirty="0">
                <a:solidFill>
                  <a:schemeClr val="bg1"/>
                </a:solidFill>
                <a:latin typeface="CS Avva Shenouda" pitchFamily="34" charset="0"/>
              </a:rPr>
            </a:br>
            <a:r>
              <a:rPr lang="es-ES" sz="3200" dirty="0">
                <a:solidFill>
                  <a:schemeClr val="bg1"/>
                </a:solidFill>
                <a:latin typeface="CS Avva Shenouda" pitchFamily="34" charset="0"/>
              </a:rPr>
              <a:t>`</a:t>
            </a:r>
            <a:r>
              <a:rPr lang="es-ES" sz="3200" dirty="0" err="1">
                <a:solidFill>
                  <a:schemeClr val="bg1"/>
                </a:solidFill>
                <a:latin typeface="CS Avva Shenouda" pitchFamily="34" charset="0"/>
              </a:rPr>
              <a:t>aci`wou</a:t>
            </a:r>
            <a:r>
              <a:rPr lang="es-ES" sz="3200" dirty="0">
                <a:solidFill>
                  <a:schemeClr val="bg1"/>
                </a:solidFill>
                <a:latin typeface="CS Avva Shenouda" pitchFamily="34" charset="0"/>
              </a:rPr>
              <a:t>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Car ton joug est si doux</a:t>
            </a:r>
          </a:p>
          <a:p>
            <a:pPr algn="ctr"/>
            <a:r>
              <a:rPr lang="fr-FR" sz="2800" b="1" dirty="0">
                <a:solidFill>
                  <a:schemeClr val="bg1"/>
                </a:solidFill>
                <a:latin typeface="Book Antiqua" pitchFamily="18" charset="0"/>
              </a:rPr>
              <a:t>Et ton fardeau léger</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B9448F39-3EA2-E271-F175-3B683CBD561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B6C3F28-228E-3643-FE2F-593A50F9C9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في زمن مقبول </a:t>
            </a:r>
            <a:endParaRPr lang="fr-FR" sz="3200" dirty="0">
              <a:solidFill>
                <a:schemeClr val="bg1"/>
              </a:solidFill>
            </a:endParaRPr>
          </a:p>
          <a:p>
            <a:pPr algn="just" rtl="1"/>
            <a:r>
              <a:rPr lang="ar-AE" sz="3200" dirty="0">
                <a:solidFill>
                  <a:schemeClr val="bg1"/>
                </a:solidFill>
              </a:rPr>
              <a:t>استجب لي </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 Qen oucyou efsyp @ ek`ecwtem `eroi @ p=a =,..</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Et au temps favorable</a:t>
            </a:r>
          </a:p>
          <a:p>
            <a:pPr algn="ctr"/>
            <a:r>
              <a:rPr lang="fr-FR" sz="2800" b="1" dirty="0">
                <a:solidFill>
                  <a:schemeClr val="bg1"/>
                </a:solidFill>
                <a:latin typeface="Book Antiqua" pitchFamily="18" charset="0"/>
              </a:rPr>
              <a:t>Ecoute-moi Seigneur</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67C60B46-1A44-2651-D1D6-4B5D367326E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9CE1C0-65F9-3877-8A84-6E77007748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محبوب هو </a:t>
            </a:r>
            <a:endParaRPr lang="fr-FR" sz="3200" dirty="0">
              <a:solidFill>
                <a:schemeClr val="bg1"/>
              </a:solidFill>
            </a:endParaRPr>
          </a:p>
          <a:p>
            <a:pPr algn="just" rtl="1"/>
            <a:r>
              <a:rPr lang="ar-AE" sz="3200" dirty="0">
                <a:solidFill>
                  <a:schemeClr val="bg1"/>
                </a:solidFill>
              </a:rPr>
              <a:t>اسمك القدوس </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أعنى. </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pt-BR" sz="3200" dirty="0">
                <a:solidFill>
                  <a:schemeClr val="bg1"/>
                </a:solidFill>
                <a:latin typeface="CS Avva Shenouda" pitchFamily="34" charset="0"/>
              </a:rPr>
              <a:t>Hwc ousoumenritf @ pe Pekran =e=;=u  @ =p=a..</a:t>
            </a:r>
            <a:endParaRPr lang="fr-FR" sz="3200" dirty="0">
              <a:solidFill>
                <a:schemeClr val="bg1"/>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schemeClr val="bg1"/>
                </a:solidFill>
                <a:latin typeface="Book Antiqua" pitchFamily="18" charset="0"/>
              </a:rPr>
              <a:t>Il est aimé ton nom</a:t>
            </a:r>
          </a:p>
          <a:p>
            <a:pPr algn="ctr"/>
            <a:r>
              <a:rPr lang="fr-FR" sz="2800" b="1" dirty="0">
                <a:solidFill>
                  <a:schemeClr val="bg1"/>
                </a:solidFill>
                <a:latin typeface="Book Antiqua" pitchFamily="18" charset="0"/>
              </a:rPr>
              <a:t>Ton saint nom, ô Seigneur</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8C799F5B-8F14-7552-9921-C7CE330F640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C7DFF9D-2561-4EBD-B5AF-6C64462CA77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فرق عنى </a:t>
            </a:r>
            <a:endParaRPr lang="fr-FR" sz="3200" dirty="0">
              <a:solidFill>
                <a:schemeClr val="bg1"/>
              </a:solidFill>
            </a:endParaRPr>
          </a:p>
          <a:p>
            <a:pPr algn="just" rtl="1"/>
            <a:r>
              <a:rPr lang="ar-AE" sz="3200" dirty="0">
                <a:solidFill>
                  <a:schemeClr val="bg1"/>
                </a:solidFill>
              </a:rPr>
              <a:t>كل الأبالسة</a:t>
            </a:r>
            <a:endParaRPr lang="fr-FR" sz="3200" dirty="0">
              <a:solidFill>
                <a:schemeClr val="bg1"/>
              </a:solidFill>
            </a:endParaRPr>
          </a:p>
          <a:p>
            <a:pPr algn="just" rtl="1"/>
            <a:r>
              <a:rPr lang="ar-AE" sz="3200" dirty="0">
                <a:solidFill>
                  <a:schemeClr val="bg1"/>
                </a:solidFill>
              </a:rPr>
              <a:t>يا ربي يسوع المسيح </a:t>
            </a:r>
            <a:endParaRPr lang="fr-FR" sz="3200" dirty="0">
              <a:solidFill>
                <a:schemeClr val="bg1"/>
              </a:solidFill>
            </a:endParaRPr>
          </a:p>
          <a:p>
            <a:pPr algn="just" rtl="1"/>
            <a:r>
              <a:rPr lang="ar-AE" sz="3200" dirty="0">
                <a:solidFill>
                  <a:schemeClr val="bg1"/>
                </a:solidFill>
              </a:rPr>
              <a:t>أعنى.</a:t>
            </a:r>
            <a:endParaRPr lang="fr-FR" sz="3200" dirty="0">
              <a:solidFill>
                <a:schemeClr val="bg1"/>
              </a:solidFill>
            </a:endParaRPr>
          </a:p>
        </p:txBody>
      </p:sp>
      <p:sp>
        <p:nvSpPr>
          <p:cNvPr id="6" name="Rectangle 5"/>
          <p:cNvSpPr/>
          <p:nvPr/>
        </p:nvSpPr>
        <p:spPr>
          <a:xfrm>
            <a:off x="323528" y="249492"/>
            <a:ext cx="4572508" cy="1077218"/>
          </a:xfrm>
          <a:prstGeom prst="rect">
            <a:avLst/>
          </a:prstGeom>
        </p:spPr>
        <p:txBody>
          <a:bodyPr wrap="square">
            <a:spAutoFit/>
          </a:bodyPr>
          <a:lstStyle/>
          <a:p>
            <a:pPr algn="just"/>
            <a:r>
              <a:rPr lang="es-ES" sz="3200" dirty="0" err="1">
                <a:solidFill>
                  <a:schemeClr val="bg1"/>
                </a:solidFill>
                <a:latin typeface="CS Avva Shenouda" pitchFamily="34" charset="0"/>
              </a:rPr>
              <a:t>Jwr</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ebol</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haroi</a:t>
            </a:r>
            <a:r>
              <a:rPr lang="es-ES" sz="3200" dirty="0">
                <a:solidFill>
                  <a:schemeClr val="bg1"/>
                </a:solidFill>
                <a:latin typeface="CS Avva Shenouda" pitchFamily="34" charset="0"/>
              </a:rPr>
              <a:t> @ </a:t>
            </a:r>
            <a:br>
              <a:rPr lang="es-ES" sz="3200" dirty="0">
                <a:solidFill>
                  <a:schemeClr val="bg1"/>
                </a:solidFill>
                <a:latin typeface="CS Avva Shenouda" pitchFamily="34" charset="0"/>
              </a:rPr>
            </a:br>
            <a:r>
              <a:rPr lang="es-ES" sz="3200" dirty="0">
                <a:solidFill>
                  <a:schemeClr val="bg1"/>
                </a:solidFill>
                <a:latin typeface="CS Avva Shenouda" pitchFamily="34" charset="0"/>
              </a:rPr>
              <a:t>`</a:t>
            </a:r>
            <a:r>
              <a:rPr lang="es-ES" sz="3200" dirty="0" err="1">
                <a:solidFill>
                  <a:schemeClr val="bg1"/>
                </a:solidFill>
                <a:latin typeface="CS Avva Shenouda" pitchFamily="34" charset="0"/>
              </a:rPr>
              <a:t>ndi`aboly</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niben</a:t>
            </a:r>
            <a:r>
              <a:rPr lang="es-ES" sz="3200" dirty="0">
                <a:solidFill>
                  <a:schemeClr val="bg1"/>
                </a:solidFill>
                <a:latin typeface="CS Avva Shenouda" pitchFamily="34" charset="0"/>
              </a:rPr>
              <a:t> @ p=a =,..</a:t>
            </a:r>
            <a:endParaRPr lang="fr-FR" sz="32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Disperse loin de moi</a:t>
            </a:r>
          </a:p>
          <a:p>
            <a:pPr algn="ctr"/>
            <a:r>
              <a:rPr lang="fr-FR" sz="2800" b="1" dirty="0">
                <a:solidFill>
                  <a:schemeClr val="bg1"/>
                </a:solidFill>
                <a:latin typeface="Book Antiqua" pitchFamily="18" charset="0"/>
              </a:rPr>
              <a:t>Tous les démons, Seigneur</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19C35ED6-A030-7BD2-AD7C-D4782B1DBB1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EC07D5D-1F9A-7BF8-09C0-AEF509FD10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اغرس فينا </a:t>
            </a:r>
            <a:endParaRPr lang="fr-FR" sz="3200" dirty="0">
              <a:solidFill>
                <a:schemeClr val="bg1"/>
              </a:solidFill>
            </a:endParaRPr>
          </a:p>
          <a:p>
            <a:pPr algn="just" rtl="1"/>
            <a:r>
              <a:rPr lang="ar-AE" sz="3200" dirty="0">
                <a:solidFill>
                  <a:schemeClr val="bg1"/>
                </a:solidFill>
              </a:rPr>
              <a:t>ثمرة عدلك</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أعني.</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pt-BR" sz="3200" dirty="0">
                <a:solidFill>
                  <a:schemeClr val="bg1"/>
                </a:solidFill>
                <a:latin typeface="CS Avva Shenouda" pitchFamily="34" charset="0"/>
              </a:rPr>
              <a:t>¿{o `n`qryi `nqyt            `m`poutah `nte tekme;myi @ Pa¡ I=y=c @ `aribo`y;in `eroi.</a:t>
            </a:r>
            <a:endParaRPr lang="fr-FR" sz="32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Viens sème en moi, Seigneur</a:t>
            </a:r>
          </a:p>
          <a:p>
            <a:pPr algn="ctr"/>
            <a:r>
              <a:rPr lang="fr-FR" sz="2800" b="1" dirty="0">
                <a:solidFill>
                  <a:schemeClr val="bg1"/>
                </a:solidFill>
                <a:latin typeface="Book Antiqua" pitchFamily="18" charset="0"/>
              </a:rPr>
              <a:t>Le fruit de ta justice</a:t>
            </a:r>
          </a:p>
          <a:p>
            <a:pPr algn="ctr"/>
            <a:r>
              <a:rPr lang="fr-FR" sz="2800" b="1" dirty="0">
                <a:solidFill>
                  <a:schemeClr val="bg1"/>
                </a:solidFill>
                <a:latin typeface="Book Antiqua" pitchFamily="18" charset="0"/>
              </a:rPr>
              <a:t>Mon Seigneur Jésus</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C40B97D9-B2CE-6765-B072-68D7894867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26B92DF-1B0F-F3EC-B294-E3480309562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4"/>
            <a:ext cx="3613552" cy="2062103"/>
          </a:xfrm>
          <a:prstGeom prst="rect">
            <a:avLst/>
          </a:prstGeom>
        </p:spPr>
        <p:txBody>
          <a:bodyPr wrap="square">
            <a:spAutoFit/>
          </a:bodyPr>
          <a:lstStyle/>
          <a:p>
            <a:pPr algn="just" rtl="1"/>
            <a:r>
              <a:rPr lang="ar-AE" sz="3200" dirty="0">
                <a:solidFill>
                  <a:schemeClr val="bg1"/>
                </a:solidFill>
              </a:rPr>
              <a:t>أعطنا سلامك الحقيقي</a:t>
            </a:r>
            <a:endParaRPr lang="fr-FR" sz="3200" dirty="0">
              <a:solidFill>
                <a:schemeClr val="bg1"/>
              </a:solidFill>
            </a:endParaRPr>
          </a:p>
          <a:p>
            <a:pPr algn="just" rtl="1"/>
            <a:r>
              <a:rPr lang="ar-AE" sz="3200" dirty="0">
                <a:solidFill>
                  <a:schemeClr val="bg1"/>
                </a:solidFill>
              </a:rPr>
              <a:t>وأغفر لنا خطايانا</a:t>
            </a:r>
            <a:endParaRPr lang="fr-FR" sz="3200" dirty="0">
              <a:solidFill>
                <a:schemeClr val="bg1"/>
              </a:solidFill>
            </a:endParaRPr>
          </a:p>
          <a:p>
            <a:pPr algn="just" rtl="1"/>
            <a:r>
              <a:rPr lang="ar-AE" sz="3200" dirty="0">
                <a:solidFill>
                  <a:schemeClr val="bg1"/>
                </a:solidFill>
              </a:rPr>
              <a:t>يا ربي يسوع </a:t>
            </a:r>
            <a:endParaRPr lang="fr-FR" sz="3200" dirty="0">
              <a:solidFill>
                <a:schemeClr val="bg1"/>
              </a:solidFill>
            </a:endParaRPr>
          </a:p>
          <a:p>
            <a:pPr algn="just" rtl="1"/>
            <a:r>
              <a:rPr lang="ar-AE" sz="3200" dirty="0">
                <a:solidFill>
                  <a:schemeClr val="bg1"/>
                </a:solidFill>
              </a:rPr>
              <a:t>أعني.</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es-ES" sz="3200" dirty="0">
                <a:solidFill>
                  <a:schemeClr val="bg1"/>
                </a:solidFill>
                <a:latin typeface="CS Avva Shenouda" pitchFamily="34" charset="0"/>
              </a:rPr>
              <a:t>¿}</a:t>
            </a:r>
            <a:r>
              <a:rPr lang="es-ES" sz="3200" dirty="0" err="1">
                <a:solidFill>
                  <a:schemeClr val="bg1"/>
                </a:solidFill>
                <a:latin typeface="CS Avva Shenouda" pitchFamily="34" charset="0"/>
              </a:rPr>
              <a:t>nan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ntekhiryny</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mmyi</a:t>
            </a:r>
            <a:r>
              <a:rPr lang="es-ES" sz="3200" dirty="0">
                <a:solidFill>
                  <a:schemeClr val="bg1"/>
                </a:solidFill>
                <a:latin typeface="CS Avva Shenouda" pitchFamily="34" charset="0"/>
              </a:rPr>
              <a:t> @ ,a </a:t>
            </a:r>
            <a:r>
              <a:rPr lang="es-ES" sz="3200" dirty="0" err="1">
                <a:solidFill>
                  <a:schemeClr val="bg1"/>
                </a:solidFill>
                <a:latin typeface="CS Avva Shenouda" pitchFamily="34" charset="0"/>
              </a:rPr>
              <a:t>nennobi</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nan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ebol</a:t>
            </a:r>
            <a:r>
              <a:rPr lang="es-ES" sz="3200" dirty="0">
                <a:solidFill>
                  <a:schemeClr val="bg1"/>
                </a:solidFill>
                <a:latin typeface="CS Avva Shenouda" pitchFamily="34" charset="0"/>
              </a:rPr>
              <a:t>  @ Pa¡ I=y=c P=,=c @ `</a:t>
            </a:r>
            <a:r>
              <a:rPr lang="es-ES" sz="3200" dirty="0" err="1">
                <a:solidFill>
                  <a:schemeClr val="bg1"/>
                </a:solidFill>
                <a:latin typeface="CS Avva Shenouda" pitchFamily="34" charset="0"/>
              </a:rPr>
              <a:t>aribo`y;in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eroi</a:t>
            </a:r>
            <a:r>
              <a:rPr lang="es-ES" sz="3200" dirty="0">
                <a:solidFill>
                  <a:schemeClr val="bg1"/>
                </a:solidFill>
                <a:latin typeface="CS Avva Shenouda" pitchFamily="34" charset="0"/>
              </a:rPr>
              <a:t>.</a:t>
            </a:r>
            <a:endParaRPr lang="fr-FR" sz="32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Et donne-nous ta vraie paix</a:t>
            </a:r>
          </a:p>
          <a:p>
            <a:pPr algn="ctr"/>
            <a:r>
              <a:rPr lang="fr-FR" sz="2800" b="1" dirty="0">
                <a:solidFill>
                  <a:schemeClr val="bg1"/>
                </a:solidFill>
                <a:latin typeface="Book Antiqua" pitchFamily="18" charset="0"/>
              </a:rPr>
              <a:t>Pardonne-nous nos péchés</a:t>
            </a:r>
          </a:p>
          <a:p>
            <a:pPr algn="ctr"/>
            <a:r>
              <a:rPr lang="fr-FR" sz="2800" b="1" dirty="0">
                <a:solidFill>
                  <a:schemeClr val="bg1"/>
                </a:solidFill>
                <a:latin typeface="Book Antiqua" pitchFamily="18" charset="0"/>
              </a:rPr>
              <a:t>Mon Seigneur Jésus-Christ</a:t>
            </a:r>
          </a:p>
          <a:p>
            <a:pPr algn="ctr"/>
            <a:r>
              <a:rPr lang="fr-FR" sz="2800" b="1" dirty="0">
                <a:solidFill>
                  <a:schemeClr val="bg1"/>
                </a:solidFill>
                <a:latin typeface="Book Antiqua" pitchFamily="18" charset="0"/>
              </a:rPr>
              <a:t>Viens à mon secours.</a:t>
            </a:r>
          </a:p>
        </p:txBody>
      </p:sp>
      <p:sp>
        <p:nvSpPr>
          <p:cNvPr id="17" name="ZoneTexte 16">
            <a:extLst>
              <a:ext uri="{FF2B5EF4-FFF2-40B4-BE49-F238E27FC236}">
                <a16:creationId xmlns:a16="http://schemas.microsoft.com/office/drawing/2014/main" id="{2E356441-FA9B-DAD1-2CED-7FCCC08A032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err="1">
                <a:latin typeface="CS Avva Shenouda" pitchFamily="34" charset="0"/>
              </a:rPr>
              <a:t>A</a:t>
            </a:r>
            <a:r>
              <a:rPr lang="fr-FR" sz="1200" dirty="0" err="1">
                <a:solidFill>
                  <a:schemeClr val="bg1"/>
                </a:solidFill>
                <a:latin typeface="CS Avva Shenouda" pitchFamily="34" charset="0"/>
              </a:rPr>
              <a:t>ikw</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Psalie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1604A5D-9FA9-25B3-34DE-1D1441B4DD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385646" y="3057805"/>
            <a:ext cx="6318702" cy="530915"/>
          </a:xfrm>
          <a:prstGeom prst="rect">
            <a:avLst/>
          </a:prstGeom>
        </p:spPr>
        <p:txBody>
          <a:bodyPr wrap="square">
            <a:spAutoFit/>
          </a:bodyPr>
          <a:lstStyle/>
          <a:p>
            <a:pPr algn="ctr"/>
            <a:r>
              <a:rPr lang="fr-FR" sz="2850" dirty="0">
                <a:solidFill>
                  <a:schemeClr val="bg1"/>
                </a:solidFill>
                <a:latin typeface="Book Antiqua" pitchFamily="18" charset="0"/>
              </a:rPr>
              <a:t>Introduction à la </a:t>
            </a:r>
            <a:r>
              <a:rPr lang="fr-FR" sz="2850" dirty="0" err="1">
                <a:solidFill>
                  <a:schemeClr val="bg1"/>
                </a:solidFill>
                <a:latin typeface="Book Antiqua" pitchFamily="18" charset="0"/>
              </a:rPr>
              <a:t>Théotokie</a:t>
            </a:r>
            <a:r>
              <a:rPr lang="fr-FR" sz="2850" dirty="0">
                <a:solidFill>
                  <a:schemeClr val="bg1"/>
                </a:solidFill>
                <a:latin typeface="Book Antiqua" pitchFamily="18" charset="0"/>
              </a:rPr>
              <a:t> Adam</a:t>
            </a:r>
          </a:p>
        </p:txBody>
      </p:sp>
      <p:sp>
        <p:nvSpPr>
          <p:cNvPr id="6" name="Rectangle 5"/>
          <p:cNvSpPr/>
          <p:nvPr/>
        </p:nvSpPr>
        <p:spPr>
          <a:xfrm>
            <a:off x="3221850" y="1167594"/>
            <a:ext cx="2321469" cy="715581"/>
          </a:xfrm>
          <a:prstGeom prst="rect">
            <a:avLst/>
          </a:prstGeom>
        </p:spPr>
        <p:txBody>
          <a:bodyPr wrap="none">
            <a:spAutoFit/>
          </a:bodyPr>
          <a:lstStyle/>
          <a:p>
            <a:r>
              <a:rPr lang="fr-FR" sz="4050" dirty="0" err="1">
                <a:solidFill>
                  <a:schemeClr val="bg1"/>
                </a:solidFill>
                <a:latin typeface="Avva_Marcos" pitchFamily="82" charset="0"/>
              </a:rPr>
              <a:t>L</a:t>
            </a:r>
            <a:r>
              <a:rPr lang="fr-FR" sz="4050" dirty="0" err="1">
                <a:solidFill>
                  <a:schemeClr val="bg1"/>
                </a:solidFill>
                <a:latin typeface="CS Avva Shenouda" pitchFamily="34" charset="0"/>
              </a:rPr>
              <a:t>oipon</a:t>
            </a:r>
            <a:endParaRPr lang="fr-FR" sz="3750" dirty="0">
              <a:solidFill>
                <a:schemeClr val="bg1"/>
              </a:solidFill>
              <a:latin typeface="CS Avva Shenouda" pitchFamily="34" charset="0"/>
            </a:endParaRPr>
          </a:p>
        </p:txBody>
      </p:sp>
      <p:sp>
        <p:nvSpPr>
          <p:cNvPr id="15" name="ZoneTexte 14">
            <a:extLst>
              <a:ext uri="{FF2B5EF4-FFF2-40B4-BE49-F238E27FC236}">
                <a16:creationId xmlns:a16="http://schemas.microsoft.com/office/drawing/2014/main" id="{9BBA32CE-4DEF-0080-D4C1-0D7366BDD66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es-ES" sz="1200" dirty="0">
                <a:solidFill>
                  <a:schemeClr val="bg1"/>
                </a:solidFill>
                <a:latin typeface="CS Avva Shenouda" pitchFamily="34" charset="0"/>
              </a:rPr>
              <a:t>L</a:t>
            </a:r>
            <a:r>
              <a:rPr lang="fr-FR" sz="1200" dirty="0" err="1">
                <a:solidFill>
                  <a:schemeClr val="bg1"/>
                </a:solidFill>
                <a:latin typeface="CS Avva Shenouda" pitchFamily="34" charset="0"/>
              </a:rPr>
              <a:t>oipon</a:t>
            </a:r>
            <a:r>
              <a:rPr lang="fr-FR" sz="1200" dirty="0">
                <a:solidFill>
                  <a:schemeClr val="bg1"/>
                </a:solidFill>
                <a:latin typeface="CS Avva Shenouda" pitchFamily="34" charset="0"/>
              </a:rPr>
              <a:t> </a:t>
            </a:r>
            <a:r>
              <a:rPr lang="fr-FR" sz="1200" dirty="0"/>
              <a:t>– </a:t>
            </a:r>
            <a:r>
              <a:rPr lang="fr-FR" sz="1200" dirty="0">
                <a:solidFill>
                  <a:schemeClr val="bg1"/>
                </a:solidFill>
                <a:latin typeface="Book Antiqua" pitchFamily="18" charset="0"/>
              </a:rPr>
              <a:t>Introduction à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Adam</a:t>
            </a:r>
            <a:r>
              <a:rPr lang="fr-FR" sz="1200" dirty="0"/>
              <a:t> </a:t>
            </a:r>
            <a:endParaRPr lang="fr-FR" sz="1200" dirty="0">
              <a:solidFill>
                <a:schemeClr val="bg1"/>
              </a:solidFill>
              <a:latin typeface="Book Antiqua" pitchFamily="18" charset="0"/>
            </a:endParaRPr>
          </a:p>
        </p:txBody>
      </p:sp>
      <p:sp>
        <p:nvSpPr>
          <p:cNvPr id="17" name="ZoneTexte 16">
            <a:hlinkClick r:id="rId2" action="ppaction://hlinksldjump"/>
            <a:extLst>
              <a:ext uri="{FF2B5EF4-FFF2-40B4-BE49-F238E27FC236}">
                <a16:creationId xmlns:a16="http://schemas.microsoft.com/office/drawing/2014/main" id="{0B520BB5-ACF1-DE67-0B2D-CC6DE13967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36096" y="255444"/>
            <a:ext cx="3384376" cy="2062103"/>
          </a:xfrm>
          <a:prstGeom prst="rect">
            <a:avLst/>
          </a:prstGeom>
        </p:spPr>
        <p:txBody>
          <a:bodyPr wrap="square">
            <a:spAutoFit/>
          </a:bodyPr>
          <a:lstStyle/>
          <a:p>
            <a:pPr algn="just" rtl="1"/>
            <a:r>
              <a:rPr lang="ar-AE" sz="3200" dirty="0">
                <a:solidFill>
                  <a:schemeClr val="bg1"/>
                </a:solidFill>
              </a:rPr>
              <a:t>وأيضاً إذا</a:t>
            </a:r>
            <a:endParaRPr lang="fr-FR" sz="3200" dirty="0">
              <a:solidFill>
                <a:schemeClr val="bg1"/>
              </a:solidFill>
            </a:endParaRPr>
          </a:p>
          <a:p>
            <a:pPr algn="just" rtl="1"/>
            <a:r>
              <a:rPr lang="ar-AE" sz="3200" dirty="0">
                <a:solidFill>
                  <a:schemeClr val="bg1"/>
                </a:solidFill>
              </a:rPr>
              <a:t>ما اجتمعنا للصلاة</a:t>
            </a:r>
            <a:endParaRPr lang="fr-FR" sz="3200" dirty="0">
              <a:solidFill>
                <a:schemeClr val="bg1"/>
              </a:solidFill>
            </a:endParaRPr>
          </a:p>
          <a:p>
            <a:pPr algn="just" rtl="1"/>
            <a:r>
              <a:rPr lang="ar-AE" sz="3200" dirty="0">
                <a:solidFill>
                  <a:schemeClr val="bg1"/>
                </a:solidFill>
              </a:rPr>
              <a:t>فلنبارك</a:t>
            </a:r>
            <a:endParaRPr lang="fr-FR" sz="3200" dirty="0">
              <a:solidFill>
                <a:schemeClr val="bg1"/>
              </a:solidFill>
            </a:endParaRPr>
          </a:p>
          <a:p>
            <a:pPr algn="just" rtl="1"/>
            <a:r>
              <a:rPr lang="ar-AE" sz="3200" dirty="0">
                <a:solidFill>
                  <a:schemeClr val="bg1"/>
                </a:solidFill>
              </a:rPr>
              <a:t>اسم ربي يسوع.</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es-ES" sz="3200" dirty="0" err="1">
                <a:solidFill>
                  <a:schemeClr val="bg1"/>
                </a:solidFill>
                <a:latin typeface="Avva_Marcos" pitchFamily="82" charset="0"/>
              </a:rPr>
              <a:t>L</a:t>
            </a:r>
            <a:r>
              <a:rPr lang="es-ES" sz="3200" dirty="0" err="1">
                <a:solidFill>
                  <a:schemeClr val="bg1"/>
                </a:solidFill>
                <a:latin typeface="CS Avva Shenouda" pitchFamily="34" charset="0"/>
              </a:rPr>
              <a:t>oipon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ansan;wou</a:t>
            </a:r>
            <a:r>
              <a:rPr lang="es-ES" sz="3200" dirty="0">
                <a:solidFill>
                  <a:schemeClr val="bg1"/>
                </a:solidFill>
                <a:latin typeface="CS Avva Shenouda" pitchFamily="34" charset="0"/>
              </a:rPr>
              <a:t>] @ `e]`</a:t>
            </a:r>
            <a:r>
              <a:rPr lang="es-ES" sz="3200" dirty="0" err="1">
                <a:solidFill>
                  <a:schemeClr val="bg1"/>
                </a:solidFill>
                <a:latin typeface="CS Avva Shenouda" pitchFamily="34" charset="0"/>
              </a:rPr>
              <a:t>proceu,y</a:t>
            </a:r>
            <a:r>
              <a:rPr lang="es-ES" sz="3200" dirty="0">
                <a:solidFill>
                  <a:schemeClr val="bg1"/>
                </a:solidFill>
                <a:latin typeface="CS Avva Shenouda" pitchFamily="34" charset="0"/>
              </a:rPr>
              <a:t> @ </a:t>
            </a:r>
            <a:r>
              <a:rPr lang="es-ES" sz="3200" dirty="0" err="1">
                <a:solidFill>
                  <a:schemeClr val="bg1"/>
                </a:solidFill>
                <a:latin typeface="CS Avva Shenouda" pitchFamily="34" charset="0"/>
              </a:rPr>
              <a:t>maren`cmou</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ePiran</a:t>
            </a:r>
            <a:r>
              <a:rPr lang="es-ES" sz="3200" dirty="0">
                <a:solidFill>
                  <a:schemeClr val="bg1"/>
                </a:solidFill>
                <a:latin typeface="CS Avva Shenouda" pitchFamily="34" charset="0"/>
              </a:rPr>
              <a:t> @ `</a:t>
            </a:r>
            <a:r>
              <a:rPr lang="es-ES" sz="3200" dirty="0" err="1">
                <a:solidFill>
                  <a:schemeClr val="bg1"/>
                </a:solidFill>
                <a:latin typeface="CS Avva Shenouda" pitchFamily="34" charset="0"/>
              </a:rPr>
              <a:t>nte</a:t>
            </a:r>
            <a:r>
              <a:rPr lang="es-ES" sz="3200" dirty="0">
                <a:solidFill>
                  <a:schemeClr val="bg1"/>
                </a:solidFill>
                <a:latin typeface="CS Avva Shenouda" pitchFamily="34" charset="0"/>
              </a:rPr>
              <a:t> Pa¡ I=y=c</a:t>
            </a:r>
            <a:endParaRPr lang="fr-FR" sz="3200" dirty="0">
              <a:solidFill>
                <a:schemeClr val="bg1"/>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schemeClr val="bg1"/>
                </a:solidFill>
                <a:latin typeface="Book Antiqua" pitchFamily="18" charset="0"/>
              </a:rPr>
              <a:t>Ainsi quand nous nous </a:t>
            </a:r>
          </a:p>
          <a:p>
            <a:pPr algn="ctr"/>
            <a:r>
              <a:rPr lang="fr-FR" sz="2800" b="1" dirty="0">
                <a:solidFill>
                  <a:schemeClr val="bg1"/>
                </a:solidFill>
                <a:latin typeface="Book Antiqua" pitchFamily="18" charset="0"/>
              </a:rPr>
              <a:t>réunissons, pour la prière, </a:t>
            </a:r>
          </a:p>
          <a:p>
            <a:pPr algn="ctr"/>
            <a:r>
              <a:rPr lang="fr-FR" sz="2800" b="1" dirty="0">
                <a:solidFill>
                  <a:schemeClr val="bg1"/>
                </a:solidFill>
                <a:latin typeface="Book Antiqua" pitchFamily="18" charset="0"/>
              </a:rPr>
              <a:t>bénissons le nom, </a:t>
            </a:r>
          </a:p>
          <a:p>
            <a:pPr algn="ctr"/>
            <a:r>
              <a:rPr lang="fr-FR" sz="2800" b="1" dirty="0">
                <a:solidFill>
                  <a:schemeClr val="bg1"/>
                </a:solidFill>
                <a:latin typeface="Book Antiqua" pitchFamily="18" charset="0"/>
              </a:rPr>
              <a:t>de mon Seigneur Jésus.</a:t>
            </a:r>
          </a:p>
        </p:txBody>
      </p:sp>
      <p:sp>
        <p:nvSpPr>
          <p:cNvPr id="18" name="ZoneTexte 17">
            <a:extLst>
              <a:ext uri="{FF2B5EF4-FFF2-40B4-BE49-F238E27FC236}">
                <a16:creationId xmlns:a16="http://schemas.microsoft.com/office/drawing/2014/main" id="{3A1E9F26-A8C0-F9BF-1216-9FE843C84B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es-ES" sz="1200" dirty="0">
                <a:solidFill>
                  <a:schemeClr val="bg1"/>
                </a:solidFill>
                <a:latin typeface="CS Avva Shenouda" pitchFamily="34" charset="0"/>
              </a:rPr>
              <a:t>L</a:t>
            </a:r>
            <a:r>
              <a:rPr lang="fr-FR" sz="1200" dirty="0" err="1">
                <a:solidFill>
                  <a:schemeClr val="bg1"/>
                </a:solidFill>
                <a:latin typeface="CS Avva Shenouda" pitchFamily="34" charset="0"/>
              </a:rPr>
              <a:t>oipon</a:t>
            </a:r>
            <a:r>
              <a:rPr lang="fr-FR" sz="1200" dirty="0">
                <a:solidFill>
                  <a:schemeClr val="bg1"/>
                </a:solidFill>
                <a:latin typeface="CS Avva Shenouda" pitchFamily="34" charset="0"/>
              </a:rPr>
              <a:t> </a:t>
            </a:r>
            <a:r>
              <a:rPr lang="fr-FR" sz="1200" dirty="0"/>
              <a:t>– </a:t>
            </a:r>
            <a:r>
              <a:rPr lang="fr-FR" sz="1200" dirty="0">
                <a:solidFill>
                  <a:schemeClr val="bg1"/>
                </a:solidFill>
                <a:latin typeface="Book Antiqua" pitchFamily="18" charset="0"/>
              </a:rPr>
              <a:t>Introduction à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Adam</a:t>
            </a:r>
            <a:r>
              <a:rPr lang="fr-FR" sz="1200" dirty="0"/>
              <a:t> </a:t>
            </a:r>
            <a:endParaRPr lang="fr-FR" sz="1200" dirty="0">
              <a:solidFill>
                <a:schemeClr val="bg1"/>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988BAED5-F0BC-CA0C-8238-4C1D9DE7C0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4"/>
            <a:ext cx="3541036" cy="2062103"/>
          </a:xfrm>
          <a:prstGeom prst="rect">
            <a:avLst/>
          </a:prstGeom>
        </p:spPr>
        <p:txBody>
          <a:bodyPr wrap="square">
            <a:spAutoFit/>
          </a:bodyPr>
          <a:lstStyle/>
          <a:p>
            <a:pPr algn="just" rtl="1"/>
            <a:r>
              <a:rPr lang="ar-AE" sz="3200" dirty="0">
                <a:solidFill>
                  <a:schemeClr val="bg1"/>
                </a:solidFill>
              </a:rPr>
              <a:t>لأننا نباركك</a:t>
            </a:r>
            <a:br>
              <a:rPr lang="fr-FR" sz="3200" dirty="0">
                <a:solidFill>
                  <a:schemeClr val="bg1"/>
                </a:solidFill>
              </a:rPr>
            </a:br>
            <a:r>
              <a:rPr lang="ar-AE" sz="3200" dirty="0">
                <a:solidFill>
                  <a:schemeClr val="bg1"/>
                </a:solidFill>
              </a:rPr>
              <a:t> يا ربي يسوع</a:t>
            </a:r>
            <a:br>
              <a:rPr lang="fr-FR" sz="3200" dirty="0">
                <a:solidFill>
                  <a:schemeClr val="bg1"/>
                </a:solidFill>
              </a:rPr>
            </a:br>
            <a:r>
              <a:rPr lang="ar-AE" sz="3200" dirty="0">
                <a:solidFill>
                  <a:schemeClr val="bg1"/>
                </a:solidFill>
              </a:rPr>
              <a:t> نجنا باسمك</a:t>
            </a:r>
            <a:br>
              <a:rPr lang="fr-FR" sz="3200" dirty="0">
                <a:solidFill>
                  <a:schemeClr val="bg1"/>
                </a:solidFill>
              </a:rPr>
            </a:br>
            <a:r>
              <a:rPr lang="ar-AE" sz="3200" dirty="0">
                <a:solidFill>
                  <a:schemeClr val="bg1"/>
                </a:solidFill>
              </a:rPr>
              <a:t> لأننا توكلنا عليك.</a:t>
            </a:r>
            <a:endParaRPr lang="fr-FR" sz="3200" dirty="0">
              <a:solidFill>
                <a:schemeClr val="bg1"/>
              </a:solidFill>
            </a:endParaRPr>
          </a:p>
        </p:txBody>
      </p:sp>
      <p:sp>
        <p:nvSpPr>
          <p:cNvPr id="6" name="Rectangle 5"/>
          <p:cNvSpPr/>
          <p:nvPr/>
        </p:nvSpPr>
        <p:spPr>
          <a:xfrm>
            <a:off x="323528" y="249492"/>
            <a:ext cx="4572508" cy="2062103"/>
          </a:xfrm>
          <a:prstGeom prst="rect">
            <a:avLst/>
          </a:prstGeom>
        </p:spPr>
        <p:txBody>
          <a:bodyPr wrap="square">
            <a:spAutoFit/>
          </a:bodyPr>
          <a:lstStyle/>
          <a:p>
            <a:pPr algn="just"/>
            <a:r>
              <a:rPr lang="es-ES" sz="3200">
                <a:solidFill>
                  <a:schemeClr val="bg1"/>
                </a:solidFill>
                <a:latin typeface="CS Avva Shenouda" pitchFamily="34" charset="0"/>
              </a:rPr>
              <a:t>Je tenna`cmou </a:t>
            </a:r>
            <a:r>
              <a:rPr lang="es-ES" sz="3200" dirty="0">
                <a:solidFill>
                  <a:schemeClr val="bg1"/>
                </a:solidFill>
                <a:latin typeface="CS Avva Shenouda" pitchFamily="34" charset="0"/>
              </a:rPr>
              <a:t>`</a:t>
            </a:r>
            <a:r>
              <a:rPr lang="es-ES" sz="3200" dirty="0" err="1">
                <a:solidFill>
                  <a:schemeClr val="bg1"/>
                </a:solidFill>
                <a:latin typeface="CS Avva Shenouda" pitchFamily="34" charset="0"/>
              </a:rPr>
              <a:t>erok</a:t>
            </a:r>
            <a:r>
              <a:rPr lang="es-ES" sz="3200" dirty="0">
                <a:solidFill>
                  <a:schemeClr val="bg1"/>
                </a:solidFill>
                <a:latin typeface="CS Avva Shenouda" pitchFamily="34" charset="0"/>
              </a:rPr>
              <a:t> @ `w Pa¡ I=y=c @ </a:t>
            </a:r>
            <a:r>
              <a:rPr lang="es-ES" sz="3200" dirty="0" err="1">
                <a:solidFill>
                  <a:schemeClr val="bg1"/>
                </a:solidFill>
                <a:latin typeface="CS Avva Shenouda" pitchFamily="34" charset="0"/>
              </a:rPr>
              <a:t>nahmen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qen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Pekran</a:t>
            </a:r>
            <a:r>
              <a:rPr lang="es-ES" sz="3200" dirty="0">
                <a:solidFill>
                  <a:schemeClr val="bg1"/>
                </a:solidFill>
                <a:latin typeface="CS Avva Shenouda" pitchFamily="34" charset="0"/>
              </a:rPr>
              <a:t> @ je </a:t>
            </a:r>
            <a:r>
              <a:rPr lang="es-ES" sz="3200" dirty="0" err="1">
                <a:solidFill>
                  <a:schemeClr val="bg1"/>
                </a:solidFill>
                <a:latin typeface="CS Avva Shenouda" pitchFamily="34" charset="0"/>
              </a:rPr>
              <a:t>anerhelpic</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erok</a:t>
            </a:r>
            <a:endParaRPr lang="fr-FR" sz="32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Car nous Te bénissons, </a:t>
            </a:r>
          </a:p>
          <a:p>
            <a:pPr algn="ctr"/>
            <a:r>
              <a:rPr lang="fr-FR" sz="2800" b="1" dirty="0">
                <a:solidFill>
                  <a:schemeClr val="bg1"/>
                </a:solidFill>
                <a:latin typeface="Book Antiqua" pitchFamily="18" charset="0"/>
              </a:rPr>
              <a:t>ô mon Seigneur Jésus, </a:t>
            </a:r>
          </a:p>
          <a:p>
            <a:pPr algn="ctr"/>
            <a:r>
              <a:rPr lang="fr-FR" sz="2800" b="1" dirty="0">
                <a:solidFill>
                  <a:schemeClr val="bg1"/>
                </a:solidFill>
                <a:latin typeface="Book Antiqua" pitchFamily="18" charset="0"/>
              </a:rPr>
              <a:t>sauve-nous par Ton nom, </a:t>
            </a:r>
          </a:p>
          <a:p>
            <a:pPr algn="ctr"/>
            <a:r>
              <a:rPr lang="fr-FR" sz="2800" b="1" dirty="0">
                <a:solidFill>
                  <a:schemeClr val="bg1"/>
                </a:solidFill>
                <a:latin typeface="Book Antiqua" pitchFamily="18" charset="0"/>
              </a:rPr>
              <a:t>car nous espérons en Toi.</a:t>
            </a:r>
          </a:p>
        </p:txBody>
      </p:sp>
      <p:sp>
        <p:nvSpPr>
          <p:cNvPr id="18" name="ZoneTexte 17">
            <a:extLst>
              <a:ext uri="{FF2B5EF4-FFF2-40B4-BE49-F238E27FC236}">
                <a16:creationId xmlns:a16="http://schemas.microsoft.com/office/drawing/2014/main" id="{B75AA259-CDDE-375E-612C-FE7F222FC4E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es-ES" sz="1200" dirty="0">
                <a:solidFill>
                  <a:schemeClr val="bg1"/>
                </a:solidFill>
                <a:latin typeface="CS Avva Shenouda" pitchFamily="34" charset="0"/>
              </a:rPr>
              <a:t>L</a:t>
            </a:r>
            <a:r>
              <a:rPr lang="fr-FR" sz="1200" dirty="0" err="1">
                <a:solidFill>
                  <a:schemeClr val="bg1"/>
                </a:solidFill>
                <a:latin typeface="CS Avva Shenouda" pitchFamily="34" charset="0"/>
              </a:rPr>
              <a:t>oipon</a:t>
            </a:r>
            <a:r>
              <a:rPr lang="fr-FR" sz="1200" dirty="0">
                <a:solidFill>
                  <a:schemeClr val="bg1"/>
                </a:solidFill>
                <a:latin typeface="CS Avva Shenouda" pitchFamily="34" charset="0"/>
              </a:rPr>
              <a:t> </a:t>
            </a:r>
            <a:r>
              <a:rPr lang="fr-FR" sz="1200" dirty="0"/>
              <a:t>– </a:t>
            </a:r>
            <a:r>
              <a:rPr lang="fr-FR" sz="1200" dirty="0">
                <a:solidFill>
                  <a:schemeClr val="bg1"/>
                </a:solidFill>
                <a:latin typeface="Book Antiqua" pitchFamily="18" charset="0"/>
              </a:rPr>
              <a:t>Introduction à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Adam</a:t>
            </a:r>
            <a:r>
              <a:rPr lang="fr-FR" sz="1200" dirty="0"/>
              <a:t> </a:t>
            </a:r>
            <a:endParaRPr lang="fr-FR" sz="1200" dirty="0">
              <a:solidFill>
                <a:schemeClr val="bg1"/>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42E210FE-F408-546B-A94B-0FDDEDB2407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94276" y="255444"/>
            <a:ext cx="3638840" cy="1877437"/>
          </a:xfrm>
          <a:prstGeom prst="rect">
            <a:avLst/>
          </a:prstGeom>
        </p:spPr>
        <p:txBody>
          <a:bodyPr wrap="square">
            <a:spAutoFit/>
          </a:bodyPr>
          <a:lstStyle/>
          <a:p>
            <a:pPr algn="just" rtl="1"/>
            <a:r>
              <a:rPr lang="ar-AE" sz="2800" dirty="0">
                <a:solidFill>
                  <a:schemeClr val="bg1"/>
                </a:solidFill>
              </a:rPr>
              <a:t>لكي نسبحك</a:t>
            </a:r>
            <a:br>
              <a:rPr lang="fr-FR" sz="2800" dirty="0">
                <a:solidFill>
                  <a:schemeClr val="bg1"/>
                </a:solidFill>
              </a:rPr>
            </a:br>
            <a:r>
              <a:rPr lang="ar-AE" sz="2800" dirty="0">
                <a:solidFill>
                  <a:schemeClr val="bg1"/>
                </a:solidFill>
              </a:rPr>
              <a:t> مع أبيك الصالح</a:t>
            </a:r>
            <a:br>
              <a:rPr lang="fr-FR" sz="2800" dirty="0">
                <a:solidFill>
                  <a:schemeClr val="bg1"/>
                </a:solidFill>
              </a:rPr>
            </a:br>
            <a:r>
              <a:rPr lang="ar-AE" sz="2800" dirty="0">
                <a:solidFill>
                  <a:schemeClr val="bg1"/>
                </a:solidFill>
              </a:rPr>
              <a:t> والروح القدس</a:t>
            </a:r>
            <a:br>
              <a:rPr lang="fr-FR" sz="2800" dirty="0">
                <a:solidFill>
                  <a:schemeClr val="bg1"/>
                </a:solidFill>
              </a:rPr>
            </a:br>
            <a:r>
              <a:rPr lang="ar-AE" sz="2800" dirty="0">
                <a:solidFill>
                  <a:schemeClr val="bg1"/>
                </a:solidFill>
              </a:rPr>
              <a:t> لأنك </a:t>
            </a:r>
            <a:r>
              <a:rPr lang="fr-FR" sz="2800" dirty="0">
                <a:solidFill>
                  <a:schemeClr val="bg1"/>
                </a:solidFill>
              </a:rPr>
              <a:t>)</a:t>
            </a:r>
            <a:r>
              <a:rPr lang="ar-AE" sz="2800" dirty="0">
                <a:solidFill>
                  <a:schemeClr val="bg1"/>
                </a:solidFill>
              </a:rPr>
              <a:t>أتيت </a:t>
            </a:r>
            <a:r>
              <a:rPr lang="fr-FR" sz="2800" dirty="0">
                <a:solidFill>
                  <a:schemeClr val="bg1"/>
                </a:solidFill>
              </a:rPr>
              <a:t> /</a:t>
            </a:r>
            <a:r>
              <a:rPr lang="ar-AE" sz="2800" dirty="0">
                <a:solidFill>
                  <a:schemeClr val="bg1"/>
                </a:solidFill>
              </a:rPr>
              <a:t>قمت</a:t>
            </a:r>
            <a:r>
              <a:rPr lang="fr-FR" sz="2800" dirty="0">
                <a:solidFill>
                  <a:schemeClr val="bg1"/>
                </a:solidFill>
              </a:rPr>
              <a:t>(</a:t>
            </a:r>
            <a:r>
              <a:rPr lang="ar-AE" sz="2800" dirty="0">
                <a:solidFill>
                  <a:schemeClr val="bg1"/>
                </a:solidFill>
              </a:rPr>
              <a:t> وخلصتنا.</a:t>
            </a:r>
            <a:endParaRPr lang="fr-FR" sz="2800" dirty="0">
              <a:solidFill>
                <a:schemeClr val="bg1"/>
              </a:solidFill>
            </a:endParaRPr>
          </a:p>
        </p:txBody>
      </p:sp>
      <p:sp>
        <p:nvSpPr>
          <p:cNvPr id="6" name="Rectangle 5"/>
          <p:cNvSpPr/>
          <p:nvPr/>
        </p:nvSpPr>
        <p:spPr>
          <a:xfrm>
            <a:off x="310884" y="249492"/>
            <a:ext cx="4585152" cy="2554545"/>
          </a:xfrm>
          <a:prstGeom prst="rect">
            <a:avLst/>
          </a:prstGeom>
        </p:spPr>
        <p:txBody>
          <a:bodyPr wrap="square">
            <a:spAutoFit/>
          </a:bodyPr>
          <a:lstStyle/>
          <a:p>
            <a:pPr algn="just"/>
            <a:r>
              <a:rPr lang="es-ES" sz="3200" dirty="0" err="1">
                <a:solidFill>
                  <a:schemeClr val="bg1"/>
                </a:solidFill>
                <a:latin typeface="CS Avva Shenouda" pitchFamily="34" charset="0"/>
              </a:rPr>
              <a:t>E;renhwc</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erok</a:t>
            </a:r>
            <a:r>
              <a:rPr lang="es-ES" sz="3200" dirty="0">
                <a:solidFill>
                  <a:schemeClr val="bg1"/>
                </a:solidFill>
                <a:latin typeface="CS Avva Shenouda" pitchFamily="34" charset="0"/>
              </a:rPr>
              <a:t> @ </a:t>
            </a:r>
            <a:r>
              <a:rPr lang="es-ES" sz="3200" dirty="0" err="1">
                <a:solidFill>
                  <a:schemeClr val="bg1"/>
                </a:solidFill>
                <a:latin typeface="CS Avva Shenouda" pitchFamily="34" charset="0"/>
              </a:rPr>
              <a:t>nem</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Pekiwt</a:t>
            </a:r>
            <a:r>
              <a:rPr lang="es-ES" sz="3200" dirty="0">
                <a:solidFill>
                  <a:schemeClr val="bg1"/>
                </a:solidFill>
                <a:latin typeface="CS Avva Shenouda" pitchFamily="34" charset="0"/>
              </a:rPr>
              <a:t> </a:t>
            </a:r>
            <a:r>
              <a:rPr lang="es-ES" sz="3200">
                <a:solidFill>
                  <a:schemeClr val="bg1"/>
                </a:solidFill>
                <a:latin typeface="CS Avva Shenouda" pitchFamily="34" charset="0"/>
              </a:rPr>
              <a:t>`n`aga</a:t>
            </a:r>
            <a:r>
              <a:rPr lang="es-ES" sz="3200" dirty="0" err="1">
                <a:solidFill>
                  <a:schemeClr val="bg1"/>
                </a:solidFill>
                <a:latin typeface="CS Avva Shenouda" pitchFamily="34" charset="0"/>
              </a:rPr>
              <a:t>;oc</a:t>
            </a:r>
            <a:r>
              <a:rPr lang="es-ES" sz="3200" dirty="0">
                <a:solidFill>
                  <a:schemeClr val="bg1"/>
                </a:solidFill>
                <a:latin typeface="CS Avva Shenouda" pitchFamily="34" charset="0"/>
              </a:rPr>
              <a:t> @ </a:t>
            </a:r>
            <a:r>
              <a:rPr lang="es-ES" sz="3200" dirty="0" err="1">
                <a:solidFill>
                  <a:schemeClr val="bg1"/>
                </a:solidFill>
                <a:latin typeface="CS Avva Shenouda" pitchFamily="34" charset="0"/>
              </a:rPr>
              <a:t>nem</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Pi`pneuma</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e;ouab</a:t>
            </a:r>
            <a:r>
              <a:rPr lang="es-ES" sz="3200" dirty="0">
                <a:solidFill>
                  <a:schemeClr val="bg1"/>
                </a:solidFill>
                <a:latin typeface="CS Avva Shenouda" pitchFamily="34" charset="0"/>
              </a:rPr>
              <a:t> @ je (</a:t>
            </a:r>
            <a:r>
              <a:rPr lang="es-ES" sz="3200" dirty="0" err="1">
                <a:solidFill>
                  <a:schemeClr val="bg1"/>
                </a:solidFill>
                <a:latin typeface="CS Avva Shenouda" pitchFamily="34" charset="0"/>
              </a:rPr>
              <a:t>ak`i</a:t>
            </a:r>
            <a:r>
              <a:rPr lang="es-ES" sz="3200" dirty="0">
                <a:solidFill>
                  <a:schemeClr val="bg1"/>
                </a:solidFill>
                <a:latin typeface="CS Avva Shenouda" pitchFamily="34" charset="0"/>
              </a:rPr>
              <a:t> / </a:t>
            </a:r>
            <a:r>
              <a:rPr lang="pt-BR" sz="3200" dirty="0">
                <a:solidFill>
                  <a:schemeClr val="bg1"/>
                </a:solidFill>
                <a:latin typeface="CS Avva Shenouda" pitchFamily="34" charset="0"/>
              </a:rPr>
              <a:t>aktwnk</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akcw</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mmon</a:t>
            </a:r>
            <a:r>
              <a:rPr lang="es-ES" sz="3200" dirty="0">
                <a:solidFill>
                  <a:schemeClr val="bg1"/>
                </a:solidFill>
                <a:latin typeface="CS Avva Shenouda" pitchFamily="34" charset="0"/>
              </a:rPr>
              <a:t>.</a:t>
            </a:r>
            <a:endParaRPr lang="fr-FR" sz="32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Afin que nous Te louions, </a:t>
            </a:r>
          </a:p>
          <a:p>
            <a:pPr algn="ctr"/>
            <a:r>
              <a:rPr lang="fr-FR" sz="2800" b="1" dirty="0">
                <a:solidFill>
                  <a:schemeClr val="bg1"/>
                </a:solidFill>
                <a:latin typeface="Book Antiqua" pitchFamily="18" charset="0"/>
              </a:rPr>
              <a:t>avec Ton Père bon, </a:t>
            </a:r>
          </a:p>
          <a:p>
            <a:pPr algn="ctr"/>
            <a:r>
              <a:rPr lang="fr-FR" sz="2800" b="1" dirty="0">
                <a:solidFill>
                  <a:schemeClr val="bg1"/>
                </a:solidFill>
                <a:latin typeface="Book Antiqua" pitchFamily="18" charset="0"/>
              </a:rPr>
              <a:t>et le Saint-Esprit, </a:t>
            </a:r>
          </a:p>
          <a:p>
            <a:pPr algn="ctr"/>
            <a:r>
              <a:rPr lang="fr-FR" sz="2800" b="1" dirty="0">
                <a:solidFill>
                  <a:schemeClr val="bg1"/>
                </a:solidFill>
                <a:latin typeface="Book Antiqua" pitchFamily="18" charset="0"/>
              </a:rPr>
              <a:t>car Tu (vins / ressuscitas) et nous sauvas.</a:t>
            </a:r>
          </a:p>
        </p:txBody>
      </p:sp>
      <p:sp>
        <p:nvSpPr>
          <p:cNvPr id="18" name="ZoneTexte 17">
            <a:extLst>
              <a:ext uri="{FF2B5EF4-FFF2-40B4-BE49-F238E27FC236}">
                <a16:creationId xmlns:a16="http://schemas.microsoft.com/office/drawing/2014/main" id="{91AA232E-3801-22B4-18AB-12C842D6B1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es-ES" sz="1200" dirty="0">
                <a:solidFill>
                  <a:schemeClr val="bg1"/>
                </a:solidFill>
                <a:latin typeface="CS Avva Shenouda" pitchFamily="34" charset="0"/>
              </a:rPr>
              <a:t>L</a:t>
            </a:r>
            <a:r>
              <a:rPr lang="fr-FR" sz="1200" dirty="0" err="1">
                <a:solidFill>
                  <a:schemeClr val="bg1"/>
                </a:solidFill>
                <a:latin typeface="CS Avva Shenouda" pitchFamily="34" charset="0"/>
              </a:rPr>
              <a:t>oipon</a:t>
            </a:r>
            <a:r>
              <a:rPr lang="fr-FR" sz="1200" dirty="0">
                <a:solidFill>
                  <a:schemeClr val="bg1"/>
                </a:solidFill>
                <a:latin typeface="CS Avva Shenouda" pitchFamily="34" charset="0"/>
              </a:rPr>
              <a:t> </a:t>
            </a:r>
            <a:r>
              <a:rPr lang="fr-FR" sz="1200" dirty="0"/>
              <a:t>– </a:t>
            </a:r>
            <a:r>
              <a:rPr lang="fr-FR" sz="1200" dirty="0">
                <a:solidFill>
                  <a:schemeClr val="bg1"/>
                </a:solidFill>
                <a:latin typeface="Book Antiqua" pitchFamily="18" charset="0"/>
              </a:rPr>
              <a:t>Introduction à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Adam</a:t>
            </a:r>
            <a:r>
              <a:rPr lang="fr-FR" sz="1200" dirty="0"/>
              <a:t> </a:t>
            </a:r>
            <a:endParaRPr lang="fr-FR" sz="1200" dirty="0">
              <a:solidFill>
                <a:schemeClr val="bg1"/>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1BF8782B-F910-0025-6380-334D821FE8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4"/>
            <a:ext cx="3528392" cy="2062103"/>
          </a:xfrm>
          <a:prstGeom prst="rect">
            <a:avLst/>
          </a:prstGeom>
        </p:spPr>
        <p:txBody>
          <a:bodyPr wrap="square">
            <a:spAutoFit/>
          </a:bodyPr>
          <a:lstStyle/>
          <a:p>
            <a:pPr algn="just" rtl="1"/>
            <a:r>
              <a:rPr lang="ar-AE" sz="3200" dirty="0">
                <a:solidFill>
                  <a:schemeClr val="bg1"/>
                </a:solidFill>
              </a:rPr>
              <a:t>المجد للآب والابن</a:t>
            </a:r>
            <a:br>
              <a:rPr lang="fr-FR" sz="3200" dirty="0">
                <a:solidFill>
                  <a:schemeClr val="bg1"/>
                </a:solidFill>
              </a:rPr>
            </a:br>
            <a:r>
              <a:rPr lang="ar-AE" sz="3200" dirty="0">
                <a:solidFill>
                  <a:schemeClr val="bg1"/>
                </a:solidFill>
              </a:rPr>
              <a:t> والروح القدس</a:t>
            </a:r>
            <a:br>
              <a:rPr lang="fr-FR" sz="3200" dirty="0">
                <a:solidFill>
                  <a:schemeClr val="bg1"/>
                </a:solidFill>
              </a:rPr>
            </a:br>
            <a:r>
              <a:rPr lang="ar-AE" sz="3200" dirty="0">
                <a:solidFill>
                  <a:schemeClr val="bg1"/>
                </a:solidFill>
              </a:rPr>
              <a:t> الآن وكل أوان</a:t>
            </a:r>
            <a:br>
              <a:rPr lang="fr-FR" sz="3200" dirty="0">
                <a:solidFill>
                  <a:schemeClr val="bg1"/>
                </a:solidFill>
              </a:rPr>
            </a:br>
            <a:r>
              <a:rPr lang="ar-AE" sz="3200" dirty="0">
                <a:solidFill>
                  <a:schemeClr val="bg1"/>
                </a:solidFill>
              </a:rPr>
              <a:t> وإلى دهر </a:t>
            </a:r>
            <a:r>
              <a:rPr lang="ar-AE" sz="3200" dirty="0" err="1">
                <a:solidFill>
                  <a:schemeClr val="bg1"/>
                </a:solidFill>
              </a:rPr>
              <a:t>الداهرين</a:t>
            </a:r>
            <a:r>
              <a:rPr lang="ar-AE" sz="3200" dirty="0">
                <a:solidFill>
                  <a:schemeClr val="bg1"/>
                </a:solidFill>
              </a:rPr>
              <a:t> آمين.</a:t>
            </a:r>
            <a:endParaRPr lang="fr-FR" sz="3200" dirty="0">
              <a:solidFill>
                <a:schemeClr val="bg1"/>
              </a:solidFill>
            </a:endParaRPr>
          </a:p>
        </p:txBody>
      </p:sp>
      <p:sp>
        <p:nvSpPr>
          <p:cNvPr id="6" name="Rectangle 5"/>
          <p:cNvSpPr/>
          <p:nvPr/>
        </p:nvSpPr>
        <p:spPr>
          <a:xfrm>
            <a:off x="323528" y="249492"/>
            <a:ext cx="4572508" cy="2554545"/>
          </a:xfrm>
          <a:prstGeom prst="rect">
            <a:avLst/>
          </a:prstGeom>
        </p:spPr>
        <p:txBody>
          <a:bodyPr wrap="square">
            <a:spAutoFit/>
          </a:bodyPr>
          <a:lstStyle/>
          <a:p>
            <a:pPr algn="just"/>
            <a:r>
              <a:rPr lang="es-ES" sz="3200" dirty="0">
                <a:solidFill>
                  <a:schemeClr val="bg1"/>
                </a:solidFill>
                <a:latin typeface="CS Avva Shenouda" pitchFamily="34" charset="0"/>
              </a:rPr>
              <a:t>Doxa Patri ke `</a:t>
            </a:r>
            <a:r>
              <a:rPr lang="es-ES" sz="3200" dirty="0" err="1">
                <a:solidFill>
                  <a:schemeClr val="bg1"/>
                </a:solidFill>
                <a:latin typeface="CS Avva Shenouda" pitchFamily="34" charset="0"/>
              </a:rPr>
              <a:t>Uiw</a:t>
            </a:r>
            <a:r>
              <a:rPr lang="es-ES" sz="3200" dirty="0">
                <a:solidFill>
                  <a:schemeClr val="bg1"/>
                </a:solidFill>
                <a:latin typeface="CS Avva Shenouda" pitchFamily="34" charset="0"/>
              </a:rPr>
              <a:t>  @ ke `</a:t>
            </a:r>
            <a:r>
              <a:rPr lang="es-ES" sz="3200" dirty="0" err="1">
                <a:solidFill>
                  <a:schemeClr val="bg1"/>
                </a:solidFill>
                <a:latin typeface="CS Avva Shenouda" pitchFamily="34" charset="0"/>
              </a:rPr>
              <a:t>agiw</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Pneumati</a:t>
            </a:r>
            <a:r>
              <a:rPr lang="es-ES" sz="3200" dirty="0">
                <a:solidFill>
                  <a:schemeClr val="bg1"/>
                </a:solidFill>
                <a:latin typeface="CS Avva Shenouda" pitchFamily="34" charset="0"/>
              </a:rPr>
              <a:t> @ ke </a:t>
            </a:r>
            <a:r>
              <a:rPr lang="es-ES" sz="3200" dirty="0" err="1">
                <a:solidFill>
                  <a:schemeClr val="bg1"/>
                </a:solidFill>
                <a:latin typeface="CS Avva Shenouda" pitchFamily="34" charset="0"/>
              </a:rPr>
              <a:t>nun</a:t>
            </a:r>
            <a:r>
              <a:rPr lang="es-ES" sz="3200" dirty="0">
                <a:solidFill>
                  <a:schemeClr val="bg1"/>
                </a:solidFill>
                <a:latin typeface="CS Avva Shenouda" pitchFamily="34" charset="0"/>
              </a:rPr>
              <a:t> ke `</a:t>
            </a:r>
            <a:r>
              <a:rPr lang="es-ES" sz="3200" dirty="0" err="1">
                <a:solidFill>
                  <a:schemeClr val="bg1"/>
                </a:solidFill>
                <a:latin typeface="CS Avva Shenouda" pitchFamily="34" charset="0"/>
              </a:rPr>
              <a:t>a`i</a:t>
            </a:r>
            <a:r>
              <a:rPr lang="es-ES" sz="3200" dirty="0">
                <a:solidFill>
                  <a:schemeClr val="bg1"/>
                </a:solidFill>
                <a:latin typeface="CS Avva Shenouda" pitchFamily="34" charset="0"/>
              </a:rPr>
              <a:t> ke </a:t>
            </a:r>
            <a:r>
              <a:rPr lang="es-ES" sz="3200" dirty="0" err="1">
                <a:solidFill>
                  <a:schemeClr val="bg1"/>
                </a:solidFill>
                <a:latin typeface="CS Avva Shenouda" pitchFamily="34" charset="0"/>
              </a:rPr>
              <a:t>ic</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touc</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e`wnac</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twn</a:t>
            </a:r>
            <a:br>
              <a:rPr lang="es-ES" sz="3200" dirty="0">
                <a:solidFill>
                  <a:schemeClr val="bg1"/>
                </a:solidFill>
                <a:latin typeface="CS Avva Shenouda" pitchFamily="34" charset="0"/>
              </a:rPr>
            </a:br>
            <a:r>
              <a:rPr lang="es-ES" sz="3200" dirty="0">
                <a:solidFill>
                  <a:schemeClr val="bg1"/>
                </a:solidFill>
                <a:latin typeface="CS Avva Shenouda" pitchFamily="34" charset="0"/>
              </a:rPr>
              <a:t>`</a:t>
            </a:r>
            <a:r>
              <a:rPr lang="es-ES" sz="3200" dirty="0" err="1">
                <a:solidFill>
                  <a:schemeClr val="bg1"/>
                </a:solidFill>
                <a:latin typeface="CS Avva Shenouda" pitchFamily="34" charset="0"/>
              </a:rPr>
              <a:t>e`wnwn</a:t>
            </a:r>
            <a:r>
              <a:rPr lang="es-ES" sz="3200" dirty="0">
                <a:solidFill>
                  <a:schemeClr val="bg1"/>
                </a:solidFill>
                <a:latin typeface="CS Avva Shenouda" pitchFamily="34" charset="0"/>
              </a:rPr>
              <a:t> `</a:t>
            </a:r>
            <a:r>
              <a:rPr lang="es-ES" sz="3200" dirty="0" err="1">
                <a:solidFill>
                  <a:schemeClr val="bg1"/>
                </a:solidFill>
                <a:latin typeface="CS Avva Shenouda" pitchFamily="34" charset="0"/>
              </a:rPr>
              <a:t>amyn</a:t>
            </a:r>
            <a:r>
              <a:rPr lang="es-ES" sz="3200" dirty="0">
                <a:solidFill>
                  <a:schemeClr val="bg1"/>
                </a:solidFill>
                <a:latin typeface="CS Avva Shenouda" pitchFamily="34" charset="0"/>
              </a:rPr>
              <a:t>.</a:t>
            </a:r>
            <a:endParaRPr lang="fr-FR" sz="32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Gloire au Père et au Fils, </a:t>
            </a:r>
          </a:p>
          <a:p>
            <a:pPr algn="ctr"/>
            <a:r>
              <a:rPr lang="fr-FR" sz="2800" b="1" dirty="0">
                <a:solidFill>
                  <a:schemeClr val="bg1"/>
                </a:solidFill>
                <a:latin typeface="Book Antiqua" pitchFamily="18" charset="0"/>
              </a:rPr>
              <a:t>et au Saint-Esprit, </a:t>
            </a:r>
          </a:p>
          <a:p>
            <a:pPr algn="ctr"/>
            <a:r>
              <a:rPr lang="fr-FR" sz="2800" b="1" dirty="0">
                <a:solidFill>
                  <a:schemeClr val="bg1"/>
                </a:solidFill>
                <a:latin typeface="Book Antiqua" pitchFamily="18" charset="0"/>
              </a:rPr>
              <a:t>maintenant et pour toujours, </a:t>
            </a:r>
          </a:p>
          <a:p>
            <a:pPr algn="ctr"/>
            <a:r>
              <a:rPr lang="fr-FR" sz="2800" b="1" dirty="0">
                <a:solidFill>
                  <a:schemeClr val="bg1"/>
                </a:solidFill>
                <a:latin typeface="Book Antiqua" pitchFamily="18" charset="0"/>
              </a:rPr>
              <a:t>et dans les siècles des siècles. Amen.</a:t>
            </a:r>
          </a:p>
        </p:txBody>
      </p:sp>
      <p:sp>
        <p:nvSpPr>
          <p:cNvPr id="18" name="ZoneTexte 17">
            <a:extLst>
              <a:ext uri="{FF2B5EF4-FFF2-40B4-BE49-F238E27FC236}">
                <a16:creationId xmlns:a16="http://schemas.microsoft.com/office/drawing/2014/main" id="{EF7F2991-D353-106F-9268-8DE7948F8FE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es-ES" sz="1200" dirty="0">
                <a:solidFill>
                  <a:schemeClr val="bg1"/>
                </a:solidFill>
                <a:latin typeface="CS Avva Shenouda" pitchFamily="34" charset="0"/>
              </a:rPr>
              <a:t>L</a:t>
            </a:r>
            <a:r>
              <a:rPr lang="fr-FR" sz="1200" dirty="0" err="1">
                <a:solidFill>
                  <a:schemeClr val="bg1"/>
                </a:solidFill>
                <a:latin typeface="CS Avva Shenouda" pitchFamily="34" charset="0"/>
              </a:rPr>
              <a:t>oipon</a:t>
            </a:r>
            <a:r>
              <a:rPr lang="fr-FR" sz="1200" dirty="0">
                <a:solidFill>
                  <a:schemeClr val="bg1"/>
                </a:solidFill>
                <a:latin typeface="CS Avva Shenouda" pitchFamily="34" charset="0"/>
              </a:rPr>
              <a:t> </a:t>
            </a:r>
            <a:r>
              <a:rPr lang="fr-FR" sz="1200" dirty="0"/>
              <a:t>– </a:t>
            </a:r>
            <a:r>
              <a:rPr lang="fr-FR" sz="1200" dirty="0">
                <a:solidFill>
                  <a:schemeClr val="bg1"/>
                </a:solidFill>
                <a:latin typeface="Book Antiqua" pitchFamily="18" charset="0"/>
              </a:rPr>
              <a:t>Introduction à la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Adam</a:t>
            </a:r>
            <a:r>
              <a:rPr lang="fr-FR" sz="1200" dirty="0"/>
              <a:t> </a:t>
            </a:r>
            <a:endParaRPr lang="fr-FR" sz="1200" dirty="0">
              <a:solidFill>
                <a:schemeClr val="bg1"/>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9EF92FF6-0ACC-A9FC-A6EC-C9D9B3C2C4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395536" y="573528"/>
            <a:ext cx="8437580" cy="1200329"/>
          </a:xfrm>
          <a:prstGeom prst="rect">
            <a:avLst/>
          </a:prstGeom>
        </p:spPr>
        <p:txBody>
          <a:bodyPr wrap="square">
            <a:spAutoFit/>
          </a:bodyPr>
          <a:lstStyle/>
          <a:p>
            <a:pPr algn="ctr"/>
            <a:r>
              <a:rPr lang="fr-FR" sz="3600" dirty="0">
                <a:solidFill>
                  <a:schemeClr val="bg1"/>
                </a:solidFill>
                <a:latin typeface="CS Avva Shenouda" pitchFamily="34" charset="0"/>
              </a:rPr>
              <a:t>};</a:t>
            </a:r>
            <a:r>
              <a:rPr lang="fr-FR" sz="3600" dirty="0" err="1">
                <a:solidFill>
                  <a:schemeClr val="bg1"/>
                </a:solidFill>
                <a:latin typeface="CS Avva Shenouda" pitchFamily="34" charset="0"/>
              </a:rPr>
              <a:t>e`otoki`a</a:t>
            </a:r>
            <a:r>
              <a:rPr lang="fr-FR" sz="3600" dirty="0">
                <a:solidFill>
                  <a:schemeClr val="bg1"/>
                </a:solidFill>
                <a:latin typeface="CS Avva Shenouda" pitchFamily="34" charset="0"/>
              </a:rPr>
              <a:t> `m`</a:t>
            </a:r>
            <a:r>
              <a:rPr lang="fr-FR" sz="3600" dirty="0" err="1">
                <a:solidFill>
                  <a:schemeClr val="bg1"/>
                </a:solidFill>
                <a:latin typeface="CS Avva Shenouda" pitchFamily="34" charset="0"/>
              </a:rPr>
              <a:t>p`ehoou</a:t>
            </a:r>
            <a:r>
              <a:rPr lang="fr-FR" sz="3600" dirty="0">
                <a:solidFill>
                  <a:schemeClr val="bg1"/>
                </a:solidFill>
                <a:latin typeface="CS Avva Shenouda" pitchFamily="34" charset="0"/>
              </a:rPr>
              <a:t> </a:t>
            </a:r>
          </a:p>
          <a:p>
            <a:pPr algn="ctr"/>
            <a:r>
              <a:rPr lang="fr-FR" sz="3600" dirty="0">
                <a:solidFill>
                  <a:schemeClr val="bg1"/>
                </a:solidFill>
                <a:latin typeface="CS Avva Shenouda" pitchFamily="34" charset="0"/>
              </a:rPr>
              <a:t>`n}</a:t>
            </a:r>
            <a:r>
              <a:rPr lang="fr-FR" sz="3600" dirty="0" err="1">
                <a:solidFill>
                  <a:schemeClr val="bg1"/>
                </a:solidFill>
                <a:latin typeface="CS Avva Shenouda" pitchFamily="34" charset="0"/>
              </a:rPr>
              <a:t>kupi`aky</a:t>
            </a:r>
            <a:r>
              <a:rPr lang="fr-FR" sz="3600" dirty="0">
                <a:solidFill>
                  <a:schemeClr val="bg1"/>
                </a:solidFill>
                <a:latin typeface="CS Avva Shenouda" pitchFamily="34" charset="0"/>
              </a:rPr>
              <a:t> @ `</a:t>
            </a:r>
            <a:r>
              <a:rPr lang="fr-FR" sz="3600" dirty="0" err="1">
                <a:solidFill>
                  <a:schemeClr val="bg1"/>
                </a:solidFill>
                <a:latin typeface="CS Avva Shenouda" pitchFamily="34" charset="0"/>
              </a:rPr>
              <a:t>y,oc</a:t>
            </a:r>
            <a:r>
              <a:rPr lang="fr-FR" sz="3600" dirty="0">
                <a:solidFill>
                  <a:schemeClr val="bg1"/>
                </a:solidFill>
                <a:latin typeface="CS Avva Shenouda" pitchFamily="34" charset="0"/>
              </a:rPr>
              <a:t> Adam</a:t>
            </a:r>
          </a:p>
        </p:txBody>
      </p:sp>
      <p:sp>
        <p:nvSpPr>
          <p:cNvPr id="16" name="Rectangle 15"/>
          <p:cNvSpPr/>
          <p:nvPr/>
        </p:nvSpPr>
        <p:spPr>
          <a:xfrm>
            <a:off x="1385646" y="3186430"/>
            <a:ext cx="6318702" cy="969496"/>
          </a:xfrm>
          <a:prstGeom prst="rect">
            <a:avLst/>
          </a:prstGeom>
        </p:spPr>
        <p:txBody>
          <a:bodyPr wrap="square">
            <a:spAutoFit/>
          </a:bodyPr>
          <a:lstStyle/>
          <a:p>
            <a:pPr algn="ctr"/>
            <a:r>
              <a:rPr lang="fr-FR" sz="2850" dirty="0" err="1">
                <a:solidFill>
                  <a:schemeClr val="bg1"/>
                </a:solidFill>
                <a:latin typeface="Book Antiqua" pitchFamily="18" charset="0"/>
              </a:rPr>
              <a:t>Théotokie</a:t>
            </a:r>
            <a:r>
              <a:rPr lang="fr-FR" sz="2850" dirty="0">
                <a:solidFill>
                  <a:schemeClr val="bg1"/>
                </a:solidFill>
                <a:latin typeface="Book Antiqua" pitchFamily="18" charset="0"/>
              </a:rPr>
              <a:t> du dimanche </a:t>
            </a:r>
          </a:p>
          <a:p>
            <a:pPr algn="ctr"/>
            <a:r>
              <a:rPr lang="fr-FR" sz="2850" dirty="0">
                <a:solidFill>
                  <a:schemeClr val="bg1"/>
                </a:solidFill>
                <a:latin typeface="Book Antiqua" pitchFamily="18" charset="0"/>
              </a:rPr>
              <a:t>sur la mélodie Adam</a:t>
            </a:r>
          </a:p>
        </p:txBody>
      </p:sp>
      <p:sp>
        <p:nvSpPr>
          <p:cNvPr id="6" name="Rectangle 5"/>
          <p:cNvSpPr/>
          <p:nvPr/>
        </p:nvSpPr>
        <p:spPr>
          <a:xfrm>
            <a:off x="3167845" y="2144201"/>
            <a:ext cx="2852063" cy="715581"/>
          </a:xfrm>
          <a:prstGeom prst="rect">
            <a:avLst/>
          </a:prstGeom>
        </p:spPr>
        <p:txBody>
          <a:bodyPr wrap="none">
            <a:spAutoFit/>
          </a:bodyPr>
          <a:lstStyle/>
          <a:p>
            <a:r>
              <a:rPr lang="fr-FR" sz="4050" dirty="0" err="1">
                <a:solidFill>
                  <a:schemeClr val="bg1"/>
                </a:solidFill>
                <a:latin typeface="Avva_Marcos" pitchFamily="82" charset="0"/>
              </a:rPr>
              <a:t>Cemoemo</a:t>
            </a:r>
            <a:r>
              <a:rPr lang="fr-FR" sz="4050" dirty="0" err="1">
                <a:solidFill>
                  <a:schemeClr val="bg1"/>
                </a:solidFill>
                <a:latin typeface="CS Avva Shenouda" pitchFamily="34" charset="0"/>
              </a:rPr>
              <a:t>emou</a:t>
            </a:r>
            <a:r>
              <a:rPr lang="fr-FR" sz="4050" dirty="0">
                <a:solidFill>
                  <a:schemeClr val="bg1"/>
                </a:solidFill>
                <a:latin typeface="CS Avva Shenouda" pitchFamily="34" charset="0"/>
              </a:rPr>
              <a:t>]  </a:t>
            </a:r>
            <a:endParaRPr lang="fr-FR" sz="3750" dirty="0">
              <a:solidFill>
                <a:schemeClr val="bg1"/>
              </a:solidFill>
              <a:latin typeface="CS Avva Shenouda" pitchFamily="34" charset="0"/>
            </a:endParaRPr>
          </a:p>
        </p:txBody>
      </p:sp>
      <p:sp>
        <p:nvSpPr>
          <p:cNvPr id="17" name="ZoneTexte 16">
            <a:extLst>
              <a:ext uri="{FF2B5EF4-FFF2-40B4-BE49-F238E27FC236}">
                <a16:creationId xmlns:a16="http://schemas.microsoft.com/office/drawing/2014/main" id="{44C4DE7A-6BD5-55C5-E9CA-7CD64809A2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9E25207-B432-01D7-A88A-358466A167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مدعوة صديقة</a:t>
            </a:r>
            <a:endParaRPr lang="fr-FR" sz="3200" dirty="0">
              <a:solidFill>
                <a:schemeClr val="bg1"/>
              </a:solidFill>
            </a:endParaRPr>
          </a:p>
          <a:p>
            <a:pPr algn="just" rtl="1"/>
            <a:r>
              <a:rPr lang="ar-AE" sz="3200" dirty="0">
                <a:solidFill>
                  <a:schemeClr val="bg1"/>
                </a:solidFill>
              </a:rPr>
              <a:t>أيتها المباركة</a:t>
            </a:r>
            <a:endParaRPr lang="fr-FR" sz="3200" dirty="0">
              <a:solidFill>
                <a:schemeClr val="bg1"/>
              </a:solidFill>
            </a:endParaRPr>
          </a:p>
          <a:p>
            <a:pPr algn="just" rtl="1"/>
            <a:r>
              <a:rPr lang="ar-AE" sz="3200" dirty="0">
                <a:solidFill>
                  <a:schemeClr val="bg1"/>
                </a:solidFill>
              </a:rPr>
              <a:t>في النساء</a:t>
            </a:r>
            <a:endParaRPr lang="fr-FR" sz="3200" dirty="0">
              <a:solidFill>
                <a:schemeClr val="bg1"/>
              </a:solidFill>
            </a:endParaRPr>
          </a:p>
          <a:p>
            <a:pPr algn="just" rtl="1"/>
            <a:r>
              <a:rPr lang="ar-AE" sz="3200" dirty="0">
                <a:solidFill>
                  <a:schemeClr val="bg1"/>
                </a:solidFill>
              </a:rPr>
              <a:t>القبة الثانية.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Avva_Marcos" pitchFamily="82" charset="0"/>
              </a:rPr>
              <a:t>Ceeeeeeemoee</a:t>
            </a:r>
            <a:r>
              <a:rPr lang="fr-FR" sz="2800" dirty="0" err="1">
                <a:solidFill>
                  <a:schemeClr val="bg1"/>
                </a:solidFill>
                <a:latin typeface="CS Avva Shenouda" pitchFamily="34" charset="0"/>
              </a:rPr>
              <a:t>emou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dikeoc</a:t>
            </a:r>
            <a:r>
              <a:rPr lang="fr-FR" sz="2800" dirty="0">
                <a:solidFill>
                  <a:schemeClr val="bg1"/>
                </a:solidFill>
                <a:latin typeface="CS Avva Shenouda" pitchFamily="34" charset="0"/>
              </a:rPr>
              <a:t> @ `w ;</a:t>
            </a:r>
            <a:r>
              <a:rPr lang="fr-FR" sz="2800" dirty="0" err="1">
                <a:solidFill>
                  <a:schemeClr val="bg1"/>
                </a:solidFill>
                <a:latin typeface="CS Avva Shenouda" pitchFamily="34" charset="0"/>
              </a:rPr>
              <a:t>yet</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cmarwout</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nihi</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omi</a:t>
            </a:r>
            <a:r>
              <a:rPr lang="fr-FR" sz="2800" dirty="0">
                <a:solidFill>
                  <a:schemeClr val="bg1"/>
                </a:solidFill>
                <a:latin typeface="CS Avva Shenouda" pitchFamily="34" charset="0"/>
              </a:rPr>
              <a:t> @ je ]</a:t>
            </a:r>
            <a:r>
              <a:rPr lang="fr-FR" sz="2800" dirty="0" err="1">
                <a:solidFill>
                  <a:schemeClr val="bg1"/>
                </a:solidFill>
                <a:latin typeface="CS Avva Shenouda" pitchFamily="34" charset="0"/>
              </a:rPr>
              <a:t>mah</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cnou</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ckyny</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l'on t’a appelée</a:t>
            </a:r>
          </a:p>
          <a:p>
            <a:pPr algn="ctr"/>
            <a:r>
              <a:rPr lang="fr-FR" sz="2800" b="1" dirty="0">
                <a:solidFill>
                  <a:schemeClr val="bg1"/>
                </a:solidFill>
                <a:latin typeface="Book Antiqua" pitchFamily="18" charset="0"/>
              </a:rPr>
              <a:t>Avec raison, ô toi</a:t>
            </a:r>
          </a:p>
          <a:p>
            <a:pPr algn="ctr"/>
            <a:r>
              <a:rPr lang="fr-FR" sz="2800" b="1" dirty="0">
                <a:solidFill>
                  <a:schemeClr val="bg1"/>
                </a:solidFill>
                <a:latin typeface="Book Antiqua" pitchFamily="18" charset="0"/>
              </a:rPr>
              <a:t>Bénie entre les femmes</a:t>
            </a:r>
          </a:p>
          <a:p>
            <a:pPr algn="ctr"/>
            <a:r>
              <a:rPr lang="fr-FR" sz="2800" b="1" dirty="0">
                <a:solidFill>
                  <a:schemeClr val="bg1"/>
                </a:solidFill>
                <a:latin typeface="Book Antiqua" pitchFamily="18" charset="0"/>
              </a:rPr>
              <a:t>La seconde Tente</a:t>
            </a:r>
          </a:p>
        </p:txBody>
      </p:sp>
      <p:sp>
        <p:nvSpPr>
          <p:cNvPr id="17" name="ZoneTexte 16">
            <a:extLst>
              <a:ext uri="{FF2B5EF4-FFF2-40B4-BE49-F238E27FC236}">
                <a16:creationId xmlns:a16="http://schemas.microsoft.com/office/drawing/2014/main" id="{48D729FE-2731-9EBE-9394-D4D3E262DA6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DE0A361-BA46-2B3C-BEE3-3BEE7EC7CA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التي تُدعى</a:t>
            </a:r>
            <a:endParaRPr lang="fr-FR" sz="3200" dirty="0">
              <a:solidFill>
                <a:schemeClr val="bg1"/>
              </a:solidFill>
            </a:endParaRPr>
          </a:p>
          <a:p>
            <a:pPr algn="just" rtl="1"/>
            <a:r>
              <a:rPr lang="ar-AE" sz="3200" dirty="0">
                <a:solidFill>
                  <a:schemeClr val="bg1"/>
                </a:solidFill>
              </a:rPr>
              <a:t>قدس الأقداس</a:t>
            </a:r>
            <a:endParaRPr lang="fr-FR" sz="3200" dirty="0">
              <a:solidFill>
                <a:schemeClr val="bg1"/>
              </a:solidFill>
            </a:endParaRPr>
          </a:p>
          <a:p>
            <a:pPr algn="just" rtl="1"/>
            <a:r>
              <a:rPr lang="ar-AE" sz="3200" dirty="0">
                <a:solidFill>
                  <a:schemeClr val="bg1"/>
                </a:solidFill>
              </a:rPr>
              <a:t>وفيها</a:t>
            </a:r>
            <a:endParaRPr lang="fr-FR" sz="3200" dirty="0">
              <a:solidFill>
                <a:schemeClr val="bg1"/>
              </a:solidFill>
            </a:endParaRPr>
          </a:p>
          <a:p>
            <a:pPr algn="just" rtl="1"/>
            <a:r>
              <a:rPr lang="ar-AE" sz="3200" dirty="0">
                <a:solidFill>
                  <a:schemeClr val="bg1"/>
                </a:solidFill>
              </a:rPr>
              <a:t>لوحا العهد.</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es-ES" sz="2800" dirty="0">
                <a:solidFill>
                  <a:schemeClr val="bg1"/>
                </a:solidFill>
                <a:latin typeface="CS Avva Shenouda" pitchFamily="34" charset="0"/>
              </a:rPr>
              <a:t>¿ :</a:t>
            </a:r>
            <a:r>
              <a:rPr lang="es-ES" sz="2800" dirty="0" err="1">
                <a:solidFill>
                  <a:schemeClr val="bg1"/>
                </a:solidFill>
                <a:latin typeface="CS Avva Shenouda" pitchFamily="34" charset="0"/>
              </a:rPr>
              <a:t>yetoumou</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eroc</a:t>
            </a:r>
            <a:r>
              <a:rPr lang="es-ES" sz="2800" dirty="0">
                <a:solidFill>
                  <a:schemeClr val="bg1"/>
                </a:solidFill>
                <a:latin typeface="CS Avva Shenouda" pitchFamily="34" charset="0"/>
              </a:rPr>
              <a:t> @ je ;y=e=;=u @ `</a:t>
            </a:r>
            <a:r>
              <a:rPr lang="es-ES" sz="2800" dirty="0" err="1">
                <a:solidFill>
                  <a:schemeClr val="bg1"/>
                </a:solidFill>
                <a:latin typeface="CS Avva Shenouda" pitchFamily="34" charset="0"/>
              </a:rPr>
              <a:t>nte</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ny</a:t>
            </a:r>
            <a:r>
              <a:rPr lang="es-ES" sz="2800" dirty="0">
                <a:solidFill>
                  <a:schemeClr val="bg1"/>
                </a:solidFill>
                <a:latin typeface="CS Avva Shenouda" pitchFamily="34" charset="0"/>
              </a:rPr>
              <a:t>=e=;=u @ `ere </a:t>
            </a:r>
            <a:r>
              <a:rPr lang="es-ES" sz="2800" dirty="0" err="1">
                <a:solidFill>
                  <a:schemeClr val="bg1"/>
                </a:solidFill>
                <a:latin typeface="CS Avva Shenouda" pitchFamily="34" charset="0"/>
              </a:rPr>
              <a:t>ni`plax</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nqytc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as été appelée</a:t>
            </a:r>
          </a:p>
          <a:p>
            <a:pPr algn="ctr"/>
            <a:r>
              <a:rPr lang="fr-FR" sz="2800" b="1" dirty="0">
                <a:solidFill>
                  <a:schemeClr val="bg1"/>
                </a:solidFill>
                <a:latin typeface="Book Antiqua" pitchFamily="18" charset="0"/>
              </a:rPr>
              <a:t>Aussi le Saint des Saints</a:t>
            </a:r>
          </a:p>
          <a:p>
            <a:pPr algn="ctr"/>
            <a:r>
              <a:rPr lang="fr-FR" sz="2800" b="1" dirty="0">
                <a:solidFill>
                  <a:schemeClr val="bg1"/>
                </a:solidFill>
                <a:latin typeface="Book Antiqua" pitchFamily="18" charset="0"/>
              </a:rPr>
              <a:t>C'est là où se trouvaient</a:t>
            </a:r>
          </a:p>
          <a:p>
            <a:pPr algn="ctr"/>
            <a:r>
              <a:rPr lang="fr-FR" sz="2800" b="1" dirty="0">
                <a:solidFill>
                  <a:schemeClr val="bg1"/>
                </a:solidFill>
                <a:latin typeface="Book Antiqua" pitchFamily="18" charset="0"/>
              </a:rPr>
              <a:t>Les Tables de la Loi</a:t>
            </a:r>
          </a:p>
        </p:txBody>
      </p:sp>
      <p:sp>
        <p:nvSpPr>
          <p:cNvPr id="17" name="ZoneTexte 16">
            <a:extLst>
              <a:ext uri="{FF2B5EF4-FFF2-40B4-BE49-F238E27FC236}">
                <a16:creationId xmlns:a16="http://schemas.microsoft.com/office/drawing/2014/main" id="{6E95E292-361D-FBE4-B969-62AA1F9DCF5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A3BCF6A-929C-E3D3-A0D0-322941963B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العهد</a:t>
            </a:r>
            <a:r>
              <a:rPr lang="fr-FR" sz="3200" dirty="0">
                <a:solidFill>
                  <a:schemeClr val="bg1"/>
                </a:solidFill>
              </a:rPr>
              <a:t> </a:t>
            </a:r>
            <a:r>
              <a:rPr lang="ar-AE" sz="3200" dirty="0">
                <a:solidFill>
                  <a:schemeClr val="bg1"/>
                </a:solidFill>
              </a:rPr>
              <a:t>والعشر</a:t>
            </a:r>
            <a:endParaRPr lang="fr-FR" sz="3200" dirty="0">
              <a:solidFill>
                <a:schemeClr val="bg1"/>
              </a:solidFill>
            </a:endParaRPr>
          </a:p>
          <a:p>
            <a:pPr algn="just" rtl="1"/>
            <a:r>
              <a:rPr lang="ar-AE" sz="3200" dirty="0">
                <a:solidFill>
                  <a:schemeClr val="bg1"/>
                </a:solidFill>
              </a:rPr>
              <a:t>الكلمات</a:t>
            </a:r>
            <a:endParaRPr lang="fr-FR" sz="3200" dirty="0">
              <a:solidFill>
                <a:schemeClr val="bg1"/>
              </a:solidFill>
            </a:endParaRPr>
          </a:p>
          <a:p>
            <a:pPr algn="just" rtl="1"/>
            <a:r>
              <a:rPr lang="ar-AE" sz="3200" dirty="0">
                <a:solidFill>
                  <a:schemeClr val="bg1"/>
                </a:solidFill>
              </a:rPr>
              <a:t>هذه المكتوبة</a:t>
            </a:r>
            <a:endParaRPr lang="fr-FR" sz="3200" dirty="0">
              <a:solidFill>
                <a:schemeClr val="bg1"/>
              </a:solidFill>
            </a:endParaRPr>
          </a:p>
          <a:p>
            <a:pPr algn="just" rtl="1"/>
            <a:r>
              <a:rPr lang="ar-AE" sz="3200" dirty="0">
                <a:solidFill>
                  <a:schemeClr val="bg1"/>
                </a:solidFill>
              </a:rPr>
              <a:t>بأصبع الله.</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Nte ]di`a;yky @ nem pi=i  `ncaji @ nai etaf`cqytou @ `nje pityb `</a:t>
            </a:r>
            <a:r>
              <a:rPr lang="pt-BR" sz="2800">
                <a:solidFill>
                  <a:schemeClr val="bg1"/>
                </a:solidFill>
                <a:latin typeface="CS Avva Shenouda" pitchFamily="34" charset="0"/>
              </a:rPr>
              <a:t>nte `V</a:t>
            </a:r>
            <a:r>
              <a:rPr lang="pt-BR" sz="2800" dirty="0">
                <a:solidFill>
                  <a:schemeClr val="bg1"/>
                </a:solidFill>
                <a:latin typeface="CS Avva Shenouda" pitchFamily="34" charset="0"/>
              </a:rPr>
              <a: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Les Tables de l'Alliance</a:t>
            </a:r>
          </a:p>
          <a:p>
            <a:pPr algn="ctr"/>
            <a:r>
              <a:rPr lang="fr-FR" sz="2800" b="1" dirty="0">
                <a:solidFill>
                  <a:schemeClr val="bg1"/>
                </a:solidFill>
                <a:latin typeface="Book Antiqua" pitchFamily="18" charset="0"/>
              </a:rPr>
              <a:t>Avec les Dix Paroles</a:t>
            </a:r>
          </a:p>
          <a:p>
            <a:pPr algn="ctr"/>
            <a:r>
              <a:rPr lang="fr-FR" sz="2800" b="1" dirty="0">
                <a:solidFill>
                  <a:schemeClr val="bg1"/>
                </a:solidFill>
                <a:latin typeface="Book Antiqua" pitchFamily="18" charset="0"/>
              </a:rPr>
              <a:t>Qui ont été inscrites</a:t>
            </a:r>
          </a:p>
          <a:p>
            <a:pPr algn="ctr"/>
            <a:r>
              <a:rPr lang="fr-FR" sz="2800" b="1" dirty="0">
                <a:solidFill>
                  <a:schemeClr val="bg1"/>
                </a:solidFill>
                <a:latin typeface="Book Antiqua" pitchFamily="18" charset="0"/>
              </a:rPr>
              <a:t>Par le doigt de Dieu</a:t>
            </a:r>
          </a:p>
        </p:txBody>
      </p:sp>
      <p:sp>
        <p:nvSpPr>
          <p:cNvPr id="17" name="ZoneTexte 16">
            <a:extLst>
              <a:ext uri="{FF2B5EF4-FFF2-40B4-BE49-F238E27FC236}">
                <a16:creationId xmlns:a16="http://schemas.microsoft.com/office/drawing/2014/main" id="{186B9653-893A-71BA-9257-8695474C22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12989A3-18CE-C683-3081-28BA13AFF9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سبقت أن دلتنا</a:t>
            </a:r>
            <a:endParaRPr lang="fr-FR" sz="3200" dirty="0">
              <a:solidFill>
                <a:schemeClr val="bg1"/>
              </a:solidFill>
            </a:endParaRPr>
          </a:p>
          <a:p>
            <a:pPr algn="just" rtl="1"/>
            <a:r>
              <a:rPr lang="ar-AE" sz="3200" dirty="0">
                <a:solidFill>
                  <a:schemeClr val="bg1"/>
                </a:solidFill>
              </a:rPr>
              <a:t>على </a:t>
            </a:r>
            <a:r>
              <a:rPr lang="ar-AE" sz="3200" dirty="0" err="1">
                <a:solidFill>
                  <a:schemeClr val="bg1"/>
                </a:solidFill>
              </a:rPr>
              <a:t>اليوطة</a:t>
            </a:r>
            <a:endParaRPr lang="fr-FR" sz="3200" dirty="0">
              <a:solidFill>
                <a:schemeClr val="bg1"/>
              </a:solidFill>
            </a:endParaRPr>
          </a:p>
          <a:p>
            <a:pPr algn="just" rtl="1"/>
            <a:r>
              <a:rPr lang="ar-AE" sz="3200" dirty="0">
                <a:solidFill>
                  <a:schemeClr val="bg1"/>
                </a:solidFill>
              </a:rPr>
              <a:t>اسم الخلاص</a:t>
            </a:r>
            <a:endParaRPr lang="fr-FR" sz="3200" dirty="0">
              <a:solidFill>
                <a:schemeClr val="bg1"/>
              </a:solidFill>
            </a:endParaRPr>
          </a:p>
          <a:p>
            <a:pPr algn="just" rtl="1"/>
            <a:r>
              <a:rPr lang="ar-AE" sz="3200" dirty="0">
                <a:solidFill>
                  <a:schemeClr val="bg1"/>
                </a:solidFill>
              </a:rPr>
              <a:t>الذي ليسوع المسيح.</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¿Ceersorp `nercummenin @ nan `mpiiwta @ Piran `noujai @ `nte I=y=c P=,=c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Elles nous ont signifié</a:t>
            </a:r>
          </a:p>
          <a:p>
            <a:pPr algn="ctr"/>
            <a:r>
              <a:rPr lang="fr-FR" sz="2800" b="1" dirty="0">
                <a:solidFill>
                  <a:schemeClr val="bg1"/>
                </a:solidFill>
                <a:latin typeface="Book Antiqua" pitchFamily="18" charset="0"/>
              </a:rPr>
              <a:t>D'avance le Iota</a:t>
            </a:r>
          </a:p>
          <a:p>
            <a:pPr algn="ctr"/>
            <a:r>
              <a:rPr lang="fr-FR" sz="2800" b="1" dirty="0">
                <a:solidFill>
                  <a:schemeClr val="bg1"/>
                </a:solidFill>
                <a:latin typeface="Book Antiqua" pitchFamily="18" charset="0"/>
              </a:rPr>
              <a:t>C'est le Nom salutaire</a:t>
            </a:r>
          </a:p>
          <a:p>
            <a:pPr algn="ctr"/>
            <a:r>
              <a:rPr lang="fr-FR" sz="2800" b="1" dirty="0">
                <a:solidFill>
                  <a:schemeClr val="bg1"/>
                </a:solidFill>
                <a:latin typeface="Book Antiqua" pitchFamily="18" charset="0"/>
              </a:rPr>
              <a:t>Qui est à Jésus-Christ</a:t>
            </a:r>
          </a:p>
        </p:txBody>
      </p:sp>
      <p:sp>
        <p:nvSpPr>
          <p:cNvPr id="17" name="ZoneTexte 16">
            <a:extLst>
              <a:ext uri="{FF2B5EF4-FFF2-40B4-BE49-F238E27FC236}">
                <a16:creationId xmlns:a16="http://schemas.microsoft.com/office/drawing/2014/main" id="{54E230B4-D38D-B336-F0A1-ED5D68309CE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8035D9C-4BB2-EE8B-DB94-4E0BA047B17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هذا الذي تجسد منك</a:t>
            </a:r>
            <a:endParaRPr lang="fr-FR" sz="3200" dirty="0">
              <a:solidFill>
                <a:schemeClr val="bg1"/>
              </a:solidFill>
            </a:endParaRPr>
          </a:p>
          <a:p>
            <a:pPr algn="just" rtl="1"/>
            <a:r>
              <a:rPr lang="ar-AE" sz="3200" dirty="0">
                <a:solidFill>
                  <a:schemeClr val="bg1"/>
                </a:solidFill>
              </a:rPr>
              <a:t> بغير تغيير</a:t>
            </a:r>
            <a:endParaRPr lang="fr-FR" sz="3200" dirty="0">
              <a:solidFill>
                <a:schemeClr val="bg1"/>
              </a:solidFill>
            </a:endParaRPr>
          </a:p>
          <a:p>
            <a:pPr algn="just" rtl="1"/>
            <a:r>
              <a:rPr lang="ar-AE" sz="3200" dirty="0">
                <a:solidFill>
                  <a:schemeClr val="bg1"/>
                </a:solidFill>
              </a:rPr>
              <a:t> وصار وسيطاً</a:t>
            </a:r>
            <a:endParaRPr lang="fr-FR" sz="3200" dirty="0">
              <a:solidFill>
                <a:schemeClr val="bg1"/>
              </a:solidFill>
            </a:endParaRPr>
          </a:p>
          <a:p>
            <a:pPr algn="just" rtl="1"/>
            <a:r>
              <a:rPr lang="ar-AE" sz="3200" dirty="0">
                <a:solidFill>
                  <a:schemeClr val="bg1"/>
                </a:solidFill>
              </a:rPr>
              <a:t> لعهد جديد.</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Vai etaf[icarx `nqy] @ qen oumetatsib] @ afswpi `mmecityc @ eudia;yky `mberi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Lui qui s'est incarné</a:t>
            </a:r>
          </a:p>
          <a:p>
            <a:pPr algn="ctr"/>
            <a:r>
              <a:rPr lang="fr-FR" sz="2800" b="1" dirty="0">
                <a:solidFill>
                  <a:schemeClr val="bg1"/>
                </a:solidFill>
                <a:latin typeface="Book Antiqua" pitchFamily="18" charset="0"/>
              </a:rPr>
              <a:t>En toi sans changement</a:t>
            </a:r>
          </a:p>
          <a:p>
            <a:pPr algn="ctr"/>
            <a:r>
              <a:rPr lang="fr-FR" sz="2800" b="1" dirty="0">
                <a:solidFill>
                  <a:schemeClr val="bg1"/>
                </a:solidFill>
                <a:latin typeface="Book Antiqua" pitchFamily="18" charset="0"/>
              </a:rPr>
              <a:t>Et devint médiateur</a:t>
            </a:r>
          </a:p>
          <a:p>
            <a:pPr algn="ctr"/>
            <a:r>
              <a:rPr lang="fr-FR" sz="2800" b="1" dirty="0">
                <a:solidFill>
                  <a:schemeClr val="bg1"/>
                </a:solidFill>
                <a:latin typeface="Book Antiqua" pitchFamily="18" charset="0"/>
              </a:rPr>
              <a:t>D’une Alliance nouvelle</a:t>
            </a:r>
          </a:p>
        </p:txBody>
      </p:sp>
      <p:sp>
        <p:nvSpPr>
          <p:cNvPr id="17" name="ZoneTexte 16">
            <a:extLst>
              <a:ext uri="{FF2B5EF4-FFF2-40B4-BE49-F238E27FC236}">
                <a16:creationId xmlns:a16="http://schemas.microsoft.com/office/drawing/2014/main" id="{BD9AE162-E344-3826-8CBC-15E7A02C11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6AD4CCF-C127-98F7-61F7-67D99B0DCB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قبل رشاش</a:t>
            </a:r>
            <a:endParaRPr lang="fr-FR" sz="3200" dirty="0">
              <a:solidFill>
                <a:schemeClr val="bg1"/>
              </a:solidFill>
            </a:endParaRPr>
          </a:p>
          <a:p>
            <a:pPr algn="just" rtl="1"/>
            <a:r>
              <a:rPr lang="ar-AE" sz="3200" dirty="0">
                <a:solidFill>
                  <a:schemeClr val="bg1"/>
                </a:solidFill>
              </a:rPr>
              <a:t>دمه المقدس</a:t>
            </a:r>
            <a:endParaRPr lang="fr-FR" sz="3200" dirty="0">
              <a:solidFill>
                <a:schemeClr val="bg1"/>
              </a:solidFill>
            </a:endParaRPr>
          </a:p>
          <a:p>
            <a:pPr algn="just" rtl="1"/>
            <a:r>
              <a:rPr lang="ar-AE" sz="3200" dirty="0">
                <a:solidFill>
                  <a:schemeClr val="bg1"/>
                </a:solidFill>
              </a:rPr>
              <a:t>طهر المؤمنين</a:t>
            </a:r>
            <a:endParaRPr lang="fr-FR" sz="3200" dirty="0">
              <a:solidFill>
                <a:schemeClr val="bg1"/>
              </a:solidFill>
            </a:endParaRPr>
          </a:p>
          <a:p>
            <a:pPr algn="just" rtl="1"/>
            <a:r>
              <a:rPr lang="ar-AE" sz="3200" dirty="0">
                <a:solidFill>
                  <a:schemeClr val="bg1"/>
                </a:solidFill>
              </a:rPr>
              <a:t>شعباً مُبرراً.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a:solidFill>
                  <a:schemeClr val="bg1"/>
                </a:solidFill>
                <a:latin typeface="CS Avva Shenouda" pitchFamily="34" charset="0"/>
              </a:rPr>
              <a:t>¿ `Ebolhiten </a:t>
            </a:r>
            <a:r>
              <a:rPr lang="pt-BR" sz="2800" dirty="0">
                <a:solidFill>
                  <a:schemeClr val="bg1"/>
                </a:solidFill>
                <a:latin typeface="CS Avva Shenouda" pitchFamily="34" charset="0"/>
              </a:rPr>
              <a:t>`vnoujq @ `nte pef`cnof =e=;=u @ aftoubo `nnye;nah] @ eulaoc eu`;maiof</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par l’aspersion</a:t>
            </a:r>
          </a:p>
          <a:p>
            <a:pPr algn="ctr"/>
            <a:r>
              <a:rPr lang="fr-FR" sz="2800" b="1" dirty="0">
                <a:solidFill>
                  <a:schemeClr val="bg1"/>
                </a:solidFill>
                <a:latin typeface="Book Antiqua" pitchFamily="18" charset="0"/>
              </a:rPr>
              <a:t>De son sang très saint</a:t>
            </a:r>
          </a:p>
          <a:p>
            <a:pPr algn="ctr"/>
            <a:r>
              <a:rPr lang="fr-FR" sz="2800" b="1" dirty="0">
                <a:solidFill>
                  <a:schemeClr val="bg1"/>
                </a:solidFill>
                <a:latin typeface="Book Antiqua" pitchFamily="18" charset="0"/>
              </a:rPr>
              <a:t>Purifia les croyants</a:t>
            </a:r>
          </a:p>
          <a:p>
            <a:pPr algn="ctr"/>
            <a:r>
              <a:rPr lang="fr-FR" sz="2800" b="1" dirty="0">
                <a:solidFill>
                  <a:schemeClr val="bg1"/>
                </a:solidFill>
                <a:latin typeface="Book Antiqua" pitchFamily="18" charset="0"/>
              </a:rPr>
              <a:t>Un peuple justifié</a:t>
            </a:r>
          </a:p>
        </p:txBody>
      </p:sp>
      <p:sp>
        <p:nvSpPr>
          <p:cNvPr id="17" name="ZoneTexte 16">
            <a:extLst>
              <a:ext uri="{FF2B5EF4-FFF2-40B4-BE49-F238E27FC236}">
                <a16:creationId xmlns:a16="http://schemas.microsoft.com/office/drawing/2014/main" id="{732E0436-D07A-ED47-07FB-C848068B0F3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3B6AD07-A32A-65CF-A264-FFF71F1D047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 كل حين.</a:t>
            </a:r>
            <a:endParaRPr lang="fr-FR" sz="3200" dirty="0">
              <a:solidFill>
                <a:schemeClr val="bg1"/>
              </a:solidFill>
            </a:endParaRPr>
          </a:p>
        </p:txBody>
      </p:sp>
      <p:sp>
        <p:nvSpPr>
          <p:cNvPr id="6" name="Rectangle 5"/>
          <p:cNvSpPr/>
          <p:nvPr/>
        </p:nvSpPr>
        <p:spPr>
          <a:xfrm>
            <a:off x="323528" y="249492"/>
            <a:ext cx="4392488" cy="1815882"/>
          </a:xfrm>
          <a:prstGeom prst="rect">
            <a:avLst/>
          </a:prstGeom>
        </p:spPr>
        <p:txBody>
          <a:bodyPr wrap="square">
            <a:spAutoFit/>
          </a:bodyPr>
          <a:lstStyle/>
          <a:p>
            <a:pPr algn="just"/>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8A5517E1-BA8E-C201-058F-FBD70A5FA4A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406D753-F2D5-426C-135F-5C42856A0E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6" name="Rectangle 5"/>
          <p:cNvSpPr/>
          <p:nvPr/>
        </p:nvSpPr>
        <p:spPr>
          <a:xfrm>
            <a:off x="323528" y="249492"/>
            <a:ext cx="4320480" cy="1815882"/>
          </a:xfrm>
          <a:prstGeom prst="rect">
            <a:avLst/>
          </a:prstGeom>
        </p:spPr>
        <p:txBody>
          <a:bodyPr wrap="square">
            <a:spAutoFit/>
          </a:bodyPr>
          <a:lstStyle/>
          <a:p>
            <a:pPr algn="just"/>
            <a:r>
              <a:rPr lang="pt-BR" sz="2800" dirty="0">
                <a:solidFill>
                  <a:schemeClr val="bg1"/>
                </a:solidFill>
                <a:latin typeface="CS Avva Shenouda" pitchFamily="34" charset="0"/>
              </a:rPr>
              <a:t>¿ `Anon hwn tentwbh @ e;rensasni eunai @ hiten ne`precbi`a @ `ntotf</a:t>
            </a:r>
          </a:p>
          <a:p>
            <a:pPr algn="just"/>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996D0611-EB6B-684A-7807-A64A5B560D4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B0D8C90-F120-E95F-F419-D18BCC8D40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يقدر أن ينطق</a:t>
            </a:r>
            <a:endParaRPr lang="fr-FR" sz="3200" dirty="0">
              <a:solidFill>
                <a:schemeClr val="bg1"/>
              </a:solidFill>
            </a:endParaRPr>
          </a:p>
          <a:p>
            <a:pPr algn="just" rtl="1"/>
            <a:r>
              <a:rPr lang="ar-AE" sz="3200" dirty="0">
                <a:solidFill>
                  <a:schemeClr val="bg1"/>
                </a:solidFill>
              </a:rPr>
              <a:t>بكرامة القبة</a:t>
            </a:r>
            <a:endParaRPr lang="fr-FR" sz="3200" dirty="0">
              <a:solidFill>
                <a:schemeClr val="bg1"/>
              </a:solidFill>
            </a:endParaRPr>
          </a:p>
          <a:p>
            <a:pPr algn="just" rtl="1"/>
            <a:r>
              <a:rPr lang="ar-AE" sz="3200" dirty="0">
                <a:solidFill>
                  <a:schemeClr val="bg1"/>
                </a:solidFill>
              </a:rPr>
              <a:t>التي صنعها موسى</a:t>
            </a:r>
            <a:endParaRPr lang="fr-FR" sz="3200" dirty="0">
              <a:solidFill>
                <a:schemeClr val="bg1"/>
              </a:solidFill>
            </a:endParaRPr>
          </a:p>
          <a:p>
            <a:pPr algn="just" rtl="1"/>
            <a:r>
              <a:rPr lang="ar-AE" sz="3200" dirty="0">
                <a:solidFill>
                  <a:schemeClr val="bg1"/>
                </a:solidFill>
              </a:rPr>
              <a:t>على جبل سيناء.</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Nim pe;na`scaji @ `m`ptaio</a:t>
            </a:r>
            <a:br>
              <a:rPr lang="pt-BR" sz="2800" dirty="0">
                <a:solidFill>
                  <a:schemeClr val="bg1"/>
                </a:solidFill>
                <a:latin typeface="CS Avva Shenouda" pitchFamily="34" charset="0"/>
              </a:rPr>
            </a:br>
            <a:r>
              <a:rPr lang="pt-BR" sz="2800" dirty="0">
                <a:solidFill>
                  <a:schemeClr val="bg1"/>
                </a:solidFill>
                <a:latin typeface="CS Avva Shenouda" pitchFamily="34" charset="0"/>
              </a:rPr>
              <a:t>`n]`ckyny @ `eta Mw`ucyc ;amioc @ hijen `ptwou `nCina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qui peut donc décrire</a:t>
            </a:r>
          </a:p>
          <a:p>
            <a:pPr algn="ctr"/>
            <a:r>
              <a:rPr lang="fr-FR" sz="2800" b="1" dirty="0">
                <a:solidFill>
                  <a:schemeClr val="bg1"/>
                </a:solidFill>
                <a:latin typeface="Book Antiqua" pitchFamily="18" charset="0"/>
              </a:rPr>
              <a:t>Noblesse de la Tente</a:t>
            </a:r>
          </a:p>
          <a:p>
            <a:pPr algn="ctr"/>
            <a:r>
              <a:rPr lang="fr-FR" sz="2800" b="1" dirty="0">
                <a:solidFill>
                  <a:schemeClr val="bg1"/>
                </a:solidFill>
                <a:latin typeface="Book Antiqua" pitchFamily="18" charset="0"/>
              </a:rPr>
              <a:t>Qu’a construite Moïse</a:t>
            </a:r>
          </a:p>
          <a:p>
            <a:pPr algn="ctr"/>
            <a:r>
              <a:rPr lang="fr-FR" sz="2800" b="1" dirty="0">
                <a:solidFill>
                  <a:schemeClr val="bg1"/>
                </a:solidFill>
                <a:latin typeface="Book Antiqua" pitchFamily="18" charset="0"/>
              </a:rPr>
              <a:t>Sur le mont Sinaï ?</a:t>
            </a:r>
          </a:p>
        </p:txBody>
      </p:sp>
      <p:sp>
        <p:nvSpPr>
          <p:cNvPr id="17" name="ZoneTexte 16">
            <a:extLst>
              <a:ext uri="{FF2B5EF4-FFF2-40B4-BE49-F238E27FC236}">
                <a16:creationId xmlns:a16="http://schemas.microsoft.com/office/drawing/2014/main" id="{84852B2B-03E8-9EF1-B8CE-B47097D904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744A901-C84B-5007-5FDA-FD1C93E0D8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صنعها بمجد</a:t>
            </a:r>
            <a:endParaRPr lang="fr-FR" sz="3200" dirty="0">
              <a:solidFill>
                <a:schemeClr val="bg1"/>
              </a:solidFill>
            </a:endParaRPr>
          </a:p>
          <a:p>
            <a:pPr algn="just" rtl="1"/>
            <a:r>
              <a:rPr lang="ar-AE" sz="3200" dirty="0">
                <a:solidFill>
                  <a:schemeClr val="bg1"/>
                </a:solidFill>
              </a:rPr>
              <a:t>كقول الرب</a:t>
            </a:r>
            <a:endParaRPr lang="fr-FR" sz="3200" dirty="0">
              <a:solidFill>
                <a:schemeClr val="bg1"/>
              </a:solidFill>
            </a:endParaRPr>
          </a:p>
          <a:p>
            <a:pPr algn="just" rtl="1"/>
            <a:r>
              <a:rPr lang="ar-AE" sz="3200" dirty="0">
                <a:solidFill>
                  <a:schemeClr val="bg1"/>
                </a:solidFill>
              </a:rPr>
              <a:t>وكجميع المِثالات</a:t>
            </a:r>
            <a:endParaRPr lang="fr-FR" sz="3200" dirty="0">
              <a:solidFill>
                <a:schemeClr val="bg1"/>
              </a:solidFill>
            </a:endParaRPr>
          </a:p>
          <a:p>
            <a:pPr algn="just" rtl="1"/>
            <a:r>
              <a:rPr lang="ar-AE" sz="3200" dirty="0">
                <a:solidFill>
                  <a:schemeClr val="bg1"/>
                </a:solidFill>
              </a:rPr>
              <a:t>التي أعلنت له.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Af;amioc qen ou`wou @ kata `pcaji </a:t>
            </a:r>
            <a:r>
              <a:rPr lang="pt-BR" sz="2800">
                <a:solidFill>
                  <a:schemeClr val="bg1"/>
                </a:solidFill>
                <a:latin typeface="CS Avva Shenouda" pitchFamily="34" charset="0"/>
              </a:rPr>
              <a:t>`m`P</a:t>
            </a:r>
            <a:r>
              <a:rPr lang="pt-BR" sz="2800" dirty="0">
                <a:solidFill>
                  <a:schemeClr val="bg1"/>
                </a:solidFill>
                <a:latin typeface="CS Avva Shenouda" pitchFamily="34" charset="0"/>
              </a:rPr>
              <a:t>¡ @ nem kata nitupoc tyrou @ etautamof er`wou</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fit avec splendeur </a:t>
            </a:r>
          </a:p>
          <a:p>
            <a:pPr algn="ctr"/>
            <a:r>
              <a:rPr lang="fr-FR" sz="2800" b="1" dirty="0">
                <a:solidFill>
                  <a:schemeClr val="bg1"/>
                </a:solidFill>
                <a:latin typeface="Book Antiqua" pitchFamily="18" charset="0"/>
              </a:rPr>
              <a:t>Comme le Seigneur a dit</a:t>
            </a:r>
          </a:p>
          <a:p>
            <a:pPr algn="ctr"/>
            <a:r>
              <a:rPr lang="fr-FR" sz="2800" b="1" dirty="0">
                <a:solidFill>
                  <a:schemeClr val="bg1"/>
                </a:solidFill>
                <a:latin typeface="Book Antiqua" pitchFamily="18" charset="0"/>
              </a:rPr>
              <a:t>Selon tous les modèles</a:t>
            </a:r>
          </a:p>
          <a:p>
            <a:pPr algn="ctr"/>
            <a:r>
              <a:rPr lang="fr-FR" sz="2800" b="1" dirty="0">
                <a:solidFill>
                  <a:schemeClr val="bg1"/>
                </a:solidFill>
                <a:latin typeface="Book Antiqua" pitchFamily="18" charset="0"/>
              </a:rPr>
              <a:t>Qui lui furent révélés</a:t>
            </a:r>
          </a:p>
        </p:txBody>
      </p:sp>
      <p:sp>
        <p:nvSpPr>
          <p:cNvPr id="17" name="ZoneTexte 16">
            <a:extLst>
              <a:ext uri="{FF2B5EF4-FFF2-40B4-BE49-F238E27FC236}">
                <a16:creationId xmlns:a16="http://schemas.microsoft.com/office/drawing/2014/main" id="{75EA98E4-5E63-127A-B18A-E33AEC7F2BB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7D06EEB-9F3F-034D-06FE-26A9DDFD94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تلك التي كان هارون</a:t>
            </a:r>
            <a:endParaRPr lang="fr-FR" sz="3200" dirty="0">
              <a:solidFill>
                <a:schemeClr val="bg1"/>
              </a:solidFill>
            </a:endParaRPr>
          </a:p>
          <a:p>
            <a:pPr algn="just" rtl="1"/>
            <a:r>
              <a:rPr lang="ar-AE" sz="3200" dirty="0">
                <a:solidFill>
                  <a:schemeClr val="bg1"/>
                </a:solidFill>
              </a:rPr>
              <a:t>وبنوه يخدمون فيها</a:t>
            </a:r>
            <a:endParaRPr lang="fr-FR" sz="3200" dirty="0">
              <a:solidFill>
                <a:schemeClr val="bg1"/>
              </a:solidFill>
            </a:endParaRPr>
          </a:p>
          <a:p>
            <a:pPr algn="just" rtl="1"/>
            <a:r>
              <a:rPr lang="ar-AE" sz="3200" dirty="0">
                <a:solidFill>
                  <a:schemeClr val="bg1"/>
                </a:solidFill>
              </a:rPr>
              <a:t>بمثال العلاء</a:t>
            </a:r>
            <a:endParaRPr lang="fr-FR" sz="3200" dirty="0">
              <a:solidFill>
                <a:schemeClr val="bg1"/>
              </a:solidFill>
            </a:endParaRPr>
          </a:p>
          <a:p>
            <a:pPr algn="just" rtl="1"/>
            <a:r>
              <a:rPr lang="ar-AE" sz="3200" dirty="0">
                <a:solidFill>
                  <a:schemeClr val="bg1"/>
                </a:solidFill>
              </a:rPr>
              <a:t>وظل السمائيات.</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:y `ere A`arwn @ nem nefsyri semsi `nqytc @ qen `ptupoc `nte `p[ici @ nem `tqyibi `nte na`tve</a:t>
            </a:r>
            <a:endParaRPr lang="fr-FR" sz="2800" dirty="0">
              <a:solidFill>
                <a:schemeClr val="bg1"/>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schemeClr val="bg1"/>
                </a:solidFill>
                <a:latin typeface="Book Antiqua" pitchFamily="18" charset="0"/>
              </a:rPr>
              <a:t>Là, Aaron et ses fils</a:t>
            </a:r>
          </a:p>
          <a:p>
            <a:pPr algn="ctr"/>
            <a:r>
              <a:rPr lang="fr-FR" sz="2800" b="1" dirty="0">
                <a:solidFill>
                  <a:schemeClr val="bg1"/>
                </a:solidFill>
                <a:latin typeface="Book Antiqua" pitchFamily="18" charset="0"/>
              </a:rPr>
              <a:t>Ont exercé le culte</a:t>
            </a:r>
          </a:p>
          <a:p>
            <a:pPr algn="ctr"/>
            <a:r>
              <a:rPr lang="fr-FR" sz="2800" b="1" dirty="0">
                <a:solidFill>
                  <a:schemeClr val="bg1"/>
                </a:solidFill>
                <a:latin typeface="Book Antiqua" pitchFamily="18" charset="0"/>
              </a:rPr>
              <a:t>Suivant l’exemple très haut</a:t>
            </a:r>
          </a:p>
          <a:p>
            <a:pPr algn="ctr"/>
            <a:r>
              <a:rPr lang="fr-FR" sz="2800" b="1" dirty="0">
                <a:solidFill>
                  <a:schemeClr val="bg1"/>
                </a:solidFill>
                <a:latin typeface="Book Antiqua" pitchFamily="18" charset="0"/>
              </a:rPr>
              <a:t>Et l’ombre des choses célestes</a:t>
            </a:r>
          </a:p>
        </p:txBody>
      </p:sp>
      <p:sp>
        <p:nvSpPr>
          <p:cNvPr id="17" name="ZoneTexte 16">
            <a:extLst>
              <a:ext uri="{FF2B5EF4-FFF2-40B4-BE49-F238E27FC236}">
                <a16:creationId xmlns:a16="http://schemas.microsoft.com/office/drawing/2014/main" id="{C0F86550-65F5-B88D-1D27-6D135AA88EB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E69B8C-B1C8-DF62-2F50-ED36C6CDDA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شبهوك بها</a:t>
            </a:r>
            <a:endParaRPr lang="fr-FR" sz="3200" dirty="0">
              <a:solidFill>
                <a:schemeClr val="bg1"/>
              </a:solidFill>
            </a:endParaRPr>
          </a:p>
          <a:p>
            <a:pPr algn="just" rtl="1"/>
            <a:r>
              <a:rPr lang="ar-AE" sz="3200" dirty="0">
                <a:solidFill>
                  <a:schemeClr val="bg1"/>
                </a:solidFill>
              </a:rPr>
              <a:t>يا مريم العذراء</a:t>
            </a:r>
            <a:endParaRPr lang="fr-FR" sz="3200" dirty="0">
              <a:solidFill>
                <a:schemeClr val="bg1"/>
              </a:solidFill>
            </a:endParaRPr>
          </a:p>
          <a:p>
            <a:pPr algn="just" rtl="1"/>
            <a:r>
              <a:rPr lang="ar-AE" sz="3200" dirty="0">
                <a:solidFill>
                  <a:schemeClr val="bg1"/>
                </a:solidFill>
              </a:rPr>
              <a:t>القبة الحقيقية</a:t>
            </a:r>
            <a:endParaRPr lang="fr-FR" sz="3200" dirty="0">
              <a:solidFill>
                <a:schemeClr val="bg1"/>
              </a:solidFill>
            </a:endParaRPr>
          </a:p>
          <a:p>
            <a:pPr algn="just" rtl="1"/>
            <a:r>
              <a:rPr lang="ar-AE" sz="3200" dirty="0">
                <a:solidFill>
                  <a:schemeClr val="bg1"/>
                </a:solidFill>
              </a:rPr>
              <a:t>التي في داخلها الله.</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 Auten;wni `eroc @ Mari`a ]par;enoc @ ]`ckyny `mmyi @ `</a:t>
            </a:r>
            <a:r>
              <a:rPr lang="pt-BR" sz="2800">
                <a:solidFill>
                  <a:schemeClr val="bg1"/>
                </a:solidFill>
                <a:latin typeface="CS Avva Shenouda" pitchFamily="34" charset="0"/>
              </a:rPr>
              <a:t>ere `V</a:t>
            </a:r>
            <a:r>
              <a:rPr lang="pt-BR" sz="2800" dirty="0">
                <a:solidFill>
                  <a:schemeClr val="bg1"/>
                </a:solidFill>
                <a:latin typeface="CS Avva Shenouda" pitchFamily="34" charset="0"/>
              </a:rPr>
              <a:t>] caqoun `mmoc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l’on t’a comparée</a:t>
            </a:r>
          </a:p>
          <a:p>
            <a:pPr algn="ctr"/>
            <a:r>
              <a:rPr lang="fr-FR" sz="2800" b="1" dirty="0">
                <a:solidFill>
                  <a:schemeClr val="bg1"/>
                </a:solidFill>
                <a:latin typeface="Book Antiqua" pitchFamily="18" charset="0"/>
              </a:rPr>
              <a:t>A elle, ô Vierge Marie</a:t>
            </a:r>
          </a:p>
          <a:p>
            <a:pPr algn="ctr"/>
            <a:r>
              <a:rPr lang="fr-FR" sz="2800" b="1" dirty="0">
                <a:solidFill>
                  <a:schemeClr val="bg1"/>
                </a:solidFill>
                <a:latin typeface="Book Antiqua" pitchFamily="18" charset="0"/>
              </a:rPr>
              <a:t>Toi l’arche véritable</a:t>
            </a:r>
          </a:p>
          <a:p>
            <a:pPr algn="ctr"/>
            <a:r>
              <a:rPr lang="fr-FR" sz="2800" b="1" dirty="0">
                <a:solidFill>
                  <a:schemeClr val="bg1"/>
                </a:solidFill>
                <a:latin typeface="Book Antiqua" pitchFamily="18" charset="0"/>
              </a:rPr>
              <a:t>En qui demeure Dieu</a:t>
            </a:r>
          </a:p>
        </p:txBody>
      </p:sp>
      <p:sp>
        <p:nvSpPr>
          <p:cNvPr id="17" name="ZoneTexte 16">
            <a:extLst>
              <a:ext uri="{FF2B5EF4-FFF2-40B4-BE49-F238E27FC236}">
                <a16:creationId xmlns:a16="http://schemas.microsoft.com/office/drawing/2014/main" id="{2D7013FE-2755-429B-29F5-52CB4AA9040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AA9409B-562B-CC07-CB55-5F47D31346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80112" y="255444"/>
            <a:ext cx="3240360"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D56D1AB5-2210-46D9-5FEE-C384D005476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EDF9933-5428-2EF0-15A1-71DE426854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Je aucaji e;by] @ `nhan`hbyou`i eutai`yout @ ]baki =e=;=u @ `nte pinis] `nouro</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D946FB6D-12DB-AE27-B4D8-BFCFC89C0C2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812AB1C-6789-F04B-ABA3-7EE2D4B1D2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A0B242D8-CB95-02D2-03E5-97F435A3241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78DB88D-7253-3681-16BF-FD1CF4DF57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التابوت المصفح</a:t>
            </a:r>
            <a:endParaRPr lang="fr-FR" sz="3200" dirty="0">
              <a:solidFill>
                <a:schemeClr val="bg1"/>
              </a:solidFill>
            </a:endParaRPr>
          </a:p>
          <a:p>
            <a:pPr algn="just" rtl="1"/>
            <a:r>
              <a:rPr lang="ar-AE" sz="3200" dirty="0">
                <a:solidFill>
                  <a:schemeClr val="bg1"/>
                </a:solidFill>
              </a:rPr>
              <a:t>بالذهب من كل ناحية</a:t>
            </a:r>
            <a:endParaRPr lang="fr-FR" sz="3200" dirty="0">
              <a:solidFill>
                <a:schemeClr val="bg1"/>
              </a:solidFill>
            </a:endParaRPr>
          </a:p>
          <a:p>
            <a:pPr algn="just" rtl="1"/>
            <a:r>
              <a:rPr lang="ar-AE" sz="3200" dirty="0">
                <a:solidFill>
                  <a:schemeClr val="bg1"/>
                </a:solidFill>
              </a:rPr>
              <a:t>المصنوع من خشب</a:t>
            </a:r>
            <a:endParaRPr lang="fr-FR" sz="3200" dirty="0">
              <a:solidFill>
                <a:schemeClr val="bg1"/>
              </a:solidFill>
            </a:endParaRPr>
          </a:p>
          <a:p>
            <a:pPr algn="just" rtl="1"/>
            <a:r>
              <a:rPr lang="ar-AE" sz="3200" dirty="0">
                <a:solidFill>
                  <a:schemeClr val="bg1"/>
                </a:solidFill>
              </a:rPr>
              <a:t>لا يسوس.</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}kibwtoc etosj @ `nnoub `ncaca niben @ ;yetau;amioc @ qen hanse `naterholi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L’arche recouverte</a:t>
            </a:r>
          </a:p>
          <a:p>
            <a:pPr algn="ctr"/>
            <a:r>
              <a:rPr lang="fr-FR" sz="2800" b="1" dirty="0">
                <a:solidFill>
                  <a:schemeClr val="bg1"/>
                </a:solidFill>
                <a:latin typeface="Book Antiqua" pitchFamily="18" charset="0"/>
              </a:rPr>
              <a:t>D’or de tout côté</a:t>
            </a:r>
          </a:p>
          <a:p>
            <a:pPr algn="ctr"/>
            <a:r>
              <a:rPr lang="fr-FR" sz="2800" b="1" dirty="0">
                <a:solidFill>
                  <a:schemeClr val="bg1"/>
                </a:solidFill>
                <a:latin typeface="Book Antiqua" pitchFamily="18" charset="0"/>
              </a:rPr>
              <a:t>Elle était construite</a:t>
            </a:r>
          </a:p>
          <a:p>
            <a:pPr algn="ctr"/>
            <a:r>
              <a:rPr lang="fr-FR" sz="2800" b="1" dirty="0">
                <a:solidFill>
                  <a:schemeClr val="bg1"/>
                </a:solidFill>
                <a:latin typeface="Book Antiqua" pitchFamily="18" charset="0"/>
              </a:rPr>
              <a:t>De bois imputrescible</a:t>
            </a:r>
          </a:p>
        </p:txBody>
      </p:sp>
      <p:sp>
        <p:nvSpPr>
          <p:cNvPr id="17" name="ZoneTexte 16">
            <a:extLst>
              <a:ext uri="{FF2B5EF4-FFF2-40B4-BE49-F238E27FC236}">
                <a16:creationId xmlns:a16="http://schemas.microsoft.com/office/drawing/2014/main" id="{120B4944-72B5-EE59-103B-4953B0983CA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26E66D6-F357-EC1B-4380-9B771E38E0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سبق أن دلنا</a:t>
            </a:r>
            <a:endParaRPr lang="fr-FR" sz="3200" dirty="0">
              <a:solidFill>
                <a:schemeClr val="bg1"/>
              </a:solidFill>
            </a:endParaRPr>
          </a:p>
          <a:p>
            <a:pPr algn="just" rtl="1"/>
            <a:r>
              <a:rPr lang="ar-AE" sz="3200" dirty="0">
                <a:solidFill>
                  <a:schemeClr val="bg1"/>
                </a:solidFill>
              </a:rPr>
              <a:t>على الله الكلمة</a:t>
            </a:r>
            <a:endParaRPr lang="fr-FR" sz="3200" dirty="0">
              <a:solidFill>
                <a:schemeClr val="bg1"/>
              </a:solidFill>
            </a:endParaRPr>
          </a:p>
          <a:p>
            <a:pPr algn="just" rtl="1"/>
            <a:r>
              <a:rPr lang="ar-AE" sz="3200" dirty="0">
                <a:solidFill>
                  <a:schemeClr val="bg1"/>
                </a:solidFill>
              </a:rPr>
              <a:t>الذي صار إنسانًا</a:t>
            </a:r>
            <a:endParaRPr lang="fr-FR" sz="3200" dirty="0">
              <a:solidFill>
                <a:schemeClr val="bg1"/>
              </a:solidFill>
            </a:endParaRPr>
          </a:p>
          <a:p>
            <a:pPr algn="just" rtl="1"/>
            <a:r>
              <a:rPr lang="ar-AE" sz="3200" dirty="0">
                <a:solidFill>
                  <a:schemeClr val="bg1"/>
                </a:solidFill>
              </a:rPr>
              <a:t>بغير افتراق.</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Acersorp `n]myini @ `m`V] Pilogoc @ vy`etafswpi</a:t>
            </a:r>
            <a:br>
              <a:rPr lang="pt-BR" sz="2800" dirty="0">
                <a:solidFill>
                  <a:schemeClr val="bg1"/>
                </a:solidFill>
                <a:latin typeface="CS Avva Shenouda" pitchFamily="34" charset="0"/>
              </a:rPr>
            </a:br>
            <a:r>
              <a:rPr lang="pt-BR" sz="2800" dirty="0">
                <a:solidFill>
                  <a:schemeClr val="bg1"/>
                </a:solidFill>
                <a:latin typeface="CS Avva Shenouda" pitchFamily="34" charset="0"/>
              </a:rPr>
              <a:t>`nrwmi @ qen oumetatvwrj</a:t>
            </a:r>
            <a:endParaRPr lang="fr-FR" sz="2800" dirty="0">
              <a:solidFill>
                <a:schemeClr val="bg1"/>
              </a:solidFill>
              <a:latin typeface="CS Avva Shenouda" pitchFamily="34" charset="0"/>
            </a:endParaRPr>
          </a:p>
        </p:txBody>
      </p:sp>
      <p:sp>
        <p:nvSpPr>
          <p:cNvPr id="7" name="Rectangle 6"/>
          <p:cNvSpPr/>
          <p:nvPr/>
        </p:nvSpPr>
        <p:spPr>
          <a:xfrm>
            <a:off x="323528" y="2859782"/>
            <a:ext cx="8496944" cy="1815882"/>
          </a:xfrm>
          <a:prstGeom prst="rect">
            <a:avLst/>
          </a:prstGeom>
        </p:spPr>
        <p:txBody>
          <a:bodyPr wrap="square">
            <a:spAutoFit/>
          </a:bodyPr>
          <a:lstStyle/>
          <a:p>
            <a:pPr algn="ctr"/>
            <a:r>
              <a:rPr lang="fr-FR" sz="2800" b="1" dirty="0">
                <a:solidFill>
                  <a:schemeClr val="bg1"/>
                </a:solidFill>
                <a:latin typeface="Book Antiqua" pitchFamily="18" charset="0"/>
              </a:rPr>
              <a:t>D’avance, nous signifia</a:t>
            </a:r>
          </a:p>
          <a:p>
            <a:pPr algn="ctr"/>
            <a:r>
              <a:rPr lang="fr-FR" sz="2800" b="1" dirty="0">
                <a:solidFill>
                  <a:schemeClr val="bg1"/>
                </a:solidFill>
                <a:latin typeface="Book Antiqua" pitchFamily="18" charset="0"/>
              </a:rPr>
              <a:t>Le prodige de Dieu</a:t>
            </a:r>
          </a:p>
          <a:p>
            <a:pPr algn="ctr"/>
            <a:r>
              <a:rPr lang="fr-FR" sz="2800" b="1" dirty="0">
                <a:solidFill>
                  <a:schemeClr val="bg1"/>
                </a:solidFill>
                <a:latin typeface="Book Antiqua" pitchFamily="18" charset="0"/>
              </a:rPr>
              <a:t>Le Verbe qui s’est fait homme</a:t>
            </a:r>
          </a:p>
          <a:p>
            <a:pPr algn="ctr"/>
            <a:r>
              <a:rPr lang="fr-FR" sz="2800" b="1" dirty="0">
                <a:solidFill>
                  <a:schemeClr val="bg1"/>
                </a:solidFill>
                <a:latin typeface="Book Antiqua" pitchFamily="18" charset="0"/>
              </a:rPr>
              <a:t>Sans séparation</a:t>
            </a:r>
          </a:p>
        </p:txBody>
      </p:sp>
      <p:sp>
        <p:nvSpPr>
          <p:cNvPr id="17" name="ZoneTexte 16">
            <a:extLst>
              <a:ext uri="{FF2B5EF4-FFF2-40B4-BE49-F238E27FC236}">
                <a16:creationId xmlns:a16="http://schemas.microsoft.com/office/drawing/2014/main" id="{7B3C85AB-096B-30F4-69D1-B9ED1C259F3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452E51-F4F7-0DA6-4A59-25941BC81B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واحد من اثنين</a:t>
            </a:r>
            <a:endParaRPr lang="fr-FR" sz="3200" dirty="0">
              <a:solidFill>
                <a:schemeClr val="bg1"/>
              </a:solidFill>
            </a:endParaRPr>
          </a:p>
          <a:p>
            <a:pPr algn="just" rtl="1"/>
            <a:r>
              <a:rPr lang="ar-AE" sz="3200" dirty="0">
                <a:solidFill>
                  <a:schemeClr val="bg1"/>
                </a:solidFill>
              </a:rPr>
              <a:t>لاهوت قدوس</a:t>
            </a:r>
            <a:endParaRPr lang="fr-FR" sz="3200" dirty="0">
              <a:solidFill>
                <a:schemeClr val="bg1"/>
              </a:solidFill>
            </a:endParaRPr>
          </a:p>
          <a:p>
            <a:pPr algn="just" rtl="1"/>
            <a:r>
              <a:rPr lang="ar-AE" sz="3200" dirty="0">
                <a:solidFill>
                  <a:schemeClr val="bg1"/>
                </a:solidFill>
              </a:rPr>
              <a:t>بغير فساد</a:t>
            </a:r>
            <a:endParaRPr lang="fr-FR" sz="3200" dirty="0">
              <a:solidFill>
                <a:schemeClr val="bg1"/>
              </a:solidFill>
            </a:endParaRPr>
          </a:p>
          <a:p>
            <a:pPr algn="just" rtl="1"/>
            <a:r>
              <a:rPr lang="ar-AE" sz="3200" dirty="0">
                <a:solidFill>
                  <a:schemeClr val="bg1"/>
                </a:solidFill>
              </a:rPr>
              <a:t>مساوٍ للآب.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Ouai pe `ebolqen =b @ oume;nou] ectoubyout @  ecoi `nattako@ `n`omooucioc nem `Viwt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est Un de deux</a:t>
            </a:r>
          </a:p>
          <a:p>
            <a:pPr algn="ctr"/>
            <a:r>
              <a:rPr lang="fr-FR" sz="2800" b="1" dirty="0">
                <a:solidFill>
                  <a:schemeClr val="bg1"/>
                </a:solidFill>
                <a:latin typeface="Book Antiqua" pitchFamily="18" charset="0"/>
              </a:rPr>
              <a:t>Divinité très sainte</a:t>
            </a:r>
          </a:p>
          <a:p>
            <a:pPr algn="ctr"/>
            <a:r>
              <a:rPr lang="fr-FR" sz="2800" b="1" dirty="0">
                <a:solidFill>
                  <a:schemeClr val="bg1"/>
                </a:solidFill>
                <a:latin typeface="Book Antiqua" pitchFamily="18" charset="0"/>
              </a:rPr>
              <a:t>Et incorruptible, Consubstantielle au Père</a:t>
            </a:r>
          </a:p>
        </p:txBody>
      </p:sp>
      <p:sp>
        <p:nvSpPr>
          <p:cNvPr id="17" name="ZoneTexte 16">
            <a:extLst>
              <a:ext uri="{FF2B5EF4-FFF2-40B4-BE49-F238E27FC236}">
                <a16:creationId xmlns:a16="http://schemas.microsoft.com/office/drawing/2014/main" id="{933B3924-7D8C-D270-2FA0-6EA0EBE591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82465D8-3374-5E73-00B2-EA46CEEC71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وناسوت طاهر</a:t>
            </a:r>
            <a:endParaRPr lang="fr-FR" sz="3200" dirty="0">
              <a:solidFill>
                <a:schemeClr val="bg1"/>
              </a:solidFill>
            </a:endParaRPr>
          </a:p>
          <a:p>
            <a:pPr algn="just" rtl="1"/>
            <a:r>
              <a:rPr lang="ar-AE" sz="3200" dirty="0">
                <a:solidFill>
                  <a:schemeClr val="bg1"/>
                </a:solidFill>
              </a:rPr>
              <a:t>بغير مباضعة</a:t>
            </a:r>
            <a:endParaRPr lang="fr-FR" sz="3200" dirty="0">
              <a:solidFill>
                <a:schemeClr val="bg1"/>
              </a:solidFill>
            </a:endParaRPr>
          </a:p>
          <a:p>
            <a:pPr algn="just" rtl="1"/>
            <a:r>
              <a:rPr lang="ar-AE" sz="3200" dirty="0">
                <a:solidFill>
                  <a:schemeClr val="bg1"/>
                </a:solidFill>
              </a:rPr>
              <a:t>مساوِ لنا</a:t>
            </a:r>
            <a:endParaRPr lang="fr-FR" sz="3200" dirty="0">
              <a:solidFill>
                <a:schemeClr val="bg1"/>
              </a:solidFill>
            </a:endParaRPr>
          </a:p>
          <a:p>
            <a:pPr algn="just" rtl="1"/>
            <a:r>
              <a:rPr lang="ar-AE" sz="3200" dirty="0">
                <a:solidFill>
                  <a:schemeClr val="bg1"/>
                </a:solidFill>
              </a:rPr>
              <a:t>كالتدبير.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Nem oumetrwmi e;ouab @ ,wric cunouci`a @ </a:t>
            </a:r>
            <a:br>
              <a:rPr lang="pt-BR" sz="2800" dirty="0">
                <a:solidFill>
                  <a:schemeClr val="bg1"/>
                </a:solidFill>
                <a:latin typeface="CS Avva Shenouda" pitchFamily="34" charset="0"/>
              </a:rPr>
            </a:br>
            <a:r>
              <a:rPr lang="pt-BR" sz="2800" dirty="0">
                <a:solidFill>
                  <a:schemeClr val="bg1"/>
                </a:solidFill>
                <a:latin typeface="CS Avva Shenouda" pitchFamily="34" charset="0"/>
              </a:rPr>
              <a:t>`n`omooucioc neman @ kata ]oikonomi`a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une humanité</a:t>
            </a:r>
          </a:p>
          <a:p>
            <a:pPr algn="ctr"/>
            <a:r>
              <a:rPr lang="fr-FR" sz="2800" b="1" dirty="0">
                <a:solidFill>
                  <a:schemeClr val="bg1"/>
                </a:solidFill>
                <a:latin typeface="Book Antiqua" pitchFamily="18" charset="0"/>
              </a:rPr>
              <a:t>Sainte et sans mélange</a:t>
            </a:r>
          </a:p>
          <a:p>
            <a:pPr algn="ctr"/>
            <a:r>
              <a:rPr lang="fr-FR" sz="2800" b="1" dirty="0">
                <a:solidFill>
                  <a:schemeClr val="bg1"/>
                </a:solidFill>
                <a:latin typeface="Book Antiqua" pitchFamily="18" charset="0"/>
              </a:rPr>
              <a:t>Consubstantielle à nous</a:t>
            </a:r>
          </a:p>
          <a:p>
            <a:pPr algn="ctr"/>
            <a:r>
              <a:rPr lang="fr-FR" sz="2800" b="1" dirty="0">
                <a:solidFill>
                  <a:schemeClr val="bg1"/>
                </a:solidFill>
                <a:latin typeface="Book Antiqua" pitchFamily="18" charset="0"/>
              </a:rPr>
              <a:t>Selon l’Economie</a:t>
            </a:r>
          </a:p>
        </p:txBody>
      </p:sp>
      <p:sp>
        <p:nvSpPr>
          <p:cNvPr id="17" name="ZoneTexte 16">
            <a:extLst>
              <a:ext uri="{FF2B5EF4-FFF2-40B4-BE49-F238E27FC236}">
                <a16:creationId xmlns:a16="http://schemas.microsoft.com/office/drawing/2014/main" id="{0FD55E7E-A641-1DC0-82D0-C9A2FC50213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41EBB27-9932-6883-8FFB-F518305996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هذا الذي أخذه منكِ</a:t>
            </a:r>
            <a:endParaRPr lang="fr-FR" sz="3200" dirty="0">
              <a:solidFill>
                <a:schemeClr val="bg1"/>
              </a:solidFill>
            </a:endParaRPr>
          </a:p>
          <a:p>
            <a:pPr algn="just" rtl="1"/>
            <a:r>
              <a:rPr lang="ar-AE" sz="3200" dirty="0">
                <a:solidFill>
                  <a:schemeClr val="bg1"/>
                </a:solidFill>
              </a:rPr>
              <a:t>أيتها الغير الدنسة</a:t>
            </a:r>
            <a:endParaRPr lang="fr-FR" sz="3200" dirty="0">
              <a:solidFill>
                <a:schemeClr val="bg1"/>
              </a:solidFill>
            </a:endParaRPr>
          </a:p>
          <a:p>
            <a:pPr algn="just" rtl="1"/>
            <a:r>
              <a:rPr lang="ar-AE" sz="3200" dirty="0">
                <a:solidFill>
                  <a:schemeClr val="bg1"/>
                </a:solidFill>
              </a:rPr>
              <a:t>وأتحد</a:t>
            </a:r>
            <a:endParaRPr lang="fr-FR" sz="3200" dirty="0">
              <a:solidFill>
                <a:schemeClr val="bg1"/>
              </a:solidFill>
            </a:endParaRPr>
          </a:p>
          <a:p>
            <a:pPr algn="just" rtl="1"/>
            <a:r>
              <a:rPr lang="ar-AE" sz="3200" dirty="0">
                <a:solidFill>
                  <a:schemeClr val="bg1"/>
                </a:solidFill>
              </a:rPr>
              <a:t>به كأقنوم.</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 :ai `etaf[itc `nqy] @ `w ]at;wleb @ `eafhwtp `eroc @ kata ouhupoctacic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celle qu’il prit de toi</a:t>
            </a:r>
          </a:p>
          <a:p>
            <a:pPr algn="ctr"/>
            <a:r>
              <a:rPr lang="fr-FR" sz="2800" b="1" dirty="0">
                <a:solidFill>
                  <a:schemeClr val="bg1"/>
                </a:solidFill>
                <a:latin typeface="Book Antiqua" pitchFamily="18" charset="0"/>
              </a:rPr>
              <a:t>Ô toi immaculée</a:t>
            </a:r>
          </a:p>
          <a:p>
            <a:pPr algn="ctr"/>
            <a:r>
              <a:rPr lang="fr-FR" sz="2800" b="1" dirty="0">
                <a:solidFill>
                  <a:schemeClr val="bg1"/>
                </a:solidFill>
                <a:latin typeface="Book Antiqua" pitchFamily="18" charset="0"/>
              </a:rPr>
              <a:t>Et il s’y est uni</a:t>
            </a:r>
          </a:p>
          <a:p>
            <a:pPr algn="ctr"/>
            <a:r>
              <a:rPr lang="fr-FR" sz="2800" b="1" dirty="0">
                <a:solidFill>
                  <a:schemeClr val="bg1"/>
                </a:solidFill>
                <a:latin typeface="Book Antiqua" pitchFamily="18" charset="0"/>
              </a:rPr>
              <a:t>Comme une hypostase</a:t>
            </a:r>
          </a:p>
        </p:txBody>
      </p:sp>
      <p:sp>
        <p:nvSpPr>
          <p:cNvPr id="17" name="ZoneTexte 16">
            <a:extLst>
              <a:ext uri="{FF2B5EF4-FFF2-40B4-BE49-F238E27FC236}">
                <a16:creationId xmlns:a16="http://schemas.microsoft.com/office/drawing/2014/main" id="{8867BC10-9BCE-7C55-C008-EFB13E857D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725DF27-CA32-0750-A48A-4A096327A9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601E7BEE-CB5C-167F-36FB-5BDD3C4DD7D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796AC4F-3CE1-1968-B7C8-5884AEBCD6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`Anon hwn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B65D7461-D18D-DA9C-2017-07F07AB31F8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C13CF00-4396-1F39-5D9A-A5F9B6413E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كل الأنفس معًا</a:t>
            </a:r>
            <a:endParaRPr lang="fr-FR" sz="3200" dirty="0">
              <a:solidFill>
                <a:schemeClr val="bg1"/>
              </a:solidFill>
            </a:endParaRPr>
          </a:p>
          <a:p>
            <a:pPr algn="just" rtl="1"/>
            <a:r>
              <a:rPr lang="ar-AE" sz="3200" dirty="0">
                <a:solidFill>
                  <a:schemeClr val="bg1"/>
                </a:solidFill>
              </a:rPr>
              <a:t>من بني إسرائيل</a:t>
            </a:r>
            <a:endParaRPr lang="fr-FR" sz="3200" dirty="0">
              <a:solidFill>
                <a:schemeClr val="bg1"/>
              </a:solidFill>
            </a:endParaRPr>
          </a:p>
          <a:p>
            <a:pPr algn="just" rtl="1"/>
            <a:r>
              <a:rPr lang="ar-AE" sz="3200" dirty="0">
                <a:solidFill>
                  <a:schemeClr val="bg1"/>
                </a:solidFill>
              </a:rPr>
              <a:t>قدموا قرابين</a:t>
            </a:r>
            <a:endParaRPr lang="fr-FR" sz="3200" dirty="0">
              <a:solidFill>
                <a:schemeClr val="bg1"/>
              </a:solidFill>
            </a:endParaRPr>
          </a:p>
          <a:p>
            <a:pPr algn="just" rtl="1"/>
            <a:r>
              <a:rPr lang="ar-AE" sz="3200" dirty="0">
                <a:solidFill>
                  <a:schemeClr val="bg1"/>
                </a:solidFill>
              </a:rPr>
              <a:t>إلى قبة الرب.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"u,y niben eucop @ `nte nensyri `mPi=cl @ au`ini `nhandwron @ `e]`ckyny `</a:t>
            </a:r>
            <a:r>
              <a:rPr lang="pt-BR" sz="2800">
                <a:solidFill>
                  <a:schemeClr val="bg1"/>
                </a:solidFill>
                <a:latin typeface="CS Avva Shenouda" pitchFamily="34" charset="0"/>
              </a:rPr>
              <a:t>nte `P</a:t>
            </a:r>
            <a:r>
              <a:rPr lang="pt-BR" sz="2800" dirty="0">
                <a:solidFill>
                  <a:schemeClr val="bg1"/>
                </a:solidFill>
                <a:latin typeface="CS Avva Shenouda" pitchFamily="34" charset="0"/>
              </a:rPr>
              <a: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Ensemble toutes les âmes</a:t>
            </a:r>
          </a:p>
          <a:p>
            <a:pPr algn="ctr"/>
            <a:r>
              <a:rPr lang="fr-FR" sz="2800" b="1" dirty="0">
                <a:solidFill>
                  <a:schemeClr val="bg1"/>
                </a:solidFill>
                <a:latin typeface="Book Antiqua" pitchFamily="18" charset="0"/>
              </a:rPr>
              <a:t>Des fils d’Israël</a:t>
            </a:r>
          </a:p>
          <a:p>
            <a:pPr algn="ctr"/>
            <a:r>
              <a:rPr lang="fr-FR" sz="2800" b="1" dirty="0">
                <a:solidFill>
                  <a:schemeClr val="bg1"/>
                </a:solidFill>
                <a:latin typeface="Book Antiqua" pitchFamily="18" charset="0"/>
              </a:rPr>
              <a:t>Ont porté des offrandes</a:t>
            </a:r>
          </a:p>
          <a:p>
            <a:pPr algn="ctr"/>
            <a:r>
              <a:rPr lang="fr-FR" sz="2800" b="1" dirty="0">
                <a:solidFill>
                  <a:schemeClr val="bg1"/>
                </a:solidFill>
                <a:latin typeface="Book Antiqua" pitchFamily="18" charset="0"/>
              </a:rPr>
              <a:t>Pour la tente du Seigneur</a:t>
            </a:r>
          </a:p>
        </p:txBody>
      </p:sp>
      <p:sp>
        <p:nvSpPr>
          <p:cNvPr id="17" name="ZoneTexte 16">
            <a:extLst>
              <a:ext uri="{FF2B5EF4-FFF2-40B4-BE49-F238E27FC236}">
                <a16:creationId xmlns:a16="http://schemas.microsoft.com/office/drawing/2014/main" id="{ED18D0CB-22D5-338F-1DBB-526F51F3E46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8E84E15-5C9E-416C-2AFD-2FF96763D9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الذهب والفضة</a:t>
            </a:r>
            <a:endParaRPr lang="fr-FR" sz="3200" dirty="0">
              <a:solidFill>
                <a:schemeClr val="bg1"/>
              </a:solidFill>
            </a:endParaRPr>
          </a:p>
          <a:p>
            <a:pPr algn="just" rtl="1"/>
            <a:r>
              <a:rPr lang="ar-AE" sz="3200" dirty="0">
                <a:solidFill>
                  <a:schemeClr val="bg1"/>
                </a:solidFill>
              </a:rPr>
              <a:t>والحجر الكريم</a:t>
            </a:r>
            <a:endParaRPr lang="fr-FR" sz="3200" dirty="0">
              <a:solidFill>
                <a:schemeClr val="bg1"/>
              </a:solidFill>
            </a:endParaRPr>
          </a:p>
          <a:p>
            <a:pPr algn="just" rtl="1"/>
            <a:r>
              <a:rPr lang="ar-AE" sz="3200" dirty="0">
                <a:solidFill>
                  <a:schemeClr val="bg1"/>
                </a:solidFill>
              </a:rPr>
              <a:t>والحرير المغزول</a:t>
            </a:r>
            <a:endParaRPr lang="fr-FR" sz="3200" dirty="0">
              <a:solidFill>
                <a:schemeClr val="bg1"/>
              </a:solidFill>
            </a:endParaRPr>
          </a:p>
          <a:p>
            <a:pPr algn="just" rtl="1"/>
            <a:r>
              <a:rPr lang="ar-AE" sz="3200" dirty="0">
                <a:solidFill>
                  <a:schemeClr val="bg1"/>
                </a:solidFill>
              </a:rPr>
              <a:t>والأرجوان.</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 Pinoub nem pihat @ nem pi`wni `mmyi @ nem pisenc etca] @ nem pihu`akun;inon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De l’or et de l’argent</a:t>
            </a:r>
          </a:p>
          <a:p>
            <a:pPr algn="ctr"/>
            <a:r>
              <a:rPr lang="fr-FR" sz="2800" b="1" dirty="0">
                <a:solidFill>
                  <a:schemeClr val="bg1"/>
                </a:solidFill>
                <a:latin typeface="Book Antiqua" pitchFamily="18" charset="0"/>
              </a:rPr>
              <a:t>Et des pierres précieuses</a:t>
            </a:r>
          </a:p>
          <a:p>
            <a:pPr algn="ctr"/>
            <a:r>
              <a:rPr lang="fr-FR" sz="2800" b="1" dirty="0">
                <a:solidFill>
                  <a:schemeClr val="bg1"/>
                </a:solidFill>
                <a:latin typeface="Book Antiqua" pitchFamily="18" charset="0"/>
              </a:rPr>
              <a:t>Avec du lin retors</a:t>
            </a:r>
          </a:p>
          <a:p>
            <a:pPr algn="ctr"/>
            <a:r>
              <a:rPr lang="fr-FR" sz="2800" b="1" dirty="0">
                <a:solidFill>
                  <a:schemeClr val="bg1"/>
                </a:solidFill>
                <a:latin typeface="Book Antiqua" pitchFamily="18" charset="0"/>
              </a:rPr>
              <a:t>Et aussi de la pourpre</a:t>
            </a:r>
          </a:p>
        </p:txBody>
      </p:sp>
      <p:sp>
        <p:nvSpPr>
          <p:cNvPr id="17" name="ZoneTexte 16">
            <a:extLst>
              <a:ext uri="{FF2B5EF4-FFF2-40B4-BE49-F238E27FC236}">
                <a16:creationId xmlns:a16="http://schemas.microsoft.com/office/drawing/2014/main" id="{AEE69A1B-AA0A-0EC7-9DA6-49B5656E899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7F10033-084A-9307-A1D7-5E182F582C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صنعوا تابوتًا</a:t>
            </a:r>
            <a:endParaRPr lang="fr-FR" sz="3200" dirty="0">
              <a:solidFill>
                <a:schemeClr val="bg1"/>
              </a:solidFill>
            </a:endParaRPr>
          </a:p>
          <a:p>
            <a:pPr algn="just" rtl="1"/>
            <a:r>
              <a:rPr lang="ar-AE" sz="3200" dirty="0">
                <a:solidFill>
                  <a:schemeClr val="bg1"/>
                </a:solidFill>
              </a:rPr>
              <a:t>من خشب لا يسوس</a:t>
            </a:r>
            <a:endParaRPr lang="fr-FR" sz="3200" dirty="0">
              <a:solidFill>
                <a:schemeClr val="bg1"/>
              </a:solidFill>
            </a:endParaRPr>
          </a:p>
          <a:p>
            <a:pPr algn="just" rtl="1"/>
            <a:r>
              <a:rPr lang="ar-AE" sz="3200" dirty="0">
                <a:solidFill>
                  <a:schemeClr val="bg1"/>
                </a:solidFill>
              </a:rPr>
              <a:t>وصفحوه بالذهب</a:t>
            </a:r>
            <a:endParaRPr lang="fr-FR" sz="3200" dirty="0">
              <a:solidFill>
                <a:schemeClr val="bg1"/>
              </a:solidFill>
            </a:endParaRPr>
          </a:p>
          <a:p>
            <a:pPr algn="just" rtl="1"/>
            <a:r>
              <a:rPr lang="ar-AE" sz="3200" dirty="0">
                <a:solidFill>
                  <a:schemeClr val="bg1"/>
                </a:solidFill>
              </a:rPr>
              <a:t>داخلاً وخارجاً.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Au;ami`o `noukibwtoc @ qen   hanse `naterholi @ aulalwc `nnoub @ caqoun nem cabol</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construisirent une arche</a:t>
            </a:r>
          </a:p>
          <a:p>
            <a:pPr algn="ctr"/>
            <a:r>
              <a:rPr lang="fr-FR" sz="2800" b="1" dirty="0">
                <a:solidFill>
                  <a:schemeClr val="bg1"/>
                </a:solidFill>
                <a:latin typeface="Book Antiqua" pitchFamily="18" charset="0"/>
              </a:rPr>
              <a:t>De bois imputrescible</a:t>
            </a:r>
          </a:p>
          <a:p>
            <a:pPr algn="ctr"/>
            <a:r>
              <a:rPr lang="fr-FR" sz="2800" b="1" dirty="0">
                <a:solidFill>
                  <a:schemeClr val="bg1"/>
                </a:solidFill>
                <a:latin typeface="Book Antiqua" pitchFamily="18" charset="0"/>
              </a:rPr>
              <a:t>La revêtirent d’or</a:t>
            </a:r>
          </a:p>
          <a:p>
            <a:pPr algn="ctr"/>
            <a:r>
              <a:rPr lang="fr-FR" sz="2800" b="1" dirty="0">
                <a:solidFill>
                  <a:schemeClr val="bg1"/>
                </a:solidFill>
                <a:latin typeface="Book Antiqua" pitchFamily="18" charset="0"/>
              </a:rPr>
              <a:t>Dedans et au dehors</a:t>
            </a:r>
          </a:p>
        </p:txBody>
      </p:sp>
      <p:sp>
        <p:nvSpPr>
          <p:cNvPr id="17" name="ZoneTexte 16">
            <a:extLst>
              <a:ext uri="{FF2B5EF4-FFF2-40B4-BE49-F238E27FC236}">
                <a16:creationId xmlns:a16="http://schemas.microsoft.com/office/drawing/2014/main" id="{80387374-01D1-5FAA-DD90-A671A5428B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82A01F9-D90C-03B1-F239-BD3F813AF9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وأنتِ أيضًا يا مريم</a:t>
            </a:r>
            <a:endParaRPr lang="fr-FR" sz="3200" dirty="0">
              <a:solidFill>
                <a:schemeClr val="bg1"/>
              </a:solidFill>
            </a:endParaRPr>
          </a:p>
          <a:p>
            <a:pPr algn="just" rtl="1"/>
            <a:r>
              <a:rPr lang="ar-AE" sz="3200" dirty="0">
                <a:solidFill>
                  <a:schemeClr val="bg1"/>
                </a:solidFill>
              </a:rPr>
              <a:t>العذراء </a:t>
            </a:r>
            <a:r>
              <a:rPr lang="ar-AE" sz="3200" dirty="0" err="1">
                <a:solidFill>
                  <a:schemeClr val="bg1"/>
                </a:solidFill>
              </a:rPr>
              <a:t>متسربلة</a:t>
            </a:r>
            <a:endParaRPr lang="fr-FR" sz="3200" dirty="0">
              <a:solidFill>
                <a:schemeClr val="bg1"/>
              </a:solidFill>
            </a:endParaRPr>
          </a:p>
          <a:p>
            <a:pPr algn="just" rtl="1"/>
            <a:r>
              <a:rPr lang="ar-AE" sz="3200" dirty="0">
                <a:solidFill>
                  <a:schemeClr val="bg1"/>
                </a:solidFill>
              </a:rPr>
              <a:t>بمجد اللاهوت</a:t>
            </a:r>
            <a:endParaRPr lang="fr-FR" sz="3200" dirty="0">
              <a:solidFill>
                <a:schemeClr val="bg1"/>
              </a:solidFill>
            </a:endParaRPr>
          </a:p>
          <a:p>
            <a:pPr algn="just" rtl="1"/>
            <a:r>
              <a:rPr lang="ar-AE" sz="3200" dirty="0">
                <a:solidFill>
                  <a:schemeClr val="bg1"/>
                </a:solidFill>
              </a:rPr>
              <a:t>داخلاً وخارجاً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Tejolh gar hwi @ Mari`a ]par;enoc @ `m`p`wou `nte ]me;nou] @ caqoun nem cabol</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toi aussi Marie</a:t>
            </a:r>
          </a:p>
          <a:p>
            <a:pPr algn="ctr"/>
            <a:r>
              <a:rPr lang="fr-FR" sz="2800" b="1" dirty="0">
                <a:solidFill>
                  <a:schemeClr val="bg1"/>
                </a:solidFill>
                <a:latin typeface="Book Antiqua" pitchFamily="18" charset="0"/>
              </a:rPr>
              <a:t>Tu revêtis la gloire</a:t>
            </a:r>
          </a:p>
          <a:p>
            <a:pPr algn="ctr"/>
            <a:r>
              <a:rPr lang="fr-FR" sz="2800" b="1" dirty="0">
                <a:solidFill>
                  <a:schemeClr val="bg1"/>
                </a:solidFill>
                <a:latin typeface="Book Antiqua" pitchFamily="18" charset="0"/>
              </a:rPr>
              <a:t>De la divinité</a:t>
            </a:r>
          </a:p>
          <a:p>
            <a:pPr algn="ctr"/>
            <a:r>
              <a:rPr lang="fr-FR" sz="2800" b="1" dirty="0">
                <a:solidFill>
                  <a:schemeClr val="bg1"/>
                </a:solidFill>
                <a:latin typeface="Book Antiqua" pitchFamily="18" charset="0"/>
              </a:rPr>
              <a:t>Dedans et au dehors</a:t>
            </a:r>
          </a:p>
        </p:txBody>
      </p:sp>
      <p:sp>
        <p:nvSpPr>
          <p:cNvPr id="17" name="ZoneTexte 16">
            <a:extLst>
              <a:ext uri="{FF2B5EF4-FFF2-40B4-BE49-F238E27FC236}">
                <a16:creationId xmlns:a16="http://schemas.microsoft.com/office/drawing/2014/main" id="{2E9FE670-F425-ECFE-B8DF-77972B288B7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B043F5-5872-55A8-CEB7-2F7FBDFF53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لأنكِ قدمت</a:t>
            </a:r>
            <a:endParaRPr lang="fr-FR" sz="3200" dirty="0">
              <a:solidFill>
                <a:schemeClr val="bg1"/>
              </a:solidFill>
            </a:endParaRPr>
          </a:p>
          <a:p>
            <a:pPr algn="just" rtl="1"/>
            <a:r>
              <a:rPr lang="ar-AE" sz="3200" dirty="0">
                <a:solidFill>
                  <a:schemeClr val="bg1"/>
                </a:solidFill>
              </a:rPr>
              <a:t>شعبًا كثيرًا</a:t>
            </a:r>
            <a:endParaRPr lang="fr-FR" sz="3200" dirty="0">
              <a:solidFill>
                <a:schemeClr val="bg1"/>
              </a:solidFill>
            </a:endParaRPr>
          </a:p>
          <a:p>
            <a:pPr algn="just" rtl="1"/>
            <a:r>
              <a:rPr lang="ar-AE" sz="3200" dirty="0">
                <a:solidFill>
                  <a:schemeClr val="bg1"/>
                </a:solidFill>
              </a:rPr>
              <a:t>لله ابنٍكٍ</a:t>
            </a:r>
            <a:endParaRPr lang="fr-FR" sz="3200" dirty="0">
              <a:solidFill>
                <a:schemeClr val="bg1"/>
              </a:solidFill>
            </a:endParaRPr>
          </a:p>
          <a:p>
            <a:pPr algn="just" rtl="1"/>
            <a:r>
              <a:rPr lang="ar-AE" sz="3200" dirty="0">
                <a:solidFill>
                  <a:schemeClr val="bg1"/>
                </a:solidFill>
              </a:rPr>
              <a:t>من قبل طهارتك.</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Je `</a:t>
            </a:r>
            <a:r>
              <a:rPr lang="fr-FR" sz="2800" dirty="0" err="1">
                <a:solidFill>
                  <a:schemeClr val="bg1"/>
                </a:solidFill>
                <a:latin typeface="CS Avva Shenouda" pitchFamily="34" charset="0"/>
              </a:rPr>
              <a:t>are`ini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eqoun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noulaoc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efos</a:t>
            </a:r>
            <a:r>
              <a:rPr lang="fr-FR" sz="2800" dirty="0">
                <a:solidFill>
                  <a:schemeClr val="bg1"/>
                </a:solidFill>
                <a:latin typeface="CS Avva Shenouda" pitchFamily="34" charset="0"/>
              </a:rPr>
              <a:t> @ `m`V] </a:t>
            </a:r>
            <a:r>
              <a:rPr lang="fr-FR" sz="2800" dirty="0" err="1">
                <a:solidFill>
                  <a:schemeClr val="bg1"/>
                </a:solidFill>
                <a:latin typeface="CS Avva Shenouda" pitchFamily="34" charset="0"/>
              </a:rPr>
              <a:t>pesyri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petoubo</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tu as offert</a:t>
            </a:r>
          </a:p>
          <a:p>
            <a:pPr algn="ctr"/>
            <a:r>
              <a:rPr lang="fr-FR" sz="2800" b="1" dirty="0">
                <a:solidFill>
                  <a:schemeClr val="bg1"/>
                </a:solidFill>
                <a:latin typeface="Book Antiqua" pitchFamily="18" charset="0"/>
              </a:rPr>
              <a:t>Un peuple très nombreux</a:t>
            </a:r>
          </a:p>
          <a:p>
            <a:pPr algn="ctr"/>
            <a:r>
              <a:rPr lang="fr-FR" sz="2800" b="1" dirty="0">
                <a:solidFill>
                  <a:schemeClr val="bg1"/>
                </a:solidFill>
                <a:latin typeface="Book Antiqua" pitchFamily="18" charset="0"/>
              </a:rPr>
              <a:t>A Dieu qui est ton Fils</a:t>
            </a:r>
          </a:p>
          <a:p>
            <a:pPr algn="ctr"/>
            <a:r>
              <a:rPr lang="fr-FR" sz="2800" b="1" dirty="0">
                <a:solidFill>
                  <a:schemeClr val="bg1"/>
                </a:solidFill>
                <a:latin typeface="Book Antiqua" pitchFamily="18" charset="0"/>
              </a:rPr>
              <a:t>De par ta pureté</a:t>
            </a:r>
          </a:p>
        </p:txBody>
      </p:sp>
      <p:sp>
        <p:nvSpPr>
          <p:cNvPr id="17" name="ZoneTexte 16">
            <a:extLst>
              <a:ext uri="{FF2B5EF4-FFF2-40B4-BE49-F238E27FC236}">
                <a16:creationId xmlns:a16="http://schemas.microsoft.com/office/drawing/2014/main" id="{D81DEC0E-0CF0-0CE9-A6C0-ACEF0BB7896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4EDF699-F363-06EA-BA28-207FCDE73E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11" name="Rectangle 10"/>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7BD88E4B-512F-9E29-8211-1FF90C11590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2F659A3-DA6E-B0B4-8CA9-EC099BE065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aucaji e;by] @ `nhan`hbyou`i eutai`yout @ ]baki =e=;=u @ `nte pinis] `nouro</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9302AED9-A931-E73A-9C5F-B646331A7CB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5BD696A-EA45-EA93-0FED-83842ECFFD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B829FD49-ADE9-2C76-936F-837BB5C27C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0DE9777-0868-E37E-1B86-AF1FFE056F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الغطاء</a:t>
            </a:r>
            <a:endParaRPr lang="fr-FR" sz="3200" dirty="0">
              <a:solidFill>
                <a:schemeClr val="bg1"/>
              </a:solidFill>
            </a:endParaRPr>
          </a:p>
          <a:p>
            <a:pPr algn="just" rtl="1"/>
            <a:r>
              <a:rPr lang="ar-AE" sz="3200" dirty="0">
                <a:solidFill>
                  <a:schemeClr val="bg1"/>
                </a:solidFill>
              </a:rPr>
              <a:t>المظلل عليه</a:t>
            </a:r>
            <a:endParaRPr lang="fr-FR" sz="3200" dirty="0">
              <a:solidFill>
                <a:schemeClr val="bg1"/>
              </a:solidFill>
            </a:endParaRPr>
          </a:p>
          <a:p>
            <a:pPr algn="just" rtl="1"/>
            <a:r>
              <a:rPr lang="ar-AE" sz="3200" dirty="0" err="1">
                <a:solidFill>
                  <a:schemeClr val="bg1"/>
                </a:solidFill>
              </a:rPr>
              <a:t>بالكاروبين</a:t>
            </a:r>
            <a:endParaRPr lang="fr-FR" sz="3200" dirty="0">
              <a:solidFill>
                <a:schemeClr val="bg1"/>
              </a:solidFill>
            </a:endParaRPr>
          </a:p>
          <a:p>
            <a:pPr algn="just" rtl="1"/>
            <a:r>
              <a:rPr lang="ar-AE" sz="3200" dirty="0">
                <a:solidFill>
                  <a:schemeClr val="bg1"/>
                </a:solidFill>
              </a:rPr>
              <a:t>المصورين.</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Pi`ilactyrion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etouhwbc</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mmof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Ni,eroubim</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euoi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nhikwn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 propitiatoire</a:t>
            </a:r>
          </a:p>
          <a:p>
            <a:pPr algn="ctr"/>
            <a:r>
              <a:rPr lang="fr-FR" sz="2800" b="1" dirty="0">
                <a:solidFill>
                  <a:schemeClr val="bg1"/>
                </a:solidFill>
                <a:latin typeface="Book Antiqua" pitchFamily="18" charset="0"/>
              </a:rPr>
              <a:t>Etait ombragé</a:t>
            </a:r>
          </a:p>
          <a:p>
            <a:pPr algn="ctr"/>
            <a:r>
              <a:rPr lang="fr-FR" sz="2800" b="1" dirty="0">
                <a:solidFill>
                  <a:schemeClr val="bg1"/>
                </a:solidFill>
                <a:latin typeface="Book Antiqua" pitchFamily="18" charset="0"/>
              </a:rPr>
              <a:t>Par les Chérubins</a:t>
            </a:r>
          </a:p>
          <a:p>
            <a:pPr algn="ctr"/>
            <a:r>
              <a:rPr lang="fr-FR" sz="2800" b="1" dirty="0">
                <a:solidFill>
                  <a:schemeClr val="bg1"/>
                </a:solidFill>
                <a:latin typeface="Book Antiqua" pitchFamily="18" charset="0"/>
              </a:rPr>
              <a:t>Qui étaient en images </a:t>
            </a:r>
          </a:p>
        </p:txBody>
      </p:sp>
      <p:sp>
        <p:nvSpPr>
          <p:cNvPr id="17" name="ZoneTexte 16">
            <a:extLst>
              <a:ext uri="{FF2B5EF4-FFF2-40B4-BE49-F238E27FC236}">
                <a16:creationId xmlns:a16="http://schemas.microsoft.com/office/drawing/2014/main" id="{E839511A-2958-AFAE-21CC-6E6A54F64F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24333F7-82AB-AB2F-5AF6-1D719F5E44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أي الله الكلمة</a:t>
            </a:r>
            <a:endParaRPr lang="fr-FR" sz="3200" dirty="0">
              <a:solidFill>
                <a:schemeClr val="bg1"/>
              </a:solidFill>
            </a:endParaRPr>
          </a:p>
          <a:p>
            <a:pPr algn="just" rtl="1"/>
            <a:r>
              <a:rPr lang="ar-AE" sz="3200" dirty="0">
                <a:solidFill>
                  <a:schemeClr val="bg1"/>
                </a:solidFill>
              </a:rPr>
              <a:t>الذي تجسد منك</a:t>
            </a:r>
            <a:endParaRPr lang="fr-FR" sz="3200" dirty="0">
              <a:solidFill>
                <a:schemeClr val="bg1"/>
              </a:solidFill>
            </a:endParaRPr>
          </a:p>
          <a:p>
            <a:pPr algn="just" rtl="1"/>
            <a:r>
              <a:rPr lang="ar-AE" sz="3200" dirty="0">
                <a:solidFill>
                  <a:schemeClr val="bg1"/>
                </a:solidFill>
              </a:rPr>
              <a:t>أيتها التي بلا عيب</a:t>
            </a:r>
            <a:endParaRPr lang="fr-FR" sz="3200" dirty="0">
              <a:solidFill>
                <a:schemeClr val="bg1"/>
              </a:solidFill>
            </a:endParaRPr>
          </a:p>
          <a:p>
            <a:pPr algn="just" rtl="1"/>
            <a:r>
              <a:rPr lang="ar-AE" sz="3200" dirty="0">
                <a:solidFill>
                  <a:schemeClr val="bg1"/>
                </a:solidFill>
              </a:rPr>
              <a:t>بغير تغيير.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`V] </a:t>
            </a:r>
            <a:r>
              <a:rPr lang="fr-FR" sz="2800" dirty="0" err="1">
                <a:solidFill>
                  <a:schemeClr val="bg1"/>
                </a:solidFill>
                <a:latin typeface="CS Avva Shenouda" pitchFamily="34" charset="0"/>
              </a:rPr>
              <a:t>Pilogoc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icarx</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a:t>
            </a:r>
            <a:r>
              <a:rPr lang="fr-FR" sz="2800" dirty="0">
                <a:solidFill>
                  <a:schemeClr val="bg1"/>
                </a:solidFill>
                <a:latin typeface="CS Avva Shenouda" pitchFamily="34" charset="0"/>
              </a:rPr>
              <a:t>] @ `w ]</a:t>
            </a:r>
            <a:r>
              <a:rPr lang="fr-FR" sz="2800" dirty="0" err="1">
                <a:solidFill>
                  <a:schemeClr val="bg1"/>
                </a:solidFill>
                <a:latin typeface="CS Avva Shenouda" pitchFamily="34" charset="0"/>
              </a:rPr>
              <a:t>ata</a:t>
            </a:r>
            <a:r>
              <a:rPr lang="fr-FR" sz="2800" dirty="0">
                <a:solidFill>
                  <a:schemeClr val="bg1"/>
                </a:solidFill>
                <a:latin typeface="CS Avva Shenouda" pitchFamily="34" charset="0"/>
              </a:rPr>
              <a:t>[ni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oumetatsib</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c’est Dieu le Verbe</a:t>
            </a:r>
          </a:p>
          <a:p>
            <a:pPr algn="ctr"/>
            <a:r>
              <a:rPr lang="fr-FR" sz="2800" b="1" dirty="0">
                <a:solidFill>
                  <a:schemeClr val="bg1"/>
                </a:solidFill>
                <a:latin typeface="Book Antiqua" pitchFamily="18" charset="0"/>
              </a:rPr>
              <a:t>Qui a pris chair de toi</a:t>
            </a:r>
          </a:p>
          <a:p>
            <a:pPr algn="ctr"/>
            <a:r>
              <a:rPr lang="fr-FR" sz="2800" b="1" dirty="0">
                <a:solidFill>
                  <a:schemeClr val="bg1"/>
                </a:solidFill>
                <a:latin typeface="Book Antiqua" pitchFamily="18" charset="0"/>
              </a:rPr>
              <a:t>Sans aucun changement</a:t>
            </a:r>
          </a:p>
          <a:p>
            <a:pPr algn="ctr"/>
            <a:r>
              <a:rPr lang="fr-FR" sz="2800" b="1" dirty="0">
                <a:solidFill>
                  <a:schemeClr val="bg1"/>
                </a:solidFill>
                <a:latin typeface="Book Antiqua" pitchFamily="18" charset="0"/>
              </a:rPr>
              <a:t>Ô toi immaculée</a:t>
            </a:r>
          </a:p>
        </p:txBody>
      </p:sp>
      <p:sp>
        <p:nvSpPr>
          <p:cNvPr id="17" name="ZoneTexte 16">
            <a:extLst>
              <a:ext uri="{FF2B5EF4-FFF2-40B4-BE49-F238E27FC236}">
                <a16:creationId xmlns:a16="http://schemas.microsoft.com/office/drawing/2014/main" id="{0736ED31-833E-CAE2-344A-6D08716F4D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9805061-0CE1-7A6C-6834-5A9D50FCBF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وصار تطهيرًا</a:t>
            </a:r>
            <a:endParaRPr lang="fr-FR" sz="3200" dirty="0">
              <a:solidFill>
                <a:schemeClr val="bg1"/>
              </a:solidFill>
            </a:endParaRPr>
          </a:p>
          <a:p>
            <a:pPr algn="just" rtl="1"/>
            <a:r>
              <a:rPr lang="ar-AE" sz="3200" dirty="0">
                <a:solidFill>
                  <a:schemeClr val="bg1"/>
                </a:solidFill>
              </a:rPr>
              <a:t>لخطايانا</a:t>
            </a:r>
            <a:endParaRPr lang="fr-FR" sz="3200" dirty="0">
              <a:solidFill>
                <a:schemeClr val="bg1"/>
              </a:solidFill>
            </a:endParaRPr>
          </a:p>
          <a:p>
            <a:pPr algn="just" rtl="1"/>
            <a:r>
              <a:rPr lang="ar-AE" sz="3200" dirty="0">
                <a:solidFill>
                  <a:schemeClr val="bg1"/>
                </a:solidFill>
              </a:rPr>
              <a:t>وغافرًا</a:t>
            </a:r>
            <a:endParaRPr lang="fr-FR" sz="3200" dirty="0">
              <a:solidFill>
                <a:schemeClr val="bg1"/>
              </a:solidFill>
            </a:endParaRPr>
          </a:p>
          <a:p>
            <a:pPr algn="just" rtl="1"/>
            <a:r>
              <a:rPr lang="ar-AE" sz="3200" dirty="0">
                <a:solidFill>
                  <a:schemeClr val="bg1"/>
                </a:solidFill>
              </a:rPr>
              <a:t>لآثامنا.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Afswpi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ntoubo</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nennobi</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ouref,w</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nen`anomi`a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Devint purification</a:t>
            </a:r>
          </a:p>
          <a:p>
            <a:pPr algn="ctr"/>
            <a:r>
              <a:rPr lang="fr-FR" sz="2800" b="1" dirty="0">
                <a:solidFill>
                  <a:schemeClr val="bg1"/>
                </a:solidFill>
                <a:latin typeface="Book Antiqua" pitchFamily="18" charset="0"/>
              </a:rPr>
              <a:t>De tous nos péchés</a:t>
            </a:r>
          </a:p>
          <a:p>
            <a:pPr algn="ctr"/>
            <a:r>
              <a:rPr lang="fr-FR" sz="2800" b="1" dirty="0">
                <a:solidFill>
                  <a:schemeClr val="bg1"/>
                </a:solidFill>
                <a:latin typeface="Book Antiqua" pitchFamily="18" charset="0"/>
              </a:rPr>
              <a:t>Et aussi rémission</a:t>
            </a:r>
          </a:p>
          <a:p>
            <a:pPr algn="ctr"/>
            <a:r>
              <a:rPr lang="fr-FR" sz="2800" b="1" dirty="0">
                <a:solidFill>
                  <a:schemeClr val="bg1"/>
                </a:solidFill>
                <a:latin typeface="Book Antiqua" pitchFamily="18" charset="0"/>
              </a:rPr>
              <a:t>De nos iniquités</a:t>
            </a:r>
          </a:p>
        </p:txBody>
      </p:sp>
      <p:sp>
        <p:nvSpPr>
          <p:cNvPr id="17" name="ZoneTexte 16">
            <a:extLst>
              <a:ext uri="{FF2B5EF4-FFF2-40B4-BE49-F238E27FC236}">
                <a16:creationId xmlns:a16="http://schemas.microsoft.com/office/drawing/2014/main" id="{7E513C2E-8F03-185B-95DF-1D7FFAB0A9F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6480C36-0D92-6F45-E73E-D5CF3C2D81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90D6F15F-C765-0082-7BC2-BF2ACB0BF2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822215-2700-D1FB-0C41-6E2E93102F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`Anon hwn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483554C2-089B-0EB4-DBF8-D73F0C2DB6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B1C4918-FE28-4ACB-3F20-CB6339937B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كروباً ذهبٍ</a:t>
            </a:r>
            <a:endParaRPr lang="fr-FR" sz="3200" dirty="0">
              <a:solidFill>
                <a:schemeClr val="bg1"/>
              </a:solidFill>
            </a:endParaRPr>
          </a:p>
          <a:p>
            <a:pPr algn="just" rtl="1"/>
            <a:r>
              <a:rPr lang="ar-AE" sz="3200" dirty="0">
                <a:solidFill>
                  <a:schemeClr val="bg1"/>
                </a:solidFill>
              </a:rPr>
              <a:t>مصوران مظللان</a:t>
            </a:r>
            <a:endParaRPr lang="fr-FR" sz="3200" dirty="0">
              <a:solidFill>
                <a:schemeClr val="bg1"/>
              </a:solidFill>
            </a:endParaRPr>
          </a:p>
          <a:p>
            <a:pPr algn="just" rtl="1"/>
            <a:r>
              <a:rPr lang="ar-AE" sz="3200" dirty="0">
                <a:solidFill>
                  <a:schemeClr val="bg1"/>
                </a:solidFill>
              </a:rPr>
              <a:t>على الغطاء</a:t>
            </a:r>
            <a:endParaRPr lang="fr-FR" sz="3200" dirty="0">
              <a:solidFill>
                <a:schemeClr val="bg1"/>
              </a:solidFill>
            </a:endParaRPr>
          </a:p>
          <a:p>
            <a:pPr algn="just" rtl="1"/>
            <a:r>
              <a:rPr lang="ar-AE" sz="3200" dirty="0" err="1">
                <a:solidFill>
                  <a:schemeClr val="bg1"/>
                </a:solidFill>
              </a:rPr>
              <a:t>باجنحتهما</a:t>
            </a:r>
            <a:r>
              <a:rPr lang="ar-AE" sz="3200" dirty="0">
                <a:solidFill>
                  <a:schemeClr val="bg1"/>
                </a:solidFill>
              </a:rPr>
              <a:t>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&lt;</a:t>
            </a:r>
            <a:r>
              <a:rPr lang="fr-FR" sz="2800" dirty="0" err="1">
                <a:solidFill>
                  <a:schemeClr val="bg1"/>
                </a:solidFill>
                <a:latin typeface="CS Avva Shenouda" pitchFamily="34" charset="0"/>
              </a:rPr>
              <a:t>eroubim</a:t>
            </a:r>
            <a:r>
              <a:rPr lang="fr-FR" sz="2800" dirty="0">
                <a:solidFill>
                  <a:schemeClr val="bg1"/>
                </a:solidFill>
                <a:latin typeface="CS Avva Shenouda" pitchFamily="34" charset="0"/>
              </a:rPr>
              <a:t> =b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euoi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nhikwn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euhwbc</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mpi`ilactyrion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noutenh</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ncyou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Deux Chérubins en or</a:t>
            </a:r>
          </a:p>
          <a:p>
            <a:pPr algn="ctr"/>
            <a:r>
              <a:rPr lang="fr-FR" sz="2800" b="1" dirty="0">
                <a:solidFill>
                  <a:schemeClr val="bg1"/>
                </a:solidFill>
                <a:latin typeface="Book Antiqua" pitchFamily="18" charset="0"/>
              </a:rPr>
              <a:t>Etaient représentés</a:t>
            </a:r>
          </a:p>
          <a:p>
            <a:pPr algn="ctr"/>
            <a:r>
              <a:rPr lang="fr-FR" sz="2800" b="1" dirty="0">
                <a:solidFill>
                  <a:schemeClr val="bg1"/>
                </a:solidFill>
                <a:latin typeface="Book Antiqua" pitchFamily="18" charset="0"/>
              </a:rPr>
              <a:t>Couvrant avec leurs ailes</a:t>
            </a:r>
          </a:p>
          <a:p>
            <a:pPr algn="ctr"/>
            <a:r>
              <a:rPr lang="fr-FR" sz="2800" b="1" dirty="0">
                <a:solidFill>
                  <a:schemeClr val="bg1"/>
                </a:solidFill>
                <a:latin typeface="Book Antiqua" pitchFamily="18" charset="0"/>
              </a:rPr>
              <a:t>Le propitiatoire</a:t>
            </a:r>
          </a:p>
        </p:txBody>
      </p:sp>
      <p:sp>
        <p:nvSpPr>
          <p:cNvPr id="17" name="ZoneTexte 16">
            <a:extLst>
              <a:ext uri="{FF2B5EF4-FFF2-40B4-BE49-F238E27FC236}">
                <a16:creationId xmlns:a16="http://schemas.microsoft.com/office/drawing/2014/main" id="{8E3E9248-3A02-ED10-E9C9-DC62A4F6F15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3D7FF6A-EC5C-2861-B026-D067276A366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يظللان على </a:t>
            </a:r>
            <a:endParaRPr lang="fr-FR" sz="3200" dirty="0">
              <a:solidFill>
                <a:schemeClr val="bg1"/>
              </a:solidFill>
            </a:endParaRPr>
          </a:p>
          <a:p>
            <a:pPr algn="just" rtl="1"/>
            <a:r>
              <a:rPr lang="ar-AE" sz="3200" dirty="0">
                <a:solidFill>
                  <a:schemeClr val="bg1"/>
                </a:solidFill>
              </a:rPr>
              <a:t>موضع قدس الأقداس </a:t>
            </a:r>
            <a:endParaRPr lang="fr-FR" sz="3200" dirty="0">
              <a:solidFill>
                <a:schemeClr val="bg1"/>
              </a:solidFill>
            </a:endParaRPr>
          </a:p>
          <a:p>
            <a:pPr algn="just" rtl="1"/>
            <a:r>
              <a:rPr lang="ar-AE" sz="3200" dirty="0">
                <a:solidFill>
                  <a:schemeClr val="bg1"/>
                </a:solidFill>
              </a:rPr>
              <a:t>في القبة </a:t>
            </a:r>
            <a:endParaRPr lang="fr-FR" sz="3200" dirty="0">
              <a:solidFill>
                <a:schemeClr val="bg1"/>
              </a:solidFill>
            </a:endParaRPr>
          </a:p>
          <a:p>
            <a:pPr algn="just" rtl="1"/>
            <a:r>
              <a:rPr lang="ar-AE" sz="3200" dirty="0">
                <a:solidFill>
                  <a:schemeClr val="bg1"/>
                </a:solidFill>
              </a:rPr>
              <a:t>الثانية.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Euerqyibi</a:t>
            </a:r>
            <a:r>
              <a:rPr lang="fr-FR" sz="2800" dirty="0">
                <a:solidFill>
                  <a:schemeClr val="bg1"/>
                </a:solidFill>
                <a:latin typeface="CS Avva Shenouda" pitchFamily="34" charset="0"/>
              </a:rPr>
              <a:t> `e`</a:t>
            </a:r>
            <a:r>
              <a:rPr lang="fr-FR" sz="2800" dirty="0" err="1">
                <a:solidFill>
                  <a:schemeClr val="bg1"/>
                </a:solidFill>
                <a:latin typeface="CS Avva Shenouda" pitchFamily="34" charset="0"/>
              </a:rPr>
              <a:t>hryi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a:t>
            </a:r>
            <a:r>
              <a:rPr lang="fr-FR" sz="2800" dirty="0">
                <a:solidFill>
                  <a:schemeClr val="bg1"/>
                </a:solidFill>
                <a:latin typeface="CS Avva Shenouda" pitchFamily="34" charset="0"/>
              </a:rPr>
              <a:t> =e=;=u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ny</a:t>
            </a:r>
            <a:r>
              <a:rPr lang="fr-FR" sz="2800" dirty="0">
                <a:solidFill>
                  <a:schemeClr val="bg1"/>
                </a:solidFill>
                <a:latin typeface="CS Avva Shenouda" pitchFamily="34" charset="0"/>
              </a:rPr>
              <a:t>=e=;=u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mmah</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cnou</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ils recouvraient</a:t>
            </a:r>
          </a:p>
          <a:p>
            <a:pPr algn="ctr"/>
            <a:r>
              <a:rPr lang="fr-FR" sz="2800" b="1" dirty="0">
                <a:solidFill>
                  <a:schemeClr val="bg1"/>
                </a:solidFill>
                <a:latin typeface="Book Antiqua" pitchFamily="18" charset="0"/>
              </a:rPr>
              <a:t>Tous deux avec leur ombre </a:t>
            </a:r>
          </a:p>
          <a:p>
            <a:pPr algn="ctr"/>
            <a:r>
              <a:rPr lang="fr-FR" sz="2800" b="1" dirty="0">
                <a:solidFill>
                  <a:schemeClr val="bg1"/>
                </a:solidFill>
                <a:latin typeface="Book Antiqua" pitchFamily="18" charset="0"/>
              </a:rPr>
              <a:t>Le lieu du Saint des saints</a:t>
            </a:r>
          </a:p>
          <a:p>
            <a:pPr algn="ctr"/>
            <a:r>
              <a:rPr lang="fr-FR" sz="2800" b="1" dirty="0">
                <a:solidFill>
                  <a:schemeClr val="bg1"/>
                </a:solidFill>
                <a:latin typeface="Book Antiqua" pitchFamily="18" charset="0"/>
              </a:rPr>
              <a:t>Dans la seconde tente</a:t>
            </a:r>
          </a:p>
        </p:txBody>
      </p:sp>
      <p:sp>
        <p:nvSpPr>
          <p:cNvPr id="17" name="ZoneTexte 16">
            <a:extLst>
              <a:ext uri="{FF2B5EF4-FFF2-40B4-BE49-F238E27FC236}">
                <a16:creationId xmlns:a16="http://schemas.microsoft.com/office/drawing/2014/main" id="{8F9DCFFB-151E-6A72-185C-D942845193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31101D7-D2AC-4B17-8E3D-E2FD065F00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وأنتِ أيضًا يا مريم</a:t>
            </a:r>
            <a:endParaRPr lang="fr-FR" sz="3200" dirty="0">
              <a:solidFill>
                <a:schemeClr val="bg1"/>
              </a:solidFill>
            </a:endParaRPr>
          </a:p>
          <a:p>
            <a:pPr algn="just" rtl="1"/>
            <a:r>
              <a:rPr lang="ar-AE" sz="3200" dirty="0">
                <a:solidFill>
                  <a:schemeClr val="bg1"/>
                </a:solidFill>
              </a:rPr>
              <a:t>ألوف </a:t>
            </a:r>
            <a:r>
              <a:rPr lang="ar-AE" sz="3200" dirty="0" err="1">
                <a:solidFill>
                  <a:schemeClr val="bg1"/>
                </a:solidFill>
              </a:rPr>
              <a:t>ألوف</a:t>
            </a:r>
            <a:endParaRPr lang="fr-FR" sz="3200" dirty="0">
              <a:solidFill>
                <a:schemeClr val="bg1"/>
              </a:solidFill>
            </a:endParaRPr>
          </a:p>
          <a:p>
            <a:pPr algn="just" rtl="1"/>
            <a:r>
              <a:rPr lang="ar-AE" sz="3200" dirty="0">
                <a:solidFill>
                  <a:schemeClr val="bg1"/>
                </a:solidFill>
              </a:rPr>
              <a:t>وربوات ربوات</a:t>
            </a:r>
            <a:endParaRPr lang="fr-FR" sz="3200" dirty="0">
              <a:solidFill>
                <a:schemeClr val="bg1"/>
              </a:solidFill>
            </a:endParaRPr>
          </a:p>
          <a:p>
            <a:pPr algn="just" rtl="1"/>
            <a:r>
              <a:rPr lang="ar-AE" sz="3200" dirty="0">
                <a:solidFill>
                  <a:schemeClr val="bg1"/>
                </a:solidFill>
              </a:rPr>
              <a:t>يظللون عليك.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N;o</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hwi</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Mari`a</a:t>
            </a:r>
            <a:r>
              <a:rPr lang="es-ES" sz="2800" dirty="0">
                <a:solidFill>
                  <a:schemeClr val="bg1"/>
                </a:solidFill>
                <a:latin typeface="CS Avva Shenouda" pitchFamily="34" charset="0"/>
              </a:rPr>
              <a:t> @ </a:t>
            </a:r>
            <a:r>
              <a:rPr lang="es-ES" sz="2800" dirty="0" err="1">
                <a:solidFill>
                  <a:schemeClr val="bg1"/>
                </a:solidFill>
                <a:latin typeface="CS Avva Shenouda" pitchFamily="34" charset="0"/>
              </a:rPr>
              <a:t>ni`ananso</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nso</a:t>
            </a:r>
            <a:r>
              <a:rPr lang="es-ES" sz="2800" dirty="0">
                <a:solidFill>
                  <a:schemeClr val="bg1"/>
                </a:solidFill>
                <a:latin typeface="CS Avva Shenouda" pitchFamily="34" charset="0"/>
              </a:rPr>
              <a:t> @ </a:t>
            </a:r>
            <a:r>
              <a:rPr lang="es-ES" sz="2800" dirty="0" err="1">
                <a:solidFill>
                  <a:schemeClr val="bg1"/>
                </a:solidFill>
                <a:latin typeface="CS Avva Shenouda" pitchFamily="34" charset="0"/>
              </a:rPr>
              <a:t>nem</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ni`anan`;ba</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n`;ba</a:t>
            </a:r>
            <a:r>
              <a:rPr lang="es-ES" sz="2800" dirty="0">
                <a:solidFill>
                  <a:schemeClr val="bg1"/>
                </a:solidFill>
                <a:latin typeface="CS Avva Shenouda" pitchFamily="34" charset="0"/>
              </a:rPr>
              <a:t> @ </a:t>
            </a:r>
            <a:r>
              <a:rPr lang="es-ES" sz="2800" dirty="0" err="1">
                <a:solidFill>
                  <a:schemeClr val="bg1"/>
                </a:solidFill>
                <a:latin typeface="CS Avva Shenouda" pitchFamily="34" charset="0"/>
              </a:rPr>
              <a:t>ceerqyibi</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ejw</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toi aussi, Marie</a:t>
            </a:r>
          </a:p>
          <a:p>
            <a:pPr algn="ctr"/>
            <a:r>
              <a:rPr lang="fr-FR" sz="2800" b="1" dirty="0">
                <a:solidFill>
                  <a:schemeClr val="bg1"/>
                </a:solidFill>
                <a:latin typeface="Book Antiqua" pitchFamily="18" charset="0"/>
              </a:rPr>
              <a:t>Des milliers de milliers</a:t>
            </a:r>
          </a:p>
          <a:p>
            <a:pPr algn="ctr"/>
            <a:r>
              <a:rPr lang="fr-FR" sz="2800" b="1" dirty="0">
                <a:solidFill>
                  <a:schemeClr val="bg1"/>
                </a:solidFill>
                <a:latin typeface="Book Antiqua" pitchFamily="18" charset="0"/>
              </a:rPr>
              <a:t>Des myriades de myriades </a:t>
            </a:r>
          </a:p>
          <a:p>
            <a:pPr algn="ctr"/>
            <a:r>
              <a:rPr lang="fr-FR" sz="2800" b="1" dirty="0">
                <a:solidFill>
                  <a:schemeClr val="bg1"/>
                </a:solidFill>
                <a:latin typeface="Book Antiqua" pitchFamily="18" charset="0"/>
              </a:rPr>
              <a:t>Te couvrent de leur ombre</a:t>
            </a:r>
          </a:p>
        </p:txBody>
      </p:sp>
      <p:sp>
        <p:nvSpPr>
          <p:cNvPr id="17" name="ZoneTexte 16">
            <a:extLst>
              <a:ext uri="{FF2B5EF4-FFF2-40B4-BE49-F238E27FC236}">
                <a16:creationId xmlns:a16="http://schemas.microsoft.com/office/drawing/2014/main" id="{9F01719A-EC9C-0BF8-470A-8C8D07FC28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3BF139-4949-CE7C-1D20-4318C1D2017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مسبحين خالقهم</a:t>
            </a:r>
            <a:endParaRPr lang="fr-FR" sz="3200" dirty="0">
              <a:solidFill>
                <a:schemeClr val="bg1"/>
              </a:solidFill>
            </a:endParaRPr>
          </a:p>
          <a:p>
            <a:pPr algn="just" rtl="1"/>
            <a:r>
              <a:rPr lang="ar-AE" sz="3200" dirty="0">
                <a:solidFill>
                  <a:schemeClr val="bg1"/>
                </a:solidFill>
              </a:rPr>
              <a:t>وهو في بطنك.</a:t>
            </a:r>
            <a:endParaRPr lang="fr-FR" sz="3200" dirty="0">
              <a:solidFill>
                <a:schemeClr val="bg1"/>
              </a:solidFill>
            </a:endParaRPr>
          </a:p>
          <a:p>
            <a:pPr algn="just" rtl="1"/>
            <a:r>
              <a:rPr lang="ar-AE" sz="3200" dirty="0">
                <a:solidFill>
                  <a:schemeClr val="bg1"/>
                </a:solidFill>
              </a:rPr>
              <a:t>هذا الذي أخذ شبهنا</a:t>
            </a:r>
            <a:endParaRPr lang="fr-FR" sz="3200" dirty="0">
              <a:solidFill>
                <a:schemeClr val="bg1"/>
              </a:solidFill>
            </a:endParaRPr>
          </a:p>
          <a:p>
            <a:pPr algn="just" rtl="1"/>
            <a:r>
              <a:rPr lang="ar-AE" sz="3200" dirty="0">
                <a:solidFill>
                  <a:schemeClr val="bg1"/>
                </a:solidFill>
              </a:rPr>
              <a:t>ما خلا الخطية والتغيير.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s-ES" sz="2800" dirty="0" err="1">
                <a:solidFill>
                  <a:schemeClr val="bg1"/>
                </a:solidFill>
                <a:latin typeface="CS Avva Shenouda" pitchFamily="34" charset="0"/>
              </a:rPr>
              <a:t>Euhwc</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epourefcwnt</a:t>
            </a:r>
            <a:r>
              <a:rPr lang="es-ES" sz="2800" dirty="0">
                <a:solidFill>
                  <a:schemeClr val="bg1"/>
                </a:solidFill>
                <a:latin typeface="CS Avva Shenouda" pitchFamily="34" charset="0"/>
              </a:rPr>
              <a:t> @ </a:t>
            </a:r>
            <a:r>
              <a:rPr lang="es-ES" sz="2800" dirty="0" err="1">
                <a:solidFill>
                  <a:schemeClr val="bg1"/>
                </a:solidFill>
                <a:latin typeface="CS Avva Shenouda" pitchFamily="34" charset="0"/>
              </a:rPr>
              <a:t>ef,y</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qen</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teneji</a:t>
            </a:r>
            <a:r>
              <a:rPr lang="es-ES" sz="2800" dirty="0">
                <a:solidFill>
                  <a:schemeClr val="bg1"/>
                </a:solidFill>
                <a:latin typeface="CS Avva Shenouda" pitchFamily="34" charset="0"/>
              </a:rPr>
              <a:t> @ </a:t>
            </a:r>
            <a:r>
              <a:rPr lang="es-ES" sz="2800" dirty="0" err="1">
                <a:solidFill>
                  <a:schemeClr val="bg1"/>
                </a:solidFill>
                <a:latin typeface="CS Avva Shenouda" pitchFamily="34" charset="0"/>
              </a:rPr>
              <a:t>vai</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etaf</a:t>
            </a:r>
            <a:r>
              <a:rPr lang="es-ES" sz="2800" dirty="0">
                <a:solidFill>
                  <a:schemeClr val="bg1"/>
                </a:solidFill>
                <a:latin typeface="CS Avva Shenouda" pitchFamily="34" charset="0"/>
              </a:rPr>
              <a:t>[i `</a:t>
            </a:r>
            <a:r>
              <a:rPr lang="es-ES" sz="2800" dirty="0" err="1">
                <a:solidFill>
                  <a:schemeClr val="bg1"/>
                </a:solidFill>
                <a:latin typeface="CS Avva Shenouda" pitchFamily="34" charset="0"/>
              </a:rPr>
              <a:t>mpen`ini</a:t>
            </a:r>
            <a:r>
              <a:rPr lang="es-ES" sz="2800" dirty="0">
                <a:solidFill>
                  <a:schemeClr val="bg1"/>
                </a:solidFill>
                <a:latin typeface="CS Avva Shenouda" pitchFamily="34" charset="0"/>
              </a:rPr>
              <a:t> @ ,</a:t>
            </a:r>
            <a:r>
              <a:rPr lang="es-ES" sz="2800" dirty="0" err="1">
                <a:solidFill>
                  <a:schemeClr val="bg1"/>
                </a:solidFill>
                <a:latin typeface="CS Avva Shenouda" pitchFamily="34" charset="0"/>
              </a:rPr>
              <a:t>wric</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nobi</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hi</a:t>
            </a:r>
            <a:r>
              <a:rPr lang="es-ES" sz="2800" dirty="0">
                <a:solidFill>
                  <a:schemeClr val="bg1"/>
                </a:solidFill>
                <a:latin typeface="CS Avva Shenouda" pitchFamily="34" charset="0"/>
              </a:rPr>
              <a:t> </a:t>
            </a:r>
            <a:r>
              <a:rPr lang="es-ES" sz="2800" dirty="0" err="1">
                <a:solidFill>
                  <a:schemeClr val="bg1"/>
                </a:solidFill>
                <a:latin typeface="CS Avva Shenouda" pitchFamily="34" charset="0"/>
              </a:rPr>
              <a:t>sib</a:t>
            </a:r>
            <a:r>
              <a:rPr lang="es-ES" sz="2800" dirty="0">
                <a:solidFill>
                  <a:schemeClr val="bg1"/>
                </a:solidFill>
                <a:latin typeface="CS Avva Shenouda" pitchFamily="34" charset="0"/>
              </a:rPr>
              <a: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louent leur Créateur Demeurant en ton sein</a:t>
            </a:r>
          </a:p>
          <a:p>
            <a:pPr algn="ctr"/>
            <a:r>
              <a:rPr lang="fr-FR" sz="2800" b="1" dirty="0">
                <a:solidFill>
                  <a:schemeClr val="bg1"/>
                </a:solidFill>
                <a:latin typeface="Book Antiqua" pitchFamily="18" charset="0"/>
              </a:rPr>
              <a:t>Lui qui nous ressembla</a:t>
            </a:r>
          </a:p>
          <a:p>
            <a:pPr algn="ctr"/>
            <a:r>
              <a:rPr lang="fr-FR" sz="2800" b="1" dirty="0">
                <a:solidFill>
                  <a:schemeClr val="bg1"/>
                </a:solidFill>
                <a:latin typeface="Book Antiqua" pitchFamily="18" charset="0"/>
              </a:rPr>
              <a:t>Sans péché ni changement</a:t>
            </a:r>
          </a:p>
        </p:txBody>
      </p:sp>
      <p:sp>
        <p:nvSpPr>
          <p:cNvPr id="17" name="ZoneTexte 16">
            <a:extLst>
              <a:ext uri="{FF2B5EF4-FFF2-40B4-BE49-F238E27FC236}">
                <a16:creationId xmlns:a16="http://schemas.microsoft.com/office/drawing/2014/main" id="{800C19D7-7217-3157-1946-3F1DBE8E7D2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E2A7EC1-C2DF-5229-CF8A-035679AF91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11" name="Rectangle 10"/>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F0418BF0-E6B2-309B-29E0-A3B8662C81E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3915D7-424B-72BB-786C-103C1F1D9D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 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aucaji e;by] @ `nhan`hbyou`i eutai`yout @ ]baki =e=;=u @ `nte pinis] `nouro</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2FFB08A7-50C6-E972-7B08-FF770558806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9D4CED7-38E4-DCE2-B8E1-B308FD3BFB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EAD817E2-809C-9541-12CA-E301196AE29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E25AEEE-F828-A638-B526-AF2B4DEE3A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أنتِ هي قسط</a:t>
            </a:r>
            <a:endParaRPr lang="fr-FR" sz="3200" dirty="0">
              <a:solidFill>
                <a:schemeClr val="bg1"/>
              </a:solidFill>
            </a:endParaRPr>
          </a:p>
          <a:p>
            <a:pPr algn="just" rtl="1"/>
            <a:r>
              <a:rPr lang="ar-AE" sz="3200" dirty="0">
                <a:solidFill>
                  <a:schemeClr val="bg1"/>
                </a:solidFill>
              </a:rPr>
              <a:t>الذهب النقي</a:t>
            </a:r>
            <a:endParaRPr lang="fr-FR" sz="3200" dirty="0">
              <a:solidFill>
                <a:schemeClr val="bg1"/>
              </a:solidFill>
            </a:endParaRPr>
          </a:p>
          <a:p>
            <a:pPr algn="just" rtl="1"/>
            <a:r>
              <a:rPr lang="ar-AE" sz="3200" dirty="0" err="1">
                <a:solidFill>
                  <a:schemeClr val="bg1"/>
                </a:solidFill>
              </a:rPr>
              <a:t>المُخفَى</a:t>
            </a:r>
            <a:r>
              <a:rPr lang="ar-AE" sz="3200" dirty="0">
                <a:solidFill>
                  <a:schemeClr val="bg1"/>
                </a:solidFill>
              </a:rPr>
              <a:t> المن</a:t>
            </a:r>
            <a:endParaRPr lang="fr-FR" sz="3200" dirty="0">
              <a:solidFill>
                <a:schemeClr val="bg1"/>
              </a:solidFill>
            </a:endParaRPr>
          </a:p>
          <a:p>
            <a:pPr algn="just" rtl="1"/>
            <a:r>
              <a:rPr lang="ar-AE" sz="3200" dirty="0">
                <a:solidFill>
                  <a:schemeClr val="bg1"/>
                </a:solidFill>
              </a:rPr>
              <a:t>في وسطه.</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N;o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pi`ctamnoc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ettoubyout</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pimanna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hyp</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hryi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tefmy</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De même, tu es l’urne</a:t>
            </a:r>
          </a:p>
          <a:p>
            <a:pPr algn="ctr"/>
            <a:r>
              <a:rPr lang="fr-FR" sz="2800" b="1" dirty="0">
                <a:solidFill>
                  <a:schemeClr val="bg1"/>
                </a:solidFill>
                <a:latin typeface="Book Antiqua" pitchFamily="18" charset="0"/>
              </a:rPr>
              <a:t>Qui était en or pur</a:t>
            </a:r>
          </a:p>
          <a:p>
            <a:pPr algn="ctr"/>
            <a:r>
              <a:rPr lang="fr-FR" sz="2800" b="1" dirty="0">
                <a:solidFill>
                  <a:schemeClr val="bg1"/>
                </a:solidFill>
                <a:latin typeface="Book Antiqua" pitchFamily="18" charset="0"/>
              </a:rPr>
              <a:t>Où se trouvait la manne</a:t>
            </a:r>
          </a:p>
          <a:p>
            <a:pPr algn="ctr"/>
            <a:r>
              <a:rPr lang="fr-FR" sz="2800" b="1" dirty="0">
                <a:solidFill>
                  <a:schemeClr val="bg1"/>
                </a:solidFill>
                <a:latin typeface="Book Antiqua" pitchFamily="18" charset="0"/>
              </a:rPr>
              <a:t>Cachée à l’intérieur</a:t>
            </a:r>
          </a:p>
        </p:txBody>
      </p:sp>
      <p:sp>
        <p:nvSpPr>
          <p:cNvPr id="17" name="ZoneTexte 16">
            <a:extLst>
              <a:ext uri="{FF2B5EF4-FFF2-40B4-BE49-F238E27FC236}">
                <a16:creationId xmlns:a16="http://schemas.microsoft.com/office/drawing/2014/main" id="{0D91A042-E327-8555-9216-EC5301350F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3F93006-347F-B6E9-1A8C-031D292110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خبز الحياة</a:t>
            </a:r>
            <a:endParaRPr lang="fr-FR" sz="3200" dirty="0">
              <a:solidFill>
                <a:schemeClr val="bg1"/>
              </a:solidFill>
            </a:endParaRPr>
          </a:p>
          <a:p>
            <a:pPr algn="just" rtl="1"/>
            <a:r>
              <a:rPr lang="ar-AE" sz="3200" dirty="0">
                <a:solidFill>
                  <a:schemeClr val="bg1"/>
                </a:solidFill>
              </a:rPr>
              <a:t>الذي نزل لنا</a:t>
            </a:r>
            <a:endParaRPr lang="fr-FR" sz="3200" dirty="0">
              <a:solidFill>
                <a:schemeClr val="bg1"/>
              </a:solidFill>
            </a:endParaRPr>
          </a:p>
          <a:p>
            <a:pPr algn="just" rtl="1"/>
            <a:r>
              <a:rPr lang="ar-AE" sz="3200" dirty="0">
                <a:solidFill>
                  <a:schemeClr val="bg1"/>
                </a:solidFill>
              </a:rPr>
              <a:t>من السماء</a:t>
            </a:r>
            <a:endParaRPr lang="fr-FR" sz="3200" dirty="0">
              <a:solidFill>
                <a:schemeClr val="bg1"/>
              </a:solidFill>
            </a:endParaRPr>
          </a:p>
          <a:p>
            <a:pPr algn="just" rtl="1"/>
            <a:r>
              <a:rPr lang="ar-AE" sz="3200" dirty="0">
                <a:solidFill>
                  <a:schemeClr val="bg1"/>
                </a:solidFill>
              </a:rPr>
              <a:t>وأعطى الحياة للعالم.</a:t>
            </a:r>
            <a:endParaRPr lang="fr-FR" sz="3200" dirty="0">
              <a:solidFill>
                <a:schemeClr val="bg1"/>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Piwik</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pwnq</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epecyt</a:t>
            </a:r>
            <a:r>
              <a:rPr lang="fr-FR" sz="2800" dirty="0">
                <a:solidFill>
                  <a:schemeClr val="bg1"/>
                </a:solidFill>
                <a:latin typeface="CS Avva Shenouda" pitchFamily="34" charset="0"/>
              </a:rPr>
              <a:t> @ nan `</a:t>
            </a:r>
            <a:r>
              <a:rPr lang="fr-FR" sz="2800" dirty="0" err="1">
                <a:solidFill>
                  <a:schemeClr val="bg1"/>
                </a:solidFill>
                <a:latin typeface="CS Avva Shenouda" pitchFamily="34" charset="0"/>
              </a:rPr>
              <a:t>ebolqen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tve</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af</a:t>
            </a:r>
            <a:r>
              <a:rPr lang="fr-FR" sz="2800" dirty="0">
                <a:solidFill>
                  <a:schemeClr val="bg1"/>
                </a:solidFill>
                <a:latin typeface="CS Avva Shenouda" pitchFamily="34" charset="0"/>
              </a:rPr>
              <a:t>] `m`</a:t>
            </a:r>
            <a:r>
              <a:rPr lang="fr-FR" sz="2800" dirty="0" err="1">
                <a:solidFill>
                  <a:schemeClr val="bg1"/>
                </a:solidFill>
                <a:latin typeface="CS Avva Shenouda" pitchFamily="34" charset="0"/>
              </a:rPr>
              <a:t>pwnq</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mpikocmoc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le pain de Vie</a:t>
            </a:r>
          </a:p>
          <a:p>
            <a:pPr algn="ctr"/>
            <a:r>
              <a:rPr lang="fr-FR" sz="2800" b="1" dirty="0">
                <a:solidFill>
                  <a:schemeClr val="bg1"/>
                </a:solidFill>
                <a:latin typeface="Book Antiqua" pitchFamily="18" charset="0"/>
              </a:rPr>
              <a:t>Est descendu du ciel</a:t>
            </a:r>
          </a:p>
          <a:p>
            <a:pPr algn="ctr"/>
            <a:r>
              <a:rPr lang="fr-FR" sz="2800" b="1" dirty="0">
                <a:solidFill>
                  <a:schemeClr val="bg1"/>
                </a:solidFill>
                <a:latin typeface="Book Antiqua" pitchFamily="18" charset="0"/>
              </a:rPr>
              <a:t>Pour nous, et a donné</a:t>
            </a:r>
          </a:p>
          <a:p>
            <a:pPr algn="ctr"/>
            <a:r>
              <a:rPr lang="fr-FR" sz="2800" b="1" dirty="0">
                <a:solidFill>
                  <a:schemeClr val="bg1"/>
                </a:solidFill>
                <a:latin typeface="Book Antiqua" pitchFamily="18" charset="0"/>
              </a:rPr>
              <a:t>La vie à notre monde</a:t>
            </a:r>
          </a:p>
        </p:txBody>
      </p:sp>
      <p:sp>
        <p:nvSpPr>
          <p:cNvPr id="17" name="ZoneTexte 16">
            <a:extLst>
              <a:ext uri="{FF2B5EF4-FFF2-40B4-BE49-F238E27FC236}">
                <a16:creationId xmlns:a16="http://schemas.microsoft.com/office/drawing/2014/main" id="{74D3C339-C51A-FA95-092A-D0AF0041882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BC4461B-D37B-AB63-C555-24D898EF80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FBD10BAD-5A09-8F97-293E-E9671F1FED2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F5A76AB-B0D4-102B-598D-CCA277AC6B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`Anon hwn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CA3CD46E-EB30-93AE-0060-FCCB97147D2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AD41526-FC36-591B-FB8C-2D2AD92408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يليق بكِ</a:t>
            </a:r>
            <a:endParaRPr lang="fr-FR" sz="3200" dirty="0">
              <a:solidFill>
                <a:schemeClr val="bg1"/>
              </a:solidFill>
            </a:endParaRPr>
          </a:p>
          <a:p>
            <a:pPr algn="just" rtl="1"/>
            <a:r>
              <a:rPr lang="ar-AE" sz="3200" dirty="0">
                <a:solidFill>
                  <a:schemeClr val="bg1"/>
                </a:solidFill>
              </a:rPr>
              <a:t>أن يُدعى اسمك</a:t>
            </a:r>
            <a:endParaRPr lang="fr-FR" sz="3200" dirty="0">
              <a:solidFill>
                <a:schemeClr val="bg1"/>
              </a:solidFill>
            </a:endParaRPr>
          </a:p>
          <a:p>
            <a:pPr algn="just" rtl="1"/>
            <a:r>
              <a:rPr lang="ar-AE" sz="3200" dirty="0">
                <a:solidFill>
                  <a:schemeClr val="bg1"/>
                </a:solidFill>
              </a:rPr>
              <a:t>قسط الذهب</a:t>
            </a:r>
            <a:endParaRPr lang="fr-FR" sz="3200" dirty="0">
              <a:solidFill>
                <a:schemeClr val="bg1"/>
              </a:solidFill>
            </a:endParaRPr>
          </a:p>
          <a:p>
            <a:pPr algn="just" rtl="1"/>
            <a:r>
              <a:rPr lang="ar-AE" sz="3200" dirty="0" err="1">
                <a:solidFill>
                  <a:schemeClr val="bg1"/>
                </a:solidFill>
              </a:rPr>
              <a:t>المُخفَى</a:t>
            </a:r>
            <a:r>
              <a:rPr lang="ar-AE" sz="3200" dirty="0">
                <a:solidFill>
                  <a:schemeClr val="bg1"/>
                </a:solidFill>
              </a:rPr>
              <a:t> فيه المن.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Ftwmi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gar</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e;roumou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eperan</a:t>
            </a:r>
            <a:r>
              <a:rPr lang="fr-FR" sz="2800" dirty="0">
                <a:solidFill>
                  <a:schemeClr val="bg1"/>
                </a:solidFill>
                <a:latin typeface="CS Avva Shenouda" pitchFamily="34" charset="0"/>
              </a:rPr>
              <a:t> @ je </a:t>
            </a:r>
            <a:r>
              <a:rPr lang="fr-FR" sz="2800" dirty="0" err="1">
                <a:solidFill>
                  <a:schemeClr val="bg1"/>
                </a:solidFill>
                <a:latin typeface="CS Avva Shenouda" pitchFamily="34" charset="0"/>
              </a:rPr>
              <a:t>pi`ctamnoc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pimanna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hyp</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nqytf</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convient en effet</a:t>
            </a:r>
          </a:p>
          <a:p>
            <a:pPr algn="ctr"/>
            <a:r>
              <a:rPr lang="fr-FR" sz="2800" b="1" dirty="0">
                <a:solidFill>
                  <a:schemeClr val="bg1"/>
                </a:solidFill>
                <a:latin typeface="Book Antiqua" pitchFamily="18" charset="0"/>
              </a:rPr>
              <a:t>De t’appeler l’urne d’or </a:t>
            </a:r>
          </a:p>
          <a:p>
            <a:pPr algn="ctr"/>
            <a:r>
              <a:rPr lang="fr-FR" sz="2800" b="1" dirty="0">
                <a:solidFill>
                  <a:schemeClr val="bg1"/>
                </a:solidFill>
                <a:latin typeface="Book Antiqua" pitchFamily="18" charset="0"/>
              </a:rPr>
              <a:t>Dans laquelle est cachée</a:t>
            </a:r>
          </a:p>
          <a:p>
            <a:pPr algn="ctr"/>
            <a:r>
              <a:rPr lang="fr-FR" sz="2800" b="1" dirty="0">
                <a:solidFill>
                  <a:schemeClr val="bg1"/>
                </a:solidFill>
                <a:latin typeface="Book Antiqua" pitchFamily="18" charset="0"/>
              </a:rPr>
              <a:t>La manne céleste</a:t>
            </a:r>
          </a:p>
        </p:txBody>
      </p:sp>
      <p:sp>
        <p:nvSpPr>
          <p:cNvPr id="17" name="ZoneTexte 16">
            <a:extLst>
              <a:ext uri="{FF2B5EF4-FFF2-40B4-BE49-F238E27FC236}">
                <a16:creationId xmlns:a16="http://schemas.microsoft.com/office/drawing/2014/main" id="{326E9371-F0E3-B175-7503-B02F9320400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B5EDB42-0223-FC92-9EBE-8B00834F76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فذاك</a:t>
            </a:r>
            <a:endParaRPr lang="fr-FR" sz="3200" dirty="0">
              <a:solidFill>
                <a:schemeClr val="bg1"/>
              </a:solidFill>
            </a:endParaRPr>
          </a:p>
          <a:p>
            <a:pPr algn="just" rtl="1"/>
            <a:r>
              <a:rPr lang="ar-AE" sz="3200" dirty="0">
                <a:solidFill>
                  <a:schemeClr val="bg1"/>
                </a:solidFill>
              </a:rPr>
              <a:t>وضع في القبة</a:t>
            </a:r>
            <a:endParaRPr lang="fr-FR" sz="3200" dirty="0">
              <a:solidFill>
                <a:schemeClr val="bg1"/>
              </a:solidFill>
            </a:endParaRPr>
          </a:p>
          <a:p>
            <a:pPr algn="just" rtl="1"/>
            <a:r>
              <a:rPr lang="ar-AE" sz="3200" dirty="0">
                <a:solidFill>
                  <a:schemeClr val="bg1"/>
                </a:solidFill>
              </a:rPr>
              <a:t>شهادة</a:t>
            </a:r>
            <a:endParaRPr lang="fr-FR" sz="3200" dirty="0">
              <a:solidFill>
                <a:schemeClr val="bg1"/>
              </a:solidFill>
            </a:endParaRPr>
          </a:p>
          <a:p>
            <a:pPr algn="just" rtl="1"/>
            <a:r>
              <a:rPr lang="ar-AE" sz="3200" dirty="0">
                <a:solidFill>
                  <a:schemeClr val="bg1"/>
                </a:solidFill>
              </a:rPr>
              <a:t>لبنى إسرائيل.</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Vy</a:t>
            </a:r>
            <a:r>
              <a:rPr lang="fr-FR" sz="2800" dirty="0">
                <a:solidFill>
                  <a:schemeClr val="bg1"/>
                </a:solidFill>
                <a:latin typeface="CS Avva Shenouda" pitchFamily="34" charset="0"/>
              </a:rPr>
              <a:t> men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mmau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sau,af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noumetme;re</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nensyri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mPi</a:t>
            </a:r>
            <a:r>
              <a:rPr lang="fr-FR" sz="2800" dirty="0">
                <a:solidFill>
                  <a:schemeClr val="bg1"/>
                </a:solidFill>
                <a:latin typeface="CS Avva Shenouda" pitchFamily="34" charset="0"/>
              </a:rPr>
              <a:t>=c=l</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celle d’antan était</a:t>
            </a:r>
          </a:p>
          <a:p>
            <a:pPr algn="ctr"/>
            <a:r>
              <a:rPr lang="fr-FR" sz="2800" b="1" dirty="0">
                <a:solidFill>
                  <a:schemeClr val="bg1"/>
                </a:solidFill>
                <a:latin typeface="Book Antiqua" pitchFamily="18" charset="0"/>
              </a:rPr>
              <a:t>Déposée dans la tente</a:t>
            </a:r>
          </a:p>
          <a:p>
            <a:pPr algn="ctr"/>
            <a:r>
              <a:rPr lang="fr-FR" sz="2800" b="1" dirty="0">
                <a:solidFill>
                  <a:schemeClr val="bg1"/>
                </a:solidFill>
                <a:latin typeface="Book Antiqua" pitchFamily="18" charset="0"/>
              </a:rPr>
              <a:t>Ceci en témoignage</a:t>
            </a:r>
          </a:p>
          <a:p>
            <a:pPr algn="ctr"/>
            <a:r>
              <a:rPr lang="fr-FR" sz="2800" b="1" dirty="0">
                <a:solidFill>
                  <a:schemeClr val="bg1"/>
                </a:solidFill>
                <a:latin typeface="Book Antiqua" pitchFamily="18" charset="0"/>
              </a:rPr>
              <a:t>Pour les fils d’Israël</a:t>
            </a:r>
          </a:p>
        </p:txBody>
      </p:sp>
      <p:sp>
        <p:nvSpPr>
          <p:cNvPr id="17" name="ZoneTexte 16">
            <a:extLst>
              <a:ext uri="{FF2B5EF4-FFF2-40B4-BE49-F238E27FC236}">
                <a16:creationId xmlns:a16="http://schemas.microsoft.com/office/drawing/2014/main" id="{43C8043A-94D6-65DA-E433-91FF1C1B144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5954B17-7351-013D-6B9F-0C0C4435B1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الخيرات</a:t>
            </a:r>
            <a:endParaRPr lang="fr-FR" sz="3200" dirty="0">
              <a:solidFill>
                <a:schemeClr val="bg1"/>
              </a:solidFill>
            </a:endParaRPr>
          </a:p>
          <a:p>
            <a:pPr algn="just" rtl="1"/>
            <a:r>
              <a:rPr lang="ar-AE" sz="3200" dirty="0">
                <a:solidFill>
                  <a:schemeClr val="bg1"/>
                </a:solidFill>
              </a:rPr>
              <a:t>التي صنعها معهم</a:t>
            </a:r>
            <a:endParaRPr lang="fr-FR" sz="3200" dirty="0">
              <a:solidFill>
                <a:schemeClr val="bg1"/>
              </a:solidFill>
            </a:endParaRPr>
          </a:p>
          <a:p>
            <a:pPr algn="just" rtl="1"/>
            <a:r>
              <a:rPr lang="ar-AE" sz="3200" dirty="0">
                <a:solidFill>
                  <a:schemeClr val="bg1"/>
                </a:solidFill>
              </a:rPr>
              <a:t>الرب الإله</a:t>
            </a:r>
            <a:endParaRPr lang="fr-FR" sz="3200" dirty="0">
              <a:solidFill>
                <a:schemeClr val="bg1"/>
              </a:solidFill>
            </a:endParaRPr>
          </a:p>
          <a:p>
            <a:pPr algn="just" rtl="1"/>
            <a:r>
              <a:rPr lang="ar-AE" sz="3200" dirty="0">
                <a:solidFill>
                  <a:schemeClr val="bg1"/>
                </a:solidFill>
              </a:rPr>
              <a:t>في برية سيناء.</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E;be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nipe;naneu</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etafaitou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nemwou</a:t>
            </a:r>
            <a:r>
              <a:rPr lang="fr-FR" sz="2800" dirty="0">
                <a:solidFill>
                  <a:schemeClr val="bg1"/>
                </a:solidFill>
                <a:latin typeface="CS Avva Shenouda" pitchFamily="34" charset="0"/>
              </a:rPr>
              <a:t>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nje</a:t>
            </a:r>
            <a:r>
              <a:rPr lang="fr-FR" sz="2800" dirty="0">
                <a:solidFill>
                  <a:schemeClr val="bg1"/>
                </a:solidFill>
                <a:latin typeface="CS Avva Shenouda" pitchFamily="34" charset="0"/>
              </a:rPr>
              <a:t> `P¡ `V] @ hi `</a:t>
            </a:r>
            <a:r>
              <a:rPr lang="fr-FR" sz="2800" dirty="0" err="1">
                <a:solidFill>
                  <a:schemeClr val="bg1"/>
                </a:solidFill>
                <a:latin typeface="CS Avva Shenouda" pitchFamily="34" charset="0"/>
              </a:rPr>
              <a:t>psafe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nCina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 cause des bienfaits</a:t>
            </a:r>
          </a:p>
          <a:p>
            <a:pPr algn="ctr"/>
            <a:r>
              <a:rPr lang="fr-FR" sz="2800" b="1" dirty="0">
                <a:solidFill>
                  <a:schemeClr val="bg1"/>
                </a:solidFill>
                <a:latin typeface="Book Antiqua" pitchFamily="18" charset="0"/>
              </a:rPr>
              <a:t>Que le Seigneur Dieu</a:t>
            </a:r>
          </a:p>
          <a:p>
            <a:pPr algn="ctr"/>
            <a:r>
              <a:rPr lang="fr-FR" sz="2800" b="1" dirty="0">
                <a:solidFill>
                  <a:schemeClr val="bg1"/>
                </a:solidFill>
                <a:latin typeface="Book Antiqua" pitchFamily="18" charset="0"/>
              </a:rPr>
              <a:t>Avait fait pour eux</a:t>
            </a:r>
          </a:p>
          <a:p>
            <a:pPr algn="ctr"/>
            <a:r>
              <a:rPr lang="fr-FR" sz="2800" b="1" dirty="0">
                <a:solidFill>
                  <a:schemeClr val="bg1"/>
                </a:solidFill>
                <a:latin typeface="Book Antiqua" pitchFamily="18" charset="0"/>
              </a:rPr>
              <a:t>Au désert du Sinaï</a:t>
            </a:r>
          </a:p>
        </p:txBody>
      </p:sp>
      <p:sp>
        <p:nvSpPr>
          <p:cNvPr id="17" name="ZoneTexte 16">
            <a:extLst>
              <a:ext uri="{FF2B5EF4-FFF2-40B4-BE49-F238E27FC236}">
                <a16:creationId xmlns:a16="http://schemas.microsoft.com/office/drawing/2014/main" id="{3A8F0CB4-C3A5-DCB2-4A9D-C9178FAC72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46D785D-CC49-601D-F0ED-31032120F8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وأنتِ أيضًا يا مريم</a:t>
            </a:r>
            <a:endParaRPr lang="fr-FR" sz="3200" dirty="0">
              <a:solidFill>
                <a:schemeClr val="bg1"/>
              </a:solidFill>
            </a:endParaRPr>
          </a:p>
          <a:p>
            <a:pPr algn="just" rtl="1"/>
            <a:r>
              <a:rPr lang="ar-AE" sz="3200" dirty="0">
                <a:solidFill>
                  <a:schemeClr val="bg1"/>
                </a:solidFill>
              </a:rPr>
              <a:t>حملت في بطنك</a:t>
            </a:r>
            <a:endParaRPr lang="fr-FR" sz="3200" dirty="0">
              <a:solidFill>
                <a:schemeClr val="bg1"/>
              </a:solidFill>
            </a:endParaRPr>
          </a:p>
          <a:p>
            <a:pPr algn="just" rtl="1"/>
            <a:r>
              <a:rPr lang="ar-AE" sz="3200" dirty="0">
                <a:solidFill>
                  <a:schemeClr val="bg1"/>
                </a:solidFill>
              </a:rPr>
              <a:t>المن العقلي</a:t>
            </a:r>
            <a:endParaRPr lang="fr-FR" sz="3200" dirty="0">
              <a:solidFill>
                <a:schemeClr val="bg1"/>
              </a:solidFill>
            </a:endParaRPr>
          </a:p>
          <a:p>
            <a:pPr algn="just" rtl="1"/>
            <a:r>
              <a:rPr lang="ar-AE" sz="3200" dirty="0">
                <a:solidFill>
                  <a:schemeClr val="bg1"/>
                </a:solidFill>
              </a:rPr>
              <a:t>الذي أتى من الآب.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hwi</a:t>
            </a:r>
            <a:r>
              <a:rPr lang="fr-FR" sz="2800" dirty="0">
                <a:solidFill>
                  <a:schemeClr val="bg1"/>
                </a:solidFill>
                <a:latin typeface="CS Avva Shenouda" pitchFamily="34" charset="0"/>
              </a:rPr>
              <a:t> Mari`a @ `</a:t>
            </a:r>
            <a:r>
              <a:rPr lang="fr-FR" sz="2800" dirty="0" err="1">
                <a:solidFill>
                  <a:schemeClr val="bg1"/>
                </a:solidFill>
                <a:latin typeface="CS Avva Shenouda" pitchFamily="34" charset="0"/>
              </a:rPr>
              <a:t>arefai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teneji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mpimanna</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nno`yton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ebolqen</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Viwt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toi aussi, Marie</a:t>
            </a:r>
          </a:p>
          <a:p>
            <a:pPr algn="ctr"/>
            <a:r>
              <a:rPr lang="fr-FR" sz="2800" b="1" dirty="0">
                <a:solidFill>
                  <a:schemeClr val="bg1"/>
                </a:solidFill>
                <a:latin typeface="Book Antiqua" pitchFamily="18" charset="0"/>
              </a:rPr>
              <a:t>Tu portas dans ton sein</a:t>
            </a:r>
          </a:p>
          <a:p>
            <a:pPr algn="ctr"/>
            <a:r>
              <a:rPr lang="fr-FR" sz="2800" b="1" dirty="0">
                <a:solidFill>
                  <a:schemeClr val="bg1"/>
                </a:solidFill>
                <a:latin typeface="Book Antiqua" pitchFamily="18" charset="0"/>
              </a:rPr>
              <a:t>La manne spirituelle</a:t>
            </a:r>
          </a:p>
          <a:p>
            <a:pPr algn="ctr"/>
            <a:r>
              <a:rPr lang="fr-FR" sz="2800" b="1" dirty="0">
                <a:solidFill>
                  <a:schemeClr val="bg1"/>
                </a:solidFill>
                <a:latin typeface="Book Antiqua" pitchFamily="18" charset="0"/>
              </a:rPr>
              <a:t>Qui est venue du Père</a:t>
            </a:r>
          </a:p>
        </p:txBody>
      </p:sp>
      <p:sp>
        <p:nvSpPr>
          <p:cNvPr id="17" name="ZoneTexte 16">
            <a:extLst>
              <a:ext uri="{FF2B5EF4-FFF2-40B4-BE49-F238E27FC236}">
                <a16:creationId xmlns:a16="http://schemas.microsoft.com/office/drawing/2014/main" id="{99D947FD-27A3-6B5D-AFC2-9C54EBBD9B1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6F98585-FE43-AE58-7A71-E9645A0690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وولدته بغير دنس</a:t>
            </a:r>
            <a:endParaRPr lang="fr-FR" sz="3200" dirty="0">
              <a:solidFill>
                <a:schemeClr val="bg1"/>
              </a:solidFill>
            </a:endParaRPr>
          </a:p>
          <a:p>
            <a:pPr algn="just" rtl="1"/>
            <a:r>
              <a:rPr lang="ar-AE" sz="3200" dirty="0">
                <a:solidFill>
                  <a:schemeClr val="bg1"/>
                </a:solidFill>
              </a:rPr>
              <a:t>وأعطانا جسده</a:t>
            </a:r>
            <a:endParaRPr lang="fr-FR" sz="3200" dirty="0">
              <a:solidFill>
                <a:schemeClr val="bg1"/>
              </a:solidFill>
            </a:endParaRPr>
          </a:p>
          <a:p>
            <a:pPr algn="just" rtl="1"/>
            <a:r>
              <a:rPr lang="ar-AE" sz="3200" dirty="0">
                <a:solidFill>
                  <a:schemeClr val="bg1"/>
                </a:solidFill>
              </a:rPr>
              <a:t>ودمه الكريمين</a:t>
            </a:r>
            <a:endParaRPr lang="fr-FR" sz="3200" dirty="0">
              <a:solidFill>
                <a:schemeClr val="bg1"/>
              </a:solidFill>
            </a:endParaRPr>
          </a:p>
          <a:p>
            <a:pPr algn="just" rtl="1"/>
            <a:r>
              <a:rPr lang="ar-AE" sz="3200" dirty="0">
                <a:solidFill>
                  <a:schemeClr val="bg1"/>
                </a:solidFill>
              </a:rPr>
              <a:t>فحيينا إلى الأبد.</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Aremacf</a:t>
            </a:r>
            <a:r>
              <a:rPr lang="fr-FR" sz="2800" dirty="0">
                <a:solidFill>
                  <a:schemeClr val="bg1"/>
                </a:solidFill>
                <a:latin typeface="CS Avva Shenouda" pitchFamily="34" charset="0"/>
              </a:rPr>
              <a:t> a[ne ;</a:t>
            </a:r>
            <a:r>
              <a:rPr lang="fr-FR" sz="2800" dirty="0" err="1">
                <a:solidFill>
                  <a:schemeClr val="bg1"/>
                </a:solidFill>
                <a:latin typeface="CS Avva Shenouda" pitchFamily="34" charset="0"/>
              </a:rPr>
              <a:t>wleb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af</a:t>
            </a:r>
            <a:r>
              <a:rPr lang="fr-FR" sz="2800" dirty="0">
                <a:solidFill>
                  <a:schemeClr val="bg1"/>
                </a:solidFill>
                <a:latin typeface="CS Avva Shenouda" pitchFamily="34" charset="0"/>
              </a:rPr>
              <a:t>] nan `</a:t>
            </a:r>
            <a:r>
              <a:rPr lang="fr-FR" sz="2800" dirty="0" err="1">
                <a:solidFill>
                  <a:schemeClr val="bg1"/>
                </a:solidFill>
                <a:latin typeface="CS Avva Shenouda" pitchFamily="34" charset="0"/>
              </a:rPr>
              <a:t>mpefcwma</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pef`cnof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ettai`yout</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anwnq</a:t>
            </a:r>
            <a:r>
              <a:rPr lang="fr-FR" sz="2800" dirty="0">
                <a:solidFill>
                  <a:schemeClr val="bg1"/>
                </a:solidFill>
                <a:latin typeface="CS Avva Shenouda" pitchFamily="34" charset="0"/>
              </a:rPr>
              <a:t> sa </a:t>
            </a:r>
            <a:r>
              <a:rPr lang="fr-FR" sz="2800" dirty="0" err="1">
                <a:solidFill>
                  <a:schemeClr val="bg1"/>
                </a:solidFill>
                <a:latin typeface="CS Avva Shenouda" pitchFamily="34" charset="0"/>
              </a:rPr>
              <a:t>eneh</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l’enfantas sans tache</a:t>
            </a:r>
          </a:p>
          <a:p>
            <a:pPr algn="ctr"/>
            <a:r>
              <a:rPr lang="fr-FR" sz="2800" b="1" dirty="0">
                <a:solidFill>
                  <a:schemeClr val="bg1"/>
                </a:solidFill>
                <a:latin typeface="Book Antiqua" pitchFamily="18" charset="0"/>
              </a:rPr>
              <a:t>Son corps et sang précieux</a:t>
            </a:r>
          </a:p>
          <a:p>
            <a:pPr algn="ctr"/>
            <a:r>
              <a:rPr lang="fr-FR" sz="2800" b="1" dirty="0">
                <a:solidFill>
                  <a:schemeClr val="bg1"/>
                </a:solidFill>
                <a:latin typeface="Book Antiqua" pitchFamily="18" charset="0"/>
              </a:rPr>
              <a:t>Il nous donna. Ainsi</a:t>
            </a:r>
          </a:p>
          <a:p>
            <a:pPr algn="ctr"/>
            <a:r>
              <a:rPr lang="fr-FR" sz="2800" b="1" dirty="0">
                <a:solidFill>
                  <a:schemeClr val="bg1"/>
                </a:solidFill>
                <a:latin typeface="Book Antiqua" pitchFamily="18" charset="0"/>
              </a:rPr>
              <a:t>Nous vivons éternellement</a:t>
            </a:r>
          </a:p>
        </p:txBody>
      </p:sp>
      <p:sp>
        <p:nvSpPr>
          <p:cNvPr id="17" name="ZoneTexte 16">
            <a:extLst>
              <a:ext uri="{FF2B5EF4-FFF2-40B4-BE49-F238E27FC236}">
                <a16:creationId xmlns:a16="http://schemas.microsoft.com/office/drawing/2014/main" id="{130931FB-BCE6-8EF5-EA50-0963ECB91E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BE684B9-C853-23AB-DF4A-52B5954C03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11" name="Rectangle 10"/>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795A11A0-C960-F91F-FE09-58CE15D7A4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070DA3B-DCCE-4E04-F007-5B60D712C0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aucaji e;by] @ `nhan`hbyou`i eutai`yout @ ]baki =e=;=u @ `nte pinis] `nouro</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E94075EF-F18A-5406-F427-B46A8D5C634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F154D9F-5B40-7305-5B41-761CD13BDE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815ADCD8-BD48-A622-8161-F063A709C60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C73CDD2-A6E8-D579-31E2-9C9B1F8CB5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أنتِ المنارة</a:t>
            </a:r>
            <a:endParaRPr lang="fr-FR" sz="3200" dirty="0">
              <a:solidFill>
                <a:schemeClr val="bg1"/>
              </a:solidFill>
            </a:endParaRPr>
          </a:p>
          <a:p>
            <a:pPr algn="just" rtl="1"/>
            <a:r>
              <a:rPr lang="ar-AE" sz="3200" dirty="0">
                <a:solidFill>
                  <a:schemeClr val="bg1"/>
                </a:solidFill>
              </a:rPr>
              <a:t>الذهب النقي</a:t>
            </a:r>
            <a:endParaRPr lang="fr-FR" sz="3200" dirty="0">
              <a:solidFill>
                <a:schemeClr val="bg1"/>
              </a:solidFill>
            </a:endParaRPr>
          </a:p>
          <a:p>
            <a:pPr algn="just" rtl="1"/>
            <a:r>
              <a:rPr lang="ar-AE" sz="3200" dirty="0">
                <a:solidFill>
                  <a:schemeClr val="bg1"/>
                </a:solidFill>
              </a:rPr>
              <a:t>الحاملة المصباح</a:t>
            </a:r>
            <a:endParaRPr lang="fr-FR" sz="3200" dirty="0">
              <a:solidFill>
                <a:schemeClr val="bg1"/>
              </a:solidFill>
            </a:endParaRPr>
          </a:p>
          <a:p>
            <a:pPr algn="just" rtl="1"/>
            <a:r>
              <a:rPr lang="ar-AE" sz="3200" dirty="0">
                <a:solidFill>
                  <a:schemeClr val="bg1"/>
                </a:solidFill>
              </a:rPr>
              <a:t>المتقد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N;o</a:t>
            </a:r>
            <a:r>
              <a:rPr lang="fr-FR" sz="2800" dirty="0">
                <a:solidFill>
                  <a:schemeClr val="bg1"/>
                </a:solidFill>
                <a:latin typeface="CS Avva Shenouda" pitchFamily="34" charset="0"/>
              </a:rPr>
              <a:t> te ]</a:t>
            </a:r>
            <a:r>
              <a:rPr lang="fr-FR" sz="2800" dirty="0" err="1">
                <a:solidFill>
                  <a:schemeClr val="bg1"/>
                </a:solidFill>
                <a:latin typeface="CS Avva Shenouda" pitchFamily="34" charset="0"/>
              </a:rPr>
              <a:t>lu,ni`a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ettoubyout</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pilampac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e;moh</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ncyou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es le candélabre</a:t>
            </a:r>
          </a:p>
          <a:p>
            <a:pPr algn="ctr"/>
            <a:r>
              <a:rPr lang="fr-FR" sz="2800" b="1" dirty="0">
                <a:solidFill>
                  <a:schemeClr val="bg1"/>
                </a:solidFill>
                <a:latin typeface="Book Antiqua" pitchFamily="18" charset="0"/>
              </a:rPr>
              <a:t>D’or pur qui a porté</a:t>
            </a:r>
          </a:p>
          <a:p>
            <a:pPr algn="ctr"/>
            <a:r>
              <a:rPr lang="fr-FR" sz="2800" b="1" dirty="0">
                <a:solidFill>
                  <a:schemeClr val="bg1"/>
                </a:solidFill>
                <a:latin typeface="Book Antiqua" pitchFamily="18" charset="0"/>
              </a:rPr>
              <a:t>La lampe allumée</a:t>
            </a:r>
          </a:p>
          <a:p>
            <a:pPr algn="ctr"/>
            <a:r>
              <a:rPr lang="fr-FR" sz="2800" b="1" dirty="0">
                <a:solidFill>
                  <a:schemeClr val="bg1"/>
                </a:solidFill>
                <a:latin typeface="Book Antiqua" pitchFamily="18" charset="0"/>
              </a:rPr>
              <a:t>Toujours et en tout temps</a:t>
            </a:r>
          </a:p>
        </p:txBody>
      </p:sp>
      <p:sp>
        <p:nvSpPr>
          <p:cNvPr id="17" name="ZoneTexte 16">
            <a:extLst>
              <a:ext uri="{FF2B5EF4-FFF2-40B4-BE49-F238E27FC236}">
                <a16:creationId xmlns:a16="http://schemas.microsoft.com/office/drawing/2014/main" id="{C247A305-B3D0-3386-0742-58D6C45CC1A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9C48274-9BA7-5A45-531F-FE6831A751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الذي هو نور العالم</a:t>
            </a:r>
            <a:endParaRPr lang="fr-FR" sz="3200" dirty="0">
              <a:solidFill>
                <a:schemeClr val="bg1"/>
              </a:solidFill>
            </a:endParaRPr>
          </a:p>
          <a:p>
            <a:pPr algn="just" rtl="1"/>
            <a:r>
              <a:rPr lang="ar-AE" sz="3200" dirty="0">
                <a:solidFill>
                  <a:schemeClr val="bg1"/>
                </a:solidFill>
              </a:rPr>
              <a:t>غير المقترب إليه</a:t>
            </a:r>
            <a:endParaRPr lang="fr-FR" sz="3200" dirty="0">
              <a:solidFill>
                <a:schemeClr val="bg1"/>
              </a:solidFill>
            </a:endParaRPr>
          </a:p>
          <a:p>
            <a:pPr algn="just" rtl="1"/>
            <a:r>
              <a:rPr lang="ar-AE" sz="3200" dirty="0">
                <a:solidFill>
                  <a:schemeClr val="bg1"/>
                </a:solidFill>
              </a:rPr>
              <a:t>الذي من النور</a:t>
            </a:r>
            <a:endParaRPr lang="fr-FR" sz="3200" dirty="0">
              <a:solidFill>
                <a:schemeClr val="bg1"/>
              </a:solidFill>
            </a:endParaRPr>
          </a:p>
          <a:p>
            <a:pPr algn="just" rtl="1"/>
            <a:r>
              <a:rPr lang="ar-AE" sz="3200" dirty="0">
                <a:solidFill>
                  <a:schemeClr val="bg1"/>
                </a:solidFill>
              </a:rPr>
              <a:t>غير المُدنَى منه.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vouwini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mpikocmoc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piat`sqwnt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pi`ebolqen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piouwini</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nat`sqwnt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erof</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En vérité c’est Lui</a:t>
            </a:r>
          </a:p>
          <a:p>
            <a:pPr algn="ctr"/>
            <a:r>
              <a:rPr lang="fr-FR" sz="2800" b="1" dirty="0">
                <a:solidFill>
                  <a:schemeClr val="bg1"/>
                </a:solidFill>
                <a:latin typeface="Book Antiqua" pitchFamily="18" charset="0"/>
              </a:rPr>
              <a:t>La lumière du monde, </a:t>
            </a:r>
          </a:p>
          <a:p>
            <a:pPr algn="ctr"/>
            <a:r>
              <a:rPr lang="fr-FR" sz="2800" b="1" dirty="0">
                <a:solidFill>
                  <a:schemeClr val="bg1"/>
                </a:solidFill>
                <a:latin typeface="Book Antiqua" pitchFamily="18" charset="0"/>
              </a:rPr>
              <a:t>Lumière inaccessible</a:t>
            </a:r>
          </a:p>
          <a:p>
            <a:pPr algn="ctr"/>
            <a:r>
              <a:rPr lang="fr-FR" sz="2800" b="1" dirty="0">
                <a:solidFill>
                  <a:schemeClr val="bg1"/>
                </a:solidFill>
                <a:latin typeface="Book Antiqua" pitchFamily="18" charset="0"/>
              </a:rPr>
              <a:t>De Lumière inaccessible</a:t>
            </a:r>
          </a:p>
        </p:txBody>
      </p:sp>
      <p:sp>
        <p:nvSpPr>
          <p:cNvPr id="17" name="ZoneTexte 16">
            <a:extLst>
              <a:ext uri="{FF2B5EF4-FFF2-40B4-BE49-F238E27FC236}">
                <a16:creationId xmlns:a16="http://schemas.microsoft.com/office/drawing/2014/main" id="{523C24F6-3497-DF1A-C6EA-A969474076B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DE7D2D0-9063-B5BD-6D62-239F4C02F9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الإله الحق</a:t>
            </a:r>
            <a:endParaRPr lang="fr-FR" sz="3200" dirty="0">
              <a:solidFill>
                <a:schemeClr val="bg1"/>
              </a:solidFill>
            </a:endParaRPr>
          </a:p>
          <a:p>
            <a:pPr algn="just" rtl="1"/>
            <a:r>
              <a:rPr lang="ar-AE" sz="3200" dirty="0">
                <a:solidFill>
                  <a:schemeClr val="bg1"/>
                </a:solidFill>
              </a:rPr>
              <a:t>من الإله الحق</a:t>
            </a:r>
            <a:endParaRPr lang="fr-FR" sz="3200" dirty="0">
              <a:solidFill>
                <a:schemeClr val="bg1"/>
              </a:solidFill>
            </a:endParaRPr>
          </a:p>
          <a:p>
            <a:pPr algn="just" rtl="1"/>
            <a:r>
              <a:rPr lang="ar-AE" sz="3200" dirty="0">
                <a:solidFill>
                  <a:schemeClr val="bg1"/>
                </a:solidFill>
              </a:rPr>
              <a:t>الذي تجسد منك</a:t>
            </a:r>
            <a:endParaRPr lang="fr-FR" sz="3200" dirty="0">
              <a:solidFill>
                <a:schemeClr val="bg1"/>
              </a:solidFill>
            </a:endParaRPr>
          </a:p>
          <a:p>
            <a:pPr algn="just" rtl="1"/>
            <a:r>
              <a:rPr lang="ar-AE" sz="3200" dirty="0">
                <a:solidFill>
                  <a:schemeClr val="bg1"/>
                </a:solidFill>
              </a:rPr>
              <a:t>بغير تغيير.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Pinou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nta`vmyi</a:t>
            </a:r>
            <a:r>
              <a:rPr lang="fr-FR" sz="2800" dirty="0">
                <a:solidFill>
                  <a:schemeClr val="bg1"/>
                </a:solidFill>
                <a:latin typeface="CS Avva Shenouda" pitchFamily="34" charset="0"/>
              </a:rPr>
              <a:t>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ebolqen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ouNou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nta`vmyi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icarx</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oumetasib</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Vrai Dieu de vrai Dieu</a:t>
            </a:r>
          </a:p>
          <a:p>
            <a:pPr algn="ctr"/>
            <a:r>
              <a:rPr lang="fr-FR" sz="2800" b="1" dirty="0">
                <a:solidFill>
                  <a:schemeClr val="bg1"/>
                </a:solidFill>
                <a:latin typeface="Book Antiqua" pitchFamily="18" charset="0"/>
              </a:rPr>
              <a:t>Lui qui s’est incarné</a:t>
            </a:r>
          </a:p>
          <a:p>
            <a:pPr algn="ctr"/>
            <a:r>
              <a:rPr lang="fr-FR" sz="2800" b="1" dirty="0">
                <a:solidFill>
                  <a:schemeClr val="bg1"/>
                </a:solidFill>
                <a:latin typeface="Book Antiqua" pitchFamily="18" charset="0"/>
              </a:rPr>
              <a:t>A pris chair de toi</a:t>
            </a:r>
          </a:p>
          <a:p>
            <a:pPr algn="ctr"/>
            <a:r>
              <a:rPr lang="fr-FR" sz="2800" b="1" dirty="0">
                <a:solidFill>
                  <a:schemeClr val="bg1"/>
                </a:solidFill>
                <a:latin typeface="Book Antiqua" pitchFamily="18" charset="0"/>
              </a:rPr>
              <a:t>Sans altération</a:t>
            </a:r>
          </a:p>
        </p:txBody>
      </p:sp>
      <p:sp>
        <p:nvSpPr>
          <p:cNvPr id="17" name="ZoneTexte 16">
            <a:extLst>
              <a:ext uri="{FF2B5EF4-FFF2-40B4-BE49-F238E27FC236}">
                <a16:creationId xmlns:a16="http://schemas.microsoft.com/office/drawing/2014/main" id="{B71C08E3-0621-1877-8ABE-D178ADD7CD8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7FAC74-918E-2F44-E8DB-AC86EB504B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بظهوره</a:t>
            </a:r>
            <a:endParaRPr lang="fr-FR" sz="3200" dirty="0">
              <a:solidFill>
                <a:schemeClr val="bg1"/>
              </a:solidFill>
            </a:endParaRPr>
          </a:p>
          <a:p>
            <a:pPr algn="just" rtl="1"/>
            <a:r>
              <a:rPr lang="ar-AE" sz="3200" dirty="0">
                <a:solidFill>
                  <a:schemeClr val="bg1"/>
                </a:solidFill>
              </a:rPr>
              <a:t>أضاء علينا</a:t>
            </a:r>
            <a:endParaRPr lang="fr-FR" sz="3200" dirty="0">
              <a:solidFill>
                <a:schemeClr val="bg1"/>
              </a:solidFill>
            </a:endParaRPr>
          </a:p>
          <a:p>
            <a:pPr algn="just" rtl="1"/>
            <a:r>
              <a:rPr lang="ar-AE" sz="3200" dirty="0">
                <a:solidFill>
                  <a:schemeClr val="bg1"/>
                </a:solidFill>
              </a:rPr>
              <a:t>نحن الجلوس في الظلمة</a:t>
            </a:r>
            <a:endParaRPr lang="fr-FR" sz="3200" dirty="0">
              <a:solidFill>
                <a:schemeClr val="bg1"/>
              </a:solidFill>
            </a:endParaRPr>
          </a:p>
          <a:p>
            <a:pPr algn="just" rtl="1"/>
            <a:r>
              <a:rPr lang="ar-AE" sz="3200" dirty="0">
                <a:solidFill>
                  <a:schemeClr val="bg1"/>
                </a:solidFill>
              </a:rPr>
              <a:t>وظلال الموت.</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Hiten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tefparouci</a:t>
            </a:r>
            <a:r>
              <a:rPr lang="fr-FR" sz="2800" dirty="0">
                <a:solidFill>
                  <a:schemeClr val="bg1"/>
                </a:solidFill>
                <a:latin typeface="CS Avva Shenouda" pitchFamily="34" charset="0"/>
              </a:rPr>
              <a:t>`a @ </a:t>
            </a:r>
            <a:r>
              <a:rPr lang="fr-FR" sz="2800" dirty="0" err="1">
                <a:solidFill>
                  <a:schemeClr val="bg1"/>
                </a:solidFill>
                <a:latin typeface="CS Avva Shenouda" pitchFamily="34" charset="0"/>
              </a:rPr>
              <a:t>af</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erouwini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nyethemci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p,aki</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tqyibi</a:t>
            </a:r>
            <a:r>
              <a:rPr lang="fr-FR" sz="2800" dirty="0">
                <a:solidFill>
                  <a:schemeClr val="bg1"/>
                </a:solidFill>
                <a:latin typeface="CS Avva Shenouda" pitchFamily="34" charset="0"/>
              </a:rPr>
              <a:t> `m`</a:t>
            </a:r>
            <a:r>
              <a:rPr lang="fr-FR" sz="2800" dirty="0" err="1">
                <a:solidFill>
                  <a:schemeClr val="bg1"/>
                </a:solidFill>
                <a:latin typeface="CS Avva Shenouda" pitchFamily="34" charset="0"/>
              </a:rPr>
              <a:t>vmou</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Par son apparition</a:t>
            </a:r>
          </a:p>
          <a:p>
            <a:pPr algn="ctr"/>
            <a:r>
              <a:rPr lang="fr-FR" sz="2800" b="1" dirty="0">
                <a:solidFill>
                  <a:schemeClr val="bg1"/>
                </a:solidFill>
                <a:latin typeface="Book Antiqua" pitchFamily="18" charset="0"/>
              </a:rPr>
              <a:t>Il nous a éclairés</a:t>
            </a:r>
          </a:p>
          <a:p>
            <a:pPr algn="ctr"/>
            <a:r>
              <a:rPr lang="fr-FR" sz="2800" b="1" dirty="0">
                <a:solidFill>
                  <a:schemeClr val="bg1"/>
                </a:solidFill>
                <a:latin typeface="Book Antiqua" pitchFamily="18" charset="0"/>
              </a:rPr>
              <a:t>Assis dans les ténèbres</a:t>
            </a:r>
          </a:p>
          <a:p>
            <a:pPr algn="ctr"/>
            <a:r>
              <a:rPr lang="fr-FR" sz="2800" b="1" dirty="0">
                <a:solidFill>
                  <a:schemeClr val="bg1"/>
                </a:solidFill>
                <a:latin typeface="Book Antiqua" pitchFamily="18" charset="0"/>
              </a:rPr>
              <a:t>Et à l’ombre de la mort</a:t>
            </a:r>
          </a:p>
        </p:txBody>
      </p:sp>
      <p:sp>
        <p:nvSpPr>
          <p:cNvPr id="17" name="ZoneTexte 16">
            <a:extLst>
              <a:ext uri="{FF2B5EF4-FFF2-40B4-BE49-F238E27FC236}">
                <a16:creationId xmlns:a16="http://schemas.microsoft.com/office/drawing/2014/main" id="{B238BA28-28CB-DFCC-AED2-B8E0D509B79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63DFCE7-83C5-2BDB-B86D-3907F0F559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وقوم أرجلنا</a:t>
            </a:r>
            <a:endParaRPr lang="fr-FR" sz="3200" dirty="0">
              <a:solidFill>
                <a:schemeClr val="bg1"/>
              </a:solidFill>
            </a:endParaRPr>
          </a:p>
          <a:p>
            <a:pPr algn="just" rtl="1"/>
            <a:r>
              <a:rPr lang="ar-AE" sz="3200" dirty="0">
                <a:solidFill>
                  <a:schemeClr val="bg1"/>
                </a:solidFill>
              </a:rPr>
              <a:t>إلى طريق السلام</a:t>
            </a:r>
            <a:endParaRPr lang="fr-FR" sz="3200" dirty="0">
              <a:solidFill>
                <a:schemeClr val="bg1"/>
              </a:solidFill>
            </a:endParaRPr>
          </a:p>
          <a:p>
            <a:pPr algn="just" rtl="1"/>
            <a:r>
              <a:rPr lang="ar-AE" sz="3200" dirty="0">
                <a:solidFill>
                  <a:schemeClr val="bg1"/>
                </a:solidFill>
              </a:rPr>
              <a:t>بشركة أسراره</a:t>
            </a:r>
            <a:endParaRPr lang="fr-FR" sz="3200" dirty="0">
              <a:solidFill>
                <a:schemeClr val="bg1"/>
              </a:solidFill>
            </a:endParaRPr>
          </a:p>
          <a:p>
            <a:pPr algn="just" rtl="1"/>
            <a:r>
              <a:rPr lang="ar-AE" sz="3200" dirty="0">
                <a:solidFill>
                  <a:schemeClr val="bg1"/>
                </a:solidFill>
              </a:rPr>
              <a:t>المقدسة.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Afcouten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nen</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alauj</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e`vmwit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hiryny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koinwni`a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nefmuctyrion</a:t>
            </a:r>
            <a:r>
              <a:rPr lang="fr-FR" sz="2800" dirty="0">
                <a:solidFill>
                  <a:schemeClr val="bg1"/>
                </a:solidFill>
                <a:latin typeface="CS Avva Shenouda" pitchFamily="34" charset="0"/>
              </a:rPr>
              <a:t> =e=;=u</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a conduit nos pieds</a:t>
            </a:r>
          </a:p>
          <a:p>
            <a:pPr algn="ctr"/>
            <a:r>
              <a:rPr lang="fr-FR" sz="2800" b="1" dirty="0">
                <a:solidFill>
                  <a:schemeClr val="bg1"/>
                </a:solidFill>
                <a:latin typeface="Book Antiqua" pitchFamily="18" charset="0"/>
              </a:rPr>
              <a:t>Sur le chemin de paix</a:t>
            </a:r>
          </a:p>
          <a:p>
            <a:pPr algn="ctr"/>
            <a:r>
              <a:rPr lang="fr-FR" sz="2800" b="1" dirty="0">
                <a:solidFill>
                  <a:schemeClr val="bg1"/>
                </a:solidFill>
                <a:latin typeface="Book Antiqua" pitchFamily="18" charset="0"/>
              </a:rPr>
              <a:t>Par la communion</a:t>
            </a:r>
          </a:p>
          <a:p>
            <a:pPr algn="ctr"/>
            <a:r>
              <a:rPr lang="fr-FR" sz="2800" b="1" dirty="0">
                <a:solidFill>
                  <a:schemeClr val="bg1"/>
                </a:solidFill>
                <a:latin typeface="Book Antiqua" pitchFamily="18" charset="0"/>
              </a:rPr>
              <a:t>A ses saints mystères</a:t>
            </a:r>
          </a:p>
        </p:txBody>
      </p:sp>
      <p:sp>
        <p:nvSpPr>
          <p:cNvPr id="17" name="ZoneTexte 16">
            <a:extLst>
              <a:ext uri="{FF2B5EF4-FFF2-40B4-BE49-F238E27FC236}">
                <a16:creationId xmlns:a16="http://schemas.microsoft.com/office/drawing/2014/main" id="{607E02C6-17B4-4A5B-A67B-08E91EE8EE0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EF9E1D1-7D63-9F95-E910-B7B58F435E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8766B365-F4CD-0CA2-B0E9-090D7245A5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2BC3EBF-EF28-3F94-6032-17E4EE97C8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`Anon hwn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B1813A67-2DF8-B188-9002-353DB26C4D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964A3BE-3522-8DC4-35C1-3C8BA670A9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كل الرتب العلوية</a:t>
            </a:r>
            <a:endParaRPr lang="fr-FR" sz="3200" dirty="0">
              <a:solidFill>
                <a:schemeClr val="bg1"/>
              </a:solidFill>
            </a:endParaRPr>
          </a:p>
          <a:p>
            <a:pPr algn="just" rtl="1"/>
            <a:r>
              <a:rPr lang="ar-AE" sz="3200" dirty="0">
                <a:solidFill>
                  <a:schemeClr val="bg1"/>
                </a:solidFill>
              </a:rPr>
              <a:t>لم تقدر أن تشبهك</a:t>
            </a:r>
            <a:endParaRPr lang="fr-FR" sz="3200" dirty="0">
              <a:solidFill>
                <a:schemeClr val="bg1"/>
              </a:solidFill>
            </a:endParaRPr>
          </a:p>
          <a:p>
            <a:pPr algn="just" rtl="1"/>
            <a:r>
              <a:rPr lang="ar-AE" sz="3200" dirty="0">
                <a:solidFill>
                  <a:schemeClr val="bg1"/>
                </a:solidFill>
              </a:rPr>
              <a:t>أيتها المنارة الذهبية</a:t>
            </a:r>
            <a:endParaRPr lang="fr-FR" sz="3200" dirty="0">
              <a:solidFill>
                <a:schemeClr val="bg1"/>
              </a:solidFill>
            </a:endParaRPr>
          </a:p>
          <a:p>
            <a:pPr algn="just" rtl="1"/>
            <a:r>
              <a:rPr lang="ar-AE" sz="3200" dirty="0">
                <a:solidFill>
                  <a:schemeClr val="bg1"/>
                </a:solidFill>
              </a:rPr>
              <a:t>حاملة النور الحقيقي.</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Ucoc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niben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etqen</a:t>
            </a:r>
            <a:r>
              <a:rPr lang="fr-FR" sz="2800" dirty="0">
                <a:solidFill>
                  <a:schemeClr val="bg1"/>
                </a:solidFill>
                <a:latin typeface="CS Avva Shenouda" pitchFamily="34" charset="0"/>
              </a:rPr>
              <a:t> `p[ici @ `</a:t>
            </a:r>
            <a:r>
              <a:rPr lang="fr-FR" sz="2800" dirty="0" err="1">
                <a:solidFill>
                  <a:schemeClr val="bg1"/>
                </a:solidFill>
                <a:latin typeface="CS Avva Shenouda" pitchFamily="34" charset="0"/>
              </a:rPr>
              <a:t>mpou</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sten;wnou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a:t>
            </a:r>
            <a:r>
              <a:rPr lang="fr-FR" sz="2800" dirty="0">
                <a:solidFill>
                  <a:schemeClr val="bg1"/>
                </a:solidFill>
                <a:latin typeface="CS Avva Shenouda" pitchFamily="34" charset="0"/>
              </a:rPr>
              <a:t> @ `w ]</a:t>
            </a:r>
            <a:r>
              <a:rPr lang="fr-FR" sz="2800" dirty="0" err="1">
                <a:solidFill>
                  <a:schemeClr val="bg1"/>
                </a:solidFill>
                <a:latin typeface="CS Avva Shenouda" pitchFamily="34" charset="0"/>
              </a:rPr>
              <a:t>lu,ni</a:t>
            </a:r>
            <a:r>
              <a:rPr lang="fr-FR" sz="2800" dirty="0">
                <a:solidFill>
                  <a:schemeClr val="bg1"/>
                </a:solidFill>
                <a:latin typeface="CS Avva Shenouda" pitchFamily="34" charset="0"/>
              </a:rPr>
              <a:t>`a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piouwini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mmyi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Nulle haute distinction</a:t>
            </a:r>
          </a:p>
          <a:p>
            <a:pPr algn="ctr"/>
            <a:r>
              <a:rPr lang="fr-FR" sz="2800" b="1" dirty="0">
                <a:solidFill>
                  <a:schemeClr val="bg1"/>
                </a:solidFill>
                <a:latin typeface="Book Antiqua" pitchFamily="18" charset="0"/>
              </a:rPr>
              <a:t>Ne peut t’être appliquée</a:t>
            </a:r>
          </a:p>
          <a:p>
            <a:pPr algn="ctr"/>
            <a:r>
              <a:rPr lang="fr-FR" sz="2800" b="1" dirty="0">
                <a:solidFill>
                  <a:schemeClr val="bg1"/>
                </a:solidFill>
                <a:latin typeface="Book Antiqua" pitchFamily="18" charset="0"/>
              </a:rPr>
              <a:t>Ô candélabre d’or</a:t>
            </a:r>
          </a:p>
          <a:p>
            <a:pPr algn="ctr"/>
            <a:r>
              <a:rPr lang="fr-FR" sz="2800" b="1" dirty="0">
                <a:solidFill>
                  <a:schemeClr val="bg1"/>
                </a:solidFill>
                <a:latin typeface="Book Antiqua" pitchFamily="18" charset="0"/>
              </a:rPr>
              <a:t>Portant la vraie lumière</a:t>
            </a:r>
          </a:p>
        </p:txBody>
      </p:sp>
      <p:sp>
        <p:nvSpPr>
          <p:cNvPr id="17" name="ZoneTexte 16">
            <a:extLst>
              <a:ext uri="{FF2B5EF4-FFF2-40B4-BE49-F238E27FC236}">
                <a16:creationId xmlns:a16="http://schemas.microsoft.com/office/drawing/2014/main" id="{BE380EF8-6801-76C5-65F7-5A36CA6EA1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15AFB6-C5A0-2E7A-E98F-F7AE1FBFE0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فتلك</a:t>
            </a:r>
            <a:endParaRPr lang="fr-FR" sz="3200" dirty="0">
              <a:solidFill>
                <a:schemeClr val="bg1"/>
              </a:solidFill>
            </a:endParaRPr>
          </a:p>
          <a:p>
            <a:pPr algn="just" rtl="1"/>
            <a:r>
              <a:rPr lang="ar-AE" sz="3200" dirty="0">
                <a:solidFill>
                  <a:schemeClr val="bg1"/>
                </a:solidFill>
              </a:rPr>
              <a:t>صُنعت من ذهب</a:t>
            </a:r>
            <a:endParaRPr lang="fr-FR" sz="3200" dirty="0">
              <a:solidFill>
                <a:schemeClr val="bg1"/>
              </a:solidFill>
            </a:endParaRPr>
          </a:p>
          <a:p>
            <a:pPr algn="just" rtl="1"/>
            <a:r>
              <a:rPr lang="ar-AE" sz="3200" dirty="0">
                <a:solidFill>
                  <a:schemeClr val="bg1"/>
                </a:solidFill>
              </a:rPr>
              <a:t>مختار نقى</a:t>
            </a:r>
            <a:endParaRPr lang="fr-FR" sz="3200" dirty="0">
              <a:solidFill>
                <a:schemeClr val="bg1"/>
              </a:solidFill>
            </a:endParaRPr>
          </a:p>
          <a:p>
            <a:pPr algn="just" rtl="1"/>
            <a:r>
              <a:rPr lang="ar-AE" sz="3200" dirty="0">
                <a:solidFill>
                  <a:schemeClr val="bg1"/>
                </a:solidFill>
              </a:rPr>
              <a:t>ووضعت في القبة.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:y men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mmau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sau;amioc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efcwtp</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nka;aroc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sau,ac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celui d’antan</a:t>
            </a:r>
          </a:p>
          <a:p>
            <a:pPr algn="ctr"/>
            <a:r>
              <a:rPr lang="fr-FR" sz="2800" b="1" dirty="0">
                <a:solidFill>
                  <a:schemeClr val="bg1"/>
                </a:solidFill>
                <a:latin typeface="Book Antiqua" pitchFamily="18" charset="0"/>
              </a:rPr>
              <a:t>Etait d’or pur choisi</a:t>
            </a:r>
          </a:p>
          <a:p>
            <a:pPr algn="ctr"/>
            <a:r>
              <a:rPr lang="fr-FR" sz="2800" b="1" dirty="0">
                <a:solidFill>
                  <a:schemeClr val="bg1"/>
                </a:solidFill>
                <a:latin typeface="Book Antiqua" pitchFamily="18" charset="0"/>
              </a:rPr>
              <a:t>Et il a été</a:t>
            </a:r>
          </a:p>
          <a:p>
            <a:pPr algn="ctr"/>
            <a:r>
              <a:rPr lang="fr-FR" sz="2800" b="1" dirty="0">
                <a:solidFill>
                  <a:schemeClr val="bg1"/>
                </a:solidFill>
                <a:latin typeface="Book Antiqua" pitchFamily="18" charset="0"/>
              </a:rPr>
              <a:t>Placé dans la tente</a:t>
            </a:r>
          </a:p>
        </p:txBody>
      </p:sp>
      <p:sp>
        <p:nvSpPr>
          <p:cNvPr id="17" name="ZoneTexte 16">
            <a:extLst>
              <a:ext uri="{FF2B5EF4-FFF2-40B4-BE49-F238E27FC236}">
                <a16:creationId xmlns:a16="http://schemas.microsoft.com/office/drawing/2014/main" id="{155AFD6E-F428-1B39-92FB-DF9B0DA5DC2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5888AEC-6091-25BD-60F9-8610BD3E3F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تُدبر</a:t>
            </a:r>
            <a:endParaRPr lang="fr-FR" sz="3200" dirty="0">
              <a:solidFill>
                <a:schemeClr val="bg1"/>
              </a:solidFill>
            </a:endParaRPr>
          </a:p>
          <a:p>
            <a:pPr algn="just" rtl="1"/>
            <a:r>
              <a:rPr lang="ar-AE" sz="3200" dirty="0">
                <a:solidFill>
                  <a:schemeClr val="bg1"/>
                </a:solidFill>
              </a:rPr>
              <a:t>بأيدي البشر</a:t>
            </a:r>
            <a:endParaRPr lang="fr-FR" sz="3200" dirty="0">
              <a:solidFill>
                <a:schemeClr val="bg1"/>
              </a:solidFill>
            </a:endParaRPr>
          </a:p>
          <a:p>
            <a:pPr algn="just" rtl="1"/>
            <a:r>
              <a:rPr lang="ar-AE" sz="3200" dirty="0">
                <a:solidFill>
                  <a:schemeClr val="bg1"/>
                </a:solidFill>
              </a:rPr>
              <a:t>إذ يُعطى زيت لمصابيحها</a:t>
            </a:r>
            <a:endParaRPr lang="fr-FR" sz="3200" dirty="0">
              <a:solidFill>
                <a:schemeClr val="bg1"/>
              </a:solidFill>
            </a:endParaRPr>
          </a:p>
          <a:p>
            <a:pPr algn="just" rtl="1"/>
            <a:r>
              <a:rPr lang="ar-AE" sz="3200" dirty="0">
                <a:solidFill>
                  <a:schemeClr val="bg1"/>
                </a:solidFill>
              </a:rPr>
              <a:t>نهاراً وليلاً.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Ceerkebernityc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hanjij</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nrwmi</a:t>
            </a:r>
            <a:r>
              <a:rPr lang="fr-FR" sz="2800" dirty="0">
                <a:solidFill>
                  <a:schemeClr val="bg1"/>
                </a:solidFill>
                <a:latin typeface="CS Avva Shenouda" pitchFamily="34" charset="0"/>
              </a:rPr>
              <a:t> @ eu]</a:t>
            </a:r>
            <a:r>
              <a:rPr lang="fr-FR" sz="2800" dirty="0" err="1">
                <a:solidFill>
                  <a:schemeClr val="bg1"/>
                </a:solidFill>
                <a:latin typeface="CS Avva Shenouda" pitchFamily="34" charset="0"/>
              </a:rPr>
              <a:t>neh</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nca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neclampac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mpi`ehoou</a:t>
            </a:r>
            <a:r>
              <a:rPr lang="fr-FR" sz="2800" dirty="0">
                <a:solidFill>
                  <a:schemeClr val="bg1"/>
                </a:solidFill>
                <a:latin typeface="CS Avva Shenouda" pitchFamily="34" charset="0"/>
              </a:rPr>
              <a:t> nem </a:t>
            </a:r>
            <a:r>
              <a:rPr lang="fr-FR" sz="2800" dirty="0" err="1">
                <a:solidFill>
                  <a:schemeClr val="bg1"/>
                </a:solidFill>
                <a:latin typeface="CS Avva Shenouda" pitchFamily="34" charset="0"/>
              </a:rPr>
              <a:t>piejwrh</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était desservi</a:t>
            </a:r>
          </a:p>
          <a:p>
            <a:pPr algn="ctr"/>
            <a:r>
              <a:rPr lang="fr-FR" sz="2800" b="1" dirty="0">
                <a:solidFill>
                  <a:schemeClr val="bg1"/>
                </a:solidFill>
                <a:latin typeface="Book Antiqua" pitchFamily="18" charset="0"/>
              </a:rPr>
              <a:t>Par les mains des hommes </a:t>
            </a:r>
          </a:p>
          <a:p>
            <a:pPr algn="ctr"/>
            <a:r>
              <a:rPr lang="fr-FR" sz="2800" b="1" dirty="0">
                <a:solidFill>
                  <a:schemeClr val="bg1"/>
                </a:solidFill>
                <a:latin typeface="Book Antiqua" pitchFamily="18" charset="0"/>
              </a:rPr>
              <a:t>Qui versaient de l’huile</a:t>
            </a:r>
          </a:p>
          <a:p>
            <a:pPr algn="ctr"/>
            <a:r>
              <a:rPr lang="fr-FR" sz="2800" b="1" dirty="0">
                <a:solidFill>
                  <a:schemeClr val="bg1"/>
                </a:solidFill>
                <a:latin typeface="Book Antiqua" pitchFamily="18" charset="0"/>
              </a:rPr>
              <a:t>Dans les lampes jour et nuit</a:t>
            </a:r>
          </a:p>
        </p:txBody>
      </p:sp>
      <p:sp>
        <p:nvSpPr>
          <p:cNvPr id="17" name="ZoneTexte 16">
            <a:extLst>
              <a:ext uri="{FF2B5EF4-FFF2-40B4-BE49-F238E27FC236}">
                <a16:creationId xmlns:a16="http://schemas.microsoft.com/office/drawing/2014/main" id="{D12C40B7-AE14-8854-F859-E8EF42CD2EB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7E93A9C-3B4F-A189-E059-911BE307F0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والذي في بطنك</a:t>
            </a:r>
            <a:endParaRPr lang="fr-FR" sz="3200" dirty="0">
              <a:solidFill>
                <a:schemeClr val="bg1"/>
              </a:solidFill>
            </a:endParaRPr>
          </a:p>
          <a:p>
            <a:pPr algn="just" rtl="1"/>
            <a:r>
              <a:rPr lang="ar-AE" sz="3200" dirty="0">
                <a:solidFill>
                  <a:schemeClr val="bg1"/>
                </a:solidFill>
              </a:rPr>
              <a:t>يا مريم العذراء</a:t>
            </a:r>
            <a:endParaRPr lang="fr-FR" sz="3200" dirty="0">
              <a:solidFill>
                <a:schemeClr val="bg1"/>
              </a:solidFill>
            </a:endParaRPr>
          </a:p>
          <a:p>
            <a:pPr algn="just" rtl="1"/>
            <a:r>
              <a:rPr lang="ar-AE" sz="3200" dirty="0">
                <a:solidFill>
                  <a:schemeClr val="bg1"/>
                </a:solidFill>
              </a:rPr>
              <a:t>أضاء لكل إنسانٍ</a:t>
            </a:r>
            <a:endParaRPr lang="fr-FR" sz="3200" dirty="0">
              <a:solidFill>
                <a:schemeClr val="bg1"/>
              </a:solidFill>
            </a:endParaRPr>
          </a:p>
          <a:p>
            <a:pPr algn="just" rtl="1"/>
            <a:r>
              <a:rPr lang="ar-AE" sz="3200" dirty="0">
                <a:solidFill>
                  <a:schemeClr val="bg1"/>
                </a:solidFill>
              </a:rPr>
              <a:t>آت إلى العالم.</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Vyet,y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teneji</a:t>
            </a:r>
            <a:r>
              <a:rPr lang="fr-FR" sz="2800" dirty="0">
                <a:solidFill>
                  <a:schemeClr val="bg1"/>
                </a:solidFill>
                <a:latin typeface="CS Avva Shenouda" pitchFamily="34" charset="0"/>
              </a:rPr>
              <a:t> @</a:t>
            </a:r>
            <a:br>
              <a:rPr lang="fr-FR" sz="2800" dirty="0">
                <a:solidFill>
                  <a:schemeClr val="bg1"/>
                </a:solidFill>
                <a:latin typeface="CS Avva Shenouda" pitchFamily="34" charset="0"/>
              </a:rPr>
            </a:br>
            <a:r>
              <a:rPr lang="fr-FR" sz="2800" dirty="0">
                <a:solidFill>
                  <a:schemeClr val="bg1"/>
                </a:solidFill>
                <a:latin typeface="CS Avva Shenouda" pitchFamily="34" charset="0"/>
              </a:rPr>
              <a:t> Mari`a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aferouwini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erwmi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niben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e;nyou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epikocmoc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Celui qui est dans ton sein     </a:t>
            </a:r>
          </a:p>
          <a:p>
            <a:pPr algn="ctr"/>
            <a:r>
              <a:rPr lang="fr-FR" sz="2800" b="1" dirty="0">
                <a:solidFill>
                  <a:schemeClr val="bg1"/>
                </a:solidFill>
                <a:latin typeface="Book Antiqua" pitchFamily="18" charset="0"/>
              </a:rPr>
              <a:t>Ô Vierge Marie</a:t>
            </a:r>
          </a:p>
          <a:p>
            <a:pPr algn="ctr"/>
            <a:r>
              <a:rPr lang="fr-FR" sz="2800" b="1" dirty="0">
                <a:solidFill>
                  <a:schemeClr val="bg1"/>
                </a:solidFill>
                <a:latin typeface="Book Antiqua" pitchFamily="18" charset="0"/>
              </a:rPr>
              <a:t>Illumine tout homme </a:t>
            </a:r>
          </a:p>
          <a:p>
            <a:pPr algn="ctr"/>
            <a:r>
              <a:rPr lang="fr-FR" sz="2800" b="1">
                <a:solidFill>
                  <a:schemeClr val="bg1"/>
                </a:solidFill>
                <a:latin typeface="Book Antiqua" pitchFamily="18" charset="0"/>
              </a:rPr>
              <a:t>Venant en </a:t>
            </a:r>
            <a:r>
              <a:rPr lang="fr-FR" sz="2800" b="1" dirty="0">
                <a:solidFill>
                  <a:schemeClr val="bg1"/>
                </a:solidFill>
                <a:latin typeface="Book Antiqua" pitchFamily="18" charset="0"/>
              </a:rPr>
              <a:t>ce monde</a:t>
            </a:r>
          </a:p>
        </p:txBody>
      </p:sp>
      <p:sp>
        <p:nvSpPr>
          <p:cNvPr id="17" name="ZoneTexte 16">
            <a:extLst>
              <a:ext uri="{FF2B5EF4-FFF2-40B4-BE49-F238E27FC236}">
                <a16:creationId xmlns:a16="http://schemas.microsoft.com/office/drawing/2014/main" id="{ABDE5BFB-DF17-3637-A17D-B6B16F0239C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2D55839-4008-1AFF-7AD7-835E007C12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 هو</a:t>
            </a:r>
            <a:endParaRPr lang="fr-FR" sz="3200" dirty="0">
              <a:solidFill>
                <a:schemeClr val="bg1"/>
              </a:solidFill>
            </a:endParaRPr>
          </a:p>
          <a:p>
            <a:pPr algn="just" rtl="1"/>
            <a:r>
              <a:rPr lang="ar-AE" sz="3200" dirty="0">
                <a:solidFill>
                  <a:schemeClr val="bg1"/>
                </a:solidFill>
              </a:rPr>
              <a:t>شمس البر</a:t>
            </a:r>
            <a:endParaRPr lang="fr-FR" sz="3200" dirty="0">
              <a:solidFill>
                <a:schemeClr val="bg1"/>
              </a:solidFill>
            </a:endParaRPr>
          </a:p>
          <a:p>
            <a:pPr algn="just" rtl="1"/>
            <a:r>
              <a:rPr lang="ar-AE" sz="3200" dirty="0">
                <a:solidFill>
                  <a:schemeClr val="bg1"/>
                </a:solidFill>
              </a:rPr>
              <a:t>ولدتٍه وشفانا</a:t>
            </a:r>
            <a:endParaRPr lang="fr-FR" sz="3200" dirty="0">
              <a:solidFill>
                <a:schemeClr val="bg1"/>
              </a:solidFill>
            </a:endParaRPr>
          </a:p>
          <a:p>
            <a:pPr algn="just" rtl="1"/>
            <a:r>
              <a:rPr lang="ar-AE" sz="3200" dirty="0">
                <a:solidFill>
                  <a:schemeClr val="bg1"/>
                </a:solidFill>
              </a:rPr>
              <a:t>من خطايانا.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n-US" sz="2800" dirty="0">
                <a:solidFill>
                  <a:schemeClr val="bg1"/>
                </a:solidFill>
                <a:latin typeface="CS Avva Shenouda" pitchFamily="34" charset="0"/>
              </a:rPr>
              <a:t>¿ `</a:t>
            </a:r>
            <a:r>
              <a:rPr lang="en-US" sz="2800" dirty="0" err="1">
                <a:solidFill>
                  <a:schemeClr val="bg1"/>
                </a:solidFill>
                <a:latin typeface="CS Avva Shenouda" pitchFamily="34" charset="0"/>
              </a:rPr>
              <a:t>N;of</a:t>
            </a:r>
            <a:r>
              <a:rPr lang="en-US" sz="2800" dirty="0">
                <a:solidFill>
                  <a:schemeClr val="bg1"/>
                </a:solidFill>
                <a:latin typeface="CS Avva Shenouda" pitchFamily="34" charset="0"/>
              </a:rPr>
              <a:t> gar pe `</a:t>
            </a:r>
            <a:r>
              <a:rPr lang="en-US" sz="2800" dirty="0" err="1">
                <a:solidFill>
                  <a:schemeClr val="bg1"/>
                </a:solidFill>
                <a:latin typeface="CS Avva Shenouda" pitchFamily="34" charset="0"/>
              </a:rPr>
              <a:t>vry</a:t>
            </a:r>
            <a:r>
              <a:rPr lang="en-US" sz="2800" dirty="0">
                <a:solidFill>
                  <a:schemeClr val="bg1"/>
                </a:solidFill>
                <a:latin typeface="CS Avva Shenouda" pitchFamily="34" charset="0"/>
              </a:rPr>
              <a:t> @ `</a:t>
            </a:r>
            <a:r>
              <a:rPr lang="en-US" sz="2800" dirty="0" err="1">
                <a:solidFill>
                  <a:schemeClr val="bg1"/>
                </a:solidFill>
                <a:latin typeface="CS Avva Shenouda" pitchFamily="34" charset="0"/>
              </a:rPr>
              <a:t>nte</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dike`ocuny</a:t>
            </a:r>
            <a:r>
              <a:rPr lang="en-US" sz="2800" dirty="0">
                <a:solidFill>
                  <a:schemeClr val="bg1"/>
                </a:solidFill>
                <a:latin typeface="CS Avva Shenouda" pitchFamily="34" charset="0"/>
              </a:rPr>
              <a:t> @ `</a:t>
            </a:r>
            <a:r>
              <a:rPr lang="en-US" sz="2800" dirty="0" err="1">
                <a:solidFill>
                  <a:schemeClr val="bg1"/>
                </a:solidFill>
                <a:latin typeface="CS Avva Shenouda" pitchFamily="34" charset="0"/>
              </a:rPr>
              <a:t>aremacf</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aftal</a:t>
            </a:r>
            <a:r>
              <a:rPr lang="en-US" sz="2800" dirty="0">
                <a:solidFill>
                  <a:schemeClr val="bg1"/>
                </a:solidFill>
                <a:latin typeface="CS Avva Shenouda" pitchFamily="34" charset="0"/>
              </a:rPr>
              <a:t>[on  @ `</a:t>
            </a:r>
            <a:r>
              <a:rPr lang="en-US" sz="2800" dirty="0" err="1">
                <a:solidFill>
                  <a:schemeClr val="bg1"/>
                </a:solidFill>
                <a:latin typeface="CS Avva Shenouda" pitchFamily="34" charset="0"/>
              </a:rPr>
              <a:t>ebolqen</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nennobi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est Soleil de justice</a:t>
            </a:r>
          </a:p>
          <a:p>
            <a:pPr algn="ctr"/>
            <a:r>
              <a:rPr lang="fr-FR" sz="2800" b="1" dirty="0">
                <a:solidFill>
                  <a:schemeClr val="bg1"/>
                </a:solidFill>
                <a:latin typeface="Book Antiqua" pitchFamily="18" charset="0"/>
              </a:rPr>
              <a:t>Toi tu l’enfantas</a:t>
            </a:r>
          </a:p>
          <a:p>
            <a:pPr algn="ctr"/>
            <a:r>
              <a:rPr lang="fr-FR" sz="2800" b="1" dirty="0">
                <a:solidFill>
                  <a:schemeClr val="bg1"/>
                </a:solidFill>
                <a:latin typeface="Book Antiqua" pitchFamily="18" charset="0"/>
              </a:rPr>
              <a:t>Et il nous guérit</a:t>
            </a:r>
          </a:p>
          <a:p>
            <a:pPr algn="ctr"/>
            <a:r>
              <a:rPr lang="fr-FR" sz="2800" b="1" dirty="0">
                <a:solidFill>
                  <a:schemeClr val="bg1"/>
                </a:solidFill>
                <a:latin typeface="Book Antiqua" pitchFamily="18" charset="0"/>
              </a:rPr>
              <a:t>De tous nos péchés</a:t>
            </a:r>
          </a:p>
        </p:txBody>
      </p:sp>
      <p:sp>
        <p:nvSpPr>
          <p:cNvPr id="17" name="ZoneTexte 16">
            <a:extLst>
              <a:ext uri="{FF2B5EF4-FFF2-40B4-BE49-F238E27FC236}">
                <a16:creationId xmlns:a16="http://schemas.microsoft.com/office/drawing/2014/main" id="{E8E6CC89-3332-B464-F3FD-81EC94589E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98D404D-92D2-C8FA-FD22-41C490D884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11" name="Rectangle 10"/>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04A7BB7F-88ED-3BD9-7499-3BC4471087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6429A96-985E-9712-7EA0-2228F2A293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Je aucaji e;by] @ `nhan`hbyou`i eutai`yout @ ]baki =e=;=u @ `nte pinis] `nouro</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3AA4B2BA-BE5F-BEDC-148D-F2E57A2E185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173FFF8-1C4B-CC5C-2064-5A6C2E6BC9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17B76A68-B7B3-38AC-CBAB-1AAF14E3FDF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D3E7CB2-FE5A-DC25-E995-BE888D54BDC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أنتِ هي المجمرة</a:t>
            </a:r>
            <a:endParaRPr lang="fr-FR" sz="3200" dirty="0">
              <a:solidFill>
                <a:schemeClr val="bg1"/>
              </a:solidFill>
            </a:endParaRPr>
          </a:p>
          <a:p>
            <a:pPr algn="just" rtl="1"/>
            <a:r>
              <a:rPr lang="ar-AE" sz="3200" dirty="0">
                <a:solidFill>
                  <a:schemeClr val="bg1"/>
                </a:solidFill>
              </a:rPr>
              <a:t>الذهب النقي</a:t>
            </a:r>
            <a:endParaRPr lang="fr-FR" sz="3200" dirty="0">
              <a:solidFill>
                <a:schemeClr val="bg1"/>
              </a:solidFill>
            </a:endParaRPr>
          </a:p>
          <a:p>
            <a:pPr algn="just" rtl="1"/>
            <a:r>
              <a:rPr lang="ar-AE" sz="3200" dirty="0">
                <a:solidFill>
                  <a:schemeClr val="bg1"/>
                </a:solidFill>
              </a:rPr>
              <a:t>حاملة جمر النار</a:t>
            </a:r>
            <a:endParaRPr lang="fr-FR" sz="3200" dirty="0">
              <a:solidFill>
                <a:schemeClr val="bg1"/>
              </a:solidFill>
            </a:endParaRPr>
          </a:p>
          <a:p>
            <a:pPr algn="just" rtl="1"/>
            <a:r>
              <a:rPr lang="ar-AE" sz="3200" dirty="0">
                <a:solidFill>
                  <a:schemeClr val="bg1"/>
                </a:solidFill>
              </a:rPr>
              <a:t>المباركة.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N;o</a:t>
            </a:r>
            <a:r>
              <a:rPr lang="fr-FR" sz="2800" dirty="0">
                <a:solidFill>
                  <a:schemeClr val="bg1"/>
                </a:solidFill>
                <a:latin typeface="CS Avva Shenouda" pitchFamily="34" charset="0"/>
              </a:rPr>
              <a:t> te ]</a:t>
            </a:r>
            <a:r>
              <a:rPr lang="fr-FR" sz="2800" dirty="0" err="1">
                <a:solidFill>
                  <a:schemeClr val="bg1"/>
                </a:solidFill>
                <a:latin typeface="CS Avva Shenouda" pitchFamily="34" charset="0"/>
              </a:rPr>
              <a:t>soury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nnoub</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nka;aroc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pijebc</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rwm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et`cmarwout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es en vérité</a:t>
            </a:r>
          </a:p>
          <a:p>
            <a:pPr algn="ctr"/>
            <a:r>
              <a:rPr lang="fr-FR" sz="2800" b="1" dirty="0">
                <a:solidFill>
                  <a:schemeClr val="bg1"/>
                </a:solidFill>
                <a:latin typeface="Book Antiqua" pitchFamily="18" charset="0"/>
              </a:rPr>
              <a:t>L’encensoir d’or pur</a:t>
            </a:r>
          </a:p>
          <a:p>
            <a:pPr algn="ctr"/>
            <a:r>
              <a:rPr lang="fr-FR" sz="2800" b="1" dirty="0">
                <a:solidFill>
                  <a:schemeClr val="bg1"/>
                </a:solidFill>
                <a:latin typeface="Book Antiqua" pitchFamily="18" charset="0"/>
              </a:rPr>
              <a:t>Celui qui porta</a:t>
            </a:r>
          </a:p>
          <a:p>
            <a:pPr algn="ctr"/>
            <a:r>
              <a:rPr lang="fr-FR" sz="2800" b="1" dirty="0">
                <a:solidFill>
                  <a:schemeClr val="bg1"/>
                </a:solidFill>
                <a:latin typeface="Book Antiqua" pitchFamily="18" charset="0"/>
              </a:rPr>
              <a:t>La braise du feu sacré</a:t>
            </a:r>
          </a:p>
        </p:txBody>
      </p:sp>
      <p:sp>
        <p:nvSpPr>
          <p:cNvPr id="17" name="ZoneTexte 16">
            <a:extLst>
              <a:ext uri="{FF2B5EF4-FFF2-40B4-BE49-F238E27FC236}">
                <a16:creationId xmlns:a16="http://schemas.microsoft.com/office/drawing/2014/main" id="{60C2B1BD-AF32-6727-0C1F-A5EB3299DC0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52E2DE0-407B-EEE8-603E-C78EC7D127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الذي يُؤخذ</a:t>
            </a:r>
            <a:endParaRPr lang="fr-FR" sz="3200" dirty="0">
              <a:solidFill>
                <a:schemeClr val="bg1"/>
              </a:solidFill>
            </a:endParaRPr>
          </a:p>
          <a:p>
            <a:pPr algn="just" rtl="1"/>
            <a:r>
              <a:rPr lang="ar-AE" sz="3200" dirty="0">
                <a:solidFill>
                  <a:schemeClr val="bg1"/>
                </a:solidFill>
              </a:rPr>
              <a:t>من المذبح</a:t>
            </a:r>
            <a:endParaRPr lang="fr-FR" sz="3200" dirty="0">
              <a:solidFill>
                <a:schemeClr val="bg1"/>
              </a:solidFill>
            </a:endParaRPr>
          </a:p>
          <a:p>
            <a:pPr algn="just" rtl="1"/>
            <a:r>
              <a:rPr lang="ar-AE" sz="3200" dirty="0">
                <a:solidFill>
                  <a:schemeClr val="bg1"/>
                </a:solidFill>
              </a:rPr>
              <a:t>يطهر الخطايا</a:t>
            </a:r>
            <a:endParaRPr lang="fr-FR" sz="3200" dirty="0">
              <a:solidFill>
                <a:schemeClr val="bg1"/>
              </a:solidFill>
            </a:endParaRPr>
          </a:p>
          <a:p>
            <a:pPr algn="just" rtl="1"/>
            <a:r>
              <a:rPr lang="ar-AE" sz="3200" dirty="0">
                <a:solidFill>
                  <a:schemeClr val="bg1"/>
                </a:solidFill>
              </a:rPr>
              <a:t>ويمحو الآثام.</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Vyetou</a:t>
            </a:r>
            <a:r>
              <a:rPr lang="fr-FR" sz="2800" dirty="0">
                <a:solidFill>
                  <a:schemeClr val="bg1"/>
                </a:solidFill>
                <a:latin typeface="CS Avva Shenouda" pitchFamily="34" charset="0"/>
              </a:rPr>
              <a:t>[i `</a:t>
            </a:r>
            <a:r>
              <a:rPr lang="fr-FR" sz="2800" dirty="0" err="1">
                <a:solidFill>
                  <a:schemeClr val="bg1"/>
                </a:solidFill>
                <a:latin typeface="CS Avva Shenouda" pitchFamily="34" charset="0"/>
              </a:rPr>
              <a:t>mmof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ebolqen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pima`nerswousi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saftoubo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nninobi</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ntef`wli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nnianomi`a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Qu’on prend de l’autel</a:t>
            </a:r>
          </a:p>
          <a:p>
            <a:pPr algn="ctr"/>
            <a:r>
              <a:rPr lang="fr-FR" sz="2800" b="1" dirty="0">
                <a:solidFill>
                  <a:schemeClr val="bg1"/>
                </a:solidFill>
                <a:latin typeface="Book Antiqua" pitchFamily="18" charset="0"/>
              </a:rPr>
              <a:t>Lui qui purifie</a:t>
            </a:r>
          </a:p>
          <a:p>
            <a:pPr algn="ctr"/>
            <a:r>
              <a:rPr lang="fr-FR" sz="2800" b="1" dirty="0">
                <a:solidFill>
                  <a:schemeClr val="bg1"/>
                </a:solidFill>
                <a:latin typeface="Book Antiqua" pitchFamily="18" charset="0"/>
              </a:rPr>
              <a:t>Les péchés, et ôte</a:t>
            </a:r>
          </a:p>
          <a:p>
            <a:pPr algn="ctr"/>
            <a:r>
              <a:rPr lang="fr-FR" sz="2800" b="1" dirty="0">
                <a:solidFill>
                  <a:schemeClr val="bg1"/>
                </a:solidFill>
                <a:latin typeface="Book Antiqua" pitchFamily="18" charset="0"/>
              </a:rPr>
              <a:t>Les iniquités</a:t>
            </a:r>
          </a:p>
        </p:txBody>
      </p:sp>
      <p:sp>
        <p:nvSpPr>
          <p:cNvPr id="17" name="ZoneTexte 16">
            <a:extLst>
              <a:ext uri="{FF2B5EF4-FFF2-40B4-BE49-F238E27FC236}">
                <a16:creationId xmlns:a16="http://schemas.microsoft.com/office/drawing/2014/main" id="{35A18B5C-A440-47DE-1B45-0D24CB25DBB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3AAD3F0-DE16-AACF-2360-470F2272DA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أي الله الكلمة</a:t>
            </a:r>
            <a:endParaRPr lang="fr-FR" sz="3200" dirty="0">
              <a:solidFill>
                <a:schemeClr val="bg1"/>
              </a:solidFill>
            </a:endParaRPr>
          </a:p>
          <a:p>
            <a:pPr algn="just" rtl="1"/>
            <a:r>
              <a:rPr lang="ar-AE" sz="3200" dirty="0">
                <a:solidFill>
                  <a:schemeClr val="bg1"/>
                </a:solidFill>
              </a:rPr>
              <a:t>الذي تجسد منك</a:t>
            </a:r>
            <a:endParaRPr lang="fr-FR" sz="3200" dirty="0">
              <a:solidFill>
                <a:schemeClr val="bg1"/>
              </a:solidFill>
            </a:endParaRPr>
          </a:p>
          <a:p>
            <a:pPr algn="just" rtl="1"/>
            <a:r>
              <a:rPr lang="ar-AE" sz="3200" dirty="0">
                <a:solidFill>
                  <a:schemeClr val="bg1"/>
                </a:solidFill>
              </a:rPr>
              <a:t>ورفع ذاته بخوراً</a:t>
            </a:r>
            <a:endParaRPr lang="fr-FR" sz="3200" dirty="0">
              <a:solidFill>
                <a:schemeClr val="bg1"/>
              </a:solidFill>
            </a:endParaRPr>
          </a:p>
          <a:p>
            <a:pPr algn="just" rtl="1"/>
            <a:r>
              <a:rPr lang="ar-AE" sz="3200" dirty="0">
                <a:solidFill>
                  <a:schemeClr val="bg1"/>
                </a:solidFill>
              </a:rPr>
              <a:t>إلى الله أبيه.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`V] </a:t>
            </a:r>
            <a:r>
              <a:rPr lang="fr-FR" sz="2800" dirty="0" err="1">
                <a:solidFill>
                  <a:schemeClr val="bg1"/>
                </a:solidFill>
                <a:latin typeface="CS Avva Shenouda" pitchFamily="34" charset="0"/>
              </a:rPr>
              <a:t>Pilogoc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icarx</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afolf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e`pswi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nou`c;oinoufi</a:t>
            </a:r>
            <a:r>
              <a:rPr lang="fr-FR" sz="2800" dirty="0">
                <a:solidFill>
                  <a:schemeClr val="bg1"/>
                </a:solidFill>
                <a:latin typeface="CS Avva Shenouda" pitchFamily="34" charset="0"/>
              </a:rPr>
              <a:t> @ sa `V] </a:t>
            </a:r>
            <a:r>
              <a:rPr lang="fr-FR" sz="2800" dirty="0" err="1">
                <a:solidFill>
                  <a:schemeClr val="bg1"/>
                </a:solidFill>
                <a:latin typeface="CS Avva Shenouda" pitchFamily="34" charset="0"/>
              </a:rPr>
              <a:t>Pefiwt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Dieu le Verbe</a:t>
            </a:r>
          </a:p>
          <a:p>
            <a:pPr algn="ctr"/>
            <a:r>
              <a:rPr lang="fr-FR" sz="2800" b="1" dirty="0">
                <a:solidFill>
                  <a:schemeClr val="bg1"/>
                </a:solidFill>
                <a:latin typeface="Book Antiqua" pitchFamily="18" charset="0"/>
              </a:rPr>
              <a:t>Qui s’incarna de toi</a:t>
            </a:r>
          </a:p>
          <a:p>
            <a:pPr algn="ctr"/>
            <a:r>
              <a:rPr lang="fr-FR" sz="2800" b="1" dirty="0">
                <a:solidFill>
                  <a:schemeClr val="bg1"/>
                </a:solidFill>
                <a:latin typeface="Book Antiqua" pitchFamily="18" charset="0"/>
              </a:rPr>
              <a:t>S’éleva comme encens </a:t>
            </a:r>
          </a:p>
          <a:p>
            <a:pPr algn="ctr"/>
            <a:r>
              <a:rPr lang="fr-FR" sz="2800" b="1" dirty="0">
                <a:solidFill>
                  <a:schemeClr val="bg1"/>
                </a:solidFill>
                <a:latin typeface="Book Antiqua" pitchFamily="18" charset="0"/>
              </a:rPr>
              <a:t>Montant vers Dieu son Père</a:t>
            </a:r>
          </a:p>
        </p:txBody>
      </p:sp>
      <p:sp>
        <p:nvSpPr>
          <p:cNvPr id="17" name="ZoneTexte 16">
            <a:extLst>
              <a:ext uri="{FF2B5EF4-FFF2-40B4-BE49-F238E27FC236}">
                <a16:creationId xmlns:a16="http://schemas.microsoft.com/office/drawing/2014/main" id="{1CD8BAC8-C074-2BAE-A8EB-B895FBF7DA0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2E354BC-0704-5EFE-80D7-4FC5A90CDE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a:t>
            </a:r>
            <a:r>
              <a:rPr lang="fr-FR" sz="3200" dirty="0">
                <a:solidFill>
                  <a:schemeClr val="bg1"/>
                </a:solidFill>
              </a:rPr>
              <a:t> </a:t>
            </a:r>
            <a:r>
              <a:rPr lang="ar-AE" sz="3200" dirty="0">
                <a:solidFill>
                  <a:schemeClr val="bg1"/>
                </a:solidFill>
              </a:rPr>
              <a:t>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FB649380-EF2F-FF22-6F24-A7BA8AF4904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217F63D-DE19-4802-69C0-9294CD2413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`Anon hwn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A2606854-33BF-CB7C-EB4C-26339BBD99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F3023DD-B4FD-8CA8-9A14-A98E84D2D0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حينئذ بالحقيقة</a:t>
            </a:r>
            <a:endParaRPr lang="fr-FR" sz="3200" dirty="0">
              <a:solidFill>
                <a:schemeClr val="bg1"/>
              </a:solidFill>
            </a:endParaRPr>
          </a:p>
          <a:p>
            <a:pPr algn="just" rtl="1"/>
            <a:r>
              <a:rPr lang="ar-AE" sz="3200" dirty="0">
                <a:solidFill>
                  <a:schemeClr val="bg1"/>
                </a:solidFill>
              </a:rPr>
              <a:t>لا أخطئ في شيء</a:t>
            </a:r>
            <a:endParaRPr lang="fr-FR" sz="3200" dirty="0">
              <a:solidFill>
                <a:schemeClr val="bg1"/>
              </a:solidFill>
            </a:endParaRPr>
          </a:p>
          <a:p>
            <a:pPr algn="just" rtl="1"/>
            <a:r>
              <a:rPr lang="ar-AE" sz="3200" dirty="0">
                <a:solidFill>
                  <a:schemeClr val="bg1"/>
                </a:solidFill>
              </a:rPr>
              <a:t>إذا ما دعوتكِ</a:t>
            </a:r>
            <a:endParaRPr lang="fr-FR" sz="3200" dirty="0">
              <a:solidFill>
                <a:schemeClr val="bg1"/>
              </a:solidFill>
            </a:endParaRPr>
          </a:p>
          <a:p>
            <a:pPr algn="just" rtl="1"/>
            <a:r>
              <a:rPr lang="ar-AE" sz="3200" dirty="0">
                <a:solidFill>
                  <a:schemeClr val="bg1"/>
                </a:solidFill>
              </a:rPr>
              <a:t>المجمرة الذهب.</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Tote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aly;wc</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swft</a:t>
            </a:r>
            <a:r>
              <a:rPr lang="fr-FR" sz="2800" dirty="0">
                <a:solidFill>
                  <a:schemeClr val="bg1"/>
                </a:solidFill>
                <a:latin typeface="CS Avva Shenouda" pitchFamily="34" charset="0"/>
              </a:rPr>
              <a:t> an `n`</a:t>
            </a:r>
            <a:r>
              <a:rPr lang="fr-FR" sz="2800" dirty="0" err="1">
                <a:solidFill>
                  <a:schemeClr val="bg1"/>
                </a:solidFill>
                <a:latin typeface="CS Avva Shenouda" pitchFamily="34" charset="0"/>
              </a:rPr>
              <a:t>hli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aisanmou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a:t>
            </a:r>
            <a:r>
              <a:rPr lang="fr-FR" sz="2800" dirty="0">
                <a:solidFill>
                  <a:schemeClr val="bg1"/>
                </a:solidFill>
                <a:latin typeface="CS Avva Shenouda" pitchFamily="34" charset="0"/>
              </a:rPr>
              <a:t> @ je ]</a:t>
            </a:r>
            <a:r>
              <a:rPr lang="fr-FR" sz="2800" dirty="0" err="1">
                <a:solidFill>
                  <a:schemeClr val="bg1"/>
                </a:solidFill>
                <a:latin typeface="CS Avva Shenouda" pitchFamily="34" charset="0"/>
              </a:rPr>
              <a:t>soury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Alors, en vérité</a:t>
            </a:r>
          </a:p>
          <a:p>
            <a:pPr algn="ctr"/>
            <a:r>
              <a:rPr lang="fr-FR" sz="2800" b="1" dirty="0">
                <a:solidFill>
                  <a:schemeClr val="bg1"/>
                </a:solidFill>
                <a:latin typeface="Book Antiqua" pitchFamily="18" charset="0"/>
              </a:rPr>
              <a:t>Je ne me trompe pas</a:t>
            </a:r>
          </a:p>
          <a:p>
            <a:pPr algn="ctr"/>
            <a:r>
              <a:rPr lang="fr-FR" sz="2800" b="1" dirty="0">
                <a:solidFill>
                  <a:schemeClr val="bg1"/>
                </a:solidFill>
                <a:latin typeface="Book Antiqua" pitchFamily="18" charset="0"/>
              </a:rPr>
              <a:t>Lorsque je t’appelle</a:t>
            </a:r>
          </a:p>
          <a:p>
            <a:pPr algn="ctr"/>
            <a:r>
              <a:rPr lang="fr-FR" sz="2800" b="1" dirty="0">
                <a:solidFill>
                  <a:schemeClr val="bg1"/>
                </a:solidFill>
                <a:latin typeface="Book Antiqua" pitchFamily="18" charset="0"/>
              </a:rPr>
              <a:t>L’encensoir en or</a:t>
            </a:r>
          </a:p>
        </p:txBody>
      </p:sp>
      <p:sp>
        <p:nvSpPr>
          <p:cNvPr id="17" name="ZoneTexte 16">
            <a:extLst>
              <a:ext uri="{FF2B5EF4-FFF2-40B4-BE49-F238E27FC236}">
                <a16:creationId xmlns:a16="http://schemas.microsoft.com/office/drawing/2014/main" id="{1CE90D7D-98BB-EBCC-4386-B3BCE5F7339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4818C4E-FFCE-082A-550A-51F2816712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فتلك</a:t>
            </a:r>
            <a:endParaRPr lang="fr-FR" sz="3200" dirty="0">
              <a:solidFill>
                <a:schemeClr val="bg1"/>
              </a:solidFill>
            </a:endParaRPr>
          </a:p>
          <a:p>
            <a:pPr algn="just" rtl="1"/>
            <a:r>
              <a:rPr lang="ar-AE" sz="3200" dirty="0">
                <a:solidFill>
                  <a:schemeClr val="bg1"/>
                </a:solidFill>
              </a:rPr>
              <a:t>يُرفع فيها</a:t>
            </a:r>
            <a:endParaRPr lang="fr-FR" sz="3200" dirty="0">
              <a:solidFill>
                <a:schemeClr val="bg1"/>
              </a:solidFill>
            </a:endParaRPr>
          </a:p>
          <a:p>
            <a:pPr algn="just" rtl="1"/>
            <a:r>
              <a:rPr lang="ar-AE" sz="3200" dirty="0">
                <a:solidFill>
                  <a:schemeClr val="bg1"/>
                </a:solidFill>
              </a:rPr>
              <a:t>البخور المختار</a:t>
            </a:r>
            <a:endParaRPr lang="fr-FR" sz="3200" dirty="0">
              <a:solidFill>
                <a:schemeClr val="bg1"/>
              </a:solidFill>
            </a:endParaRPr>
          </a:p>
          <a:p>
            <a:pPr algn="just" rtl="1"/>
            <a:r>
              <a:rPr lang="ar-AE" sz="3200" dirty="0">
                <a:solidFill>
                  <a:schemeClr val="bg1"/>
                </a:solidFill>
              </a:rPr>
              <a:t>أمام الأقداس.</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:y men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mmau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sautalo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e`pswi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nqytc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mpi`c;oinoufi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etcwtp</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mpe`m;o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nny</a:t>
            </a:r>
            <a:r>
              <a:rPr lang="fr-FR" sz="2800" dirty="0">
                <a:solidFill>
                  <a:schemeClr val="bg1"/>
                </a:solidFill>
                <a:latin typeface="CS Avva Shenouda" pitchFamily="34" charset="0"/>
              </a:rPr>
              <a:t>=e=;=u</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Dans celui d’antan</a:t>
            </a:r>
          </a:p>
          <a:p>
            <a:pPr algn="ctr"/>
            <a:r>
              <a:rPr lang="fr-FR" sz="2800" b="1" dirty="0">
                <a:solidFill>
                  <a:schemeClr val="bg1"/>
                </a:solidFill>
                <a:latin typeface="Book Antiqua" pitchFamily="18" charset="0"/>
              </a:rPr>
              <a:t>L’encens sélectionné</a:t>
            </a:r>
          </a:p>
          <a:p>
            <a:pPr algn="ctr"/>
            <a:r>
              <a:rPr lang="fr-FR" sz="2800" b="1" dirty="0">
                <a:solidFill>
                  <a:schemeClr val="bg1"/>
                </a:solidFill>
                <a:latin typeface="Book Antiqua" pitchFamily="18" charset="0"/>
              </a:rPr>
              <a:t>Etait élevé</a:t>
            </a:r>
          </a:p>
          <a:p>
            <a:pPr algn="ctr"/>
            <a:r>
              <a:rPr lang="fr-FR" sz="2800" b="1" dirty="0">
                <a:solidFill>
                  <a:schemeClr val="bg1"/>
                </a:solidFill>
                <a:latin typeface="Book Antiqua" pitchFamily="18" charset="0"/>
              </a:rPr>
              <a:t>Devant les lieux saints </a:t>
            </a:r>
          </a:p>
        </p:txBody>
      </p:sp>
      <p:sp>
        <p:nvSpPr>
          <p:cNvPr id="17" name="ZoneTexte 16">
            <a:extLst>
              <a:ext uri="{FF2B5EF4-FFF2-40B4-BE49-F238E27FC236}">
                <a16:creationId xmlns:a16="http://schemas.microsoft.com/office/drawing/2014/main" id="{4E3FF799-BED1-76F5-FC55-44D04B83662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3D7280E-4742-2480-2190-52EFF62F1A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ويرفع الله</a:t>
            </a:r>
            <a:endParaRPr lang="fr-FR" sz="3200" dirty="0">
              <a:solidFill>
                <a:schemeClr val="bg1"/>
              </a:solidFill>
            </a:endParaRPr>
          </a:p>
          <a:p>
            <a:pPr algn="just" rtl="1"/>
            <a:r>
              <a:rPr lang="ar-AE" sz="3200" dirty="0">
                <a:solidFill>
                  <a:schemeClr val="bg1"/>
                </a:solidFill>
              </a:rPr>
              <a:t>هناك خطايا الشعب</a:t>
            </a:r>
            <a:endParaRPr lang="fr-FR" sz="3200" dirty="0">
              <a:solidFill>
                <a:schemeClr val="bg1"/>
              </a:solidFill>
            </a:endParaRPr>
          </a:p>
          <a:p>
            <a:pPr algn="just" rtl="1"/>
            <a:r>
              <a:rPr lang="ar-AE" sz="3200" dirty="0">
                <a:solidFill>
                  <a:schemeClr val="bg1"/>
                </a:solidFill>
              </a:rPr>
              <a:t>من قبل المحرقات</a:t>
            </a:r>
            <a:endParaRPr lang="fr-FR" sz="3200" dirty="0">
              <a:solidFill>
                <a:schemeClr val="bg1"/>
              </a:solidFill>
            </a:endParaRPr>
          </a:p>
          <a:p>
            <a:pPr algn="just" rtl="1"/>
            <a:r>
              <a:rPr lang="ar-AE" sz="3200" dirty="0">
                <a:solidFill>
                  <a:schemeClr val="bg1"/>
                </a:solidFill>
              </a:rPr>
              <a:t>ورائحة البخور.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a:solidFill>
                  <a:schemeClr val="bg1"/>
                </a:solidFill>
                <a:latin typeface="CS Avva Shenouda" pitchFamily="34" charset="0"/>
              </a:rPr>
              <a:t>Sare `V</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wli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mmau</a:t>
            </a:r>
            <a:r>
              <a:rPr lang="fr-FR" sz="2800" dirty="0">
                <a:solidFill>
                  <a:schemeClr val="bg1"/>
                </a:solidFill>
                <a:latin typeface="CS Avva Shenouda" pitchFamily="34" charset="0"/>
              </a:rPr>
              <a:t> </a:t>
            </a:r>
            <a:r>
              <a:rPr lang="fr-FR" sz="2800">
                <a:solidFill>
                  <a:schemeClr val="bg1"/>
                </a:solidFill>
                <a:latin typeface="CS Avva Shenouda" pitchFamily="34" charset="0"/>
              </a:rPr>
              <a:t>@ `nninobi </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pilaoc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ebolhiten</a:t>
            </a:r>
            <a:r>
              <a:rPr lang="fr-FR" sz="2800" dirty="0">
                <a:solidFill>
                  <a:schemeClr val="bg1"/>
                </a:solidFill>
                <a:latin typeface="CS Avva Shenouda" pitchFamily="34" charset="0"/>
              </a:rPr>
              <a:t> pi[</a:t>
            </a:r>
            <a:r>
              <a:rPr lang="fr-FR" sz="2800" dirty="0" err="1">
                <a:solidFill>
                  <a:schemeClr val="bg1"/>
                </a:solidFill>
                <a:latin typeface="CS Avva Shenouda" pitchFamily="34" charset="0"/>
              </a:rPr>
              <a:t>lil</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pi`c;oi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pi`c;oinoufi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Dieu emporte là-bas</a:t>
            </a:r>
          </a:p>
          <a:p>
            <a:pPr algn="ctr"/>
            <a:r>
              <a:rPr lang="fr-FR" sz="2800" b="1" dirty="0">
                <a:solidFill>
                  <a:schemeClr val="bg1"/>
                </a:solidFill>
                <a:latin typeface="Book Antiqua" pitchFamily="18" charset="0"/>
              </a:rPr>
              <a:t>Les péchés du peuple</a:t>
            </a:r>
          </a:p>
          <a:p>
            <a:pPr algn="ctr"/>
            <a:r>
              <a:rPr lang="fr-FR" sz="2800" b="1" dirty="0">
                <a:solidFill>
                  <a:schemeClr val="bg1"/>
                </a:solidFill>
                <a:latin typeface="Book Antiqua" pitchFamily="18" charset="0"/>
              </a:rPr>
              <a:t>Par les sacrifices</a:t>
            </a:r>
          </a:p>
          <a:p>
            <a:pPr algn="ctr"/>
            <a:r>
              <a:rPr lang="fr-FR" sz="2800" b="1" dirty="0">
                <a:solidFill>
                  <a:schemeClr val="bg1"/>
                </a:solidFill>
                <a:latin typeface="Book Antiqua" pitchFamily="18" charset="0"/>
              </a:rPr>
              <a:t>Et l'arôme d'encens</a:t>
            </a:r>
          </a:p>
        </p:txBody>
      </p:sp>
      <p:sp>
        <p:nvSpPr>
          <p:cNvPr id="17" name="ZoneTexte 16">
            <a:extLst>
              <a:ext uri="{FF2B5EF4-FFF2-40B4-BE49-F238E27FC236}">
                <a16:creationId xmlns:a16="http://schemas.microsoft.com/office/drawing/2014/main" id="{B257CE97-D1E3-7689-E5E2-6B0D2B3B673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431B3C1-F527-AD9F-31BD-889F60EDF1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وأنتِ أيضاً يا مريم</a:t>
            </a:r>
            <a:endParaRPr lang="fr-FR" sz="3200" dirty="0">
              <a:solidFill>
                <a:schemeClr val="bg1"/>
              </a:solidFill>
            </a:endParaRPr>
          </a:p>
          <a:p>
            <a:pPr algn="just" rtl="1"/>
            <a:r>
              <a:rPr lang="ar-AE" sz="3200" dirty="0">
                <a:solidFill>
                  <a:schemeClr val="bg1"/>
                </a:solidFill>
              </a:rPr>
              <a:t>حملت في بطنك</a:t>
            </a:r>
            <a:endParaRPr lang="fr-FR" sz="3200" dirty="0">
              <a:solidFill>
                <a:schemeClr val="bg1"/>
              </a:solidFill>
            </a:endParaRPr>
          </a:p>
          <a:p>
            <a:pPr algn="just" rtl="1"/>
            <a:r>
              <a:rPr lang="ar-AE" sz="3200" dirty="0">
                <a:solidFill>
                  <a:schemeClr val="bg1"/>
                </a:solidFill>
              </a:rPr>
              <a:t>غير المنظور</a:t>
            </a:r>
            <a:endParaRPr lang="fr-FR" sz="3200" dirty="0">
              <a:solidFill>
                <a:schemeClr val="bg1"/>
              </a:solidFill>
            </a:endParaRPr>
          </a:p>
          <a:p>
            <a:pPr algn="just" rtl="1"/>
            <a:r>
              <a:rPr lang="ar-AE" sz="3200" dirty="0">
                <a:solidFill>
                  <a:schemeClr val="bg1"/>
                </a:solidFill>
              </a:rPr>
              <a:t>كلمة الآب.</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N;o</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hwi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Mari`a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arefai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teneji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mpiat`snau</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erof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nLogoc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Viwt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Toi aussi, Marie</a:t>
            </a:r>
          </a:p>
          <a:p>
            <a:pPr algn="ctr"/>
            <a:r>
              <a:rPr lang="fr-FR" sz="2800" b="1" dirty="0">
                <a:solidFill>
                  <a:schemeClr val="bg1"/>
                </a:solidFill>
                <a:latin typeface="Book Antiqua" pitchFamily="18" charset="0"/>
              </a:rPr>
              <a:t>Tu portas en ton sein</a:t>
            </a:r>
          </a:p>
          <a:p>
            <a:pPr algn="ctr"/>
            <a:r>
              <a:rPr lang="fr-FR" sz="2800" b="1" dirty="0">
                <a:solidFill>
                  <a:schemeClr val="bg1"/>
                </a:solidFill>
                <a:latin typeface="Book Antiqua" pitchFamily="18" charset="0"/>
              </a:rPr>
              <a:t>Lui qui est invisible</a:t>
            </a:r>
          </a:p>
          <a:p>
            <a:pPr algn="ctr"/>
            <a:r>
              <a:rPr lang="fr-FR" sz="2800" b="1" dirty="0">
                <a:solidFill>
                  <a:schemeClr val="bg1"/>
                </a:solidFill>
                <a:latin typeface="Book Antiqua" pitchFamily="18" charset="0"/>
              </a:rPr>
              <a:t>Le Verbe du Père</a:t>
            </a:r>
          </a:p>
        </p:txBody>
      </p:sp>
      <p:sp>
        <p:nvSpPr>
          <p:cNvPr id="17" name="ZoneTexte 16">
            <a:extLst>
              <a:ext uri="{FF2B5EF4-FFF2-40B4-BE49-F238E27FC236}">
                <a16:creationId xmlns:a16="http://schemas.microsoft.com/office/drawing/2014/main" id="{BA7DB14B-5880-82EF-2C70-34E91B2DD55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90E94E-4202-628D-C3F1-CCC86B9F5C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هذا الذي أصعد ذاته</a:t>
            </a:r>
            <a:endParaRPr lang="fr-FR" sz="3200" dirty="0">
              <a:solidFill>
                <a:schemeClr val="bg1"/>
              </a:solidFill>
            </a:endParaRPr>
          </a:p>
          <a:p>
            <a:pPr algn="just" rtl="1"/>
            <a:r>
              <a:rPr lang="ar-AE" sz="3200" dirty="0">
                <a:solidFill>
                  <a:schemeClr val="bg1"/>
                </a:solidFill>
              </a:rPr>
              <a:t>ذبيحة مقبولة</a:t>
            </a:r>
            <a:endParaRPr lang="fr-FR" sz="3200" dirty="0">
              <a:solidFill>
                <a:schemeClr val="bg1"/>
              </a:solidFill>
            </a:endParaRPr>
          </a:p>
          <a:p>
            <a:pPr algn="just" rtl="1"/>
            <a:r>
              <a:rPr lang="ar-AE" sz="3200" dirty="0">
                <a:solidFill>
                  <a:schemeClr val="bg1"/>
                </a:solidFill>
              </a:rPr>
              <a:t>على الصليب</a:t>
            </a:r>
            <a:endParaRPr lang="fr-FR" sz="3200" dirty="0">
              <a:solidFill>
                <a:schemeClr val="bg1"/>
              </a:solidFill>
            </a:endParaRPr>
          </a:p>
          <a:p>
            <a:pPr algn="just" rtl="1"/>
            <a:r>
              <a:rPr lang="ar-AE" sz="3200" dirty="0">
                <a:solidFill>
                  <a:schemeClr val="bg1"/>
                </a:solidFill>
              </a:rPr>
              <a:t>عن خلاص جنسنا.</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en-US" sz="2800" dirty="0" err="1">
                <a:solidFill>
                  <a:schemeClr val="bg1"/>
                </a:solidFill>
                <a:latin typeface="CS Avva Shenouda" pitchFamily="34" charset="0"/>
              </a:rPr>
              <a:t>Vai</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etafenf</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e`pswi</a:t>
            </a:r>
            <a:r>
              <a:rPr lang="en-US" sz="2800" dirty="0">
                <a:solidFill>
                  <a:schemeClr val="bg1"/>
                </a:solidFill>
                <a:latin typeface="CS Avva Shenouda" pitchFamily="34" charset="0"/>
              </a:rPr>
              <a:t> </a:t>
            </a:r>
            <a:r>
              <a:rPr lang="fr-FR" sz="2800" dirty="0">
                <a:solidFill>
                  <a:schemeClr val="bg1"/>
                </a:solidFill>
                <a:latin typeface="CS Avva Shenouda" pitchFamily="34" charset="0"/>
              </a:rPr>
              <a:t>@ </a:t>
            </a:r>
            <a:br>
              <a:rPr lang="fr-FR" sz="2800" dirty="0">
                <a:solidFill>
                  <a:schemeClr val="bg1"/>
                </a:solidFill>
                <a:latin typeface="CS Avva Shenouda" pitchFamily="34" charset="0"/>
              </a:rPr>
            </a:br>
            <a:r>
              <a:rPr lang="en-US" sz="2800" dirty="0">
                <a:solidFill>
                  <a:schemeClr val="bg1"/>
                </a:solidFill>
                <a:latin typeface="CS Avva Shenouda" pitchFamily="34" charset="0"/>
              </a:rPr>
              <a:t>`</a:t>
            </a:r>
            <a:r>
              <a:rPr lang="en-US" sz="2800" dirty="0" err="1">
                <a:solidFill>
                  <a:schemeClr val="bg1"/>
                </a:solidFill>
                <a:latin typeface="CS Avva Shenouda" pitchFamily="34" charset="0"/>
              </a:rPr>
              <a:t>nou;uci`a</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ecsyp</a:t>
            </a:r>
            <a:r>
              <a:rPr lang="en-US" sz="2800" dirty="0">
                <a:solidFill>
                  <a:schemeClr val="bg1"/>
                </a:solidFill>
                <a:latin typeface="CS Avva Shenouda" pitchFamily="34" charset="0"/>
              </a:rPr>
              <a:t> </a:t>
            </a:r>
            <a:r>
              <a:rPr lang="fr-FR" sz="2800" dirty="0">
                <a:solidFill>
                  <a:schemeClr val="bg1"/>
                </a:solidFill>
                <a:latin typeface="CS Avva Shenouda" pitchFamily="34" charset="0"/>
              </a:rPr>
              <a:t>@ </a:t>
            </a:r>
            <a:r>
              <a:rPr lang="en-US" sz="2800" dirty="0" err="1">
                <a:solidFill>
                  <a:schemeClr val="bg1"/>
                </a:solidFill>
                <a:latin typeface="CS Avva Shenouda" pitchFamily="34" charset="0"/>
              </a:rPr>
              <a:t>hijen</a:t>
            </a:r>
            <a:r>
              <a:rPr lang="en-US" sz="2800" dirty="0">
                <a:solidFill>
                  <a:schemeClr val="bg1"/>
                </a:solidFill>
                <a:latin typeface="CS Avva Shenouda" pitchFamily="34" charset="0"/>
              </a:rPr>
              <a:t> pi½ </a:t>
            </a:r>
            <a:r>
              <a:rPr lang="fr-FR" sz="2800" dirty="0">
                <a:solidFill>
                  <a:schemeClr val="bg1"/>
                </a:solidFill>
                <a:latin typeface="CS Avva Shenouda" pitchFamily="34" charset="0"/>
              </a:rPr>
              <a:t>@ </a:t>
            </a:r>
            <a:r>
              <a:rPr lang="en-US" sz="2800" dirty="0" err="1">
                <a:solidFill>
                  <a:schemeClr val="bg1"/>
                </a:solidFill>
                <a:latin typeface="CS Avva Shenouda" pitchFamily="34" charset="0"/>
              </a:rPr>
              <a:t>qa</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poujai</a:t>
            </a:r>
            <a:r>
              <a:rPr lang="en-US" sz="2800" dirty="0">
                <a:solidFill>
                  <a:schemeClr val="bg1"/>
                </a:solidFill>
                <a:latin typeface="CS Avva Shenouda" pitchFamily="34" charset="0"/>
              </a:rPr>
              <a:t> `</a:t>
            </a:r>
            <a:r>
              <a:rPr lang="en-US" sz="2800" dirty="0" err="1">
                <a:solidFill>
                  <a:schemeClr val="bg1"/>
                </a:solidFill>
                <a:latin typeface="CS Avva Shenouda" pitchFamily="34" charset="0"/>
              </a:rPr>
              <a:t>mpengenoc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Lui qui s’est élevé</a:t>
            </a:r>
          </a:p>
          <a:p>
            <a:pPr algn="ctr"/>
            <a:r>
              <a:rPr lang="fr-FR" sz="2800" b="1" dirty="0">
                <a:solidFill>
                  <a:schemeClr val="bg1"/>
                </a:solidFill>
                <a:latin typeface="Book Antiqua" pitchFamily="18" charset="0"/>
              </a:rPr>
              <a:t>Sacrifice accepté</a:t>
            </a:r>
          </a:p>
          <a:p>
            <a:pPr algn="ctr"/>
            <a:r>
              <a:rPr lang="fr-FR" sz="2800" b="1" dirty="0">
                <a:solidFill>
                  <a:schemeClr val="bg1"/>
                </a:solidFill>
                <a:latin typeface="Book Antiqua" pitchFamily="18" charset="0"/>
              </a:rPr>
              <a:t>Sur la croix pour sauver </a:t>
            </a:r>
          </a:p>
          <a:p>
            <a:pPr algn="ctr"/>
            <a:r>
              <a:rPr lang="fr-FR" sz="2800" b="1" dirty="0">
                <a:solidFill>
                  <a:schemeClr val="bg1"/>
                </a:solidFill>
                <a:latin typeface="Book Antiqua" pitchFamily="18" charset="0"/>
              </a:rPr>
              <a:t>Notre genre humain</a:t>
            </a:r>
          </a:p>
        </p:txBody>
      </p:sp>
      <p:sp>
        <p:nvSpPr>
          <p:cNvPr id="17" name="ZoneTexte 16">
            <a:extLst>
              <a:ext uri="{FF2B5EF4-FFF2-40B4-BE49-F238E27FC236}">
                <a16:creationId xmlns:a16="http://schemas.microsoft.com/office/drawing/2014/main" id="{2030F662-494E-F09D-40A6-F537FD06284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ADE6C7F-5493-8B57-B071-3734037962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11" name="Rectangle 10"/>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C88FA16A-086A-6CD3-7CA2-97022FF4F55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89E66F9-843D-9A1C-C266-D23231AE8F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aucaji e;by] @ `nhan`hbyou`i eutai`yout @ ]baki =e=;=u @ `nte pinis] `nouro</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AAD488E6-06D1-DAC2-4B32-3D3441697BB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48B0B14-2C2F-F959-2165-3556BEA6BF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 `mpimairwmi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9001FA39-5B59-ABA4-5BC5-75F16E5EE68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Cemou</a:t>
            </a:r>
            <a:r>
              <a:rPr lang="fr-FR" sz="1200" dirty="0">
                <a:solidFill>
                  <a:schemeClr val="bg1"/>
                </a:solidFill>
                <a:latin typeface="CS Avva Shenouda" pitchFamily="34" charset="0"/>
              </a:rPr>
              <a:t>] </a:t>
            </a:r>
            <a:r>
              <a:rPr lang="fr-FR" sz="1200" dirty="0"/>
              <a:t>-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52D643C-D831-7CAD-0416-171348DF92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2443284" y="735547"/>
            <a:ext cx="3632726" cy="1015663"/>
          </a:xfrm>
          <a:prstGeom prst="rect">
            <a:avLst/>
          </a:prstGeom>
        </p:spPr>
        <p:txBody>
          <a:bodyPr wrap="none">
            <a:spAutoFit/>
          </a:bodyPr>
          <a:lstStyle/>
          <a:p>
            <a:pPr algn="ctr"/>
            <a:r>
              <a:rPr lang="fi-FI" sz="3000" dirty="0">
                <a:solidFill>
                  <a:schemeClr val="bg1"/>
                </a:solidFill>
                <a:latin typeface="CS Avva Shenouda" pitchFamily="34" charset="0"/>
              </a:rPr>
              <a:t>Euaggelion kata </a:t>
            </a:r>
          </a:p>
          <a:p>
            <a:pPr algn="ctr"/>
            <a:r>
              <a:rPr lang="fi-FI" sz="3000" dirty="0">
                <a:solidFill>
                  <a:schemeClr val="bg1"/>
                </a:solidFill>
                <a:latin typeface="CS Avva Shenouda" pitchFamily="34" charset="0"/>
              </a:rPr>
              <a:t>Loukan (=b @ =k=; - =l=b)</a:t>
            </a:r>
            <a:endParaRPr lang="fr-FR" sz="3000" dirty="0">
              <a:latin typeface="CS Avva Shenouda" pitchFamily="34" charset="0"/>
            </a:endParaRPr>
          </a:p>
        </p:txBody>
      </p:sp>
      <p:sp>
        <p:nvSpPr>
          <p:cNvPr id="16" name="Rectangle 15"/>
          <p:cNvSpPr/>
          <p:nvPr/>
        </p:nvSpPr>
        <p:spPr>
          <a:xfrm>
            <a:off x="2389679" y="2679762"/>
            <a:ext cx="3942105" cy="969496"/>
          </a:xfrm>
          <a:prstGeom prst="rect">
            <a:avLst/>
          </a:prstGeom>
        </p:spPr>
        <p:txBody>
          <a:bodyPr wrap="none">
            <a:spAutoFit/>
          </a:bodyPr>
          <a:lstStyle/>
          <a:p>
            <a:pPr algn="ctr"/>
            <a:r>
              <a:rPr lang="fr-FR" sz="2850" dirty="0">
                <a:solidFill>
                  <a:schemeClr val="bg1"/>
                </a:solidFill>
                <a:latin typeface="Book Antiqua" pitchFamily="18" charset="0"/>
              </a:rPr>
              <a:t>Evangile selon </a:t>
            </a:r>
          </a:p>
          <a:p>
            <a:pPr algn="ctr"/>
            <a:r>
              <a:rPr lang="fr-FR" sz="2850" dirty="0">
                <a:solidFill>
                  <a:schemeClr val="bg1"/>
                </a:solidFill>
                <a:latin typeface="Book Antiqua" pitchFamily="18" charset="0"/>
              </a:rPr>
              <a:t>Saint Luc (Luc 2: 29-32)</a:t>
            </a:r>
          </a:p>
        </p:txBody>
      </p:sp>
      <p:sp>
        <p:nvSpPr>
          <p:cNvPr id="14" name="ZoneTexte 13">
            <a:extLst>
              <a:ext uri="{FF2B5EF4-FFF2-40B4-BE49-F238E27FC236}">
                <a16:creationId xmlns:a16="http://schemas.microsoft.com/office/drawing/2014/main" id="{81E88684-25CC-2970-96D4-68EDA4A6940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7" name="ZoneTexte 16">
            <a:hlinkClick r:id="rId2" action="ppaction://hlinksldjump"/>
            <a:extLst>
              <a:ext uri="{FF2B5EF4-FFF2-40B4-BE49-F238E27FC236}">
                <a16:creationId xmlns:a16="http://schemas.microsoft.com/office/drawing/2014/main" id="{ACBC6C2A-3EE8-20A2-1559-3F62E09FD6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769989"/>
          </a:xfrm>
          <a:prstGeom prst="rect">
            <a:avLst/>
          </a:prstGeom>
        </p:spPr>
        <p:txBody>
          <a:bodyPr wrap="square">
            <a:spAutoFit/>
          </a:bodyPr>
          <a:lstStyle/>
          <a:p>
            <a:pPr algn="just" rtl="1"/>
            <a:r>
              <a:rPr lang="ar-AE" sz="2600" dirty="0">
                <a:solidFill>
                  <a:schemeClr val="bg1"/>
                </a:solidFill>
              </a:rPr>
              <a:t>الآن يا سيد تطلق عبدك بسلام </a:t>
            </a:r>
            <a:r>
              <a:rPr lang="ar-AE" sz="2600" dirty="0" err="1">
                <a:solidFill>
                  <a:schemeClr val="bg1"/>
                </a:solidFill>
              </a:rPr>
              <a:t>كقولك.</a:t>
            </a:r>
            <a:r>
              <a:rPr lang="ar-AE" sz="2600" dirty="0">
                <a:solidFill>
                  <a:schemeClr val="bg1"/>
                </a:solidFill>
              </a:rPr>
              <a:t> لأن عيني قد أبصرتا خلاصك الذي أعددته قدام جميع </a:t>
            </a:r>
            <a:r>
              <a:rPr lang="ar-AE" sz="2600" dirty="0" err="1">
                <a:solidFill>
                  <a:schemeClr val="bg1"/>
                </a:solidFill>
              </a:rPr>
              <a:t>الشعوب.</a:t>
            </a:r>
            <a:r>
              <a:rPr lang="ar-AE" sz="2600" dirty="0">
                <a:solidFill>
                  <a:schemeClr val="bg1"/>
                </a:solidFill>
              </a:rPr>
              <a:t> نوراً تجلى للأمم ومجداً لشعبك إسرائيل.والمجد لإلهنا أمين</a:t>
            </a:r>
            <a:endParaRPr lang="fr-FR" sz="2600" dirty="0">
              <a:solidFill>
                <a:schemeClr val="bg1"/>
              </a:solidFill>
            </a:endParaRPr>
          </a:p>
          <a:p>
            <a:pPr algn="just" rtl="1"/>
            <a:r>
              <a:rPr lang="ar-AE" sz="2400" i="1" dirty="0">
                <a:solidFill>
                  <a:schemeClr val="bg1"/>
                </a:solidFill>
              </a:rPr>
              <a:t>والمجد لله دائماً. آمين</a:t>
            </a:r>
            <a:endParaRPr lang="fr-FR" sz="2400" i="1" dirty="0">
              <a:solidFill>
                <a:schemeClr val="bg1"/>
              </a:solidFill>
            </a:endParaRPr>
          </a:p>
          <a:p>
            <a:pPr algn="just" rtl="1"/>
            <a:endParaRPr lang="fr-FR" sz="2000" i="1" dirty="0">
              <a:solidFill>
                <a:schemeClr val="bg1"/>
              </a:solidFill>
            </a:endParaRPr>
          </a:p>
        </p:txBody>
      </p:sp>
      <p:sp>
        <p:nvSpPr>
          <p:cNvPr id="6" name="Rectangle 5"/>
          <p:cNvSpPr/>
          <p:nvPr/>
        </p:nvSpPr>
        <p:spPr>
          <a:xfrm>
            <a:off x="323528" y="249492"/>
            <a:ext cx="4572508" cy="2462213"/>
          </a:xfrm>
          <a:prstGeom prst="rect">
            <a:avLst/>
          </a:prstGeom>
        </p:spPr>
        <p:txBody>
          <a:bodyPr wrap="square">
            <a:spAutoFit/>
          </a:bodyPr>
          <a:lstStyle/>
          <a:p>
            <a:pPr algn="just"/>
            <a:r>
              <a:rPr lang="fr-FR" dirty="0">
                <a:solidFill>
                  <a:schemeClr val="bg1"/>
                </a:solidFill>
                <a:latin typeface="Avva_Marcos" pitchFamily="82" charset="0"/>
              </a:rPr>
              <a:t>%</a:t>
            </a:r>
            <a:r>
              <a:rPr lang="fr-FR" dirty="0" err="1">
                <a:solidFill>
                  <a:schemeClr val="bg1"/>
                </a:solidFill>
                <a:latin typeface="CS Avva Shenouda" pitchFamily="34" charset="0"/>
              </a:rPr>
              <a:t>nou</a:t>
            </a:r>
            <a:r>
              <a:rPr lang="fr-FR" dirty="0">
                <a:solidFill>
                  <a:schemeClr val="bg1"/>
                </a:solidFill>
                <a:latin typeface="CS Avva Shenouda" pitchFamily="34" charset="0"/>
              </a:rPr>
              <a:t> </a:t>
            </a:r>
            <a:r>
              <a:rPr lang="fr-FR" dirty="0" err="1">
                <a:solidFill>
                  <a:schemeClr val="bg1"/>
                </a:solidFill>
                <a:latin typeface="CS Avva Shenouda" pitchFamily="34" charset="0"/>
              </a:rPr>
              <a:t>panyb</a:t>
            </a:r>
            <a:r>
              <a:rPr lang="fr-FR" dirty="0">
                <a:solidFill>
                  <a:schemeClr val="bg1"/>
                </a:solidFill>
                <a:latin typeface="CS Avva Shenouda" pitchFamily="34" charset="0"/>
              </a:rPr>
              <a:t> `,</a:t>
            </a:r>
            <a:r>
              <a:rPr lang="fr-FR" dirty="0" err="1">
                <a:solidFill>
                  <a:schemeClr val="bg1"/>
                </a:solidFill>
                <a:latin typeface="CS Avva Shenouda" pitchFamily="34" charset="0"/>
              </a:rPr>
              <a:t>na,a</a:t>
            </a:r>
            <a:r>
              <a:rPr lang="fr-FR" dirty="0">
                <a:solidFill>
                  <a:schemeClr val="bg1"/>
                </a:solidFill>
                <a:latin typeface="CS Avva Shenouda" pitchFamily="34" charset="0"/>
              </a:rPr>
              <a:t> </a:t>
            </a:r>
            <a:r>
              <a:rPr lang="fr-FR" dirty="0" err="1">
                <a:solidFill>
                  <a:schemeClr val="bg1"/>
                </a:solidFill>
                <a:latin typeface="CS Avva Shenouda" pitchFamily="34" charset="0"/>
              </a:rPr>
              <a:t>pekbwk</a:t>
            </a:r>
            <a:r>
              <a:rPr lang="fr-FR" dirty="0">
                <a:solidFill>
                  <a:schemeClr val="bg1"/>
                </a:solidFill>
                <a:latin typeface="CS Avva Shenouda" pitchFamily="34" charset="0"/>
              </a:rPr>
              <a:t> `</a:t>
            </a:r>
            <a:r>
              <a:rPr lang="fr-FR" dirty="0" err="1">
                <a:solidFill>
                  <a:schemeClr val="bg1"/>
                </a:solidFill>
                <a:latin typeface="CS Avva Shenouda" pitchFamily="34" charset="0"/>
              </a:rPr>
              <a:t>ebol</a:t>
            </a:r>
            <a:r>
              <a:rPr lang="fr-FR" dirty="0">
                <a:solidFill>
                  <a:schemeClr val="bg1"/>
                </a:solidFill>
                <a:latin typeface="CS Avva Shenouda" pitchFamily="34" charset="0"/>
              </a:rPr>
              <a:t> @ </a:t>
            </a:r>
            <a:r>
              <a:rPr lang="fr-FR" dirty="0" err="1">
                <a:solidFill>
                  <a:schemeClr val="bg1"/>
                </a:solidFill>
                <a:latin typeface="CS Avva Shenouda" pitchFamily="34" charset="0"/>
              </a:rPr>
              <a:t>qen</a:t>
            </a:r>
            <a:r>
              <a:rPr lang="fr-FR" dirty="0">
                <a:solidFill>
                  <a:schemeClr val="bg1"/>
                </a:solidFill>
                <a:latin typeface="CS Avva Shenouda" pitchFamily="34" charset="0"/>
              </a:rPr>
              <a:t> </a:t>
            </a:r>
            <a:r>
              <a:rPr lang="fr-FR" dirty="0" err="1">
                <a:solidFill>
                  <a:schemeClr val="bg1"/>
                </a:solidFill>
                <a:latin typeface="CS Avva Shenouda" pitchFamily="34" charset="0"/>
              </a:rPr>
              <a:t>ouhiryny</a:t>
            </a:r>
            <a:r>
              <a:rPr lang="fr-FR" dirty="0">
                <a:solidFill>
                  <a:schemeClr val="bg1"/>
                </a:solidFill>
                <a:latin typeface="CS Avva Shenouda" pitchFamily="34" charset="0"/>
              </a:rPr>
              <a:t> kata </a:t>
            </a:r>
            <a:r>
              <a:rPr lang="fr-FR" dirty="0" err="1">
                <a:solidFill>
                  <a:schemeClr val="bg1"/>
                </a:solidFill>
                <a:latin typeface="CS Avva Shenouda" pitchFamily="34" charset="0"/>
              </a:rPr>
              <a:t>pekcaji</a:t>
            </a:r>
            <a:r>
              <a:rPr lang="fr-FR" dirty="0">
                <a:solidFill>
                  <a:schemeClr val="bg1"/>
                </a:solidFill>
                <a:latin typeface="CS Avva Shenouda" pitchFamily="34" charset="0"/>
              </a:rPr>
              <a:t> @ je </a:t>
            </a:r>
            <a:r>
              <a:rPr lang="fr-FR" dirty="0" err="1">
                <a:solidFill>
                  <a:schemeClr val="bg1"/>
                </a:solidFill>
                <a:latin typeface="CS Avva Shenouda" pitchFamily="34" charset="0"/>
              </a:rPr>
              <a:t>aunau</a:t>
            </a:r>
            <a:r>
              <a:rPr lang="fr-FR" dirty="0">
                <a:solidFill>
                  <a:schemeClr val="bg1"/>
                </a:solidFill>
                <a:latin typeface="CS Avva Shenouda" pitchFamily="34" charset="0"/>
              </a:rPr>
              <a:t> `</a:t>
            </a:r>
            <a:r>
              <a:rPr lang="fr-FR" dirty="0" err="1">
                <a:solidFill>
                  <a:schemeClr val="bg1"/>
                </a:solidFill>
                <a:latin typeface="CS Avva Shenouda" pitchFamily="34" charset="0"/>
              </a:rPr>
              <a:t>nje</a:t>
            </a:r>
            <a:r>
              <a:rPr lang="fr-FR" dirty="0">
                <a:solidFill>
                  <a:schemeClr val="bg1"/>
                </a:solidFill>
                <a:latin typeface="CS Avva Shenouda" pitchFamily="34" charset="0"/>
              </a:rPr>
              <a:t> </a:t>
            </a:r>
            <a:r>
              <a:rPr lang="fr-FR" dirty="0" err="1">
                <a:solidFill>
                  <a:schemeClr val="bg1"/>
                </a:solidFill>
                <a:latin typeface="CS Avva Shenouda" pitchFamily="34" charset="0"/>
              </a:rPr>
              <a:t>nabal</a:t>
            </a:r>
            <a:r>
              <a:rPr lang="fr-FR" dirty="0">
                <a:solidFill>
                  <a:schemeClr val="bg1"/>
                </a:solidFill>
                <a:latin typeface="CS Avva Shenouda" pitchFamily="34" charset="0"/>
              </a:rPr>
              <a:t> `</a:t>
            </a:r>
            <a:r>
              <a:rPr lang="fr-FR" dirty="0" err="1">
                <a:solidFill>
                  <a:schemeClr val="bg1"/>
                </a:solidFill>
                <a:latin typeface="CS Avva Shenouda" pitchFamily="34" charset="0"/>
              </a:rPr>
              <a:t>epeknohem</a:t>
            </a:r>
            <a:r>
              <a:rPr lang="fr-FR" dirty="0">
                <a:solidFill>
                  <a:schemeClr val="bg1"/>
                </a:solidFill>
                <a:latin typeface="CS Avva Shenouda" pitchFamily="34" charset="0"/>
              </a:rPr>
              <a:t> @ </a:t>
            </a:r>
            <a:r>
              <a:rPr lang="fr-FR" dirty="0" err="1">
                <a:solidFill>
                  <a:schemeClr val="bg1"/>
                </a:solidFill>
                <a:latin typeface="CS Avva Shenouda" pitchFamily="34" charset="0"/>
              </a:rPr>
              <a:t>vy`etakcebtwtf</a:t>
            </a:r>
            <a:br>
              <a:rPr lang="fr-FR" dirty="0">
                <a:solidFill>
                  <a:schemeClr val="bg1"/>
                </a:solidFill>
                <a:latin typeface="CS Avva Shenouda" pitchFamily="34" charset="0"/>
              </a:rPr>
            </a:br>
            <a:r>
              <a:rPr lang="fr-FR" dirty="0">
                <a:solidFill>
                  <a:schemeClr val="bg1"/>
                </a:solidFill>
                <a:latin typeface="CS Avva Shenouda" pitchFamily="34" charset="0"/>
              </a:rPr>
              <a:t>`</a:t>
            </a:r>
            <a:r>
              <a:rPr lang="fr-FR" dirty="0" err="1">
                <a:solidFill>
                  <a:schemeClr val="bg1"/>
                </a:solidFill>
                <a:latin typeface="CS Avva Shenouda" pitchFamily="34" charset="0"/>
              </a:rPr>
              <a:t>mpe`m;o</a:t>
            </a:r>
            <a:r>
              <a:rPr lang="fr-FR" dirty="0">
                <a:solidFill>
                  <a:schemeClr val="bg1"/>
                </a:solidFill>
                <a:latin typeface="CS Avva Shenouda" pitchFamily="34" charset="0"/>
              </a:rPr>
              <a:t> `</a:t>
            </a:r>
            <a:r>
              <a:rPr lang="fr-FR" dirty="0" err="1">
                <a:solidFill>
                  <a:schemeClr val="bg1"/>
                </a:solidFill>
                <a:latin typeface="CS Avva Shenouda" pitchFamily="34" charset="0"/>
              </a:rPr>
              <a:t>nnilaoc</a:t>
            </a:r>
            <a:r>
              <a:rPr lang="fr-FR" dirty="0">
                <a:solidFill>
                  <a:schemeClr val="bg1"/>
                </a:solidFill>
                <a:latin typeface="CS Avva Shenouda" pitchFamily="34" charset="0"/>
              </a:rPr>
              <a:t> </a:t>
            </a:r>
            <a:r>
              <a:rPr lang="fr-FR" dirty="0" err="1">
                <a:solidFill>
                  <a:schemeClr val="bg1"/>
                </a:solidFill>
                <a:latin typeface="CS Avva Shenouda" pitchFamily="34" charset="0"/>
              </a:rPr>
              <a:t>tyrou</a:t>
            </a:r>
            <a:r>
              <a:rPr lang="fr-FR" dirty="0">
                <a:solidFill>
                  <a:schemeClr val="bg1"/>
                </a:solidFill>
                <a:latin typeface="CS Avva Shenouda" pitchFamily="34" charset="0"/>
              </a:rPr>
              <a:t>. </a:t>
            </a:r>
            <a:r>
              <a:rPr lang="fr-FR" dirty="0" err="1">
                <a:solidFill>
                  <a:schemeClr val="bg1"/>
                </a:solidFill>
                <a:latin typeface="CS Avva Shenouda" pitchFamily="34" charset="0"/>
              </a:rPr>
              <a:t>Ououwini</a:t>
            </a:r>
            <a:r>
              <a:rPr lang="fr-FR" dirty="0">
                <a:solidFill>
                  <a:schemeClr val="bg1"/>
                </a:solidFill>
                <a:latin typeface="CS Avva Shenouda" pitchFamily="34" charset="0"/>
              </a:rPr>
              <a:t> eu[</a:t>
            </a:r>
            <a:r>
              <a:rPr lang="fr-FR" dirty="0" err="1">
                <a:solidFill>
                  <a:schemeClr val="bg1"/>
                </a:solidFill>
                <a:latin typeface="CS Avva Shenouda" pitchFamily="34" charset="0"/>
              </a:rPr>
              <a:t>wrp</a:t>
            </a:r>
            <a:r>
              <a:rPr lang="fr-FR" dirty="0">
                <a:solidFill>
                  <a:schemeClr val="bg1"/>
                </a:solidFill>
                <a:latin typeface="CS Avva Shenouda" pitchFamily="34" charset="0"/>
              </a:rPr>
              <a:t> `</a:t>
            </a:r>
            <a:r>
              <a:rPr lang="fr-FR" dirty="0" err="1">
                <a:solidFill>
                  <a:schemeClr val="bg1"/>
                </a:solidFill>
                <a:latin typeface="CS Avva Shenouda" pitchFamily="34" charset="0"/>
              </a:rPr>
              <a:t>ebol</a:t>
            </a:r>
            <a:r>
              <a:rPr lang="fr-FR" dirty="0">
                <a:solidFill>
                  <a:schemeClr val="bg1"/>
                </a:solidFill>
                <a:latin typeface="CS Avva Shenouda" pitchFamily="34" charset="0"/>
              </a:rPr>
              <a:t> `</a:t>
            </a:r>
            <a:r>
              <a:rPr lang="fr-FR" dirty="0" err="1">
                <a:solidFill>
                  <a:schemeClr val="bg1"/>
                </a:solidFill>
                <a:latin typeface="CS Avva Shenouda" pitchFamily="34" charset="0"/>
              </a:rPr>
              <a:t>nte</a:t>
            </a:r>
            <a:r>
              <a:rPr lang="fr-FR" dirty="0">
                <a:solidFill>
                  <a:schemeClr val="bg1"/>
                </a:solidFill>
                <a:latin typeface="CS Avva Shenouda" pitchFamily="34" charset="0"/>
              </a:rPr>
              <a:t> </a:t>
            </a:r>
            <a:r>
              <a:rPr lang="fr-FR" dirty="0" err="1">
                <a:solidFill>
                  <a:schemeClr val="bg1"/>
                </a:solidFill>
                <a:latin typeface="CS Avva Shenouda" pitchFamily="34" charset="0"/>
              </a:rPr>
              <a:t>hane;noc</a:t>
            </a:r>
            <a:r>
              <a:rPr lang="fr-FR" dirty="0">
                <a:solidFill>
                  <a:schemeClr val="bg1"/>
                </a:solidFill>
                <a:latin typeface="CS Avva Shenouda" pitchFamily="34" charset="0"/>
              </a:rPr>
              <a:t> @ nem </a:t>
            </a:r>
            <a:r>
              <a:rPr lang="fr-FR" dirty="0" err="1">
                <a:solidFill>
                  <a:schemeClr val="bg1"/>
                </a:solidFill>
                <a:latin typeface="CS Avva Shenouda" pitchFamily="34" charset="0"/>
              </a:rPr>
              <a:t>ou`wou</a:t>
            </a:r>
            <a:r>
              <a:rPr lang="fr-FR" dirty="0">
                <a:solidFill>
                  <a:schemeClr val="bg1"/>
                </a:solidFill>
                <a:latin typeface="CS Avva Shenouda" pitchFamily="34" charset="0"/>
              </a:rPr>
              <a:t> `</a:t>
            </a:r>
            <a:r>
              <a:rPr lang="fr-FR" dirty="0" err="1">
                <a:solidFill>
                  <a:schemeClr val="bg1"/>
                </a:solidFill>
                <a:latin typeface="CS Avva Shenouda" pitchFamily="34" charset="0"/>
              </a:rPr>
              <a:t>nte</a:t>
            </a:r>
            <a:r>
              <a:rPr lang="fr-FR" dirty="0">
                <a:solidFill>
                  <a:schemeClr val="bg1"/>
                </a:solidFill>
                <a:latin typeface="CS Avva Shenouda" pitchFamily="34" charset="0"/>
              </a:rPr>
              <a:t> </a:t>
            </a:r>
            <a:r>
              <a:rPr lang="fr-FR" dirty="0" err="1">
                <a:solidFill>
                  <a:schemeClr val="bg1"/>
                </a:solidFill>
                <a:latin typeface="CS Avva Shenouda" pitchFamily="34" charset="0"/>
              </a:rPr>
              <a:t>peklaoc</a:t>
            </a:r>
            <a:r>
              <a:rPr lang="fr-FR" dirty="0">
                <a:solidFill>
                  <a:schemeClr val="bg1"/>
                </a:solidFill>
                <a:latin typeface="CS Avva Shenouda" pitchFamily="34" charset="0"/>
              </a:rPr>
              <a:t> </a:t>
            </a:r>
            <a:r>
              <a:rPr lang="fr-FR" dirty="0" err="1">
                <a:solidFill>
                  <a:schemeClr val="bg1"/>
                </a:solidFill>
                <a:latin typeface="CS Avva Shenouda" pitchFamily="34" charset="0"/>
              </a:rPr>
              <a:t>Picrayl</a:t>
            </a:r>
            <a:r>
              <a:rPr lang="fr-FR" dirty="0">
                <a:solidFill>
                  <a:schemeClr val="bg1"/>
                </a:solidFill>
                <a:latin typeface="CS Avva Shenouda" pitchFamily="34" charset="0"/>
              </a:rPr>
              <a:t>. </a:t>
            </a:r>
          </a:p>
          <a:p>
            <a:pPr algn="just"/>
            <a:endParaRPr lang="fr-FR" sz="1400" dirty="0">
              <a:solidFill>
                <a:schemeClr val="bg1"/>
              </a:solidFill>
              <a:latin typeface="CS Avva Shenouda" pitchFamily="34" charset="0"/>
            </a:endParaRPr>
          </a:p>
          <a:p>
            <a:pPr algn="just"/>
            <a:r>
              <a:rPr lang="fr-FR" sz="1600" i="1" dirty="0">
                <a:solidFill>
                  <a:schemeClr val="bg1"/>
                </a:solidFill>
                <a:latin typeface="CS Avva Shenouda" pitchFamily="34" charset="0"/>
              </a:rPr>
              <a:t>Pi`</a:t>
            </a:r>
            <a:r>
              <a:rPr lang="fr-FR" sz="1600" i="1" dirty="0" err="1">
                <a:solidFill>
                  <a:schemeClr val="bg1"/>
                </a:solidFill>
                <a:latin typeface="CS Avva Shenouda" pitchFamily="34" charset="0"/>
              </a:rPr>
              <a:t>wou</a:t>
            </a:r>
            <a:r>
              <a:rPr lang="fr-FR" sz="1600" i="1" dirty="0">
                <a:solidFill>
                  <a:schemeClr val="bg1"/>
                </a:solidFill>
                <a:latin typeface="CS Avva Shenouda" pitchFamily="34" charset="0"/>
              </a:rPr>
              <a:t> va </a:t>
            </a:r>
            <a:r>
              <a:rPr lang="fr-FR" sz="1600" i="1" dirty="0" err="1">
                <a:solidFill>
                  <a:schemeClr val="bg1"/>
                </a:solidFill>
                <a:latin typeface="CS Avva Shenouda" pitchFamily="34" charset="0"/>
              </a:rPr>
              <a:t>Pennou</a:t>
            </a:r>
            <a:r>
              <a:rPr lang="fr-FR" sz="1600" i="1" dirty="0">
                <a:solidFill>
                  <a:schemeClr val="bg1"/>
                </a:solidFill>
                <a:latin typeface="CS Avva Shenouda" pitchFamily="34" charset="0"/>
              </a:rPr>
              <a:t>] </a:t>
            </a:r>
            <a:r>
              <a:rPr lang="fr-FR" sz="1600" i="1" dirty="0" err="1">
                <a:solidFill>
                  <a:schemeClr val="bg1"/>
                </a:solidFill>
                <a:latin typeface="CS Avva Shenouda" pitchFamily="34" charset="0"/>
              </a:rPr>
              <a:t>pe</a:t>
            </a:r>
            <a:r>
              <a:rPr lang="fr-FR" sz="1600" i="1" dirty="0">
                <a:solidFill>
                  <a:schemeClr val="bg1"/>
                </a:solidFill>
                <a:latin typeface="CS Avva Shenouda" pitchFamily="34" charset="0"/>
              </a:rPr>
              <a:t> sa `</a:t>
            </a:r>
            <a:r>
              <a:rPr lang="fr-FR" sz="1600" i="1" dirty="0" err="1">
                <a:solidFill>
                  <a:schemeClr val="bg1"/>
                </a:solidFill>
                <a:latin typeface="CS Avva Shenouda" pitchFamily="34" charset="0"/>
              </a:rPr>
              <a:t>eneh</a:t>
            </a:r>
            <a:r>
              <a:rPr lang="fr-FR" sz="1600" i="1" dirty="0">
                <a:solidFill>
                  <a:schemeClr val="bg1"/>
                </a:solidFill>
                <a:latin typeface="CS Avva Shenouda" pitchFamily="34" charset="0"/>
              </a:rPr>
              <a:t> `</a:t>
            </a:r>
            <a:r>
              <a:rPr lang="fr-FR" sz="1600" i="1" dirty="0" err="1">
                <a:solidFill>
                  <a:schemeClr val="bg1"/>
                </a:solidFill>
                <a:latin typeface="CS Avva Shenouda" pitchFamily="34" charset="0"/>
              </a:rPr>
              <a:t>nte</a:t>
            </a:r>
            <a:r>
              <a:rPr lang="fr-FR" sz="1600" i="1" dirty="0">
                <a:solidFill>
                  <a:schemeClr val="bg1"/>
                </a:solidFill>
                <a:latin typeface="CS Avva Shenouda" pitchFamily="34" charset="0"/>
              </a:rPr>
              <a:t> ni`</a:t>
            </a:r>
            <a:r>
              <a:rPr lang="fr-FR" sz="1600" i="1" dirty="0" err="1">
                <a:solidFill>
                  <a:schemeClr val="bg1"/>
                </a:solidFill>
                <a:latin typeface="CS Avva Shenouda" pitchFamily="34" charset="0"/>
              </a:rPr>
              <a:t>eneh</a:t>
            </a:r>
            <a:r>
              <a:rPr lang="fr-FR" sz="1600" i="1" dirty="0">
                <a:solidFill>
                  <a:schemeClr val="bg1"/>
                </a:solidFill>
                <a:latin typeface="CS Avva Shenouda" pitchFamily="34" charset="0"/>
              </a:rPr>
              <a:t> @ `</a:t>
            </a:r>
            <a:r>
              <a:rPr lang="fr-FR" sz="1600" i="1" dirty="0" err="1">
                <a:solidFill>
                  <a:schemeClr val="bg1"/>
                </a:solidFill>
                <a:latin typeface="CS Avva Shenouda" pitchFamily="34" charset="0"/>
              </a:rPr>
              <a:t>amyn</a:t>
            </a:r>
            <a:r>
              <a:rPr lang="fr-FR" sz="1600" i="1" dirty="0">
                <a:solidFill>
                  <a:schemeClr val="bg1"/>
                </a:solidFill>
                <a:latin typeface="CS Avva Shenouda" pitchFamily="34" charset="0"/>
              </a:rPr>
              <a:t>.</a:t>
            </a:r>
          </a:p>
        </p:txBody>
      </p:sp>
      <p:sp>
        <p:nvSpPr>
          <p:cNvPr id="7" name="Rectangle 6"/>
          <p:cNvSpPr/>
          <p:nvPr/>
        </p:nvSpPr>
        <p:spPr>
          <a:xfrm>
            <a:off x="336172" y="3108323"/>
            <a:ext cx="8484300" cy="1708160"/>
          </a:xfrm>
          <a:prstGeom prst="rect">
            <a:avLst/>
          </a:prstGeom>
        </p:spPr>
        <p:txBody>
          <a:bodyPr wrap="square">
            <a:spAutoFit/>
          </a:bodyPr>
          <a:lstStyle/>
          <a:p>
            <a:pPr algn="ctr"/>
            <a:r>
              <a:rPr lang="fr-FR" sz="2000" b="1" dirty="0">
                <a:solidFill>
                  <a:schemeClr val="bg1"/>
                </a:solidFill>
                <a:latin typeface="Book Antiqua" pitchFamily="18" charset="0"/>
              </a:rPr>
              <a:t>Maintenant ô Maître, tu peux laisser ton serviteur s’en aller en paix, selon ta parole. Car mes yeux ont vu ton salut, que tu as préparé à la face de tous les peuples : lumière pour éclairer les nations païennes, et gloire d’Israël ton peuple.</a:t>
            </a:r>
          </a:p>
          <a:p>
            <a:pPr algn="ctr"/>
            <a:endParaRPr lang="fr-FR" sz="500" b="1" dirty="0">
              <a:solidFill>
                <a:schemeClr val="bg1"/>
              </a:solidFill>
              <a:latin typeface="Book Antiqua" pitchFamily="18" charset="0"/>
            </a:endParaRPr>
          </a:p>
          <a:p>
            <a:pPr algn="ctr"/>
            <a:r>
              <a:rPr lang="fr-FR" sz="2000" b="1" i="1" dirty="0">
                <a:solidFill>
                  <a:schemeClr val="bg1"/>
                </a:solidFill>
                <a:latin typeface="Book Antiqua" pitchFamily="18" charset="0"/>
              </a:rPr>
              <a:t>Gloire à Dieu éternellement, amen</a:t>
            </a:r>
          </a:p>
        </p:txBody>
      </p:sp>
      <p:sp>
        <p:nvSpPr>
          <p:cNvPr id="17" name="ZoneTexte 16">
            <a:extLst>
              <a:ext uri="{FF2B5EF4-FFF2-40B4-BE49-F238E27FC236}">
                <a16:creationId xmlns:a16="http://schemas.microsoft.com/office/drawing/2014/main" id="{0B9F1218-8D20-D176-05BC-0A7A77CC317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F6F7F6-9EB2-6141-AB9D-51A0F9217E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السلام لكِ يا مريم</a:t>
            </a:r>
            <a:endParaRPr lang="fr-FR" sz="3200" dirty="0">
              <a:solidFill>
                <a:schemeClr val="bg1"/>
              </a:solidFill>
            </a:endParaRPr>
          </a:p>
          <a:p>
            <a:pPr algn="just" rtl="1"/>
            <a:r>
              <a:rPr lang="ar-AE" sz="3200" dirty="0">
                <a:solidFill>
                  <a:schemeClr val="bg1"/>
                </a:solidFill>
              </a:rPr>
              <a:t>الحمامة الحسنة</a:t>
            </a:r>
            <a:endParaRPr lang="fr-FR" sz="3200" dirty="0">
              <a:solidFill>
                <a:schemeClr val="bg1"/>
              </a:solidFill>
            </a:endParaRPr>
          </a:p>
          <a:p>
            <a:pPr algn="just" rtl="1"/>
            <a:r>
              <a:rPr lang="ar-AE" sz="3200" dirty="0">
                <a:solidFill>
                  <a:schemeClr val="bg1"/>
                </a:solidFill>
              </a:rPr>
              <a:t>التي ولدت</a:t>
            </a:r>
            <a:endParaRPr lang="fr-FR" sz="3200" dirty="0">
              <a:solidFill>
                <a:schemeClr val="bg1"/>
              </a:solidFill>
            </a:endParaRPr>
          </a:p>
          <a:p>
            <a:pPr algn="just" rtl="1"/>
            <a:r>
              <a:rPr lang="ar-AE" sz="3200" dirty="0">
                <a:solidFill>
                  <a:schemeClr val="bg1"/>
                </a:solidFill>
              </a:rPr>
              <a:t>لنا الله الكلمة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Avva_Marcos" pitchFamily="82" charset="0"/>
              </a:rPr>
              <a:t>X</a:t>
            </a:r>
            <a:r>
              <a:rPr lang="it-IT" sz="2800" dirty="0">
                <a:solidFill>
                  <a:schemeClr val="bg1"/>
                </a:solidFill>
                <a:latin typeface="CS Avva Shenouda" pitchFamily="34" charset="0"/>
              </a:rPr>
              <a:t>ere ne Mari`a @ ][rompi e;necwc @ ;yetacmici nan @ `m`V] Pilogoc.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Salut à toi, Marie </a:t>
            </a:r>
          </a:p>
          <a:p>
            <a:pPr algn="ctr"/>
            <a:r>
              <a:rPr lang="fr-FR" sz="2800" b="1" dirty="0">
                <a:solidFill>
                  <a:schemeClr val="bg1"/>
                </a:solidFill>
                <a:latin typeface="Book Antiqua" pitchFamily="18" charset="0"/>
              </a:rPr>
              <a:t>La belle colombe </a:t>
            </a:r>
          </a:p>
          <a:p>
            <a:pPr algn="ctr"/>
            <a:r>
              <a:rPr lang="fr-FR" sz="2800" b="1" dirty="0">
                <a:solidFill>
                  <a:schemeClr val="bg1"/>
                </a:solidFill>
                <a:latin typeface="Book Antiqua" pitchFamily="18" charset="0"/>
              </a:rPr>
              <a:t>Qui a enfanté</a:t>
            </a:r>
          </a:p>
          <a:p>
            <a:pPr algn="ctr"/>
            <a:r>
              <a:rPr lang="fr-FR" sz="2800" b="1" dirty="0">
                <a:solidFill>
                  <a:schemeClr val="bg1"/>
                </a:solidFill>
                <a:latin typeface="Book Antiqua" pitchFamily="18" charset="0"/>
              </a:rPr>
              <a:t>Pour nous, Dieu le Verbe</a:t>
            </a:r>
          </a:p>
        </p:txBody>
      </p:sp>
      <p:sp>
        <p:nvSpPr>
          <p:cNvPr id="17" name="ZoneTexte 16">
            <a:extLst>
              <a:ext uri="{FF2B5EF4-FFF2-40B4-BE49-F238E27FC236}">
                <a16:creationId xmlns:a16="http://schemas.microsoft.com/office/drawing/2014/main" id="{957DC8BA-4E01-48CA-E159-8BEB0144BFC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0318346-04BA-65D1-6E0C-ACA16113E7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a:solidFill>
                  <a:schemeClr val="bg1"/>
                </a:solidFill>
              </a:rPr>
              <a:t>أنتِ زهرة</a:t>
            </a:r>
            <a:endParaRPr lang="fr-FR" sz="3200" dirty="0">
              <a:solidFill>
                <a:schemeClr val="bg1"/>
              </a:solidFill>
            </a:endParaRPr>
          </a:p>
          <a:p>
            <a:pPr algn="just" rtl="1"/>
            <a:r>
              <a:rPr lang="ar-AE" sz="3200" dirty="0">
                <a:solidFill>
                  <a:schemeClr val="bg1"/>
                </a:solidFill>
              </a:rPr>
              <a:t>البخور</a:t>
            </a:r>
            <a:endParaRPr lang="fr-FR" sz="3200" dirty="0">
              <a:solidFill>
                <a:schemeClr val="bg1"/>
              </a:solidFill>
            </a:endParaRPr>
          </a:p>
          <a:p>
            <a:pPr algn="just" rtl="1"/>
            <a:r>
              <a:rPr lang="ar-AE" sz="3200" dirty="0">
                <a:solidFill>
                  <a:schemeClr val="bg1"/>
                </a:solidFill>
              </a:rPr>
              <a:t>التي أينعت</a:t>
            </a:r>
            <a:endParaRPr lang="fr-FR" sz="3200" dirty="0">
              <a:solidFill>
                <a:schemeClr val="bg1"/>
              </a:solidFill>
            </a:endParaRPr>
          </a:p>
          <a:p>
            <a:pPr algn="just" rtl="1"/>
            <a:r>
              <a:rPr lang="ar-AE" sz="3200" dirty="0">
                <a:solidFill>
                  <a:schemeClr val="bg1"/>
                </a:solidFill>
              </a:rPr>
              <a:t>من أصل </a:t>
            </a:r>
            <a:r>
              <a:rPr lang="ar-AE" sz="3200" dirty="0" err="1">
                <a:solidFill>
                  <a:schemeClr val="bg1"/>
                </a:solidFill>
              </a:rPr>
              <a:t>يسى</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 `N;o te ]hriri @ `nte pi`c;oinoufi @ ;yetacviri</a:t>
            </a:r>
            <a:br>
              <a:rPr lang="it-IT" sz="2800" dirty="0">
                <a:solidFill>
                  <a:schemeClr val="bg1"/>
                </a:solidFill>
                <a:latin typeface="CS Avva Shenouda" pitchFamily="34" charset="0"/>
              </a:rPr>
            </a:br>
            <a:r>
              <a:rPr lang="it-IT" sz="2800" dirty="0">
                <a:solidFill>
                  <a:schemeClr val="bg1"/>
                </a:solidFill>
                <a:latin typeface="CS Avva Shenouda" pitchFamily="34" charset="0"/>
              </a:rPr>
              <a:t>`ebol @ qen `;nouni nIecce.</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es la fleur</a:t>
            </a:r>
          </a:p>
          <a:p>
            <a:pPr algn="ctr"/>
            <a:r>
              <a:rPr lang="fr-FR" sz="2800" b="1" dirty="0">
                <a:solidFill>
                  <a:schemeClr val="bg1"/>
                </a:solidFill>
                <a:latin typeface="Book Antiqua" pitchFamily="18" charset="0"/>
              </a:rPr>
              <a:t>La fleur de l’encens</a:t>
            </a:r>
          </a:p>
          <a:p>
            <a:pPr algn="ctr"/>
            <a:r>
              <a:rPr lang="fr-FR" sz="2800" b="1" dirty="0">
                <a:solidFill>
                  <a:schemeClr val="bg1"/>
                </a:solidFill>
                <a:latin typeface="Book Antiqua" pitchFamily="18" charset="0"/>
              </a:rPr>
              <a:t>Celle qui a germé</a:t>
            </a:r>
          </a:p>
          <a:p>
            <a:pPr algn="ctr"/>
            <a:r>
              <a:rPr lang="fr-FR" sz="2800" b="1" dirty="0">
                <a:solidFill>
                  <a:schemeClr val="bg1"/>
                </a:solidFill>
                <a:latin typeface="Book Antiqua" pitchFamily="18" charset="0"/>
              </a:rPr>
              <a:t>De la race de </a:t>
            </a:r>
            <a:r>
              <a:rPr lang="fr-FR" sz="2800" b="1" dirty="0" err="1">
                <a:solidFill>
                  <a:schemeClr val="bg1"/>
                </a:solidFill>
                <a:latin typeface="Book Antiqua" pitchFamily="18" charset="0"/>
              </a:rPr>
              <a:t>Jessé</a:t>
            </a:r>
            <a:endParaRPr lang="fr-FR" sz="2800" b="1" dirty="0">
              <a:solidFill>
                <a:schemeClr val="bg1"/>
              </a:solidFill>
              <a:latin typeface="Book Antiqua" pitchFamily="18" charset="0"/>
            </a:endParaRPr>
          </a:p>
        </p:txBody>
      </p:sp>
      <p:sp>
        <p:nvSpPr>
          <p:cNvPr id="17" name="ZoneTexte 16">
            <a:extLst>
              <a:ext uri="{FF2B5EF4-FFF2-40B4-BE49-F238E27FC236}">
                <a16:creationId xmlns:a16="http://schemas.microsoft.com/office/drawing/2014/main" id="{BA7F6290-56F3-D760-0577-FE703AFF99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44DB132-01E6-2585-A642-2348AEBFFD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عصا هارون</a:t>
            </a:r>
            <a:endParaRPr lang="fr-FR" sz="3200" dirty="0">
              <a:solidFill>
                <a:schemeClr val="bg1"/>
              </a:solidFill>
            </a:endParaRPr>
          </a:p>
          <a:p>
            <a:pPr algn="just" rtl="1"/>
            <a:r>
              <a:rPr lang="ar-AE" sz="3200" dirty="0">
                <a:solidFill>
                  <a:schemeClr val="bg1"/>
                </a:solidFill>
              </a:rPr>
              <a:t>التي أزهرت</a:t>
            </a:r>
            <a:endParaRPr lang="fr-FR" sz="3200" dirty="0">
              <a:solidFill>
                <a:schemeClr val="bg1"/>
              </a:solidFill>
            </a:endParaRPr>
          </a:p>
          <a:p>
            <a:pPr algn="just" rtl="1"/>
            <a:r>
              <a:rPr lang="ar-AE" sz="3200" dirty="0">
                <a:solidFill>
                  <a:schemeClr val="bg1"/>
                </a:solidFill>
              </a:rPr>
              <a:t>بغير غرس ولا سقىٍ</a:t>
            </a:r>
            <a:endParaRPr lang="fr-FR" sz="3200" dirty="0">
              <a:solidFill>
                <a:schemeClr val="bg1"/>
              </a:solidFill>
            </a:endParaRPr>
          </a:p>
          <a:p>
            <a:pPr algn="just" rtl="1"/>
            <a:r>
              <a:rPr lang="ar-AE" sz="3200" dirty="0">
                <a:solidFill>
                  <a:schemeClr val="bg1"/>
                </a:solidFill>
              </a:rPr>
              <a:t>هي مثال لك</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Pi`sbwt `nte A`arwn @ etafviri `ebol @ ,wric [o nem `tco @ `foi `ntupoc ne.</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 bâton d’Aaron</a:t>
            </a:r>
          </a:p>
          <a:p>
            <a:pPr algn="ctr"/>
            <a:r>
              <a:rPr lang="fr-FR" sz="2800" b="1" dirty="0">
                <a:solidFill>
                  <a:schemeClr val="bg1"/>
                </a:solidFill>
                <a:latin typeface="Book Antiqua" pitchFamily="18" charset="0"/>
              </a:rPr>
              <a:t>Qui avait fleuri</a:t>
            </a:r>
          </a:p>
          <a:p>
            <a:pPr algn="ctr"/>
            <a:r>
              <a:rPr lang="fr-FR" sz="2800" b="1" dirty="0">
                <a:solidFill>
                  <a:schemeClr val="bg1"/>
                </a:solidFill>
                <a:latin typeface="Book Antiqua" pitchFamily="18" charset="0"/>
              </a:rPr>
              <a:t>Sans germe et sans eau</a:t>
            </a:r>
          </a:p>
          <a:p>
            <a:pPr algn="ctr"/>
            <a:r>
              <a:rPr lang="fr-FR" sz="2800" b="1" dirty="0">
                <a:solidFill>
                  <a:schemeClr val="bg1"/>
                </a:solidFill>
                <a:latin typeface="Book Antiqua" pitchFamily="18" charset="0"/>
              </a:rPr>
              <a:t>Comparé à toi</a:t>
            </a:r>
          </a:p>
        </p:txBody>
      </p:sp>
      <p:sp>
        <p:nvSpPr>
          <p:cNvPr id="17" name="ZoneTexte 16">
            <a:extLst>
              <a:ext uri="{FF2B5EF4-FFF2-40B4-BE49-F238E27FC236}">
                <a16:creationId xmlns:a16="http://schemas.microsoft.com/office/drawing/2014/main" id="{8834669B-5AE8-0C06-D5D9-E2512744A1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CECF5FC-9606-F928-E501-122C7EEE08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55444"/>
            <a:ext cx="3456384" cy="2062103"/>
          </a:xfrm>
          <a:prstGeom prst="rect">
            <a:avLst/>
          </a:prstGeom>
        </p:spPr>
        <p:txBody>
          <a:bodyPr wrap="square">
            <a:spAutoFit/>
          </a:bodyPr>
          <a:lstStyle/>
          <a:p>
            <a:pPr algn="just" rtl="1"/>
            <a:r>
              <a:rPr lang="ar-AE" sz="3200" dirty="0">
                <a:solidFill>
                  <a:schemeClr val="bg1"/>
                </a:solidFill>
              </a:rPr>
              <a:t>يا من ولدت المسيح</a:t>
            </a:r>
            <a:endParaRPr lang="fr-FR" sz="3200" dirty="0">
              <a:solidFill>
                <a:schemeClr val="bg1"/>
              </a:solidFill>
            </a:endParaRPr>
          </a:p>
          <a:p>
            <a:pPr algn="just" rtl="1"/>
            <a:r>
              <a:rPr lang="ar-AE" sz="3200" dirty="0">
                <a:solidFill>
                  <a:schemeClr val="bg1"/>
                </a:solidFill>
              </a:rPr>
              <a:t>إلهنا بالحقيقة</a:t>
            </a:r>
            <a:endParaRPr lang="fr-FR" sz="3200" dirty="0">
              <a:solidFill>
                <a:schemeClr val="bg1"/>
              </a:solidFill>
            </a:endParaRPr>
          </a:p>
          <a:p>
            <a:pPr algn="just" rtl="1"/>
            <a:r>
              <a:rPr lang="ar-AE" sz="3200" dirty="0">
                <a:solidFill>
                  <a:schemeClr val="bg1"/>
                </a:solidFill>
              </a:rPr>
              <a:t>بغير زرع بشر</a:t>
            </a:r>
            <a:endParaRPr lang="fr-FR" sz="3200" dirty="0">
              <a:solidFill>
                <a:schemeClr val="bg1"/>
              </a:solidFill>
            </a:endParaRPr>
          </a:p>
          <a:p>
            <a:pPr algn="just" rtl="1"/>
            <a:r>
              <a:rPr lang="ar-AE" sz="3200" dirty="0">
                <a:solidFill>
                  <a:schemeClr val="bg1"/>
                </a:solidFill>
              </a:rPr>
              <a:t>وأنتِ عذراء</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`W ;yetacmec P=,=c @  Pennou] qen oume;myi @ a[ne `cperma `nrwmi @ ecoi `mpar;enoc.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Toi qui enfantas</a:t>
            </a:r>
          </a:p>
          <a:p>
            <a:pPr algn="ctr"/>
            <a:r>
              <a:rPr lang="fr-FR" sz="2800" b="1" dirty="0">
                <a:solidFill>
                  <a:schemeClr val="bg1"/>
                </a:solidFill>
                <a:latin typeface="Book Antiqua" pitchFamily="18" charset="0"/>
              </a:rPr>
              <a:t>Vraiment Christ notre Dieu</a:t>
            </a:r>
          </a:p>
          <a:p>
            <a:pPr algn="ctr"/>
            <a:r>
              <a:rPr lang="fr-FR" sz="2800" b="1" dirty="0">
                <a:solidFill>
                  <a:schemeClr val="bg1"/>
                </a:solidFill>
                <a:latin typeface="Book Antiqua" pitchFamily="18" charset="0"/>
              </a:rPr>
              <a:t>Sans semence d’homme</a:t>
            </a:r>
          </a:p>
          <a:p>
            <a:pPr algn="ctr"/>
            <a:r>
              <a:rPr lang="fr-FR" sz="2800" b="1" dirty="0">
                <a:solidFill>
                  <a:schemeClr val="bg1"/>
                </a:solidFill>
                <a:latin typeface="Book Antiqua" pitchFamily="18" charset="0"/>
              </a:rPr>
              <a:t>Tout en étant Vierge</a:t>
            </a:r>
          </a:p>
        </p:txBody>
      </p:sp>
      <p:sp>
        <p:nvSpPr>
          <p:cNvPr id="17" name="ZoneTexte 16">
            <a:extLst>
              <a:ext uri="{FF2B5EF4-FFF2-40B4-BE49-F238E27FC236}">
                <a16:creationId xmlns:a16="http://schemas.microsoft.com/office/drawing/2014/main" id="{53A673BD-0194-CE3E-38CC-C5AA7035E4A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BED8446-60BA-6223-D3A6-DB936C20C9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كل واحد يعظمك </a:t>
            </a:r>
            <a:endParaRPr lang="fr-FR" sz="3200" dirty="0">
              <a:solidFill>
                <a:schemeClr val="bg1"/>
              </a:solidFill>
            </a:endParaRPr>
          </a:p>
          <a:p>
            <a:pPr algn="just" rtl="1"/>
            <a:r>
              <a:rPr lang="ar-AE" sz="3200" dirty="0">
                <a:solidFill>
                  <a:schemeClr val="bg1"/>
                </a:solidFill>
              </a:rPr>
              <a:t>يا سيدتي والدة الإله </a:t>
            </a:r>
            <a:endParaRPr lang="fr-FR" sz="3200" dirty="0">
              <a:solidFill>
                <a:schemeClr val="bg1"/>
              </a:solidFill>
            </a:endParaRPr>
          </a:p>
          <a:p>
            <a:pPr algn="just" rtl="1"/>
            <a:r>
              <a:rPr lang="ar-AE" sz="3200" dirty="0">
                <a:solidFill>
                  <a:schemeClr val="bg1"/>
                </a:solidFill>
              </a:rPr>
              <a:t>القديسة كل حين.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ouon niben @ ce[ici `mmo @ ta¡ };e`otokoc @ =e=;u `ncyou niben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pourquoi chacun</a:t>
            </a:r>
          </a:p>
          <a:p>
            <a:pPr algn="ctr"/>
            <a:r>
              <a:rPr lang="fr-FR" sz="2800" b="1" dirty="0">
                <a:solidFill>
                  <a:schemeClr val="bg1"/>
                </a:solidFill>
                <a:latin typeface="Book Antiqua" pitchFamily="18" charset="0"/>
              </a:rPr>
              <a:t>T’exalte, ô notre Dame</a:t>
            </a:r>
          </a:p>
          <a:p>
            <a:pPr algn="ctr"/>
            <a:r>
              <a:rPr lang="fr-FR" sz="2800" b="1" dirty="0">
                <a:solidFill>
                  <a:schemeClr val="bg1"/>
                </a:solidFill>
                <a:latin typeface="Book Antiqua" pitchFamily="18" charset="0"/>
              </a:rPr>
              <a:t>La Mère de Dieu</a:t>
            </a:r>
          </a:p>
          <a:p>
            <a:pPr algn="ctr"/>
            <a:r>
              <a:rPr lang="fr-FR" sz="2800" b="1" dirty="0">
                <a:solidFill>
                  <a:schemeClr val="bg1"/>
                </a:solidFill>
                <a:latin typeface="Book Antiqua" pitchFamily="18" charset="0"/>
              </a:rPr>
              <a:t>Toi la toujours sainte</a:t>
            </a:r>
          </a:p>
        </p:txBody>
      </p:sp>
      <p:sp>
        <p:nvSpPr>
          <p:cNvPr id="17" name="ZoneTexte 16">
            <a:extLst>
              <a:ext uri="{FF2B5EF4-FFF2-40B4-BE49-F238E27FC236}">
                <a16:creationId xmlns:a16="http://schemas.microsoft.com/office/drawing/2014/main" id="{1EE7E831-9AE2-CD5B-D16E-AB7D3E2F4C0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F5F6D4-072A-161F-B992-8E431845B2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ونحن أيضًا </a:t>
            </a:r>
            <a:endParaRPr lang="fr-FR" sz="3200" dirty="0">
              <a:solidFill>
                <a:schemeClr val="bg1"/>
              </a:solidFill>
            </a:endParaRPr>
          </a:p>
          <a:p>
            <a:pPr algn="just" rtl="1"/>
            <a:r>
              <a:rPr lang="ar-AE" sz="3200" dirty="0">
                <a:solidFill>
                  <a:schemeClr val="bg1"/>
                </a:solidFill>
              </a:rPr>
              <a:t>نطلب أن نفوز </a:t>
            </a:r>
            <a:endParaRPr lang="fr-FR" sz="3200" dirty="0">
              <a:solidFill>
                <a:schemeClr val="bg1"/>
              </a:solidFill>
            </a:endParaRPr>
          </a:p>
          <a:p>
            <a:pPr algn="just" rtl="1"/>
            <a:r>
              <a:rPr lang="ar-AE" sz="3200" dirty="0">
                <a:solidFill>
                  <a:schemeClr val="bg1"/>
                </a:solidFill>
              </a:rPr>
              <a:t>برحمة 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`Anon hwn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9B6AC578-F8C0-E1D1-48E1-D3C35330229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7E658D1-2E41-11A8-8FBC-0803123D87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36096" y="255444"/>
            <a:ext cx="3384376" cy="2062103"/>
          </a:xfrm>
          <a:prstGeom prst="rect">
            <a:avLst/>
          </a:prstGeom>
        </p:spPr>
        <p:txBody>
          <a:bodyPr wrap="square">
            <a:spAutoFit/>
          </a:bodyPr>
          <a:lstStyle/>
          <a:p>
            <a:pPr algn="just" rtl="1"/>
            <a:r>
              <a:rPr lang="ar-AE" sz="3200" dirty="0">
                <a:solidFill>
                  <a:schemeClr val="bg1"/>
                </a:solidFill>
              </a:rPr>
              <a:t>مدعوة أنتِ بالحقيقة</a:t>
            </a:r>
            <a:endParaRPr lang="fr-FR" sz="3200" dirty="0">
              <a:solidFill>
                <a:schemeClr val="bg1"/>
              </a:solidFill>
            </a:endParaRPr>
          </a:p>
          <a:p>
            <a:pPr algn="just" rtl="1"/>
            <a:r>
              <a:rPr lang="ar-AE" sz="3200" dirty="0">
                <a:solidFill>
                  <a:schemeClr val="bg1"/>
                </a:solidFill>
              </a:rPr>
              <a:t>أيتها القديسة مريم</a:t>
            </a:r>
            <a:endParaRPr lang="fr-FR" sz="3200" dirty="0">
              <a:solidFill>
                <a:schemeClr val="bg1"/>
              </a:solidFill>
            </a:endParaRPr>
          </a:p>
          <a:p>
            <a:pPr algn="just" rtl="1"/>
            <a:r>
              <a:rPr lang="ar-AE" sz="3200" dirty="0">
                <a:solidFill>
                  <a:schemeClr val="bg1"/>
                </a:solidFill>
              </a:rPr>
              <a:t>القبة الثانية</a:t>
            </a:r>
            <a:endParaRPr lang="fr-FR" sz="3200" dirty="0">
              <a:solidFill>
                <a:schemeClr val="bg1"/>
              </a:solidFill>
            </a:endParaRPr>
          </a:p>
          <a:p>
            <a:pPr algn="just" rtl="1"/>
            <a:r>
              <a:rPr lang="ar-AE" sz="3200" dirty="0">
                <a:solidFill>
                  <a:schemeClr val="bg1"/>
                </a:solidFill>
              </a:rPr>
              <a:t>التي للأقداس</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Cemou] `ero dikeoc @ `w ;ye;ouab Mari`a @ je           ]mah`cnou] `n`ckyny @ `nte ny=e=;=u.</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fus appelée juste </a:t>
            </a:r>
          </a:p>
          <a:p>
            <a:pPr algn="ctr"/>
            <a:r>
              <a:rPr lang="fr-FR" sz="2800" b="1" dirty="0">
                <a:solidFill>
                  <a:schemeClr val="bg1"/>
                </a:solidFill>
                <a:latin typeface="Book Antiqua" pitchFamily="18" charset="0"/>
              </a:rPr>
              <a:t>Ô Sainte Marie</a:t>
            </a:r>
          </a:p>
          <a:p>
            <a:pPr algn="ctr"/>
            <a:r>
              <a:rPr lang="fr-FR" sz="2800" b="1" dirty="0">
                <a:solidFill>
                  <a:schemeClr val="bg1"/>
                </a:solidFill>
                <a:latin typeface="Book Antiqua" pitchFamily="18" charset="0"/>
              </a:rPr>
              <a:t>Second Tabernacle</a:t>
            </a:r>
          </a:p>
          <a:p>
            <a:pPr algn="ctr"/>
            <a:r>
              <a:rPr lang="fr-FR" sz="2800" b="1" dirty="0">
                <a:solidFill>
                  <a:schemeClr val="bg1"/>
                </a:solidFill>
                <a:latin typeface="Book Antiqua" pitchFamily="18" charset="0"/>
              </a:rPr>
              <a:t>Pour les choses sacrées</a:t>
            </a:r>
          </a:p>
        </p:txBody>
      </p:sp>
      <p:sp>
        <p:nvSpPr>
          <p:cNvPr id="17" name="ZoneTexte 16">
            <a:extLst>
              <a:ext uri="{FF2B5EF4-FFF2-40B4-BE49-F238E27FC236}">
                <a16:creationId xmlns:a16="http://schemas.microsoft.com/office/drawing/2014/main" id="{ADE68A39-BE1E-5263-F5AA-4AF3A9AB515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E49E365-97C9-11F3-8822-29584EC1E8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36096" y="255444"/>
            <a:ext cx="3384376" cy="2062103"/>
          </a:xfrm>
          <a:prstGeom prst="rect">
            <a:avLst/>
          </a:prstGeom>
        </p:spPr>
        <p:txBody>
          <a:bodyPr wrap="square">
            <a:spAutoFit/>
          </a:bodyPr>
          <a:lstStyle/>
          <a:p>
            <a:pPr algn="just" rtl="1"/>
            <a:r>
              <a:rPr lang="ar-AE" sz="3200" dirty="0">
                <a:solidFill>
                  <a:schemeClr val="bg1"/>
                </a:solidFill>
              </a:rPr>
              <a:t>تلك الموضوع فيها</a:t>
            </a:r>
            <a:endParaRPr lang="fr-FR" sz="3200" dirty="0">
              <a:solidFill>
                <a:schemeClr val="bg1"/>
              </a:solidFill>
            </a:endParaRPr>
          </a:p>
          <a:p>
            <a:pPr algn="just" rtl="1"/>
            <a:r>
              <a:rPr lang="ar-AE" sz="3200" dirty="0">
                <a:solidFill>
                  <a:schemeClr val="bg1"/>
                </a:solidFill>
              </a:rPr>
              <a:t>عصا هارون</a:t>
            </a:r>
            <a:endParaRPr lang="fr-FR" sz="3200" dirty="0">
              <a:solidFill>
                <a:schemeClr val="bg1"/>
              </a:solidFill>
            </a:endParaRPr>
          </a:p>
          <a:p>
            <a:pPr algn="just" rtl="1"/>
            <a:r>
              <a:rPr lang="ar-AE" sz="3200" dirty="0">
                <a:solidFill>
                  <a:schemeClr val="bg1"/>
                </a:solidFill>
              </a:rPr>
              <a:t>والزهرة المقدسة</a:t>
            </a:r>
            <a:endParaRPr lang="fr-FR" sz="3200" dirty="0">
              <a:solidFill>
                <a:schemeClr val="bg1"/>
              </a:solidFill>
            </a:endParaRPr>
          </a:p>
          <a:p>
            <a:pPr algn="just" rtl="1"/>
            <a:r>
              <a:rPr lang="ar-AE" sz="3200" dirty="0">
                <a:solidFill>
                  <a:schemeClr val="bg1"/>
                </a:solidFill>
              </a:rPr>
              <a:t>التي للبخور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:yetou,y `nqytc @ `nje pi`sbwt `nte A`arwn @ nem ]`hryri =e=;=u @ `nte pi`c;oinoufi.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Où était placé</a:t>
            </a:r>
          </a:p>
          <a:p>
            <a:pPr algn="ctr"/>
            <a:r>
              <a:rPr lang="fr-FR" sz="2800" b="1" dirty="0">
                <a:solidFill>
                  <a:schemeClr val="bg1"/>
                </a:solidFill>
                <a:latin typeface="Book Antiqua" pitchFamily="18" charset="0"/>
              </a:rPr>
              <a:t>Le bâton d’Aaron</a:t>
            </a:r>
          </a:p>
          <a:p>
            <a:pPr algn="ctr"/>
            <a:r>
              <a:rPr lang="fr-FR" sz="2800" b="1" dirty="0">
                <a:solidFill>
                  <a:schemeClr val="bg1"/>
                </a:solidFill>
                <a:latin typeface="Book Antiqua" pitchFamily="18" charset="0"/>
              </a:rPr>
              <a:t>Et la fleur sacrée</a:t>
            </a:r>
          </a:p>
          <a:p>
            <a:pPr algn="ctr"/>
            <a:r>
              <a:rPr lang="fr-FR" sz="2800" b="1" dirty="0">
                <a:solidFill>
                  <a:schemeClr val="bg1"/>
                </a:solidFill>
                <a:latin typeface="Book Antiqua" pitchFamily="18" charset="0"/>
              </a:rPr>
              <a:t>Celle de l’encens</a:t>
            </a:r>
          </a:p>
        </p:txBody>
      </p:sp>
      <p:sp>
        <p:nvSpPr>
          <p:cNvPr id="17" name="ZoneTexte 16">
            <a:extLst>
              <a:ext uri="{FF2B5EF4-FFF2-40B4-BE49-F238E27FC236}">
                <a16:creationId xmlns:a16="http://schemas.microsoft.com/office/drawing/2014/main" id="{EADE3C7F-35B7-EC2B-EF03-F48C7DA9BCB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FF1CCB-0E03-EEB4-C149-5DA6DA819F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508104" y="255444"/>
            <a:ext cx="3312368" cy="2062103"/>
          </a:xfrm>
          <a:prstGeom prst="rect">
            <a:avLst/>
          </a:prstGeom>
        </p:spPr>
        <p:txBody>
          <a:bodyPr wrap="square">
            <a:spAutoFit/>
          </a:bodyPr>
          <a:lstStyle/>
          <a:p>
            <a:pPr algn="just" rtl="1"/>
            <a:r>
              <a:rPr lang="ar-AE" sz="3200" dirty="0">
                <a:solidFill>
                  <a:schemeClr val="bg1"/>
                </a:solidFill>
              </a:rPr>
              <a:t>أنتِ مشتملة بالطهارة</a:t>
            </a:r>
            <a:endParaRPr lang="fr-FR" sz="3200" dirty="0">
              <a:solidFill>
                <a:schemeClr val="bg1"/>
              </a:solidFill>
            </a:endParaRPr>
          </a:p>
          <a:p>
            <a:pPr algn="just" rtl="1"/>
            <a:r>
              <a:rPr lang="ar-AE" sz="3200" dirty="0">
                <a:solidFill>
                  <a:schemeClr val="bg1"/>
                </a:solidFill>
              </a:rPr>
              <a:t>من داخل ومن خارج</a:t>
            </a:r>
            <a:endParaRPr lang="fr-FR" sz="3200" dirty="0">
              <a:solidFill>
                <a:schemeClr val="bg1"/>
              </a:solidFill>
            </a:endParaRPr>
          </a:p>
          <a:p>
            <a:pPr algn="just" rtl="1"/>
            <a:r>
              <a:rPr lang="ar-AE" sz="3200" dirty="0">
                <a:solidFill>
                  <a:schemeClr val="bg1"/>
                </a:solidFill>
              </a:rPr>
              <a:t>أيتها القبة النقية</a:t>
            </a:r>
            <a:endParaRPr lang="fr-FR" sz="3200" dirty="0">
              <a:solidFill>
                <a:schemeClr val="bg1"/>
              </a:solidFill>
            </a:endParaRPr>
          </a:p>
          <a:p>
            <a:pPr algn="just" rtl="1"/>
            <a:r>
              <a:rPr lang="ar-AE" sz="3200" dirty="0">
                <a:solidFill>
                  <a:schemeClr val="bg1"/>
                </a:solidFill>
              </a:rPr>
              <a:t>مسكن الصديقين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Tejolh `mpitoubo @ caqoun nem cabol @ `w ]`ckyny `nka;aroc @ `vma`nswpi `nnidikeoc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Enveloppée de pureté</a:t>
            </a:r>
          </a:p>
          <a:p>
            <a:pPr algn="ctr"/>
            <a:r>
              <a:rPr lang="fr-FR" sz="2800" b="1" dirty="0">
                <a:solidFill>
                  <a:schemeClr val="bg1"/>
                </a:solidFill>
                <a:latin typeface="Book Antiqua" pitchFamily="18" charset="0"/>
              </a:rPr>
              <a:t>Dedans comme dehors</a:t>
            </a:r>
          </a:p>
          <a:p>
            <a:pPr algn="ctr"/>
            <a:r>
              <a:rPr lang="fr-FR" sz="2800" b="1" dirty="0">
                <a:solidFill>
                  <a:schemeClr val="bg1"/>
                </a:solidFill>
                <a:latin typeface="Book Antiqua" pitchFamily="18" charset="0"/>
              </a:rPr>
              <a:t>Ô tabernacle pur</a:t>
            </a:r>
          </a:p>
          <a:p>
            <a:pPr algn="ctr"/>
            <a:r>
              <a:rPr lang="fr-FR" sz="2800" b="1" dirty="0">
                <a:solidFill>
                  <a:schemeClr val="bg1"/>
                </a:solidFill>
                <a:latin typeface="Book Antiqua" pitchFamily="18" charset="0"/>
              </a:rPr>
              <a:t>La demeure des justes</a:t>
            </a:r>
          </a:p>
        </p:txBody>
      </p:sp>
      <p:sp>
        <p:nvSpPr>
          <p:cNvPr id="17" name="ZoneTexte 16">
            <a:extLst>
              <a:ext uri="{FF2B5EF4-FFF2-40B4-BE49-F238E27FC236}">
                <a16:creationId xmlns:a16="http://schemas.microsoft.com/office/drawing/2014/main" id="{60FF00D6-576D-9170-0C06-FFCD10A2D16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1891C70-ED39-7B66-EA34-DC771DFCFF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طغمات العلاء</a:t>
            </a:r>
            <a:endParaRPr lang="fr-FR" sz="3200" dirty="0">
              <a:solidFill>
                <a:schemeClr val="bg1"/>
              </a:solidFill>
            </a:endParaRPr>
          </a:p>
          <a:p>
            <a:pPr algn="just" rtl="1"/>
            <a:r>
              <a:rPr lang="ar-AE" sz="3200" dirty="0">
                <a:solidFill>
                  <a:schemeClr val="bg1"/>
                </a:solidFill>
              </a:rPr>
              <a:t>وصفوف الأبرار</a:t>
            </a:r>
            <a:endParaRPr lang="fr-FR" sz="3200" dirty="0">
              <a:solidFill>
                <a:schemeClr val="bg1"/>
              </a:solidFill>
            </a:endParaRPr>
          </a:p>
          <a:p>
            <a:pPr algn="just" rtl="1"/>
            <a:r>
              <a:rPr lang="ar-AE" sz="3200" dirty="0">
                <a:solidFill>
                  <a:schemeClr val="bg1"/>
                </a:solidFill>
              </a:rPr>
              <a:t>يمجدون</a:t>
            </a:r>
            <a:endParaRPr lang="fr-FR" sz="3200" dirty="0">
              <a:solidFill>
                <a:schemeClr val="bg1"/>
              </a:solidFill>
            </a:endParaRPr>
          </a:p>
          <a:p>
            <a:pPr algn="just" rtl="1"/>
            <a:r>
              <a:rPr lang="ar-AE" sz="3200" dirty="0" err="1">
                <a:solidFill>
                  <a:schemeClr val="bg1"/>
                </a:solidFill>
              </a:rPr>
              <a:t>طوباويتك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Nitagma `nte `p[ici @ nem `p,oroc `nte ni`;myi @ ceereudoxazin @</a:t>
            </a:r>
            <a:br>
              <a:rPr lang="it-IT" sz="2800" dirty="0">
                <a:solidFill>
                  <a:schemeClr val="bg1"/>
                </a:solidFill>
                <a:latin typeface="CS Avva Shenouda" pitchFamily="34" charset="0"/>
              </a:rPr>
            </a:br>
            <a:r>
              <a:rPr lang="it-IT" sz="2800" dirty="0">
                <a:solidFill>
                  <a:schemeClr val="bg1"/>
                </a:solidFill>
                <a:latin typeface="CS Avva Shenouda" pitchFamily="34" charset="0"/>
              </a:rPr>
              <a:t>`nnemakaricmoc.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Tous les rangs célestes</a:t>
            </a:r>
          </a:p>
          <a:p>
            <a:pPr algn="ctr"/>
            <a:r>
              <a:rPr lang="fr-FR" sz="2800" b="1" dirty="0">
                <a:solidFill>
                  <a:schemeClr val="bg1"/>
                </a:solidFill>
                <a:latin typeface="Book Antiqua" pitchFamily="18" charset="0"/>
              </a:rPr>
              <a:t>Et les chœurs des justes</a:t>
            </a:r>
          </a:p>
          <a:p>
            <a:pPr algn="ctr"/>
            <a:r>
              <a:rPr lang="fr-FR" sz="2800" b="1" dirty="0">
                <a:solidFill>
                  <a:schemeClr val="bg1"/>
                </a:solidFill>
                <a:latin typeface="Book Antiqua" pitchFamily="18" charset="0"/>
              </a:rPr>
              <a:t>Te glorifient ô toi</a:t>
            </a:r>
          </a:p>
          <a:p>
            <a:pPr algn="ctr"/>
            <a:r>
              <a:rPr lang="fr-FR" sz="2800" b="1" dirty="0">
                <a:solidFill>
                  <a:schemeClr val="bg1"/>
                </a:solidFill>
                <a:latin typeface="Book Antiqua" pitchFamily="18" charset="0"/>
              </a:rPr>
              <a:t>Qui es bienheureuse</a:t>
            </a:r>
          </a:p>
        </p:txBody>
      </p:sp>
      <p:sp>
        <p:nvSpPr>
          <p:cNvPr id="17" name="ZoneTexte 16">
            <a:extLst>
              <a:ext uri="{FF2B5EF4-FFF2-40B4-BE49-F238E27FC236}">
                <a16:creationId xmlns:a16="http://schemas.microsoft.com/office/drawing/2014/main" id="{873D3877-5D46-EE46-07E8-C06FB626A4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EBF6877-747B-8BB9-2A35-9DAD794D21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من أجل هذا </a:t>
            </a:r>
            <a:endParaRPr lang="fr-FR" sz="3200" dirty="0">
              <a:solidFill>
                <a:schemeClr val="bg1"/>
              </a:solidFill>
            </a:endParaRPr>
          </a:p>
          <a:p>
            <a:pPr algn="just" rtl="1"/>
            <a:r>
              <a:rPr lang="ar-AE" sz="3200" dirty="0">
                <a:solidFill>
                  <a:schemeClr val="bg1"/>
                </a:solidFill>
              </a:rPr>
              <a:t>نُعظمك </a:t>
            </a:r>
            <a:endParaRPr lang="fr-FR" sz="3200" dirty="0">
              <a:solidFill>
                <a:schemeClr val="bg1"/>
              </a:solidFill>
            </a:endParaRPr>
          </a:p>
          <a:p>
            <a:pPr algn="just" rtl="1"/>
            <a:r>
              <a:rPr lang="ar-AE" sz="3200" dirty="0">
                <a:solidFill>
                  <a:schemeClr val="bg1"/>
                </a:solidFill>
              </a:rPr>
              <a:t>باستحقاق </a:t>
            </a:r>
            <a:endParaRPr lang="fr-FR" sz="3200" dirty="0">
              <a:solidFill>
                <a:schemeClr val="bg1"/>
              </a:solidFill>
            </a:endParaRPr>
          </a:p>
          <a:p>
            <a:pPr algn="just" rtl="1"/>
            <a:r>
              <a:rPr lang="ar-AE" sz="3200" dirty="0" err="1">
                <a:solidFill>
                  <a:schemeClr val="bg1"/>
                </a:solidFill>
              </a:rPr>
              <a:t>بتماجيد</a:t>
            </a:r>
            <a:r>
              <a:rPr lang="ar-AE" sz="3200" dirty="0">
                <a:solidFill>
                  <a:schemeClr val="bg1"/>
                </a:solidFill>
              </a:rPr>
              <a:t> نبوية.</a:t>
            </a:r>
            <a:endParaRPr lang="fr-FR" sz="3200" dirty="0">
              <a:solidFill>
                <a:schemeClr val="bg1"/>
              </a:solidFill>
            </a:endParaRPr>
          </a:p>
        </p:txBody>
      </p:sp>
      <p:sp>
        <p:nvSpPr>
          <p:cNvPr id="11" name="Rectangle 10"/>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E;be vai ten[ici @ `mmo axiwc @ qen han`umnologi`a @ `m`provytikon</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Ainsi, c’est pour cela</a:t>
            </a:r>
          </a:p>
          <a:p>
            <a:pPr algn="ctr"/>
            <a:r>
              <a:rPr lang="fr-FR" sz="2800" b="1" dirty="0">
                <a:solidFill>
                  <a:schemeClr val="bg1"/>
                </a:solidFill>
                <a:latin typeface="Book Antiqua" pitchFamily="18" charset="0"/>
              </a:rPr>
              <a:t>Que nous t’exaltons</a:t>
            </a:r>
          </a:p>
          <a:p>
            <a:pPr algn="ctr"/>
            <a:r>
              <a:rPr lang="fr-FR" sz="2800" b="1" dirty="0">
                <a:solidFill>
                  <a:schemeClr val="bg1"/>
                </a:solidFill>
                <a:latin typeface="Book Antiqua" pitchFamily="18" charset="0"/>
              </a:rPr>
              <a:t>Très dignement avec</a:t>
            </a:r>
          </a:p>
          <a:p>
            <a:pPr algn="ctr"/>
            <a:r>
              <a:rPr lang="fr-FR" sz="2800" b="1" dirty="0">
                <a:solidFill>
                  <a:schemeClr val="bg1"/>
                </a:solidFill>
                <a:latin typeface="Book Antiqua" pitchFamily="18" charset="0"/>
              </a:rPr>
              <a:t>Des hymnes prophétiques</a:t>
            </a:r>
          </a:p>
        </p:txBody>
      </p:sp>
      <p:sp>
        <p:nvSpPr>
          <p:cNvPr id="17" name="ZoneTexte 16">
            <a:extLst>
              <a:ext uri="{FF2B5EF4-FFF2-40B4-BE49-F238E27FC236}">
                <a16:creationId xmlns:a16="http://schemas.microsoft.com/office/drawing/2014/main" id="{404A9F8A-2097-BF23-87AA-E5776DACFF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F1D4FF8-FA8B-6959-3629-B5B89E700D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لأنهم تكلموا من أجلك</a:t>
            </a:r>
            <a:endParaRPr lang="fr-FR" sz="3200" dirty="0">
              <a:solidFill>
                <a:schemeClr val="bg1"/>
              </a:solidFill>
            </a:endParaRPr>
          </a:p>
          <a:p>
            <a:pPr algn="just" rtl="1"/>
            <a:r>
              <a:rPr lang="ar-AE" sz="3200" dirty="0">
                <a:solidFill>
                  <a:schemeClr val="bg1"/>
                </a:solidFill>
              </a:rPr>
              <a:t>بأعمال كريمة </a:t>
            </a:r>
            <a:endParaRPr lang="fr-FR" sz="3200" dirty="0">
              <a:solidFill>
                <a:schemeClr val="bg1"/>
              </a:solidFill>
            </a:endParaRPr>
          </a:p>
          <a:p>
            <a:pPr algn="just" rtl="1"/>
            <a:r>
              <a:rPr lang="ar-AE" sz="3200" dirty="0">
                <a:solidFill>
                  <a:schemeClr val="bg1"/>
                </a:solidFill>
              </a:rPr>
              <a:t>أيتها المدينة المقدسة </a:t>
            </a:r>
            <a:endParaRPr lang="fr-FR" sz="3200" dirty="0">
              <a:solidFill>
                <a:schemeClr val="bg1"/>
              </a:solidFill>
            </a:endParaRPr>
          </a:p>
          <a:p>
            <a:pPr algn="just" rtl="1"/>
            <a:r>
              <a:rPr lang="ar-AE" sz="3200" dirty="0">
                <a:solidFill>
                  <a:schemeClr val="bg1"/>
                </a:solidFill>
              </a:rPr>
              <a:t>التي للملك العظيم.</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aucaji e;by] @ </a:t>
            </a:r>
            <a:br>
              <a:rPr lang="pt-BR" sz="2800" dirty="0">
                <a:solidFill>
                  <a:schemeClr val="bg1"/>
                </a:solidFill>
                <a:latin typeface="CS Avva Shenouda" pitchFamily="34" charset="0"/>
              </a:rPr>
            </a:br>
            <a:r>
              <a:rPr lang="pt-BR" sz="2800" dirty="0">
                <a:solidFill>
                  <a:schemeClr val="bg1"/>
                </a:solidFill>
                <a:latin typeface="CS Avva Shenouda" pitchFamily="34" charset="0"/>
              </a:rPr>
              <a:t>`nhan`hbyou`i eutai`yout @ ]baki =e=;=u @ `nte pinis]</a:t>
            </a:r>
            <a:br>
              <a:rPr lang="pt-BR" sz="2800" dirty="0">
                <a:solidFill>
                  <a:schemeClr val="bg1"/>
                </a:solidFill>
                <a:latin typeface="CS Avva Shenouda" pitchFamily="34" charset="0"/>
              </a:rPr>
            </a:br>
            <a:r>
              <a:rPr lang="pt-BR" sz="2800" dirty="0">
                <a:solidFill>
                  <a:schemeClr val="bg1"/>
                </a:solidFill>
                <a:latin typeface="CS Avva Shenouda" pitchFamily="34" charset="0"/>
              </a:rPr>
              <a:t>`nouro</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on a dit de toi</a:t>
            </a:r>
          </a:p>
          <a:p>
            <a:pPr algn="ctr"/>
            <a:r>
              <a:rPr lang="fr-FR" sz="2800" b="1" dirty="0">
                <a:solidFill>
                  <a:schemeClr val="bg1"/>
                </a:solidFill>
                <a:latin typeface="Book Antiqua" pitchFamily="18" charset="0"/>
              </a:rPr>
              <a:t>Des choses vénérables</a:t>
            </a:r>
          </a:p>
          <a:p>
            <a:pPr algn="ctr"/>
            <a:r>
              <a:rPr lang="fr-FR" sz="2800" b="1" dirty="0">
                <a:solidFill>
                  <a:schemeClr val="bg1"/>
                </a:solidFill>
                <a:latin typeface="Book Antiqua" pitchFamily="18" charset="0"/>
              </a:rPr>
              <a:t>Ô toi la ville sainte</a:t>
            </a:r>
          </a:p>
          <a:p>
            <a:pPr algn="ctr"/>
            <a:r>
              <a:rPr lang="fr-FR" sz="2800" b="1" dirty="0">
                <a:solidFill>
                  <a:schemeClr val="bg1"/>
                </a:solidFill>
                <a:latin typeface="Book Antiqua" pitchFamily="18" charset="0"/>
              </a:rPr>
              <a:t>Celle du grand Roi</a:t>
            </a:r>
          </a:p>
        </p:txBody>
      </p:sp>
      <p:sp>
        <p:nvSpPr>
          <p:cNvPr id="17" name="ZoneTexte 16">
            <a:extLst>
              <a:ext uri="{FF2B5EF4-FFF2-40B4-BE49-F238E27FC236}">
                <a16:creationId xmlns:a16="http://schemas.microsoft.com/office/drawing/2014/main" id="{C09908DA-4D37-3C8C-E15D-208BA14AB3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18D3890-DE5F-BD28-D760-561DF02ECB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نسأل ونطلب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11" name="Rectangle 10"/>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pt-BR" sz="2800" dirty="0">
                <a:solidFill>
                  <a:schemeClr val="bg1"/>
                </a:solidFill>
                <a:latin typeface="CS Avva Shenouda" pitchFamily="34" charset="0"/>
              </a:rPr>
              <a:t>Ten]ho tentwbh @ e;rensasni eunai @ hiten ne`precbi`a @ `ntotf</a:t>
            </a:r>
            <a:br>
              <a:rPr lang="pt-BR" sz="2800" dirty="0">
                <a:solidFill>
                  <a:schemeClr val="bg1"/>
                </a:solidFill>
                <a:latin typeface="CS Avva Shenouda" pitchFamily="34" charset="0"/>
              </a:rPr>
            </a:br>
            <a:r>
              <a:rPr lang="pt-BR" sz="2800" dirty="0">
                <a:solidFill>
                  <a:schemeClr val="bg1"/>
                </a:solidFill>
                <a:latin typeface="CS Avva Shenouda" pitchFamily="34" charset="0"/>
              </a:rPr>
              <a:t>`mpimairwmi</a:t>
            </a:r>
            <a:endParaRPr lang="fr-FR" sz="2800" dirty="0">
              <a:solidFill>
                <a:schemeClr val="bg1"/>
              </a:solidFill>
              <a:latin typeface="CS Avva Shenouda" pitchFamily="34" charset="0"/>
            </a:endParaRPr>
          </a:p>
        </p:txBody>
      </p:sp>
      <p:sp>
        <p:nvSpPr>
          <p:cNvPr id="12" name="Rectangle 11"/>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Nous demandons, prions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ton intercession</a:t>
            </a:r>
          </a:p>
          <a:p>
            <a:pPr algn="ctr"/>
            <a:r>
              <a:rPr lang="fr-FR" sz="2800" b="1" dirty="0">
                <a:solidFill>
                  <a:schemeClr val="bg1"/>
                </a:solidFill>
                <a:latin typeface="Book Antiqua" pitchFamily="18" charset="0"/>
              </a:rPr>
              <a:t>Chez l’Ami des hommes</a:t>
            </a:r>
          </a:p>
        </p:txBody>
      </p:sp>
      <p:sp>
        <p:nvSpPr>
          <p:cNvPr id="17" name="ZoneTexte 16">
            <a:extLst>
              <a:ext uri="{FF2B5EF4-FFF2-40B4-BE49-F238E27FC236}">
                <a16:creationId xmlns:a16="http://schemas.microsoft.com/office/drawing/2014/main" id="{57E558B3-902B-9F7D-C51F-8511A359452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0FA0697-C61E-B0F4-3FDF-19C0018708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سبع مرات كل يوم</a:t>
            </a:r>
            <a:endParaRPr lang="fr-FR" sz="3200" dirty="0">
              <a:solidFill>
                <a:schemeClr val="bg1"/>
              </a:solidFill>
            </a:endParaRPr>
          </a:p>
          <a:p>
            <a:pPr algn="just" rtl="1"/>
            <a:r>
              <a:rPr lang="ar-AE" sz="3200" dirty="0">
                <a:solidFill>
                  <a:schemeClr val="bg1"/>
                </a:solidFill>
              </a:rPr>
              <a:t>من كل قلبي</a:t>
            </a:r>
            <a:endParaRPr lang="fr-FR" sz="3200" dirty="0">
              <a:solidFill>
                <a:schemeClr val="bg1"/>
              </a:solidFill>
            </a:endParaRPr>
          </a:p>
          <a:p>
            <a:pPr algn="just" rtl="1"/>
            <a:r>
              <a:rPr lang="ar-AE" sz="3200" dirty="0">
                <a:solidFill>
                  <a:schemeClr val="bg1"/>
                </a:solidFill>
              </a:rPr>
              <a:t>أسبح اسمك</a:t>
            </a:r>
            <a:endParaRPr lang="fr-FR" sz="3200" dirty="0">
              <a:solidFill>
                <a:schemeClr val="bg1"/>
              </a:solidFill>
            </a:endParaRPr>
          </a:p>
          <a:p>
            <a:pPr algn="just" rtl="1"/>
            <a:r>
              <a:rPr lang="ar-AE" sz="3200" dirty="0">
                <a:solidFill>
                  <a:schemeClr val="bg1"/>
                </a:solidFill>
              </a:rPr>
              <a:t>يا رب الكل</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a:t>
            </a:r>
            <a:r>
              <a:rPr lang="it-IT" sz="2800" dirty="0">
                <a:solidFill>
                  <a:schemeClr val="bg1"/>
                </a:solidFill>
                <a:latin typeface="Avva_Marcos" pitchFamily="82" charset="0"/>
              </a:rPr>
              <a:t>ss2s</a:t>
            </a:r>
            <a:r>
              <a:rPr lang="it-IT" sz="2800" dirty="0">
                <a:solidFill>
                  <a:schemeClr val="bg1"/>
                </a:solidFill>
                <a:latin typeface="CS Avva Shenouda" pitchFamily="34" charset="0"/>
              </a:rPr>
              <a:t>asf `ncop `mmyni @ </a:t>
            </a:r>
            <a:br>
              <a:rPr lang="it-IT" sz="2800" dirty="0">
                <a:solidFill>
                  <a:schemeClr val="bg1"/>
                </a:solidFill>
                <a:latin typeface="CS Avva Shenouda" pitchFamily="34" charset="0"/>
              </a:rPr>
            </a:br>
            <a:r>
              <a:rPr lang="it-IT" sz="2800" dirty="0">
                <a:solidFill>
                  <a:schemeClr val="bg1"/>
                </a:solidFill>
                <a:latin typeface="CS Avva Shenouda" pitchFamily="34" charset="0"/>
              </a:rPr>
              <a:t>`ebolqen pahyt tyrf @ ]na`cmou `ePekran @ `P¡</a:t>
            </a:r>
            <a:br>
              <a:rPr lang="it-IT" sz="2800" dirty="0">
                <a:solidFill>
                  <a:schemeClr val="bg1"/>
                </a:solidFill>
                <a:latin typeface="CS Avva Shenouda" pitchFamily="34" charset="0"/>
              </a:rPr>
            </a:br>
            <a:r>
              <a:rPr lang="it-IT" sz="2800" dirty="0">
                <a:solidFill>
                  <a:schemeClr val="bg1"/>
                </a:solidFill>
                <a:latin typeface="CS Avva Shenouda" pitchFamily="34" charset="0"/>
              </a:rPr>
              <a:t>`mpi`e`ptyrf.</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Sept fois chaque jour</a:t>
            </a:r>
          </a:p>
          <a:p>
            <a:pPr algn="ctr"/>
            <a:r>
              <a:rPr lang="fr-FR" sz="2800" b="1" dirty="0">
                <a:solidFill>
                  <a:schemeClr val="bg1"/>
                </a:solidFill>
                <a:latin typeface="Book Antiqua" pitchFamily="18" charset="0"/>
              </a:rPr>
              <a:t>Et de tout mon cœur</a:t>
            </a:r>
          </a:p>
          <a:p>
            <a:pPr algn="ctr"/>
            <a:r>
              <a:rPr lang="fr-FR" sz="2800" b="1" dirty="0">
                <a:solidFill>
                  <a:schemeClr val="bg1"/>
                </a:solidFill>
                <a:latin typeface="Book Antiqua" pitchFamily="18" charset="0"/>
              </a:rPr>
              <a:t>Je bénis ton nom</a:t>
            </a:r>
          </a:p>
          <a:p>
            <a:pPr algn="ctr"/>
            <a:r>
              <a:rPr lang="fr-FR" sz="2800" b="1" dirty="0">
                <a:solidFill>
                  <a:schemeClr val="bg1"/>
                </a:solidFill>
                <a:latin typeface="Book Antiqua" pitchFamily="18" charset="0"/>
              </a:rPr>
              <a:t>Dieu de toute chose </a:t>
            </a:r>
          </a:p>
        </p:txBody>
      </p:sp>
      <p:sp>
        <p:nvSpPr>
          <p:cNvPr id="17" name="ZoneTexte 16">
            <a:extLst>
              <a:ext uri="{FF2B5EF4-FFF2-40B4-BE49-F238E27FC236}">
                <a16:creationId xmlns:a16="http://schemas.microsoft.com/office/drawing/2014/main" id="{9F5D3999-EC33-7259-55C5-53061B6C0E2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7246AE9-D93E-E978-6746-586BC8D76B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ذكرت اسمك</a:t>
            </a:r>
            <a:endParaRPr lang="fr-FR" sz="3200" dirty="0">
              <a:solidFill>
                <a:schemeClr val="bg1"/>
              </a:solidFill>
            </a:endParaRPr>
          </a:p>
          <a:p>
            <a:pPr algn="just" rtl="1"/>
            <a:r>
              <a:rPr lang="ar-AE" sz="3200" dirty="0">
                <a:solidFill>
                  <a:schemeClr val="bg1"/>
                </a:solidFill>
              </a:rPr>
              <a:t>فتعزيت</a:t>
            </a:r>
            <a:endParaRPr lang="fr-FR" sz="3200" dirty="0">
              <a:solidFill>
                <a:schemeClr val="bg1"/>
              </a:solidFill>
            </a:endParaRPr>
          </a:p>
          <a:p>
            <a:pPr algn="just" rtl="1"/>
            <a:r>
              <a:rPr lang="ar-AE" sz="3200" dirty="0">
                <a:solidFill>
                  <a:schemeClr val="bg1"/>
                </a:solidFill>
              </a:rPr>
              <a:t>يا ملك الدهور</a:t>
            </a:r>
            <a:endParaRPr lang="fr-FR" sz="3200" dirty="0">
              <a:solidFill>
                <a:schemeClr val="bg1"/>
              </a:solidFill>
            </a:endParaRPr>
          </a:p>
          <a:p>
            <a:pPr algn="just" rtl="1"/>
            <a:r>
              <a:rPr lang="ar-AE" sz="3200" dirty="0">
                <a:solidFill>
                  <a:schemeClr val="bg1"/>
                </a:solidFill>
              </a:rPr>
              <a:t>واله الآلهة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Aier`vmeui `mPekran @ ouoh aijemnom] @ `Pouro `nni`ewn </a:t>
            </a:r>
            <a:r>
              <a:rPr lang="it-IT" sz="2800">
                <a:solidFill>
                  <a:schemeClr val="bg1"/>
                </a:solidFill>
                <a:latin typeface="CS Avva Shenouda" pitchFamily="34" charset="0"/>
              </a:rPr>
              <a:t>@ `V</a:t>
            </a:r>
            <a:r>
              <a:rPr lang="it-IT" sz="2800" dirty="0">
                <a:solidFill>
                  <a:schemeClr val="bg1"/>
                </a:solidFill>
                <a:latin typeface="CS Avva Shenouda" pitchFamily="34" charset="0"/>
              </a:rPr>
              <a:t>] `nte ninou].</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J’invoquai ton nom</a:t>
            </a:r>
          </a:p>
          <a:p>
            <a:pPr algn="ctr"/>
            <a:r>
              <a:rPr lang="fr-FR" sz="2800" b="1" dirty="0">
                <a:solidFill>
                  <a:schemeClr val="bg1"/>
                </a:solidFill>
                <a:latin typeface="Book Antiqua" pitchFamily="18" charset="0"/>
              </a:rPr>
              <a:t>Tu m’as consolé</a:t>
            </a:r>
          </a:p>
          <a:p>
            <a:pPr algn="ctr"/>
            <a:r>
              <a:rPr lang="fr-FR" sz="2800" b="1" dirty="0">
                <a:solidFill>
                  <a:schemeClr val="bg1"/>
                </a:solidFill>
                <a:latin typeface="Book Antiqua" pitchFamily="18" charset="0"/>
              </a:rPr>
              <a:t>Ô roi éternel</a:t>
            </a:r>
          </a:p>
          <a:p>
            <a:pPr algn="ctr"/>
            <a:r>
              <a:rPr lang="fr-FR" sz="2800" b="1" dirty="0">
                <a:solidFill>
                  <a:schemeClr val="bg1"/>
                </a:solidFill>
                <a:latin typeface="Book Antiqua" pitchFamily="18" charset="0"/>
              </a:rPr>
              <a:t>Et ô Dieu des dieux </a:t>
            </a:r>
          </a:p>
        </p:txBody>
      </p:sp>
      <p:sp>
        <p:nvSpPr>
          <p:cNvPr id="17" name="ZoneTexte 16">
            <a:extLst>
              <a:ext uri="{FF2B5EF4-FFF2-40B4-BE49-F238E27FC236}">
                <a16:creationId xmlns:a16="http://schemas.microsoft.com/office/drawing/2014/main" id="{053200E3-4829-F13F-8D37-EB25237B0CD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CE047EA-514C-F9F1-B931-58E6246102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يسوع المسيح إلهنا</a:t>
            </a:r>
            <a:endParaRPr lang="fr-FR" sz="3200" dirty="0">
              <a:solidFill>
                <a:schemeClr val="bg1"/>
              </a:solidFill>
            </a:endParaRPr>
          </a:p>
          <a:p>
            <a:pPr algn="just" rtl="1"/>
            <a:r>
              <a:rPr lang="ar-AE" sz="3200" dirty="0">
                <a:solidFill>
                  <a:schemeClr val="bg1"/>
                </a:solidFill>
              </a:rPr>
              <a:t>الحقيقي الذي</a:t>
            </a:r>
            <a:endParaRPr lang="fr-FR" sz="3200" dirty="0">
              <a:solidFill>
                <a:schemeClr val="bg1"/>
              </a:solidFill>
            </a:endParaRPr>
          </a:p>
          <a:p>
            <a:pPr algn="just" rtl="1"/>
            <a:r>
              <a:rPr lang="ar-AE" sz="3200" dirty="0">
                <a:solidFill>
                  <a:schemeClr val="bg1"/>
                </a:solidFill>
              </a:rPr>
              <a:t>أتي، من اجل خلاصنا،</a:t>
            </a:r>
            <a:endParaRPr lang="fr-FR" sz="3200" dirty="0">
              <a:solidFill>
                <a:schemeClr val="bg1"/>
              </a:solidFill>
            </a:endParaRPr>
          </a:p>
          <a:p>
            <a:pPr algn="just" rtl="1"/>
            <a:r>
              <a:rPr lang="ar-AE" sz="3200" dirty="0">
                <a:solidFill>
                  <a:schemeClr val="bg1"/>
                </a:solidFill>
              </a:rPr>
              <a:t>اتي متجسداً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Iycouc Pi`,rictoc Pennou] @ pi`aly;inoc @ vyetaf`i e;be pencw] @ afercwmatikoc.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Seigneur Jésus-Christ</a:t>
            </a:r>
          </a:p>
          <a:p>
            <a:pPr algn="ctr"/>
            <a:r>
              <a:rPr lang="fr-FR" sz="2800" b="1" dirty="0">
                <a:solidFill>
                  <a:schemeClr val="bg1"/>
                </a:solidFill>
                <a:latin typeface="Book Antiqua" pitchFamily="18" charset="0"/>
              </a:rPr>
              <a:t>Ô notre vrai Dieu</a:t>
            </a:r>
          </a:p>
          <a:p>
            <a:pPr algn="ctr"/>
            <a:r>
              <a:rPr lang="fr-FR" sz="2800" b="1" dirty="0">
                <a:solidFill>
                  <a:schemeClr val="bg1"/>
                </a:solidFill>
                <a:latin typeface="Book Antiqua" pitchFamily="18" charset="0"/>
              </a:rPr>
              <a:t>Qui, pour nous sauver</a:t>
            </a:r>
          </a:p>
          <a:p>
            <a:pPr algn="ctr"/>
            <a:r>
              <a:rPr lang="fr-FR" sz="2800" b="1" dirty="0">
                <a:solidFill>
                  <a:schemeClr val="bg1"/>
                </a:solidFill>
                <a:latin typeface="Book Antiqua" pitchFamily="18" charset="0"/>
              </a:rPr>
              <a:t>Vint et s’incarna </a:t>
            </a:r>
          </a:p>
        </p:txBody>
      </p:sp>
      <p:sp>
        <p:nvSpPr>
          <p:cNvPr id="17" name="ZoneTexte 16">
            <a:extLst>
              <a:ext uri="{FF2B5EF4-FFF2-40B4-BE49-F238E27FC236}">
                <a16:creationId xmlns:a16="http://schemas.microsoft.com/office/drawing/2014/main" id="{E3BF52EB-4B4C-B0DF-A541-1110A06751C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65FE20F-874F-8D13-5312-255D36823F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255444"/>
            <a:ext cx="3528392" cy="2062103"/>
          </a:xfrm>
          <a:prstGeom prst="rect">
            <a:avLst/>
          </a:prstGeom>
        </p:spPr>
        <p:txBody>
          <a:bodyPr wrap="square">
            <a:spAutoFit/>
          </a:bodyPr>
          <a:lstStyle/>
          <a:p>
            <a:pPr algn="just" rtl="1"/>
            <a:r>
              <a:rPr lang="ar-AE" sz="3200" dirty="0">
                <a:solidFill>
                  <a:schemeClr val="bg1"/>
                </a:solidFill>
              </a:rPr>
              <a:t>وتجسد</a:t>
            </a:r>
            <a:endParaRPr lang="fr-FR" sz="3200" dirty="0">
              <a:solidFill>
                <a:schemeClr val="bg1"/>
              </a:solidFill>
            </a:endParaRPr>
          </a:p>
          <a:p>
            <a:pPr algn="just" rtl="1"/>
            <a:r>
              <a:rPr lang="ar-AE" sz="3200" dirty="0">
                <a:solidFill>
                  <a:schemeClr val="bg1"/>
                </a:solidFill>
              </a:rPr>
              <a:t>من الروح القدس</a:t>
            </a:r>
            <a:endParaRPr lang="fr-FR" sz="3200" dirty="0">
              <a:solidFill>
                <a:schemeClr val="bg1"/>
              </a:solidFill>
            </a:endParaRPr>
          </a:p>
          <a:p>
            <a:pPr algn="just" rtl="1"/>
            <a:r>
              <a:rPr lang="ar-AE" sz="3200" dirty="0">
                <a:solidFill>
                  <a:schemeClr val="bg1"/>
                </a:solidFill>
              </a:rPr>
              <a:t>ومن مريم</a:t>
            </a:r>
            <a:endParaRPr lang="fr-FR" sz="3200" dirty="0">
              <a:solidFill>
                <a:schemeClr val="bg1"/>
              </a:solidFill>
            </a:endParaRPr>
          </a:p>
          <a:p>
            <a:pPr algn="just" rtl="1"/>
            <a:r>
              <a:rPr lang="ar-AE" sz="3200" dirty="0">
                <a:solidFill>
                  <a:schemeClr val="bg1"/>
                </a:solidFill>
              </a:rPr>
              <a:t>العروس الطاهرة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Af[icarx `ebol @ qen Pi`pneuma e;ouab @ nem `ebolqen Mari`a @ ]selet e;ouab.</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s’est incarné</a:t>
            </a:r>
          </a:p>
          <a:p>
            <a:pPr algn="ctr"/>
            <a:r>
              <a:rPr lang="fr-FR" sz="2800" b="1" dirty="0">
                <a:solidFill>
                  <a:schemeClr val="bg1"/>
                </a:solidFill>
                <a:latin typeface="Book Antiqua" pitchFamily="18" charset="0"/>
              </a:rPr>
              <a:t>Par le Saint-Esprit</a:t>
            </a:r>
          </a:p>
          <a:p>
            <a:pPr algn="ctr"/>
            <a:r>
              <a:rPr lang="fr-FR" sz="2800" b="1" dirty="0">
                <a:solidFill>
                  <a:schemeClr val="bg1"/>
                </a:solidFill>
                <a:latin typeface="Book Antiqua" pitchFamily="18" charset="0"/>
              </a:rPr>
              <a:t>De Vierge Marie</a:t>
            </a:r>
          </a:p>
          <a:p>
            <a:pPr algn="ctr"/>
            <a:r>
              <a:rPr lang="fr-FR" sz="2800" b="1" dirty="0">
                <a:solidFill>
                  <a:schemeClr val="bg1"/>
                </a:solidFill>
                <a:latin typeface="Book Antiqua" pitchFamily="18" charset="0"/>
              </a:rPr>
              <a:t>La Vierge si pure </a:t>
            </a:r>
          </a:p>
        </p:txBody>
      </p:sp>
      <p:sp>
        <p:nvSpPr>
          <p:cNvPr id="17" name="ZoneTexte 16">
            <a:extLst>
              <a:ext uri="{FF2B5EF4-FFF2-40B4-BE49-F238E27FC236}">
                <a16:creationId xmlns:a16="http://schemas.microsoft.com/office/drawing/2014/main" id="{1D636BC1-9F88-0AA8-35DC-226BD588296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F923EF0-47B6-E849-E895-DFC6C8D0A9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وحول حزننا</a:t>
            </a:r>
            <a:endParaRPr lang="fr-FR" sz="3200" dirty="0">
              <a:solidFill>
                <a:schemeClr val="bg1"/>
              </a:solidFill>
            </a:endParaRPr>
          </a:p>
          <a:p>
            <a:pPr algn="just" rtl="1"/>
            <a:r>
              <a:rPr lang="ar-AE" sz="3200" dirty="0">
                <a:solidFill>
                  <a:schemeClr val="bg1"/>
                </a:solidFill>
              </a:rPr>
              <a:t>وكل ضيقنا</a:t>
            </a:r>
            <a:endParaRPr lang="fr-FR" sz="3200" dirty="0">
              <a:solidFill>
                <a:schemeClr val="bg1"/>
              </a:solidFill>
            </a:endParaRPr>
          </a:p>
          <a:p>
            <a:pPr algn="just" rtl="1"/>
            <a:r>
              <a:rPr lang="ar-AE" sz="3200" dirty="0">
                <a:solidFill>
                  <a:schemeClr val="bg1"/>
                </a:solidFill>
              </a:rPr>
              <a:t>إلي فرح قلب</a:t>
            </a:r>
            <a:endParaRPr lang="fr-FR" sz="3200" dirty="0">
              <a:solidFill>
                <a:schemeClr val="bg1"/>
              </a:solidFill>
            </a:endParaRPr>
          </a:p>
          <a:p>
            <a:pPr algn="just" rtl="1"/>
            <a:r>
              <a:rPr lang="ar-AE" sz="3200" dirty="0">
                <a:solidFill>
                  <a:schemeClr val="bg1"/>
                </a:solidFill>
              </a:rPr>
              <a:t>وتهليل كلي</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Afvwnh `mpenhybi @ nem penhojhej tyrf @ `eourasi</a:t>
            </a:r>
            <a:br>
              <a:rPr lang="it-IT" sz="2800" dirty="0">
                <a:solidFill>
                  <a:schemeClr val="bg1"/>
                </a:solidFill>
                <a:latin typeface="CS Avva Shenouda" pitchFamily="34" charset="0"/>
              </a:rPr>
            </a:br>
            <a:r>
              <a:rPr lang="it-IT" sz="2800" dirty="0">
                <a:solidFill>
                  <a:schemeClr val="bg1"/>
                </a:solidFill>
                <a:latin typeface="CS Avva Shenouda" pitchFamily="34" charset="0"/>
              </a:rPr>
              <a:t>`nhyt @ nem ou;elyl</a:t>
            </a:r>
            <a:br>
              <a:rPr lang="it-IT" sz="2800" dirty="0">
                <a:solidFill>
                  <a:schemeClr val="bg1"/>
                </a:solidFill>
                <a:latin typeface="CS Avva Shenouda" pitchFamily="34" charset="0"/>
              </a:rPr>
            </a:br>
            <a:r>
              <a:rPr lang="it-IT" sz="2800" dirty="0">
                <a:solidFill>
                  <a:schemeClr val="bg1"/>
                </a:solidFill>
                <a:latin typeface="CS Avva Shenouda" pitchFamily="34" charset="0"/>
              </a:rPr>
              <a:t>`e`ptyrf.</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Changea notre deuil</a:t>
            </a:r>
          </a:p>
          <a:p>
            <a:pPr algn="ctr"/>
            <a:r>
              <a:rPr lang="fr-FR" sz="2800" b="1" dirty="0">
                <a:solidFill>
                  <a:schemeClr val="bg1"/>
                </a:solidFill>
                <a:latin typeface="Book Antiqua" pitchFamily="18" charset="0"/>
              </a:rPr>
              <a:t>Aussi nos angoisses</a:t>
            </a:r>
          </a:p>
          <a:p>
            <a:pPr algn="ctr"/>
            <a:r>
              <a:rPr lang="fr-FR" sz="2800" b="1" dirty="0">
                <a:solidFill>
                  <a:schemeClr val="bg1"/>
                </a:solidFill>
                <a:latin typeface="Book Antiqua" pitchFamily="18" charset="0"/>
              </a:rPr>
              <a:t>En joie de nos cœurs</a:t>
            </a:r>
          </a:p>
          <a:p>
            <a:pPr algn="ctr"/>
            <a:r>
              <a:rPr lang="fr-FR" sz="2800" b="1" dirty="0">
                <a:solidFill>
                  <a:schemeClr val="bg1"/>
                </a:solidFill>
                <a:latin typeface="Book Antiqua" pitchFamily="18" charset="0"/>
              </a:rPr>
              <a:t>Allégresse totale </a:t>
            </a:r>
          </a:p>
        </p:txBody>
      </p:sp>
      <p:sp>
        <p:nvSpPr>
          <p:cNvPr id="17" name="ZoneTexte 16">
            <a:extLst>
              <a:ext uri="{FF2B5EF4-FFF2-40B4-BE49-F238E27FC236}">
                <a16:creationId xmlns:a16="http://schemas.microsoft.com/office/drawing/2014/main" id="{279BC733-A1D0-B0C0-FEC9-14F67A19BE9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0936664-F46C-20EB-6D9A-3D698E962F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4"/>
            <a:ext cx="3065698" cy="2062103"/>
          </a:xfrm>
          <a:prstGeom prst="rect">
            <a:avLst/>
          </a:prstGeom>
        </p:spPr>
        <p:txBody>
          <a:bodyPr wrap="square">
            <a:spAutoFit/>
          </a:bodyPr>
          <a:lstStyle/>
          <a:p>
            <a:pPr algn="just" rtl="1"/>
            <a:r>
              <a:rPr lang="ar-AE" sz="3200" dirty="0">
                <a:solidFill>
                  <a:schemeClr val="bg1"/>
                </a:solidFill>
              </a:rPr>
              <a:t>فلنسجد له</a:t>
            </a:r>
            <a:endParaRPr lang="fr-FR" sz="3200" dirty="0">
              <a:solidFill>
                <a:schemeClr val="bg1"/>
              </a:solidFill>
            </a:endParaRPr>
          </a:p>
          <a:p>
            <a:pPr algn="just" rtl="1"/>
            <a:r>
              <a:rPr lang="ar-AE" sz="3200" dirty="0">
                <a:solidFill>
                  <a:schemeClr val="bg1"/>
                </a:solidFill>
              </a:rPr>
              <a:t>ونرتل</a:t>
            </a:r>
            <a:endParaRPr lang="fr-FR" sz="3200" dirty="0">
              <a:solidFill>
                <a:schemeClr val="bg1"/>
              </a:solidFill>
            </a:endParaRPr>
          </a:p>
          <a:p>
            <a:pPr algn="just" rtl="1"/>
            <a:r>
              <a:rPr lang="ar-AE" sz="3200" dirty="0">
                <a:solidFill>
                  <a:schemeClr val="bg1"/>
                </a:solidFill>
              </a:rPr>
              <a:t>لأمه مريم</a:t>
            </a:r>
            <a:endParaRPr lang="fr-FR" sz="3200" dirty="0">
              <a:solidFill>
                <a:schemeClr val="bg1"/>
              </a:solidFill>
            </a:endParaRPr>
          </a:p>
          <a:p>
            <a:pPr algn="just" rtl="1"/>
            <a:r>
              <a:rPr lang="ar-AE" sz="3200" dirty="0">
                <a:solidFill>
                  <a:schemeClr val="bg1"/>
                </a:solidFill>
              </a:rPr>
              <a:t>الحمامة الحسنه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Marenouwst `mmof @ ouoh `ntenerhumnoc @ </a:t>
            </a:r>
            <a:br>
              <a:rPr lang="it-IT" sz="2800" dirty="0">
                <a:solidFill>
                  <a:schemeClr val="bg1"/>
                </a:solidFill>
                <a:latin typeface="CS Avva Shenouda" pitchFamily="34" charset="0"/>
              </a:rPr>
            </a:br>
            <a:r>
              <a:rPr lang="it-IT" sz="2800" dirty="0">
                <a:solidFill>
                  <a:schemeClr val="bg1"/>
                </a:solidFill>
                <a:latin typeface="CS Avva Shenouda" pitchFamily="34" charset="0"/>
              </a:rPr>
              <a:t>`ntefmau Mari`a @ ][rompi e;necwc.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prosternons-nous</a:t>
            </a:r>
          </a:p>
          <a:p>
            <a:pPr algn="ctr"/>
            <a:r>
              <a:rPr lang="fr-FR" sz="2800" b="1" dirty="0">
                <a:solidFill>
                  <a:schemeClr val="bg1"/>
                </a:solidFill>
                <a:latin typeface="Book Antiqua" pitchFamily="18" charset="0"/>
              </a:rPr>
              <a:t>A lui, et chantons</a:t>
            </a:r>
          </a:p>
          <a:p>
            <a:pPr algn="ctr"/>
            <a:r>
              <a:rPr lang="fr-FR" sz="2800" b="1" dirty="0">
                <a:solidFill>
                  <a:schemeClr val="bg1"/>
                </a:solidFill>
                <a:latin typeface="Book Antiqua" pitchFamily="18" charset="0"/>
              </a:rPr>
              <a:t>Chantons pour sa mère</a:t>
            </a:r>
          </a:p>
          <a:p>
            <a:pPr algn="ctr"/>
            <a:r>
              <a:rPr lang="fr-FR" sz="2800" b="1" dirty="0">
                <a:solidFill>
                  <a:schemeClr val="bg1"/>
                </a:solidFill>
                <a:latin typeface="Book Antiqua" pitchFamily="18" charset="0"/>
              </a:rPr>
              <a:t>La belle colombe </a:t>
            </a:r>
          </a:p>
        </p:txBody>
      </p:sp>
      <p:sp>
        <p:nvSpPr>
          <p:cNvPr id="17" name="ZoneTexte 16">
            <a:extLst>
              <a:ext uri="{FF2B5EF4-FFF2-40B4-BE49-F238E27FC236}">
                <a16:creationId xmlns:a16="http://schemas.microsoft.com/office/drawing/2014/main" id="{07BAD931-E944-4613-EC90-9752764F326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DD967F8-FE87-601E-4040-717CEED1EA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64088" y="255444"/>
            <a:ext cx="3456384" cy="2062103"/>
          </a:xfrm>
          <a:prstGeom prst="rect">
            <a:avLst/>
          </a:prstGeom>
        </p:spPr>
        <p:txBody>
          <a:bodyPr wrap="square">
            <a:spAutoFit/>
          </a:bodyPr>
          <a:lstStyle/>
          <a:p>
            <a:pPr algn="just" rtl="1"/>
            <a:r>
              <a:rPr lang="ar-AE" sz="3200" dirty="0">
                <a:solidFill>
                  <a:schemeClr val="bg1"/>
                </a:solidFill>
              </a:rPr>
              <a:t>ونصرخ</a:t>
            </a:r>
            <a:endParaRPr lang="fr-FR" sz="3200" dirty="0">
              <a:solidFill>
                <a:schemeClr val="bg1"/>
              </a:solidFill>
            </a:endParaRPr>
          </a:p>
          <a:p>
            <a:pPr algn="r" rtl="1"/>
            <a:r>
              <a:rPr lang="ar-AE" sz="3200" dirty="0">
                <a:solidFill>
                  <a:schemeClr val="bg1"/>
                </a:solidFill>
              </a:rPr>
              <a:t>بصوت التهليل قائلين</a:t>
            </a:r>
            <a:br>
              <a:rPr lang="fr-FR" sz="3200" dirty="0">
                <a:solidFill>
                  <a:schemeClr val="bg1"/>
                </a:solidFill>
              </a:rPr>
            </a:br>
            <a:r>
              <a:rPr lang="ar-AE" sz="3200" dirty="0">
                <a:solidFill>
                  <a:schemeClr val="bg1"/>
                </a:solidFill>
              </a:rPr>
              <a:t>السلام لك يا مريم</a:t>
            </a:r>
            <a:br>
              <a:rPr lang="fr-FR" sz="3200" dirty="0">
                <a:solidFill>
                  <a:schemeClr val="bg1"/>
                </a:solidFill>
              </a:rPr>
            </a:br>
            <a:r>
              <a:rPr lang="ar-AE" sz="3200" dirty="0">
                <a:solidFill>
                  <a:schemeClr val="bg1"/>
                </a:solidFill>
              </a:rPr>
              <a:t>ام </a:t>
            </a:r>
            <a:r>
              <a:rPr lang="ar-AE" sz="3200" dirty="0" err="1">
                <a:solidFill>
                  <a:schemeClr val="bg1"/>
                </a:solidFill>
              </a:rPr>
              <a:t>عمانوئيل</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 Ouoh `ntenws `ebol @ qen ou`cmy `n;elyl @ je ,ere ne Mari`a @ `;mau `nEmmanouyl.</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Crions d’une voix </a:t>
            </a:r>
          </a:p>
          <a:p>
            <a:pPr algn="ctr"/>
            <a:r>
              <a:rPr lang="fr-FR" sz="2800" b="1" dirty="0">
                <a:solidFill>
                  <a:schemeClr val="bg1"/>
                </a:solidFill>
                <a:latin typeface="Book Antiqua" pitchFamily="18" charset="0"/>
              </a:rPr>
              <a:t>D’allégresse, disant</a:t>
            </a:r>
          </a:p>
          <a:p>
            <a:pPr algn="ctr"/>
            <a:r>
              <a:rPr lang="fr-FR" sz="2800" b="1" dirty="0">
                <a:solidFill>
                  <a:schemeClr val="bg1"/>
                </a:solidFill>
                <a:latin typeface="Book Antiqua" pitchFamily="18" charset="0"/>
              </a:rPr>
              <a:t>Salut à toi Marie</a:t>
            </a:r>
          </a:p>
          <a:p>
            <a:pPr algn="ctr"/>
            <a:r>
              <a:rPr lang="fr-FR" sz="2800" b="1" dirty="0">
                <a:solidFill>
                  <a:schemeClr val="bg1"/>
                </a:solidFill>
                <a:latin typeface="Book Antiqua" pitchFamily="18" charset="0"/>
              </a:rPr>
              <a:t>Mère d’Emmanuel </a:t>
            </a:r>
          </a:p>
        </p:txBody>
      </p:sp>
      <p:sp>
        <p:nvSpPr>
          <p:cNvPr id="17" name="ZoneTexte 16">
            <a:extLst>
              <a:ext uri="{FF2B5EF4-FFF2-40B4-BE49-F238E27FC236}">
                <a16:creationId xmlns:a16="http://schemas.microsoft.com/office/drawing/2014/main" id="{97F97EF3-7F66-B6B6-8D1F-D467E6F5821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3E34967-6AAA-BC32-1BDD-CABE9EDB4B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44008" y="255444"/>
            <a:ext cx="4176464" cy="1815882"/>
          </a:xfrm>
          <a:prstGeom prst="rect">
            <a:avLst/>
          </a:prstGeom>
        </p:spPr>
        <p:txBody>
          <a:bodyPr wrap="square">
            <a:spAutoFit/>
          </a:bodyPr>
          <a:lstStyle/>
          <a:p>
            <a:pPr algn="just" rtl="1"/>
            <a:r>
              <a:rPr lang="ar-AE" sz="2800" dirty="0">
                <a:solidFill>
                  <a:schemeClr val="bg1"/>
                </a:solidFill>
              </a:rPr>
              <a:t>السلام لك يا مريم</a:t>
            </a:r>
            <a:r>
              <a:rPr lang="fr-FR" sz="2800" dirty="0">
                <a:solidFill>
                  <a:schemeClr val="bg1"/>
                </a:solidFill>
              </a:rPr>
              <a:t> </a:t>
            </a:r>
            <a:r>
              <a:rPr lang="ar-AE" sz="2800" dirty="0">
                <a:solidFill>
                  <a:schemeClr val="bg1"/>
                </a:solidFill>
              </a:rPr>
              <a:t>خلاص أبينا آدم</a:t>
            </a:r>
            <a:endParaRPr lang="fr-FR" sz="2800" dirty="0">
              <a:solidFill>
                <a:schemeClr val="bg1"/>
              </a:solidFill>
            </a:endParaRPr>
          </a:p>
          <a:p>
            <a:pPr algn="just" rtl="1"/>
            <a:r>
              <a:rPr lang="ar-AE" sz="2800" dirty="0">
                <a:solidFill>
                  <a:schemeClr val="bg1"/>
                </a:solidFill>
              </a:rPr>
              <a:t>السلام ... ام الملجأ</a:t>
            </a:r>
            <a:endParaRPr lang="fr-FR" sz="2800" dirty="0">
              <a:solidFill>
                <a:schemeClr val="bg1"/>
              </a:solidFill>
            </a:endParaRPr>
          </a:p>
          <a:p>
            <a:pPr algn="just" rtl="1"/>
            <a:r>
              <a:rPr lang="ar-AE" sz="2800" dirty="0">
                <a:solidFill>
                  <a:schemeClr val="bg1"/>
                </a:solidFill>
              </a:rPr>
              <a:t>السلام ... تهليل حواء</a:t>
            </a:r>
            <a:endParaRPr lang="fr-FR" sz="2800" dirty="0">
              <a:solidFill>
                <a:schemeClr val="bg1"/>
              </a:solidFill>
            </a:endParaRPr>
          </a:p>
          <a:p>
            <a:pPr algn="just" rtl="1"/>
            <a:r>
              <a:rPr lang="ar-AE" sz="2800" dirty="0">
                <a:solidFill>
                  <a:schemeClr val="bg1"/>
                </a:solidFill>
              </a:rPr>
              <a:t>السلام ... فرح الأجيال</a:t>
            </a:r>
            <a:endParaRPr lang="fr-FR" sz="2800" dirty="0">
              <a:solidFill>
                <a:schemeClr val="bg1"/>
              </a:solidFill>
            </a:endParaRPr>
          </a:p>
        </p:txBody>
      </p:sp>
      <p:sp>
        <p:nvSpPr>
          <p:cNvPr id="6" name="Rectangle 5"/>
          <p:cNvSpPr/>
          <p:nvPr/>
        </p:nvSpPr>
        <p:spPr>
          <a:xfrm>
            <a:off x="323528" y="249492"/>
            <a:ext cx="4248472" cy="2246769"/>
          </a:xfrm>
          <a:prstGeom prst="rect">
            <a:avLst/>
          </a:prstGeom>
        </p:spPr>
        <p:txBody>
          <a:bodyPr wrap="square">
            <a:spAutoFit/>
          </a:bodyPr>
          <a:lstStyle/>
          <a:p>
            <a:r>
              <a:rPr lang="it-IT" sz="2800" dirty="0">
                <a:solidFill>
                  <a:schemeClr val="bg1"/>
                </a:solidFill>
                <a:latin typeface="CS Avva Shenouda" pitchFamily="34" charset="0"/>
              </a:rPr>
              <a:t>&lt;ere ne Mari`a @ `pcw]</a:t>
            </a:r>
            <a:br>
              <a:rPr lang="it-IT" sz="2800" dirty="0">
                <a:solidFill>
                  <a:schemeClr val="bg1"/>
                </a:solidFill>
                <a:latin typeface="CS Avva Shenouda" pitchFamily="34" charset="0"/>
              </a:rPr>
            </a:br>
            <a:r>
              <a:rPr lang="it-IT" sz="2800" dirty="0">
                <a:solidFill>
                  <a:schemeClr val="bg1"/>
                </a:solidFill>
                <a:latin typeface="CS Avva Shenouda" pitchFamily="34" charset="0"/>
              </a:rPr>
              <a:t>`nAdam peniwt</a:t>
            </a:r>
            <a:br>
              <a:rPr lang="it-IT" sz="2800" dirty="0">
                <a:solidFill>
                  <a:schemeClr val="bg1"/>
                </a:solidFill>
                <a:latin typeface="CS Avva Shenouda" pitchFamily="34" charset="0"/>
              </a:rPr>
            </a:br>
            <a:r>
              <a:rPr lang="it-IT" sz="2800" dirty="0">
                <a:solidFill>
                  <a:schemeClr val="bg1"/>
                </a:solidFill>
                <a:latin typeface="CS Avva Shenouda" pitchFamily="34" charset="0"/>
              </a:rPr>
              <a:t>=,=e @ `;mau `mpima`mvwt</a:t>
            </a:r>
            <a:br>
              <a:rPr lang="it-IT" sz="2800" dirty="0">
                <a:solidFill>
                  <a:schemeClr val="bg1"/>
                </a:solidFill>
                <a:latin typeface="CS Avva Shenouda" pitchFamily="34" charset="0"/>
              </a:rPr>
            </a:br>
            <a:r>
              <a:rPr lang="it-IT" sz="2800" dirty="0">
                <a:solidFill>
                  <a:schemeClr val="bg1"/>
                </a:solidFill>
                <a:latin typeface="CS Avva Shenouda" pitchFamily="34" charset="0"/>
              </a:rPr>
              <a:t>=,=e @ `p;elyl `nEu`a</a:t>
            </a:r>
            <a:br>
              <a:rPr lang="it-IT" sz="2800" dirty="0">
                <a:solidFill>
                  <a:schemeClr val="bg1"/>
                </a:solidFill>
                <a:latin typeface="CS Avva Shenouda" pitchFamily="34" charset="0"/>
              </a:rPr>
            </a:br>
            <a:r>
              <a:rPr lang="it-IT" sz="2800" dirty="0">
                <a:solidFill>
                  <a:schemeClr val="bg1"/>
                </a:solidFill>
                <a:latin typeface="CS Avva Shenouda" pitchFamily="34" charset="0"/>
              </a:rPr>
              <a:t>=,=e @ `pounof `nnigene`a</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 à toi Marie, Salut d’Adam notre père</a:t>
            </a:r>
          </a:p>
          <a:p>
            <a:pPr algn="ctr"/>
            <a:r>
              <a:rPr lang="fr-FR" sz="2800" b="1" dirty="0">
                <a:solidFill>
                  <a:schemeClr val="bg1"/>
                </a:solidFill>
                <a:latin typeface="Book Antiqua" pitchFamily="18" charset="0"/>
              </a:rPr>
              <a:t>Salut…Mère du refuge</a:t>
            </a:r>
          </a:p>
          <a:p>
            <a:pPr algn="ctr"/>
            <a:r>
              <a:rPr lang="fr-FR" sz="2800" b="1" dirty="0">
                <a:solidFill>
                  <a:schemeClr val="bg1"/>
                </a:solidFill>
                <a:latin typeface="Book Antiqua" pitchFamily="18" charset="0"/>
              </a:rPr>
              <a:t>Salut…Allégresse d’Eve</a:t>
            </a:r>
          </a:p>
          <a:p>
            <a:pPr algn="ctr"/>
            <a:r>
              <a:rPr lang="fr-FR" sz="2800" b="1" dirty="0">
                <a:solidFill>
                  <a:schemeClr val="bg1"/>
                </a:solidFill>
                <a:latin typeface="Book Antiqua" pitchFamily="18" charset="0"/>
              </a:rPr>
              <a:t>Salut…Joie des générations.</a:t>
            </a:r>
          </a:p>
        </p:txBody>
      </p:sp>
      <p:sp>
        <p:nvSpPr>
          <p:cNvPr id="17" name="ZoneTexte 16">
            <a:extLst>
              <a:ext uri="{FF2B5EF4-FFF2-40B4-BE49-F238E27FC236}">
                <a16:creationId xmlns:a16="http://schemas.microsoft.com/office/drawing/2014/main" id="{985F72E9-5A3C-E787-D9AE-C6CCC73EE92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A539698-7DA9-731D-12E3-7B1B4F8B41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AE" sz="3000" dirty="0" err="1">
                <a:solidFill>
                  <a:schemeClr val="bg1"/>
                </a:solidFill>
              </a:rPr>
              <a:t>السلام ...</a:t>
            </a:r>
            <a:r>
              <a:rPr lang="ar-AE" sz="3000" dirty="0">
                <a:solidFill>
                  <a:schemeClr val="bg1"/>
                </a:solidFill>
              </a:rPr>
              <a:t> فرح هابيل البار</a:t>
            </a:r>
            <a:endParaRPr lang="fr-FR" sz="3000" dirty="0">
              <a:solidFill>
                <a:schemeClr val="bg1"/>
              </a:solidFill>
            </a:endParaRPr>
          </a:p>
          <a:p>
            <a:pPr algn="just" rtl="1"/>
            <a:r>
              <a:rPr lang="ar-AE" sz="3000" dirty="0">
                <a:solidFill>
                  <a:schemeClr val="bg1"/>
                </a:solidFill>
              </a:rPr>
              <a:t>السلام ... العذراء الحقيقية</a:t>
            </a:r>
            <a:endParaRPr lang="fr-FR" sz="3000" dirty="0">
              <a:solidFill>
                <a:schemeClr val="bg1"/>
              </a:solidFill>
            </a:endParaRPr>
          </a:p>
          <a:p>
            <a:pPr algn="just" rtl="1"/>
            <a:r>
              <a:rPr lang="ar-AE" sz="3000" dirty="0">
                <a:solidFill>
                  <a:schemeClr val="bg1"/>
                </a:solidFill>
              </a:rPr>
              <a:t>السلام ... خلاص نوح</a:t>
            </a:r>
            <a:endParaRPr lang="fr-FR" sz="3000" dirty="0">
              <a:solidFill>
                <a:schemeClr val="bg1"/>
              </a:solidFill>
            </a:endParaRPr>
          </a:p>
          <a:p>
            <a:pPr algn="just" rtl="1"/>
            <a:r>
              <a:rPr lang="ar-AE" sz="3000" dirty="0">
                <a:solidFill>
                  <a:schemeClr val="bg1"/>
                </a:solidFill>
              </a:rPr>
              <a:t>السلام ... غير </a:t>
            </a:r>
            <a:r>
              <a:rPr lang="ar-AE" sz="3000" dirty="0" err="1">
                <a:solidFill>
                  <a:schemeClr val="bg1"/>
                </a:solidFill>
              </a:rPr>
              <a:t>الدنسة</a:t>
            </a:r>
            <a:r>
              <a:rPr lang="ar-AE" sz="3000" dirty="0">
                <a:solidFill>
                  <a:schemeClr val="bg1"/>
                </a:solidFill>
              </a:rPr>
              <a:t> الهادئة</a:t>
            </a:r>
            <a:endParaRPr lang="fr-FR" sz="3000" dirty="0">
              <a:solidFill>
                <a:schemeClr val="bg1"/>
              </a:solidFill>
            </a:endParaRPr>
          </a:p>
        </p:txBody>
      </p:sp>
      <p:sp>
        <p:nvSpPr>
          <p:cNvPr id="6" name="Rectangle 5"/>
          <p:cNvSpPr/>
          <p:nvPr/>
        </p:nvSpPr>
        <p:spPr>
          <a:xfrm>
            <a:off x="251520" y="249492"/>
            <a:ext cx="4752528" cy="1815882"/>
          </a:xfrm>
          <a:prstGeom prst="rect">
            <a:avLst/>
          </a:prstGeom>
        </p:spPr>
        <p:txBody>
          <a:bodyPr wrap="square">
            <a:spAutoFit/>
          </a:bodyPr>
          <a:lstStyle/>
          <a:p>
            <a:r>
              <a:rPr lang="it-IT" sz="2800" dirty="0">
                <a:solidFill>
                  <a:schemeClr val="bg1"/>
                </a:solidFill>
                <a:latin typeface="CS Avva Shenouda" pitchFamily="34" charset="0"/>
              </a:rPr>
              <a:t>¿ &lt;=e @ `vrasi `nAbel pi`;myi</a:t>
            </a:r>
            <a:br>
              <a:rPr lang="it-IT" sz="2800" dirty="0">
                <a:solidFill>
                  <a:schemeClr val="bg1"/>
                </a:solidFill>
                <a:latin typeface="CS Avva Shenouda" pitchFamily="34" charset="0"/>
              </a:rPr>
            </a:br>
            <a:r>
              <a:rPr lang="it-IT" sz="2800" dirty="0">
                <a:solidFill>
                  <a:schemeClr val="bg1"/>
                </a:solidFill>
                <a:latin typeface="CS Avva Shenouda" pitchFamily="34" charset="0"/>
              </a:rPr>
              <a:t> =,=e @ ]par;enoc `nta`vmyi</a:t>
            </a:r>
            <a:br>
              <a:rPr lang="it-IT" sz="2800" dirty="0">
                <a:solidFill>
                  <a:schemeClr val="bg1"/>
                </a:solidFill>
                <a:latin typeface="CS Avva Shenouda" pitchFamily="34" charset="0"/>
              </a:rPr>
            </a:br>
            <a:r>
              <a:rPr lang="it-IT" sz="2800" dirty="0">
                <a:solidFill>
                  <a:schemeClr val="bg1"/>
                </a:solidFill>
                <a:latin typeface="CS Avva Shenouda" pitchFamily="34" charset="0"/>
              </a:rPr>
              <a:t> =,=e @ `vnohem `nNw`e </a:t>
            </a:r>
            <a:br>
              <a:rPr lang="it-IT" sz="2800" dirty="0">
                <a:solidFill>
                  <a:schemeClr val="bg1"/>
                </a:solidFill>
                <a:latin typeface="CS Avva Shenouda" pitchFamily="34" charset="0"/>
              </a:rPr>
            </a:br>
            <a:r>
              <a:rPr lang="it-IT" sz="2800" dirty="0">
                <a:solidFill>
                  <a:schemeClr val="bg1"/>
                </a:solidFill>
                <a:latin typeface="CS Avva Shenouda" pitchFamily="34" charset="0"/>
              </a:rPr>
              <a:t> =,=e @ ]at;wleb `ncemne.</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Salut…Joie d’Abel le juste</a:t>
            </a:r>
          </a:p>
          <a:p>
            <a:pPr algn="ctr"/>
            <a:r>
              <a:rPr lang="fr-FR" sz="2800" b="1" dirty="0">
                <a:solidFill>
                  <a:schemeClr val="bg1"/>
                </a:solidFill>
                <a:latin typeface="Book Antiqua" pitchFamily="18" charset="0"/>
              </a:rPr>
              <a:t>Salut…Vierge véritable</a:t>
            </a:r>
          </a:p>
          <a:p>
            <a:pPr algn="ctr"/>
            <a:r>
              <a:rPr lang="fr-FR" sz="2800" b="1" dirty="0">
                <a:solidFill>
                  <a:schemeClr val="bg1"/>
                </a:solidFill>
                <a:latin typeface="Book Antiqua" pitchFamily="18" charset="0"/>
              </a:rPr>
              <a:t>Salut…Délivrance de Noé</a:t>
            </a:r>
          </a:p>
          <a:p>
            <a:pPr algn="ctr"/>
            <a:r>
              <a:rPr lang="fr-FR" sz="2800" b="1" dirty="0">
                <a:solidFill>
                  <a:schemeClr val="bg1"/>
                </a:solidFill>
                <a:latin typeface="Book Antiqua" pitchFamily="18" charset="0"/>
              </a:rPr>
              <a:t>Salut…L’immaculée et calme.</a:t>
            </a:r>
          </a:p>
        </p:txBody>
      </p:sp>
      <p:sp>
        <p:nvSpPr>
          <p:cNvPr id="17" name="ZoneTexte 16">
            <a:extLst>
              <a:ext uri="{FF2B5EF4-FFF2-40B4-BE49-F238E27FC236}">
                <a16:creationId xmlns:a16="http://schemas.microsoft.com/office/drawing/2014/main" id="{5368DD0D-1EED-40B8-CCCC-F5DD592C734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B9E531D-878E-A8D9-2291-19E411507B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88024" y="255444"/>
            <a:ext cx="4032448" cy="1815882"/>
          </a:xfrm>
          <a:prstGeom prst="rect">
            <a:avLst/>
          </a:prstGeom>
        </p:spPr>
        <p:txBody>
          <a:bodyPr wrap="square">
            <a:spAutoFit/>
          </a:bodyPr>
          <a:lstStyle/>
          <a:p>
            <a:pPr algn="just" rtl="1"/>
            <a:r>
              <a:rPr lang="ar-AE" sz="2800" dirty="0" err="1">
                <a:solidFill>
                  <a:schemeClr val="bg1"/>
                </a:solidFill>
              </a:rPr>
              <a:t>السلام ...</a:t>
            </a:r>
            <a:r>
              <a:rPr lang="ar-AE" sz="2800" dirty="0">
                <a:solidFill>
                  <a:schemeClr val="bg1"/>
                </a:solidFill>
              </a:rPr>
              <a:t> نعمة إبراهيم</a:t>
            </a:r>
            <a:endParaRPr lang="fr-FR" sz="2800" dirty="0">
              <a:solidFill>
                <a:schemeClr val="bg1"/>
              </a:solidFill>
            </a:endParaRPr>
          </a:p>
          <a:p>
            <a:pPr algn="just" rtl="1"/>
            <a:r>
              <a:rPr lang="ar-AE" sz="2800" dirty="0">
                <a:solidFill>
                  <a:schemeClr val="bg1"/>
                </a:solidFill>
              </a:rPr>
              <a:t>السلام ... الإكليل غير المضمحل</a:t>
            </a:r>
            <a:endParaRPr lang="fr-FR" sz="2800" dirty="0">
              <a:solidFill>
                <a:schemeClr val="bg1"/>
              </a:solidFill>
            </a:endParaRPr>
          </a:p>
          <a:p>
            <a:pPr algn="just" rtl="1"/>
            <a:r>
              <a:rPr lang="ar-AE" sz="2800" dirty="0">
                <a:solidFill>
                  <a:schemeClr val="bg1"/>
                </a:solidFill>
              </a:rPr>
              <a:t>السلام ... خلاص إسحق القديس</a:t>
            </a:r>
            <a:endParaRPr lang="fr-FR" sz="2800" dirty="0">
              <a:solidFill>
                <a:schemeClr val="bg1"/>
              </a:solidFill>
            </a:endParaRPr>
          </a:p>
          <a:p>
            <a:pPr algn="just" rtl="1"/>
            <a:r>
              <a:rPr lang="ar-AE" sz="2800" dirty="0">
                <a:solidFill>
                  <a:schemeClr val="bg1"/>
                </a:solidFill>
              </a:rPr>
              <a:t>السلام ... ام القدوس</a:t>
            </a:r>
            <a:endParaRPr lang="fr-FR" sz="28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r>
              <a:rPr lang="it-IT" sz="2800" dirty="0">
                <a:solidFill>
                  <a:schemeClr val="bg1"/>
                </a:solidFill>
                <a:latin typeface="CS Avva Shenouda" pitchFamily="34" charset="0"/>
              </a:rPr>
              <a:t>&lt;=e @ `p`hmot `nAbraam </a:t>
            </a:r>
            <a:br>
              <a:rPr lang="it-IT" sz="2800" dirty="0">
                <a:solidFill>
                  <a:schemeClr val="bg1"/>
                </a:solidFill>
                <a:latin typeface="CS Avva Shenouda" pitchFamily="34" charset="0"/>
              </a:rPr>
            </a:br>
            <a:r>
              <a:rPr lang="it-IT" sz="2800" dirty="0">
                <a:solidFill>
                  <a:schemeClr val="bg1"/>
                </a:solidFill>
                <a:latin typeface="CS Avva Shenouda" pitchFamily="34" charset="0"/>
              </a:rPr>
              <a:t>=,=e @ pi`,lom `na;lwm </a:t>
            </a:r>
            <a:br>
              <a:rPr lang="it-IT" sz="2800" dirty="0">
                <a:solidFill>
                  <a:schemeClr val="bg1"/>
                </a:solidFill>
                <a:latin typeface="CS Avva Shenouda" pitchFamily="34" charset="0"/>
              </a:rPr>
            </a:br>
            <a:r>
              <a:rPr lang="it-IT" sz="2800" dirty="0">
                <a:solidFill>
                  <a:schemeClr val="bg1"/>
                </a:solidFill>
                <a:latin typeface="CS Avva Shenouda" pitchFamily="34" charset="0"/>
              </a:rPr>
              <a:t>=,=e @ `pcw] `n`Icaak pe;ouab </a:t>
            </a:r>
            <a:br>
              <a:rPr lang="it-IT" sz="2800" dirty="0">
                <a:solidFill>
                  <a:schemeClr val="bg1"/>
                </a:solidFill>
                <a:latin typeface="CS Avva Shenouda" pitchFamily="34" charset="0"/>
              </a:rPr>
            </a:br>
            <a:r>
              <a:rPr lang="it-IT" sz="2800" dirty="0">
                <a:solidFill>
                  <a:schemeClr val="bg1"/>
                </a:solidFill>
                <a:latin typeface="CS Avva Shenouda" pitchFamily="34" charset="0"/>
              </a:rPr>
              <a:t>=,=e @ `;mau `mVy`e;ouab.</a:t>
            </a:r>
            <a:endParaRPr lang="fr-FR" sz="2800" dirty="0">
              <a:solidFill>
                <a:schemeClr val="bg1"/>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schemeClr val="bg1"/>
                </a:solidFill>
                <a:latin typeface="Book Antiqua" pitchFamily="18" charset="0"/>
              </a:rPr>
              <a:t>Salut…Grâce d’Abraham</a:t>
            </a:r>
          </a:p>
          <a:p>
            <a:pPr algn="ctr"/>
            <a:r>
              <a:rPr lang="fr-FR" sz="2800" b="1" dirty="0">
                <a:solidFill>
                  <a:schemeClr val="bg1"/>
                </a:solidFill>
                <a:latin typeface="Book Antiqua" pitchFamily="18" charset="0"/>
              </a:rPr>
              <a:t>Salut…Couronne inaltérable</a:t>
            </a:r>
          </a:p>
          <a:p>
            <a:pPr algn="ctr"/>
            <a:r>
              <a:rPr lang="fr-FR" sz="2800" b="1" dirty="0">
                <a:solidFill>
                  <a:schemeClr val="bg1"/>
                </a:solidFill>
                <a:latin typeface="Book Antiqua" pitchFamily="18" charset="0"/>
              </a:rPr>
              <a:t>Salut…Salut d’Isaac le saint</a:t>
            </a:r>
          </a:p>
          <a:p>
            <a:pPr algn="ctr"/>
            <a:r>
              <a:rPr lang="fr-FR" sz="2800" b="1" dirty="0">
                <a:solidFill>
                  <a:schemeClr val="bg1"/>
                </a:solidFill>
                <a:latin typeface="Book Antiqua" pitchFamily="18" charset="0"/>
              </a:rPr>
              <a:t>Salut…Mère du Très Saint.</a:t>
            </a:r>
          </a:p>
        </p:txBody>
      </p:sp>
      <p:sp>
        <p:nvSpPr>
          <p:cNvPr id="17" name="ZoneTexte 16">
            <a:extLst>
              <a:ext uri="{FF2B5EF4-FFF2-40B4-BE49-F238E27FC236}">
                <a16:creationId xmlns:a16="http://schemas.microsoft.com/office/drawing/2014/main" id="{39165D90-BDE3-8856-CB52-580FB6E076B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C76DF16-18D3-E5D7-6856-D605CA25F0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err="1">
                <a:solidFill>
                  <a:schemeClr val="bg1"/>
                </a:solidFill>
              </a:rPr>
              <a:t>السلام ...</a:t>
            </a:r>
            <a:r>
              <a:rPr lang="ar-AE" sz="3200" dirty="0">
                <a:solidFill>
                  <a:schemeClr val="bg1"/>
                </a:solidFill>
              </a:rPr>
              <a:t> تهليل يعقوب</a:t>
            </a:r>
            <a:endParaRPr lang="fr-FR" sz="3200" dirty="0">
              <a:solidFill>
                <a:schemeClr val="bg1"/>
              </a:solidFill>
            </a:endParaRPr>
          </a:p>
          <a:p>
            <a:pPr algn="just" rtl="1"/>
            <a:r>
              <a:rPr lang="ar-AE" sz="3200" dirty="0">
                <a:solidFill>
                  <a:schemeClr val="bg1"/>
                </a:solidFill>
              </a:rPr>
              <a:t>السلام ... ربوات مضاعفة </a:t>
            </a:r>
            <a:endParaRPr lang="fr-FR" sz="3200" dirty="0">
              <a:solidFill>
                <a:schemeClr val="bg1"/>
              </a:solidFill>
            </a:endParaRPr>
          </a:p>
          <a:p>
            <a:pPr algn="just" rtl="1"/>
            <a:r>
              <a:rPr lang="ar-AE" sz="3200" dirty="0">
                <a:solidFill>
                  <a:schemeClr val="bg1"/>
                </a:solidFill>
              </a:rPr>
              <a:t>السلام ... فخر يهوذا</a:t>
            </a:r>
            <a:endParaRPr lang="fr-FR" sz="3200" dirty="0">
              <a:solidFill>
                <a:schemeClr val="bg1"/>
              </a:solidFill>
            </a:endParaRPr>
          </a:p>
          <a:p>
            <a:pPr algn="just" rtl="1"/>
            <a:r>
              <a:rPr lang="ar-AE" sz="3200" dirty="0">
                <a:solidFill>
                  <a:schemeClr val="bg1"/>
                </a:solidFill>
              </a:rPr>
              <a:t>السلام ... ام السيد</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r>
              <a:rPr lang="it-IT" sz="2800" dirty="0">
                <a:solidFill>
                  <a:schemeClr val="bg1"/>
                </a:solidFill>
                <a:latin typeface="CS Avva Shenouda" pitchFamily="34" charset="0"/>
              </a:rPr>
              <a:t>¿ &lt;=e@ `p;elyl `nIakwb </a:t>
            </a:r>
            <a:br>
              <a:rPr lang="it-IT" sz="2800" dirty="0">
                <a:solidFill>
                  <a:schemeClr val="bg1"/>
                </a:solidFill>
                <a:latin typeface="CS Avva Shenouda" pitchFamily="34" charset="0"/>
              </a:rPr>
            </a:br>
            <a:r>
              <a:rPr lang="it-IT" sz="2800" dirty="0">
                <a:solidFill>
                  <a:schemeClr val="bg1"/>
                </a:solidFill>
                <a:latin typeface="CS Avva Shenouda" pitchFamily="34" charset="0"/>
              </a:rPr>
              <a:t>=,=e @ han`;ba `nkwb </a:t>
            </a:r>
            <a:br>
              <a:rPr lang="it-IT" sz="2800" dirty="0">
                <a:solidFill>
                  <a:schemeClr val="bg1"/>
                </a:solidFill>
                <a:latin typeface="CS Avva Shenouda" pitchFamily="34" charset="0"/>
              </a:rPr>
            </a:br>
            <a:r>
              <a:rPr lang="it-IT" sz="2800" dirty="0">
                <a:solidFill>
                  <a:schemeClr val="bg1"/>
                </a:solidFill>
                <a:latin typeface="CS Avva Shenouda" pitchFamily="34" charset="0"/>
              </a:rPr>
              <a:t>=,=e @ `psousou `nIouda </a:t>
            </a:r>
            <a:br>
              <a:rPr lang="it-IT" sz="2800" dirty="0">
                <a:solidFill>
                  <a:schemeClr val="bg1"/>
                </a:solidFill>
                <a:latin typeface="CS Avva Shenouda" pitchFamily="34" charset="0"/>
              </a:rPr>
            </a:br>
            <a:r>
              <a:rPr lang="it-IT" sz="2800" dirty="0">
                <a:solidFill>
                  <a:schemeClr val="bg1"/>
                </a:solidFill>
                <a:latin typeface="CS Avva Shenouda" pitchFamily="34" charset="0"/>
              </a:rPr>
              <a:t>=,=e @ `;mau `mPidecpota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Salut…Allégresse de Jacob </a:t>
            </a:r>
          </a:p>
          <a:p>
            <a:pPr algn="ctr"/>
            <a:r>
              <a:rPr lang="fr-FR" sz="2800" b="1" dirty="0">
                <a:solidFill>
                  <a:schemeClr val="bg1"/>
                </a:solidFill>
                <a:latin typeface="Book Antiqua" pitchFamily="18" charset="0"/>
              </a:rPr>
              <a:t>Salut…Des milliers de fois </a:t>
            </a:r>
          </a:p>
          <a:p>
            <a:pPr algn="ctr"/>
            <a:r>
              <a:rPr lang="fr-FR" sz="2800" b="1" dirty="0">
                <a:solidFill>
                  <a:schemeClr val="bg1"/>
                </a:solidFill>
                <a:latin typeface="Book Antiqua" pitchFamily="18" charset="0"/>
              </a:rPr>
              <a:t>Salut…Fierté de Judas </a:t>
            </a:r>
          </a:p>
          <a:p>
            <a:pPr algn="ctr"/>
            <a:r>
              <a:rPr lang="fr-FR" sz="2800" b="1" dirty="0">
                <a:solidFill>
                  <a:schemeClr val="bg1"/>
                </a:solidFill>
                <a:latin typeface="Book Antiqua" pitchFamily="18" charset="0"/>
              </a:rPr>
              <a:t>Salut…Ô Mère du Maître.</a:t>
            </a:r>
          </a:p>
        </p:txBody>
      </p:sp>
      <p:sp>
        <p:nvSpPr>
          <p:cNvPr id="17" name="ZoneTexte 16">
            <a:extLst>
              <a:ext uri="{FF2B5EF4-FFF2-40B4-BE49-F238E27FC236}">
                <a16:creationId xmlns:a16="http://schemas.microsoft.com/office/drawing/2014/main" id="{82EE8344-DBE6-69AE-CCB3-AAC01C152B2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58B23F6-9C11-253B-79CE-8CC7E651E6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err="1">
                <a:solidFill>
                  <a:schemeClr val="bg1"/>
                </a:solidFill>
              </a:rPr>
              <a:t>السلام ...</a:t>
            </a:r>
            <a:r>
              <a:rPr lang="ar-AE" sz="3200" dirty="0">
                <a:solidFill>
                  <a:schemeClr val="bg1"/>
                </a:solidFill>
              </a:rPr>
              <a:t> كرازة موسى</a:t>
            </a:r>
            <a:endParaRPr lang="fr-FR" sz="3200" dirty="0">
              <a:solidFill>
                <a:schemeClr val="bg1"/>
              </a:solidFill>
            </a:endParaRPr>
          </a:p>
          <a:p>
            <a:pPr algn="just" rtl="1"/>
            <a:r>
              <a:rPr lang="ar-AE" sz="3200" dirty="0">
                <a:solidFill>
                  <a:schemeClr val="bg1"/>
                </a:solidFill>
              </a:rPr>
              <a:t>السلام ... والدة السيد</a:t>
            </a:r>
            <a:endParaRPr lang="fr-FR" sz="3200" dirty="0">
              <a:solidFill>
                <a:schemeClr val="bg1"/>
              </a:solidFill>
            </a:endParaRPr>
          </a:p>
          <a:p>
            <a:pPr algn="just" rtl="1"/>
            <a:r>
              <a:rPr lang="ar-AE" sz="3200" dirty="0">
                <a:solidFill>
                  <a:schemeClr val="bg1"/>
                </a:solidFill>
              </a:rPr>
              <a:t>السلام ... كرامة صموئيل</a:t>
            </a:r>
            <a:endParaRPr lang="fr-FR" sz="3200" dirty="0">
              <a:solidFill>
                <a:schemeClr val="bg1"/>
              </a:solidFill>
            </a:endParaRPr>
          </a:p>
          <a:p>
            <a:pPr algn="just" rtl="1"/>
            <a:r>
              <a:rPr lang="ar-AE" sz="3200" dirty="0">
                <a:solidFill>
                  <a:schemeClr val="bg1"/>
                </a:solidFill>
              </a:rPr>
              <a:t>السلام ... فخر إسرائيل</a:t>
            </a:r>
            <a:endParaRPr lang="fr-FR" sz="3200" dirty="0">
              <a:solidFill>
                <a:schemeClr val="bg1"/>
              </a:solidFill>
            </a:endParaRPr>
          </a:p>
        </p:txBody>
      </p:sp>
      <p:sp>
        <p:nvSpPr>
          <p:cNvPr id="6" name="Rectangle 5"/>
          <p:cNvSpPr/>
          <p:nvPr/>
        </p:nvSpPr>
        <p:spPr>
          <a:xfrm>
            <a:off x="323528" y="249493"/>
            <a:ext cx="4572508" cy="1815882"/>
          </a:xfrm>
          <a:prstGeom prst="rect">
            <a:avLst/>
          </a:prstGeom>
        </p:spPr>
        <p:txBody>
          <a:bodyPr wrap="square">
            <a:spAutoFit/>
          </a:bodyPr>
          <a:lstStyle/>
          <a:p>
            <a:r>
              <a:rPr lang="it-IT" sz="2800" dirty="0">
                <a:solidFill>
                  <a:schemeClr val="bg1"/>
                </a:solidFill>
                <a:latin typeface="CS Avva Shenouda" pitchFamily="34" charset="0"/>
              </a:rPr>
              <a:t>&lt;=e @ `phiwis `mMw`ucyc </a:t>
            </a:r>
            <a:br>
              <a:rPr lang="it-IT" sz="2800" dirty="0">
                <a:solidFill>
                  <a:schemeClr val="bg1"/>
                </a:solidFill>
                <a:latin typeface="CS Avva Shenouda" pitchFamily="34" charset="0"/>
              </a:rPr>
            </a:br>
            <a:r>
              <a:rPr lang="it-IT" sz="2800" dirty="0">
                <a:solidFill>
                  <a:schemeClr val="bg1"/>
                </a:solidFill>
                <a:latin typeface="CS Avva Shenouda" pitchFamily="34" charset="0"/>
              </a:rPr>
              <a:t>=,=e @ `;mau `mPidecpotyc </a:t>
            </a:r>
            <a:br>
              <a:rPr lang="it-IT" sz="2800" dirty="0">
                <a:solidFill>
                  <a:schemeClr val="bg1"/>
                </a:solidFill>
                <a:latin typeface="CS Avva Shenouda" pitchFamily="34" charset="0"/>
              </a:rPr>
            </a:br>
            <a:r>
              <a:rPr lang="it-IT" sz="2800" dirty="0">
                <a:solidFill>
                  <a:schemeClr val="bg1"/>
                </a:solidFill>
                <a:latin typeface="CS Avva Shenouda" pitchFamily="34" charset="0"/>
              </a:rPr>
              <a:t>=,=e @ `ptai`o `nCamouyl</a:t>
            </a:r>
            <a:br>
              <a:rPr lang="it-IT" sz="2800" dirty="0">
                <a:solidFill>
                  <a:schemeClr val="bg1"/>
                </a:solidFill>
                <a:latin typeface="CS Avva Shenouda" pitchFamily="34" charset="0"/>
              </a:rPr>
            </a:br>
            <a:r>
              <a:rPr lang="it-IT" sz="2800" dirty="0">
                <a:solidFill>
                  <a:schemeClr val="bg1"/>
                </a:solidFill>
                <a:latin typeface="CS Avva Shenouda" pitchFamily="34" charset="0"/>
              </a:rPr>
              <a:t>=,=e @ `psousou `mPicra`yl.</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Salut…Prédication de Moïse </a:t>
            </a:r>
          </a:p>
          <a:p>
            <a:pPr algn="ctr"/>
            <a:r>
              <a:rPr lang="fr-FR" sz="2800" b="1" dirty="0">
                <a:solidFill>
                  <a:schemeClr val="bg1"/>
                </a:solidFill>
                <a:latin typeface="Book Antiqua" pitchFamily="18" charset="0"/>
              </a:rPr>
              <a:t>Salut…Ô Mère du Maître </a:t>
            </a:r>
          </a:p>
          <a:p>
            <a:pPr algn="ctr"/>
            <a:r>
              <a:rPr lang="fr-FR" sz="2800" b="1" dirty="0">
                <a:solidFill>
                  <a:schemeClr val="bg1"/>
                </a:solidFill>
                <a:latin typeface="Book Antiqua" pitchFamily="18" charset="0"/>
              </a:rPr>
              <a:t>Salut…Honneur de Samuel</a:t>
            </a:r>
          </a:p>
          <a:p>
            <a:pPr algn="ctr"/>
            <a:r>
              <a:rPr lang="fr-FR" sz="2800" b="1" dirty="0">
                <a:solidFill>
                  <a:schemeClr val="bg1"/>
                </a:solidFill>
                <a:latin typeface="Book Antiqua" pitchFamily="18" charset="0"/>
              </a:rPr>
              <a:t>Salut…Fierté d’Israël.</a:t>
            </a:r>
          </a:p>
        </p:txBody>
      </p:sp>
      <p:sp>
        <p:nvSpPr>
          <p:cNvPr id="17" name="ZoneTexte 16">
            <a:extLst>
              <a:ext uri="{FF2B5EF4-FFF2-40B4-BE49-F238E27FC236}">
                <a16:creationId xmlns:a16="http://schemas.microsoft.com/office/drawing/2014/main" id="{45766A22-AD3C-312C-604E-C649892FF4F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6E10153-EC95-C2E1-189F-A21C0E4EF8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err="1">
                <a:solidFill>
                  <a:schemeClr val="bg1"/>
                </a:solidFill>
              </a:rPr>
              <a:t>السلام ...</a:t>
            </a:r>
            <a:r>
              <a:rPr lang="ar-AE" sz="3200" dirty="0">
                <a:solidFill>
                  <a:schemeClr val="bg1"/>
                </a:solidFill>
              </a:rPr>
              <a:t> ثبات أيوب البار </a:t>
            </a:r>
            <a:endParaRPr lang="fr-FR" sz="3200" dirty="0">
              <a:solidFill>
                <a:schemeClr val="bg1"/>
              </a:solidFill>
            </a:endParaRPr>
          </a:p>
          <a:p>
            <a:pPr algn="just" rtl="1"/>
            <a:r>
              <a:rPr lang="ar-AE" sz="3200" dirty="0">
                <a:solidFill>
                  <a:schemeClr val="bg1"/>
                </a:solidFill>
              </a:rPr>
              <a:t>السلام ... الحجر الكريم</a:t>
            </a:r>
            <a:endParaRPr lang="fr-FR" sz="3200" dirty="0">
              <a:solidFill>
                <a:schemeClr val="bg1"/>
              </a:solidFill>
            </a:endParaRPr>
          </a:p>
          <a:p>
            <a:pPr algn="just" rtl="1"/>
            <a:r>
              <a:rPr lang="ar-AE" sz="3200" dirty="0">
                <a:solidFill>
                  <a:schemeClr val="bg1"/>
                </a:solidFill>
              </a:rPr>
              <a:t>السلام ... أم الحبيب</a:t>
            </a:r>
            <a:endParaRPr lang="fr-FR" sz="3200" dirty="0">
              <a:solidFill>
                <a:schemeClr val="bg1"/>
              </a:solidFill>
            </a:endParaRPr>
          </a:p>
          <a:p>
            <a:pPr algn="just" rtl="1"/>
            <a:r>
              <a:rPr lang="ar-AE" sz="3200" dirty="0">
                <a:solidFill>
                  <a:schemeClr val="bg1"/>
                </a:solidFill>
              </a:rPr>
              <a:t>السلام ... ابنة الملك داود</a:t>
            </a:r>
            <a:endParaRPr lang="fr-FR" sz="3200" dirty="0">
              <a:solidFill>
                <a:schemeClr val="bg1"/>
              </a:solidFill>
            </a:endParaRPr>
          </a:p>
        </p:txBody>
      </p:sp>
      <p:sp>
        <p:nvSpPr>
          <p:cNvPr id="6" name="Rectangle 5"/>
          <p:cNvSpPr/>
          <p:nvPr/>
        </p:nvSpPr>
        <p:spPr>
          <a:xfrm>
            <a:off x="336172" y="249492"/>
            <a:ext cx="4559864" cy="1815882"/>
          </a:xfrm>
          <a:prstGeom prst="rect">
            <a:avLst/>
          </a:prstGeom>
        </p:spPr>
        <p:txBody>
          <a:bodyPr wrap="square">
            <a:spAutoFit/>
          </a:bodyPr>
          <a:lstStyle/>
          <a:p>
            <a:r>
              <a:rPr lang="it-IT" sz="2800" dirty="0">
                <a:solidFill>
                  <a:schemeClr val="bg1"/>
                </a:solidFill>
                <a:latin typeface="CS Avva Shenouda" pitchFamily="34" charset="0"/>
              </a:rPr>
              <a:t>¿ &lt;=e @ `ptajro `nIwb pi`;myi </a:t>
            </a:r>
          </a:p>
          <a:p>
            <a:r>
              <a:rPr lang="it-IT" sz="2800" dirty="0">
                <a:solidFill>
                  <a:schemeClr val="bg1"/>
                </a:solidFill>
                <a:latin typeface="CS Avva Shenouda" pitchFamily="34" charset="0"/>
              </a:rPr>
              <a:t>=,=e @ pi`wni `n`anamyi </a:t>
            </a:r>
            <a:br>
              <a:rPr lang="it-IT" sz="2800" dirty="0">
                <a:solidFill>
                  <a:schemeClr val="bg1"/>
                </a:solidFill>
                <a:latin typeface="CS Avva Shenouda" pitchFamily="34" charset="0"/>
              </a:rPr>
            </a:br>
            <a:r>
              <a:rPr lang="it-IT" sz="2800" dirty="0">
                <a:solidFill>
                  <a:schemeClr val="bg1"/>
                </a:solidFill>
                <a:latin typeface="CS Avva Shenouda" pitchFamily="34" charset="0"/>
              </a:rPr>
              <a:t>=,=e @ `;mau `mPimenrit </a:t>
            </a:r>
            <a:br>
              <a:rPr lang="it-IT" sz="2800" dirty="0">
                <a:solidFill>
                  <a:schemeClr val="bg1"/>
                </a:solidFill>
                <a:latin typeface="CS Avva Shenouda" pitchFamily="34" charset="0"/>
              </a:rPr>
            </a:br>
            <a:r>
              <a:rPr lang="it-IT" sz="2800" dirty="0">
                <a:solidFill>
                  <a:schemeClr val="bg1"/>
                </a:solidFill>
                <a:latin typeface="CS Avva Shenouda" pitchFamily="34" charset="0"/>
              </a:rPr>
              <a:t>=,=e @ `tseri `m`Pouro Dauid</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Salut…Patience de Job le juste</a:t>
            </a:r>
          </a:p>
          <a:p>
            <a:pPr algn="ctr"/>
            <a:r>
              <a:rPr lang="fr-FR" sz="2800" b="1" dirty="0">
                <a:solidFill>
                  <a:schemeClr val="bg1"/>
                </a:solidFill>
                <a:latin typeface="Book Antiqua" pitchFamily="18" charset="0"/>
              </a:rPr>
              <a:t>Salut…La pierre précieuse </a:t>
            </a:r>
          </a:p>
          <a:p>
            <a:pPr algn="ctr"/>
            <a:r>
              <a:rPr lang="fr-FR" sz="2800" b="1" dirty="0">
                <a:solidFill>
                  <a:schemeClr val="bg1"/>
                </a:solidFill>
                <a:latin typeface="Book Antiqua" pitchFamily="18" charset="0"/>
              </a:rPr>
              <a:t>Salut…Mère du </a:t>
            </a:r>
            <a:r>
              <a:rPr lang="fr-FR" sz="2800" b="1" dirty="0" err="1">
                <a:solidFill>
                  <a:schemeClr val="bg1"/>
                </a:solidFill>
                <a:latin typeface="Book Antiqua" pitchFamily="18" charset="0"/>
              </a:rPr>
              <a:t>Bien-Aimé</a:t>
            </a:r>
            <a:endParaRPr lang="fr-FR" sz="2800" b="1" dirty="0">
              <a:solidFill>
                <a:schemeClr val="bg1"/>
              </a:solidFill>
              <a:latin typeface="Book Antiqua" pitchFamily="18" charset="0"/>
            </a:endParaRPr>
          </a:p>
          <a:p>
            <a:pPr algn="ctr"/>
            <a:r>
              <a:rPr lang="fr-FR" sz="2800" b="1" dirty="0">
                <a:solidFill>
                  <a:schemeClr val="bg1"/>
                </a:solidFill>
                <a:latin typeface="Book Antiqua" pitchFamily="18" charset="0"/>
              </a:rPr>
              <a:t>Salut…Fille du roi David.</a:t>
            </a:r>
          </a:p>
        </p:txBody>
      </p:sp>
      <p:sp>
        <p:nvSpPr>
          <p:cNvPr id="17" name="ZoneTexte 16">
            <a:extLst>
              <a:ext uri="{FF2B5EF4-FFF2-40B4-BE49-F238E27FC236}">
                <a16:creationId xmlns:a16="http://schemas.microsoft.com/office/drawing/2014/main" id="{5B1392BD-DBA7-9C33-E833-9CC7F96C4E7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ADF15A-CADE-E139-F76E-2AF5112CAF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err="1">
                <a:solidFill>
                  <a:schemeClr val="bg1"/>
                </a:solidFill>
              </a:rPr>
              <a:t>السلام ...</a:t>
            </a:r>
            <a:r>
              <a:rPr lang="ar-AE" sz="3200" dirty="0">
                <a:solidFill>
                  <a:schemeClr val="bg1"/>
                </a:solidFill>
              </a:rPr>
              <a:t> صديقة سليمان</a:t>
            </a:r>
            <a:endParaRPr lang="fr-FR" sz="3200" dirty="0">
              <a:solidFill>
                <a:schemeClr val="bg1"/>
              </a:solidFill>
            </a:endParaRPr>
          </a:p>
          <a:p>
            <a:pPr algn="just" rtl="1"/>
            <a:r>
              <a:rPr lang="ar-AE" sz="3200" dirty="0">
                <a:solidFill>
                  <a:schemeClr val="bg1"/>
                </a:solidFill>
              </a:rPr>
              <a:t>السلام ... رفعة الصديقين </a:t>
            </a:r>
            <a:endParaRPr lang="fr-FR" sz="3200" dirty="0">
              <a:solidFill>
                <a:schemeClr val="bg1"/>
              </a:solidFill>
            </a:endParaRPr>
          </a:p>
          <a:p>
            <a:pPr algn="just" rtl="1"/>
            <a:r>
              <a:rPr lang="ar-AE" sz="3200" dirty="0">
                <a:solidFill>
                  <a:schemeClr val="bg1"/>
                </a:solidFill>
              </a:rPr>
              <a:t>السلام ... خلاص اشعياء </a:t>
            </a:r>
            <a:endParaRPr lang="fr-FR" sz="3200" dirty="0">
              <a:solidFill>
                <a:schemeClr val="bg1"/>
              </a:solidFill>
            </a:endParaRPr>
          </a:p>
          <a:p>
            <a:pPr algn="just" rtl="1"/>
            <a:r>
              <a:rPr lang="ar-AE" sz="3200" dirty="0">
                <a:solidFill>
                  <a:schemeClr val="bg1"/>
                </a:solidFill>
              </a:rPr>
              <a:t>السلام ... شفاء </a:t>
            </a:r>
            <a:r>
              <a:rPr lang="ar-AE" sz="3200" dirty="0" err="1">
                <a:solidFill>
                  <a:schemeClr val="bg1"/>
                </a:solidFill>
              </a:rPr>
              <a:t>إرميا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r>
              <a:rPr lang="it-IT" sz="2800" dirty="0">
                <a:solidFill>
                  <a:schemeClr val="bg1"/>
                </a:solidFill>
                <a:latin typeface="CS Avva Shenouda" pitchFamily="34" charset="0"/>
              </a:rPr>
              <a:t>&lt;=e @ ]`sveri `nColomwn</a:t>
            </a:r>
          </a:p>
          <a:p>
            <a:r>
              <a:rPr lang="it-IT" sz="2800" dirty="0">
                <a:solidFill>
                  <a:schemeClr val="bg1"/>
                </a:solidFill>
                <a:latin typeface="CS Avva Shenouda" pitchFamily="34" charset="0"/>
              </a:rPr>
              <a:t>=,=e @ `p[ici `nnidikeon </a:t>
            </a:r>
            <a:br>
              <a:rPr lang="it-IT" sz="2800" dirty="0">
                <a:solidFill>
                  <a:schemeClr val="bg1"/>
                </a:solidFill>
                <a:latin typeface="CS Avva Shenouda" pitchFamily="34" charset="0"/>
              </a:rPr>
            </a:br>
            <a:r>
              <a:rPr lang="it-IT" sz="2800" dirty="0">
                <a:solidFill>
                  <a:schemeClr val="bg1"/>
                </a:solidFill>
                <a:latin typeface="CS Avva Shenouda" pitchFamily="34" charset="0"/>
              </a:rPr>
              <a:t>=,=e @ `poujai `nYca`yac </a:t>
            </a:r>
            <a:br>
              <a:rPr lang="it-IT" sz="2800" dirty="0">
                <a:solidFill>
                  <a:schemeClr val="bg1"/>
                </a:solidFill>
                <a:latin typeface="CS Avva Shenouda" pitchFamily="34" charset="0"/>
              </a:rPr>
            </a:br>
            <a:r>
              <a:rPr lang="it-IT" sz="2800" dirty="0">
                <a:solidFill>
                  <a:schemeClr val="bg1"/>
                </a:solidFill>
                <a:latin typeface="CS Avva Shenouda" pitchFamily="34" charset="0"/>
              </a:rPr>
              <a:t>=,=e @ `ptal[o `nIeremiac.</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Salut…Amie de Salomon</a:t>
            </a:r>
          </a:p>
          <a:p>
            <a:pPr algn="ctr"/>
            <a:r>
              <a:rPr lang="fr-FR" sz="2800" b="1" dirty="0">
                <a:solidFill>
                  <a:schemeClr val="bg1"/>
                </a:solidFill>
                <a:latin typeface="Book Antiqua" pitchFamily="18" charset="0"/>
              </a:rPr>
              <a:t>Salut…La gloire des justes</a:t>
            </a:r>
          </a:p>
          <a:p>
            <a:pPr algn="ctr"/>
            <a:r>
              <a:rPr lang="fr-FR" sz="2800" b="1" dirty="0">
                <a:solidFill>
                  <a:schemeClr val="bg1"/>
                </a:solidFill>
                <a:latin typeface="Book Antiqua" pitchFamily="18" charset="0"/>
              </a:rPr>
              <a:t>Salut…Délivrance d’Isaïe</a:t>
            </a:r>
          </a:p>
          <a:p>
            <a:pPr algn="ctr"/>
            <a:r>
              <a:rPr lang="fr-FR" sz="2800" b="1" dirty="0">
                <a:solidFill>
                  <a:schemeClr val="bg1"/>
                </a:solidFill>
                <a:latin typeface="Book Antiqua" pitchFamily="18" charset="0"/>
              </a:rPr>
              <a:t>Salut…Guérison de Jérémie.</a:t>
            </a:r>
          </a:p>
        </p:txBody>
      </p:sp>
      <p:sp>
        <p:nvSpPr>
          <p:cNvPr id="17" name="ZoneTexte 16">
            <a:extLst>
              <a:ext uri="{FF2B5EF4-FFF2-40B4-BE49-F238E27FC236}">
                <a16:creationId xmlns:a16="http://schemas.microsoft.com/office/drawing/2014/main" id="{4FDD0C22-8AAC-F039-2995-E7973BFEE74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1016C28-8AFE-E18E-13A4-5C6D085A43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err="1">
                <a:solidFill>
                  <a:schemeClr val="bg1"/>
                </a:solidFill>
              </a:rPr>
              <a:t>السلام ...</a:t>
            </a:r>
            <a:r>
              <a:rPr lang="ar-AE" sz="3200" dirty="0">
                <a:solidFill>
                  <a:schemeClr val="bg1"/>
                </a:solidFill>
              </a:rPr>
              <a:t> علم حزقيال</a:t>
            </a:r>
            <a:endParaRPr lang="fr-FR" sz="3200" dirty="0">
              <a:solidFill>
                <a:schemeClr val="bg1"/>
              </a:solidFill>
            </a:endParaRPr>
          </a:p>
          <a:p>
            <a:pPr algn="just" rtl="1"/>
            <a:r>
              <a:rPr lang="ar-AE" sz="3200" dirty="0">
                <a:solidFill>
                  <a:schemeClr val="bg1"/>
                </a:solidFill>
              </a:rPr>
              <a:t>السلام ... نعمة دانيال </a:t>
            </a:r>
            <a:endParaRPr lang="fr-FR" sz="3200" dirty="0">
              <a:solidFill>
                <a:schemeClr val="bg1"/>
              </a:solidFill>
            </a:endParaRPr>
          </a:p>
          <a:p>
            <a:pPr algn="just" rtl="1"/>
            <a:r>
              <a:rPr lang="ar-AE" sz="3200" dirty="0">
                <a:solidFill>
                  <a:schemeClr val="bg1"/>
                </a:solidFill>
              </a:rPr>
              <a:t>السلام ... قوة إيليا</a:t>
            </a:r>
            <a:endParaRPr lang="fr-FR" sz="3200" dirty="0">
              <a:solidFill>
                <a:schemeClr val="bg1"/>
              </a:solidFill>
            </a:endParaRPr>
          </a:p>
          <a:p>
            <a:pPr algn="just" rtl="1"/>
            <a:r>
              <a:rPr lang="ar-AE" sz="3200" dirty="0">
                <a:solidFill>
                  <a:schemeClr val="bg1"/>
                </a:solidFill>
              </a:rPr>
              <a:t>السلام ... نعمة </a:t>
            </a:r>
            <a:r>
              <a:rPr lang="ar-AE" sz="3200" dirty="0" err="1">
                <a:solidFill>
                  <a:schemeClr val="bg1"/>
                </a:solidFill>
              </a:rPr>
              <a:t>إليشع</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r>
              <a:rPr lang="it-IT" sz="2800" dirty="0">
                <a:solidFill>
                  <a:schemeClr val="bg1"/>
                </a:solidFill>
                <a:latin typeface="CS Avva Shenouda" pitchFamily="34" charset="0"/>
              </a:rPr>
              <a:t>¿ &lt;=e @ `p`emi `nIezekiyl</a:t>
            </a:r>
            <a:br>
              <a:rPr lang="it-IT" sz="2800" dirty="0">
                <a:solidFill>
                  <a:schemeClr val="bg1"/>
                </a:solidFill>
                <a:latin typeface="CS Avva Shenouda" pitchFamily="34" charset="0"/>
              </a:rPr>
            </a:br>
            <a:r>
              <a:rPr lang="it-IT" sz="2800" dirty="0">
                <a:solidFill>
                  <a:schemeClr val="bg1"/>
                </a:solidFill>
                <a:latin typeface="CS Avva Shenouda" pitchFamily="34" charset="0"/>
              </a:rPr>
              <a:t> =,=e @ ,aric tou Daniyl</a:t>
            </a:r>
            <a:br>
              <a:rPr lang="it-IT" sz="2800" dirty="0">
                <a:solidFill>
                  <a:schemeClr val="bg1"/>
                </a:solidFill>
                <a:latin typeface="CS Avva Shenouda" pitchFamily="34" charset="0"/>
              </a:rPr>
            </a:br>
            <a:r>
              <a:rPr lang="it-IT" sz="2800" dirty="0">
                <a:solidFill>
                  <a:schemeClr val="bg1"/>
                </a:solidFill>
                <a:latin typeface="CS Avva Shenouda" pitchFamily="34" charset="0"/>
              </a:rPr>
              <a:t> =,=e @ `tjom `n`Yliac</a:t>
            </a:r>
            <a:br>
              <a:rPr lang="it-IT" sz="2800" dirty="0">
                <a:solidFill>
                  <a:schemeClr val="bg1"/>
                </a:solidFill>
                <a:latin typeface="CS Avva Shenouda" pitchFamily="34" charset="0"/>
              </a:rPr>
            </a:br>
            <a:r>
              <a:rPr lang="it-IT" sz="2800" dirty="0">
                <a:solidFill>
                  <a:schemeClr val="bg1"/>
                </a:solidFill>
                <a:latin typeface="CS Avva Shenouda" pitchFamily="34" charset="0"/>
              </a:rPr>
              <a:t> =,=e @ pi`hmot `nEliceoc.</a:t>
            </a:r>
            <a:endParaRPr lang="fr-FR" sz="2800" dirty="0">
              <a:solidFill>
                <a:schemeClr val="bg1"/>
              </a:solidFill>
              <a:latin typeface="CS Avva Shenouda" pitchFamily="34" charset="0"/>
            </a:endParaRPr>
          </a:p>
        </p:txBody>
      </p:sp>
      <p:sp>
        <p:nvSpPr>
          <p:cNvPr id="7" name="Rectangle 6"/>
          <p:cNvSpPr/>
          <p:nvPr/>
        </p:nvSpPr>
        <p:spPr>
          <a:xfrm>
            <a:off x="323528" y="2844100"/>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Salut…Science d’Ezéchiel</a:t>
            </a:r>
          </a:p>
          <a:p>
            <a:pPr algn="ctr"/>
            <a:r>
              <a:rPr lang="fr-FR" sz="2800" b="1" dirty="0">
                <a:solidFill>
                  <a:schemeClr val="bg1"/>
                </a:solidFill>
                <a:latin typeface="Book Antiqua" pitchFamily="18" charset="0"/>
              </a:rPr>
              <a:t>Salut…Grâce de Daniel</a:t>
            </a:r>
          </a:p>
          <a:p>
            <a:pPr algn="ctr"/>
            <a:r>
              <a:rPr lang="fr-FR" sz="2800" b="1" dirty="0">
                <a:solidFill>
                  <a:schemeClr val="bg1"/>
                </a:solidFill>
                <a:latin typeface="Book Antiqua" pitchFamily="18" charset="0"/>
              </a:rPr>
              <a:t>Salut…La force d’Elie</a:t>
            </a:r>
          </a:p>
          <a:p>
            <a:pPr algn="ctr"/>
            <a:r>
              <a:rPr lang="fr-FR" sz="2800" b="1" dirty="0">
                <a:solidFill>
                  <a:schemeClr val="bg1"/>
                </a:solidFill>
                <a:latin typeface="Book Antiqua" pitchFamily="18" charset="0"/>
              </a:rPr>
              <a:t>Salut…Grâce d’Elisée.</a:t>
            </a:r>
          </a:p>
        </p:txBody>
      </p:sp>
      <p:sp>
        <p:nvSpPr>
          <p:cNvPr id="17" name="ZoneTexte 16">
            <a:extLst>
              <a:ext uri="{FF2B5EF4-FFF2-40B4-BE49-F238E27FC236}">
                <a16:creationId xmlns:a16="http://schemas.microsoft.com/office/drawing/2014/main" id="{877EE23D-53B0-7394-E628-AECE55C2FFA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523F1AC-31FD-DD19-4967-283C1C0D18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AE" sz="3200" dirty="0" err="1">
                <a:solidFill>
                  <a:schemeClr val="bg1"/>
                </a:solidFill>
              </a:rPr>
              <a:t>السلام ...</a:t>
            </a:r>
            <a:r>
              <a:rPr lang="ar-AE" sz="3200" dirty="0">
                <a:solidFill>
                  <a:schemeClr val="bg1"/>
                </a:solidFill>
              </a:rPr>
              <a:t> والدة الإله</a:t>
            </a:r>
            <a:endParaRPr lang="fr-FR" sz="3200" dirty="0">
              <a:solidFill>
                <a:schemeClr val="bg1"/>
              </a:solidFill>
            </a:endParaRPr>
          </a:p>
          <a:p>
            <a:pPr algn="just" rtl="1"/>
            <a:r>
              <a:rPr lang="ar-AE" sz="3200" dirty="0">
                <a:solidFill>
                  <a:schemeClr val="bg1"/>
                </a:solidFill>
              </a:rPr>
              <a:t>السلام ... أم يسوع المسيح </a:t>
            </a:r>
            <a:endParaRPr lang="fr-FR" sz="3200" dirty="0">
              <a:solidFill>
                <a:schemeClr val="bg1"/>
              </a:solidFill>
            </a:endParaRPr>
          </a:p>
          <a:p>
            <a:pPr algn="just" rtl="1"/>
            <a:r>
              <a:rPr lang="ar-AE" sz="3200" dirty="0">
                <a:solidFill>
                  <a:schemeClr val="bg1"/>
                </a:solidFill>
              </a:rPr>
              <a:t>السلام ... الحمامة الحسنة </a:t>
            </a:r>
            <a:endParaRPr lang="fr-FR" sz="3200" dirty="0">
              <a:solidFill>
                <a:schemeClr val="bg1"/>
              </a:solidFill>
            </a:endParaRPr>
          </a:p>
          <a:p>
            <a:pPr algn="just" rtl="1"/>
            <a:r>
              <a:rPr lang="ar-AE" sz="3200" dirty="0">
                <a:solidFill>
                  <a:schemeClr val="bg1"/>
                </a:solidFill>
              </a:rPr>
              <a:t>السلام ... أم ابن الله</a:t>
            </a:r>
            <a:endParaRPr lang="fr-FR" sz="3200" dirty="0">
              <a:solidFill>
                <a:schemeClr val="bg1"/>
              </a:solidFill>
            </a:endParaRPr>
          </a:p>
        </p:txBody>
      </p:sp>
      <p:sp>
        <p:nvSpPr>
          <p:cNvPr id="6" name="Rectangle 5"/>
          <p:cNvSpPr/>
          <p:nvPr/>
        </p:nvSpPr>
        <p:spPr>
          <a:xfrm>
            <a:off x="323528" y="249492"/>
            <a:ext cx="4680520" cy="1815882"/>
          </a:xfrm>
          <a:prstGeom prst="rect">
            <a:avLst/>
          </a:prstGeom>
        </p:spPr>
        <p:txBody>
          <a:bodyPr wrap="square">
            <a:spAutoFit/>
          </a:bodyPr>
          <a:lstStyle/>
          <a:p>
            <a:r>
              <a:rPr lang="it-IT" sz="2800" dirty="0">
                <a:solidFill>
                  <a:schemeClr val="bg1"/>
                </a:solidFill>
                <a:latin typeface="CS Avva Shenouda" pitchFamily="34" charset="0"/>
              </a:rPr>
              <a:t>&lt;=e @ };e`otokoc </a:t>
            </a:r>
          </a:p>
          <a:p>
            <a:r>
              <a:rPr lang="it-IT" sz="2800" dirty="0">
                <a:solidFill>
                  <a:schemeClr val="bg1"/>
                </a:solidFill>
                <a:latin typeface="CS Avva Shenouda" pitchFamily="34" charset="0"/>
              </a:rPr>
              <a:t>=,=e @ `;mau `nIycouc Pi`,rictoc</a:t>
            </a:r>
            <a:br>
              <a:rPr lang="it-IT" sz="2800" dirty="0">
                <a:solidFill>
                  <a:schemeClr val="bg1"/>
                </a:solidFill>
                <a:latin typeface="CS Avva Shenouda" pitchFamily="34" charset="0"/>
              </a:rPr>
            </a:br>
            <a:r>
              <a:rPr lang="it-IT" sz="2800" dirty="0">
                <a:solidFill>
                  <a:schemeClr val="bg1"/>
                </a:solidFill>
                <a:latin typeface="CS Avva Shenouda" pitchFamily="34" charset="0"/>
              </a:rPr>
              <a:t>=,=e @ ][rompi e;necwc </a:t>
            </a:r>
            <a:br>
              <a:rPr lang="it-IT" sz="2800" dirty="0">
                <a:solidFill>
                  <a:schemeClr val="bg1"/>
                </a:solidFill>
                <a:latin typeface="CS Avva Shenouda" pitchFamily="34" charset="0"/>
              </a:rPr>
            </a:br>
            <a:r>
              <a:rPr lang="it-IT" sz="2800" dirty="0">
                <a:solidFill>
                  <a:schemeClr val="bg1"/>
                </a:solidFill>
                <a:latin typeface="CS Avva Shenouda" pitchFamily="34" charset="0"/>
              </a:rPr>
              <a:t>=,=e @ `;mau `n`Uioc :eoc.</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Salut…La Mère de Dieu</a:t>
            </a:r>
          </a:p>
          <a:p>
            <a:pPr algn="ctr"/>
            <a:r>
              <a:rPr lang="fr-FR" sz="2800" b="1" dirty="0">
                <a:solidFill>
                  <a:schemeClr val="bg1"/>
                </a:solidFill>
                <a:latin typeface="Book Antiqua" pitchFamily="18" charset="0"/>
              </a:rPr>
              <a:t>Salut…Mère de Jésus Christ</a:t>
            </a:r>
          </a:p>
          <a:p>
            <a:pPr algn="ctr"/>
            <a:r>
              <a:rPr lang="fr-FR" sz="2800" b="1" dirty="0">
                <a:solidFill>
                  <a:schemeClr val="bg1"/>
                </a:solidFill>
                <a:latin typeface="Book Antiqua" pitchFamily="18" charset="0"/>
              </a:rPr>
              <a:t>Salut…La belle colombe</a:t>
            </a:r>
          </a:p>
          <a:p>
            <a:pPr algn="ctr"/>
            <a:r>
              <a:rPr lang="fr-FR" sz="2800" b="1" dirty="0">
                <a:solidFill>
                  <a:schemeClr val="bg1"/>
                </a:solidFill>
                <a:latin typeface="Book Antiqua" pitchFamily="18" charset="0"/>
              </a:rPr>
              <a:t>Salut…Mère du fils de Dieu.</a:t>
            </a:r>
          </a:p>
        </p:txBody>
      </p:sp>
      <p:sp>
        <p:nvSpPr>
          <p:cNvPr id="17" name="ZoneTexte 16">
            <a:extLst>
              <a:ext uri="{FF2B5EF4-FFF2-40B4-BE49-F238E27FC236}">
                <a16:creationId xmlns:a16="http://schemas.microsoft.com/office/drawing/2014/main" id="{726509A3-14E4-73BF-A5D4-5D1C64719A0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F368048-D8F4-3BEB-1280-F5053A2F1D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54774" y="255445"/>
            <a:ext cx="3065698" cy="2062103"/>
          </a:xfrm>
          <a:prstGeom prst="rect">
            <a:avLst/>
          </a:prstGeom>
        </p:spPr>
        <p:txBody>
          <a:bodyPr wrap="square">
            <a:spAutoFit/>
          </a:bodyPr>
          <a:lstStyle/>
          <a:p>
            <a:pPr algn="just" rtl="1"/>
            <a:r>
              <a:rPr lang="ar-AE" sz="3200" dirty="0">
                <a:solidFill>
                  <a:schemeClr val="bg1"/>
                </a:solidFill>
              </a:rPr>
              <a:t>السلام لمريم</a:t>
            </a:r>
            <a:endParaRPr lang="fr-FR" sz="3200" dirty="0">
              <a:solidFill>
                <a:schemeClr val="bg1"/>
              </a:solidFill>
            </a:endParaRPr>
          </a:p>
          <a:p>
            <a:pPr algn="just" rtl="1"/>
            <a:r>
              <a:rPr lang="ar-AE" sz="3200" dirty="0">
                <a:solidFill>
                  <a:schemeClr val="bg1"/>
                </a:solidFill>
              </a:rPr>
              <a:t>التي شهد لها</a:t>
            </a:r>
            <a:endParaRPr lang="fr-FR" sz="3200" dirty="0">
              <a:solidFill>
                <a:schemeClr val="bg1"/>
              </a:solidFill>
            </a:endParaRPr>
          </a:p>
          <a:p>
            <a:pPr algn="just" rtl="1"/>
            <a:r>
              <a:rPr lang="ar-AE" sz="3200" dirty="0">
                <a:solidFill>
                  <a:schemeClr val="bg1"/>
                </a:solidFill>
              </a:rPr>
              <a:t>جميع الأنبياء</a:t>
            </a:r>
            <a:endParaRPr lang="fr-FR" sz="3200" dirty="0">
              <a:solidFill>
                <a:schemeClr val="bg1"/>
              </a:solidFill>
            </a:endParaRPr>
          </a:p>
          <a:p>
            <a:pPr algn="just" rtl="1"/>
            <a:r>
              <a:rPr lang="ar-AE" sz="3200" dirty="0">
                <a:solidFill>
                  <a:schemeClr val="bg1"/>
                </a:solidFill>
              </a:rPr>
              <a:t>وقالوا.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&lt;ere ne Mari`a @ etauerme;re nac @ `nje ni`provytyc tyrou @ ouoh aujw `mmoc.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Salut à toi Marie</a:t>
            </a:r>
          </a:p>
          <a:p>
            <a:pPr algn="ctr"/>
            <a:r>
              <a:rPr lang="fr-FR" sz="2800" b="1" dirty="0">
                <a:solidFill>
                  <a:schemeClr val="bg1"/>
                </a:solidFill>
                <a:latin typeface="Book Antiqua" pitchFamily="18" charset="0"/>
              </a:rPr>
              <a:t>De qui ont témoigné</a:t>
            </a:r>
          </a:p>
          <a:p>
            <a:pPr algn="ctr"/>
            <a:r>
              <a:rPr lang="fr-FR" sz="2800" b="1" dirty="0">
                <a:solidFill>
                  <a:schemeClr val="bg1"/>
                </a:solidFill>
                <a:latin typeface="Book Antiqua" pitchFamily="18" charset="0"/>
              </a:rPr>
              <a:t>L’ensemble des prophètes</a:t>
            </a:r>
          </a:p>
          <a:p>
            <a:pPr algn="ctr"/>
            <a:r>
              <a:rPr lang="fr-FR" sz="2800" b="1" dirty="0">
                <a:solidFill>
                  <a:schemeClr val="bg1"/>
                </a:solidFill>
                <a:latin typeface="Book Antiqua" pitchFamily="18" charset="0"/>
              </a:rPr>
              <a:t>Et ils ont proclamé :</a:t>
            </a:r>
          </a:p>
        </p:txBody>
      </p:sp>
      <p:sp>
        <p:nvSpPr>
          <p:cNvPr id="17" name="ZoneTexte 16">
            <a:extLst>
              <a:ext uri="{FF2B5EF4-FFF2-40B4-BE49-F238E27FC236}">
                <a16:creationId xmlns:a16="http://schemas.microsoft.com/office/drawing/2014/main" id="{D1992833-06FE-5167-4BFD-C367328A079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F2C0DB9-BCF7-120E-31C9-15D9B69C6F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5"/>
            <a:ext cx="3180996" cy="2062103"/>
          </a:xfrm>
          <a:prstGeom prst="rect">
            <a:avLst/>
          </a:prstGeom>
        </p:spPr>
        <p:txBody>
          <a:bodyPr wrap="square">
            <a:spAutoFit/>
          </a:bodyPr>
          <a:lstStyle/>
          <a:p>
            <a:pPr algn="just" rtl="1"/>
            <a:r>
              <a:rPr lang="ar-AE" sz="3200" dirty="0">
                <a:solidFill>
                  <a:schemeClr val="bg1"/>
                </a:solidFill>
              </a:rPr>
              <a:t>هوذا الله الكلمة</a:t>
            </a:r>
            <a:endParaRPr lang="fr-FR" sz="3200" dirty="0">
              <a:solidFill>
                <a:schemeClr val="bg1"/>
              </a:solidFill>
            </a:endParaRPr>
          </a:p>
          <a:p>
            <a:pPr algn="just" rtl="1"/>
            <a:r>
              <a:rPr lang="ar-AE" sz="3200" dirty="0">
                <a:solidFill>
                  <a:schemeClr val="bg1"/>
                </a:solidFill>
              </a:rPr>
              <a:t>الذي تجسد منك</a:t>
            </a:r>
            <a:endParaRPr lang="fr-FR" sz="3200" dirty="0">
              <a:solidFill>
                <a:schemeClr val="bg1"/>
              </a:solidFill>
            </a:endParaRPr>
          </a:p>
          <a:p>
            <a:pPr algn="just" rtl="1"/>
            <a:r>
              <a:rPr lang="ar-AE" sz="3200" dirty="0">
                <a:solidFill>
                  <a:schemeClr val="bg1"/>
                </a:solidFill>
              </a:rPr>
              <a:t>بوحدانية</a:t>
            </a:r>
            <a:endParaRPr lang="fr-FR" sz="3200" dirty="0">
              <a:solidFill>
                <a:schemeClr val="bg1"/>
              </a:solidFill>
            </a:endParaRPr>
          </a:p>
          <a:p>
            <a:pPr algn="just" rtl="1"/>
            <a:r>
              <a:rPr lang="ar-AE" sz="3200" dirty="0">
                <a:solidFill>
                  <a:schemeClr val="bg1"/>
                </a:solidFill>
              </a:rPr>
              <a:t>لا ينطق بمثلها.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a:t>
            </a:r>
            <a:r>
              <a:rPr lang="it-IT" sz="2800">
                <a:solidFill>
                  <a:schemeClr val="bg1"/>
                </a:solidFill>
                <a:latin typeface="CS Avva Shenouda" pitchFamily="34" charset="0"/>
              </a:rPr>
              <a:t>Hyppe `V</a:t>
            </a:r>
            <a:r>
              <a:rPr lang="it-IT" sz="2800" dirty="0">
                <a:solidFill>
                  <a:schemeClr val="bg1"/>
                </a:solidFill>
                <a:latin typeface="CS Avva Shenouda" pitchFamily="34" charset="0"/>
              </a:rPr>
              <a:t>] Pilogoc @ etaf[icarx `nqy] @ qen oumetouai @ `natcaji</a:t>
            </a:r>
            <a:br>
              <a:rPr lang="it-IT" sz="2800" dirty="0">
                <a:solidFill>
                  <a:schemeClr val="bg1"/>
                </a:solidFill>
                <a:latin typeface="CS Avva Shenouda" pitchFamily="34" charset="0"/>
              </a:rPr>
            </a:br>
            <a:r>
              <a:rPr lang="it-IT" sz="2800" dirty="0">
                <a:solidFill>
                  <a:schemeClr val="bg1"/>
                </a:solidFill>
                <a:latin typeface="CS Avva Shenouda" pitchFamily="34" charset="0"/>
              </a:rPr>
              <a:t> `mpecry].</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voici Dieu le Verbe</a:t>
            </a:r>
          </a:p>
          <a:p>
            <a:pPr algn="ctr"/>
            <a:r>
              <a:rPr lang="fr-FR" sz="2800" b="1" dirty="0">
                <a:solidFill>
                  <a:schemeClr val="bg1"/>
                </a:solidFill>
                <a:latin typeface="Book Antiqua" pitchFamily="18" charset="0"/>
              </a:rPr>
              <a:t>Qui s’incarna de toi</a:t>
            </a:r>
          </a:p>
          <a:p>
            <a:pPr algn="ctr"/>
            <a:r>
              <a:rPr lang="fr-FR" sz="2800" b="1" dirty="0">
                <a:solidFill>
                  <a:schemeClr val="bg1"/>
                </a:solidFill>
                <a:latin typeface="Book Antiqua" pitchFamily="18" charset="0"/>
              </a:rPr>
              <a:t>De cette union dont on</a:t>
            </a:r>
          </a:p>
          <a:p>
            <a:pPr algn="ctr"/>
            <a:r>
              <a:rPr lang="fr-FR" sz="2800" b="1" dirty="0">
                <a:solidFill>
                  <a:schemeClr val="bg1"/>
                </a:solidFill>
                <a:latin typeface="Book Antiqua" pitchFamily="18" charset="0"/>
              </a:rPr>
              <a:t>Ne pourra dire d’égale </a:t>
            </a:r>
          </a:p>
        </p:txBody>
      </p:sp>
      <p:sp>
        <p:nvSpPr>
          <p:cNvPr id="17" name="ZoneTexte 16">
            <a:extLst>
              <a:ext uri="{FF2B5EF4-FFF2-40B4-BE49-F238E27FC236}">
                <a16:creationId xmlns:a16="http://schemas.microsoft.com/office/drawing/2014/main" id="{1D8018CF-F04C-1546-87D6-761234B4EB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FCC6E10-FF6F-A74F-25B3-5CA5A74C80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255445"/>
            <a:ext cx="3168352" cy="2062103"/>
          </a:xfrm>
          <a:prstGeom prst="rect">
            <a:avLst/>
          </a:prstGeom>
        </p:spPr>
        <p:txBody>
          <a:bodyPr wrap="square">
            <a:spAutoFit/>
          </a:bodyPr>
          <a:lstStyle/>
          <a:p>
            <a:pPr algn="just" rtl="1"/>
            <a:r>
              <a:rPr lang="ar-AE" sz="3200" dirty="0">
                <a:solidFill>
                  <a:schemeClr val="bg1"/>
                </a:solidFill>
              </a:rPr>
              <a:t>مرتفعة أنت</a:t>
            </a:r>
            <a:endParaRPr lang="fr-FR" sz="3200" dirty="0">
              <a:solidFill>
                <a:schemeClr val="bg1"/>
              </a:solidFill>
            </a:endParaRPr>
          </a:p>
          <a:p>
            <a:pPr algn="just" rtl="1"/>
            <a:r>
              <a:rPr lang="ar-AE" sz="3200" dirty="0">
                <a:solidFill>
                  <a:schemeClr val="bg1"/>
                </a:solidFill>
              </a:rPr>
              <a:t>بالحقيقة</a:t>
            </a:r>
            <a:endParaRPr lang="fr-FR" sz="3200" dirty="0">
              <a:solidFill>
                <a:schemeClr val="bg1"/>
              </a:solidFill>
            </a:endParaRPr>
          </a:p>
          <a:p>
            <a:pPr algn="just" rtl="1"/>
            <a:r>
              <a:rPr lang="ar-AE" sz="3200" dirty="0">
                <a:solidFill>
                  <a:schemeClr val="bg1"/>
                </a:solidFill>
              </a:rPr>
              <a:t>أكثر من عصا هارون</a:t>
            </a:r>
            <a:endParaRPr lang="fr-FR" sz="3200" dirty="0">
              <a:solidFill>
                <a:schemeClr val="bg1"/>
              </a:solidFill>
            </a:endParaRPr>
          </a:p>
          <a:p>
            <a:pPr algn="just" rtl="1"/>
            <a:r>
              <a:rPr lang="ar-AE" sz="3200" dirty="0">
                <a:solidFill>
                  <a:schemeClr val="bg1"/>
                </a:solidFill>
              </a:rPr>
              <a:t>يا ممتلئة نعمة </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Te[oci `aly;wc @ `ehote pi`sbwt @ `nte A`arwn @ `w ;ye;meh `n`hmot. </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es très élevée</a:t>
            </a:r>
          </a:p>
          <a:p>
            <a:pPr algn="ctr"/>
            <a:r>
              <a:rPr lang="fr-FR" sz="2800" b="1" dirty="0">
                <a:solidFill>
                  <a:schemeClr val="bg1"/>
                </a:solidFill>
                <a:latin typeface="Book Antiqua" pitchFamily="18" charset="0"/>
              </a:rPr>
              <a:t>En vérité, et plus</a:t>
            </a:r>
          </a:p>
          <a:p>
            <a:pPr algn="ctr"/>
            <a:r>
              <a:rPr lang="fr-FR" sz="2800" b="1" dirty="0">
                <a:solidFill>
                  <a:schemeClr val="bg1"/>
                </a:solidFill>
                <a:latin typeface="Book Antiqua" pitchFamily="18" charset="0"/>
              </a:rPr>
              <a:t>Que le bâton d’Aaron</a:t>
            </a:r>
          </a:p>
          <a:p>
            <a:pPr algn="ctr"/>
            <a:r>
              <a:rPr lang="fr-FR" sz="2800" b="1" dirty="0">
                <a:solidFill>
                  <a:schemeClr val="bg1"/>
                </a:solidFill>
                <a:latin typeface="Book Antiqua" pitchFamily="18" charset="0"/>
              </a:rPr>
              <a:t>Ô toi pleine de grâce.</a:t>
            </a:r>
          </a:p>
        </p:txBody>
      </p:sp>
      <p:sp>
        <p:nvSpPr>
          <p:cNvPr id="17" name="ZoneTexte 16">
            <a:extLst>
              <a:ext uri="{FF2B5EF4-FFF2-40B4-BE49-F238E27FC236}">
                <a16:creationId xmlns:a16="http://schemas.microsoft.com/office/drawing/2014/main" id="{5FA3CC67-3B85-FDED-5788-4D256A1EAF4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7B0427A-CCE1-727A-74D4-893851EA8C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12160" y="255445"/>
            <a:ext cx="2808312" cy="2062103"/>
          </a:xfrm>
          <a:prstGeom prst="rect">
            <a:avLst/>
          </a:prstGeom>
        </p:spPr>
        <p:txBody>
          <a:bodyPr wrap="square">
            <a:spAutoFit/>
          </a:bodyPr>
          <a:lstStyle/>
          <a:p>
            <a:pPr algn="just" rtl="1"/>
            <a:r>
              <a:rPr lang="ar-AE" sz="3200" dirty="0">
                <a:solidFill>
                  <a:schemeClr val="bg1"/>
                </a:solidFill>
              </a:rPr>
              <a:t>ما هي العصا</a:t>
            </a:r>
            <a:endParaRPr lang="fr-FR" sz="3200" dirty="0">
              <a:solidFill>
                <a:schemeClr val="bg1"/>
              </a:solidFill>
            </a:endParaRPr>
          </a:p>
          <a:p>
            <a:pPr algn="just" rtl="1"/>
            <a:r>
              <a:rPr lang="ar-AE" sz="3200" dirty="0">
                <a:solidFill>
                  <a:schemeClr val="bg1"/>
                </a:solidFill>
              </a:rPr>
              <a:t>إلا مريم</a:t>
            </a:r>
            <a:endParaRPr lang="fr-FR" sz="3200" dirty="0">
              <a:solidFill>
                <a:schemeClr val="bg1"/>
              </a:solidFill>
            </a:endParaRPr>
          </a:p>
          <a:p>
            <a:pPr algn="just" rtl="1"/>
            <a:r>
              <a:rPr lang="ar-AE" sz="3200" dirty="0">
                <a:solidFill>
                  <a:schemeClr val="bg1"/>
                </a:solidFill>
              </a:rPr>
              <a:t>لأنها مثال</a:t>
            </a:r>
            <a:endParaRPr lang="fr-FR" sz="3200" dirty="0">
              <a:solidFill>
                <a:schemeClr val="bg1"/>
              </a:solidFill>
            </a:endParaRPr>
          </a:p>
          <a:p>
            <a:pPr algn="just" rtl="1"/>
            <a:r>
              <a:rPr lang="ar-AE" sz="3200" dirty="0">
                <a:solidFill>
                  <a:schemeClr val="bg1"/>
                </a:solidFill>
              </a:rPr>
              <a:t>بتوليتها</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As pe pi`sbwt @ `ebyl</a:t>
            </a:r>
            <a:br>
              <a:rPr lang="it-IT" sz="2800" dirty="0">
                <a:solidFill>
                  <a:schemeClr val="bg1"/>
                </a:solidFill>
                <a:latin typeface="CS Avva Shenouda" pitchFamily="34" charset="0"/>
              </a:rPr>
            </a:br>
            <a:r>
              <a:rPr lang="it-IT" sz="2800" dirty="0">
                <a:solidFill>
                  <a:schemeClr val="bg1"/>
                </a:solidFill>
                <a:latin typeface="CS Avva Shenouda" pitchFamily="34" charset="0"/>
              </a:rPr>
              <a:t>`eMari`a @ je `n;of pe `ptupoc @ `ntecpar;eni`a.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le bâton n’est autre</a:t>
            </a:r>
          </a:p>
          <a:p>
            <a:pPr algn="ctr"/>
            <a:r>
              <a:rPr lang="fr-FR" sz="2800" b="1" dirty="0">
                <a:solidFill>
                  <a:schemeClr val="bg1"/>
                </a:solidFill>
                <a:latin typeface="Book Antiqua" pitchFamily="18" charset="0"/>
              </a:rPr>
              <a:t>Que la Vierge Marie</a:t>
            </a:r>
          </a:p>
          <a:p>
            <a:pPr algn="ctr"/>
            <a:r>
              <a:rPr lang="fr-FR" sz="2800" b="1" dirty="0">
                <a:solidFill>
                  <a:schemeClr val="bg1"/>
                </a:solidFill>
                <a:latin typeface="Book Antiqua" pitchFamily="18" charset="0"/>
              </a:rPr>
              <a:t>Car il est le symbole</a:t>
            </a:r>
          </a:p>
          <a:p>
            <a:pPr algn="ctr"/>
            <a:r>
              <a:rPr lang="fr-FR" sz="2800" b="1" dirty="0">
                <a:solidFill>
                  <a:schemeClr val="bg1"/>
                </a:solidFill>
                <a:latin typeface="Book Antiqua" pitchFamily="18" charset="0"/>
              </a:rPr>
              <a:t>De sa virginité.</a:t>
            </a:r>
          </a:p>
        </p:txBody>
      </p:sp>
      <p:sp>
        <p:nvSpPr>
          <p:cNvPr id="17" name="ZoneTexte 16">
            <a:extLst>
              <a:ext uri="{FF2B5EF4-FFF2-40B4-BE49-F238E27FC236}">
                <a16:creationId xmlns:a16="http://schemas.microsoft.com/office/drawing/2014/main" id="{149DAA02-94D1-22C1-3541-2DCA1981D7D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E26EE9E-E113-209D-8313-1012C86CDE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156176" y="255445"/>
            <a:ext cx="2664296" cy="2062103"/>
          </a:xfrm>
          <a:prstGeom prst="rect">
            <a:avLst/>
          </a:prstGeom>
        </p:spPr>
        <p:txBody>
          <a:bodyPr wrap="square">
            <a:spAutoFit/>
          </a:bodyPr>
          <a:lstStyle/>
          <a:p>
            <a:pPr algn="just" rtl="1"/>
            <a:r>
              <a:rPr lang="ar-AE" sz="3200" dirty="0">
                <a:solidFill>
                  <a:schemeClr val="bg1"/>
                </a:solidFill>
              </a:rPr>
              <a:t>حبلت وولدت</a:t>
            </a:r>
            <a:endParaRPr lang="fr-FR" sz="3200" dirty="0">
              <a:solidFill>
                <a:schemeClr val="bg1"/>
              </a:solidFill>
            </a:endParaRPr>
          </a:p>
          <a:p>
            <a:pPr algn="just" rtl="1"/>
            <a:r>
              <a:rPr lang="ar-AE" sz="3200" dirty="0">
                <a:solidFill>
                  <a:schemeClr val="bg1"/>
                </a:solidFill>
              </a:rPr>
              <a:t>بغير زرع بشر</a:t>
            </a:r>
            <a:endParaRPr lang="fr-FR" sz="3200" dirty="0">
              <a:solidFill>
                <a:schemeClr val="bg1"/>
              </a:solidFill>
            </a:endParaRPr>
          </a:p>
          <a:p>
            <a:pPr algn="just" rtl="1"/>
            <a:r>
              <a:rPr lang="ar-AE" sz="3200" dirty="0">
                <a:solidFill>
                  <a:schemeClr val="bg1"/>
                </a:solidFill>
              </a:rPr>
              <a:t>ابن العلي</a:t>
            </a:r>
            <a:endParaRPr lang="fr-FR" sz="3200" dirty="0">
              <a:solidFill>
                <a:schemeClr val="bg1"/>
              </a:solidFill>
            </a:endParaRPr>
          </a:p>
          <a:p>
            <a:pPr algn="just" rtl="1"/>
            <a:r>
              <a:rPr lang="ar-AE" sz="3200" dirty="0">
                <a:solidFill>
                  <a:schemeClr val="bg1"/>
                </a:solidFill>
              </a:rPr>
              <a:t>الكلمة الذاتي.</a:t>
            </a:r>
            <a:endParaRPr lang="fr-FR" sz="3200" dirty="0">
              <a:solidFill>
                <a:schemeClr val="bg1"/>
              </a:solidFill>
            </a:endParaRPr>
          </a:p>
        </p:txBody>
      </p:sp>
      <p:sp>
        <p:nvSpPr>
          <p:cNvPr id="6" name="Rectangle 5"/>
          <p:cNvSpPr/>
          <p:nvPr/>
        </p:nvSpPr>
        <p:spPr>
          <a:xfrm>
            <a:off x="323528" y="245314"/>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Acerboki acmici @ ,wric cunouci`a @ `m`Psyri</a:t>
            </a:r>
            <a:br>
              <a:rPr lang="it-IT" sz="2800" dirty="0">
                <a:solidFill>
                  <a:schemeClr val="bg1"/>
                </a:solidFill>
                <a:latin typeface="CS Avva Shenouda" pitchFamily="34" charset="0"/>
              </a:rPr>
            </a:br>
            <a:r>
              <a:rPr lang="it-IT" sz="2800" dirty="0">
                <a:solidFill>
                  <a:schemeClr val="bg1"/>
                </a:solidFill>
                <a:latin typeface="CS Avva Shenouda" pitchFamily="34" charset="0"/>
              </a:rPr>
              <a:t>`mVyet[oci @ Pilogoc</a:t>
            </a:r>
            <a:br>
              <a:rPr lang="it-IT" sz="2800" dirty="0">
                <a:solidFill>
                  <a:schemeClr val="bg1"/>
                </a:solidFill>
                <a:latin typeface="CS Avva Shenouda" pitchFamily="34" charset="0"/>
              </a:rPr>
            </a:br>
            <a:r>
              <a:rPr lang="it-IT" sz="2800" dirty="0">
                <a:solidFill>
                  <a:schemeClr val="bg1"/>
                </a:solidFill>
                <a:latin typeface="CS Avva Shenouda" pitchFamily="34" charset="0"/>
              </a:rPr>
              <a:t>`naidi`a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Elle a été enceinte</a:t>
            </a:r>
          </a:p>
          <a:p>
            <a:pPr algn="ctr"/>
            <a:r>
              <a:rPr lang="fr-FR" sz="2800" b="1" dirty="0">
                <a:solidFill>
                  <a:schemeClr val="bg1"/>
                </a:solidFill>
                <a:latin typeface="Book Antiqua" pitchFamily="18" charset="0"/>
              </a:rPr>
              <a:t>Enfanta sans semence</a:t>
            </a:r>
          </a:p>
          <a:p>
            <a:pPr algn="ctr"/>
            <a:r>
              <a:rPr lang="fr-FR" sz="2800" b="1" dirty="0">
                <a:solidFill>
                  <a:schemeClr val="bg1"/>
                </a:solidFill>
                <a:latin typeface="Book Antiqua" pitchFamily="18" charset="0"/>
              </a:rPr>
              <a:t>Le Fils du Dieu Très-Haut</a:t>
            </a:r>
          </a:p>
          <a:p>
            <a:pPr algn="ctr"/>
            <a:r>
              <a:rPr lang="fr-FR" sz="2800" b="1" dirty="0">
                <a:solidFill>
                  <a:schemeClr val="bg1"/>
                </a:solidFill>
                <a:latin typeface="Book Antiqua" pitchFamily="18" charset="0"/>
              </a:rPr>
              <a:t>Lui le Verbe en personne.</a:t>
            </a:r>
          </a:p>
        </p:txBody>
      </p:sp>
      <p:sp>
        <p:nvSpPr>
          <p:cNvPr id="17" name="ZoneTexte 16">
            <a:extLst>
              <a:ext uri="{FF2B5EF4-FFF2-40B4-BE49-F238E27FC236}">
                <a16:creationId xmlns:a16="http://schemas.microsoft.com/office/drawing/2014/main" id="{F1BA2C5D-551E-BA0E-1DEE-F07FEB041EC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55A6F84-6454-07D0-58C6-C783CC2907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12160" y="255445"/>
            <a:ext cx="2808312" cy="2062103"/>
          </a:xfrm>
          <a:prstGeom prst="rect">
            <a:avLst/>
          </a:prstGeom>
        </p:spPr>
        <p:txBody>
          <a:bodyPr wrap="square">
            <a:spAutoFit/>
          </a:bodyPr>
          <a:lstStyle/>
          <a:p>
            <a:pPr algn="just" rtl="1"/>
            <a:r>
              <a:rPr lang="ar-AE" sz="3200" dirty="0">
                <a:solidFill>
                  <a:schemeClr val="bg1"/>
                </a:solidFill>
              </a:rPr>
              <a:t>بصلواتها</a:t>
            </a:r>
            <a:endParaRPr lang="fr-FR" sz="3200" dirty="0">
              <a:solidFill>
                <a:schemeClr val="bg1"/>
              </a:solidFill>
            </a:endParaRPr>
          </a:p>
          <a:p>
            <a:pPr algn="just" rtl="1"/>
            <a:r>
              <a:rPr lang="ar-AE" sz="3200" dirty="0">
                <a:solidFill>
                  <a:schemeClr val="bg1"/>
                </a:solidFill>
              </a:rPr>
              <a:t>وشفاعاتها</a:t>
            </a:r>
            <a:endParaRPr lang="fr-FR" sz="3200" dirty="0">
              <a:solidFill>
                <a:schemeClr val="bg1"/>
              </a:solidFill>
            </a:endParaRPr>
          </a:p>
          <a:p>
            <a:pPr algn="r" rtl="1"/>
            <a:r>
              <a:rPr lang="ar-AE" sz="3200" dirty="0">
                <a:solidFill>
                  <a:schemeClr val="bg1"/>
                </a:solidFill>
              </a:rPr>
              <a:t>افتح لنا يا رب</a:t>
            </a:r>
            <a:br>
              <a:rPr lang="fr-FR" sz="3200" dirty="0">
                <a:solidFill>
                  <a:schemeClr val="bg1"/>
                </a:solidFill>
              </a:rPr>
            </a:br>
            <a:r>
              <a:rPr lang="ar-AE" sz="3200" dirty="0">
                <a:solidFill>
                  <a:schemeClr val="bg1"/>
                </a:solidFill>
              </a:rPr>
              <a:t>باب الكنيسة.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 Hiten neceu,y @ nem nec`precbi`a @ `aouwn </a:t>
            </a:r>
            <a:r>
              <a:rPr lang="it-IT" sz="2800">
                <a:solidFill>
                  <a:schemeClr val="bg1"/>
                </a:solidFill>
                <a:latin typeface="CS Avva Shenouda" pitchFamily="34" charset="0"/>
              </a:rPr>
              <a:t>nan `P</a:t>
            </a:r>
            <a:r>
              <a:rPr lang="it-IT" sz="2800" dirty="0">
                <a:solidFill>
                  <a:schemeClr val="bg1"/>
                </a:solidFill>
                <a:latin typeface="CS Avva Shenouda" pitchFamily="34" charset="0"/>
              </a:rPr>
              <a:t>¡ @ `m`vro `nte ]ek`klyci`a.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de par ses prières</a:t>
            </a:r>
          </a:p>
          <a:p>
            <a:pPr algn="ctr"/>
            <a:r>
              <a:rPr lang="fr-FR" sz="2800" b="1" dirty="0">
                <a:solidFill>
                  <a:schemeClr val="bg1"/>
                </a:solidFill>
                <a:latin typeface="Book Antiqua" pitchFamily="18" charset="0"/>
              </a:rPr>
              <a:t>Et ses intercessions</a:t>
            </a:r>
          </a:p>
          <a:p>
            <a:pPr algn="ctr"/>
            <a:r>
              <a:rPr lang="fr-FR" sz="2800" b="1" dirty="0">
                <a:solidFill>
                  <a:schemeClr val="bg1"/>
                </a:solidFill>
                <a:latin typeface="Book Antiqua" pitchFamily="18" charset="0"/>
              </a:rPr>
              <a:t>Ô Seigneur, ouvre-nous</a:t>
            </a:r>
          </a:p>
          <a:p>
            <a:pPr algn="ctr"/>
            <a:r>
              <a:rPr lang="fr-FR" sz="2800" b="1" dirty="0">
                <a:solidFill>
                  <a:schemeClr val="bg1"/>
                </a:solidFill>
                <a:latin typeface="Book Antiqua" pitchFamily="18" charset="0"/>
              </a:rPr>
              <a:t>La porte de l’Eglise.</a:t>
            </a:r>
          </a:p>
        </p:txBody>
      </p:sp>
      <p:sp>
        <p:nvSpPr>
          <p:cNvPr id="17" name="ZoneTexte 16">
            <a:extLst>
              <a:ext uri="{FF2B5EF4-FFF2-40B4-BE49-F238E27FC236}">
                <a16:creationId xmlns:a16="http://schemas.microsoft.com/office/drawing/2014/main" id="{0D88849B-C1B7-B680-F6FB-F73B3B6F0D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E7E6BD8-9A78-BDD9-379E-EF47029844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24128" y="255445"/>
            <a:ext cx="3108988" cy="2062103"/>
          </a:xfrm>
          <a:prstGeom prst="rect">
            <a:avLst/>
          </a:prstGeom>
        </p:spPr>
        <p:txBody>
          <a:bodyPr wrap="square">
            <a:spAutoFit/>
          </a:bodyPr>
          <a:lstStyle/>
          <a:p>
            <a:pPr algn="just" rtl="1"/>
            <a:r>
              <a:rPr lang="ar-AE" sz="3200" dirty="0">
                <a:solidFill>
                  <a:schemeClr val="bg1"/>
                </a:solidFill>
              </a:rPr>
              <a:t>أسألك</a:t>
            </a:r>
            <a:endParaRPr lang="fr-FR" sz="3200" dirty="0">
              <a:solidFill>
                <a:schemeClr val="bg1"/>
              </a:solidFill>
            </a:endParaRPr>
          </a:p>
          <a:p>
            <a:pPr algn="just" rtl="1"/>
            <a:r>
              <a:rPr lang="ar-AE" sz="3200" dirty="0">
                <a:solidFill>
                  <a:schemeClr val="bg1"/>
                </a:solidFill>
              </a:rPr>
              <a:t>يا والدة الإله</a:t>
            </a:r>
            <a:endParaRPr lang="fr-FR" sz="3200" dirty="0">
              <a:solidFill>
                <a:schemeClr val="bg1"/>
              </a:solidFill>
            </a:endParaRPr>
          </a:p>
          <a:p>
            <a:pPr algn="just" rtl="1"/>
            <a:r>
              <a:rPr lang="ar-AE" sz="3200" dirty="0">
                <a:solidFill>
                  <a:schemeClr val="bg1"/>
                </a:solidFill>
              </a:rPr>
              <a:t>اجعلي أبواب الكنائس</a:t>
            </a:r>
            <a:endParaRPr lang="fr-FR" sz="3200" dirty="0">
              <a:solidFill>
                <a:schemeClr val="bg1"/>
              </a:solidFill>
            </a:endParaRPr>
          </a:p>
          <a:p>
            <a:pPr algn="just" rtl="1"/>
            <a:r>
              <a:rPr lang="ar-AE" sz="3200" dirty="0">
                <a:solidFill>
                  <a:schemeClr val="bg1"/>
                </a:solidFill>
              </a:rPr>
              <a:t>مفتوحة للمؤمنين.</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}]ho `ero @ `w };e`otokoc @ ,a `vro `nniek`klyci`a @ efouyn `nnipictoc. </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J’implore et te demande</a:t>
            </a:r>
          </a:p>
          <a:p>
            <a:pPr algn="ctr"/>
            <a:r>
              <a:rPr lang="fr-FR" sz="2800" b="1" dirty="0">
                <a:solidFill>
                  <a:schemeClr val="bg1"/>
                </a:solidFill>
                <a:latin typeface="Book Antiqua" pitchFamily="18" charset="0"/>
              </a:rPr>
              <a:t>Ô la Mère de Dieu</a:t>
            </a:r>
          </a:p>
          <a:p>
            <a:pPr algn="ctr"/>
            <a:r>
              <a:rPr lang="fr-FR" sz="2800" b="1" dirty="0">
                <a:solidFill>
                  <a:schemeClr val="bg1"/>
                </a:solidFill>
                <a:latin typeface="Book Antiqua" pitchFamily="18" charset="0"/>
              </a:rPr>
              <a:t>Les portes des églises</a:t>
            </a:r>
          </a:p>
          <a:p>
            <a:pPr algn="ctr"/>
            <a:r>
              <a:rPr lang="fr-FR" sz="2800" b="1" dirty="0">
                <a:solidFill>
                  <a:schemeClr val="bg1"/>
                </a:solidFill>
                <a:latin typeface="Book Antiqua" pitchFamily="18" charset="0"/>
              </a:rPr>
              <a:t>Qu’elles s’ouvrent aux croyants.</a:t>
            </a:r>
          </a:p>
        </p:txBody>
      </p:sp>
      <p:sp>
        <p:nvSpPr>
          <p:cNvPr id="17" name="ZoneTexte 16">
            <a:extLst>
              <a:ext uri="{FF2B5EF4-FFF2-40B4-BE49-F238E27FC236}">
                <a16:creationId xmlns:a16="http://schemas.microsoft.com/office/drawing/2014/main" id="{1A3F4B5F-CCCD-ECB4-EBE1-85A8F0ED777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DDFF360-C28D-B8E1-19DE-FE4C2B3705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12160" y="255445"/>
            <a:ext cx="2808312" cy="2062103"/>
          </a:xfrm>
          <a:prstGeom prst="rect">
            <a:avLst/>
          </a:prstGeom>
        </p:spPr>
        <p:txBody>
          <a:bodyPr wrap="square">
            <a:spAutoFit/>
          </a:bodyPr>
          <a:lstStyle/>
          <a:p>
            <a:pPr algn="just" rtl="1"/>
            <a:r>
              <a:rPr lang="ar-AE" sz="3200" dirty="0">
                <a:solidFill>
                  <a:schemeClr val="bg1"/>
                </a:solidFill>
              </a:rPr>
              <a:t>فلنسألها</a:t>
            </a:r>
            <a:endParaRPr lang="fr-FR" sz="3200" dirty="0">
              <a:solidFill>
                <a:schemeClr val="bg1"/>
              </a:solidFill>
            </a:endParaRPr>
          </a:p>
          <a:p>
            <a:pPr algn="just" rtl="1"/>
            <a:r>
              <a:rPr lang="ar-AE" sz="3200" dirty="0">
                <a:solidFill>
                  <a:schemeClr val="bg1"/>
                </a:solidFill>
              </a:rPr>
              <a:t>أن تطلب عنا</a:t>
            </a:r>
            <a:endParaRPr lang="fr-FR" sz="3200" dirty="0">
              <a:solidFill>
                <a:schemeClr val="bg1"/>
              </a:solidFill>
            </a:endParaRPr>
          </a:p>
          <a:p>
            <a:pPr algn="just" rtl="1"/>
            <a:r>
              <a:rPr lang="ar-AE" sz="3200" dirty="0">
                <a:solidFill>
                  <a:schemeClr val="bg1"/>
                </a:solidFill>
              </a:rPr>
              <a:t>عند حبيبها</a:t>
            </a:r>
            <a:endParaRPr lang="fr-FR" sz="3200" dirty="0">
              <a:solidFill>
                <a:schemeClr val="bg1"/>
              </a:solidFill>
            </a:endParaRPr>
          </a:p>
          <a:p>
            <a:pPr algn="just" rtl="1"/>
            <a:r>
              <a:rPr lang="ar-AE" sz="3200" dirty="0">
                <a:solidFill>
                  <a:schemeClr val="bg1"/>
                </a:solidFill>
              </a:rPr>
              <a:t>ليغفر لنا.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Maren]ho `eroc @ e;rectwbh `ejwn @ nahren pecmenrit @ e;ref,w nan `ebol.</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tous demandons-lui</a:t>
            </a:r>
          </a:p>
          <a:p>
            <a:pPr algn="ctr"/>
            <a:r>
              <a:rPr lang="fr-FR" sz="2800" b="1" dirty="0">
                <a:solidFill>
                  <a:schemeClr val="bg1"/>
                </a:solidFill>
                <a:latin typeface="Book Antiqua" pitchFamily="18" charset="0"/>
              </a:rPr>
              <a:t>D’intercéder pour nous</a:t>
            </a:r>
          </a:p>
          <a:p>
            <a:pPr algn="ctr"/>
            <a:r>
              <a:rPr lang="fr-FR" sz="2800" b="1" dirty="0">
                <a:solidFill>
                  <a:schemeClr val="bg1"/>
                </a:solidFill>
                <a:latin typeface="Book Antiqua" pitchFamily="18" charset="0"/>
              </a:rPr>
              <a:t>Près de son </a:t>
            </a:r>
            <a:r>
              <a:rPr lang="fr-FR" sz="2800" b="1" dirty="0" err="1">
                <a:solidFill>
                  <a:schemeClr val="bg1"/>
                </a:solidFill>
                <a:latin typeface="Book Antiqua" pitchFamily="18" charset="0"/>
              </a:rPr>
              <a:t>Bien-Aimé</a:t>
            </a:r>
            <a:endParaRPr lang="fr-FR" sz="2800" b="1" dirty="0">
              <a:solidFill>
                <a:schemeClr val="bg1"/>
              </a:solidFill>
              <a:latin typeface="Book Antiqua" pitchFamily="18" charset="0"/>
            </a:endParaRPr>
          </a:p>
          <a:p>
            <a:pPr algn="ctr"/>
            <a:r>
              <a:rPr lang="fr-FR" sz="2800" b="1" dirty="0">
                <a:solidFill>
                  <a:schemeClr val="bg1"/>
                </a:solidFill>
                <a:latin typeface="Book Antiqua" pitchFamily="18" charset="0"/>
              </a:rPr>
              <a:t>Afin qu’il nous pardonne.</a:t>
            </a:r>
          </a:p>
        </p:txBody>
      </p:sp>
      <p:sp>
        <p:nvSpPr>
          <p:cNvPr id="17" name="ZoneTexte 16">
            <a:extLst>
              <a:ext uri="{FF2B5EF4-FFF2-40B4-BE49-F238E27FC236}">
                <a16:creationId xmlns:a16="http://schemas.microsoft.com/office/drawing/2014/main" id="{69D696CF-BAED-6D94-79E0-00E458DD94A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B50EDFF-1F0B-0807-1EEF-5CE00E05EB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940152" y="255445"/>
            <a:ext cx="2880320" cy="2062103"/>
          </a:xfrm>
          <a:prstGeom prst="rect">
            <a:avLst/>
          </a:prstGeom>
        </p:spPr>
        <p:txBody>
          <a:bodyPr wrap="square">
            <a:spAutoFit/>
          </a:bodyPr>
          <a:lstStyle/>
          <a:p>
            <a:pPr algn="just" rtl="1"/>
            <a:r>
              <a:rPr lang="ar-AE" sz="3200" dirty="0">
                <a:solidFill>
                  <a:schemeClr val="bg1"/>
                </a:solidFill>
              </a:rPr>
              <a:t>دعيت</a:t>
            </a:r>
            <a:endParaRPr lang="fr-FR" sz="3200" dirty="0">
              <a:solidFill>
                <a:schemeClr val="bg1"/>
              </a:solidFill>
            </a:endParaRPr>
          </a:p>
          <a:p>
            <a:pPr algn="just" rtl="1"/>
            <a:r>
              <a:rPr lang="ar-AE" sz="3200" dirty="0">
                <a:solidFill>
                  <a:schemeClr val="bg1"/>
                </a:solidFill>
              </a:rPr>
              <a:t>يا مريم العذراء</a:t>
            </a:r>
            <a:endParaRPr lang="fr-FR" sz="3200" dirty="0">
              <a:solidFill>
                <a:schemeClr val="bg1"/>
              </a:solidFill>
            </a:endParaRPr>
          </a:p>
          <a:p>
            <a:pPr algn="just" rtl="1"/>
            <a:r>
              <a:rPr lang="ar-AE" sz="3200" dirty="0">
                <a:solidFill>
                  <a:schemeClr val="bg1"/>
                </a:solidFill>
              </a:rPr>
              <a:t>الزهرة المقدسة</a:t>
            </a:r>
            <a:endParaRPr lang="fr-FR" sz="3200" dirty="0">
              <a:solidFill>
                <a:schemeClr val="bg1"/>
              </a:solidFill>
            </a:endParaRPr>
          </a:p>
          <a:p>
            <a:pPr algn="just" rtl="1"/>
            <a:r>
              <a:rPr lang="ar-AE" sz="3200" dirty="0">
                <a:solidFill>
                  <a:schemeClr val="bg1"/>
                </a:solidFill>
              </a:rPr>
              <a:t>التي للبخور</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 </a:t>
            </a:r>
            <a:r>
              <a:rPr lang="it-IT" sz="2800" dirty="0">
                <a:solidFill>
                  <a:schemeClr val="bg1"/>
                </a:solidFill>
                <a:latin typeface="Avva_Marcos" pitchFamily="82" charset="0"/>
              </a:rPr>
              <a:t>A</a:t>
            </a:r>
            <a:r>
              <a:rPr lang="it-IT" sz="2800" dirty="0">
                <a:solidFill>
                  <a:schemeClr val="bg1"/>
                </a:solidFill>
                <a:latin typeface="CS Avva Shenouda" pitchFamily="34" charset="0"/>
              </a:rPr>
              <a:t>umou] `ero @ Mari`a ]par;enoc @ je ]`hryri e;ouab @ `nte pi`c;oinofi.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fus nommée</a:t>
            </a:r>
          </a:p>
          <a:p>
            <a:pPr algn="ctr"/>
            <a:r>
              <a:rPr lang="fr-FR" sz="2800" b="1" dirty="0">
                <a:solidFill>
                  <a:schemeClr val="bg1"/>
                </a:solidFill>
                <a:latin typeface="Book Antiqua" pitchFamily="18" charset="0"/>
              </a:rPr>
              <a:t>Ô Vierge Marie</a:t>
            </a:r>
          </a:p>
          <a:p>
            <a:pPr algn="ctr"/>
            <a:r>
              <a:rPr lang="fr-FR" sz="2800" b="1" dirty="0">
                <a:solidFill>
                  <a:schemeClr val="bg1"/>
                </a:solidFill>
                <a:latin typeface="Book Antiqua" pitchFamily="18" charset="0"/>
              </a:rPr>
              <a:t>La fleur sainte, celle</a:t>
            </a:r>
          </a:p>
          <a:p>
            <a:pPr algn="ctr"/>
            <a:r>
              <a:rPr lang="fr-FR" sz="2800" b="1" dirty="0">
                <a:solidFill>
                  <a:schemeClr val="bg1"/>
                </a:solidFill>
                <a:latin typeface="Book Antiqua" pitchFamily="18" charset="0"/>
              </a:rPr>
              <a:t>Qui est pour  l’encens.</a:t>
            </a:r>
          </a:p>
        </p:txBody>
      </p:sp>
      <p:sp>
        <p:nvSpPr>
          <p:cNvPr id="17" name="ZoneTexte 16">
            <a:extLst>
              <a:ext uri="{FF2B5EF4-FFF2-40B4-BE49-F238E27FC236}">
                <a16:creationId xmlns:a16="http://schemas.microsoft.com/office/drawing/2014/main" id="{43C3D052-5D6B-80AB-0762-989B68B4436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AB46756-7E91-78B1-8A7E-6F863C1442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12160" y="255445"/>
            <a:ext cx="2808312" cy="2062103"/>
          </a:xfrm>
          <a:prstGeom prst="rect">
            <a:avLst/>
          </a:prstGeom>
        </p:spPr>
        <p:txBody>
          <a:bodyPr wrap="square">
            <a:spAutoFit/>
          </a:bodyPr>
          <a:lstStyle/>
          <a:p>
            <a:pPr algn="just" rtl="1"/>
            <a:r>
              <a:rPr lang="ar-AE" sz="3200" dirty="0">
                <a:solidFill>
                  <a:schemeClr val="bg1"/>
                </a:solidFill>
              </a:rPr>
              <a:t>التي طلعت</a:t>
            </a:r>
            <a:endParaRPr lang="fr-FR" sz="3200" dirty="0">
              <a:solidFill>
                <a:schemeClr val="bg1"/>
              </a:solidFill>
            </a:endParaRPr>
          </a:p>
          <a:p>
            <a:pPr algn="just" rtl="1"/>
            <a:r>
              <a:rPr lang="ar-AE" sz="3200" dirty="0">
                <a:solidFill>
                  <a:schemeClr val="bg1"/>
                </a:solidFill>
              </a:rPr>
              <a:t>وأزهرت</a:t>
            </a:r>
            <a:endParaRPr lang="fr-FR" sz="3200" dirty="0">
              <a:solidFill>
                <a:schemeClr val="bg1"/>
              </a:solidFill>
            </a:endParaRPr>
          </a:p>
          <a:p>
            <a:pPr algn="just" rtl="1"/>
            <a:r>
              <a:rPr lang="ar-AE" sz="3200" dirty="0">
                <a:solidFill>
                  <a:schemeClr val="bg1"/>
                </a:solidFill>
              </a:rPr>
              <a:t>من أصل رؤساء</a:t>
            </a:r>
            <a:endParaRPr lang="fr-FR" sz="3200" dirty="0">
              <a:solidFill>
                <a:schemeClr val="bg1"/>
              </a:solidFill>
            </a:endParaRPr>
          </a:p>
          <a:p>
            <a:pPr algn="just" rtl="1"/>
            <a:r>
              <a:rPr lang="ar-AE" sz="3200" dirty="0">
                <a:solidFill>
                  <a:schemeClr val="bg1"/>
                </a:solidFill>
              </a:rPr>
              <a:t>الآباء والأنبياء</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:yetac]ou`w `e`pswi @ acviri `ebol @ qen `;nouni</a:t>
            </a:r>
            <a:br>
              <a:rPr lang="it-IT" sz="2800" dirty="0">
                <a:solidFill>
                  <a:schemeClr val="bg1"/>
                </a:solidFill>
                <a:latin typeface="CS Avva Shenouda" pitchFamily="34" charset="0"/>
              </a:rPr>
            </a:br>
            <a:r>
              <a:rPr lang="it-IT" sz="2800" dirty="0">
                <a:solidFill>
                  <a:schemeClr val="bg1"/>
                </a:solidFill>
                <a:latin typeface="CS Avva Shenouda" pitchFamily="34" charset="0"/>
              </a:rPr>
              <a:t>`nnipatriar,yc @ nem ni`provytyc.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Celle qui a poussé</a:t>
            </a:r>
          </a:p>
          <a:p>
            <a:pPr algn="ctr"/>
            <a:r>
              <a:rPr lang="fr-FR" sz="2800" b="1" dirty="0">
                <a:solidFill>
                  <a:schemeClr val="bg1"/>
                </a:solidFill>
                <a:latin typeface="Book Antiqua" pitchFamily="18" charset="0"/>
              </a:rPr>
              <a:t>Et qui a fleuri</a:t>
            </a:r>
          </a:p>
          <a:p>
            <a:pPr algn="ctr"/>
            <a:r>
              <a:rPr lang="fr-FR" sz="2800" b="1" dirty="0">
                <a:solidFill>
                  <a:schemeClr val="bg1"/>
                </a:solidFill>
                <a:latin typeface="Book Antiqua" pitchFamily="18" charset="0"/>
              </a:rPr>
              <a:t>De la race des chefs</a:t>
            </a:r>
          </a:p>
          <a:p>
            <a:pPr algn="ctr"/>
            <a:r>
              <a:rPr lang="fr-FR" sz="2800" b="1" dirty="0">
                <a:solidFill>
                  <a:schemeClr val="bg1"/>
                </a:solidFill>
                <a:latin typeface="Book Antiqua" pitchFamily="18" charset="0"/>
              </a:rPr>
              <a:t>Des pères et prophètes.</a:t>
            </a:r>
          </a:p>
        </p:txBody>
      </p:sp>
      <p:sp>
        <p:nvSpPr>
          <p:cNvPr id="17" name="ZoneTexte 16">
            <a:extLst>
              <a:ext uri="{FF2B5EF4-FFF2-40B4-BE49-F238E27FC236}">
                <a16:creationId xmlns:a16="http://schemas.microsoft.com/office/drawing/2014/main" id="{AC55469B-41AD-9B35-C59E-D11033B06EF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3D1B40E-3893-8E4B-3CDD-26665E66D5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156176" y="255445"/>
            <a:ext cx="2664296" cy="2062103"/>
          </a:xfrm>
          <a:prstGeom prst="rect">
            <a:avLst/>
          </a:prstGeom>
        </p:spPr>
        <p:txBody>
          <a:bodyPr wrap="square">
            <a:spAutoFit/>
          </a:bodyPr>
          <a:lstStyle/>
          <a:p>
            <a:pPr algn="just" rtl="1"/>
            <a:r>
              <a:rPr lang="ar-AE" sz="3200" dirty="0">
                <a:solidFill>
                  <a:schemeClr val="bg1"/>
                </a:solidFill>
              </a:rPr>
              <a:t>مثل عصا</a:t>
            </a:r>
            <a:endParaRPr lang="fr-FR" sz="3200" dirty="0">
              <a:solidFill>
                <a:schemeClr val="bg1"/>
              </a:solidFill>
            </a:endParaRPr>
          </a:p>
          <a:p>
            <a:pPr algn="just" rtl="1"/>
            <a:r>
              <a:rPr lang="ar-AE" sz="3200" dirty="0">
                <a:solidFill>
                  <a:schemeClr val="bg1"/>
                </a:solidFill>
              </a:rPr>
              <a:t>هارون الكاهن</a:t>
            </a:r>
            <a:endParaRPr lang="fr-FR" sz="3200" dirty="0">
              <a:solidFill>
                <a:schemeClr val="bg1"/>
              </a:solidFill>
            </a:endParaRPr>
          </a:p>
          <a:p>
            <a:pPr algn="just" rtl="1"/>
            <a:r>
              <a:rPr lang="ar-AE" sz="3200" dirty="0">
                <a:solidFill>
                  <a:schemeClr val="bg1"/>
                </a:solidFill>
              </a:rPr>
              <a:t>أزهرت</a:t>
            </a:r>
            <a:endParaRPr lang="fr-FR" sz="3200" dirty="0">
              <a:solidFill>
                <a:schemeClr val="bg1"/>
              </a:solidFill>
            </a:endParaRPr>
          </a:p>
          <a:p>
            <a:pPr algn="just" rtl="1"/>
            <a:r>
              <a:rPr lang="ar-AE" sz="3200" dirty="0">
                <a:solidFill>
                  <a:schemeClr val="bg1"/>
                </a:solidFill>
              </a:rPr>
              <a:t>وأوسقت ثمرًا.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`M`vry] `mpi`sbwt @ `nte A`arwn piouyb @ etafviri `ebol @ afopt `nkarpoc.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Comme le bâton</a:t>
            </a:r>
          </a:p>
          <a:p>
            <a:pPr algn="ctr"/>
            <a:r>
              <a:rPr lang="fr-FR" sz="2800" b="1" dirty="0">
                <a:solidFill>
                  <a:schemeClr val="bg1"/>
                </a:solidFill>
                <a:latin typeface="Book Antiqua" pitchFamily="18" charset="0"/>
              </a:rPr>
              <a:t>D’Aaron le prêtre</a:t>
            </a:r>
          </a:p>
          <a:p>
            <a:pPr algn="ctr"/>
            <a:r>
              <a:rPr lang="fr-FR" sz="2800" b="1" dirty="0">
                <a:solidFill>
                  <a:schemeClr val="bg1"/>
                </a:solidFill>
                <a:latin typeface="Book Antiqua" pitchFamily="18" charset="0"/>
              </a:rPr>
              <a:t>Elle avait fleuri</a:t>
            </a:r>
          </a:p>
          <a:p>
            <a:pPr algn="ctr"/>
            <a:r>
              <a:rPr lang="fr-FR" sz="2800" b="1" dirty="0">
                <a:solidFill>
                  <a:schemeClr val="bg1"/>
                </a:solidFill>
                <a:latin typeface="Book Antiqua" pitchFamily="18" charset="0"/>
              </a:rPr>
              <a:t>Et porta un fruit.</a:t>
            </a:r>
          </a:p>
        </p:txBody>
      </p:sp>
      <p:sp>
        <p:nvSpPr>
          <p:cNvPr id="17" name="ZoneTexte 16">
            <a:extLst>
              <a:ext uri="{FF2B5EF4-FFF2-40B4-BE49-F238E27FC236}">
                <a16:creationId xmlns:a16="http://schemas.microsoft.com/office/drawing/2014/main" id="{6E43FF2E-78D8-7429-6E79-497704EC25B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CC6772A-3E35-FEBC-98FF-CA00A97610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84168" y="255445"/>
            <a:ext cx="2736304" cy="2062103"/>
          </a:xfrm>
          <a:prstGeom prst="rect">
            <a:avLst/>
          </a:prstGeom>
        </p:spPr>
        <p:txBody>
          <a:bodyPr wrap="square">
            <a:spAutoFit/>
          </a:bodyPr>
          <a:lstStyle/>
          <a:p>
            <a:pPr algn="just" rtl="1"/>
            <a:r>
              <a:rPr lang="ar-AE" sz="3200" dirty="0">
                <a:solidFill>
                  <a:schemeClr val="bg1"/>
                </a:solidFill>
              </a:rPr>
              <a:t>لأنك ولدت الكلمة</a:t>
            </a:r>
            <a:endParaRPr lang="fr-FR" sz="3200" dirty="0">
              <a:solidFill>
                <a:schemeClr val="bg1"/>
              </a:solidFill>
            </a:endParaRPr>
          </a:p>
          <a:p>
            <a:pPr algn="just" rtl="1"/>
            <a:r>
              <a:rPr lang="ar-AE" sz="3200" dirty="0">
                <a:solidFill>
                  <a:schemeClr val="bg1"/>
                </a:solidFill>
              </a:rPr>
              <a:t>بغير زرع بشر</a:t>
            </a:r>
            <a:endParaRPr lang="fr-FR" sz="3200" dirty="0">
              <a:solidFill>
                <a:schemeClr val="bg1"/>
              </a:solidFill>
            </a:endParaRPr>
          </a:p>
          <a:p>
            <a:pPr algn="just" rtl="1"/>
            <a:r>
              <a:rPr lang="ar-AE" sz="3200" dirty="0">
                <a:solidFill>
                  <a:schemeClr val="bg1"/>
                </a:solidFill>
              </a:rPr>
              <a:t>وبتوليتك</a:t>
            </a:r>
            <a:endParaRPr lang="fr-FR" sz="3200" dirty="0">
              <a:solidFill>
                <a:schemeClr val="bg1"/>
              </a:solidFill>
            </a:endParaRPr>
          </a:p>
          <a:p>
            <a:pPr algn="just" rtl="1"/>
            <a:r>
              <a:rPr lang="ar-AE" sz="3200" dirty="0">
                <a:solidFill>
                  <a:schemeClr val="bg1"/>
                </a:solidFill>
              </a:rPr>
              <a:t>بغير فساد.</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Je `are`jvo `mPilogoc @ a[ne `cperma `nrwmi @ ecoi `nattako @ `nje tecpar;eni`a.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tu as enfanté</a:t>
            </a:r>
          </a:p>
          <a:p>
            <a:pPr algn="ctr"/>
            <a:r>
              <a:rPr lang="fr-FR" sz="2800" b="1" dirty="0">
                <a:solidFill>
                  <a:schemeClr val="bg1"/>
                </a:solidFill>
                <a:latin typeface="Book Antiqua" pitchFamily="18" charset="0"/>
              </a:rPr>
              <a:t>Le Verbe sans semence</a:t>
            </a:r>
          </a:p>
          <a:p>
            <a:pPr algn="ctr"/>
            <a:r>
              <a:rPr lang="fr-FR" sz="2800" b="1" dirty="0">
                <a:solidFill>
                  <a:schemeClr val="bg1"/>
                </a:solidFill>
                <a:latin typeface="Book Antiqua" pitchFamily="18" charset="0"/>
              </a:rPr>
              <a:t>Et ta virginité</a:t>
            </a:r>
          </a:p>
          <a:p>
            <a:pPr algn="ctr"/>
            <a:r>
              <a:rPr lang="fr-FR" sz="2800" b="1" dirty="0">
                <a:solidFill>
                  <a:schemeClr val="bg1"/>
                </a:solidFill>
                <a:latin typeface="Book Antiqua" pitchFamily="18" charset="0"/>
              </a:rPr>
              <a:t>Etait sans corruption.</a:t>
            </a:r>
          </a:p>
        </p:txBody>
      </p:sp>
      <p:sp>
        <p:nvSpPr>
          <p:cNvPr id="19" name="ZoneTexte 18">
            <a:extLst>
              <a:ext uri="{FF2B5EF4-FFF2-40B4-BE49-F238E27FC236}">
                <a16:creationId xmlns:a16="http://schemas.microsoft.com/office/drawing/2014/main" id="{11A96935-58EA-44F5-FE25-E6E7F678A5A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20" name="ZoneTexte 19">
            <a:hlinkClick r:id="rId2" action="ppaction://hlinksldjump"/>
            <a:extLst>
              <a:ext uri="{FF2B5EF4-FFF2-40B4-BE49-F238E27FC236}">
                <a16:creationId xmlns:a16="http://schemas.microsoft.com/office/drawing/2014/main" id="{E07E85CF-4640-1E51-6109-689F481B30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228184" y="255445"/>
            <a:ext cx="2592288" cy="2062103"/>
          </a:xfrm>
          <a:prstGeom prst="rect">
            <a:avLst/>
          </a:prstGeom>
        </p:spPr>
        <p:txBody>
          <a:bodyPr wrap="square">
            <a:spAutoFit/>
          </a:bodyPr>
          <a:lstStyle/>
          <a:p>
            <a:pPr algn="just" rtl="1"/>
            <a:r>
              <a:rPr lang="ar-AE" sz="3200" dirty="0">
                <a:solidFill>
                  <a:schemeClr val="bg1"/>
                </a:solidFill>
              </a:rPr>
              <a:t>فلهذا نمجدك</a:t>
            </a:r>
            <a:endParaRPr lang="fr-FR" sz="3200" dirty="0">
              <a:solidFill>
                <a:schemeClr val="bg1"/>
              </a:solidFill>
            </a:endParaRPr>
          </a:p>
          <a:p>
            <a:pPr algn="just" rtl="1"/>
            <a:r>
              <a:rPr lang="ar-AE" sz="3200" dirty="0">
                <a:solidFill>
                  <a:schemeClr val="bg1"/>
                </a:solidFill>
              </a:rPr>
              <a:t>كوالدة الإله</a:t>
            </a:r>
            <a:endParaRPr lang="fr-FR" sz="3200" dirty="0">
              <a:solidFill>
                <a:schemeClr val="bg1"/>
              </a:solidFill>
            </a:endParaRPr>
          </a:p>
          <a:p>
            <a:pPr algn="just" rtl="1"/>
            <a:r>
              <a:rPr lang="ar-AE" sz="3200" dirty="0">
                <a:solidFill>
                  <a:schemeClr val="bg1"/>
                </a:solidFill>
              </a:rPr>
              <a:t>اسألي ابنك</a:t>
            </a:r>
            <a:endParaRPr lang="fr-FR" sz="3200" dirty="0">
              <a:solidFill>
                <a:schemeClr val="bg1"/>
              </a:solidFill>
            </a:endParaRPr>
          </a:p>
          <a:p>
            <a:pPr algn="just" rtl="1"/>
            <a:r>
              <a:rPr lang="ar-AE" sz="3200" dirty="0">
                <a:solidFill>
                  <a:schemeClr val="bg1"/>
                </a:solidFill>
              </a:rPr>
              <a:t>ليغفر لنا.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E;be vai ten]`wou ne @ hwc :e`otokoc @ ma]ho `mpesyri @ e;ref,w nan `ebol.</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Pour cela nous te glorifions</a:t>
            </a:r>
          </a:p>
          <a:p>
            <a:pPr algn="ctr"/>
            <a:r>
              <a:rPr lang="fr-FR" sz="2800" b="1" dirty="0">
                <a:solidFill>
                  <a:schemeClr val="bg1"/>
                </a:solidFill>
                <a:latin typeface="Book Antiqua" pitchFamily="18" charset="0"/>
              </a:rPr>
              <a:t>En tant que mère de Dieu</a:t>
            </a:r>
          </a:p>
          <a:p>
            <a:pPr algn="ctr"/>
            <a:r>
              <a:rPr lang="fr-FR" sz="2800" b="1" dirty="0">
                <a:solidFill>
                  <a:schemeClr val="bg1"/>
                </a:solidFill>
                <a:latin typeface="Book Antiqua" pitchFamily="18" charset="0"/>
              </a:rPr>
              <a:t>Demande à ton Fils</a:t>
            </a:r>
          </a:p>
          <a:p>
            <a:pPr algn="ctr"/>
            <a:r>
              <a:rPr lang="fr-FR" sz="2800" b="1" dirty="0">
                <a:solidFill>
                  <a:schemeClr val="bg1"/>
                </a:solidFill>
                <a:latin typeface="Book Antiqua" pitchFamily="18" charset="0"/>
              </a:rPr>
              <a:t>De nous pardonner.</a:t>
            </a:r>
          </a:p>
        </p:txBody>
      </p:sp>
      <p:sp>
        <p:nvSpPr>
          <p:cNvPr id="17" name="ZoneTexte 16">
            <a:extLst>
              <a:ext uri="{FF2B5EF4-FFF2-40B4-BE49-F238E27FC236}">
                <a16:creationId xmlns:a16="http://schemas.microsoft.com/office/drawing/2014/main" id="{22CF9062-FD05-AA13-F12E-7FECA7F100D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&lt;ere ne Mari`a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A334454-D17A-2D65-0245-7DF1133EE0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0" y="1455902"/>
            <a:ext cx="9144000" cy="727122"/>
          </a:xfrm>
          <a:prstGeom prst="rect">
            <a:avLst/>
          </a:prstGeom>
        </p:spPr>
        <p:txBody>
          <a:bodyPr wrap="square">
            <a:spAutoFit/>
          </a:bodyPr>
          <a:lstStyle/>
          <a:p>
            <a:pPr algn="ctr"/>
            <a:r>
              <a:rPr lang="it-IT" sz="4125" dirty="0">
                <a:solidFill>
                  <a:prstClr val="white"/>
                </a:solidFill>
                <a:latin typeface="Avva_Marcos" pitchFamily="82" charset="0"/>
              </a:rPr>
              <a:t>T</a:t>
            </a:r>
            <a:r>
              <a:rPr lang="it-IT" sz="4125" dirty="0">
                <a:solidFill>
                  <a:prstClr val="white"/>
                </a:solidFill>
                <a:latin typeface="CS Avva Shenouda" pitchFamily="34" charset="0"/>
              </a:rPr>
              <a:t>eoi `nhikanoc</a:t>
            </a:r>
            <a:endParaRPr lang="fr-FR" sz="4125" dirty="0">
              <a:solidFill>
                <a:prstClr val="white"/>
              </a:solidFill>
              <a:latin typeface="CS Avva Shenouda" pitchFamily="34" charset="0"/>
            </a:endParaRPr>
          </a:p>
        </p:txBody>
      </p:sp>
      <p:sp>
        <p:nvSpPr>
          <p:cNvPr id="7" name="Rectangle 6"/>
          <p:cNvSpPr/>
          <p:nvPr/>
        </p:nvSpPr>
        <p:spPr>
          <a:xfrm>
            <a:off x="2141730" y="3003798"/>
            <a:ext cx="4806534" cy="461665"/>
          </a:xfrm>
          <a:prstGeom prst="rect">
            <a:avLst/>
          </a:prstGeom>
        </p:spPr>
        <p:txBody>
          <a:bodyPr wrap="square">
            <a:spAutoFit/>
          </a:bodyPr>
          <a:lstStyle/>
          <a:p>
            <a:pPr algn="ctr"/>
            <a:r>
              <a:rPr lang="fr-FR" sz="2400" b="1" dirty="0">
                <a:solidFill>
                  <a:prstClr val="white"/>
                </a:solidFill>
                <a:latin typeface="Book Antiqua" pitchFamily="18" charset="0"/>
              </a:rPr>
              <a:t>Et tu es bien plus digne…</a:t>
            </a:r>
          </a:p>
        </p:txBody>
      </p:sp>
      <p:sp>
        <p:nvSpPr>
          <p:cNvPr id="2" name="Rectangle 1">
            <a:hlinkClick r:id="rId2" action="ppaction://hlinksldjump"/>
          </p:cNvPr>
          <p:cNvSpPr/>
          <p:nvPr/>
        </p:nvSpPr>
        <p:spPr>
          <a:xfrm>
            <a:off x="6948264" y="4245936"/>
            <a:ext cx="1944216"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schemeClr val="bg1"/>
                </a:solidFill>
                <a:latin typeface="CS Avva Shenouda" pitchFamily="34" charset="0"/>
              </a:rPr>
              <a:t>Akcolcel</a:t>
            </a:r>
            <a:r>
              <a:rPr lang="fr-FR" sz="1350" dirty="0">
                <a:solidFill>
                  <a:schemeClr val="bg1"/>
                </a:solidFill>
                <a:latin typeface="CS Avva Shenouda" pitchFamily="34" charset="0"/>
              </a:rPr>
              <a:t> `</a:t>
            </a:r>
            <a:r>
              <a:rPr lang="fr-FR" sz="1350" dirty="0" err="1">
                <a:solidFill>
                  <a:schemeClr val="bg1"/>
                </a:solidFill>
                <a:latin typeface="CS Avva Shenouda" pitchFamily="34" charset="0"/>
              </a:rPr>
              <a:t>nnen'u,y</a:t>
            </a:r>
            <a:endParaRPr lang="fr-FR" sz="1350" dirty="0"/>
          </a:p>
        </p:txBody>
      </p:sp>
      <p:sp>
        <p:nvSpPr>
          <p:cNvPr id="17" name="ZoneTexte 16">
            <a:extLst>
              <a:ext uri="{FF2B5EF4-FFF2-40B4-BE49-F238E27FC236}">
                <a16:creationId xmlns:a16="http://schemas.microsoft.com/office/drawing/2014/main" id="{DB17D244-ADEC-8120-FAB7-EFA45E764C9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3" action="ppaction://hlinksldjump"/>
            <a:extLst>
              <a:ext uri="{FF2B5EF4-FFF2-40B4-BE49-F238E27FC236}">
                <a16:creationId xmlns:a16="http://schemas.microsoft.com/office/drawing/2014/main" id="{C935A8E9-1061-E06A-C7C4-7674077022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3896858"/>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أنتِ مستحقة أكثر</a:t>
            </a:r>
            <a:endParaRPr lang="fr-FR" sz="3200" dirty="0">
              <a:solidFill>
                <a:schemeClr val="bg1"/>
              </a:solidFill>
            </a:endParaRPr>
          </a:p>
          <a:p>
            <a:pPr algn="just" rtl="1"/>
            <a:r>
              <a:rPr lang="ar-AE" sz="3200" dirty="0">
                <a:solidFill>
                  <a:schemeClr val="bg1"/>
                </a:solidFill>
              </a:rPr>
              <a:t>من جميع القديسين</a:t>
            </a:r>
            <a:endParaRPr lang="fr-FR" sz="3200" dirty="0">
              <a:solidFill>
                <a:schemeClr val="bg1"/>
              </a:solidFill>
            </a:endParaRPr>
          </a:p>
          <a:p>
            <a:pPr algn="just" rtl="1"/>
            <a:r>
              <a:rPr lang="ar-AE" sz="3200" dirty="0">
                <a:solidFill>
                  <a:schemeClr val="bg1"/>
                </a:solidFill>
              </a:rPr>
              <a:t>أن </a:t>
            </a:r>
            <a:r>
              <a:rPr lang="ar-AE" sz="3200" dirty="0" err="1">
                <a:solidFill>
                  <a:schemeClr val="bg1"/>
                </a:solidFill>
              </a:rPr>
              <a:t>تطلبى</a:t>
            </a:r>
            <a:r>
              <a:rPr lang="ar-AE" sz="3200" dirty="0">
                <a:solidFill>
                  <a:schemeClr val="bg1"/>
                </a:solidFill>
              </a:rPr>
              <a:t> عنا</a:t>
            </a:r>
            <a:endParaRPr lang="fr-FR" sz="3200" dirty="0">
              <a:solidFill>
                <a:schemeClr val="bg1"/>
              </a:solidFill>
            </a:endParaRPr>
          </a:p>
          <a:p>
            <a:pPr algn="just" rtl="1"/>
            <a:r>
              <a:rPr lang="ar-AE" sz="3200" dirty="0">
                <a:solidFill>
                  <a:schemeClr val="bg1"/>
                </a:solidFill>
              </a:rPr>
              <a:t>أيتها الممتلئة نعمة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Avva_Marcos" pitchFamily="82" charset="0"/>
              </a:rPr>
              <a:t>T</a:t>
            </a:r>
            <a:r>
              <a:rPr lang="it-IT" sz="2800" dirty="0">
                <a:solidFill>
                  <a:schemeClr val="bg1"/>
                </a:solidFill>
                <a:latin typeface="CS Avva Shenouda" pitchFamily="34" charset="0"/>
              </a:rPr>
              <a:t>eoi `nhikanoc @ `ehote ny=e=;=u tyrou @ e;retwbh</a:t>
            </a:r>
            <a:br>
              <a:rPr lang="it-IT" sz="2800" dirty="0">
                <a:solidFill>
                  <a:schemeClr val="bg1"/>
                </a:solidFill>
                <a:latin typeface="CS Avva Shenouda" pitchFamily="34" charset="0"/>
              </a:rPr>
            </a:br>
            <a:r>
              <a:rPr lang="it-IT" sz="2800" dirty="0">
                <a:solidFill>
                  <a:schemeClr val="bg1"/>
                </a:solidFill>
                <a:latin typeface="CS Avva Shenouda" pitchFamily="34" charset="0"/>
              </a:rPr>
              <a:t>`ejwn @ `w ;ye;meh `n`hmot.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es bien plus digne</a:t>
            </a:r>
          </a:p>
          <a:p>
            <a:pPr algn="ctr"/>
            <a:r>
              <a:rPr lang="fr-FR" sz="2800" b="1" dirty="0">
                <a:solidFill>
                  <a:schemeClr val="bg1"/>
                </a:solidFill>
                <a:latin typeface="Book Antiqua" pitchFamily="18" charset="0"/>
              </a:rPr>
              <a:t>Que l’ensemble des saints</a:t>
            </a:r>
          </a:p>
          <a:p>
            <a:pPr algn="ctr"/>
            <a:r>
              <a:rPr lang="fr-FR" sz="2800" b="1" dirty="0">
                <a:solidFill>
                  <a:schemeClr val="bg1"/>
                </a:solidFill>
                <a:latin typeface="Book Antiqua" pitchFamily="18" charset="0"/>
              </a:rPr>
              <a:t>D’intercéder pour nous</a:t>
            </a:r>
          </a:p>
          <a:p>
            <a:pPr algn="ctr"/>
            <a:r>
              <a:rPr lang="fr-FR" sz="2800" b="1" dirty="0">
                <a:solidFill>
                  <a:schemeClr val="bg1"/>
                </a:solidFill>
                <a:latin typeface="Book Antiqua" pitchFamily="18" charset="0"/>
              </a:rPr>
              <a:t>Ô toi pleine de grâce</a:t>
            </a:r>
          </a:p>
        </p:txBody>
      </p:sp>
      <p:sp>
        <p:nvSpPr>
          <p:cNvPr id="17" name="ZoneTexte 16">
            <a:extLst>
              <a:ext uri="{FF2B5EF4-FFF2-40B4-BE49-F238E27FC236}">
                <a16:creationId xmlns:a16="http://schemas.microsoft.com/office/drawing/2014/main" id="{8A3D4FD5-3A46-5895-C39E-31C3D5DB956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F6F97B5-9BF0-577F-F071-07EBB1C9DF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أنت مرتفعة جداً</a:t>
            </a:r>
            <a:endParaRPr lang="fr-FR" sz="3200" dirty="0">
              <a:solidFill>
                <a:schemeClr val="bg1"/>
              </a:solidFill>
            </a:endParaRPr>
          </a:p>
          <a:p>
            <a:pPr algn="just" rtl="1"/>
            <a:r>
              <a:rPr lang="ar-AE" sz="3200" dirty="0">
                <a:solidFill>
                  <a:schemeClr val="bg1"/>
                </a:solidFill>
              </a:rPr>
              <a:t>أكثر من رؤساء الآباء</a:t>
            </a:r>
            <a:endParaRPr lang="fr-FR" sz="3200" dirty="0">
              <a:solidFill>
                <a:schemeClr val="bg1"/>
              </a:solidFill>
            </a:endParaRPr>
          </a:p>
          <a:p>
            <a:pPr algn="just" rtl="1"/>
            <a:r>
              <a:rPr lang="ar-AE" sz="3200" dirty="0">
                <a:solidFill>
                  <a:schemeClr val="bg1"/>
                </a:solidFill>
              </a:rPr>
              <a:t>ومكرمة أفضل</a:t>
            </a:r>
            <a:endParaRPr lang="fr-FR" sz="3200" dirty="0">
              <a:solidFill>
                <a:schemeClr val="bg1"/>
              </a:solidFill>
            </a:endParaRPr>
          </a:p>
          <a:p>
            <a:pPr algn="just" rtl="1"/>
            <a:r>
              <a:rPr lang="ar-AE" sz="3200" dirty="0">
                <a:solidFill>
                  <a:schemeClr val="bg1"/>
                </a:solidFill>
              </a:rPr>
              <a:t>من الأنبياء</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Te[oci `emasw @ `ehote nipatriar,yc @ ouoh tetai`yout @ `ehote ni`provytyc.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Beaucoup plus élevée</a:t>
            </a:r>
          </a:p>
          <a:p>
            <a:pPr algn="ctr"/>
            <a:r>
              <a:rPr lang="fr-FR" sz="2800" b="1" dirty="0">
                <a:solidFill>
                  <a:schemeClr val="bg1"/>
                </a:solidFill>
                <a:latin typeface="Book Antiqua" pitchFamily="18" charset="0"/>
              </a:rPr>
              <a:t>Que tous les patriarches</a:t>
            </a:r>
          </a:p>
          <a:p>
            <a:pPr algn="ctr"/>
            <a:r>
              <a:rPr lang="fr-FR" sz="2800" b="1" dirty="0">
                <a:solidFill>
                  <a:schemeClr val="bg1"/>
                </a:solidFill>
                <a:latin typeface="Book Antiqua" pitchFamily="18" charset="0"/>
              </a:rPr>
              <a:t>Et bien plus honorable</a:t>
            </a:r>
          </a:p>
          <a:p>
            <a:pPr algn="ctr"/>
            <a:r>
              <a:rPr lang="fr-FR" sz="2800" b="1" dirty="0">
                <a:solidFill>
                  <a:schemeClr val="bg1"/>
                </a:solidFill>
                <a:latin typeface="Book Antiqua" pitchFamily="18" charset="0"/>
              </a:rPr>
              <a:t>Que tous les prophètes</a:t>
            </a:r>
          </a:p>
        </p:txBody>
      </p:sp>
      <p:sp>
        <p:nvSpPr>
          <p:cNvPr id="17" name="ZoneTexte 16">
            <a:extLst>
              <a:ext uri="{FF2B5EF4-FFF2-40B4-BE49-F238E27FC236}">
                <a16:creationId xmlns:a16="http://schemas.microsoft.com/office/drawing/2014/main" id="{4CAFD7A5-2236-2BAC-8DD6-746B3590A1F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05E3CE6-BCFC-52D8-2FF3-4233C4CC42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ولك سعي</a:t>
            </a:r>
            <a:endParaRPr lang="fr-FR" sz="3200" dirty="0">
              <a:solidFill>
                <a:schemeClr val="bg1"/>
              </a:solidFill>
            </a:endParaRPr>
          </a:p>
          <a:p>
            <a:pPr algn="just" rtl="1"/>
            <a:r>
              <a:rPr lang="ar-AE" sz="3200" dirty="0">
                <a:solidFill>
                  <a:schemeClr val="bg1"/>
                </a:solidFill>
              </a:rPr>
              <a:t>بدالة</a:t>
            </a:r>
            <a:endParaRPr lang="fr-FR" sz="3200" dirty="0">
              <a:solidFill>
                <a:schemeClr val="bg1"/>
              </a:solidFill>
            </a:endParaRPr>
          </a:p>
          <a:p>
            <a:pPr algn="just" rtl="1"/>
            <a:r>
              <a:rPr lang="ar-AE" sz="3200" dirty="0">
                <a:solidFill>
                  <a:schemeClr val="bg1"/>
                </a:solidFill>
              </a:rPr>
              <a:t>أكثر من </a:t>
            </a:r>
            <a:r>
              <a:rPr lang="ar-AE" sz="3200" dirty="0" err="1">
                <a:solidFill>
                  <a:schemeClr val="bg1"/>
                </a:solidFill>
              </a:rPr>
              <a:t>الشاروبيم</a:t>
            </a:r>
            <a:endParaRPr lang="fr-FR" sz="3200" dirty="0">
              <a:solidFill>
                <a:schemeClr val="bg1"/>
              </a:solidFill>
            </a:endParaRPr>
          </a:p>
          <a:p>
            <a:pPr algn="just" rtl="1"/>
            <a:r>
              <a:rPr lang="ar-AE" sz="3200" dirty="0" err="1">
                <a:solidFill>
                  <a:schemeClr val="bg1"/>
                </a:solidFill>
              </a:rPr>
              <a:t>والسارافيم</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Ouonte jinmosi @ qen ouparryci`a @ `ehote Ni,eroubim @ nem Niceravim.</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as libre accès</a:t>
            </a:r>
          </a:p>
          <a:p>
            <a:pPr algn="ctr"/>
            <a:r>
              <a:rPr lang="fr-FR" sz="2800" b="1" dirty="0">
                <a:solidFill>
                  <a:schemeClr val="bg1"/>
                </a:solidFill>
                <a:latin typeface="Book Antiqua" pitchFamily="18" charset="0"/>
              </a:rPr>
              <a:t>Avec plus d’assurance</a:t>
            </a:r>
          </a:p>
          <a:p>
            <a:pPr algn="ctr"/>
            <a:r>
              <a:rPr lang="fr-FR" sz="2800" b="1" dirty="0">
                <a:solidFill>
                  <a:schemeClr val="bg1"/>
                </a:solidFill>
                <a:latin typeface="Book Antiqua" pitchFamily="18" charset="0"/>
              </a:rPr>
              <a:t>Que tous les Chérubins</a:t>
            </a:r>
          </a:p>
          <a:p>
            <a:pPr algn="ctr"/>
            <a:r>
              <a:rPr lang="fr-FR" sz="2800" b="1" dirty="0">
                <a:solidFill>
                  <a:schemeClr val="bg1"/>
                </a:solidFill>
                <a:latin typeface="Book Antiqua" pitchFamily="18" charset="0"/>
              </a:rPr>
              <a:t>Aussi les Séraphins</a:t>
            </a:r>
          </a:p>
        </p:txBody>
      </p:sp>
      <p:sp>
        <p:nvSpPr>
          <p:cNvPr id="17" name="ZoneTexte 16">
            <a:extLst>
              <a:ext uri="{FF2B5EF4-FFF2-40B4-BE49-F238E27FC236}">
                <a16:creationId xmlns:a16="http://schemas.microsoft.com/office/drawing/2014/main" id="{901B5550-B1A6-20F3-6BAE-0B60CA865C7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37D0658-E75F-5862-8504-C4C7172BC2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لأنك أنت بالحقيقة</a:t>
            </a:r>
            <a:endParaRPr lang="fr-FR" sz="3200" dirty="0">
              <a:solidFill>
                <a:schemeClr val="bg1"/>
              </a:solidFill>
            </a:endParaRPr>
          </a:p>
          <a:p>
            <a:pPr algn="just" rtl="1"/>
            <a:r>
              <a:rPr lang="ar-AE" sz="3200" dirty="0">
                <a:solidFill>
                  <a:schemeClr val="bg1"/>
                </a:solidFill>
              </a:rPr>
              <a:t>فخر جنسنا</a:t>
            </a:r>
            <a:endParaRPr lang="fr-FR" sz="3200" dirty="0">
              <a:solidFill>
                <a:schemeClr val="bg1"/>
              </a:solidFill>
            </a:endParaRPr>
          </a:p>
          <a:p>
            <a:pPr algn="just" rtl="1"/>
            <a:r>
              <a:rPr lang="ar-AE" sz="3200" dirty="0">
                <a:solidFill>
                  <a:schemeClr val="bg1"/>
                </a:solidFill>
              </a:rPr>
              <a:t>وشفيعة</a:t>
            </a:r>
            <a:endParaRPr lang="fr-FR" sz="3200" dirty="0">
              <a:solidFill>
                <a:schemeClr val="bg1"/>
              </a:solidFill>
            </a:endParaRPr>
          </a:p>
          <a:p>
            <a:pPr algn="just" rtl="1"/>
            <a:r>
              <a:rPr lang="ar-AE" sz="3200" dirty="0">
                <a:solidFill>
                  <a:schemeClr val="bg1"/>
                </a:solidFill>
              </a:rPr>
              <a:t>نفوسنا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`N;o gar `aly;wc @ pe `psousou `mpengenoc @ ouoh ]`proctatyc @ `nte nen'u,y.</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En vérité tu es</a:t>
            </a:r>
          </a:p>
          <a:p>
            <a:pPr algn="ctr"/>
            <a:r>
              <a:rPr lang="fr-FR" sz="2800" b="1" dirty="0">
                <a:solidFill>
                  <a:schemeClr val="bg1"/>
                </a:solidFill>
                <a:latin typeface="Book Antiqua" pitchFamily="18" charset="0"/>
              </a:rPr>
              <a:t>Fierté de notre race</a:t>
            </a:r>
          </a:p>
          <a:p>
            <a:pPr algn="ctr"/>
            <a:r>
              <a:rPr lang="fr-FR" sz="2800" b="1" dirty="0">
                <a:solidFill>
                  <a:schemeClr val="bg1"/>
                </a:solidFill>
                <a:latin typeface="Book Antiqua" pitchFamily="18" charset="0"/>
              </a:rPr>
              <a:t>Aussi l’intercesseur</a:t>
            </a:r>
          </a:p>
          <a:p>
            <a:pPr algn="ctr"/>
            <a:r>
              <a:rPr lang="fr-FR" sz="2800" b="1" dirty="0">
                <a:solidFill>
                  <a:schemeClr val="bg1"/>
                </a:solidFill>
                <a:latin typeface="Book Antiqua" pitchFamily="18" charset="0"/>
              </a:rPr>
              <a:t>De nos âmes à tous</a:t>
            </a:r>
          </a:p>
        </p:txBody>
      </p:sp>
      <p:sp>
        <p:nvSpPr>
          <p:cNvPr id="17" name="ZoneTexte 16">
            <a:extLst>
              <a:ext uri="{FF2B5EF4-FFF2-40B4-BE49-F238E27FC236}">
                <a16:creationId xmlns:a16="http://schemas.microsoft.com/office/drawing/2014/main" id="{BE6BD5D5-9519-511B-20B1-6263CB29CC8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A408CA3-6274-F277-F55B-C992ED2BBE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err="1">
                <a:solidFill>
                  <a:schemeClr val="bg1"/>
                </a:solidFill>
              </a:rPr>
              <a:t>اشفعى</a:t>
            </a:r>
            <a:r>
              <a:rPr lang="ar-AE" sz="3200" dirty="0">
                <a:solidFill>
                  <a:schemeClr val="bg1"/>
                </a:solidFill>
              </a:rPr>
              <a:t> فينا</a:t>
            </a:r>
            <a:endParaRPr lang="fr-FR" sz="3200" dirty="0">
              <a:solidFill>
                <a:schemeClr val="bg1"/>
              </a:solidFill>
            </a:endParaRPr>
          </a:p>
          <a:p>
            <a:pPr algn="just" rtl="1"/>
            <a:r>
              <a:rPr lang="ar-AE" sz="3200" dirty="0">
                <a:solidFill>
                  <a:schemeClr val="bg1"/>
                </a:solidFill>
              </a:rPr>
              <a:t>أمام مخلصنا</a:t>
            </a:r>
            <a:endParaRPr lang="fr-FR" sz="3200" dirty="0">
              <a:solidFill>
                <a:schemeClr val="bg1"/>
              </a:solidFill>
            </a:endParaRPr>
          </a:p>
          <a:p>
            <a:pPr algn="just" rtl="1"/>
            <a:r>
              <a:rPr lang="ar-AE" sz="3200" dirty="0">
                <a:solidFill>
                  <a:schemeClr val="bg1"/>
                </a:solidFill>
              </a:rPr>
              <a:t>لكى يثبتنا</a:t>
            </a:r>
            <a:endParaRPr lang="fr-FR" sz="3200" dirty="0">
              <a:solidFill>
                <a:schemeClr val="bg1"/>
              </a:solidFill>
            </a:endParaRPr>
          </a:p>
          <a:p>
            <a:pPr algn="just" rtl="1"/>
            <a:r>
              <a:rPr lang="ar-AE" sz="3200" dirty="0" err="1">
                <a:solidFill>
                  <a:schemeClr val="bg1"/>
                </a:solidFill>
              </a:rPr>
              <a:t>فى</a:t>
            </a:r>
            <a:r>
              <a:rPr lang="ar-AE" sz="3200" dirty="0">
                <a:solidFill>
                  <a:schemeClr val="bg1"/>
                </a:solidFill>
              </a:rPr>
              <a:t> الايمان المستقيم</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`Ari`precbeuin `ejwn @ nahren Pencwtyr @ hopwc `nteftajron @ qen pinah] etcoutwn.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intercède pour nous</a:t>
            </a:r>
          </a:p>
          <a:p>
            <a:pPr algn="ctr"/>
            <a:r>
              <a:rPr lang="fr-FR" sz="2800" b="1" dirty="0">
                <a:solidFill>
                  <a:schemeClr val="bg1"/>
                </a:solidFill>
                <a:latin typeface="Book Antiqua" pitchFamily="18" charset="0"/>
              </a:rPr>
              <a:t>Auprès de notre Sauveur</a:t>
            </a:r>
          </a:p>
          <a:p>
            <a:pPr algn="ctr"/>
            <a:r>
              <a:rPr lang="fr-FR" sz="2800" b="1" dirty="0">
                <a:solidFill>
                  <a:schemeClr val="bg1"/>
                </a:solidFill>
                <a:latin typeface="Book Antiqua" pitchFamily="18" charset="0"/>
              </a:rPr>
              <a:t>Pour qu’il nous affermisse</a:t>
            </a:r>
          </a:p>
          <a:p>
            <a:pPr algn="ctr"/>
            <a:r>
              <a:rPr lang="fr-FR" sz="2800" b="1" dirty="0">
                <a:solidFill>
                  <a:schemeClr val="bg1"/>
                </a:solidFill>
                <a:latin typeface="Book Antiqua" pitchFamily="18" charset="0"/>
              </a:rPr>
              <a:t>Dans la foi orthodoxe</a:t>
            </a:r>
          </a:p>
        </p:txBody>
      </p:sp>
      <p:sp>
        <p:nvSpPr>
          <p:cNvPr id="17" name="ZoneTexte 16">
            <a:extLst>
              <a:ext uri="{FF2B5EF4-FFF2-40B4-BE49-F238E27FC236}">
                <a16:creationId xmlns:a16="http://schemas.microsoft.com/office/drawing/2014/main" id="{FC056949-8497-F56D-AB1B-3DCF3243D88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0C0DBAD-FF4D-6EFE-C1E6-DEFB9BC339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وينعم لنا</a:t>
            </a:r>
            <a:endParaRPr lang="fr-FR" sz="3200" dirty="0">
              <a:solidFill>
                <a:schemeClr val="bg1"/>
              </a:solidFill>
            </a:endParaRPr>
          </a:p>
          <a:p>
            <a:pPr algn="just" rtl="1"/>
            <a:r>
              <a:rPr lang="ar-AE" sz="3200" dirty="0">
                <a:solidFill>
                  <a:schemeClr val="bg1"/>
                </a:solidFill>
              </a:rPr>
              <a:t>بمغفرة خطايانا</a:t>
            </a:r>
            <a:endParaRPr lang="fr-FR" sz="3200" dirty="0">
              <a:solidFill>
                <a:schemeClr val="bg1"/>
              </a:solidFill>
            </a:endParaRPr>
          </a:p>
          <a:p>
            <a:pPr algn="just" rtl="1"/>
            <a:r>
              <a:rPr lang="ar-AE" sz="3200" dirty="0">
                <a:solidFill>
                  <a:schemeClr val="bg1"/>
                </a:solidFill>
              </a:rPr>
              <a:t>لنفوز برحمة</a:t>
            </a:r>
            <a:endParaRPr lang="fr-FR" sz="3200" dirty="0">
              <a:solidFill>
                <a:schemeClr val="bg1"/>
              </a:solidFill>
            </a:endParaRPr>
          </a:p>
          <a:p>
            <a:pPr algn="just" rtl="1"/>
            <a:r>
              <a:rPr lang="ar-AE" sz="3200" dirty="0">
                <a:solidFill>
                  <a:schemeClr val="bg1"/>
                </a:solidFill>
              </a:rPr>
              <a:t>بشفاعاتك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`Ntefer`hmot nan @ `mpi,w `ebol `nte nennobi @ `ntensasni eunai @ hiten ne`precbi`a.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Afin qu’il nous accorde</a:t>
            </a:r>
          </a:p>
          <a:p>
            <a:pPr algn="ctr"/>
            <a:r>
              <a:rPr lang="fr-FR" sz="2800" b="1" dirty="0">
                <a:solidFill>
                  <a:schemeClr val="bg1"/>
                </a:solidFill>
                <a:latin typeface="Book Antiqua" pitchFamily="18" charset="0"/>
              </a:rPr>
              <a:t>Pardon de nos péchés</a:t>
            </a:r>
          </a:p>
          <a:p>
            <a:pPr algn="ctr"/>
            <a:r>
              <a:rPr lang="fr-FR" sz="2800" b="1" dirty="0">
                <a:solidFill>
                  <a:schemeClr val="bg1"/>
                </a:solidFill>
                <a:latin typeface="Book Antiqua" pitchFamily="18" charset="0"/>
              </a:rPr>
              <a:t>Qu’il nous prenne en pitié</a:t>
            </a:r>
          </a:p>
          <a:p>
            <a:pPr algn="ctr"/>
            <a:r>
              <a:rPr lang="fr-FR" sz="2800" b="1" dirty="0">
                <a:solidFill>
                  <a:schemeClr val="bg1"/>
                </a:solidFill>
                <a:latin typeface="Book Antiqua" pitchFamily="18" charset="0"/>
              </a:rPr>
              <a:t>Par tes intercessions</a:t>
            </a:r>
          </a:p>
        </p:txBody>
      </p:sp>
      <p:sp>
        <p:nvSpPr>
          <p:cNvPr id="17" name="ZoneTexte 16">
            <a:extLst>
              <a:ext uri="{FF2B5EF4-FFF2-40B4-BE49-F238E27FC236}">
                <a16:creationId xmlns:a16="http://schemas.microsoft.com/office/drawing/2014/main" id="{5F190649-CEC4-5516-276E-504798851F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7B5FF53-91F1-EE1B-C125-EF0CD50155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كل الأسماء العالية</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لغير المتجسدين</a:t>
            </a:r>
            <a:endParaRPr lang="fr-FR" sz="3200" dirty="0">
              <a:solidFill>
                <a:schemeClr val="bg1"/>
              </a:solidFill>
            </a:endParaRPr>
          </a:p>
          <a:p>
            <a:pPr algn="just" rtl="1"/>
            <a:r>
              <a:rPr lang="ar-AE" sz="3200" dirty="0">
                <a:solidFill>
                  <a:schemeClr val="bg1"/>
                </a:solidFill>
              </a:rPr>
              <a:t>الوف الملائكة</a:t>
            </a:r>
            <a:endParaRPr lang="fr-FR" sz="3200" dirty="0">
              <a:solidFill>
                <a:schemeClr val="bg1"/>
              </a:solidFill>
            </a:endParaRPr>
          </a:p>
          <a:p>
            <a:pPr algn="just" rtl="1"/>
            <a:r>
              <a:rPr lang="ar-AE" sz="3200" dirty="0">
                <a:solidFill>
                  <a:schemeClr val="bg1"/>
                </a:solidFill>
              </a:rPr>
              <a:t>ورؤساء الملائكة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Ran niben et[oci @ `nte niacwmatoc @ ni`ananso</a:t>
            </a:r>
            <a:br>
              <a:rPr lang="it-IT" sz="2800" dirty="0">
                <a:solidFill>
                  <a:schemeClr val="bg1"/>
                </a:solidFill>
                <a:latin typeface="CS Avva Shenouda" pitchFamily="34" charset="0"/>
              </a:rPr>
            </a:br>
            <a:r>
              <a:rPr lang="it-IT" sz="2800" dirty="0">
                <a:solidFill>
                  <a:schemeClr val="bg1"/>
                </a:solidFill>
                <a:latin typeface="CS Avva Shenouda" pitchFamily="34" charset="0"/>
              </a:rPr>
              <a:t>`naggeloc @ nem ar,yaggeloc.</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Tous les noms élevés</a:t>
            </a:r>
          </a:p>
          <a:p>
            <a:pPr algn="ctr"/>
            <a:r>
              <a:rPr lang="fr-FR" sz="2800" b="1" dirty="0">
                <a:solidFill>
                  <a:schemeClr val="bg1"/>
                </a:solidFill>
                <a:latin typeface="Book Antiqua" pitchFamily="18" charset="0"/>
              </a:rPr>
              <a:t>Des êtres incorporels</a:t>
            </a:r>
          </a:p>
          <a:p>
            <a:pPr algn="ctr"/>
            <a:r>
              <a:rPr lang="fr-FR" sz="2800" b="1" dirty="0">
                <a:solidFill>
                  <a:schemeClr val="bg1"/>
                </a:solidFill>
                <a:latin typeface="Book Antiqua" pitchFamily="18" charset="0"/>
              </a:rPr>
              <a:t>Que sont les milliers d’anges</a:t>
            </a:r>
          </a:p>
          <a:p>
            <a:pPr algn="ctr"/>
            <a:r>
              <a:rPr lang="fr-FR" sz="2800" b="1" dirty="0">
                <a:solidFill>
                  <a:schemeClr val="bg1"/>
                </a:solidFill>
                <a:latin typeface="Book Antiqua" pitchFamily="18" charset="0"/>
              </a:rPr>
              <a:t>Ainsi que les archanges</a:t>
            </a:r>
          </a:p>
        </p:txBody>
      </p:sp>
      <p:sp>
        <p:nvSpPr>
          <p:cNvPr id="17" name="ZoneTexte 16">
            <a:extLst>
              <a:ext uri="{FF2B5EF4-FFF2-40B4-BE49-F238E27FC236}">
                <a16:creationId xmlns:a16="http://schemas.microsoft.com/office/drawing/2014/main" id="{8F830C55-3A8F-0279-B286-A455D4C8FE9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2E8C65F-8AC5-199D-66D6-AA4002CD86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لم يبلغوا عظمة</a:t>
            </a:r>
            <a:endParaRPr lang="fr-FR" sz="3200" dirty="0">
              <a:solidFill>
                <a:schemeClr val="bg1"/>
              </a:solidFill>
            </a:endParaRPr>
          </a:p>
          <a:p>
            <a:pPr algn="just" rtl="1"/>
            <a:r>
              <a:rPr lang="ar-AE" sz="3200" dirty="0" err="1">
                <a:solidFill>
                  <a:schemeClr val="bg1"/>
                </a:solidFill>
              </a:rPr>
              <a:t>طوباوياتك</a:t>
            </a:r>
            <a:endParaRPr lang="fr-FR" sz="3200" dirty="0">
              <a:solidFill>
                <a:schemeClr val="bg1"/>
              </a:solidFill>
            </a:endParaRPr>
          </a:p>
          <a:p>
            <a:pPr algn="just" rtl="1"/>
            <a:r>
              <a:rPr lang="ar-AE" sz="3200" dirty="0">
                <a:solidFill>
                  <a:schemeClr val="bg1"/>
                </a:solidFill>
              </a:rPr>
              <a:t>أيتها المشتملة</a:t>
            </a:r>
            <a:endParaRPr lang="fr-FR" sz="3200" dirty="0">
              <a:solidFill>
                <a:schemeClr val="bg1"/>
              </a:solidFill>
            </a:endParaRPr>
          </a:p>
          <a:p>
            <a:pPr algn="just" rtl="1"/>
            <a:r>
              <a:rPr lang="ar-AE" sz="3200" dirty="0">
                <a:solidFill>
                  <a:schemeClr val="bg1"/>
                </a:solidFill>
              </a:rPr>
              <a:t>بمجد رب الجنود</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schemeClr val="bg1"/>
                </a:solidFill>
                <a:latin typeface="CS Avva Shenouda" pitchFamily="34" charset="0"/>
              </a:rPr>
              <a:t>¿ `Mpo`usvoh `e`p[ici @ `nte nemakaricmoc @ `w ;yetjolh `mpi`wou @ `nte</a:t>
            </a:r>
            <a:br>
              <a:rPr lang="it-IT" sz="2800" dirty="0">
                <a:solidFill>
                  <a:schemeClr val="bg1"/>
                </a:solidFill>
                <a:latin typeface="CS Avva Shenouda" pitchFamily="34" charset="0"/>
              </a:rPr>
            </a:br>
            <a:r>
              <a:rPr lang="it-IT" sz="2800" dirty="0">
                <a:solidFill>
                  <a:schemeClr val="bg1"/>
                </a:solidFill>
                <a:latin typeface="CS Avva Shenouda" pitchFamily="34" charset="0"/>
              </a:rPr>
              <a:t>`P¡ cabaw;.</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n’ont pas pu atteindre</a:t>
            </a:r>
          </a:p>
          <a:p>
            <a:pPr algn="ctr"/>
            <a:r>
              <a:rPr lang="fr-FR" sz="2800" b="1" dirty="0">
                <a:solidFill>
                  <a:schemeClr val="bg1"/>
                </a:solidFill>
                <a:latin typeface="Book Antiqua" pitchFamily="18" charset="0"/>
              </a:rPr>
              <a:t>Ta béatitude</a:t>
            </a:r>
          </a:p>
          <a:p>
            <a:pPr algn="ctr"/>
            <a:r>
              <a:rPr lang="fr-FR" sz="2800" b="1" dirty="0">
                <a:solidFill>
                  <a:schemeClr val="bg1"/>
                </a:solidFill>
                <a:latin typeface="Book Antiqua" pitchFamily="18" charset="0"/>
              </a:rPr>
              <a:t>Toi entourée de gloire</a:t>
            </a:r>
          </a:p>
          <a:p>
            <a:pPr algn="ctr"/>
            <a:r>
              <a:rPr lang="fr-FR" sz="2800" b="1" dirty="0">
                <a:solidFill>
                  <a:schemeClr val="bg1"/>
                </a:solidFill>
                <a:latin typeface="Book Antiqua" pitchFamily="18" charset="0"/>
              </a:rPr>
              <a:t>Du Seigneur </a:t>
            </a:r>
            <a:r>
              <a:rPr lang="fr-FR" sz="2800" b="1" dirty="0" err="1">
                <a:solidFill>
                  <a:schemeClr val="bg1"/>
                </a:solidFill>
                <a:latin typeface="Book Antiqua" pitchFamily="18" charset="0"/>
              </a:rPr>
              <a:t>Sabaoth</a:t>
            </a:r>
            <a:endParaRPr lang="fr-FR" sz="2800" b="1" dirty="0">
              <a:solidFill>
                <a:schemeClr val="bg1"/>
              </a:solidFill>
              <a:latin typeface="Book Antiqua" pitchFamily="18" charset="0"/>
            </a:endParaRPr>
          </a:p>
        </p:txBody>
      </p:sp>
      <p:sp>
        <p:nvSpPr>
          <p:cNvPr id="17" name="ZoneTexte 16">
            <a:extLst>
              <a:ext uri="{FF2B5EF4-FFF2-40B4-BE49-F238E27FC236}">
                <a16:creationId xmlns:a16="http://schemas.microsoft.com/office/drawing/2014/main" id="{89268BBC-41B0-BB69-AA96-52ED03BB2D1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6B21440-D127-6F9D-8774-99433CF47C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أنتِ مضيئة</a:t>
            </a:r>
            <a:endParaRPr lang="fr-FR" sz="3200" dirty="0">
              <a:solidFill>
                <a:schemeClr val="bg1"/>
              </a:solidFill>
            </a:endParaRPr>
          </a:p>
          <a:p>
            <a:pPr algn="just" rtl="1"/>
            <a:r>
              <a:rPr lang="ar-AE" sz="3200" dirty="0">
                <a:solidFill>
                  <a:schemeClr val="bg1"/>
                </a:solidFill>
              </a:rPr>
              <a:t>أكثر من الشمس</a:t>
            </a:r>
            <a:endParaRPr lang="fr-FR" sz="3200" dirty="0">
              <a:solidFill>
                <a:schemeClr val="bg1"/>
              </a:solidFill>
            </a:endParaRPr>
          </a:p>
          <a:p>
            <a:pPr algn="just" rtl="1"/>
            <a:r>
              <a:rPr lang="ar-AE" sz="3200" dirty="0">
                <a:solidFill>
                  <a:schemeClr val="bg1"/>
                </a:solidFill>
              </a:rPr>
              <a:t>ولامعة</a:t>
            </a:r>
            <a:endParaRPr lang="fr-FR" sz="3200" dirty="0">
              <a:solidFill>
                <a:schemeClr val="bg1"/>
              </a:solidFill>
            </a:endParaRPr>
          </a:p>
          <a:p>
            <a:pPr algn="just" rtl="1"/>
            <a:r>
              <a:rPr lang="ar-AE" sz="3200" dirty="0">
                <a:solidFill>
                  <a:schemeClr val="bg1"/>
                </a:solidFill>
              </a:rPr>
              <a:t>أكثر من </a:t>
            </a:r>
            <a:r>
              <a:rPr lang="ar-AE" sz="3200" dirty="0" err="1">
                <a:solidFill>
                  <a:schemeClr val="bg1"/>
                </a:solidFill>
              </a:rPr>
              <a:t>الشاروبيم</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schemeClr val="bg1"/>
                </a:solidFill>
                <a:latin typeface="CS Avva Shenouda" pitchFamily="34" charset="0"/>
              </a:rPr>
              <a:t>Tehiaktin `ebol @ `ehote `vry @ teoi `nlam`proc @ `ehote Ni,eroubim.</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es plus rayonnante</a:t>
            </a:r>
          </a:p>
          <a:p>
            <a:pPr algn="ctr"/>
            <a:r>
              <a:rPr lang="fr-FR" sz="2800" b="1" dirty="0">
                <a:solidFill>
                  <a:schemeClr val="bg1"/>
                </a:solidFill>
                <a:latin typeface="Book Antiqua" pitchFamily="18" charset="0"/>
              </a:rPr>
              <a:t>Bien plus que le soleil</a:t>
            </a:r>
          </a:p>
          <a:p>
            <a:pPr algn="ctr"/>
            <a:r>
              <a:rPr lang="fr-FR" sz="2800" b="1" dirty="0">
                <a:solidFill>
                  <a:schemeClr val="bg1"/>
                </a:solidFill>
                <a:latin typeface="Book Antiqua" pitchFamily="18" charset="0"/>
              </a:rPr>
              <a:t>Et plus resplendissante</a:t>
            </a:r>
          </a:p>
          <a:p>
            <a:pPr algn="ctr"/>
            <a:r>
              <a:rPr lang="fr-FR" sz="2800" b="1" dirty="0">
                <a:solidFill>
                  <a:schemeClr val="bg1"/>
                </a:solidFill>
                <a:latin typeface="Book Antiqua" pitchFamily="18" charset="0"/>
              </a:rPr>
              <a:t>Que les chérubins</a:t>
            </a:r>
          </a:p>
        </p:txBody>
      </p:sp>
      <p:sp>
        <p:nvSpPr>
          <p:cNvPr id="17" name="ZoneTexte 16">
            <a:extLst>
              <a:ext uri="{FF2B5EF4-FFF2-40B4-BE49-F238E27FC236}">
                <a16:creationId xmlns:a16="http://schemas.microsoft.com/office/drawing/2014/main" id="{50718789-5AF2-75E8-A27F-46AD6AC707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2CE64D8-EDEC-EAFA-03F3-6B4715F76E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err="1">
                <a:solidFill>
                  <a:schemeClr val="bg1"/>
                </a:solidFill>
              </a:rPr>
              <a:t>والسارافيم</a:t>
            </a:r>
            <a:endParaRPr lang="fr-FR" sz="3200" dirty="0">
              <a:solidFill>
                <a:schemeClr val="bg1"/>
              </a:solidFill>
            </a:endParaRPr>
          </a:p>
          <a:p>
            <a:pPr algn="just" rtl="1"/>
            <a:r>
              <a:rPr lang="ar-AE" sz="3200" dirty="0">
                <a:solidFill>
                  <a:schemeClr val="bg1"/>
                </a:solidFill>
              </a:rPr>
              <a:t>ذوى الستة الأجنحة</a:t>
            </a:r>
            <a:endParaRPr lang="fr-FR" sz="3200" dirty="0">
              <a:solidFill>
                <a:schemeClr val="bg1"/>
              </a:solidFill>
            </a:endParaRPr>
          </a:p>
          <a:p>
            <a:pPr algn="just" rtl="1"/>
            <a:r>
              <a:rPr lang="ar-AE" sz="3200" dirty="0">
                <a:solidFill>
                  <a:schemeClr val="bg1"/>
                </a:solidFill>
              </a:rPr>
              <a:t>يرفرفون</a:t>
            </a:r>
            <a:endParaRPr lang="fr-FR" sz="3200" dirty="0">
              <a:solidFill>
                <a:schemeClr val="bg1"/>
              </a:solidFill>
            </a:endParaRPr>
          </a:p>
          <a:p>
            <a:pPr algn="just" rtl="1"/>
            <a:r>
              <a:rPr lang="ar-AE" sz="3200" dirty="0">
                <a:solidFill>
                  <a:schemeClr val="bg1"/>
                </a:solidFill>
              </a:rPr>
              <a:t>عليك بتهليل</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 Nem Niceravim @ na pi^ `ntenh @ ceerripizin qajw @ qen ou`e`slylou`i.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les séraphins</a:t>
            </a:r>
          </a:p>
          <a:p>
            <a:pPr algn="ctr"/>
            <a:r>
              <a:rPr lang="fr-FR" sz="2800" b="1" dirty="0">
                <a:solidFill>
                  <a:schemeClr val="bg1"/>
                </a:solidFill>
                <a:latin typeface="Book Antiqua" pitchFamily="18" charset="0"/>
              </a:rPr>
              <a:t>Séraphins aux six ailes</a:t>
            </a:r>
          </a:p>
          <a:p>
            <a:pPr algn="ctr"/>
            <a:r>
              <a:rPr lang="fr-FR" sz="2800" b="1" dirty="0">
                <a:solidFill>
                  <a:schemeClr val="bg1"/>
                </a:solidFill>
                <a:latin typeface="Book Antiqua" pitchFamily="18" charset="0"/>
              </a:rPr>
              <a:t>Ils les agitent sur toi</a:t>
            </a:r>
          </a:p>
          <a:p>
            <a:pPr algn="ctr"/>
            <a:r>
              <a:rPr lang="fr-FR" sz="2800" b="1" dirty="0">
                <a:solidFill>
                  <a:schemeClr val="bg1"/>
                </a:solidFill>
                <a:latin typeface="Book Antiqua" pitchFamily="18" charset="0"/>
              </a:rPr>
              <a:t>Avec allégresse</a:t>
            </a:r>
          </a:p>
        </p:txBody>
      </p:sp>
      <p:sp>
        <p:nvSpPr>
          <p:cNvPr id="17" name="ZoneTexte 16">
            <a:extLst>
              <a:ext uri="{FF2B5EF4-FFF2-40B4-BE49-F238E27FC236}">
                <a16:creationId xmlns:a16="http://schemas.microsoft.com/office/drawing/2014/main" id="{0935549A-178B-CB03-5DF3-C2BBD8DD65B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BFEA4A4-589F-8D86-05BF-74767F34A4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مجدك يا مريم</a:t>
            </a:r>
            <a:endParaRPr lang="fr-FR" sz="3200" dirty="0">
              <a:solidFill>
                <a:schemeClr val="bg1"/>
              </a:solidFill>
            </a:endParaRPr>
          </a:p>
          <a:p>
            <a:pPr algn="just" rtl="1"/>
            <a:r>
              <a:rPr lang="ar-AE" sz="3200" dirty="0">
                <a:solidFill>
                  <a:schemeClr val="bg1"/>
                </a:solidFill>
              </a:rPr>
              <a:t>أرفع من السماء</a:t>
            </a:r>
            <a:endParaRPr lang="fr-FR" sz="3200" dirty="0">
              <a:solidFill>
                <a:schemeClr val="bg1"/>
              </a:solidFill>
            </a:endParaRPr>
          </a:p>
          <a:p>
            <a:pPr algn="just" rtl="1"/>
            <a:r>
              <a:rPr lang="ar-AE" sz="3200" dirty="0">
                <a:solidFill>
                  <a:schemeClr val="bg1"/>
                </a:solidFill>
              </a:rPr>
              <a:t>وأنت أكرم من الأرض</a:t>
            </a:r>
            <a:endParaRPr lang="fr-FR" sz="3200" dirty="0">
              <a:solidFill>
                <a:schemeClr val="bg1"/>
              </a:solidFill>
            </a:endParaRPr>
          </a:p>
          <a:p>
            <a:pPr algn="just" rtl="1"/>
            <a:r>
              <a:rPr lang="ar-AE" sz="3200" dirty="0">
                <a:solidFill>
                  <a:schemeClr val="bg1"/>
                </a:solidFill>
              </a:rPr>
              <a:t>وسكانها</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Pe`wou Mari`a @ [oci `ehote</a:t>
            </a:r>
            <a:br>
              <a:rPr lang="pt-BR" sz="2800" dirty="0">
                <a:solidFill>
                  <a:schemeClr val="bg1"/>
                </a:solidFill>
                <a:latin typeface="CS Avva Shenouda" pitchFamily="34" charset="0"/>
              </a:rPr>
            </a:br>
            <a:r>
              <a:rPr lang="pt-BR" sz="2800" dirty="0">
                <a:solidFill>
                  <a:schemeClr val="bg1"/>
                </a:solidFill>
                <a:latin typeface="CS Avva Shenouda" pitchFamily="34" charset="0"/>
              </a:rPr>
              <a:t>`tve @ tetai`yout `e`pkahi @ nem nyetsop `nqytf.</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Ta gloire ô Marie</a:t>
            </a:r>
          </a:p>
          <a:p>
            <a:pPr algn="ctr"/>
            <a:r>
              <a:rPr lang="fr-FR" sz="2800" b="1" dirty="0">
                <a:solidFill>
                  <a:schemeClr val="bg1"/>
                </a:solidFill>
                <a:latin typeface="Book Antiqua" pitchFamily="18" charset="0"/>
              </a:rPr>
              <a:t>A dépassé le ciel</a:t>
            </a:r>
          </a:p>
          <a:p>
            <a:pPr algn="ctr"/>
            <a:r>
              <a:rPr lang="fr-FR" sz="2800" b="1" dirty="0">
                <a:solidFill>
                  <a:schemeClr val="bg1"/>
                </a:solidFill>
                <a:latin typeface="Book Antiqua" pitchFamily="18" charset="0"/>
              </a:rPr>
              <a:t>Plus noble que la terre</a:t>
            </a:r>
          </a:p>
          <a:p>
            <a:pPr algn="ctr"/>
            <a:r>
              <a:rPr lang="fr-FR" sz="2800" b="1" dirty="0">
                <a:solidFill>
                  <a:schemeClr val="bg1"/>
                </a:solidFill>
                <a:latin typeface="Book Antiqua" pitchFamily="18" charset="0"/>
              </a:rPr>
              <a:t>Et ses habitants</a:t>
            </a:r>
          </a:p>
        </p:txBody>
      </p:sp>
      <p:sp>
        <p:nvSpPr>
          <p:cNvPr id="17" name="ZoneTexte 16">
            <a:extLst>
              <a:ext uri="{FF2B5EF4-FFF2-40B4-BE49-F238E27FC236}">
                <a16:creationId xmlns:a16="http://schemas.microsoft.com/office/drawing/2014/main" id="{DA4B1A66-8A9E-DCB4-48C8-BE057CC94AA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C2DB27F-CC9A-D9BF-DF89-E1BFF8680C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لأنك أنت بالحقيقة</a:t>
            </a:r>
            <a:endParaRPr lang="fr-FR" sz="3200" dirty="0">
              <a:solidFill>
                <a:schemeClr val="bg1"/>
              </a:solidFill>
            </a:endParaRPr>
          </a:p>
          <a:p>
            <a:pPr algn="just" rtl="1"/>
            <a:r>
              <a:rPr lang="ar-AE" sz="3200" dirty="0">
                <a:solidFill>
                  <a:schemeClr val="bg1"/>
                </a:solidFill>
              </a:rPr>
              <a:t>الطريق الحقيقي</a:t>
            </a:r>
            <a:endParaRPr lang="fr-FR" sz="3200" dirty="0">
              <a:solidFill>
                <a:schemeClr val="bg1"/>
              </a:solidFill>
            </a:endParaRPr>
          </a:p>
          <a:p>
            <a:pPr algn="just" rtl="1"/>
            <a:r>
              <a:rPr lang="ar-AE" sz="3200" dirty="0">
                <a:solidFill>
                  <a:schemeClr val="bg1"/>
                </a:solidFill>
              </a:rPr>
              <a:t>المؤدى</a:t>
            </a:r>
            <a:endParaRPr lang="fr-FR" sz="3200" dirty="0">
              <a:solidFill>
                <a:schemeClr val="bg1"/>
              </a:solidFill>
            </a:endParaRPr>
          </a:p>
          <a:p>
            <a:pPr algn="just" rtl="1"/>
            <a:r>
              <a:rPr lang="ar-AE" sz="3200" dirty="0">
                <a:solidFill>
                  <a:schemeClr val="bg1"/>
                </a:solidFill>
              </a:rPr>
              <a:t>إلى السموات</a:t>
            </a:r>
            <a:endParaRPr lang="fr-FR" sz="3200" dirty="0">
              <a:solidFill>
                <a:schemeClr val="bg1"/>
              </a:solidFill>
            </a:endParaRPr>
          </a:p>
        </p:txBody>
      </p:sp>
      <p:sp>
        <p:nvSpPr>
          <p:cNvPr id="6" name="Rectangle 5"/>
          <p:cNvSpPr/>
          <p:nvPr/>
        </p:nvSpPr>
        <p:spPr>
          <a:xfrm>
            <a:off x="323528" y="249492"/>
            <a:ext cx="4806534" cy="1384995"/>
          </a:xfrm>
          <a:prstGeom prst="rect">
            <a:avLst/>
          </a:prstGeom>
        </p:spPr>
        <p:txBody>
          <a:bodyPr wrap="square">
            <a:spAutoFit/>
          </a:bodyPr>
          <a:lstStyle/>
          <a:p>
            <a:pPr algn="just"/>
            <a:r>
              <a:rPr lang="pt-BR" sz="2800" dirty="0">
                <a:solidFill>
                  <a:schemeClr val="bg1"/>
                </a:solidFill>
                <a:latin typeface="CS Avva Shenouda" pitchFamily="34" charset="0"/>
              </a:rPr>
              <a:t>¿ `N;o gar `aly;wc @ te ]`ctrata `mmyi @ etoi</a:t>
            </a:r>
            <a:br>
              <a:rPr lang="pt-BR" sz="2800" dirty="0">
                <a:solidFill>
                  <a:schemeClr val="bg1"/>
                </a:solidFill>
                <a:latin typeface="CS Avva Shenouda" pitchFamily="34" charset="0"/>
              </a:rPr>
            </a:br>
            <a:r>
              <a:rPr lang="pt-BR" sz="2800" dirty="0">
                <a:solidFill>
                  <a:schemeClr val="bg1"/>
                </a:solidFill>
                <a:latin typeface="CS Avva Shenouda" pitchFamily="34" charset="0"/>
              </a:rPr>
              <a:t>`mma`mmosi @ `e`pswi `enivyou`i.</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es en vérité</a:t>
            </a:r>
          </a:p>
          <a:p>
            <a:pPr algn="ctr"/>
            <a:r>
              <a:rPr lang="fr-FR" sz="2800" b="1" dirty="0">
                <a:solidFill>
                  <a:schemeClr val="bg1"/>
                </a:solidFill>
                <a:latin typeface="Book Antiqua" pitchFamily="18" charset="0"/>
              </a:rPr>
              <a:t>Le chemin véritable</a:t>
            </a:r>
          </a:p>
          <a:p>
            <a:pPr algn="ctr"/>
            <a:r>
              <a:rPr lang="fr-FR" sz="2800" b="1" dirty="0">
                <a:solidFill>
                  <a:schemeClr val="bg1"/>
                </a:solidFill>
                <a:latin typeface="Book Antiqua" pitchFamily="18" charset="0"/>
              </a:rPr>
              <a:t>Qui nous mène tout droit</a:t>
            </a:r>
          </a:p>
          <a:p>
            <a:pPr algn="ctr"/>
            <a:r>
              <a:rPr lang="fr-FR" sz="2800" b="1" dirty="0">
                <a:solidFill>
                  <a:schemeClr val="bg1"/>
                </a:solidFill>
                <a:latin typeface="Book Antiqua" pitchFamily="18" charset="0"/>
              </a:rPr>
              <a:t>Là-haut jusqu’aux cieux</a:t>
            </a:r>
          </a:p>
        </p:txBody>
      </p:sp>
      <p:sp>
        <p:nvSpPr>
          <p:cNvPr id="17" name="ZoneTexte 16">
            <a:extLst>
              <a:ext uri="{FF2B5EF4-FFF2-40B4-BE49-F238E27FC236}">
                <a16:creationId xmlns:a16="http://schemas.microsoft.com/office/drawing/2014/main" id="{F28FDFF5-0428-6CB9-36C5-B2555999B6D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3E31FC9-DCB5-598C-560A-FE410B691D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لبست الفرح</a:t>
            </a:r>
            <a:endParaRPr lang="fr-FR" sz="3200" dirty="0">
              <a:solidFill>
                <a:schemeClr val="bg1"/>
              </a:solidFill>
            </a:endParaRPr>
          </a:p>
          <a:p>
            <a:pPr algn="just" rtl="1"/>
            <a:r>
              <a:rPr lang="ar-AE" sz="3200" dirty="0">
                <a:solidFill>
                  <a:schemeClr val="bg1"/>
                </a:solidFill>
              </a:rPr>
              <a:t>والتهليل</a:t>
            </a:r>
            <a:endParaRPr lang="fr-FR" sz="3200" dirty="0">
              <a:solidFill>
                <a:schemeClr val="bg1"/>
              </a:solidFill>
            </a:endParaRPr>
          </a:p>
          <a:p>
            <a:pPr algn="just" rtl="1"/>
            <a:r>
              <a:rPr lang="ar-AE" sz="3200" dirty="0">
                <a:solidFill>
                  <a:schemeClr val="bg1"/>
                </a:solidFill>
              </a:rPr>
              <a:t>وتمنطقت بالقوة</a:t>
            </a:r>
            <a:endParaRPr lang="fr-FR" sz="3200" dirty="0">
              <a:solidFill>
                <a:schemeClr val="bg1"/>
              </a:solidFill>
            </a:endParaRPr>
          </a:p>
          <a:p>
            <a:pPr algn="just" rtl="1"/>
            <a:r>
              <a:rPr lang="ar-AE" sz="3200" dirty="0">
                <a:solidFill>
                  <a:schemeClr val="bg1"/>
                </a:solidFill>
              </a:rPr>
              <a:t>يا ابنة صهيون</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`Are]hiw] @ `m`vrasi nem</a:t>
            </a:r>
            <a:br>
              <a:rPr lang="pt-BR" sz="2800" dirty="0">
                <a:solidFill>
                  <a:schemeClr val="bg1"/>
                </a:solidFill>
                <a:latin typeface="CS Avva Shenouda" pitchFamily="34" charset="0"/>
              </a:rPr>
            </a:br>
            <a:r>
              <a:rPr lang="pt-BR" sz="2800" dirty="0">
                <a:solidFill>
                  <a:schemeClr val="bg1"/>
                </a:solidFill>
                <a:latin typeface="CS Avva Shenouda" pitchFamily="34" charset="0"/>
              </a:rPr>
              <a:t>`p;elyl @ `aremor] `noujom @ `w `tseri `nCiwn.</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as revêtu</a:t>
            </a:r>
          </a:p>
          <a:p>
            <a:pPr algn="ctr"/>
            <a:r>
              <a:rPr lang="fr-FR" sz="2800" b="1" dirty="0">
                <a:solidFill>
                  <a:schemeClr val="bg1"/>
                </a:solidFill>
                <a:latin typeface="Book Antiqua" pitchFamily="18" charset="0"/>
              </a:rPr>
              <a:t>La joie et l’allégresse</a:t>
            </a:r>
          </a:p>
          <a:p>
            <a:pPr algn="ctr"/>
            <a:r>
              <a:rPr lang="fr-FR" sz="2800" b="1" dirty="0">
                <a:solidFill>
                  <a:schemeClr val="bg1"/>
                </a:solidFill>
                <a:latin typeface="Book Antiqua" pitchFamily="18" charset="0"/>
              </a:rPr>
              <a:t>Aussi, tu t’es parée</a:t>
            </a:r>
          </a:p>
          <a:p>
            <a:pPr algn="ctr"/>
            <a:r>
              <a:rPr lang="fr-FR" sz="2800" b="1" dirty="0">
                <a:solidFill>
                  <a:schemeClr val="bg1"/>
                </a:solidFill>
                <a:latin typeface="Book Antiqua" pitchFamily="18" charset="0"/>
              </a:rPr>
              <a:t>De force, fille de Sion</a:t>
            </a:r>
          </a:p>
        </p:txBody>
      </p:sp>
      <p:sp>
        <p:nvSpPr>
          <p:cNvPr id="17" name="ZoneTexte 16">
            <a:extLst>
              <a:ext uri="{FF2B5EF4-FFF2-40B4-BE49-F238E27FC236}">
                <a16:creationId xmlns:a16="http://schemas.microsoft.com/office/drawing/2014/main" id="{7EF95B9F-B9D1-C35D-5C5D-B2E69592811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C2A287B-353D-5288-2914-8F0F29FA70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يا من لبست</a:t>
            </a:r>
            <a:endParaRPr lang="fr-FR" sz="3200" dirty="0">
              <a:solidFill>
                <a:schemeClr val="bg1"/>
              </a:solidFill>
            </a:endParaRPr>
          </a:p>
          <a:p>
            <a:pPr algn="just" rtl="1"/>
            <a:r>
              <a:rPr lang="ar-AE" sz="3200" dirty="0">
                <a:solidFill>
                  <a:schemeClr val="bg1"/>
                </a:solidFill>
              </a:rPr>
              <a:t>لباس </a:t>
            </a:r>
            <a:r>
              <a:rPr lang="ar-AE" sz="3200" dirty="0" err="1">
                <a:solidFill>
                  <a:schemeClr val="bg1"/>
                </a:solidFill>
              </a:rPr>
              <a:t>السمائيين</a:t>
            </a:r>
            <a:endParaRPr lang="fr-FR" sz="3200" dirty="0">
              <a:solidFill>
                <a:schemeClr val="bg1"/>
              </a:solidFill>
            </a:endParaRPr>
          </a:p>
          <a:p>
            <a:pPr algn="just" rtl="1"/>
            <a:r>
              <a:rPr lang="ar-AE" sz="3200" dirty="0">
                <a:solidFill>
                  <a:schemeClr val="bg1"/>
                </a:solidFill>
              </a:rPr>
              <a:t>حتى سترت آدم</a:t>
            </a:r>
            <a:endParaRPr lang="fr-FR" sz="3200" dirty="0">
              <a:solidFill>
                <a:schemeClr val="bg1"/>
              </a:solidFill>
            </a:endParaRPr>
          </a:p>
          <a:p>
            <a:pPr algn="just" rtl="1"/>
            <a:r>
              <a:rPr lang="ar-AE" sz="3200" dirty="0">
                <a:solidFill>
                  <a:schemeClr val="bg1"/>
                </a:solidFill>
              </a:rPr>
              <a:t>بلباس النعمة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`W ;yetac]hiwtc @ </a:t>
            </a:r>
            <a:br>
              <a:rPr lang="pt-BR" sz="2800" dirty="0">
                <a:solidFill>
                  <a:schemeClr val="bg1"/>
                </a:solidFill>
                <a:latin typeface="CS Avva Shenouda" pitchFamily="34" charset="0"/>
              </a:rPr>
            </a:br>
            <a:r>
              <a:rPr lang="pt-BR" sz="2800" dirty="0">
                <a:solidFill>
                  <a:schemeClr val="bg1"/>
                </a:solidFill>
                <a:latin typeface="CS Avva Shenouda" pitchFamily="34" charset="0"/>
              </a:rPr>
              <a:t>`n`thebcw `nnanivyou`i @</a:t>
            </a:r>
            <a:br>
              <a:rPr lang="pt-BR" sz="2800" dirty="0">
                <a:solidFill>
                  <a:schemeClr val="bg1"/>
                </a:solidFill>
                <a:latin typeface="CS Avva Shenouda" pitchFamily="34" charset="0"/>
              </a:rPr>
            </a:br>
            <a:r>
              <a:rPr lang="pt-BR" sz="2800" dirty="0">
                <a:solidFill>
                  <a:schemeClr val="bg1"/>
                </a:solidFill>
                <a:latin typeface="CS Avva Shenouda" pitchFamily="34" charset="0"/>
              </a:rPr>
              <a:t>sa`ntechwbc `nAdam @ </a:t>
            </a:r>
            <a:br>
              <a:rPr lang="pt-BR" sz="2800" dirty="0">
                <a:solidFill>
                  <a:schemeClr val="bg1"/>
                </a:solidFill>
                <a:latin typeface="CS Avva Shenouda" pitchFamily="34" charset="0"/>
              </a:rPr>
            </a:br>
            <a:r>
              <a:rPr lang="pt-BR" sz="2800" dirty="0">
                <a:solidFill>
                  <a:schemeClr val="bg1"/>
                </a:solidFill>
                <a:latin typeface="CS Avva Shenouda" pitchFamily="34" charset="0"/>
              </a:rPr>
              <a:t>`n`thebcw `mpi`hmot.</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Toi qui as revêtu</a:t>
            </a:r>
          </a:p>
          <a:p>
            <a:pPr algn="ctr"/>
            <a:r>
              <a:rPr lang="fr-FR" sz="2800" b="1" dirty="0">
                <a:solidFill>
                  <a:schemeClr val="bg1"/>
                </a:solidFill>
                <a:latin typeface="Book Antiqua" pitchFamily="18" charset="0"/>
              </a:rPr>
              <a:t>L’habit des êtres célestes</a:t>
            </a:r>
          </a:p>
          <a:p>
            <a:pPr algn="ctr"/>
            <a:r>
              <a:rPr lang="fr-FR" sz="2800" b="1" dirty="0">
                <a:solidFill>
                  <a:schemeClr val="bg1"/>
                </a:solidFill>
                <a:latin typeface="Book Antiqua" pitchFamily="18" charset="0"/>
              </a:rPr>
              <a:t>Jusqu’à parer Adam</a:t>
            </a:r>
          </a:p>
          <a:p>
            <a:pPr algn="ctr"/>
            <a:r>
              <a:rPr lang="fr-FR" sz="2800" b="1" dirty="0">
                <a:solidFill>
                  <a:schemeClr val="bg1"/>
                </a:solidFill>
                <a:latin typeface="Book Antiqua" pitchFamily="18" charset="0"/>
              </a:rPr>
              <a:t>Du vêtement de la grâce</a:t>
            </a:r>
          </a:p>
        </p:txBody>
      </p:sp>
      <p:sp>
        <p:nvSpPr>
          <p:cNvPr id="17" name="ZoneTexte 16">
            <a:extLst>
              <a:ext uri="{FF2B5EF4-FFF2-40B4-BE49-F238E27FC236}">
                <a16:creationId xmlns:a16="http://schemas.microsoft.com/office/drawing/2014/main" id="{70179F7A-C96B-65B9-69F3-FC88F00F05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1169E95-8EDB-035D-686B-3480F1D1E8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ورددته مرة أخرى</a:t>
            </a:r>
            <a:endParaRPr lang="fr-FR" sz="3200" dirty="0">
              <a:solidFill>
                <a:schemeClr val="bg1"/>
              </a:solidFill>
            </a:endParaRPr>
          </a:p>
          <a:p>
            <a:pPr algn="just" rtl="1"/>
            <a:r>
              <a:rPr lang="ar-AE" sz="3200" dirty="0">
                <a:solidFill>
                  <a:schemeClr val="bg1"/>
                </a:solidFill>
              </a:rPr>
              <a:t>إلى الفردوس</a:t>
            </a:r>
            <a:endParaRPr lang="fr-FR" sz="3200" dirty="0">
              <a:solidFill>
                <a:schemeClr val="bg1"/>
              </a:solidFill>
            </a:endParaRPr>
          </a:p>
          <a:p>
            <a:pPr algn="just" rtl="1"/>
            <a:r>
              <a:rPr lang="ar-AE" sz="3200" dirty="0">
                <a:solidFill>
                  <a:schemeClr val="bg1"/>
                </a:solidFill>
              </a:rPr>
              <a:t>موضع الفرح</a:t>
            </a:r>
            <a:endParaRPr lang="fr-FR" sz="3200" dirty="0">
              <a:solidFill>
                <a:schemeClr val="bg1"/>
              </a:solidFill>
            </a:endParaRPr>
          </a:p>
          <a:p>
            <a:pPr algn="just" rtl="1"/>
            <a:r>
              <a:rPr lang="ar-AE" sz="3200" dirty="0">
                <a:solidFill>
                  <a:schemeClr val="bg1"/>
                </a:solidFill>
              </a:rPr>
              <a:t>ومسكن الصديقين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`Aretac;of `nkecop @ </a:t>
            </a:r>
            <a:br>
              <a:rPr lang="pt-BR" sz="2800" dirty="0">
                <a:solidFill>
                  <a:schemeClr val="bg1"/>
                </a:solidFill>
                <a:latin typeface="CS Avva Shenouda" pitchFamily="34" charset="0"/>
              </a:rPr>
            </a:br>
            <a:r>
              <a:rPr lang="pt-BR" sz="2800" dirty="0">
                <a:solidFill>
                  <a:schemeClr val="bg1"/>
                </a:solidFill>
                <a:latin typeface="CS Avva Shenouda" pitchFamily="34" charset="0"/>
              </a:rPr>
              <a:t>`epiparadicoc @ `ptopoc</a:t>
            </a:r>
            <a:br>
              <a:rPr lang="pt-BR" sz="2800" dirty="0">
                <a:solidFill>
                  <a:schemeClr val="bg1"/>
                </a:solidFill>
                <a:latin typeface="CS Avva Shenouda" pitchFamily="34" charset="0"/>
              </a:rPr>
            </a:br>
            <a:r>
              <a:rPr lang="pt-BR" sz="2800" dirty="0">
                <a:solidFill>
                  <a:schemeClr val="bg1"/>
                </a:solidFill>
                <a:latin typeface="CS Avva Shenouda" pitchFamily="34" charset="0"/>
              </a:rPr>
              <a:t>`m`pounof @ `vma`nswpi</a:t>
            </a:r>
            <a:br>
              <a:rPr lang="pt-BR" sz="2800" dirty="0">
                <a:solidFill>
                  <a:schemeClr val="bg1"/>
                </a:solidFill>
                <a:latin typeface="CS Avva Shenouda" pitchFamily="34" charset="0"/>
              </a:rPr>
            </a:br>
            <a:r>
              <a:rPr lang="pt-BR" sz="2800" dirty="0">
                <a:solidFill>
                  <a:schemeClr val="bg1"/>
                </a:solidFill>
                <a:latin typeface="CS Avva Shenouda" pitchFamily="34" charset="0"/>
              </a:rPr>
              <a:t>`nnidikeoc.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l’as ramené</a:t>
            </a:r>
          </a:p>
          <a:p>
            <a:pPr algn="ctr"/>
            <a:r>
              <a:rPr lang="fr-FR" sz="2800" b="1" dirty="0">
                <a:solidFill>
                  <a:schemeClr val="bg1"/>
                </a:solidFill>
                <a:latin typeface="Book Antiqua" pitchFamily="18" charset="0"/>
              </a:rPr>
              <a:t>A nouveau au paradis</a:t>
            </a:r>
          </a:p>
          <a:p>
            <a:pPr algn="ctr"/>
            <a:r>
              <a:rPr lang="fr-FR" sz="2800" b="1" dirty="0">
                <a:solidFill>
                  <a:schemeClr val="bg1"/>
                </a:solidFill>
                <a:latin typeface="Book Antiqua" pitchFamily="18" charset="0"/>
              </a:rPr>
              <a:t>Le site de la joie</a:t>
            </a:r>
          </a:p>
          <a:p>
            <a:pPr algn="ctr"/>
            <a:r>
              <a:rPr lang="fr-FR" sz="2800" b="1" dirty="0">
                <a:solidFill>
                  <a:schemeClr val="bg1"/>
                </a:solidFill>
                <a:latin typeface="Book Antiqua" pitchFamily="18" charset="0"/>
              </a:rPr>
              <a:t>Et la demeure des justes</a:t>
            </a:r>
          </a:p>
        </p:txBody>
      </p:sp>
      <p:sp>
        <p:nvSpPr>
          <p:cNvPr id="17" name="ZoneTexte 16">
            <a:extLst>
              <a:ext uri="{FF2B5EF4-FFF2-40B4-BE49-F238E27FC236}">
                <a16:creationId xmlns:a16="http://schemas.microsoft.com/office/drawing/2014/main" id="{9AF198DD-EB47-31E1-E126-6BD770548B5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14773E7-52FE-62F9-A370-986761882F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قُبة حقيقية</a:t>
            </a:r>
            <a:endParaRPr lang="fr-FR" sz="3200" dirty="0">
              <a:solidFill>
                <a:schemeClr val="bg1"/>
              </a:solidFill>
            </a:endParaRPr>
          </a:p>
          <a:p>
            <a:pPr algn="just" rtl="1"/>
            <a:r>
              <a:rPr lang="ar-AE" sz="3200" dirty="0">
                <a:solidFill>
                  <a:schemeClr val="bg1"/>
                </a:solidFill>
              </a:rPr>
              <a:t>هي مريم العذراء</a:t>
            </a:r>
            <a:endParaRPr lang="fr-FR" sz="3200" dirty="0">
              <a:solidFill>
                <a:schemeClr val="bg1"/>
              </a:solidFill>
            </a:endParaRPr>
          </a:p>
          <a:p>
            <a:pPr algn="just" rtl="1"/>
            <a:r>
              <a:rPr lang="ar-AE" sz="3200" dirty="0">
                <a:solidFill>
                  <a:schemeClr val="bg1"/>
                </a:solidFill>
              </a:rPr>
              <a:t>موضوع </a:t>
            </a:r>
            <a:r>
              <a:rPr lang="ar-AE" sz="3200" dirty="0" err="1">
                <a:solidFill>
                  <a:schemeClr val="bg1"/>
                </a:solidFill>
              </a:rPr>
              <a:t>فى</a:t>
            </a:r>
            <a:r>
              <a:rPr lang="ar-AE" sz="3200" dirty="0">
                <a:solidFill>
                  <a:schemeClr val="bg1"/>
                </a:solidFill>
              </a:rPr>
              <a:t> وسطها</a:t>
            </a:r>
            <a:endParaRPr lang="fr-FR" sz="3200" dirty="0">
              <a:solidFill>
                <a:schemeClr val="bg1"/>
              </a:solidFill>
            </a:endParaRPr>
          </a:p>
          <a:p>
            <a:pPr algn="just" rtl="1"/>
            <a:r>
              <a:rPr lang="ar-AE" sz="3200" dirty="0">
                <a:solidFill>
                  <a:schemeClr val="bg1"/>
                </a:solidFill>
              </a:rPr>
              <a:t>الشهادات الصادقة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Ou`ckyny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te Mari`a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eu,y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tecmy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nje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nimetme;reu</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etenhot</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Coupole véritable</a:t>
            </a:r>
          </a:p>
          <a:p>
            <a:pPr algn="ctr"/>
            <a:r>
              <a:rPr lang="fr-FR" sz="2800" b="1" dirty="0">
                <a:solidFill>
                  <a:schemeClr val="bg1"/>
                </a:solidFill>
                <a:latin typeface="Book Antiqua" pitchFamily="18" charset="0"/>
              </a:rPr>
              <a:t>Est la vierge Marie</a:t>
            </a:r>
          </a:p>
          <a:p>
            <a:pPr algn="ctr"/>
            <a:r>
              <a:rPr lang="fr-FR" sz="2800" b="1" dirty="0">
                <a:solidFill>
                  <a:schemeClr val="bg1"/>
                </a:solidFill>
                <a:latin typeface="Book Antiqua" pitchFamily="18" charset="0"/>
              </a:rPr>
              <a:t>En son sein sont placés</a:t>
            </a:r>
          </a:p>
          <a:p>
            <a:pPr algn="ctr"/>
            <a:r>
              <a:rPr lang="fr-FR" sz="2800" b="1" dirty="0">
                <a:solidFill>
                  <a:schemeClr val="bg1"/>
                </a:solidFill>
                <a:latin typeface="Book Antiqua" pitchFamily="18" charset="0"/>
              </a:rPr>
              <a:t>Tous les vrais témoignages</a:t>
            </a:r>
          </a:p>
        </p:txBody>
      </p:sp>
      <p:sp>
        <p:nvSpPr>
          <p:cNvPr id="17" name="ZoneTexte 16">
            <a:extLst>
              <a:ext uri="{FF2B5EF4-FFF2-40B4-BE49-F238E27FC236}">
                <a16:creationId xmlns:a16="http://schemas.microsoft.com/office/drawing/2014/main" id="{05B61B3C-2AA8-9D96-9625-5A0C01BEB89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37B8FF2-25CE-1035-3544-8CF11D14D7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التابوت النقي</a:t>
            </a:r>
            <a:endParaRPr lang="fr-FR" sz="3200" dirty="0">
              <a:solidFill>
                <a:schemeClr val="bg1"/>
              </a:solidFill>
            </a:endParaRPr>
          </a:p>
          <a:p>
            <a:pPr algn="just" rtl="1"/>
            <a:r>
              <a:rPr lang="ar-AE" sz="3200" dirty="0">
                <a:solidFill>
                  <a:schemeClr val="bg1"/>
                </a:solidFill>
              </a:rPr>
              <a:t>المصفح بالذهب</a:t>
            </a:r>
            <a:endParaRPr lang="fr-FR" sz="3200" dirty="0">
              <a:solidFill>
                <a:schemeClr val="bg1"/>
              </a:solidFill>
            </a:endParaRPr>
          </a:p>
          <a:p>
            <a:pPr algn="just" rtl="1"/>
            <a:r>
              <a:rPr lang="ar-AE" sz="3200" dirty="0">
                <a:solidFill>
                  <a:schemeClr val="bg1"/>
                </a:solidFill>
              </a:rPr>
              <a:t>من كل ناحية</a:t>
            </a:r>
            <a:endParaRPr lang="fr-FR" sz="3200" dirty="0">
              <a:solidFill>
                <a:schemeClr val="bg1"/>
              </a:solidFill>
            </a:endParaRPr>
          </a:p>
          <a:p>
            <a:pPr algn="just" rtl="1"/>
            <a:r>
              <a:rPr lang="ar-AE" sz="3200" dirty="0">
                <a:solidFill>
                  <a:schemeClr val="bg1"/>
                </a:solidFill>
              </a:rPr>
              <a:t>والغطاء </a:t>
            </a:r>
            <a:r>
              <a:rPr lang="ar-AE" sz="3200" dirty="0" err="1">
                <a:solidFill>
                  <a:schemeClr val="bg1"/>
                </a:solidFill>
              </a:rPr>
              <a:t>الكاروبي</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kibwtoc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nat;wleb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etosj</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ncaca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niben</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pi`ilactyrion</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`n&lt;</a:t>
            </a:r>
            <a:r>
              <a:rPr lang="fr-FR" sz="2800" dirty="0" err="1">
                <a:solidFill>
                  <a:schemeClr val="bg1"/>
                </a:solidFill>
                <a:latin typeface="CS Avva Shenouda" pitchFamily="34" charset="0"/>
              </a:rPr>
              <a:t>eroubimikon</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C’est l’arche non souillée</a:t>
            </a:r>
          </a:p>
          <a:p>
            <a:pPr algn="ctr"/>
            <a:r>
              <a:rPr lang="fr-FR" sz="2800" b="1" dirty="0">
                <a:solidFill>
                  <a:schemeClr val="bg1"/>
                </a:solidFill>
                <a:latin typeface="Book Antiqua" pitchFamily="18" charset="0"/>
              </a:rPr>
              <a:t>D’or, toute revêtue</a:t>
            </a:r>
          </a:p>
          <a:p>
            <a:pPr algn="ctr"/>
            <a:r>
              <a:rPr lang="fr-FR" sz="2800" b="1" dirty="0">
                <a:solidFill>
                  <a:schemeClr val="bg1"/>
                </a:solidFill>
                <a:latin typeface="Book Antiqua" pitchFamily="18" charset="0"/>
              </a:rPr>
              <a:t>Et au-dessus était</a:t>
            </a:r>
          </a:p>
          <a:p>
            <a:pPr algn="ctr"/>
            <a:r>
              <a:rPr lang="fr-FR" sz="2800" b="1" dirty="0">
                <a:solidFill>
                  <a:schemeClr val="bg1"/>
                </a:solidFill>
                <a:latin typeface="Book Antiqua" pitchFamily="18" charset="0"/>
              </a:rPr>
              <a:t>Le couvercle angélique</a:t>
            </a:r>
          </a:p>
        </p:txBody>
      </p:sp>
      <p:sp>
        <p:nvSpPr>
          <p:cNvPr id="17" name="ZoneTexte 16">
            <a:extLst>
              <a:ext uri="{FF2B5EF4-FFF2-40B4-BE49-F238E27FC236}">
                <a16:creationId xmlns:a16="http://schemas.microsoft.com/office/drawing/2014/main" id="{54DCA66E-FA3D-64E9-7F37-EA449765F55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C1C19AD-2A20-3605-3F1D-38AC2D8AF1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القسط </a:t>
            </a:r>
            <a:r>
              <a:rPr lang="ar-AE" sz="3200" dirty="0" err="1">
                <a:solidFill>
                  <a:schemeClr val="bg1"/>
                </a:solidFill>
              </a:rPr>
              <a:t>الذهبى</a:t>
            </a:r>
            <a:endParaRPr lang="fr-FR" sz="3200" dirty="0">
              <a:solidFill>
                <a:schemeClr val="bg1"/>
              </a:solidFill>
            </a:endParaRPr>
          </a:p>
          <a:p>
            <a:pPr algn="just" rtl="1"/>
            <a:r>
              <a:rPr lang="ar-AE" sz="3200" dirty="0" err="1">
                <a:solidFill>
                  <a:schemeClr val="bg1"/>
                </a:solidFill>
              </a:rPr>
              <a:t>المخفى</a:t>
            </a:r>
            <a:r>
              <a:rPr lang="ar-AE" sz="3200" dirty="0">
                <a:solidFill>
                  <a:schemeClr val="bg1"/>
                </a:solidFill>
              </a:rPr>
              <a:t> فيه المن</a:t>
            </a:r>
            <a:endParaRPr lang="fr-FR" sz="3200" dirty="0">
              <a:solidFill>
                <a:schemeClr val="bg1"/>
              </a:solidFill>
            </a:endParaRPr>
          </a:p>
          <a:p>
            <a:pPr algn="just" rtl="1"/>
            <a:r>
              <a:rPr lang="ar-AE" sz="3200" dirty="0">
                <a:solidFill>
                  <a:schemeClr val="bg1"/>
                </a:solidFill>
              </a:rPr>
              <a:t>هوذا كلمة الآب</a:t>
            </a:r>
            <a:endParaRPr lang="fr-FR" sz="3200" dirty="0">
              <a:solidFill>
                <a:schemeClr val="bg1"/>
              </a:solidFill>
            </a:endParaRPr>
          </a:p>
          <a:p>
            <a:pPr algn="just" rtl="1"/>
            <a:r>
              <a:rPr lang="ar-AE" sz="3200" dirty="0">
                <a:solidFill>
                  <a:schemeClr val="bg1"/>
                </a:solidFill>
              </a:rPr>
              <a:t>أتى وتجسد منك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Pi`</a:t>
            </a:r>
            <a:r>
              <a:rPr lang="fr-FR" sz="2800" dirty="0" err="1">
                <a:solidFill>
                  <a:schemeClr val="bg1"/>
                </a:solidFill>
                <a:latin typeface="CS Avva Shenouda" pitchFamily="34" charset="0"/>
              </a:rPr>
              <a:t>ctamnoc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pimanna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hyp</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nqytf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ic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Pilogoc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Viwt</a:t>
            </a:r>
            <a:r>
              <a:rPr lang="fr-FR" sz="2800" dirty="0">
                <a:solidFill>
                  <a:schemeClr val="bg1"/>
                </a:solidFill>
                <a:latin typeface="CS Avva Shenouda" pitchFamily="34" charset="0"/>
              </a:rPr>
              <a:t> @ `i </a:t>
            </a:r>
            <a:r>
              <a:rPr lang="fr-FR" sz="2800" dirty="0" err="1">
                <a:solidFill>
                  <a:schemeClr val="bg1"/>
                </a:solidFill>
                <a:latin typeface="CS Avva Shenouda" pitchFamily="34" charset="0"/>
              </a:rPr>
              <a:t>af</a:t>
            </a:r>
            <a:r>
              <a:rPr lang="fr-FR" sz="2800" dirty="0">
                <a:solidFill>
                  <a:schemeClr val="bg1"/>
                </a:solidFill>
                <a:latin typeface="CS Avva Shenouda" pitchFamily="34" charset="0"/>
              </a:rPr>
              <a:t>[</a:t>
            </a:r>
            <a:r>
              <a:rPr lang="fr-FR" sz="2800" dirty="0" err="1">
                <a:solidFill>
                  <a:schemeClr val="bg1"/>
                </a:solidFill>
                <a:latin typeface="CS Avva Shenouda" pitchFamily="34" charset="0"/>
              </a:rPr>
              <a:t>icarx</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L’urne en or où est</a:t>
            </a:r>
          </a:p>
          <a:p>
            <a:pPr algn="ctr"/>
            <a:r>
              <a:rPr lang="fr-FR" sz="2800" b="1" dirty="0">
                <a:solidFill>
                  <a:schemeClr val="bg1"/>
                </a:solidFill>
                <a:latin typeface="Book Antiqua" pitchFamily="18" charset="0"/>
              </a:rPr>
              <a:t>Cachée la manne, c’est</a:t>
            </a:r>
          </a:p>
          <a:p>
            <a:pPr algn="ctr"/>
            <a:r>
              <a:rPr lang="fr-FR" sz="2800" b="1" dirty="0">
                <a:solidFill>
                  <a:schemeClr val="bg1"/>
                </a:solidFill>
                <a:latin typeface="Book Antiqua" pitchFamily="18" charset="0"/>
              </a:rPr>
              <a:t>Le verbe du Père qui vint</a:t>
            </a:r>
          </a:p>
          <a:p>
            <a:pPr algn="ctr"/>
            <a:r>
              <a:rPr lang="fr-FR" sz="2800" b="1" dirty="0">
                <a:solidFill>
                  <a:schemeClr val="bg1"/>
                </a:solidFill>
                <a:latin typeface="Book Antiqua" pitchFamily="18" charset="0"/>
              </a:rPr>
              <a:t>Et s’incarna de toi</a:t>
            </a:r>
          </a:p>
        </p:txBody>
      </p:sp>
      <p:sp>
        <p:nvSpPr>
          <p:cNvPr id="17" name="ZoneTexte 16">
            <a:extLst>
              <a:ext uri="{FF2B5EF4-FFF2-40B4-BE49-F238E27FC236}">
                <a16:creationId xmlns:a16="http://schemas.microsoft.com/office/drawing/2014/main" id="{B8DD06D3-F64B-265C-1076-D89CF9CB80A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C08089A-7742-497C-4DAA-A2E505F144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المنارة الذهبية</a:t>
            </a:r>
            <a:endParaRPr lang="fr-FR" sz="3200" dirty="0">
              <a:solidFill>
                <a:schemeClr val="bg1"/>
              </a:solidFill>
            </a:endParaRPr>
          </a:p>
          <a:p>
            <a:pPr algn="just" rtl="1"/>
            <a:r>
              <a:rPr lang="ar-AE" sz="3200" dirty="0">
                <a:solidFill>
                  <a:schemeClr val="bg1"/>
                </a:solidFill>
              </a:rPr>
              <a:t>الحاملة النور الحقيقي</a:t>
            </a:r>
            <a:endParaRPr lang="fr-FR" sz="3200" dirty="0">
              <a:solidFill>
                <a:schemeClr val="bg1"/>
              </a:solidFill>
            </a:endParaRPr>
          </a:p>
          <a:p>
            <a:pPr algn="just" rtl="1"/>
            <a:r>
              <a:rPr lang="ar-AE" sz="3200" dirty="0">
                <a:solidFill>
                  <a:schemeClr val="bg1"/>
                </a:solidFill>
              </a:rPr>
              <a:t>الذى هو نور العالم</a:t>
            </a:r>
            <a:endParaRPr lang="fr-FR" sz="3200" dirty="0">
              <a:solidFill>
                <a:schemeClr val="bg1"/>
              </a:solidFill>
            </a:endParaRPr>
          </a:p>
          <a:p>
            <a:pPr algn="just" rtl="1"/>
            <a:r>
              <a:rPr lang="ar-AE" sz="3200" dirty="0">
                <a:solidFill>
                  <a:schemeClr val="bg1"/>
                </a:solidFill>
              </a:rPr>
              <a:t>الذى لا يُدنى منه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lu,ni`a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piouwini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vouwini</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mpikocmoc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piat`sqwnt</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erof</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 candélabre en or</a:t>
            </a:r>
          </a:p>
          <a:p>
            <a:pPr algn="ctr"/>
            <a:r>
              <a:rPr lang="fr-FR" sz="2800" b="1" dirty="0">
                <a:solidFill>
                  <a:schemeClr val="bg1"/>
                </a:solidFill>
                <a:latin typeface="Book Antiqua" pitchFamily="18" charset="0"/>
              </a:rPr>
              <a:t>Portant la vraie lumière, </a:t>
            </a:r>
          </a:p>
          <a:p>
            <a:pPr algn="ctr"/>
            <a:r>
              <a:rPr lang="fr-FR" sz="2800" b="1" dirty="0">
                <a:solidFill>
                  <a:schemeClr val="bg1"/>
                </a:solidFill>
                <a:latin typeface="Book Antiqua" pitchFamily="18" charset="0"/>
              </a:rPr>
              <a:t>Qui est lumière du monde</a:t>
            </a:r>
          </a:p>
          <a:p>
            <a:pPr algn="ctr"/>
            <a:r>
              <a:rPr lang="fr-FR" sz="2800" b="1" dirty="0">
                <a:solidFill>
                  <a:schemeClr val="bg1"/>
                </a:solidFill>
                <a:latin typeface="Book Antiqua" pitchFamily="18" charset="0"/>
              </a:rPr>
              <a:t>Ne peut être approchée</a:t>
            </a:r>
          </a:p>
        </p:txBody>
      </p:sp>
      <p:sp>
        <p:nvSpPr>
          <p:cNvPr id="17" name="ZoneTexte 16">
            <a:extLst>
              <a:ext uri="{FF2B5EF4-FFF2-40B4-BE49-F238E27FC236}">
                <a16:creationId xmlns:a16="http://schemas.microsoft.com/office/drawing/2014/main" id="{6EAEAECC-B106-34FE-E439-6B944D0DDA2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E9F294E-62EF-A7D8-D259-CAE405B2F4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المجمرة الذهبية</a:t>
            </a:r>
            <a:endParaRPr lang="fr-FR" sz="3200" dirty="0">
              <a:solidFill>
                <a:schemeClr val="bg1"/>
              </a:solidFill>
            </a:endParaRPr>
          </a:p>
          <a:p>
            <a:pPr algn="just" rtl="1"/>
            <a:r>
              <a:rPr lang="ar-AE" sz="3200" dirty="0">
                <a:solidFill>
                  <a:schemeClr val="bg1"/>
                </a:solidFill>
              </a:rPr>
              <a:t>الحاملة جمر النار</a:t>
            </a:r>
            <a:endParaRPr lang="fr-FR" sz="3200" dirty="0">
              <a:solidFill>
                <a:schemeClr val="bg1"/>
              </a:solidFill>
            </a:endParaRPr>
          </a:p>
          <a:p>
            <a:pPr algn="just" rtl="1"/>
            <a:r>
              <a:rPr lang="ar-AE" sz="3200" dirty="0">
                <a:solidFill>
                  <a:schemeClr val="bg1"/>
                </a:solidFill>
              </a:rPr>
              <a:t>والبخور المختار</a:t>
            </a:r>
            <a:endParaRPr lang="fr-FR" sz="3200" dirty="0">
              <a:solidFill>
                <a:schemeClr val="bg1"/>
              </a:solidFill>
            </a:endParaRPr>
          </a:p>
          <a:p>
            <a:pPr algn="just" rtl="1"/>
            <a:r>
              <a:rPr lang="ar-AE" sz="3200" dirty="0" err="1">
                <a:solidFill>
                  <a:schemeClr val="bg1"/>
                </a:solidFill>
              </a:rPr>
              <a:t>العنبرى</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soury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etfai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pijebc</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rwm</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pi`c;oinoufi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etcwtp</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`n`</a:t>
            </a:r>
            <a:r>
              <a:rPr lang="fr-FR" sz="2800" dirty="0" err="1">
                <a:solidFill>
                  <a:schemeClr val="bg1"/>
                </a:solidFill>
                <a:latin typeface="CS Avva Shenouda" pitchFamily="34" charset="0"/>
              </a:rPr>
              <a:t>arwmata</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L’encensoir en or</a:t>
            </a:r>
          </a:p>
          <a:p>
            <a:pPr algn="ctr"/>
            <a:r>
              <a:rPr lang="fr-FR" sz="2800" b="1" dirty="0">
                <a:solidFill>
                  <a:schemeClr val="bg1"/>
                </a:solidFill>
                <a:latin typeface="Book Antiqua" pitchFamily="18" charset="0"/>
              </a:rPr>
              <a:t>Portant la braise de feu</a:t>
            </a:r>
          </a:p>
          <a:p>
            <a:pPr algn="ctr"/>
            <a:r>
              <a:rPr lang="fr-FR" sz="2800" b="1" dirty="0">
                <a:solidFill>
                  <a:schemeClr val="bg1"/>
                </a:solidFill>
                <a:latin typeface="Book Antiqua" pitchFamily="18" charset="0"/>
              </a:rPr>
              <a:t>Et l’encens choisi</a:t>
            </a:r>
          </a:p>
          <a:p>
            <a:pPr algn="ctr"/>
            <a:r>
              <a:rPr lang="fr-FR" sz="2800" b="1" dirty="0">
                <a:solidFill>
                  <a:schemeClr val="bg1"/>
                </a:solidFill>
                <a:latin typeface="Book Antiqua" pitchFamily="18" charset="0"/>
              </a:rPr>
              <a:t>Au si doux arôme</a:t>
            </a:r>
          </a:p>
        </p:txBody>
      </p:sp>
      <p:sp>
        <p:nvSpPr>
          <p:cNvPr id="17" name="ZoneTexte 16">
            <a:extLst>
              <a:ext uri="{FF2B5EF4-FFF2-40B4-BE49-F238E27FC236}">
                <a16:creationId xmlns:a16="http://schemas.microsoft.com/office/drawing/2014/main" id="{97DF9C6C-6B2E-700D-EA4B-C372173FEC8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8EC4CAF-B86E-4173-94C2-AF6504FE0D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عصا هارون</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أزهرت</a:t>
            </a:r>
            <a:endParaRPr lang="fr-FR" sz="3200" dirty="0">
              <a:solidFill>
                <a:schemeClr val="bg1"/>
              </a:solidFill>
            </a:endParaRPr>
          </a:p>
          <a:p>
            <a:pPr algn="just" rtl="1"/>
            <a:r>
              <a:rPr lang="ar-AE" sz="3200" dirty="0">
                <a:solidFill>
                  <a:schemeClr val="bg1"/>
                </a:solidFill>
              </a:rPr>
              <a:t>والزهرة المقدسة</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للبخور</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Pi`sbwt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Aarwn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etafviri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 @ nem ]</a:t>
            </a:r>
            <a:r>
              <a:rPr lang="fr-FR" sz="2800" dirty="0" err="1">
                <a:solidFill>
                  <a:schemeClr val="bg1"/>
                </a:solidFill>
                <a:latin typeface="CS Avva Shenouda" pitchFamily="34" charset="0"/>
              </a:rPr>
              <a:t>hryri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e;ouab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pi`c;oinoufi</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 bâton d’Aaron</a:t>
            </a:r>
          </a:p>
          <a:p>
            <a:pPr algn="ctr"/>
            <a:r>
              <a:rPr lang="fr-FR" sz="2800" b="1" dirty="0">
                <a:solidFill>
                  <a:schemeClr val="bg1"/>
                </a:solidFill>
                <a:latin typeface="Book Antiqua" pitchFamily="18" charset="0"/>
              </a:rPr>
              <a:t>Bâton qui a fleuri</a:t>
            </a:r>
          </a:p>
          <a:p>
            <a:pPr algn="ctr"/>
            <a:r>
              <a:rPr lang="fr-FR" sz="2800" b="1" dirty="0">
                <a:solidFill>
                  <a:schemeClr val="bg1"/>
                </a:solidFill>
                <a:latin typeface="Book Antiqua" pitchFamily="18" charset="0"/>
              </a:rPr>
              <a:t>Et la sainte fleur</a:t>
            </a:r>
          </a:p>
          <a:p>
            <a:pPr algn="ctr"/>
            <a:r>
              <a:rPr lang="fr-FR" sz="2800" b="1" dirty="0">
                <a:solidFill>
                  <a:schemeClr val="bg1"/>
                </a:solidFill>
                <a:latin typeface="Book Antiqua" pitchFamily="18" charset="0"/>
              </a:rPr>
              <a:t>Celle de l’encens</a:t>
            </a:r>
          </a:p>
        </p:txBody>
      </p:sp>
      <p:sp>
        <p:nvSpPr>
          <p:cNvPr id="17" name="ZoneTexte 16">
            <a:extLst>
              <a:ext uri="{FF2B5EF4-FFF2-40B4-BE49-F238E27FC236}">
                <a16:creationId xmlns:a16="http://schemas.microsoft.com/office/drawing/2014/main" id="{3E997BBF-E274-98E2-1B87-C3241F4BBE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031CC82-1BF3-63FD-E489-3FD25343EC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هذه جميعها معاً</a:t>
            </a:r>
            <a:endParaRPr lang="fr-FR" sz="3200" dirty="0">
              <a:solidFill>
                <a:schemeClr val="bg1"/>
              </a:solidFill>
            </a:endParaRPr>
          </a:p>
          <a:p>
            <a:pPr algn="just" rtl="1"/>
            <a:r>
              <a:rPr lang="ar-AE" sz="3200" dirty="0">
                <a:solidFill>
                  <a:schemeClr val="bg1"/>
                </a:solidFill>
              </a:rPr>
              <a:t>تَدُلنا</a:t>
            </a:r>
            <a:endParaRPr lang="fr-FR" sz="3200" dirty="0">
              <a:solidFill>
                <a:schemeClr val="bg1"/>
              </a:solidFill>
            </a:endParaRPr>
          </a:p>
          <a:p>
            <a:pPr algn="just" rtl="1"/>
            <a:r>
              <a:rPr lang="ar-AE" sz="3200" dirty="0">
                <a:solidFill>
                  <a:schemeClr val="bg1"/>
                </a:solidFill>
              </a:rPr>
              <a:t>على ولادتك العجيبة</a:t>
            </a:r>
            <a:endParaRPr lang="fr-FR" sz="3200" dirty="0">
              <a:solidFill>
                <a:schemeClr val="bg1"/>
              </a:solidFill>
            </a:endParaRPr>
          </a:p>
          <a:p>
            <a:pPr algn="just" rtl="1"/>
            <a:r>
              <a:rPr lang="ar-AE" sz="3200" dirty="0">
                <a:solidFill>
                  <a:schemeClr val="bg1"/>
                </a:solidFill>
              </a:rPr>
              <a:t>يا مريم العذراء</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tyrou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eucop</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ceercummenin</a:t>
            </a:r>
            <a:r>
              <a:rPr lang="fr-FR" sz="2800" dirty="0">
                <a:solidFill>
                  <a:schemeClr val="bg1"/>
                </a:solidFill>
                <a:latin typeface="CS Avva Shenouda" pitchFamily="34" charset="0"/>
              </a:rPr>
              <a:t> nan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mpejinmici</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svyri</a:t>
            </a:r>
            <a:r>
              <a:rPr lang="fr-FR" sz="2800" dirty="0">
                <a:solidFill>
                  <a:schemeClr val="bg1"/>
                </a:solidFill>
                <a:latin typeface="CS Avva Shenouda" pitchFamily="34" charset="0"/>
              </a:rPr>
              <a:t> @ `w Mari`a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Tout cela ensemble</a:t>
            </a:r>
          </a:p>
          <a:p>
            <a:pPr algn="ctr"/>
            <a:r>
              <a:rPr lang="fr-FR" sz="2800" b="1" dirty="0">
                <a:solidFill>
                  <a:schemeClr val="bg1"/>
                </a:solidFill>
                <a:latin typeface="Book Antiqua" pitchFamily="18" charset="0"/>
              </a:rPr>
              <a:t>Nous a indiqué</a:t>
            </a:r>
          </a:p>
          <a:p>
            <a:pPr algn="ctr"/>
            <a:r>
              <a:rPr lang="fr-FR" sz="2800" b="1" dirty="0">
                <a:solidFill>
                  <a:schemeClr val="bg1"/>
                </a:solidFill>
                <a:latin typeface="Book Antiqua" pitchFamily="18" charset="0"/>
              </a:rPr>
              <a:t>Ta merveilleuse naissance</a:t>
            </a:r>
          </a:p>
          <a:p>
            <a:pPr algn="ctr"/>
            <a:r>
              <a:rPr lang="fr-FR" sz="2800" b="1" dirty="0">
                <a:solidFill>
                  <a:schemeClr val="bg1"/>
                </a:solidFill>
                <a:latin typeface="Book Antiqua" pitchFamily="18" charset="0"/>
              </a:rPr>
              <a:t>Ô Vierge Marie</a:t>
            </a:r>
          </a:p>
        </p:txBody>
      </p:sp>
      <p:sp>
        <p:nvSpPr>
          <p:cNvPr id="17" name="ZoneTexte 16">
            <a:extLst>
              <a:ext uri="{FF2B5EF4-FFF2-40B4-BE49-F238E27FC236}">
                <a16:creationId xmlns:a16="http://schemas.microsoft.com/office/drawing/2014/main" id="{B3622831-3356-E167-571D-4305D079EC0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75CFC37-112C-98AD-3D35-8F1ED69B20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زينتَ نفوسنا</a:t>
            </a:r>
            <a:endParaRPr lang="fr-FR" sz="3200" dirty="0">
              <a:solidFill>
                <a:schemeClr val="bg1"/>
              </a:solidFill>
            </a:endParaRPr>
          </a:p>
          <a:p>
            <a:pPr algn="just" rtl="1"/>
            <a:r>
              <a:rPr lang="ar-AE" sz="3200" dirty="0">
                <a:solidFill>
                  <a:schemeClr val="bg1"/>
                </a:solidFill>
              </a:rPr>
              <a:t>يا موسى </a:t>
            </a:r>
            <a:r>
              <a:rPr lang="ar-AE" sz="3200" dirty="0" err="1">
                <a:solidFill>
                  <a:schemeClr val="bg1"/>
                </a:solidFill>
              </a:rPr>
              <a:t>النبى</a:t>
            </a:r>
            <a:endParaRPr lang="fr-FR" sz="3200" dirty="0">
              <a:solidFill>
                <a:schemeClr val="bg1"/>
              </a:solidFill>
            </a:endParaRPr>
          </a:p>
          <a:p>
            <a:pPr algn="just" rtl="1"/>
            <a:r>
              <a:rPr lang="ar-AE" sz="3200" dirty="0">
                <a:solidFill>
                  <a:schemeClr val="bg1"/>
                </a:solidFill>
              </a:rPr>
              <a:t>بكرامة القبة</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زينتها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Akcolcel</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nnen'u,y</a:t>
            </a:r>
            <a:r>
              <a:rPr lang="fr-FR" sz="2800" dirty="0">
                <a:solidFill>
                  <a:schemeClr val="bg1"/>
                </a:solidFill>
                <a:latin typeface="CS Avva Shenouda" pitchFamily="34" charset="0"/>
              </a:rPr>
              <a:t> @ `w </a:t>
            </a:r>
            <a:r>
              <a:rPr lang="fr-FR" sz="2800" dirty="0" err="1">
                <a:solidFill>
                  <a:schemeClr val="bg1"/>
                </a:solidFill>
                <a:latin typeface="CS Avva Shenouda" pitchFamily="34" charset="0"/>
              </a:rPr>
              <a:t>Mw`ucyc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pi`provytyc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ptaio</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etakcelcwlc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as émerveillé</a:t>
            </a:r>
          </a:p>
          <a:p>
            <a:pPr algn="ctr"/>
            <a:r>
              <a:rPr lang="fr-FR" sz="2800" b="1" dirty="0">
                <a:solidFill>
                  <a:schemeClr val="bg1"/>
                </a:solidFill>
                <a:latin typeface="Book Antiqua" pitchFamily="18" charset="0"/>
              </a:rPr>
              <a:t>Nos âmes, prophète Moïse</a:t>
            </a:r>
          </a:p>
          <a:p>
            <a:pPr algn="ctr"/>
            <a:r>
              <a:rPr lang="fr-FR" sz="2800" b="1" dirty="0">
                <a:solidFill>
                  <a:schemeClr val="bg1"/>
                </a:solidFill>
                <a:latin typeface="Book Antiqua" pitchFamily="18" charset="0"/>
              </a:rPr>
              <a:t>Par la splendeur de la</a:t>
            </a:r>
          </a:p>
          <a:p>
            <a:pPr algn="ctr"/>
            <a:r>
              <a:rPr lang="fr-FR" sz="2800" b="1" dirty="0">
                <a:solidFill>
                  <a:schemeClr val="bg1"/>
                </a:solidFill>
                <a:latin typeface="Book Antiqua" pitchFamily="18" charset="0"/>
              </a:rPr>
              <a:t>Tente que tu as ornée</a:t>
            </a:r>
          </a:p>
        </p:txBody>
      </p:sp>
      <p:sp>
        <p:nvSpPr>
          <p:cNvPr id="17" name="ZoneTexte 16">
            <a:extLst>
              <a:ext uri="{FF2B5EF4-FFF2-40B4-BE49-F238E27FC236}">
                <a16:creationId xmlns:a16="http://schemas.microsoft.com/office/drawing/2014/main" id="{909476A1-B8B1-13ED-FBC6-35C84313F10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35B7383-0AE3-BDDF-9C1B-0B0E62DD30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القبة الأولى</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صنعها موسى</a:t>
            </a:r>
            <a:endParaRPr lang="fr-FR" sz="3200" dirty="0">
              <a:solidFill>
                <a:schemeClr val="bg1"/>
              </a:solidFill>
            </a:endParaRPr>
          </a:p>
          <a:p>
            <a:pPr algn="just" rtl="1"/>
            <a:r>
              <a:rPr lang="ar-AE" sz="3200" dirty="0">
                <a:solidFill>
                  <a:schemeClr val="bg1"/>
                </a:solidFill>
              </a:rPr>
              <a:t>موضع مغفرة خطايا</a:t>
            </a:r>
            <a:endParaRPr lang="fr-FR" sz="3200" dirty="0">
              <a:solidFill>
                <a:schemeClr val="bg1"/>
              </a:solidFill>
            </a:endParaRPr>
          </a:p>
          <a:p>
            <a:pPr algn="just" rtl="1"/>
            <a:r>
              <a:rPr lang="ar-AE" sz="3200" dirty="0">
                <a:solidFill>
                  <a:schemeClr val="bg1"/>
                </a:solidFill>
              </a:rPr>
              <a:t>بنى اسرائيل</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nhou`i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Mw`ucyc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amioc</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nouma`n,anobi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nensyri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mPicrayl</a:t>
            </a:r>
            <a:r>
              <a:rPr lang="fr-FR" sz="2800" dirty="0">
                <a:solidFill>
                  <a:schemeClr val="bg1"/>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La première tente</a:t>
            </a:r>
          </a:p>
          <a:p>
            <a:pPr algn="ctr"/>
            <a:r>
              <a:rPr lang="fr-FR" sz="2800" b="1" dirty="0">
                <a:solidFill>
                  <a:schemeClr val="bg1"/>
                </a:solidFill>
                <a:latin typeface="Book Antiqua" pitchFamily="18" charset="0"/>
              </a:rPr>
              <a:t>Que Moïse dressa comme lieu</a:t>
            </a:r>
          </a:p>
          <a:p>
            <a:pPr algn="ctr"/>
            <a:r>
              <a:rPr lang="fr-FR" sz="2800" b="1" dirty="0">
                <a:solidFill>
                  <a:schemeClr val="bg1"/>
                </a:solidFill>
                <a:latin typeface="Book Antiqua" pitchFamily="18" charset="0"/>
              </a:rPr>
              <a:t>Du pardon des péchés</a:t>
            </a:r>
          </a:p>
          <a:p>
            <a:pPr algn="ctr"/>
            <a:r>
              <a:rPr lang="fr-FR" sz="2800" b="1" dirty="0">
                <a:solidFill>
                  <a:schemeClr val="bg1"/>
                </a:solidFill>
                <a:latin typeface="Book Antiqua" pitchFamily="18" charset="0"/>
              </a:rPr>
              <a:t>Des enfants d’Israël</a:t>
            </a:r>
          </a:p>
        </p:txBody>
      </p:sp>
      <p:sp>
        <p:nvSpPr>
          <p:cNvPr id="17" name="ZoneTexte 16">
            <a:extLst>
              <a:ext uri="{FF2B5EF4-FFF2-40B4-BE49-F238E27FC236}">
                <a16:creationId xmlns:a16="http://schemas.microsoft.com/office/drawing/2014/main" id="{61711B97-4D44-5F62-C335-92AB189D471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D8565C0-84E1-8690-CB8B-601423A16D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صنعها بمجد</a:t>
            </a:r>
            <a:endParaRPr lang="fr-FR" sz="3200" dirty="0">
              <a:solidFill>
                <a:schemeClr val="bg1"/>
              </a:solidFill>
            </a:endParaRPr>
          </a:p>
          <a:p>
            <a:pPr algn="just" rtl="1"/>
            <a:r>
              <a:rPr lang="ar-AE" sz="3200" dirty="0">
                <a:solidFill>
                  <a:schemeClr val="bg1"/>
                </a:solidFill>
              </a:rPr>
              <a:t>كقول الرب</a:t>
            </a:r>
            <a:endParaRPr lang="fr-FR" sz="3200" dirty="0">
              <a:solidFill>
                <a:schemeClr val="bg1"/>
              </a:solidFill>
            </a:endParaRPr>
          </a:p>
          <a:p>
            <a:pPr algn="just" rtl="1"/>
            <a:r>
              <a:rPr lang="ar-AE" sz="3200" dirty="0">
                <a:solidFill>
                  <a:schemeClr val="bg1"/>
                </a:solidFill>
              </a:rPr>
              <a:t>وكجميع المُثُل</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أعلمه بها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Af;amioc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ou`wou</a:t>
            </a:r>
            <a:r>
              <a:rPr lang="fr-FR" sz="2800" dirty="0">
                <a:solidFill>
                  <a:schemeClr val="bg1"/>
                </a:solidFill>
                <a:latin typeface="CS Avva Shenouda" pitchFamily="34" charset="0"/>
              </a:rPr>
              <a:t> @ kata `</a:t>
            </a:r>
            <a:r>
              <a:rPr lang="fr-FR" sz="2800" dirty="0" err="1">
                <a:solidFill>
                  <a:schemeClr val="bg1"/>
                </a:solidFill>
                <a:latin typeface="CS Avva Shenouda" pitchFamily="34" charset="0"/>
              </a:rPr>
              <a:t>pcaji</a:t>
            </a:r>
            <a:r>
              <a:rPr lang="fr-FR" sz="2800" dirty="0">
                <a:solidFill>
                  <a:schemeClr val="bg1"/>
                </a:solidFill>
                <a:latin typeface="CS Avva Shenouda" pitchFamily="34" charset="0"/>
              </a:rPr>
              <a:t> `m`P¡ @ nem kata </a:t>
            </a:r>
            <a:r>
              <a:rPr lang="fr-FR" sz="2800" dirty="0" err="1">
                <a:solidFill>
                  <a:schemeClr val="bg1"/>
                </a:solidFill>
                <a:latin typeface="CS Avva Shenouda" pitchFamily="34" charset="0"/>
              </a:rPr>
              <a:t>nitupoc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tyrou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etaftamof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erwou</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fit avec splendeur</a:t>
            </a:r>
          </a:p>
          <a:p>
            <a:pPr algn="ctr"/>
            <a:r>
              <a:rPr lang="fr-FR" sz="2800" b="1" dirty="0">
                <a:solidFill>
                  <a:schemeClr val="bg1"/>
                </a:solidFill>
                <a:latin typeface="Book Antiqua" pitchFamily="18" charset="0"/>
              </a:rPr>
              <a:t>Comme le Seigneur l’a dit</a:t>
            </a:r>
          </a:p>
          <a:p>
            <a:pPr algn="ctr"/>
            <a:r>
              <a:rPr lang="fr-FR" sz="2800" b="1" dirty="0">
                <a:solidFill>
                  <a:schemeClr val="bg1"/>
                </a:solidFill>
                <a:latin typeface="Book Antiqua" pitchFamily="18" charset="0"/>
              </a:rPr>
              <a:t>Selon tous les modèles</a:t>
            </a:r>
          </a:p>
          <a:p>
            <a:pPr algn="ctr"/>
            <a:r>
              <a:rPr lang="fr-FR" sz="2800" b="1" dirty="0">
                <a:solidFill>
                  <a:schemeClr val="bg1"/>
                </a:solidFill>
                <a:latin typeface="Book Antiqua" pitchFamily="18" charset="0"/>
              </a:rPr>
              <a:t>Qu’Il lui a révélés</a:t>
            </a:r>
          </a:p>
        </p:txBody>
      </p:sp>
      <p:sp>
        <p:nvSpPr>
          <p:cNvPr id="17" name="ZoneTexte 16">
            <a:extLst>
              <a:ext uri="{FF2B5EF4-FFF2-40B4-BE49-F238E27FC236}">
                <a16:creationId xmlns:a16="http://schemas.microsoft.com/office/drawing/2014/main" id="{137DE372-2B41-802C-324E-FFE773E6C79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287465F-C528-97C6-7BA0-AFE60C9434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تابوت مصفح</a:t>
            </a:r>
            <a:endParaRPr lang="fr-FR" sz="3200" dirty="0">
              <a:solidFill>
                <a:schemeClr val="bg1"/>
              </a:solidFill>
            </a:endParaRPr>
          </a:p>
          <a:p>
            <a:pPr algn="just" rtl="1"/>
            <a:r>
              <a:rPr lang="ar-AE" sz="3200" dirty="0">
                <a:solidFill>
                  <a:schemeClr val="bg1"/>
                </a:solidFill>
              </a:rPr>
              <a:t>بالذهب</a:t>
            </a:r>
            <a:endParaRPr lang="fr-FR" sz="3200" dirty="0">
              <a:solidFill>
                <a:schemeClr val="bg1"/>
              </a:solidFill>
            </a:endParaRPr>
          </a:p>
          <a:p>
            <a:pPr algn="just" rtl="1"/>
            <a:r>
              <a:rPr lang="ar-AE" sz="3200" dirty="0">
                <a:solidFill>
                  <a:schemeClr val="bg1"/>
                </a:solidFill>
              </a:rPr>
              <a:t>من داخل ومن خارج</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oukibwtoc</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eclalyout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caqoun</a:t>
            </a:r>
            <a:r>
              <a:rPr lang="fr-FR" sz="2800" dirty="0">
                <a:solidFill>
                  <a:schemeClr val="bg1"/>
                </a:solidFill>
                <a:latin typeface="CS Avva Shenouda" pitchFamily="34" charset="0"/>
              </a:rPr>
              <a:t> nem </a:t>
            </a:r>
            <a:r>
              <a:rPr lang="fr-FR" sz="2800" dirty="0" err="1">
                <a:solidFill>
                  <a:schemeClr val="bg1"/>
                </a:solidFill>
                <a:latin typeface="CS Avva Shenouda" pitchFamily="34" charset="0"/>
              </a:rPr>
              <a:t>cabol</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Une arche qui était</a:t>
            </a:r>
          </a:p>
          <a:p>
            <a:pPr algn="ctr"/>
            <a:r>
              <a:rPr lang="fr-FR" sz="2800" b="1" dirty="0">
                <a:solidFill>
                  <a:schemeClr val="bg1"/>
                </a:solidFill>
                <a:latin typeface="Book Antiqua" pitchFamily="18" charset="0"/>
              </a:rPr>
              <a:t>Toute recouverte d’or</a:t>
            </a:r>
          </a:p>
          <a:p>
            <a:pPr algn="ctr"/>
            <a:r>
              <a:rPr lang="fr-FR" sz="2800" b="1" dirty="0">
                <a:solidFill>
                  <a:schemeClr val="bg1"/>
                </a:solidFill>
                <a:latin typeface="Book Antiqua" pitchFamily="18" charset="0"/>
              </a:rPr>
              <a:t>Dedans comme dehors</a:t>
            </a:r>
          </a:p>
        </p:txBody>
      </p:sp>
      <p:sp>
        <p:nvSpPr>
          <p:cNvPr id="17" name="ZoneTexte 16">
            <a:extLst>
              <a:ext uri="{FF2B5EF4-FFF2-40B4-BE49-F238E27FC236}">
                <a16:creationId xmlns:a16="http://schemas.microsoft.com/office/drawing/2014/main" id="{F440A246-4C24-87CD-C90E-BEF7F25904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4578A9F-D878-0B84-F646-EB058B2963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غطاء</a:t>
            </a:r>
            <a:endParaRPr lang="fr-FR" sz="3200" dirty="0">
              <a:solidFill>
                <a:schemeClr val="bg1"/>
              </a:solidFill>
            </a:endParaRPr>
          </a:p>
          <a:p>
            <a:pPr algn="just" rtl="1"/>
            <a:r>
              <a:rPr lang="ar-AE" sz="3200" dirty="0" err="1">
                <a:solidFill>
                  <a:schemeClr val="bg1"/>
                </a:solidFill>
              </a:rPr>
              <a:t>وكاروبا</a:t>
            </a:r>
            <a:r>
              <a:rPr lang="ar-AE" sz="3200" dirty="0">
                <a:solidFill>
                  <a:schemeClr val="bg1"/>
                </a:solidFill>
              </a:rPr>
              <a:t> ذهب</a:t>
            </a:r>
            <a:endParaRPr lang="fr-FR" sz="3200" dirty="0">
              <a:solidFill>
                <a:schemeClr val="bg1"/>
              </a:solidFill>
            </a:endParaRPr>
          </a:p>
          <a:p>
            <a:pPr algn="just" rtl="1"/>
            <a:r>
              <a:rPr lang="ar-AE" sz="3200" dirty="0">
                <a:solidFill>
                  <a:schemeClr val="bg1"/>
                </a:solidFill>
              </a:rPr>
              <a:t>يظللان عليه</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ou`ilactyrion</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han,eroubim</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ceerqyibi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ejwf</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 propitiatoire</a:t>
            </a:r>
          </a:p>
          <a:p>
            <a:pPr algn="ctr"/>
            <a:r>
              <a:rPr lang="fr-FR" sz="2800" b="1" dirty="0">
                <a:solidFill>
                  <a:schemeClr val="bg1"/>
                </a:solidFill>
                <a:latin typeface="Book Antiqua" pitchFamily="18" charset="0"/>
              </a:rPr>
              <a:t>Des Chérubins en or </a:t>
            </a:r>
          </a:p>
          <a:p>
            <a:pPr algn="ctr"/>
            <a:r>
              <a:rPr lang="fr-FR" sz="2800" b="1" dirty="0">
                <a:solidFill>
                  <a:schemeClr val="bg1"/>
                </a:solidFill>
                <a:latin typeface="Book Antiqua" pitchFamily="18" charset="0"/>
              </a:rPr>
              <a:t>Le couvraient de leur ombre</a:t>
            </a:r>
          </a:p>
        </p:txBody>
      </p:sp>
      <p:sp>
        <p:nvSpPr>
          <p:cNvPr id="17" name="ZoneTexte 16">
            <a:extLst>
              <a:ext uri="{FF2B5EF4-FFF2-40B4-BE49-F238E27FC236}">
                <a16:creationId xmlns:a16="http://schemas.microsoft.com/office/drawing/2014/main" id="{FD792E15-D4EB-B78B-885E-23DBC1F9165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60BA7C0-6DA8-96D6-49EC-941F142CFE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قسط </a:t>
            </a:r>
            <a:r>
              <a:rPr lang="ar-AE" sz="3200" dirty="0" err="1">
                <a:solidFill>
                  <a:schemeClr val="bg1"/>
                </a:solidFill>
              </a:rPr>
              <a:t>ذهبى</a:t>
            </a:r>
            <a:endParaRPr lang="fr-FR" sz="3200" dirty="0">
              <a:solidFill>
                <a:schemeClr val="bg1"/>
              </a:solidFill>
            </a:endParaRPr>
          </a:p>
          <a:p>
            <a:pPr algn="just" rtl="1"/>
            <a:r>
              <a:rPr lang="ar-AE" sz="3200" dirty="0">
                <a:solidFill>
                  <a:schemeClr val="bg1"/>
                </a:solidFill>
              </a:rPr>
              <a:t>وكيل مَنِ</a:t>
            </a:r>
            <a:endParaRPr lang="fr-FR" sz="3200" dirty="0">
              <a:solidFill>
                <a:schemeClr val="bg1"/>
              </a:solidFill>
            </a:endParaRPr>
          </a:p>
          <a:p>
            <a:pPr algn="just" rtl="1"/>
            <a:r>
              <a:rPr lang="ar-AE" sz="3200" dirty="0">
                <a:solidFill>
                  <a:schemeClr val="bg1"/>
                </a:solidFill>
              </a:rPr>
              <a:t>مخفى فيه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ou`ctamnoc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ousi`mmanna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hyp</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qryi</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nqytf</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Une urne toute en or</a:t>
            </a:r>
          </a:p>
          <a:p>
            <a:pPr algn="ctr"/>
            <a:r>
              <a:rPr lang="fr-FR" sz="2800" b="1" dirty="0">
                <a:solidFill>
                  <a:schemeClr val="bg1"/>
                </a:solidFill>
                <a:latin typeface="Book Antiqua" pitchFamily="18" charset="0"/>
              </a:rPr>
              <a:t>Et une ration de manne</a:t>
            </a:r>
          </a:p>
          <a:p>
            <a:pPr algn="ctr"/>
            <a:r>
              <a:rPr lang="fr-FR" sz="2800" b="1" dirty="0">
                <a:solidFill>
                  <a:schemeClr val="bg1"/>
                </a:solidFill>
                <a:latin typeface="Book Antiqua" pitchFamily="18" charset="0"/>
              </a:rPr>
              <a:t>Qui y était cachée</a:t>
            </a:r>
          </a:p>
        </p:txBody>
      </p:sp>
      <p:sp>
        <p:nvSpPr>
          <p:cNvPr id="17" name="ZoneTexte 16">
            <a:extLst>
              <a:ext uri="{FF2B5EF4-FFF2-40B4-BE49-F238E27FC236}">
                <a16:creationId xmlns:a16="http://schemas.microsoft.com/office/drawing/2014/main" id="{779CD4B8-F89C-EFA1-0A0C-771999A81AF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71B59B0-2E7F-5490-12BF-4F39825042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منارة من ذهب</a:t>
            </a:r>
            <a:endParaRPr lang="fr-FR" sz="3200" dirty="0">
              <a:solidFill>
                <a:schemeClr val="bg1"/>
              </a:solidFill>
            </a:endParaRPr>
          </a:p>
          <a:p>
            <a:pPr algn="just" rtl="1"/>
            <a:r>
              <a:rPr lang="ar-AE" sz="3200" dirty="0">
                <a:solidFill>
                  <a:schemeClr val="bg1"/>
                </a:solidFill>
              </a:rPr>
              <a:t>وسبعة سُرج</a:t>
            </a:r>
            <a:endParaRPr lang="fr-FR" sz="3200" dirty="0">
              <a:solidFill>
                <a:schemeClr val="bg1"/>
              </a:solidFill>
            </a:endParaRPr>
          </a:p>
          <a:p>
            <a:pPr algn="just" rtl="1"/>
            <a:r>
              <a:rPr lang="ar-AE" sz="3200" dirty="0">
                <a:solidFill>
                  <a:schemeClr val="bg1"/>
                </a:solidFill>
              </a:rPr>
              <a:t>تضئ عليها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oulu,ni`a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pisasf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nqybc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erouwini</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ejwc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 candélabre d’or</a:t>
            </a:r>
          </a:p>
          <a:p>
            <a:pPr algn="ctr"/>
            <a:r>
              <a:rPr lang="fr-FR" sz="2800" b="1" dirty="0">
                <a:solidFill>
                  <a:schemeClr val="bg1"/>
                </a:solidFill>
                <a:latin typeface="Book Antiqua" pitchFamily="18" charset="0"/>
              </a:rPr>
              <a:t>Et il y avait sept lampes</a:t>
            </a:r>
          </a:p>
          <a:p>
            <a:pPr algn="ctr"/>
            <a:r>
              <a:rPr lang="fr-FR" sz="2800" b="1" dirty="0">
                <a:solidFill>
                  <a:schemeClr val="bg1"/>
                </a:solidFill>
                <a:latin typeface="Book Antiqua" pitchFamily="18" charset="0"/>
              </a:rPr>
              <a:t>Qui l’illuminaient</a:t>
            </a:r>
          </a:p>
        </p:txBody>
      </p:sp>
      <p:sp>
        <p:nvSpPr>
          <p:cNvPr id="17" name="ZoneTexte 16">
            <a:extLst>
              <a:ext uri="{FF2B5EF4-FFF2-40B4-BE49-F238E27FC236}">
                <a16:creationId xmlns:a16="http://schemas.microsoft.com/office/drawing/2014/main" id="{FDB9863E-D33B-BA71-B0E3-22BCE7421D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670E1EB-CAB7-939B-64AA-E7FC4F90C8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مجمرة من ذهب</a:t>
            </a:r>
            <a:endParaRPr lang="fr-FR" sz="3200" dirty="0">
              <a:solidFill>
                <a:schemeClr val="bg1"/>
              </a:solidFill>
            </a:endParaRPr>
          </a:p>
          <a:p>
            <a:pPr algn="just" rtl="1"/>
            <a:r>
              <a:rPr lang="ar-AE" sz="3200" dirty="0">
                <a:solidFill>
                  <a:schemeClr val="bg1"/>
                </a:solidFill>
              </a:rPr>
              <a:t>والعود المختار</a:t>
            </a:r>
            <a:endParaRPr lang="fr-FR" sz="3200" dirty="0">
              <a:solidFill>
                <a:schemeClr val="bg1"/>
              </a:solidFill>
            </a:endParaRPr>
          </a:p>
          <a:p>
            <a:pPr algn="just" rtl="1"/>
            <a:r>
              <a:rPr lang="ar-AE" sz="3200" dirty="0" err="1">
                <a:solidFill>
                  <a:schemeClr val="bg1"/>
                </a:solidFill>
              </a:rPr>
              <a:t>فى</a:t>
            </a:r>
            <a:r>
              <a:rPr lang="ar-AE" sz="3200" dirty="0">
                <a:solidFill>
                  <a:schemeClr val="bg1"/>
                </a:solidFill>
              </a:rPr>
              <a:t> وسطها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ousoury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pikunamwnon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etcwtp</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tecmy</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 encensoir en or</a:t>
            </a:r>
          </a:p>
          <a:p>
            <a:pPr algn="ctr"/>
            <a:r>
              <a:rPr lang="fr-FR" sz="2800" b="1" dirty="0">
                <a:solidFill>
                  <a:schemeClr val="bg1"/>
                </a:solidFill>
                <a:latin typeface="Book Antiqua" pitchFamily="18" charset="0"/>
              </a:rPr>
              <a:t>En son milieu était</a:t>
            </a:r>
          </a:p>
          <a:p>
            <a:pPr algn="ctr"/>
            <a:r>
              <a:rPr lang="fr-FR" sz="2800" b="1" dirty="0">
                <a:solidFill>
                  <a:schemeClr val="bg1"/>
                </a:solidFill>
                <a:latin typeface="Book Antiqua" pitchFamily="18" charset="0"/>
              </a:rPr>
              <a:t>Le cinnamome choisi</a:t>
            </a:r>
          </a:p>
        </p:txBody>
      </p:sp>
      <p:sp>
        <p:nvSpPr>
          <p:cNvPr id="17" name="ZoneTexte 16">
            <a:extLst>
              <a:ext uri="{FF2B5EF4-FFF2-40B4-BE49-F238E27FC236}">
                <a16:creationId xmlns:a16="http://schemas.microsoft.com/office/drawing/2014/main" id="{CA6ABDFB-D495-8E83-9E20-57D1E4C15B4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9CC4CBD-2BF0-2930-480C-4277CBF842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زهرة بخور</a:t>
            </a:r>
            <a:endParaRPr lang="fr-FR" sz="3200" dirty="0">
              <a:solidFill>
                <a:schemeClr val="bg1"/>
              </a:solidFill>
            </a:endParaRPr>
          </a:p>
          <a:p>
            <a:pPr algn="just" rtl="1"/>
            <a:r>
              <a:rPr lang="ar-AE" sz="3200" dirty="0">
                <a:solidFill>
                  <a:schemeClr val="bg1"/>
                </a:solidFill>
              </a:rPr>
              <a:t>يستنشق رائحتها</a:t>
            </a:r>
            <a:endParaRPr lang="fr-FR" sz="3200" dirty="0">
              <a:solidFill>
                <a:schemeClr val="bg1"/>
              </a:solidFill>
            </a:endParaRPr>
          </a:p>
          <a:p>
            <a:pPr algn="just" rtl="1"/>
            <a:r>
              <a:rPr lang="ar-AE" sz="3200" dirty="0">
                <a:solidFill>
                  <a:schemeClr val="bg1"/>
                </a:solidFill>
              </a:rPr>
              <a:t>جميع آل بيت إسرائيل</a:t>
            </a:r>
            <a:endParaRPr lang="fr-FR" sz="3200" dirty="0">
              <a:solidFill>
                <a:schemeClr val="bg1"/>
              </a:solidFill>
            </a:endParaRPr>
          </a:p>
        </p:txBody>
      </p:sp>
      <p:sp>
        <p:nvSpPr>
          <p:cNvPr id="6" name="Rectangle 5"/>
          <p:cNvSpPr/>
          <p:nvPr/>
        </p:nvSpPr>
        <p:spPr>
          <a:xfrm>
            <a:off x="323528" y="249492"/>
            <a:ext cx="4608512" cy="1815882"/>
          </a:xfrm>
          <a:prstGeom prst="rect">
            <a:avLst/>
          </a:prstGeom>
        </p:spPr>
        <p:txBody>
          <a:bodyPr wrap="square">
            <a:spAutoFit/>
          </a:bodyPr>
          <a:lstStyle/>
          <a:p>
            <a:pPr algn="just"/>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ou`hryri</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c;oinoufi</a:t>
            </a:r>
            <a:br>
              <a:rPr lang="fr-FR" sz="2800" dirty="0">
                <a:solidFill>
                  <a:schemeClr val="bg1"/>
                </a:solidFill>
                <a:latin typeface="CS Avva Shenouda" pitchFamily="34" charset="0"/>
              </a:rPr>
            </a:b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euswlem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tyrou</a:t>
            </a:r>
            <a:r>
              <a:rPr lang="fr-FR" sz="2800" dirty="0">
                <a:solidFill>
                  <a:schemeClr val="bg1"/>
                </a:solidFill>
                <a:latin typeface="CS Avva Shenouda" pitchFamily="34" charset="0"/>
              </a:rPr>
              <a:t> @ `nje na `</a:t>
            </a:r>
            <a:r>
              <a:rPr lang="fr-FR" sz="2800" dirty="0" err="1">
                <a:solidFill>
                  <a:schemeClr val="bg1"/>
                </a:solidFill>
                <a:latin typeface="CS Avva Shenouda" pitchFamily="34" charset="0"/>
              </a:rPr>
              <a:t>pyi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mPicrayl</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Une fleur pour l’encens</a:t>
            </a:r>
          </a:p>
          <a:p>
            <a:pPr algn="ctr"/>
            <a:r>
              <a:rPr lang="fr-FR" sz="2800" b="1" dirty="0">
                <a:solidFill>
                  <a:schemeClr val="bg1"/>
                </a:solidFill>
                <a:latin typeface="Book Antiqua" pitchFamily="18" charset="0"/>
              </a:rPr>
              <a:t>La maison d’Israël</a:t>
            </a:r>
          </a:p>
          <a:p>
            <a:pPr algn="ctr"/>
            <a:r>
              <a:rPr lang="fr-FR" sz="2800" b="1" dirty="0">
                <a:solidFill>
                  <a:schemeClr val="bg1"/>
                </a:solidFill>
                <a:latin typeface="Book Antiqua" pitchFamily="18" charset="0"/>
              </a:rPr>
              <a:t>Respirait son parfum</a:t>
            </a:r>
          </a:p>
        </p:txBody>
      </p:sp>
      <p:sp>
        <p:nvSpPr>
          <p:cNvPr id="17" name="ZoneTexte 16">
            <a:extLst>
              <a:ext uri="{FF2B5EF4-FFF2-40B4-BE49-F238E27FC236}">
                <a16:creationId xmlns:a16="http://schemas.microsoft.com/office/drawing/2014/main" id="{EAAD3D7A-38CB-ADD2-220B-68BF207F66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ADDCDD8-0203-A82B-4775-7A2ACE0A75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عصا هارون</a:t>
            </a:r>
            <a:endParaRPr lang="fr-FR" sz="3200" dirty="0">
              <a:solidFill>
                <a:schemeClr val="bg1"/>
              </a:solidFill>
            </a:endParaRPr>
          </a:p>
          <a:p>
            <a:pPr algn="just" rtl="1"/>
            <a:r>
              <a:rPr lang="ar-AE" sz="3200" dirty="0">
                <a:solidFill>
                  <a:schemeClr val="bg1"/>
                </a:solidFill>
              </a:rPr>
              <a:t>هذه </a:t>
            </a:r>
            <a:r>
              <a:rPr lang="ar-AE" sz="3200" dirty="0" err="1">
                <a:solidFill>
                  <a:schemeClr val="bg1"/>
                </a:solidFill>
              </a:rPr>
              <a:t>التى</a:t>
            </a:r>
            <a:r>
              <a:rPr lang="ar-AE" sz="3200" dirty="0">
                <a:solidFill>
                  <a:schemeClr val="bg1"/>
                </a:solidFill>
              </a:rPr>
              <a:t> أزهرت</a:t>
            </a:r>
            <a:endParaRPr lang="fr-FR" sz="3200" dirty="0">
              <a:solidFill>
                <a:schemeClr val="bg1"/>
              </a:solidFill>
            </a:endParaRPr>
          </a:p>
          <a:p>
            <a:pPr algn="just" rtl="1"/>
            <a:r>
              <a:rPr lang="ar-AE" sz="3200" dirty="0">
                <a:solidFill>
                  <a:schemeClr val="bg1"/>
                </a:solidFill>
              </a:rPr>
              <a:t>بغير غرس ولا سقي</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ou`sbwt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Aarwn</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vai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etafviri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wric</a:t>
            </a:r>
            <a:r>
              <a:rPr lang="fr-FR" sz="2800" dirty="0">
                <a:solidFill>
                  <a:schemeClr val="bg1"/>
                </a:solidFill>
                <a:latin typeface="CS Avva Shenouda" pitchFamily="34" charset="0"/>
              </a:rPr>
              <a:t> [o nem `</a:t>
            </a:r>
            <a:r>
              <a:rPr lang="fr-FR" sz="2800" dirty="0" err="1">
                <a:solidFill>
                  <a:schemeClr val="bg1"/>
                </a:solidFill>
                <a:latin typeface="CS Avva Shenouda" pitchFamily="34" charset="0"/>
              </a:rPr>
              <a:t>tco</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Le bâton d’Aaron</a:t>
            </a:r>
          </a:p>
          <a:p>
            <a:pPr algn="ctr"/>
            <a:r>
              <a:rPr lang="fr-FR" sz="2800" b="1" dirty="0">
                <a:solidFill>
                  <a:schemeClr val="bg1"/>
                </a:solidFill>
                <a:latin typeface="Book Antiqua" pitchFamily="18" charset="0"/>
              </a:rPr>
              <a:t>Fleurit sans être planté</a:t>
            </a:r>
          </a:p>
          <a:p>
            <a:pPr algn="ctr"/>
            <a:r>
              <a:rPr lang="fr-FR" sz="2800" b="1" dirty="0">
                <a:solidFill>
                  <a:schemeClr val="bg1"/>
                </a:solidFill>
                <a:latin typeface="Book Antiqua" pitchFamily="18" charset="0"/>
              </a:rPr>
              <a:t>Et sans être arrosé</a:t>
            </a:r>
          </a:p>
        </p:txBody>
      </p:sp>
      <p:sp>
        <p:nvSpPr>
          <p:cNvPr id="17" name="ZoneTexte 16">
            <a:extLst>
              <a:ext uri="{FF2B5EF4-FFF2-40B4-BE49-F238E27FC236}">
                <a16:creationId xmlns:a16="http://schemas.microsoft.com/office/drawing/2014/main" id="{18DFC6D6-1C4E-825A-C7C0-26BD71389E5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D7079FE-D653-1FAF-165C-020E74A661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مائدة ذهبية</a:t>
            </a:r>
            <a:endParaRPr lang="fr-FR" sz="3200" dirty="0">
              <a:solidFill>
                <a:schemeClr val="bg1"/>
              </a:solidFill>
            </a:endParaRPr>
          </a:p>
          <a:p>
            <a:pPr algn="just" rtl="1"/>
            <a:r>
              <a:rPr lang="ar-AE" sz="3200" dirty="0">
                <a:solidFill>
                  <a:schemeClr val="bg1"/>
                </a:solidFill>
              </a:rPr>
              <a:t>وخبز التقدمة</a:t>
            </a:r>
            <a:endParaRPr lang="fr-FR" sz="3200" dirty="0">
              <a:solidFill>
                <a:schemeClr val="bg1"/>
              </a:solidFill>
            </a:endParaRPr>
          </a:p>
          <a:p>
            <a:pPr algn="just" rtl="1"/>
            <a:r>
              <a:rPr lang="ar-AE" sz="3200" dirty="0">
                <a:solidFill>
                  <a:schemeClr val="bg1"/>
                </a:solidFill>
              </a:rPr>
              <a:t>موضوعًا عليها</a:t>
            </a:r>
            <a:endParaRPr lang="fr-FR" sz="3200" dirty="0">
              <a:solidFill>
                <a:schemeClr val="bg1"/>
              </a:solidFill>
            </a:endParaRPr>
          </a:p>
        </p:txBody>
      </p:sp>
      <p:sp>
        <p:nvSpPr>
          <p:cNvPr id="6" name="Rectangle 5"/>
          <p:cNvSpPr/>
          <p:nvPr/>
        </p:nvSpPr>
        <p:spPr>
          <a:xfrm>
            <a:off x="323528" y="249492"/>
            <a:ext cx="4667876" cy="1384995"/>
          </a:xfrm>
          <a:prstGeom prst="rect">
            <a:avLst/>
          </a:prstGeom>
        </p:spPr>
        <p:txBody>
          <a:bodyPr wrap="square">
            <a:spAutoFit/>
          </a:bodyPr>
          <a:lstStyle/>
          <a:p>
            <a:pPr algn="just"/>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ou`trapeza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pwik</a:t>
            </a:r>
            <a:br>
              <a:rPr lang="fr-FR" sz="2800" dirty="0">
                <a:solidFill>
                  <a:schemeClr val="bg1"/>
                </a:solidFill>
                <a:latin typeface="CS Avva Shenouda" pitchFamily="34" charset="0"/>
              </a:rPr>
            </a:br>
            <a:r>
              <a:rPr lang="fr-FR" sz="2800" dirty="0">
                <a:solidFill>
                  <a:schemeClr val="bg1"/>
                </a:solidFill>
                <a:latin typeface="CS Avva Shenouda" pitchFamily="34" charset="0"/>
              </a:rPr>
              <a:t>`n]`</a:t>
            </a:r>
            <a:r>
              <a:rPr lang="fr-FR" sz="2800" dirty="0" err="1">
                <a:solidFill>
                  <a:schemeClr val="bg1"/>
                </a:solidFill>
                <a:latin typeface="CS Avva Shenouda" pitchFamily="34" charset="0"/>
              </a:rPr>
              <a:t>pro;ecic</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e`hryi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ejwc</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Une table toute en or</a:t>
            </a:r>
          </a:p>
          <a:p>
            <a:pPr algn="ctr"/>
            <a:r>
              <a:rPr lang="fr-FR" sz="2800" b="1" dirty="0">
                <a:solidFill>
                  <a:schemeClr val="bg1"/>
                </a:solidFill>
                <a:latin typeface="Book Antiqua" pitchFamily="18" charset="0"/>
              </a:rPr>
              <a:t>Et sur elle se trouvait</a:t>
            </a:r>
          </a:p>
          <a:p>
            <a:pPr algn="ctr"/>
            <a:r>
              <a:rPr lang="fr-FR" sz="2800" b="1" dirty="0">
                <a:solidFill>
                  <a:schemeClr val="bg1"/>
                </a:solidFill>
                <a:latin typeface="Book Antiqua" pitchFamily="18" charset="0"/>
              </a:rPr>
              <a:t>Le pain de l’offrande</a:t>
            </a:r>
          </a:p>
        </p:txBody>
      </p:sp>
      <p:sp>
        <p:nvSpPr>
          <p:cNvPr id="17" name="ZoneTexte 16">
            <a:extLst>
              <a:ext uri="{FF2B5EF4-FFF2-40B4-BE49-F238E27FC236}">
                <a16:creationId xmlns:a16="http://schemas.microsoft.com/office/drawing/2014/main" id="{65F97837-5323-6950-6DAC-8A867BC8051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A8C72B-C5FD-00F9-C76B-C09B7B966B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a:t>
            </a:r>
            <a:r>
              <a:rPr lang="ar-AE" sz="3200" dirty="0" err="1">
                <a:solidFill>
                  <a:schemeClr val="bg1"/>
                </a:solidFill>
              </a:rPr>
              <a:t>فى</a:t>
            </a:r>
            <a:r>
              <a:rPr lang="ar-AE" sz="3200" dirty="0">
                <a:solidFill>
                  <a:schemeClr val="bg1"/>
                </a:solidFill>
              </a:rPr>
              <a:t> القبة</a:t>
            </a:r>
            <a:endParaRPr lang="fr-FR" sz="3200" dirty="0">
              <a:solidFill>
                <a:schemeClr val="bg1"/>
              </a:solidFill>
            </a:endParaRPr>
          </a:p>
          <a:p>
            <a:pPr algn="just" rtl="1"/>
            <a:r>
              <a:rPr lang="ar-AE" sz="3200" dirty="0">
                <a:solidFill>
                  <a:schemeClr val="bg1"/>
                </a:solidFill>
              </a:rPr>
              <a:t>رئيس كهنة</a:t>
            </a:r>
            <a:endParaRPr lang="fr-FR" sz="3200" dirty="0">
              <a:solidFill>
                <a:schemeClr val="bg1"/>
              </a:solidFill>
            </a:endParaRPr>
          </a:p>
          <a:p>
            <a:pPr algn="just" rtl="1"/>
            <a:r>
              <a:rPr lang="ar-AE" sz="3200" dirty="0">
                <a:solidFill>
                  <a:schemeClr val="bg1"/>
                </a:solidFill>
              </a:rPr>
              <a:t>يُصعد الذبائح</a:t>
            </a:r>
            <a:endParaRPr lang="fr-FR" sz="3200" dirty="0">
              <a:solidFill>
                <a:schemeClr val="bg1"/>
              </a:solidFill>
            </a:endParaRPr>
          </a:p>
          <a:p>
            <a:pPr algn="just" rtl="1"/>
            <a:r>
              <a:rPr lang="ar-AE" sz="3200" dirty="0">
                <a:solidFill>
                  <a:schemeClr val="bg1"/>
                </a:solidFill>
              </a:rPr>
              <a:t>عن خطايا الشعب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Ouon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ouar,y`ereuc</a:t>
            </a:r>
            <a:r>
              <a:rPr lang="fr-FR" sz="2800" dirty="0">
                <a:solidFill>
                  <a:schemeClr val="bg1"/>
                </a:solidFill>
                <a:latin typeface="CS Avva Shenouda" pitchFamily="34" charset="0"/>
              </a:rPr>
              <a:t> @ ,y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efen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souswousi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e`pswi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ninobi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pilaoc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La tente contenait</a:t>
            </a:r>
          </a:p>
          <a:p>
            <a:pPr algn="ctr"/>
            <a:r>
              <a:rPr lang="fr-FR" sz="2800" b="1" dirty="0">
                <a:solidFill>
                  <a:schemeClr val="bg1"/>
                </a:solidFill>
                <a:latin typeface="Book Antiqua" pitchFamily="18" charset="0"/>
              </a:rPr>
              <a:t>Un grand-prêtre qui</a:t>
            </a:r>
          </a:p>
          <a:p>
            <a:pPr algn="ctr"/>
            <a:r>
              <a:rPr lang="fr-FR" sz="2800" b="1" dirty="0">
                <a:solidFill>
                  <a:schemeClr val="bg1"/>
                </a:solidFill>
                <a:latin typeface="Book Antiqua" pitchFamily="18" charset="0"/>
              </a:rPr>
              <a:t>Offrait le sacrifice</a:t>
            </a:r>
          </a:p>
          <a:p>
            <a:pPr algn="ctr"/>
            <a:r>
              <a:rPr lang="fr-FR" sz="2800" b="1" dirty="0">
                <a:solidFill>
                  <a:schemeClr val="bg1"/>
                </a:solidFill>
                <a:latin typeface="Book Antiqua" pitchFamily="18" charset="0"/>
              </a:rPr>
              <a:t>Pour les péchés du peuple</a:t>
            </a:r>
          </a:p>
        </p:txBody>
      </p:sp>
      <p:sp>
        <p:nvSpPr>
          <p:cNvPr id="17" name="ZoneTexte 16">
            <a:extLst>
              <a:ext uri="{FF2B5EF4-FFF2-40B4-BE49-F238E27FC236}">
                <a16:creationId xmlns:a16="http://schemas.microsoft.com/office/drawing/2014/main" id="{B05FC088-1172-31EB-055F-5EFD6EDE196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E26D63-2B3F-C1E0-680C-10AC325CF9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إذا اشتم رائحتها </a:t>
            </a:r>
            <a:endParaRPr lang="fr-FR" sz="3200" dirty="0">
              <a:solidFill>
                <a:schemeClr val="bg1"/>
              </a:solidFill>
            </a:endParaRPr>
          </a:p>
          <a:p>
            <a:pPr algn="just" rtl="1"/>
            <a:r>
              <a:rPr lang="ar-AE" sz="3200" dirty="0">
                <a:solidFill>
                  <a:schemeClr val="bg1"/>
                </a:solidFill>
              </a:rPr>
              <a:t>ضابط الكل </a:t>
            </a:r>
            <a:endParaRPr lang="fr-FR" sz="3200" dirty="0">
              <a:solidFill>
                <a:schemeClr val="bg1"/>
              </a:solidFill>
            </a:endParaRPr>
          </a:p>
          <a:p>
            <a:pPr algn="just" rtl="1"/>
            <a:r>
              <a:rPr lang="ar-AE" sz="3200" dirty="0">
                <a:solidFill>
                  <a:schemeClr val="bg1"/>
                </a:solidFill>
              </a:rPr>
              <a:t>يرفع هناك </a:t>
            </a:r>
            <a:endParaRPr lang="fr-FR" sz="3200" dirty="0">
              <a:solidFill>
                <a:schemeClr val="bg1"/>
              </a:solidFill>
            </a:endParaRPr>
          </a:p>
          <a:p>
            <a:pPr algn="just" rtl="1"/>
            <a:r>
              <a:rPr lang="ar-AE" sz="3200" dirty="0">
                <a:solidFill>
                  <a:schemeClr val="bg1"/>
                </a:solidFill>
              </a:rPr>
              <a:t>خطايا الشعب</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Afsanswlem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nje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Pipantokratwr</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saf`wli</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mmau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nninobi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pilaoc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Lorsque le Tout-Puissant</a:t>
            </a:r>
          </a:p>
          <a:p>
            <a:pPr algn="ctr"/>
            <a:r>
              <a:rPr lang="fr-FR" sz="2800" b="1" dirty="0">
                <a:solidFill>
                  <a:schemeClr val="bg1"/>
                </a:solidFill>
                <a:latin typeface="Book Antiqua" pitchFamily="18" charset="0"/>
              </a:rPr>
              <a:t>En respirait l’odeur</a:t>
            </a:r>
          </a:p>
          <a:p>
            <a:pPr algn="ctr"/>
            <a:r>
              <a:rPr lang="fr-FR" sz="2800" b="1" dirty="0">
                <a:solidFill>
                  <a:schemeClr val="bg1"/>
                </a:solidFill>
                <a:latin typeface="Book Antiqua" pitchFamily="18" charset="0"/>
              </a:rPr>
              <a:t>Il ôtait en ce lieu</a:t>
            </a:r>
          </a:p>
          <a:p>
            <a:pPr algn="ctr"/>
            <a:r>
              <a:rPr lang="fr-FR" sz="2800" b="1" dirty="0">
                <a:solidFill>
                  <a:schemeClr val="bg1"/>
                </a:solidFill>
                <a:latin typeface="Book Antiqua" pitchFamily="18" charset="0"/>
              </a:rPr>
              <a:t>Les péchés du peuple</a:t>
            </a:r>
          </a:p>
        </p:txBody>
      </p:sp>
      <p:sp>
        <p:nvSpPr>
          <p:cNvPr id="17" name="ZoneTexte 16">
            <a:extLst>
              <a:ext uri="{FF2B5EF4-FFF2-40B4-BE49-F238E27FC236}">
                <a16:creationId xmlns:a16="http://schemas.microsoft.com/office/drawing/2014/main" id="{AEDFDB99-8306-0810-7EC2-4A0E03BA3E1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305DDB5-83C4-C6D9-D44A-9B61ACF353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من قبل مريم </a:t>
            </a:r>
            <a:endParaRPr lang="fr-FR" sz="3200" dirty="0">
              <a:solidFill>
                <a:schemeClr val="bg1"/>
              </a:solidFill>
            </a:endParaRPr>
          </a:p>
          <a:p>
            <a:pPr algn="just" rtl="1"/>
            <a:r>
              <a:rPr lang="ar-AE" sz="3200" dirty="0">
                <a:solidFill>
                  <a:schemeClr val="bg1"/>
                </a:solidFill>
              </a:rPr>
              <a:t>ابنة يواقيم </a:t>
            </a:r>
            <a:endParaRPr lang="fr-FR" sz="3200" dirty="0">
              <a:solidFill>
                <a:schemeClr val="bg1"/>
              </a:solidFill>
            </a:endParaRPr>
          </a:p>
          <a:p>
            <a:pPr algn="just" rtl="1"/>
            <a:r>
              <a:rPr lang="ar-AE" sz="3200" dirty="0">
                <a:solidFill>
                  <a:schemeClr val="bg1"/>
                </a:solidFill>
              </a:rPr>
              <a:t>عرفنا الذبيحة الحقيقية </a:t>
            </a:r>
            <a:endParaRPr lang="fr-FR" sz="3200" dirty="0">
              <a:solidFill>
                <a:schemeClr val="bg1"/>
              </a:solidFill>
            </a:endParaRPr>
          </a:p>
          <a:p>
            <a:pPr algn="just" rtl="1"/>
            <a:r>
              <a:rPr lang="ar-AE" sz="3200" dirty="0">
                <a:solidFill>
                  <a:schemeClr val="bg1"/>
                </a:solidFill>
              </a:rPr>
              <a:t>لمغفرة الخطايا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Ebolhiten</a:t>
            </a:r>
            <a:r>
              <a:rPr lang="fr-FR" sz="2800" dirty="0">
                <a:solidFill>
                  <a:schemeClr val="bg1"/>
                </a:solidFill>
                <a:latin typeface="CS Avva Shenouda" pitchFamily="34" charset="0"/>
              </a:rPr>
              <a:t> Mari`a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tseri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nIw`akim</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ancouen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pisouswousi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n,anobi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Par Marie, fille de Joachim</a:t>
            </a:r>
          </a:p>
          <a:p>
            <a:pPr algn="ctr"/>
            <a:r>
              <a:rPr lang="fr-FR" sz="2800" b="1" dirty="0">
                <a:solidFill>
                  <a:schemeClr val="bg1"/>
                </a:solidFill>
                <a:latin typeface="Book Antiqua" pitchFamily="18" charset="0"/>
              </a:rPr>
              <a:t>Nous avons connu</a:t>
            </a:r>
          </a:p>
          <a:p>
            <a:pPr algn="ctr"/>
            <a:r>
              <a:rPr lang="fr-FR" sz="2800" b="1" dirty="0">
                <a:solidFill>
                  <a:schemeClr val="bg1"/>
                </a:solidFill>
                <a:latin typeface="Book Antiqua" pitchFamily="18" charset="0"/>
              </a:rPr>
              <a:t>Le vrai sacrifice</a:t>
            </a:r>
          </a:p>
          <a:p>
            <a:pPr algn="ctr"/>
            <a:r>
              <a:rPr lang="fr-FR" sz="2800" b="1" dirty="0">
                <a:solidFill>
                  <a:schemeClr val="bg1"/>
                </a:solidFill>
                <a:latin typeface="Book Antiqua" pitchFamily="18" charset="0"/>
              </a:rPr>
              <a:t>Pour le pardon des péchés</a:t>
            </a:r>
          </a:p>
        </p:txBody>
      </p:sp>
      <p:sp>
        <p:nvSpPr>
          <p:cNvPr id="17" name="ZoneTexte 16">
            <a:extLst>
              <a:ext uri="{FF2B5EF4-FFF2-40B4-BE49-F238E27FC236}">
                <a16:creationId xmlns:a16="http://schemas.microsoft.com/office/drawing/2014/main" id="{738FE362-667F-A66D-B2F6-8B6FD98FEEE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129C354-843D-7327-35A7-646C6F2314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مَن يقدر أن يصف </a:t>
            </a:r>
            <a:endParaRPr lang="fr-FR" sz="3200" dirty="0">
              <a:solidFill>
                <a:schemeClr val="bg1"/>
              </a:solidFill>
            </a:endParaRPr>
          </a:p>
          <a:p>
            <a:pPr algn="just" rtl="1"/>
            <a:r>
              <a:rPr lang="ar-AE" sz="3200" dirty="0">
                <a:solidFill>
                  <a:schemeClr val="bg1"/>
                </a:solidFill>
              </a:rPr>
              <a:t>كرامة القبة </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a:t>
            </a:r>
            <a:endParaRPr lang="fr-FR" sz="3200" dirty="0">
              <a:solidFill>
                <a:schemeClr val="bg1"/>
              </a:solidFill>
            </a:endParaRPr>
          </a:p>
          <a:p>
            <a:pPr algn="just" rtl="1"/>
            <a:r>
              <a:rPr lang="ar-AE" sz="3200" dirty="0">
                <a:solidFill>
                  <a:schemeClr val="bg1"/>
                </a:solidFill>
              </a:rPr>
              <a:t>زينها النبى</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Nim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pe;na`scaji</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`m`</a:t>
            </a:r>
            <a:r>
              <a:rPr lang="fr-FR" sz="2800" dirty="0" err="1">
                <a:solidFill>
                  <a:schemeClr val="bg1"/>
                </a:solidFill>
                <a:latin typeface="CS Avva Shenouda" pitchFamily="34" charset="0"/>
              </a:rPr>
              <a:t>ptaio</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ckyny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etafcelcwlc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nje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pi`provytyc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Qui pourra décrire</a:t>
            </a:r>
          </a:p>
          <a:p>
            <a:pPr algn="ctr"/>
            <a:r>
              <a:rPr lang="fr-FR" sz="2800" b="1" dirty="0">
                <a:solidFill>
                  <a:schemeClr val="bg1"/>
                </a:solidFill>
                <a:latin typeface="Book Antiqua" pitchFamily="18" charset="0"/>
              </a:rPr>
              <a:t>Toute la splendeur</a:t>
            </a:r>
          </a:p>
          <a:p>
            <a:pPr algn="ctr"/>
            <a:r>
              <a:rPr lang="fr-FR" sz="2800" b="1" dirty="0">
                <a:solidFill>
                  <a:schemeClr val="bg1"/>
                </a:solidFill>
                <a:latin typeface="Book Antiqua" pitchFamily="18" charset="0"/>
              </a:rPr>
              <a:t>La splendeur de la tente</a:t>
            </a:r>
          </a:p>
          <a:p>
            <a:pPr algn="ctr"/>
            <a:r>
              <a:rPr lang="fr-FR" sz="2800" b="1" dirty="0">
                <a:solidFill>
                  <a:schemeClr val="bg1"/>
                </a:solidFill>
                <a:latin typeface="Book Antiqua" pitchFamily="18" charset="0"/>
              </a:rPr>
              <a:t>Qu’a ornée le prophète</a:t>
            </a:r>
          </a:p>
        </p:txBody>
      </p:sp>
      <p:sp>
        <p:nvSpPr>
          <p:cNvPr id="17" name="ZoneTexte 16">
            <a:extLst>
              <a:ext uri="{FF2B5EF4-FFF2-40B4-BE49-F238E27FC236}">
                <a16:creationId xmlns:a16="http://schemas.microsoft.com/office/drawing/2014/main" id="{79099459-F078-C87A-C623-430268FC27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F961E0-B312-B8F5-ACCB-39E0FDBFA6F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لما رآها</a:t>
            </a:r>
            <a:endParaRPr lang="fr-FR" sz="3200" dirty="0">
              <a:solidFill>
                <a:schemeClr val="bg1"/>
              </a:solidFill>
            </a:endParaRPr>
          </a:p>
          <a:p>
            <a:pPr algn="just" rtl="1"/>
            <a:r>
              <a:rPr lang="ar-AE" sz="3200" dirty="0">
                <a:solidFill>
                  <a:schemeClr val="bg1"/>
                </a:solidFill>
              </a:rPr>
              <a:t>المعلمون المختارون</a:t>
            </a:r>
            <a:endParaRPr lang="fr-FR" sz="3200" dirty="0">
              <a:solidFill>
                <a:schemeClr val="bg1"/>
              </a:solidFill>
            </a:endParaRPr>
          </a:p>
          <a:p>
            <a:pPr algn="just" rtl="1"/>
            <a:r>
              <a:rPr lang="ar-AE" sz="3200" dirty="0">
                <a:solidFill>
                  <a:schemeClr val="bg1"/>
                </a:solidFill>
              </a:rPr>
              <a:t>للكتب المقدسة </a:t>
            </a:r>
            <a:endParaRPr lang="fr-FR" sz="3200" dirty="0">
              <a:solidFill>
                <a:schemeClr val="bg1"/>
              </a:solidFill>
            </a:endParaRPr>
          </a:p>
          <a:p>
            <a:pPr algn="just" rtl="1"/>
            <a:r>
              <a:rPr lang="ar-AE" sz="3200" dirty="0">
                <a:solidFill>
                  <a:schemeClr val="bg1"/>
                </a:solidFill>
              </a:rPr>
              <a:t>تعجبوا جداً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Etaunau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nje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nicwtp</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ncaq</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ni`</a:t>
            </a:r>
            <a:r>
              <a:rPr lang="fr-FR" sz="2800" dirty="0" err="1">
                <a:solidFill>
                  <a:schemeClr val="bg1"/>
                </a:solidFill>
                <a:latin typeface="CS Avva Shenouda" pitchFamily="34" charset="0"/>
              </a:rPr>
              <a:t>gravy</a:t>
            </a:r>
            <a:r>
              <a:rPr lang="fr-FR" sz="2800" dirty="0">
                <a:solidFill>
                  <a:schemeClr val="bg1"/>
                </a:solidFill>
                <a:latin typeface="CS Avva Shenouda" pitchFamily="34" charset="0"/>
              </a:rPr>
              <a:t> =e=;=u @ au[i`</a:t>
            </a:r>
            <a:r>
              <a:rPr lang="fr-FR" sz="2800" dirty="0" err="1">
                <a:solidFill>
                  <a:schemeClr val="bg1"/>
                </a:solidFill>
                <a:latin typeface="CS Avva Shenouda" pitchFamily="34" charset="0"/>
              </a:rPr>
              <a:t>svyri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emasw</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quand les sages, versés</a:t>
            </a:r>
          </a:p>
          <a:p>
            <a:pPr algn="ctr"/>
            <a:r>
              <a:rPr lang="fr-FR" sz="2800" b="1" dirty="0">
                <a:solidFill>
                  <a:schemeClr val="bg1"/>
                </a:solidFill>
                <a:latin typeface="Book Antiqua" pitchFamily="18" charset="0"/>
              </a:rPr>
              <a:t>Dans les Saintes Ecritures</a:t>
            </a:r>
          </a:p>
          <a:p>
            <a:pPr algn="ctr"/>
            <a:r>
              <a:rPr lang="fr-FR" sz="2800" b="1" dirty="0">
                <a:solidFill>
                  <a:schemeClr val="bg1"/>
                </a:solidFill>
                <a:latin typeface="Book Antiqua" pitchFamily="18" charset="0"/>
              </a:rPr>
              <a:t>L’ont contemplée, ils furent</a:t>
            </a:r>
          </a:p>
          <a:p>
            <a:pPr algn="ctr"/>
            <a:r>
              <a:rPr lang="fr-FR" sz="2800" b="1" dirty="0">
                <a:solidFill>
                  <a:schemeClr val="bg1"/>
                </a:solidFill>
                <a:latin typeface="Book Antiqua" pitchFamily="18" charset="0"/>
              </a:rPr>
              <a:t>Grandement émerveillés.</a:t>
            </a:r>
          </a:p>
        </p:txBody>
      </p:sp>
      <p:sp>
        <p:nvSpPr>
          <p:cNvPr id="17" name="ZoneTexte 16">
            <a:extLst>
              <a:ext uri="{FF2B5EF4-FFF2-40B4-BE49-F238E27FC236}">
                <a16:creationId xmlns:a16="http://schemas.microsoft.com/office/drawing/2014/main" id="{06814A16-CFA2-14F5-398F-DE0931A2271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26D5982-E850-7A52-AC0A-014CD727D3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وفكروا </a:t>
            </a:r>
            <a:endParaRPr lang="fr-FR" sz="3200" dirty="0">
              <a:solidFill>
                <a:schemeClr val="bg1"/>
              </a:solidFill>
            </a:endParaRPr>
          </a:p>
          <a:p>
            <a:pPr algn="just" rtl="1"/>
            <a:r>
              <a:rPr lang="ar-AE" sz="3200" dirty="0">
                <a:solidFill>
                  <a:schemeClr val="bg1"/>
                </a:solidFill>
              </a:rPr>
              <a:t>بفهمهم </a:t>
            </a:r>
            <a:r>
              <a:rPr lang="ar-AE" sz="3200" dirty="0" err="1">
                <a:solidFill>
                  <a:schemeClr val="bg1"/>
                </a:solidFill>
              </a:rPr>
              <a:t>السامى</a:t>
            </a:r>
            <a:r>
              <a:rPr lang="ar-AE" sz="3200" dirty="0">
                <a:solidFill>
                  <a:schemeClr val="bg1"/>
                </a:solidFill>
              </a:rPr>
              <a:t> </a:t>
            </a:r>
            <a:endParaRPr lang="fr-FR" sz="3200" dirty="0">
              <a:solidFill>
                <a:schemeClr val="bg1"/>
              </a:solidFill>
            </a:endParaRPr>
          </a:p>
          <a:p>
            <a:pPr algn="just" rtl="1"/>
            <a:r>
              <a:rPr lang="ar-AE" sz="3200" dirty="0">
                <a:solidFill>
                  <a:schemeClr val="bg1"/>
                </a:solidFill>
              </a:rPr>
              <a:t>وفسروها </a:t>
            </a:r>
            <a:endParaRPr lang="fr-FR" sz="3200" dirty="0">
              <a:solidFill>
                <a:schemeClr val="bg1"/>
              </a:solidFill>
            </a:endParaRPr>
          </a:p>
          <a:p>
            <a:pPr algn="just" rtl="1"/>
            <a:r>
              <a:rPr lang="ar-AE" sz="3200" dirty="0">
                <a:solidFill>
                  <a:schemeClr val="bg1"/>
                </a:solidFill>
              </a:rPr>
              <a:t>من الكتب المقدسة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Aumokmek</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pouka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etsom</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auermyneuin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ni`gravy</a:t>
            </a:r>
            <a:r>
              <a:rPr lang="fr-FR" sz="2800" dirty="0">
                <a:solidFill>
                  <a:schemeClr val="bg1"/>
                </a:solidFill>
                <a:latin typeface="CS Avva Shenouda" pitchFamily="34" charset="0"/>
              </a:rPr>
              <a:t> =e=;=u.</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y ont réfléchi</a:t>
            </a:r>
          </a:p>
          <a:p>
            <a:pPr algn="ctr"/>
            <a:r>
              <a:rPr lang="fr-FR" sz="2800" b="1" dirty="0">
                <a:solidFill>
                  <a:schemeClr val="bg1"/>
                </a:solidFill>
                <a:latin typeface="Book Antiqua" pitchFamily="18" charset="0"/>
              </a:rPr>
              <a:t>Dans leur intelligence</a:t>
            </a:r>
          </a:p>
          <a:p>
            <a:pPr algn="ctr"/>
            <a:r>
              <a:rPr lang="fr-FR" sz="2800" b="1" dirty="0">
                <a:solidFill>
                  <a:schemeClr val="bg1"/>
                </a:solidFill>
                <a:latin typeface="Book Antiqua" pitchFamily="18" charset="0"/>
              </a:rPr>
              <a:t>Et l’ont interprétée</a:t>
            </a:r>
          </a:p>
          <a:p>
            <a:pPr algn="ctr"/>
            <a:r>
              <a:rPr lang="fr-FR" sz="2800" b="1" dirty="0">
                <a:solidFill>
                  <a:schemeClr val="bg1"/>
                </a:solidFill>
                <a:latin typeface="Book Antiqua" pitchFamily="18" charset="0"/>
              </a:rPr>
              <a:t>Par les Saintes Ecritures</a:t>
            </a:r>
          </a:p>
        </p:txBody>
      </p:sp>
      <p:sp>
        <p:nvSpPr>
          <p:cNvPr id="17" name="ZoneTexte 16">
            <a:extLst>
              <a:ext uri="{FF2B5EF4-FFF2-40B4-BE49-F238E27FC236}">
                <a16:creationId xmlns:a16="http://schemas.microsoft.com/office/drawing/2014/main" id="{01F3459E-F71B-6E02-7352-7A7734315F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9145385-16C8-95D4-B0BB-C2F552A9B2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ودعوا مريم </a:t>
            </a:r>
            <a:endParaRPr lang="fr-FR" sz="3200" dirty="0">
              <a:solidFill>
                <a:schemeClr val="bg1"/>
              </a:solidFill>
            </a:endParaRPr>
          </a:p>
          <a:p>
            <a:pPr algn="just" rtl="1"/>
            <a:r>
              <a:rPr lang="ar-AE" sz="3200" dirty="0">
                <a:solidFill>
                  <a:schemeClr val="bg1"/>
                </a:solidFill>
              </a:rPr>
              <a:t>ابنة يواقيم </a:t>
            </a:r>
            <a:endParaRPr lang="fr-FR" sz="3200" dirty="0">
              <a:solidFill>
                <a:schemeClr val="bg1"/>
              </a:solidFill>
            </a:endParaRPr>
          </a:p>
          <a:p>
            <a:pPr algn="just" rtl="1"/>
            <a:r>
              <a:rPr lang="ar-AE" sz="3200" dirty="0">
                <a:solidFill>
                  <a:schemeClr val="bg1"/>
                </a:solidFill>
              </a:rPr>
              <a:t>القبة الحقيقية </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لرب الجنود</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Aumou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eMari`a</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tseri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nIwakim</a:t>
            </a:r>
            <a:r>
              <a:rPr lang="fr-FR" sz="2800" dirty="0">
                <a:solidFill>
                  <a:schemeClr val="bg1"/>
                </a:solidFill>
                <a:latin typeface="CS Avva Shenouda" pitchFamily="34" charset="0"/>
              </a:rPr>
              <a:t> @ je ]`</a:t>
            </a:r>
            <a:r>
              <a:rPr lang="fr-FR" sz="2800" dirty="0" err="1">
                <a:solidFill>
                  <a:schemeClr val="bg1"/>
                </a:solidFill>
                <a:latin typeface="CS Avva Shenouda" pitchFamily="34" charset="0"/>
              </a:rPr>
              <a:t>ckyny</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`P¡ </a:t>
            </a:r>
            <a:r>
              <a:rPr lang="fr-FR" sz="2800" dirty="0" err="1">
                <a:solidFill>
                  <a:schemeClr val="bg1"/>
                </a:solidFill>
                <a:latin typeface="CS Avva Shenouda" pitchFamily="34" charset="0"/>
              </a:rPr>
              <a:t>cabaw</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ont appelé Marie</a:t>
            </a:r>
          </a:p>
          <a:p>
            <a:pPr algn="ctr"/>
            <a:r>
              <a:rPr lang="fr-FR" sz="2800" b="1" dirty="0">
                <a:solidFill>
                  <a:schemeClr val="bg1"/>
                </a:solidFill>
                <a:latin typeface="Book Antiqua" pitchFamily="18" charset="0"/>
              </a:rPr>
              <a:t>La fille de Joachim</a:t>
            </a:r>
          </a:p>
          <a:p>
            <a:pPr algn="ctr"/>
            <a:r>
              <a:rPr lang="fr-FR" sz="2800" b="1" dirty="0">
                <a:solidFill>
                  <a:schemeClr val="bg1"/>
                </a:solidFill>
                <a:latin typeface="Book Antiqua" pitchFamily="18" charset="0"/>
              </a:rPr>
              <a:t>La Tente véritable</a:t>
            </a:r>
          </a:p>
          <a:p>
            <a:pPr algn="ctr"/>
            <a:r>
              <a:rPr lang="fr-FR" sz="2800" b="1" dirty="0">
                <a:solidFill>
                  <a:schemeClr val="bg1"/>
                </a:solidFill>
                <a:latin typeface="Book Antiqua" pitchFamily="18" charset="0"/>
              </a:rPr>
              <a:t>Du Seigneur </a:t>
            </a:r>
            <a:r>
              <a:rPr lang="fr-FR" sz="2800" b="1" dirty="0" err="1">
                <a:solidFill>
                  <a:schemeClr val="bg1"/>
                </a:solidFill>
                <a:latin typeface="Book Antiqua" pitchFamily="18" charset="0"/>
              </a:rPr>
              <a:t>Sabaoth</a:t>
            </a:r>
            <a:endParaRPr lang="fr-FR" sz="2800" b="1" dirty="0">
              <a:solidFill>
                <a:schemeClr val="bg1"/>
              </a:solidFill>
              <a:latin typeface="Book Antiqua" pitchFamily="18" charset="0"/>
            </a:endParaRPr>
          </a:p>
        </p:txBody>
      </p:sp>
      <p:sp>
        <p:nvSpPr>
          <p:cNvPr id="17" name="ZoneTexte 16">
            <a:extLst>
              <a:ext uri="{FF2B5EF4-FFF2-40B4-BE49-F238E27FC236}">
                <a16:creationId xmlns:a16="http://schemas.microsoft.com/office/drawing/2014/main" id="{2327DB0D-9675-9C65-0CB8-3D4DC2C618D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FF6D5F6-0360-1E2F-2AC5-829F79E72B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التابوت </a:t>
            </a:r>
            <a:endParaRPr lang="fr-FR" sz="3200" dirty="0">
              <a:solidFill>
                <a:schemeClr val="bg1"/>
              </a:solidFill>
            </a:endParaRPr>
          </a:p>
          <a:p>
            <a:pPr algn="just" rtl="1"/>
            <a:r>
              <a:rPr lang="ar-AE" sz="3200" dirty="0">
                <a:solidFill>
                  <a:schemeClr val="bg1"/>
                </a:solidFill>
              </a:rPr>
              <a:t>بالعذراء </a:t>
            </a:r>
            <a:endParaRPr lang="fr-FR" sz="3200" dirty="0">
              <a:solidFill>
                <a:schemeClr val="bg1"/>
              </a:solidFill>
            </a:endParaRPr>
          </a:p>
          <a:p>
            <a:pPr algn="just" rtl="1"/>
            <a:r>
              <a:rPr lang="ar-AE" sz="3200" dirty="0">
                <a:solidFill>
                  <a:schemeClr val="bg1"/>
                </a:solidFill>
              </a:rPr>
              <a:t>وذهبه المختار </a:t>
            </a:r>
            <a:endParaRPr lang="fr-FR" sz="3200" dirty="0">
              <a:solidFill>
                <a:schemeClr val="bg1"/>
              </a:solidFill>
            </a:endParaRPr>
          </a:p>
          <a:p>
            <a:pPr algn="just" rtl="1"/>
            <a:r>
              <a:rPr lang="ar-AE" sz="3200" dirty="0">
                <a:solidFill>
                  <a:schemeClr val="bg1"/>
                </a:solidFill>
              </a:rPr>
              <a:t>بطهارتها</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kibwtoc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peckenoub</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etcwtp</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pectoubo</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ont comparé</a:t>
            </a:r>
          </a:p>
          <a:p>
            <a:pPr algn="ctr"/>
            <a:r>
              <a:rPr lang="fr-FR" sz="2800" b="1" dirty="0">
                <a:solidFill>
                  <a:schemeClr val="bg1"/>
                </a:solidFill>
                <a:latin typeface="Book Antiqua" pitchFamily="18" charset="0"/>
              </a:rPr>
              <a:t>L’arche à la Vierge</a:t>
            </a:r>
          </a:p>
          <a:p>
            <a:pPr algn="ctr"/>
            <a:r>
              <a:rPr lang="fr-FR" sz="2800" b="1" dirty="0">
                <a:solidFill>
                  <a:schemeClr val="bg1"/>
                </a:solidFill>
                <a:latin typeface="Book Antiqua" pitchFamily="18" charset="0"/>
              </a:rPr>
              <a:t>Et son or choisi</a:t>
            </a:r>
          </a:p>
          <a:p>
            <a:pPr algn="ctr"/>
            <a:r>
              <a:rPr lang="fr-FR" sz="2800" b="1" dirty="0">
                <a:solidFill>
                  <a:schemeClr val="bg1"/>
                </a:solidFill>
                <a:latin typeface="Book Antiqua" pitchFamily="18" charset="0"/>
              </a:rPr>
              <a:t>A sa pureté</a:t>
            </a:r>
          </a:p>
        </p:txBody>
      </p:sp>
      <p:sp>
        <p:nvSpPr>
          <p:cNvPr id="17" name="ZoneTexte 16">
            <a:extLst>
              <a:ext uri="{FF2B5EF4-FFF2-40B4-BE49-F238E27FC236}">
                <a16:creationId xmlns:a16="http://schemas.microsoft.com/office/drawing/2014/main" id="{6172C47C-3A73-F965-9D58-80F43A690C0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D1B0238-DA31-1227-25E4-BB6EC7F06E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الغطاء </a:t>
            </a:r>
            <a:endParaRPr lang="fr-FR" sz="3200" dirty="0">
              <a:solidFill>
                <a:schemeClr val="bg1"/>
              </a:solidFill>
            </a:endParaRPr>
          </a:p>
          <a:p>
            <a:pPr algn="just" rtl="1"/>
            <a:r>
              <a:rPr lang="ar-AE" sz="3200" dirty="0">
                <a:solidFill>
                  <a:schemeClr val="bg1"/>
                </a:solidFill>
              </a:rPr>
              <a:t>بالعذراء </a:t>
            </a:r>
            <a:endParaRPr lang="fr-FR" sz="3200" dirty="0">
              <a:solidFill>
                <a:schemeClr val="bg1"/>
              </a:solidFill>
            </a:endParaRPr>
          </a:p>
          <a:p>
            <a:pPr algn="just" rtl="1"/>
            <a:r>
              <a:rPr lang="ar-AE" sz="3200" dirty="0" err="1">
                <a:solidFill>
                  <a:schemeClr val="bg1"/>
                </a:solidFill>
              </a:rPr>
              <a:t>وكاروبا</a:t>
            </a:r>
            <a:r>
              <a:rPr lang="ar-AE" sz="3200" dirty="0">
                <a:solidFill>
                  <a:schemeClr val="bg1"/>
                </a:solidFill>
              </a:rPr>
              <a:t> المجد </a:t>
            </a:r>
            <a:endParaRPr lang="fr-FR" sz="3200" dirty="0">
              <a:solidFill>
                <a:schemeClr val="bg1"/>
              </a:solidFill>
            </a:endParaRPr>
          </a:p>
          <a:p>
            <a:pPr algn="just" rtl="1"/>
            <a:r>
              <a:rPr lang="ar-AE" sz="3200" dirty="0">
                <a:solidFill>
                  <a:schemeClr val="bg1"/>
                </a:solidFill>
              </a:rPr>
              <a:t>يُظللان عليها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pi`</a:t>
            </a:r>
            <a:r>
              <a:rPr lang="fr-FR" sz="2800" dirty="0" err="1">
                <a:solidFill>
                  <a:schemeClr val="bg1"/>
                </a:solidFill>
                <a:latin typeface="CS Avva Shenouda" pitchFamily="34" charset="0"/>
              </a:rPr>
              <a:t>ilactyrion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ic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Ni,eroubim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`p`</a:t>
            </a:r>
            <a:r>
              <a:rPr lang="fr-FR" sz="2800" dirty="0" err="1">
                <a:solidFill>
                  <a:schemeClr val="bg1"/>
                </a:solidFill>
                <a:latin typeface="CS Avva Shenouda" pitchFamily="34" charset="0"/>
              </a:rPr>
              <a:t>wou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ceerqyibi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ejwc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ils ont comparé</a:t>
            </a:r>
          </a:p>
          <a:p>
            <a:pPr algn="ctr"/>
            <a:r>
              <a:rPr lang="fr-FR" sz="2800" b="1" dirty="0">
                <a:solidFill>
                  <a:schemeClr val="bg1"/>
                </a:solidFill>
                <a:latin typeface="Book Antiqua" pitchFamily="18" charset="0"/>
              </a:rPr>
              <a:t>Le couvercle à la Vierge</a:t>
            </a:r>
          </a:p>
          <a:p>
            <a:pPr algn="ctr"/>
            <a:r>
              <a:rPr lang="fr-FR" sz="2800" b="1" dirty="0">
                <a:solidFill>
                  <a:schemeClr val="bg1"/>
                </a:solidFill>
                <a:latin typeface="Book Antiqua" pitchFamily="18" charset="0"/>
              </a:rPr>
              <a:t>Les Chérubins de gloire</a:t>
            </a:r>
          </a:p>
          <a:p>
            <a:pPr algn="ctr"/>
            <a:r>
              <a:rPr lang="fr-FR" sz="2800" b="1" dirty="0">
                <a:solidFill>
                  <a:schemeClr val="bg1"/>
                </a:solidFill>
                <a:latin typeface="Book Antiqua" pitchFamily="18" charset="0"/>
              </a:rPr>
              <a:t>La couvrent de leur ombre</a:t>
            </a:r>
          </a:p>
        </p:txBody>
      </p:sp>
      <p:sp>
        <p:nvSpPr>
          <p:cNvPr id="17" name="ZoneTexte 16">
            <a:extLst>
              <a:ext uri="{FF2B5EF4-FFF2-40B4-BE49-F238E27FC236}">
                <a16:creationId xmlns:a16="http://schemas.microsoft.com/office/drawing/2014/main" id="{28954FA2-A2E1-73DF-A6D1-93F131AF3E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B87AF34-DA22-9F96-56BD-08100CDACE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القسط </a:t>
            </a:r>
            <a:r>
              <a:rPr lang="ar-AE" sz="3200" dirty="0" err="1">
                <a:solidFill>
                  <a:schemeClr val="bg1"/>
                </a:solidFill>
              </a:rPr>
              <a:t>الذهبى</a:t>
            </a:r>
            <a:r>
              <a:rPr lang="ar-AE" sz="3200" dirty="0">
                <a:solidFill>
                  <a:schemeClr val="bg1"/>
                </a:solidFill>
              </a:rPr>
              <a:t> </a:t>
            </a:r>
            <a:endParaRPr lang="fr-FR" sz="3200" dirty="0">
              <a:solidFill>
                <a:schemeClr val="bg1"/>
              </a:solidFill>
            </a:endParaRPr>
          </a:p>
          <a:p>
            <a:pPr algn="just" rtl="1"/>
            <a:r>
              <a:rPr lang="ar-AE" sz="3200" dirty="0">
                <a:solidFill>
                  <a:schemeClr val="bg1"/>
                </a:solidFill>
              </a:rPr>
              <a:t>بالعذراء </a:t>
            </a:r>
            <a:endParaRPr lang="fr-FR" sz="3200" dirty="0">
              <a:solidFill>
                <a:schemeClr val="bg1"/>
              </a:solidFill>
            </a:endParaRPr>
          </a:p>
          <a:p>
            <a:pPr algn="just" rtl="1"/>
            <a:r>
              <a:rPr lang="ar-AE" sz="3200" dirty="0">
                <a:solidFill>
                  <a:schemeClr val="bg1"/>
                </a:solidFill>
              </a:rPr>
              <a:t>وكيلة المن </a:t>
            </a:r>
            <a:endParaRPr lang="fr-FR" sz="3200" dirty="0">
              <a:solidFill>
                <a:schemeClr val="bg1"/>
              </a:solidFill>
            </a:endParaRPr>
          </a:p>
          <a:p>
            <a:pPr algn="just" rtl="1"/>
            <a:r>
              <a:rPr lang="ar-AE" sz="3200" dirty="0">
                <a:solidFill>
                  <a:schemeClr val="bg1"/>
                </a:solidFill>
              </a:rPr>
              <a:t>بمخلصنا</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pi`ctamnoc</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pefkesi</a:t>
            </a:r>
            <a:endParaRPr lang="fr-FR" sz="2800" dirty="0">
              <a:solidFill>
                <a:schemeClr val="bg1"/>
              </a:solidFill>
              <a:latin typeface="CS Avva Shenouda" pitchFamily="34" charset="0"/>
            </a:endParaRPr>
          </a:p>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mmanna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Pencwtyr</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ils ont comparé</a:t>
            </a:r>
          </a:p>
          <a:p>
            <a:pPr algn="ctr"/>
            <a:r>
              <a:rPr lang="fr-FR" sz="2800" b="1" dirty="0">
                <a:solidFill>
                  <a:schemeClr val="bg1"/>
                </a:solidFill>
                <a:latin typeface="Book Antiqua" pitchFamily="18" charset="0"/>
              </a:rPr>
              <a:t>L’urne d’or à la Vierge</a:t>
            </a:r>
          </a:p>
          <a:p>
            <a:pPr algn="ctr"/>
            <a:r>
              <a:rPr lang="fr-FR" sz="2800" b="1" dirty="0">
                <a:solidFill>
                  <a:schemeClr val="bg1"/>
                </a:solidFill>
                <a:latin typeface="Book Antiqua" pitchFamily="18" charset="0"/>
              </a:rPr>
              <a:t>Et la ration de manne</a:t>
            </a:r>
          </a:p>
          <a:p>
            <a:pPr algn="ctr"/>
            <a:r>
              <a:rPr lang="fr-FR" sz="2800" b="1" dirty="0">
                <a:solidFill>
                  <a:schemeClr val="bg1"/>
                </a:solidFill>
                <a:latin typeface="Book Antiqua" pitchFamily="18" charset="0"/>
              </a:rPr>
              <a:t>A notre Sauveur</a:t>
            </a:r>
          </a:p>
        </p:txBody>
      </p:sp>
      <p:sp>
        <p:nvSpPr>
          <p:cNvPr id="17" name="ZoneTexte 16">
            <a:extLst>
              <a:ext uri="{FF2B5EF4-FFF2-40B4-BE49-F238E27FC236}">
                <a16:creationId xmlns:a16="http://schemas.microsoft.com/office/drawing/2014/main" id="{45E3557B-52D7-0496-549C-82053638E1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2F57533-2026-29A7-1AEE-C6D4827EEA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المنارة الذهبية </a:t>
            </a:r>
            <a:endParaRPr lang="fr-FR" sz="3200" dirty="0">
              <a:solidFill>
                <a:schemeClr val="bg1"/>
              </a:solidFill>
            </a:endParaRPr>
          </a:p>
          <a:p>
            <a:pPr algn="just" rtl="1"/>
            <a:r>
              <a:rPr lang="ar-AE" sz="3200" dirty="0">
                <a:solidFill>
                  <a:schemeClr val="bg1"/>
                </a:solidFill>
              </a:rPr>
              <a:t>بالكنيسة </a:t>
            </a:r>
            <a:endParaRPr lang="fr-FR" sz="3200" dirty="0">
              <a:solidFill>
                <a:schemeClr val="bg1"/>
              </a:solidFill>
            </a:endParaRPr>
          </a:p>
          <a:p>
            <a:pPr algn="just" rtl="1"/>
            <a:r>
              <a:rPr lang="ar-AE" sz="3200" dirty="0">
                <a:solidFill>
                  <a:schemeClr val="bg1"/>
                </a:solidFill>
              </a:rPr>
              <a:t>وسُرُجها السبعة</a:t>
            </a:r>
            <a:endParaRPr lang="fr-FR" sz="3200" dirty="0">
              <a:solidFill>
                <a:schemeClr val="bg1"/>
              </a:solidFill>
            </a:endParaRPr>
          </a:p>
          <a:p>
            <a:pPr algn="just" rtl="1"/>
            <a:r>
              <a:rPr lang="ar-AE" sz="3200" dirty="0">
                <a:solidFill>
                  <a:schemeClr val="bg1"/>
                </a:solidFill>
              </a:rPr>
              <a:t>بالسبع طغمات</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lu,ni`a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ek`klyci`a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peckesasf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nqybc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pisasf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ntagma</a:t>
            </a:r>
            <a:endParaRPr lang="fr-FR" sz="2800" dirty="0">
              <a:solidFill>
                <a:schemeClr val="bg1"/>
              </a:solidFill>
              <a:latin typeface="CS Avva Shenouda" pitchFamily="34" charset="0"/>
            </a:endParaRP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 candélabre fut</a:t>
            </a:r>
          </a:p>
          <a:p>
            <a:pPr algn="ctr"/>
            <a:r>
              <a:rPr lang="fr-FR" sz="2800" b="1" dirty="0">
                <a:solidFill>
                  <a:schemeClr val="bg1"/>
                </a:solidFill>
                <a:latin typeface="Book Antiqua" pitchFamily="18" charset="0"/>
              </a:rPr>
              <a:t>Comparé à l’Eglise</a:t>
            </a:r>
          </a:p>
          <a:p>
            <a:pPr algn="ctr"/>
            <a:r>
              <a:rPr lang="fr-FR" sz="2800" b="1" dirty="0">
                <a:solidFill>
                  <a:schemeClr val="bg1"/>
                </a:solidFill>
                <a:latin typeface="Book Antiqua" pitchFamily="18" charset="0"/>
              </a:rPr>
              <a:t>Et aussi les sept lampes</a:t>
            </a:r>
          </a:p>
          <a:p>
            <a:pPr algn="ctr"/>
            <a:r>
              <a:rPr lang="fr-FR" sz="2800" b="1" dirty="0">
                <a:solidFill>
                  <a:schemeClr val="bg1"/>
                </a:solidFill>
                <a:latin typeface="Book Antiqua" pitchFamily="18" charset="0"/>
              </a:rPr>
              <a:t>Sont comme les sept degrés</a:t>
            </a:r>
          </a:p>
        </p:txBody>
      </p:sp>
      <p:sp>
        <p:nvSpPr>
          <p:cNvPr id="17" name="ZoneTexte 16">
            <a:extLst>
              <a:ext uri="{FF2B5EF4-FFF2-40B4-BE49-F238E27FC236}">
                <a16:creationId xmlns:a16="http://schemas.microsoft.com/office/drawing/2014/main" id="{C7FE5EE2-99EF-B778-CE61-9B746E81C3C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63F0D31-DD0A-11EB-7C00-F1868D8152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المجمرة الذهبية</a:t>
            </a:r>
            <a:endParaRPr lang="fr-FR" sz="3200" dirty="0">
              <a:solidFill>
                <a:schemeClr val="bg1"/>
              </a:solidFill>
            </a:endParaRPr>
          </a:p>
          <a:p>
            <a:pPr algn="just" rtl="1"/>
            <a:r>
              <a:rPr lang="ar-AE" sz="3200" dirty="0">
                <a:solidFill>
                  <a:schemeClr val="bg1"/>
                </a:solidFill>
              </a:rPr>
              <a:t> بالعذراء </a:t>
            </a:r>
            <a:endParaRPr lang="fr-FR" sz="3200" dirty="0">
              <a:solidFill>
                <a:schemeClr val="bg1"/>
              </a:solidFill>
            </a:endParaRPr>
          </a:p>
          <a:p>
            <a:pPr algn="just" rtl="1"/>
            <a:r>
              <a:rPr lang="ar-AE" sz="3200" dirty="0">
                <a:solidFill>
                  <a:schemeClr val="bg1"/>
                </a:solidFill>
              </a:rPr>
              <a:t>وعنبرها </a:t>
            </a:r>
            <a:endParaRPr lang="fr-FR" sz="3200" dirty="0">
              <a:solidFill>
                <a:schemeClr val="bg1"/>
              </a:solidFill>
            </a:endParaRPr>
          </a:p>
          <a:p>
            <a:pPr algn="just" rtl="1"/>
            <a:r>
              <a:rPr lang="ar-AE" sz="3200" dirty="0" err="1">
                <a:solidFill>
                  <a:schemeClr val="bg1"/>
                </a:solidFill>
              </a:rPr>
              <a:t>بعمانوئيل</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soury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par;enoc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peckunamwnon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Emmanouyl</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l’encensoir d’or fut</a:t>
            </a:r>
          </a:p>
          <a:p>
            <a:pPr algn="ctr"/>
            <a:r>
              <a:rPr lang="fr-FR" sz="2800" b="1" dirty="0">
                <a:solidFill>
                  <a:schemeClr val="bg1"/>
                </a:solidFill>
                <a:latin typeface="Book Antiqua" pitchFamily="18" charset="0"/>
              </a:rPr>
              <a:t>Comparé à la Vierge</a:t>
            </a:r>
          </a:p>
          <a:p>
            <a:pPr algn="ctr"/>
            <a:r>
              <a:rPr lang="fr-FR" sz="2800" b="1" dirty="0">
                <a:solidFill>
                  <a:schemeClr val="bg1"/>
                </a:solidFill>
                <a:latin typeface="Book Antiqua" pitchFamily="18" charset="0"/>
              </a:rPr>
              <a:t>Et le cinnamome</a:t>
            </a:r>
          </a:p>
          <a:p>
            <a:pPr algn="ctr"/>
            <a:r>
              <a:rPr lang="fr-FR" sz="2800" b="1" dirty="0">
                <a:solidFill>
                  <a:schemeClr val="bg1"/>
                </a:solidFill>
                <a:latin typeface="Book Antiqua" pitchFamily="18" charset="0"/>
              </a:rPr>
              <a:t>A Emmanuel</a:t>
            </a:r>
          </a:p>
        </p:txBody>
      </p:sp>
      <p:sp>
        <p:nvSpPr>
          <p:cNvPr id="17" name="ZoneTexte 16">
            <a:extLst>
              <a:ext uri="{FF2B5EF4-FFF2-40B4-BE49-F238E27FC236}">
                <a16:creationId xmlns:a16="http://schemas.microsoft.com/office/drawing/2014/main" id="{382130FB-702D-49D3-23FD-76D201DFC93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C112E89-C98C-D65D-282C-DD2CF323F9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شبهوا زهرة البخور </a:t>
            </a:r>
            <a:endParaRPr lang="fr-FR" sz="3200" dirty="0">
              <a:solidFill>
                <a:schemeClr val="bg1"/>
              </a:solidFill>
            </a:endParaRPr>
          </a:p>
          <a:p>
            <a:pPr algn="just" rtl="1"/>
            <a:r>
              <a:rPr lang="ar-AE" sz="3200" dirty="0">
                <a:solidFill>
                  <a:schemeClr val="bg1"/>
                </a:solidFill>
              </a:rPr>
              <a:t>بمريم الملكة </a:t>
            </a:r>
            <a:endParaRPr lang="fr-FR" sz="3200" dirty="0">
              <a:solidFill>
                <a:schemeClr val="bg1"/>
              </a:solidFill>
            </a:endParaRPr>
          </a:p>
          <a:p>
            <a:pPr algn="just" rtl="1"/>
            <a:r>
              <a:rPr lang="ar-AE" sz="3200" dirty="0">
                <a:solidFill>
                  <a:schemeClr val="bg1"/>
                </a:solidFill>
              </a:rPr>
              <a:t>وبخورها المختار </a:t>
            </a:r>
            <a:endParaRPr lang="fr-FR" sz="3200" dirty="0">
              <a:solidFill>
                <a:schemeClr val="bg1"/>
              </a:solidFill>
            </a:endParaRPr>
          </a:p>
          <a:p>
            <a:pPr algn="just" rtl="1"/>
            <a:r>
              <a:rPr lang="ar-AE" sz="3200" dirty="0" err="1">
                <a:solidFill>
                  <a:schemeClr val="bg1"/>
                </a:solidFill>
              </a:rPr>
              <a:t>ببتوليتها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hryri</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c;oinoufi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Mari`a ]</a:t>
            </a:r>
            <a:r>
              <a:rPr lang="fr-FR" sz="2800" dirty="0" err="1">
                <a:solidFill>
                  <a:schemeClr val="bg1"/>
                </a:solidFill>
                <a:latin typeface="CS Avva Shenouda" pitchFamily="34" charset="0"/>
              </a:rPr>
              <a:t>ourw</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pecke`c;oinoufi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etcwtp</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tecpar;eni`a</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la fleur parfumée</a:t>
            </a:r>
          </a:p>
          <a:p>
            <a:pPr algn="ctr"/>
            <a:r>
              <a:rPr lang="fr-FR" sz="2800" b="1" dirty="0">
                <a:solidFill>
                  <a:schemeClr val="bg1"/>
                </a:solidFill>
                <a:latin typeface="Book Antiqua" pitchFamily="18" charset="0"/>
              </a:rPr>
              <a:t>Comme  Marie la Reine</a:t>
            </a:r>
          </a:p>
          <a:p>
            <a:pPr algn="ctr"/>
            <a:r>
              <a:rPr lang="fr-FR" sz="2800" b="1" dirty="0">
                <a:solidFill>
                  <a:schemeClr val="bg1"/>
                </a:solidFill>
                <a:latin typeface="Book Antiqua" pitchFamily="18" charset="0"/>
              </a:rPr>
              <a:t>Et son parfum choisi</a:t>
            </a:r>
          </a:p>
          <a:p>
            <a:pPr algn="ctr"/>
            <a:r>
              <a:rPr lang="fr-FR" sz="2800" b="1" dirty="0">
                <a:solidFill>
                  <a:schemeClr val="bg1"/>
                </a:solidFill>
                <a:latin typeface="Book Antiqua" pitchFamily="18" charset="0"/>
              </a:rPr>
              <a:t>Comme sa virginité</a:t>
            </a:r>
          </a:p>
        </p:txBody>
      </p:sp>
      <p:sp>
        <p:nvSpPr>
          <p:cNvPr id="17" name="ZoneTexte 16">
            <a:extLst>
              <a:ext uri="{FF2B5EF4-FFF2-40B4-BE49-F238E27FC236}">
                <a16:creationId xmlns:a16="http://schemas.microsoft.com/office/drawing/2014/main" id="{6F44BCAF-8DC0-9368-8088-17D1B7F72E3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C0573EC-7AB0-0038-97AB-BF25619FF9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عصا هارون </a:t>
            </a:r>
            <a:endParaRPr lang="fr-FR" sz="3200" dirty="0">
              <a:solidFill>
                <a:schemeClr val="bg1"/>
              </a:solidFill>
            </a:endParaRPr>
          </a:p>
          <a:p>
            <a:pPr algn="just" rtl="1"/>
            <a:r>
              <a:rPr lang="ar-AE" sz="3200" dirty="0">
                <a:solidFill>
                  <a:schemeClr val="bg1"/>
                </a:solidFill>
              </a:rPr>
              <a:t>بخشبة الصليب </a:t>
            </a:r>
            <a:endParaRPr lang="fr-FR" sz="3200" dirty="0">
              <a:solidFill>
                <a:schemeClr val="bg1"/>
              </a:solidFill>
            </a:endParaRPr>
          </a:p>
          <a:p>
            <a:pPr algn="just" rtl="1"/>
            <a:r>
              <a:rPr lang="ar-AE" sz="3200" dirty="0" err="1">
                <a:solidFill>
                  <a:schemeClr val="bg1"/>
                </a:solidFill>
              </a:rPr>
              <a:t>التى</a:t>
            </a:r>
            <a:r>
              <a:rPr lang="ar-AE" sz="3200" dirty="0">
                <a:solidFill>
                  <a:schemeClr val="bg1"/>
                </a:solidFill>
              </a:rPr>
              <a:t> صُلب ربي عليها </a:t>
            </a:r>
            <a:endParaRPr lang="fr-FR" sz="3200" dirty="0">
              <a:solidFill>
                <a:schemeClr val="bg1"/>
              </a:solidFill>
            </a:endParaRPr>
          </a:p>
          <a:p>
            <a:pPr algn="just" rtl="1"/>
            <a:r>
              <a:rPr lang="ar-AE" sz="3200" dirty="0">
                <a:solidFill>
                  <a:schemeClr val="bg1"/>
                </a:solidFill>
              </a:rPr>
              <a:t>حتى خلصنا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pi`sbwt</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A`arwn</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pse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pi`ctauroc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etaues</a:t>
            </a:r>
            <a:r>
              <a:rPr lang="fr-FR" sz="2800" dirty="0">
                <a:solidFill>
                  <a:schemeClr val="bg1"/>
                </a:solidFill>
                <a:latin typeface="CS Avva Shenouda" pitchFamily="34" charset="0"/>
              </a:rPr>
              <a:t> Pa¡ `</a:t>
            </a:r>
            <a:r>
              <a:rPr lang="fr-FR" sz="2800" dirty="0" err="1">
                <a:solidFill>
                  <a:schemeClr val="bg1"/>
                </a:solidFill>
                <a:latin typeface="CS Avva Shenouda" pitchFamily="34" charset="0"/>
              </a:rPr>
              <a:t>erof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sa`ntefcw</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mmon</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le bâton d’Aaron</a:t>
            </a:r>
          </a:p>
          <a:p>
            <a:pPr algn="ctr"/>
            <a:r>
              <a:rPr lang="fr-FR" sz="2800" b="1" dirty="0">
                <a:solidFill>
                  <a:schemeClr val="bg1"/>
                </a:solidFill>
                <a:latin typeface="Book Antiqua" pitchFamily="18" charset="0"/>
              </a:rPr>
              <a:t>Comme le bois de la Croix</a:t>
            </a:r>
          </a:p>
          <a:p>
            <a:pPr algn="ctr"/>
            <a:r>
              <a:rPr lang="fr-FR" sz="2800" b="1" dirty="0">
                <a:solidFill>
                  <a:schemeClr val="bg1"/>
                </a:solidFill>
                <a:latin typeface="Book Antiqua" pitchFamily="18" charset="0"/>
              </a:rPr>
              <a:t>Sur lequel mon Seigneur</a:t>
            </a:r>
          </a:p>
          <a:p>
            <a:pPr algn="ctr"/>
            <a:r>
              <a:rPr lang="fr-FR" sz="2800" b="1" dirty="0">
                <a:solidFill>
                  <a:schemeClr val="bg1"/>
                </a:solidFill>
                <a:latin typeface="Book Antiqua" pitchFamily="18" charset="0"/>
              </a:rPr>
              <a:t>Fut cloué pour nous sauver</a:t>
            </a:r>
          </a:p>
        </p:txBody>
      </p:sp>
      <p:sp>
        <p:nvSpPr>
          <p:cNvPr id="17" name="ZoneTexte 16">
            <a:extLst>
              <a:ext uri="{FF2B5EF4-FFF2-40B4-BE49-F238E27FC236}">
                <a16:creationId xmlns:a16="http://schemas.microsoft.com/office/drawing/2014/main" id="{CE216427-5271-9D41-393A-1DEC95A01E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EA361D9-0A25-B20D-CA8E-20039BF9AA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شبهوا المائدة الذهبية </a:t>
            </a:r>
            <a:endParaRPr lang="fr-FR" sz="3200" dirty="0">
              <a:solidFill>
                <a:schemeClr val="bg1"/>
              </a:solidFill>
            </a:endParaRPr>
          </a:p>
          <a:p>
            <a:pPr algn="just" rtl="1"/>
            <a:r>
              <a:rPr lang="ar-AE" sz="3200" dirty="0">
                <a:solidFill>
                  <a:schemeClr val="bg1"/>
                </a:solidFill>
              </a:rPr>
              <a:t>بالمذبح </a:t>
            </a:r>
            <a:endParaRPr lang="fr-FR" sz="3200" dirty="0">
              <a:solidFill>
                <a:schemeClr val="bg1"/>
              </a:solidFill>
            </a:endParaRPr>
          </a:p>
          <a:p>
            <a:pPr algn="just" rtl="1"/>
            <a:r>
              <a:rPr lang="ar-AE" sz="3200" dirty="0">
                <a:solidFill>
                  <a:schemeClr val="bg1"/>
                </a:solidFill>
              </a:rPr>
              <a:t>وخبز التقدمة </a:t>
            </a:r>
            <a:endParaRPr lang="fr-FR" sz="3200" dirty="0">
              <a:solidFill>
                <a:schemeClr val="bg1"/>
              </a:solidFill>
            </a:endParaRPr>
          </a:p>
          <a:p>
            <a:pPr algn="just" rtl="1"/>
            <a:r>
              <a:rPr lang="ar-AE" sz="3200" dirty="0">
                <a:solidFill>
                  <a:schemeClr val="bg1"/>
                </a:solidFill>
              </a:rPr>
              <a:t>بجسد الرب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trapeza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nnoub</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pimanerswousi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pwik</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pro;ecic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pcwma</a:t>
            </a:r>
            <a:r>
              <a:rPr lang="fr-FR" sz="2800" dirty="0">
                <a:solidFill>
                  <a:schemeClr val="bg1"/>
                </a:solidFill>
                <a:latin typeface="CS Avva Shenouda" pitchFamily="34" charset="0"/>
              </a:rPr>
              <a:t> `m`P¡.</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Ils comparèrent la table</a:t>
            </a:r>
          </a:p>
          <a:p>
            <a:pPr algn="ctr"/>
            <a:r>
              <a:rPr lang="fr-FR" sz="2800" b="1" dirty="0">
                <a:solidFill>
                  <a:schemeClr val="bg1"/>
                </a:solidFill>
                <a:latin typeface="Book Antiqua" pitchFamily="18" charset="0"/>
              </a:rPr>
              <a:t>Toute en or à l’autel</a:t>
            </a:r>
          </a:p>
          <a:p>
            <a:pPr algn="ctr"/>
            <a:r>
              <a:rPr lang="fr-FR" sz="2800" b="1" dirty="0">
                <a:solidFill>
                  <a:schemeClr val="bg1"/>
                </a:solidFill>
                <a:latin typeface="Book Antiqua" pitchFamily="18" charset="0"/>
              </a:rPr>
              <a:t>Et le pain de l’offrande</a:t>
            </a:r>
          </a:p>
          <a:p>
            <a:pPr algn="ctr"/>
            <a:r>
              <a:rPr lang="fr-FR" sz="2800" b="1" dirty="0">
                <a:solidFill>
                  <a:schemeClr val="bg1"/>
                </a:solidFill>
                <a:latin typeface="Book Antiqua" pitchFamily="18" charset="0"/>
              </a:rPr>
              <a:t>Au corps du Seigneur</a:t>
            </a:r>
          </a:p>
        </p:txBody>
      </p:sp>
      <p:sp>
        <p:nvSpPr>
          <p:cNvPr id="17" name="ZoneTexte 16">
            <a:extLst>
              <a:ext uri="{FF2B5EF4-FFF2-40B4-BE49-F238E27FC236}">
                <a16:creationId xmlns:a16="http://schemas.microsoft.com/office/drawing/2014/main" id="{EA1868E1-9E6E-E563-C920-48F7C179505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84597B1-85D3-CA3E-59C5-8F8D291223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شبهوا رئيس الكهنة </a:t>
            </a:r>
            <a:endParaRPr lang="fr-FR" sz="3200" dirty="0">
              <a:solidFill>
                <a:schemeClr val="bg1"/>
              </a:solidFill>
            </a:endParaRPr>
          </a:p>
          <a:p>
            <a:pPr algn="just" rtl="1"/>
            <a:r>
              <a:rPr lang="ar-AE" sz="3200" dirty="0">
                <a:solidFill>
                  <a:schemeClr val="bg1"/>
                </a:solidFill>
              </a:rPr>
              <a:t>بمخلصنا </a:t>
            </a:r>
            <a:endParaRPr lang="fr-FR" sz="3200" dirty="0">
              <a:solidFill>
                <a:schemeClr val="bg1"/>
              </a:solidFill>
            </a:endParaRPr>
          </a:p>
          <a:p>
            <a:pPr algn="just" rtl="1"/>
            <a:r>
              <a:rPr lang="ar-AE" sz="3200" dirty="0">
                <a:solidFill>
                  <a:schemeClr val="bg1"/>
                </a:solidFill>
              </a:rPr>
              <a:t>الذبيحة الحقيقية </a:t>
            </a:r>
            <a:endParaRPr lang="fr-FR" sz="3200" dirty="0">
              <a:solidFill>
                <a:schemeClr val="bg1"/>
              </a:solidFill>
            </a:endParaRPr>
          </a:p>
          <a:p>
            <a:pPr algn="just" rtl="1"/>
            <a:r>
              <a:rPr lang="ar-AE" sz="3200" dirty="0">
                <a:solidFill>
                  <a:schemeClr val="bg1"/>
                </a:solidFill>
              </a:rPr>
              <a:t>لمغفرة الخطايا</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Auen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piar,y`ereuc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Pen=c=w=r @ </a:t>
            </a:r>
            <a:r>
              <a:rPr lang="fr-FR" sz="2800" dirty="0" err="1">
                <a:solidFill>
                  <a:schemeClr val="bg1"/>
                </a:solidFill>
                <a:latin typeface="CS Avva Shenouda" pitchFamily="34" charset="0"/>
              </a:rPr>
              <a:t>pisouswousi</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n,anobi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endParaRPr lang="fr-FR" sz="2800" dirty="0">
              <a:solidFill>
                <a:schemeClr val="bg1"/>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schemeClr val="bg1"/>
                </a:solidFill>
                <a:latin typeface="Book Antiqua" pitchFamily="18" charset="0"/>
              </a:rPr>
              <a:t>Ils comparèrent le</a:t>
            </a:r>
          </a:p>
          <a:p>
            <a:pPr algn="ctr"/>
            <a:r>
              <a:rPr lang="fr-FR" sz="2800" b="1" dirty="0">
                <a:solidFill>
                  <a:schemeClr val="bg1"/>
                </a:solidFill>
                <a:latin typeface="Book Antiqua" pitchFamily="18" charset="0"/>
              </a:rPr>
              <a:t>Grand-prêtre à notre  Sauveur</a:t>
            </a:r>
          </a:p>
          <a:p>
            <a:pPr algn="ctr"/>
            <a:r>
              <a:rPr lang="fr-FR" sz="2800" b="1" dirty="0">
                <a:solidFill>
                  <a:schemeClr val="bg1"/>
                </a:solidFill>
                <a:latin typeface="Book Antiqua" pitchFamily="18" charset="0"/>
              </a:rPr>
              <a:t>C’est le vrai sacrifice</a:t>
            </a:r>
          </a:p>
          <a:p>
            <a:pPr algn="ctr"/>
            <a:r>
              <a:rPr lang="fr-FR" sz="2800" b="1" dirty="0">
                <a:solidFill>
                  <a:schemeClr val="bg1"/>
                </a:solidFill>
                <a:latin typeface="Book Antiqua" pitchFamily="18" charset="0"/>
              </a:rPr>
              <a:t>Pour le pardon des péchés</a:t>
            </a:r>
          </a:p>
        </p:txBody>
      </p:sp>
      <p:sp>
        <p:nvSpPr>
          <p:cNvPr id="17" name="ZoneTexte 16">
            <a:extLst>
              <a:ext uri="{FF2B5EF4-FFF2-40B4-BE49-F238E27FC236}">
                <a16:creationId xmlns:a16="http://schemas.microsoft.com/office/drawing/2014/main" id="{80CBA225-33A7-D796-EBAE-D7A1FDF9CD5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BC5E362-14C3-2644-F597-A7546B5F43F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هذا الذى أصعد ذاته </a:t>
            </a:r>
            <a:endParaRPr lang="fr-FR" sz="3200" dirty="0">
              <a:solidFill>
                <a:schemeClr val="bg1"/>
              </a:solidFill>
            </a:endParaRPr>
          </a:p>
          <a:p>
            <a:pPr algn="just" rtl="1"/>
            <a:r>
              <a:rPr lang="ar-AE" sz="3200" dirty="0">
                <a:solidFill>
                  <a:schemeClr val="bg1"/>
                </a:solidFill>
              </a:rPr>
              <a:t>ذبيحة مقبولة </a:t>
            </a:r>
            <a:endParaRPr lang="fr-FR" sz="3200" dirty="0">
              <a:solidFill>
                <a:schemeClr val="bg1"/>
              </a:solidFill>
            </a:endParaRPr>
          </a:p>
          <a:p>
            <a:pPr algn="just" rtl="1"/>
            <a:r>
              <a:rPr lang="ar-AE" sz="3200" dirty="0">
                <a:solidFill>
                  <a:schemeClr val="bg1"/>
                </a:solidFill>
              </a:rPr>
              <a:t>على الصليب </a:t>
            </a:r>
            <a:endParaRPr lang="fr-FR" sz="3200" dirty="0">
              <a:solidFill>
                <a:schemeClr val="bg1"/>
              </a:solidFill>
            </a:endParaRPr>
          </a:p>
          <a:p>
            <a:pPr algn="just" rtl="1"/>
            <a:r>
              <a:rPr lang="ar-AE" sz="3200" dirty="0">
                <a:solidFill>
                  <a:schemeClr val="bg1"/>
                </a:solidFill>
              </a:rPr>
              <a:t>عن خلاص جنسنا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Vai </a:t>
            </a:r>
            <a:r>
              <a:rPr lang="fr-FR" sz="2800" dirty="0" err="1">
                <a:solidFill>
                  <a:schemeClr val="bg1"/>
                </a:solidFill>
                <a:latin typeface="CS Avva Shenouda" pitchFamily="34" charset="0"/>
              </a:rPr>
              <a:t>etafenf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e`pswi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nou;uci`a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ecsyp</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pi`ctauroc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poujai</a:t>
            </a:r>
            <a:br>
              <a:rPr lang="fr-FR" sz="2800" dirty="0">
                <a:solidFill>
                  <a:schemeClr val="bg1"/>
                </a:solidFill>
                <a:latin typeface="CS Avva Shenouda" pitchFamily="34" charset="0"/>
              </a:rPr>
            </a:b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mpengenoc</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Voici celui qui s’est</a:t>
            </a:r>
          </a:p>
          <a:p>
            <a:pPr algn="ctr"/>
            <a:r>
              <a:rPr lang="fr-FR" sz="2800" b="1" dirty="0">
                <a:solidFill>
                  <a:schemeClr val="bg1"/>
                </a:solidFill>
                <a:latin typeface="Book Antiqua" pitchFamily="18" charset="0"/>
              </a:rPr>
              <a:t>Elevé, en sacrifice</a:t>
            </a:r>
          </a:p>
          <a:p>
            <a:pPr algn="ctr"/>
            <a:r>
              <a:rPr lang="fr-FR" sz="2800" b="1" dirty="0">
                <a:solidFill>
                  <a:schemeClr val="bg1"/>
                </a:solidFill>
                <a:latin typeface="Book Antiqua" pitchFamily="18" charset="0"/>
              </a:rPr>
              <a:t>Accepté, sur la croix</a:t>
            </a:r>
          </a:p>
          <a:p>
            <a:pPr algn="ctr"/>
            <a:r>
              <a:rPr lang="fr-FR" sz="2800" b="1" dirty="0">
                <a:solidFill>
                  <a:schemeClr val="bg1"/>
                </a:solidFill>
                <a:latin typeface="Book Antiqua" pitchFamily="18" charset="0"/>
              </a:rPr>
              <a:t>Pour sauver notre genre</a:t>
            </a:r>
          </a:p>
        </p:txBody>
      </p:sp>
      <p:sp>
        <p:nvSpPr>
          <p:cNvPr id="17" name="ZoneTexte 16">
            <a:extLst>
              <a:ext uri="{FF2B5EF4-FFF2-40B4-BE49-F238E27FC236}">
                <a16:creationId xmlns:a16="http://schemas.microsoft.com/office/drawing/2014/main" id="{031312BF-B009-A977-BB24-998903D8568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6D32301-B984-8655-B229-9DEFC0D2E1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فاشتمه </a:t>
            </a:r>
            <a:endParaRPr lang="fr-FR" sz="3200" dirty="0">
              <a:solidFill>
                <a:schemeClr val="bg1"/>
              </a:solidFill>
            </a:endParaRPr>
          </a:p>
          <a:p>
            <a:pPr algn="just" rtl="1"/>
            <a:r>
              <a:rPr lang="ar-AE" sz="3200" dirty="0">
                <a:solidFill>
                  <a:schemeClr val="bg1"/>
                </a:solidFill>
              </a:rPr>
              <a:t>أبوه الصالح </a:t>
            </a:r>
            <a:endParaRPr lang="fr-FR" sz="3200" dirty="0">
              <a:solidFill>
                <a:schemeClr val="bg1"/>
              </a:solidFill>
            </a:endParaRPr>
          </a:p>
          <a:p>
            <a:pPr algn="just" rtl="1"/>
            <a:r>
              <a:rPr lang="ar-AE" sz="3200" dirty="0">
                <a:solidFill>
                  <a:schemeClr val="bg1"/>
                </a:solidFill>
              </a:rPr>
              <a:t>وقت المساء </a:t>
            </a:r>
            <a:endParaRPr lang="fr-FR" sz="3200" dirty="0">
              <a:solidFill>
                <a:schemeClr val="bg1"/>
              </a:solidFill>
            </a:endParaRPr>
          </a:p>
          <a:p>
            <a:pPr algn="just" rtl="1"/>
            <a:r>
              <a:rPr lang="ar-AE" sz="3200" dirty="0">
                <a:solidFill>
                  <a:schemeClr val="bg1"/>
                </a:solidFill>
              </a:rPr>
              <a:t>على الجلجلة</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CS Avva Shenouda" pitchFamily="34" charset="0"/>
              </a:rPr>
              <a:t>Afswlem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erof</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nje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Pefiwt</a:t>
            </a:r>
            <a:r>
              <a:rPr lang="fr-FR" sz="2800" dirty="0">
                <a:solidFill>
                  <a:schemeClr val="bg1"/>
                </a:solidFill>
                <a:latin typeface="CS Avva Shenouda" pitchFamily="34" charset="0"/>
              </a:rPr>
              <a:t> `n`</a:t>
            </a:r>
            <a:r>
              <a:rPr lang="fr-FR" sz="2800" dirty="0" err="1">
                <a:solidFill>
                  <a:schemeClr val="bg1"/>
                </a:solidFill>
                <a:latin typeface="CS Avva Shenouda" pitchFamily="34" charset="0"/>
              </a:rPr>
              <a:t>aga;oc</a:t>
            </a:r>
            <a:r>
              <a:rPr lang="fr-FR" sz="2800" dirty="0">
                <a:solidFill>
                  <a:schemeClr val="bg1"/>
                </a:solidFill>
                <a:latin typeface="CS Avva Shenouda" pitchFamily="34" charset="0"/>
              </a:rPr>
              <a:t>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mvnau</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han`arouhi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hijen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golgo;`a</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son Père Très-Bon</a:t>
            </a:r>
          </a:p>
          <a:p>
            <a:pPr algn="ctr"/>
            <a:r>
              <a:rPr lang="fr-FR" sz="2800" b="1" dirty="0">
                <a:solidFill>
                  <a:schemeClr val="bg1"/>
                </a:solidFill>
                <a:latin typeface="Book Antiqua" pitchFamily="18" charset="0"/>
              </a:rPr>
              <a:t>Agréa ce parfum</a:t>
            </a:r>
          </a:p>
          <a:p>
            <a:pPr algn="ctr"/>
            <a:r>
              <a:rPr lang="fr-FR" sz="2800" b="1" dirty="0">
                <a:solidFill>
                  <a:schemeClr val="bg1"/>
                </a:solidFill>
                <a:latin typeface="Book Antiqua" pitchFamily="18" charset="0"/>
              </a:rPr>
              <a:t>A l’heure du soir</a:t>
            </a:r>
          </a:p>
          <a:p>
            <a:pPr algn="ctr"/>
            <a:r>
              <a:rPr lang="fr-FR" sz="2800" b="1" dirty="0">
                <a:solidFill>
                  <a:schemeClr val="bg1"/>
                </a:solidFill>
                <a:latin typeface="Book Antiqua" pitchFamily="18" charset="0"/>
              </a:rPr>
              <a:t>Sur le Golgotha</a:t>
            </a:r>
          </a:p>
        </p:txBody>
      </p:sp>
      <p:sp>
        <p:nvSpPr>
          <p:cNvPr id="17" name="ZoneTexte 16">
            <a:extLst>
              <a:ext uri="{FF2B5EF4-FFF2-40B4-BE49-F238E27FC236}">
                <a16:creationId xmlns:a16="http://schemas.microsoft.com/office/drawing/2014/main" id="{4F3B83DE-C4C6-DA90-2E5B-7825791666B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E524105-4600-F239-7F7A-1E031B4E00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فتح باب الفردوس </a:t>
            </a:r>
            <a:endParaRPr lang="fr-FR" sz="3200" dirty="0">
              <a:solidFill>
                <a:schemeClr val="bg1"/>
              </a:solidFill>
            </a:endParaRPr>
          </a:p>
          <a:p>
            <a:pPr algn="just" rtl="1"/>
            <a:r>
              <a:rPr lang="ar-AE" sz="3200" dirty="0">
                <a:solidFill>
                  <a:schemeClr val="bg1"/>
                </a:solidFill>
              </a:rPr>
              <a:t>ورد آدم </a:t>
            </a:r>
            <a:endParaRPr lang="fr-FR" sz="3200" dirty="0">
              <a:solidFill>
                <a:schemeClr val="bg1"/>
              </a:solidFill>
            </a:endParaRPr>
          </a:p>
          <a:p>
            <a:pPr algn="just" rtl="1"/>
            <a:r>
              <a:rPr lang="ar-AE" sz="3200" dirty="0">
                <a:solidFill>
                  <a:schemeClr val="bg1"/>
                </a:solidFill>
              </a:rPr>
              <a:t>إلى رئاسته </a:t>
            </a:r>
            <a:endParaRPr lang="fr-FR" sz="3200" dirty="0">
              <a:solidFill>
                <a:schemeClr val="bg1"/>
              </a:solidFill>
            </a:endParaRPr>
          </a:p>
          <a:p>
            <a:pPr algn="just" rtl="1"/>
            <a:r>
              <a:rPr lang="ar-AE" sz="3200" dirty="0">
                <a:solidFill>
                  <a:schemeClr val="bg1"/>
                </a:solidFill>
              </a:rPr>
              <a:t>مرة أخرى</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Afouwn</a:t>
            </a:r>
            <a:r>
              <a:rPr lang="fr-FR" sz="2800" dirty="0">
                <a:solidFill>
                  <a:schemeClr val="bg1"/>
                </a:solidFill>
                <a:latin typeface="CS Avva Shenouda" pitchFamily="34" charset="0"/>
              </a:rPr>
              <a:t> `m`</a:t>
            </a:r>
            <a:r>
              <a:rPr lang="fr-FR" sz="2800" dirty="0" err="1">
                <a:solidFill>
                  <a:schemeClr val="bg1"/>
                </a:solidFill>
                <a:latin typeface="CS Avva Shenouda" pitchFamily="34" charset="0"/>
              </a:rPr>
              <a:t>vro</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mpiparadicoc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aftac;o</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nAdam</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etefar,y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nkecop</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Il a ouvert la porte</a:t>
            </a:r>
          </a:p>
          <a:p>
            <a:pPr algn="ctr"/>
            <a:r>
              <a:rPr lang="fr-FR" sz="2800" b="1" dirty="0">
                <a:solidFill>
                  <a:schemeClr val="bg1"/>
                </a:solidFill>
                <a:latin typeface="Book Antiqua" pitchFamily="18" charset="0"/>
              </a:rPr>
              <a:t>La porte du Paradis</a:t>
            </a:r>
          </a:p>
          <a:p>
            <a:pPr algn="ctr"/>
            <a:r>
              <a:rPr lang="fr-FR" sz="2800" b="1" dirty="0">
                <a:solidFill>
                  <a:schemeClr val="bg1"/>
                </a:solidFill>
                <a:latin typeface="Book Antiqua" pitchFamily="18" charset="0"/>
              </a:rPr>
              <a:t>Et ramena Adam</a:t>
            </a:r>
          </a:p>
          <a:p>
            <a:pPr algn="ctr"/>
            <a:r>
              <a:rPr lang="fr-FR" sz="2800" b="1" dirty="0">
                <a:solidFill>
                  <a:schemeClr val="bg1"/>
                </a:solidFill>
                <a:latin typeface="Book Antiqua" pitchFamily="18" charset="0"/>
              </a:rPr>
              <a:t>A son rang premier</a:t>
            </a:r>
          </a:p>
        </p:txBody>
      </p:sp>
      <p:sp>
        <p:nvSpPr>
          <p:cNvPr id="17" name="ZoneTexte 16">
            <a:extLst>
              <a:ext uri="{FF2B5EF4-FFF2-40B4-BE49-F238E27FC236}">
                <a16:creationId xmlns:a16="http://schemas.microsoft.com/office/drawing/2014/main" id="{05A850DE-CCBE-9DF6-2B90-D61B80E37D7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0775719-6CD5-B6CD-CC88-AFA23819AC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من قبل مريم </a:t>
            </a:r>
            <a:endParaRPr lang="fr-FR" sz="3200" dirty="0">
              <a:solidFill>
                <a:schemeClr val="bg1"/>
              </a:solidFill>
            </a:endParaRPr>
          </a:p>
          <a:p>
            <a:pPr algn="just" rtl="1"/>
            <a:r>
              <a:rPr lang="ar-AE" sz="3200" dirty="0">
                <a:solidFill>
                  <a:schemeClr val="bg1"/>
                </a:solidFill>
              </a:rPr>
              <a:t>ابنة يواقيم </a:t>
            </a:r>
            <a:endParaRPr lang="fr-FR" sz="3200" dirty="0">
              <a:solidFill>
                <a:schemeClr val="bg1"/>
              </a:solidFill>
            </a:endParaRPr>
          </a:p>
          <a:p>
            <a:pPr algn="just" rtl="1"/>
            <a:r>
              <a:rPr lang="ar-AE" sz="3200" dirty="0">
                <a:solidFill>
                  <a:schemeClr val="bg1"/>
                </a:solidFill>
              </a:rPr>
              <a:t>عرفنا الذبيحة الحقيقية </a:t>
            </a:r>
            <a:endParaRPr lang="fr-FR" sz="3200" dirty="0">
              <a:solidFill>
                <a:schemeClr val="bg1"/>
              </a:solidFill>
            </a:endParaRPr>
          </a:p>
          <a:p>
            <a:pPr algn="just" rtl="1"/>
            <a:r>
              <a:rPr lang="ar-AE" sz="3200" dirty="0">
                <a:solidFill>
                  <a:schemeClr val="bg1"/>
                </a:solidFill>
              </a:rPr>
              <a:t>لمغفرة الخطايا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Ebolhiten</a:t>
            </a:r>
            <a:r>
              <a:rPr lang="fr-FR" sz="2800" dirty="0">
                <a:solidFill>
                  <a:schemeClr val="bg1"/>
                </a:solidFill>
                <a:latin typeface="CS Avva Shenouda" pitchFamily="34" charset="0"/>
              </a:rPr>
              <a:t> Mari`a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tseri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nIw`akim</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ancouen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pisouswousi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n,anobi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Marie, fille de Joachim</a:t>
            </a:r>
          </a:p>
          <a:p>
            <a:pPr algn="ctr"/>
            <a:r>
              <a:rPr lang="fr-FR" sz="2800" b="1" dirty="0">
                <a:solidFill>
                  <a:schemeClr val="bg1"/>
                </a:solidFill>
                <a:latin typeface="Book Antiqua" pitchFamily="18" charset="0"/>
              </a:rPr>
              <a:t>Par elle, nous connûmes </a:t>
            </a:r>
          </a:p>
          <a:p>
            <a:pPr algn="ctr"/>
            <a:r>
              <a:rPr lang="fr-FR" sz="2800" b="1" dirty="0">
                <a:solidFill>
                  <a:schemeClr val="bg1"/>
                </a:solidFill>
                <a:latin typeface="Book Antiqua" pitchFamily="18" charset="0"/>
              </a:rPr>
              <a:t>L’offrande véritable</a:t>
            </a:r>
          </a:p>
          <a:p>
            <a:pPr algn="ctr"/>
            <a:r>
              <a:rPr lang="fr-FR" sz="2800" b="1" dirty="0">
                <a:solidFill>
                  <a:schemeClr val="bg1"/>
                </a:solidFill>
                <a:latin typeface="Book Antiqua" pitchFamily="18" charset="0"/>
              </a:rPr>
              <a:t>Pour le pardon des péchés</a:t>
            </a:r>
          </a:p>
        </p:txBody>
      </p:sp>
      <p:sp>
        <p:nvSpPr>
          <p:cNvPr id="17" name="ZoneTexte 16">
            <a:extLst>
              <a:ext uri="{FF2B5EF4-FFF2-40B4-BE49-F238E27FC236}">
                <a16:creationId xmlns:a16="http://schemas.microsoft.com/office/drawing/2014/main" id="{397E10B9-DF99-A89E-37DA-3216A28FAA1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9481643-49E6-4D23-FB92-22F37A547E8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ونحن أيضاً نطلب </a:t>
            </a:r>
            <a:endParaRPr lang="fr-FR" sz="3200" dirty="0">
              <a:solidFill>
                <a:schemeClr val="bg1"/>
              </a:solidFill>
            </a:endParaRPr>
          </a:p>
          <a:p>
            <a:pPr algn="just" rtl="1"/>
            <a:r>
              <a:rPr lang="ar-AE" sz="3200" dirty="0">
                <a:solidFill>
                  <a:schemeClr val="bg1"/>
                </a:solidFill>
              </a:rPr>
              <a:t>أن نفوز برحمة </a:t>
            </a:r>
            <a:endParaRPr lang="fr-FR" sz="3200" dirty="0">
              <a:solidFill>
                <a:schemeClr val="bg1"/>
              </a:solidFill>
            </a:endParaRPr>
          </a:p>
          <a:p>
            <a:pPr algn="just" rtl="1"/>
            <a:r>
              <a:rPr lang="ar-AE" sz="3200" dirty="0">
                <a:solidFill>
                  <a:schemeClr val="bg1"/>
                </a:solidFill>
              </a:rPr>
              <a:t>بشفاعاتك </a:t>
            </a:r>
            <a:endParaRPr lang="fr-FR" sz="3200" dirty="0">
              <a:solidFill>
                <a:schemeClr val="bg1"/>
              </a:solidFill>
            </a:endParaRPr>
          </a:p>
          <a:p>
            <a:pPr algn="just" rtl="1"/>
            <a:r>
              <a:rPr lang="ar-AE" sz="3200" dirty="0">
                <a:solidFill>
                  <a:schemeClr val="bg1"/>
                </a:solidFill>
              </a:rPr>
              <a:t>عند محب البشر</a:t>
            </a:r>
            <a:endParaRPr lang="fr-FR" sz="3200" dirty="0">
              <a:solidFill>
                <a:schemeClr val="bg1"/>
              </a:solidFill>
            </a:endParaRPr>
          </a:p>
        </p:txBody>
      </p:sp>
      <p:sp>
        <p:nvSpPr>
          <p:cNvPr id="6" name="Rectangle 5"/>
          <p:cNvSpPr/>
          <p:nvPr/>
        </p:nvSpPr>
        <p:spPr>
          <a:xfrm>
            <a:off x="336172" y="249492"/>
            <a:ext cx="4559864" cy="1815882"/>
          </a:xfrm>
          <a:prstGeom prst="rect">
            <a:avLst/>
          </a:prstGeom>
        </p:spPr>
        <p:txBody>
          <a:bodyPr wrap="square">
            <a:spAutoFit/>
          </a:bodyPr>
          <a:lstStyle/>
          <a:p>
            <a:pPr algn="just"/>
            <a:r>
              <a:rPr lang="fr-FR" sz="2800" dirty="0">
                <a:solidFill>
                  <a:schemeClr val="bg1"/>
                </a:solidFill>
                <a:latin typeface="CS Avva Shenouda" pitchFamily="34" charset="0"/>
              </a:rPr>
              <a:t>¿ `Anon </a:t>
            </a:r>
            <a:r>
              <a:rPr lang="fr-FR" sz="2800" dirty="0" err="1">
                <a:solidFill>
                  <a:schemeClr val="bg1"/>
                </a:solidFill>
                <a:latin typeface="CS Avva Shenouda" pitchFamily="34" charset="0"/>
              </a:rPr>
              <a:t>hwn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tentwbh</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e;rensasni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eunai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hiten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ne`precbi`a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ntotf</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mpimairwmi</a:t>
            </a:r>
            <a:r>
              <a:rPr lang="fr-FR" sz="2800" dirty="0">
                <a:solidFill>
                  <a:schemeClr val="bg1"/>
                </a:solidFill>
                <a:latin typeface="CS Avva Shenouda" pitchFamily="34" charset="0"/>
              </a:rPr>
              <a:t>.</a:t>
            </a:r>
          </a:p>
        </p:txBody>
      </p:sp>
      <p:sp>
        <p:nvSpPr>
          <p:cNvPr id="7" name="Rectangle 6"/>
          <p:cNvSpPr/>
          <p:nvPr/>
        </p:nvSpPr>
        <p:spPr>
          <a:xfrm>
            <a:off x="2141730" y="2859782"/>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Aussi nous demandons</a:t>
            </a:r>
          </a:p>
          <a:p>
            <a:pPr algn="ctr"/>
            <a:r>
              <a:rPr lang="fr-FR" sz="2800" b="1" dirty="0">
                <a:solidFill>
                  <a:schemeClr val="bg1"/>
                </a:solidFill>
                <a:latin typeface="Book Antiqua" pitchFamily="18" charset="0"/>
              </a:rPr>
              <a:t>D’avoir miséricorde</a:t>
            </a:r>
          </a:p>
          <a:p>
            <a:pPr algn="ctr"/>
            <a:r>
              <a:rPr lang="fr-FR" sz="2800" b="1" dirty="0">
                <a:solidFill>
                  <a:schemeClr val="bg1"/>
                </a:solidFill>
                <a:latin typeface="Book Antiqua" pitchFamily="18" charset="0"/>
              </a:rPr>
              <a:t>Par tes intercessions</a:t>
            </a:r>
          </a:p>
          <a:p>
            <a:pPr algn="ctr"/>
            <a:r>
              <a:rPr lang="fr-FR" sz="2800" b="1" dirty="0">
                <a:solidFill>
                  <a:schemeClr val="bg1"/>
                </a:solidFill>
                <a:latin typeface="Book Antiqua" pitchFamily="18" charset="0"/>
              </a:rPr>
              <a:t>Chez l’Ami des hommes</a:t>
            </a:r>
          </a:p>
        </p:txBody>
      </p:sp>
      <p:sp>
        <p:nvSpPr>
          <p:cNvPr id="2" name="Rectangle 1">
            <a:hlinkClick r:id="rId2" action="ppaction://hlinksldjump"/>
          </p:cNvPr>
          <p:cNvSpPr/>
          <p:nvPr/>
        </p:nvSpPr>
        <p:spPr>
          <a:xfrm>
            <a:off x="7535555" y="4029913"/>
            <a:ext cx="1284917" cy="5204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schemeClr val="bg1"/>
                </a:solidFill>
                <a:latin typeface="Avva_Marcos" pitchFamily="82" charset="0"/>
              </a:rPr>
              <a:t>N</a:t>
            </a:r>
            <a:r>
              <a:rPr lang="fr-FR" sz="1350" dirty="0" err="1">
                <a:solidFill>
                  <a:schemeClr val="bg1"/>
                </a:solidFill>
                <a:latin typeface="CS Avva Shenouda" pitchFamily="34" charset="0"/>
              </a:rPr>
              <a:t>im</a:t>
            </a:r>
            <a:r>
              <a:rPr lang="fr-FR" sz="1350" dirty="0">
                <a:solidFill>
                  <a:schemeClr val="bg1"/>
                </a:solidFill>
                <a:latin typeface="CS Avva Shenouda" pitchFamily="34" charset="0"/>
              </a:rPr>
              <a:t> </a:t>
            </a:r>
            <a:r>
              <a:rPr lang="fr-FR" sz="1350" dirty="0" err="1">
                <a:solidFill>
                  <a:schemeClr val="bg1"/>
                </a:solidFill>
                <a:latin typeface="CS Avva Shenouda" pitchFamily="34" charset="0"/>
              </a:rPr>
              <a:t>gar</a:t>
            </a:r>
            <a:endParaRPr lang="fr-FR" sz="1350" dirty="0">
              <a:latin typeface="CS Avva Shenouda" pitchFamily="34" charset="0"/>
            </a:endParaRPr>
          </a:p>
        </p:txBody>
      </p:sp>
      <p:sp>
        <p:nvSpPr>
          <p:cNvPr id="18" name="ZoneTexte 17">
            <a:extLst>
              <a:ext uri="{FF2B5EF4-FFF2-40B4-BE49-F238E27FC236}">
                <a16:creationId xmlns:a16="http://schemas.microsoft.com/office/drawing/2014/main" id="{D57EF909-469A-CC3B-75D5-60D1EFF36E3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it-IT" sz="1200" dirty="0">
                <a:solidFill>
                  <a:schemeClr val="bg1"/>
                </a:solidFill>
                <a:latin typeface="CS Avva Shenouda" pitchFamily="34" charset="0"/>
              </a:rPr>
              <a:t>Teoi `nhikanoc</a:t>
            </a:r>
            <a:r>
              <a:rPr lang="fr-FR" sz="1200" dirty="0">
                <a:solidFill>
                  <a:schemeClr val="bg1"/>
                </a:solidFill>
              </a:rPr>
              <a:t> - </a:t>
            </a:r>
            <a:r>
              <a:rPr lang="fr-FR" sz="1200" dirty="0" err="1">
                <a:solidFill>
                  <a:schemeClr val="bg1"/>
                </a:solidFill>
                <a:latin typeface="Book Antiqua" pitchFamily="18" charset="0"/>
              </a:rPr>
              <a:t>Théotokie</a:t>
            </a:r>
            <a:r>
              <a:rPr lang="fr-FR" sz="1200" dirty="0">
                <a:solidFill>
                  <a:schemeClr val="bg1"/>
                </a:solidFill>
                <a:latin typeface="Book Antiqua" pitchFamily="18" charset="0"/>
              </a:rPr>
              <a:t> du dimanche </a:t>
            </a:r>
          </a:p>
        </p:txBody>
      </p:sp>
      <p:sp>
        <p:nvSpPr>
          <p:cNvPr id="19" name="ZoneTexte 18">
            <a:hlinkClick r:id="rId3" action="ppaction://hlinksldjump"/>
            <a:extLst>
              <a:ext uri="{FF2B5EF4-FFF2-40B4-BE49-F238E27FC236}">
                <a16:creationId xmlns:a16="http://schemas.microsoft.com/office/drawing/2014/main" id="{A2C3C17A-EF06-9515-7047-C199334A64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مَن </a:t>
            </a:r>
            <a:r>
              <a:rPr lang="ar-AE" sz="3200" dirty="0" err="1">
                <a:solidFill>
                  <a:schemeClr val="bg1"/>
                </a:solidFill>
              </a:rPr>
              <a:t>فى</a:t>
            </a:r>
            <a:r>
              <a:rPr lang="ar-AE" sz="3200" dirty="0">
                <a:solidFill>
                  <a:schemeClr val="bg1"/>
                </a:solidFill>
              </a:rPr>
              <a:t> الآلهة</a:t>
            </a:r>
            <a:endParaRPr lang="fr-FR" sz="3200" dirty="0">
              <a:solidFill>
                <a:schemeClr val="bg1"/>
              </a:solidFill>
            </a:endParaRPr>
          </a:p>
          <a:p>
            <a:pPr algn="just" rtl="1"/>
            <a:r>
              <a:rPr lang="ar-AE" sz="3200" dirty="0">
                <a:solidFill>
                  <a:schemeClr val="bg1"/>
                </a:solidFill>
              </a:rPr>
              <a:t>يُشبهك يا رب</a:t>
            </a:r>
            <a:endParaRPr lang="fr-FR" sz="3200" dirty="0">
              <a:solidFill>
                <a:schemeClr val="bg1"/>
              </a:solidFill>
            </a:endParaRPr>
          </a:p>
          <a:p>
            <a:pPr algn="just" rtl="1"/>
            <a:r>
              <a:rPr lang="ar-AE" sz="3200" dirty="0">
                <a:solidFill>
                  <a:schemeClr val="bg1"/>
                </a:solidFill>
              </a:rPr>
              <a:t>أنت هو الإله الحقيقي</a:t>
            </a:r>
            <a:endParaRPr lang="fr-FR" sz="3200" dirty="0">
              <a:solidFill>
                <a:schemeClr val="bg1"/>
              </a:solidFill>
            </a:endParaRPr>
          </a:p>
          <a:p>
            <a:pPr algn="just" rtl="1"/>
            <a:r>
              <a:rPr lang="ar-AE" sz="3200" dirty="0">
                <a:solidFill>
                  <a:schemeClr val="bg1"/>
                </a:solidFill>
              </a:rPr>
              <a:t>الصانع العجائب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schemeClr val="bg1"/>
                </a:solidFill>
                <a:latin typeface="Avva_Marcos" pitchFamily="82" charset="0"/>
              </a:rPr>
              <a:t>N</a:t>
            </a:r>
            <a:r>
              <a:rPr lang="fr-FR" sz="2800" dirty="0" err="1">
                <a:solidFill>
                  <a:schemeClr val="bg1"/>
                </a:solidFill>
                <a:latin typeface="CS Avva Shenouda" pitchFamily="34" charset="0"/>
              </a:rPr>
              <a:t>im</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gar</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ninou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et`oni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mmok</a:t>
            </a:r>
            <a:r>
              <a:rPr lang="fr-FR" sz="2800" dirty="0">
                <a:solidFill>
                  <a:schemeClr val="bg1"/>
                </a:solidFill>
                <a:latin typeface="CS Avva Shenouda" pitchFamily="34" charset="0"/>
              </a:rPr>
              <a:t> `P¡ @ `</a:t>
            </a:r>
            <a:r>
              <a:rPr lang="fr-FR" sz="2800" dirty="0" err="1">
                <a:solidFill>
                  <a:schemeClr val="bg1"/>
                </a:solidFill>
                <a:latin typeface="CS Avva Shenouda" pitchFamily="34" charset="0"/>
              </a:rPr>
              <a:t>n;ok</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a:t>
            </a:r>
            <a:r>
              <a:rPr lang="fr-FR" sz="2800" dirty="0">
                <a:solidFill>
                  <a:schemeClr val="bg1"/>
                </a:solidFill>
                <a:latin typeface="CS Avva Shenouda" pitchFamily="34" charset="0"/>
              </a:rPr>
              <a:t> `V] `</a:t>
            </a:r>
            <a:r>
              <a:rPr lang="fr-FR" sz="2800" dirty="0" err="1">
                <a:solidFill>
                  <a:schemeClr val="bg1"/>
                </a:solidFill>
                <a:latin typeface="CS Avva Shenouda" pitchFamily="34" charset="0"/>
              </a:rPr>
              <a:t>mmyi</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et`iri</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nhan`svyri</a:t>
            </a:r>
            <a:r>
              <a:rPr lang="fr-FR" sz="2800" dirty="0">
                <a:solidFill>
                  <a:schemeClr val="bg1"/>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Qui donc parmi les dieux</a:t>
            </a:r>
          </a:p>
          <a:p>
            <a:pPr algn="ctr"/>
            <a:r>
              <a:rPr lang="fr-FR" sz="2800" b="1" dirty="0">
                <a:solidFill>
                  <a:schemeClr val="bg1"/>
                </a:solidFill>
                <a:latin typeface="Book Antiqua" pitchFamily="18" charset="0"/>
              </a:rPr>
              <a:t>Qui est semblable à toi</a:t>
            </a:r>
          </a:p>
          <a:p>
            <a:pPr algn="ctr"/>
            <a:r>
              <a:rPr lang="fr-FR" sz="2800" b="1" dirty="0">
                <a:solidFill>
                  <a:schemeClr val="bg1"/>
                </a:solidFill>
                <a:latin typeface="Book Antiqua" pitchFamily="18" charset="0"/>
              </a:rPr>
              <a:t>Seigneur ! Toi le vrai Dieu</a:t>
            </a:r>
          </a:p>
          <a:p>
            <a:pPr algn="ctr"/>
            <a:r>
              <a:rPr lang="fr-FR" sz="2800" b="1" dirty="0">
                <a:solidFill>
                  <a:schemeClr val="bg1"/>
                </a:solidFill>
                <a:latin typeface="Book Antiqua" pitchFamily="18" charset="0"/>
              </a:rPr>
              <a:t>Qui fait de grandes merveilles</a:t>
            </a:r>
          </a:p>
        </p:txBody>
      </p:sp>
      <p:sp>
        <p:nvSpPr>
          <p:cNvPr id="17" name="ZoneTexte 16">
            <a:extLst>
              <a:ext uri="{FF2B5EF4-FFF2-40B4-BE49-F238E27FC236}">
                <a16:creationId xmlns:a16="http://schemas.microsoft.com/office/drawing/2014/main" id="{C28162ED-03D3-AD0D-0083-D743C5C8D9B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07005998-3885-A0B4-C198-29ED83901B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أظهرت قوتك</a:t>
            </a:r>
            <a:endParaRPr lang="fr-FR" sz="3200" dirty="0">
              <a:solidFill>
                <a:schemeClr val="bg1"/>
              </a:solidFill>
            </a:endParaRPr>
          </a:p>
          <a:p>
            <a:pPr algn="just" rtl="1"/>
            <a:r>
              <a:rPr lang="ar-AE" sz="3200" dirty="0" err="1">
                <a:solidFill>
                  <a:schemeClr val="bg1"/>
                </a:solidFill>
              </a:rPr>
              <a:t>فى</a:t>
            </a:r>
            <a:r>
              <a:rPr lang="ar-AE" sz="3200" dirty="0">
                <a:solidFill>
                  <a:schemeClr val="bg1"/>
                </a:solidFill>
              </a:rPr>
              <a:t> الشعوب</a:t>
            </a:r>
            <a:endParaRPr lang="fr-FR" sz="3200" dirty="0">
              <a:solidFill>
                <a:schemeClr val="bg1"/>
              </a:solidFill>
            </a:endParaRPr>
          </a:p>
          <a:p>
            <a:pPr algn="just" rtl="1"/>
            <a:r>
              <a:rPr lang="ar-AE" sz="3200" dirty="0">
                <a:solidFill>
                  <a:schemeClr val="bg1"/>
                </a:solidFill>
              </a:rPr>
              <a:t>وخلصت شعبك</a:t>
            </a:r>
            <a:endParaRPr lang="fr-FR" sz="3200" dirty="0">
              <a:solidFill>
                <a:schemeClr val="bg1"/>
              </a:solidFill>
            </a:endParaRPr>
          </a:p>
          <a:p>
            <a:pPr algn="just" rtl="1"/>
            <a:r>
              <a:rPr lang="ar-AE" sz="3200" dirty="0">
                <a:solidFill>
                  <a:schemeClr val="bg1"/>
                </a:solidFill>
              </a:rPr>
              <a:t>بذراعك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t>
            </a:r>
            <a:r>
              <a:rPr lang="fr-FR" sz="2800" dirty="0" err="1">
                <a:solidFill>
                  <a:schemeClr val="bg1"/>
                </a:solidFill>
                <a:latin typeface="CS Avva Shenouda" pitchFamily="34" charset="0"/>
              </a:rPr>
              <a:t>Akouwnh</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ntekjom</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ebolqen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nilaoc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akcw</a:t>
            </a:r>
            <a:r>
              <a:rPr lang="fr-FR" sz="2800" dirty="0">
                <a:solidFill>
                  <a:schemeClr val="bg1"/>
                </a:solidFill>
                <a:latin typeface="CS Avva Shenouda" pitchFamily="34" charset="0"/>
              </a:rPr>
              <a:t>]</a:t>
            </a:r>
            <a:br>
              <a:rPr lang="fr-FR" sz="2800" dirty="0">
                <a:solidFill>
                  <a:schemeClr val="bg1"/>
                </a:solidFill>
                <a:latin typeface="CS Avva Shenouda" pitchFamily="34" charset="0"/>
              </a:rPr>
            </a:br>
            <a:r>
              <a:rPr lang="fr-FR" sz="2800" dirty="0">
                <a:solidFill>
                  <a:schemeClr val="bg1"/>
                </a:solidFill>
                <a:latin typeface="CS Avva Shenouda" pitchFamily="34" charset="0"/>
              </a:rPr>
              <a:t>`</a:t>
            </a:r>
            <a:r>
              <a:rPr lang="fr-FR" sz="2800" dirty="0" err="1">
                <a:solidFill>
                  <a:schemeClr val="bg1"/>
                </a:solidFill>
                <a:latin typeface="CS Avva Shenouda" pitchFamily="34" charset="0"/>
              </a:rPr>
              <a:t>mpeklaoc</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hryi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pekswbs</a:t>
            </a:r>
            <a:r>
              <a:rPr lang="fr-FR" sz="2800" dirty="0">
                <a:solidFill>
                  <a:schemeClr val="bg1"/>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as manifesté</a:t>
            </a:r>
          </a:p>
          <a:p>
            <a:pPr algn="ctr"/>
            <a:r>
              <a:rPr lang="fr-FR" sz="2800" b="1" dirty="0">
                <a:solidFill>
                  <a:schemeClr val="bg1"/>
                </a:solidFill>
                <a:latin typeface="Book Antiqua" pitchFamily="18" charset="0"/>
              </a:rPr>
              <a:t>Ta force parmi les peuples</a:t>
            </a:r>
          </a:p>
          <a:p>
            <a:pPr algn="ctr"/>
            <a:r>
              <a:rPr lang="fr-FR" sz="2800" b="1" dirty="0">
                <a:solidFill>
                  <a:schemeClr val="bg1"/>
                </a:solidFill>
                <a:latin typeface="Book Antiqua" pitchFamily="18" charset="0"/>
              </a:rPr>
              <a:t>Tu as sauvé ton peuple</a:t>
            </a:r>
          </a:p>
          <a:p>
            <a:pPr algn="ctr"/>
            <a:r>
              <a:rPr lang="fr-FR" sz="2800" b="1" dirty="0">
                <a:solidFill>
                  <a:schemeClr val="bg1"/>
                </a:solidFill>
                <a:latin typeface="Book Antiqua" pitchFamily="18" charset="0"/>
              </a:rPr>
              <a:t>Par Ton bras puissant</a:t>
            </a:r>
          </a:p>
        </p:txBody>
      </p:sp>
      <p:sp>
        <p:nvSpPr>
          <p:cNvPr id="17" name="ZoneTexte 16">
            <a:extLst>
              <a:ext uri="{FF2B5EF4-FFF2-40B4-BE49-F238E27FC236}">
                <a16:creationId xmlns:a16="http://schemas.microsoft.com/office/drawing/2014/main" id="{C1FB9131-5D2F-6D43-0033-7F4BBBC98F5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7483CF4B-DA2F-5418-CF93-7BA528CD1F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مضيت إلى الجحيم</a:t>
            </a:r>
            <a:endParaRPr lang="fr-FR" sz="3200" dirty="0">
              <a:solidFill>
                <a:schemeClr val="bg1"/>
              </a:solidFill>
            </a:endParaRPr>
          </a:p>
          <a:p>
            <a:pPr algn="just" rtl="1"/>
            <a:r>
              <a:rPr lang="ar-AE" sz="3200" dirty="0">
                <a:solidFill>
                  <a:schemeClr val="bg1"/>
                </a:solidFill>
              </a:rPr>
              <a:t>وأصعدت </a:t>
            </a:r>
            <a:r>
              <a:rPr lang="ar-AE" sz="3200" dirty="0" err="1">
                <a:solidFill>
                  <a:schemeClr val="bg1"/>
                </a:solidFill>
              </a:rPr>
              <a:t>السبى</a:t>
            </a:r>
            <a:endParaRPr lang="fr-FR" sz="3200" dirty="0">
              <a:solidFill>
                <a:schemeClr val="bg1"/>
              </a:solidFill>
            </a:endParaRPr>
          </a:p>
          <a:p>
            <a:pPr algn="just" rtl="1"/>
            <a:r>
              <a:rPr lang="ar-AE" sz="3200" dirty="0">
                <a:solidFill>
                  <a:schemeClr val="bg1"/>
                </a:solidFill>
              </a:rPr>
              <a:t>من ذلك</a:t>
            </a:r>
            <a:endParaRPr lang="fr-FR" sz="3200" dirty="0">
              <a:solidFill>
                <a:schemeClr val="bg1"/>
              </a:solidFill>
            </a:endParaRPr>
          </a:p>
          <a:p>
            <a:pPr algn="just" rtl="1"/>
            <a:r>
              <a:rPr lang="ar-AE" sz="3200" dirty="0">
                <a:solidFill>
                  <a:schemeClr val="bg1"/>
                </a:solidFill>
              </a:rPr>
              <a:t>المكان</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schemeClr val="bg1"/>
                </a:solidFill>
                <a:latin typeface="CS Avva Shenouda" pitchFamily="34" charset="0"/>
              </a:rPr>
              <a:t>Aksenak</a:t>
            </a:r>
            <a:r>
              <a:rPr lang="fr-FR" sz="2800" dirty="0">
                <a:solidFill>
                  <a:schemeClr val="bg1"/>
                </a:solidFill>
                <a:latin typeface="CS Avva Shenouda" pitchFamily="34" charset="0"/>
              </a:rPr>
              <a:t> `e`amen] @ </a:t>
            </a:r>
            <a:r>
              <a:rPr lang="fr-FR" sz="2800" dirty="0" err="1">
                <a:solidFill>
                  <a:schemeClr val="bg1"/>
                </a:solidFill>
                <a:latin typeface="CS Avva Shenouda" pitchFamily="34" charset="0"/>
              </a:rPr>
              <a:t>ak`in`i</a:t>
            </a:r>
            <a:br>
              <a:rPr lang="fr-FR" sz="2800" dirty="0">
                <a:solidFill>
                  <a:schemeClr val="bg1"/>
                </a:solidFill>
                <a:latin typeface="CS Avva Shenouda" pitchFamily="34" charset="0"/>
              </a:rPr>
            </a:b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e`pswi</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e,malwci`a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pima</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mmau</a:t>
            </a:r>
            <a:r>
              <a:rPr lang="fr-FR" sz="2800" dirty="0">
                <a:solidFill>
                  <a:schemeClr val="bg1"/>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Tu es descendu</a:t>
            </a:r>
          </a:p>
          <a:p>
            <a:pPr algn="ctr"/>
            <a:r>
              <a:rPr lang="fr-FR" sz="2800" b="1" dirty="0">
                <a:solidFill>
                  <a:schemeClr val="bg1"/>
                </a:solidFill>
                <a:latin typeface="Book Antiqua" pitchFamily="18" charset="0"/>
              </a:rPr>
              <a:t>Descendu aux Enfers</a:t>
            </a:r>
          </a:p>
          <a:p>
            <a:pPr algn="ctr"/>
            <a:r>
              <a:rPr lang="fr-FR" sz="2800" b="1" dirty="0">
                <a:solidFill>
                  <a:schemeClr val="bg1"/>
                </a:solidFill>
                <a:latin typeface="Book Antiqua" pitchFamily="18" charset="0"/>
              </a:rPr>
              <a:t>Tu en as relevé</a:t>
            </a:r>
          </a:p>
          <a:p>
            <a:pPr algn="ctr"/>
            <a:r>
              <a:rPr lang="fr-FR" sz="2800" b="1" dirty="0">
                <a:solidFill>
                  <a:schemeClr val="bg1"/>
                </a:solidFill>
                <a:latin typeface="Book Antiqua" pitchFamily="18" charset="0"/>
              </a:rPr>
              <a:t>Ceux qui étaient captifs</a:t>
            </a:r>
          </a:p>
        </p:txBody>
      </p:sp>
      <p:sp>
        <p:nvSpPr>
          <p:cNvPr id="17" name="ZoneTexte 16">
            <a:extLst>
              <a:ext uri="{FF2B5EF4-FFF2-40B4-BE49-F238E27FC236}">
                <a16:creationId xmlns:a16="http://schemas.microsoft.com/office/drawing/2014/main" id="{F629BAA1-79D7-DDF4-DD7F-A15E7DC05C2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AF51B41A-0354-1C87-93F8-A55EBF691A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وأنعمت علينا</a:t>
            </a:r>
            <a:endParaRPr lang="fr-FR" sz="3200" dirty="0">
              <a:solidFill>
                <a:schemeClr val="bg1"/>
              </a:solidFill>
            </a:endParaRPr>
          </a:p>
          <a:p>
            <a:pPr algn="just" rtl="1"/>
            <a:r>
              <a:rPr lang="ar-AE" sz="3200" dirty="0">
                <a:solidFill>
                  <a:schemeClr val="bg1"/>
                </a:solidFill>
              </a:rPr>
              <a:t>مرة أخرى بالحرية</a:t>
            </a:r>
            <a:endParaRPr lang="fr-FR" sz="3200" dirty="0">
              <a:solidFill>
                <a:schemeClr val="bg1"/>
              </a:solidFill>
            </a:endParaRPr>
          </a:p>
          <a:p>
            <a:pPr algn="just" rtl="1"/>
            <a:r>
              <a:rPr lang="ar-AE" sz="3200" dirty="0">
                <a:solidFill>
                  <a:schemeClr val="bg1"/>
                </a:solidFill>
              </a:rPr>
              <a:t>كإله صالح</a:t>
            </a:r>
            <a:endParaRPr lang="fr-FR" sz="3200" dirty="0">
              <a:solidFill>
                <a:schemeClr val="bg1"/>
              </a:solidFill>
            </a:endParaRPr>
          </a:p>
          <a:p>
            <a:pPr algn="just" rtl="1"/>
            <a:r>
              <a:rPr lang="ar-AE" sz="3200" dirty="0">
                <a:solidFill>
                  <a:schemeClr val="bg1"/>
                </a:solidFill>
              </a:rPr>
              <a:t>لأنك قمت وخلصتنا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Aker`hmot</a:t>
            </a:r>
            <a:r>
              <a:rPr lang="fr-FR" sz="2800" dirty="0">
                <a:solidFill>
                  <a:schemeClr val="bg1"/>
                </a:solidFill>
                <a:latin typeface="CS Avva Shenouda" pitchFamily="34" charset="0"/>
              </a:rPr>
              <a:t> nan `</a:t>
            </a:r>
            <a:r>
              <a:rPr lang="fr-FR" sz="2800" dirty="0" err="1">
                <a:solidFill>
                  <a:schemeClr val="bg1"/>
                </a:solidFill>
                <a:latin typeface="CS Avva Shenouda" pitchFamily="34" charset="0"/>
              </a:rPr>
              <a:t>nkecop</a:t>
            </a:r>
            <a:r>
              <a:rPr lang="fr-FR" sz="2800" dirty="0">
                <a:solidFill>
                  <a:schemeClr val="bg1"/>
                </a:solidFill>
                <a:latin typeface="CS Avva Shenouda" pitchFamily="34" charset="0"/>
              </a:rPr>
              <a:t> @ `n]`</a:t>
            </a:r>
            <a:r>
              <a:rPr lang="fr-FR" sz="2800" dirty="0" err="1">
                <a:solidFill>
                  <a:schemeClr val="bg1"/>
                </a:solidFill>
                <a:latin typeface="CS Avva Shenouda" pitchFamily="34" charset="0"/>
              </a:rPr>
              <a:t>eleu;eri`a</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hwc</a:t>
            </a:r>
            <a:r>
              <a:rPr lang="fr-FR" sz="2800" dirty="0">
                <a:solidFill>
                  <a:schemeClr val="bg1"/>
                </a:solidFill>
                <a:latin typeface="CS Avva Shenouda" pitchFamily="34" charset="0"/>
              </a:rPr>
              <a:t> Nou]</a:t>
            </a:r>
            <a:br>
              <a:rPr lang="fr-FR" sz="2800" dirty="0">
                <a:solidFill>
                  <a:schemeClr val="bg1"/>
                </a:solidFill>
                <a:latin typeface="CS Avva Shenouda" pitchFamily="34" charset="0"/>
              </a:rPr>
            </a:br>
            <a:r>
              <a:rPr lang="fr-FR" sz="2800" dirty="0">
                <a:solidFill>
                  <a:schemeClr val="bg1"/>
                </a:solidFill>
                <a:latin typeface="CS Avva Shenouda" pitchFamily="34" charset="0"/>
              </a:rPr>
              <a:t>`n`</a:t>
            </a:r>
            <a:r>
              <a:rPr lang="fr-FR" sz="2800" dirty="0" err="1">
                <a:solidFill>
                  <a:schemeClr val="bg1"/>
                </a:solidFill>
                <a:latin typeface="CS Avva Shenouda" pitchFamily="34" charset="0"/>
              </a:rPr>
              <a:t>aga;oc</a:t>
            </a:r>
            <a:r>
              <a:rPr lang="fr-FR" sz="2800" dirty="0">
                <a:solidFill>
                  <a:schemeClr val="bg1"/>
                </a:solidFill>
                <a:latin typeface="CS Avva Shenouda" pitchFamily="34" charset="0"/>
              </a:rPr>
              <a:t> @ je </a:t>
            </a:r>
            <a:r>
              <a:rPr lang="fr-FR" sz="2800" dirty="0" err="1">
                <a:solidFill>
                  <a:schemeClr val="bg1"/>
                </a:solidFill>
                <a:latin typeface="CS Avva Shenouda" pitchFamily="34" charset="0"/>
              </a:rPr>
              <a:t>aktwnk</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akcw</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mmon</a:t>
            </a:r>
            <a:r>
              <a:rPr lang="fr-FR" sz="2800" dirty="0">
                <a:solidFill>
                  <a:schemeClr val="bg1"/>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Tu nous as libérés</a:t>
            </a:r>
          </a:p>
          <a:p>
            <a:pPr algn="ctr"/>
            <a:r>
              <a:rPr lang="fr-FR" sz="2800" b="1" dirty="0">
                <a:solidFill>
                  <a:schemeClr val="bg1"/>
                </a:solidFill>
                <a:latin typeface="Book Antiqua" pitchFamily="18" charset="0"/>
              </a:rPr>
              <a:t>Comme le Dieu bon</a:t>
            </a:r>
          </a:p>
          <a:p>
            <a:pPr algn="ctr"/>
            <a:r>
              <a:rPr lang="fr-FR" sz="2800" b="1" dirty="0">
                <a:solidFill>
                  <a:schemeClr val="bg1"/>
                </a:solidFill>
                <a:latin typeface="Book Antiqua" pitchFamily="18" charset="0"/>
              </a:rPr>
              <a:t>Car tu ressuscitas</a:t>
            </a:r>
          </a:p>
          <a:p>
            <a:pPr algn="ctr"/>
            <a:r>
              <a:rPr lang="fr-FR" sz="2800" b="1" dirty="0">
                <a:solidFill>
                  <a:schemeClr val="bg1"/>
                </a:solidFill>
                <a:latin typeface="Book Antiqua" pitchFamily="18" charset="0"/>
              </a:rPr>
              <a:t>Et tu nous sauvas</a:t>
            </a:r>
          </a:p>
        </p:txBody>
      </p:sp>
      <p:sp>
        <p:nvSpPr>
          <p:cNvPr id="17" name="ZoneTexte 16">
            <a:extLst>
              <a:ext uri="{FF2B5EF4-FFF2-40B4-BE49-F238E27FC236}">
                <a16:creationId xmlns:a16="http://schemas.microsoft.com/office/drawing/2014/main" id="{165E17A3-2C39-E4BD-CAE7-91AE3FE12E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41D8C131-9764-B192-B115-2E6C3F03D8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المسيح إلهنا</a:t>
            </a:r>
            <a:endParaRPr lang="fr-FR" sz="3200" dirty="0">
              <a:solidFill>
                <a:schemeClr val="bg1"/>
              </a:solidFill>
            </a:endParaRPr>
          </a:p>
          <a:p>
            <a:pPr algn="just" rtl="1"/>
            <a:r>
              <a:rPr lang="ar-AE" sz="3200" dirty="0">
                <a:solidFill>
                  <a:schemeClr val="bg1"/>
                </a:solidFill>
              </a:rPr>
              <a:t>قام من الأموات</a:t>
            </a:r>
            <a:endParaRPr lang="fr-FR" sz="3200" dirty="0">
              <a:solidFill>
                <a:schemeClr val="bg1"/>
              </a:solidFill>
            </a:endParaRPr>
          </a:p>
          <a:p>
            <a:pPr algn="just" rtl="1"/>
            <a:r>
              <a:rPr lang="ar-AE" sz="3200" dirty="0">
                <a:solidFill>
                  <a:schemeClr val="bg1"/>
                </a:solidFill>
              </a:rPr>
              <a:t>وهو</a:t>
            </a:r>
            <a:endParaRPr lang="fr-FR" sz="3200" dirty="0">
              <a:solidFill>
                <a:schemeClr val="bg1"/>
              </a:solidFill>
            </a:endParaRPr>
          </a:p>
          <a:p>
            <a:pPr algn="just" rtl="1"/>
            <a:r>
              <a:rPr lang="ar-AE" sz="3200" dirty="0">
                <a:solidFill>
                  <a:schemeClr val="bg1"/>
                </a:solidFill>
              </a:rPr>
              <a:t>باكورة الراقدين</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A P=,=c </a:t>
            </a:r>
            <a:r>
              <a:rPr lang="fr-FR" sz="2800" dirty="0" err="1">
                <a:solidFill>
                  <a:schemeClr val="bg1"/>
                </a:solidFill>
                <a:latin typeface="CS Avva Shenouda" pitchFamily="34" charset="0"/>
              </a:rPr>
              <a:t>Pennou</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twnf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ebolqen</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nye;mwout</a:t>
            </a:r>
            <a:r>
              <a:rPr lang="fr-FR" sz="2800" dirty="0">
                <a:solidFill>
                  <a:schemeClr val="bg1"/>
                </a:solidFill>
                <a:latin typeface="CS Avva Shenouda" pitchFamily="34" charset="0"/>
              </a:rPr>
              <a:t> </a:t>
            </a:r>
            <a:r>
              <a:rPr lang="fr-FR" sz="2800">
                <a:solidFill>
                  <a:schemeClr val="bg1"/>
                </a:solidFill>
                <a:latin typeface="CS Avva Shenouda" pitchFamily="34" charset="0"/>
              </a:rPr>
              <a:t>@ `N</a:t>
            </a:r>
            <a:r>
              <a:rPr lang="fr-FR" sz="2800" dirty="0" err="1">
                <a:solidFill>
                  <a:schemeClr val="bg1"/>
                </a:solidFill>
                <a:latin typeface="CS Avva Shenouda" pitchFamily="34" charset="0"/>
              </a:rPr>
              <a:t>;of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pe</a:t>
            </a:r>
            <a:r>
              <a:rPr lang="fr-FR" sz="2800" dirty="0">
                <a:solidFill>
                  <a:schemeClr val="bg1"/>
                </a:solidFill>
                <a:latin typeface="CS Avva Shenouda" pitchFamily="34" charset="0"/>
              </a:rPr>
              <a:t> `t`</a:t>
            </a:r>
            <a:r>
              <a:rPr lang="fr-FR" sz="2800" dirty="0" err="1">
                <a:solidFill>
                  <a:schemeClr val="bg1"/>
                </a:solidFill>
                <a:latin typeface="CS Avva Shenouda" pitchFamily="34" charset="0"/>
              </a:rPr>
              <a:t>apar,y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nte</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nyetauenkot</a:t>
            </a:r>
            <a:r>
              <a:rPr lang="fr-FR" sz="2800" dirty="0">
                <a:solidFill>
                  <a:schemeClr val="bg1"/>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 Christ notre Dieu</a:t>
            </a:r>
          </a:p>
          <a:p>
            <a:pPr algn="ctr"/>
            <a:r>
              <a:rPr lang="fr-FR" sz="2800" b="1" dirty="0">
                <a:solidFill>
                  <a:schemeClr val="bg1"/>
                </a:solidFill>
                <a:latin typeface="Book Antiqua" pitchFamily="18" charset="0"/>
              </a:rPr>
              <a:t>Ressuscita des morts</a:t>
            </a:r>
          </a:p>
          <a:p>
            <a:pPr algn="ctr"/>
            <a:r>
              <a:rPr lang="fr-FR" sz="2800" b="1" dirty="0">
                <a:solidFill>
                  <a:schemeClr val="bg1"/>
                </a:solidFill>
                <a:latin typeface="Book Antiqua" pitchFamily="18" charset="0"/>
              </a:rPr>
              <a:t>Il est le premier</a:t>
            </a:r>
          </a:p>
          <a:p>
            <a:pPr algn="ctr"/>
            <a:r>
              <a:rPr lang="fr-FR" sz="2800" b="1" dirty="0">
                <a:solidFill>
                  <a:schemeClr val="bg1"/>
                </a:solidFill>
                <a:latin typeface="Book Antiqua" pitchFamily="18" charset="0"/>
              </a:rPr>
              <a:t>Parmi les convives</a:t>
            </a:r>
          </a:p>
        </p:txBody>
      </p:sp>
      <p:sp>
        <p:nvSpPr>
          <p:cNvPr id="17" name="ZoneTexte 16">
            <a:extLst>
              <a:ext uri="{FF2B5EF4-FFF2-40B4-BE49-F238E27FC236}">
                <a16:creationId xmlns:a16="http://schemas.microsoft.com/office/drawing/2014/main" id="{882DDB37-A83C-BA1C-9B24-344D64F815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A1F92F9B-8229-CE4A-851E-534F37262A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ظهر لمريم</a:t>
            </a:r>
            <a:endParaRPr lang="fr-FR" sz="3200" dirty="0">
              <a:solidFill>
                <a:schemeClr val="bg1"/>
              </a:solidFill>
            </a:endParaRPr>
          </a:p>
          <a:p>
            <a:pPr algn="just" rtl="1"/>
            <a:r>
              <a:rPr lang="ar-AE" sz="3200" dirty="0">
                <a:solidFill>
                  <a:schemeClr val="bg1"/>
                </a:solidFill>
              </a:rPr>
              <a:t>المجدلية</a:t>
            </a:r>
            <a:endParaRPr lang="fr-FR" sz="3200" dirty="0">
              <a:solidFill>
                <a:schemeClr val="bg1"/>
              </a:solidFill>
            </a:endParaRPr>
          </a:p>
          <a:p>
            <a:pPr algn="just" rtl="1"/>
            <a:r>
              <a:rPr lang="ar-AE" sz="3200" dirty="0">
                <a:solidFill>
                  <a:schemeClr val="bg1"/>
                </a:solidFill>
              </a:rPr>
              <a:t>وخاطبها</a:t>
            </a:r>
            <a:endParaRPr lang="fr-FR" sz="3200" dirty="0">
              <a:solidFill>
                <a:schemeClr val="bg1"/>
              </a:solidFill>
            </a:endParaRPr>
          </a:p>
          <a:p>
            <a:pPr algn="just" rtl="1"/>
            <a:r>
              <a:rPr lang="ar-AE" sz="3200" dirty="0">
                <a:solidFill>
                  <a:schemeClr val="bg1"/>
                </a:solidFill>
              </a:rPr>
              <a:t>هكذا قائلا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schemeClr val="bg1"/>
                </a:solidFill>
                <a:latin typeface="CS Avva Shenouda" pitchFamily="34" charset="0"/>
              </a:rPr>
              <a:t>¿ </a:t>
            </a:r>
            <a:r>
              <a:rPr lang="fr-FR" sz="2800" dirty="0" err="1">
                <a:solidFill>
                  <a:schemeClr val="bg1"/>
                </a:solidFill>
                <a:latin typeface="CS Avva Shenouda" pitchFamily="34" charset="0"/>
              </a:rPr>
              <a:t>Afouonhf</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eMari</a:t>
            </a:r>
            <a:r>
              <a:rPr lang="fr-FR" sz="2800" dirty="0">
                <a:solidFill>
                  <a:schemeClr val="bg1"/>
                </a:solidFill>
                <a:latin typeface="CS Avva Shenouda" pitchFamily="34" charset="0"/>
              </a:rPr>
              <a:t>`a @ ]</a:t>
            </a:r>
            <a:r>
              <a:rPr lang="fr-FR" sz="2800" dirty="0" err="1">
                <a:solidFill>
                  <a:schemeClr val="bg1"/>
                </a:solidFill>
                <a:latin typeface="CS Avva Shenouda" pitchFamily="34" charset="0"/>
              </a:rPr>
              <a:t>Magdaliny</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afcaji</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nemac</a:t>
            </a:r>
            <a:r>
              <a:rPr lang="fr-FR" sz="2800" dirty="0">
                <a:solidFill>
                  <a:schemeClr val="bg1"/>
                </a:solidFill>
                <a:latin typeface="CS Avva Shenouda" pitchFamily="34" charset="0"/>
              </a:rPr>
              <a:t> @ `</a:t>
            </a:r>
            <a:r>
              <a:rPr lang="fr-FR" sz="2800" dirty="0" err="1">
                <a:solidFill>
                  <a:schemeClr val="bg1"/>
                </a:solidFill>
                <a:latin typeface="CS Avva Shenouda" pitchFamily="34" charset="0"/>
              </a:rPr>
              <a:t>mpairy</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efjw</a:t>
            </a:r>
            <a:r>
              <a:rPr lang="fr-FR" sz="2800" dirty="0">
                <a:solidFill>
                  <a:schemeClr val="bg1"/>
                </a:solidFill>
                <a:latin typeface="CS Avva Shenouda" pitchFamily="34" charset="0"/>
              </a:rPr>
              <a:t> `</a:t>
            </a:r>
            <a:r>
              <a:rPr lang="fr-FR" sz="2800" dirty="0" err="1">
                <a:solidFill>
                  <a:schemeClr val="bg1"/>
                </a:solidFill>
                <a:latin typeface="CS Avva Shenouda" pitchFamily="34" charset="0"/>
              </a:rPr>
              <a:t>mmoc</a:t>
            </a:r>
            <a:r>
              <a:rPr lang="fr-FR" sz="2800" dirty="0">
                <a:solidFill>
                  <a:schemeClr val="bg1"/>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Il est apparu</a:t>
            </a:r>
          </a:p>
          <a:p>
            <a:pPr algn="ctr"/>
            <a:r>
              <a:rPr lang="fr-FR" sz="2800" b="1" dirty="0">
                <a:solidFill>
                  <a:schemeClr val="bg1"/>
                </a:solidFill>
                <a:latin typeface="Book Antiqua" pitchFamily="18" charset="0"/>
              </a:rPr>
              <a:t>A Marie Madeleine</a:t>
            </a:r>
          </a:p>
          <a:p>
            <a:pPr algn="ctr"/>
            <a:r>
              <a:rPr lang="fr-FR" sz="2800" b="1" dirty="0">
                <a:solidFill>
                  <a:schemeClr val="bg1"/>
                </a:solidFill>
                <a:latin typeface="Book Antiqua" pitchFamily="18" charset="0"/>
              </a:rPr>
              <a:t>Il lui a adressé</a:t>
            </a:r>
          </a:p>
          <a:p>
            <a:pPr algn="ctr"/>
            <a:r>
              <a:rPr lang="fr-FR" sz="2800" b="1" dirty="0">
                <a:solidFill>
                  <a:schemeClr val="bg1"/>
                </a:solidFill>
                <a:latin typeface="Book Antiqua" pitchFamily="18" charset="0"/>
              </a:rPr>
              <a:t>La parole en disant</a:t>
            </a:r>
          </a:p>
        </p:txBody>
      </p:sp>
      <p:sp>
        <p:nvSpPr>
          <p:cNvPr id="17" name="ZoneTexte 16">
            <a:extLst>
              <a:ext uri="{FF2B5EF4-FFF2-40B4-BE49-F238E27FC236}">
                <a16:creationId xmlns:a16="http://schemas.microsoft.com/office/drawing/2014/main" id="{CC16E796-4678-EFEE-0364-D96E1A65479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B261C08F-8142-2BA1-8205-1DC3F44ADC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أعلمي </a:t>
            </a:r>
            <a:r>
              <a:rPr lang="ar-AE" sz="3200" dirty="0" err="1">
                <a:solidFill>
                  <a:schemeClr val="bg1"/>
                </a:solidFill>
              </a:rPr>
              <a:t>إخوتى</a:t>
            </a:r>
            <a:endParaRPr lang="fr-FR" sz="3200" dirty="0">
              <a:solidFill>
                <a:schemeClr val="bg1"/>
              </a:solidFill>
            </a:endParaRPr>
          </a:p>
          <a:p>
            <a:pPr algn="just" rtl="1"/>
            <a:r>
              <a:rPr lang="ar-AE" sz="3200" dirty="0">
                <a:solidFill>
                  <a:schemeClr val="bg1"/>
                </a:solidFill>
              </a:rPr>
              <a:t>أن يذهبوا</a:t>
            </a:r>
            <a:endParaRPr lang="fr-FR" sz="3200" dirty="0">
              <a:solidFill>
                <a:schemeClr val="bg1"/>
              </a:solidFill>
            </a:endParaRPr>
          </a:p>
          <a:p>
            <a:pPr algn="just" rtl="1"/>
            <a:r>
              <a:rPr lang="ar-AE" sz="3200" dirty="0">
                <a:solidFill>
                  <a:schemeClr val="bg1"/>
                </a:solidFill>
              </a:rPr>
              <a:t>إلى الجليل</a:t>
            </a:r>
            <a:endParaRPr lang="fr-FR" sz="3200" dirty="0">
              <a:solidFill>
                <a:schemeClr val="bg1"/>
              </a:solidFill>
            </a:endParaRPr>
          </a:p>
          <a:p>
            <a:pPr algn="just" rtl="1"/>
            <a:r>
              <a:rPr lang="ar-AE" sz="3200" dirty="0">
                <a:solidFill>
                  <a:schemeClr val="bg1"/>
                </a:solidFill>
              </a:rPr>
              <a:t>هناك يروننى</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matame na`cnyou @ hina `ntousenwou @ </a:t>
            </a:r>
            <a:br>
              <a:rPr lang="pt-BR" sz="2800" dirty="0">
                <a:solidFill>
                  <a:schemeClr val="bg1"/>
                </a:solidFill>
                <a:latin typeface="CS Avva Shenouda" pitchFamily="34" charset="0"/>
              </a:rPr>
            </a:br>
            <a:r>
              <a:rPr lang="pt-BR" sz="2800" dirty="0">
                <a:solidFill>
                  <a:schemeClr val="bg1"/>
                </a:solidFill>
                <a:latin typeface="CS Avva Shenouda" pitchFamily="34" charset="0"/>
              </a:rPr>
              <a:t>`e]Galile`a @ cenanau `eroi</a:t>
            </a:r>
            <a:br>
              <a:rPr lang="pt-BR" sz="2800" dirty="0">
                <a:solidFill>
                  <a:schemeClr val="bg1"/>
                </a:solidFill>
                <a:latin typeface="CS Avva Shenouda" pitchFamily="34" charset="0"/>
              </a:rPr>
            </a:br>
            <a:r>
              <a:rPr lang="pt-BR" sz="2800" dirty="0">
                <a:solidFill>
                  <a:schemeClr val="bg1"/>
                </a:solidFill>
                <a:latin typeface="CS Avva Shenouda" pitchFamily="34" charset="0"/>
              </a:rPr>
              <a:t>`mmau.</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Fais savoir à mes frères</a:t>
            </a:r>
          </a:p>
          <a:p>
            <a:pPr algn="ctr"/>
            <a:r>
              <a:rPr lang="fr-FR" sz="2800" b="1" dirty="0">
                <a:solidFill>
                  <a:schemeClr val="bg1"/>
                </a:solidFill>
                <a:latin typeface="Book Antiqua" pitchFamily="18" charset="0"/>
              </a:rPr>
              <a:t>Qu’ils doivent se rendre</a:t>
            </a:r>
          </a:p>
          <a:p>
            <a:pPr algn="ctr"/>
            <a:r>
              <a:rPr lang="fr-FR" sz="2800" b="1" dirty="0">
                <a:solidFill>
                  <a:schemeClr val="bg1"/>
                </a:solidFill>
                <a:latin typeface="Book Antiqua" pitchFamily="18" charset="0"/>
              </a:rPr>
              <a:t>Se rendre en Galilée</a:t>
            </a:r>
          </a:p>
          <a:p>
            <a:pPr algn="ctr"/>
            <a:r>
              <a:rPr lang="fr-FR" sz="2800" b="1" dirty="0">
                <a:solidFill>
                  <a:schemeClr val="bg1"/>
                </a:solidFill>
                <a:latin typeface="Book Antiqua" pitchFamily="18" charset="0"/>
              </a:rPr>
              <a:t>Pour me voir là-bas</a:t>
            </a:r>
          </a:p>
        </p:txBody>
      </p:sp>
      <p:sp>
        <p:nvSpPr>
          <p:cNvPr id="17" name="ZoneTexte 16">
            <a:extLst>
              <a:ext uri="{FF2B5EF4-FFF2-40B4-BE49-F238E27FC236}">
                <a16:creationId xmlns:a16="http://schemas.microsoft.com/office/drawing/2014/main" id="{40109DC9-F892-8AE1-8D02-03D21B13ADB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0E7E28B5-11B9-D440-7B06-2F0DAAAB5F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فجاءت مريم</a:t>
            </a:r>
            <a:endParaRPr lang="fr-FR" sz="3200" dirty="0">
              <a:solidFill>
                <a:schemeClr val="bg1"/>
              </a:solidFill>
            </a:endParaRPr>
          </a:p>
          <a:p>
            <a:pPr algn="just" rtl="1"/>
            <a:r>
              <a:rPr lang="ar-AE" sz="3200" dirty="0">
                <a:solidFill>
                  <a:schemeClr val="bg1"/>
                </a:solidFill>
              </a:rPr>
              <a:t>إلى التلاميذ</a:t>
            </a:r>
            <a:endParaRPr lang="fr-FR" sz="3200" dirty="0">
              <a:solidFill>
                <a:schemeClr val="bg1"/>
              </a:solidFill>
            </a:endParaRPr>
          </a:p>
          <a:p>
            <a:pPr algn="just" rtl="1"/>
            <a:r>
              <a:rPr lang="ar-AE" sz="3200" dirty="0">
                <a:solidFill>
                  <a:schemeClr val="bg1"/>
                </a:solidFill>
              </a:rPr>
              <a:t>وقالت أنها رأت الرب</a:t>
            </a:r>
            <a:endParaRPr lang="fr-FR" sz="3200" dirty="0">
              <a:solidFill>
                <a:schemeClr val="bg1"/>
              </a:solidFill>
            </a:endParaRPr>
          </a:p>
          <a:p>
            <a:pPr algn="just" rtl="1"/>
            <a:r>
              <a:rPr lang="ar-AE" sz="3200" dirty="0">
                <a:solidFill>
                  <a:schemeClr val="bg1"/>
                </a:solidFill>
              </a:rPr>
              <a:t>وأنه قال لها هذا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Ac`i `nje Mari`a @ sa nima;ytyc @ pejac je ainau </a:t>
            </a:r>
            <a:r>
              <a:rPr lang="pt-BR" sz="2800">
                <a:solidFill>
                  <a:schemeClr val="bg1"/>
                </a:solidFill>
                <a:latin typeface="CS Avva Shenouda" pitchFamily="34" charset="0"/>
              </a:rPr>
              <a:t>`e`P</a:t>
            </a:r>
            <a:r>
              <a:rPr lang="pt-BR" sz="2800" dirty="0">
                <a:solidFill>
                  <a:schemeClr val="bg1"/>
                </a:solidFill>
                <a:latin typeface="CS Avva Shenouda" pitchFamily="34" charset="0"/>
              </a:rPr>
              <a:t>¡ @ ouoh nai petafjotou nac.</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Alors Marie  alla</a:t>
            </a:r>
          </a:p>
          <a:p>
            <a:pPr algn="ctr"/>
            <a:r>
              <a:rPr lang="fr-FR" sz="2800" b="1" dirty="0">
                <a:solidFill>
                  <a:schemeClr val="bg1"/>
                </a:solidFill>
                <a:latin typeface="Book Antiqua" pitchFamily="18" charset="0"/>
              </a:rPr>
              <a:t>Vers les disciples et dit</a:t>
            </a:r>
          </a:p>
          <a:p>
            <a:pPr algn="ctr"/>
            <a:r>
              <a:rPr lang="fr-FR" sz="2800" b="1" dirty="0">
                <a:solidFill>
                  <a:schemeClr val="bg1"/>
                </a:solidFill>
                <a:latin typeface="Book Antiqua" pitchFamily="18" charset="0"/>
              </a:rPr>
              <a:t>Qu’elle a vu le Seigneur</a:t>
            </a:r>
          </a:p>
          <a:p>
            <a:pPr algn="ctr"/>
            <a:r>
              <a:rPr lang="fr-FR" sz="2800" b="1" dirty="0">
                <a:solidFill>
                  <a:schemeClr val="bg1"/>
                </a:solidFill>
                <a:latin typeface="Book Antiqua" pitchFamily="18" charset="0"/>
              </a:rPr>
              <a:t>Et qu’Il lui dit cela</a:t>
            </a:r>
          </a:p>
        </p:txBody>
      </p:sp>
      <p:sp>
        <p:nvSpPr>
          <p:cNvPr id="17" name="ZoneTexte 16">
            <a:extLst>
              <a:ext uri="{FF2B5EF4-FFF2-40B4-BE49-F238E27FC236}">
                <a16:creationId xmlns:a16="http://schemas.microsoft.com/office/drawing/2014/main" id="{6E48DB68-0DDB-5036-D9C7-19D56FACA2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8B9A4A4C-2BA7-083E-A38E-A39661E419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كان بالحقيقة</a:t>
            </a:r>
            <a:endParaRPr lang="fr-FR" sz="3200" dirty="0">
              <a:solidFill>
                <a:schemeClr val="bg1"/>
              </a:solidFill>
            </a:endParaRPr>
          </a:p>
          <a:p>
            <a:pPr algn="just" rtl="1"/>
            <a:r>
              <a:rPr lang="ar-AE" sz="3200" dirty="0">
                <a:solidFill>
                  <a:schemeClr val="bg1"/>
                </a:solidFill>
              </a:rPr>
              <a:t>اهتمام القديسة</a:t>
            </a:r>
            <a:endParaRPr lang="fr-FR" sz="3200" dirty="0">
              <a:solidFill>
                <a:schemeClr val="bg1"/>
              </a:solidFill>
            </a:endParaRPr>
          </a:p>
          <a:p>
            <a:pPr algn="just" rtl="1"/>
            <a:r>
              <a:rPr lang="ar-AE" sz="3200" dirty="0">
                <a:solidFill>
                  <a:schemeClr val="bg1"/>
                </a:solidFill>
              </a:rPr>
              <a:t>مريم</a:t>
            </a:r>
            <a:endParaRPr lang="fr-FR" sz="3200" dirty="0">
              <a:solidFill>
                <a:schemeClr val="bg1"/>
              </a:solidFill>
            </a:endParaRPr>
          </a:p>
          <a:p>
            <a:pPr algn="just" rtl="1"/>
            <a:r>
              <a:rPr lang="ar-AE" sz="3200" dirty="0">
                <a:solidFill>
                  <a:schemeClr val="bg1"/>
                </a:solidFill>
              </a:rPr>
              <a:t>المجدلية حسناً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Kalwc qen oume;myi @ acswpi qen oufirwous @ `nje ;y=e=;=u Mari`a @ ]Magdaliny.</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en vérité</a:t>
            </a:r>
          </a:p>
          <a:p>
            <a:pPr algn="ctr"/>
            <a:r>
              <a:rPr lang="fr-FR" sz="2800" b="1" dirty="0">
                <a:solidFill>
                  <a:schemeClr val="bg1"/>
                </a:solidFill>
                <a:latin typeface="Book Antiqua" pitchFamily="18" charset="0"/>
              </a:rPr>
              <a:t>Il était très bon</a:t>
            </a:r>
          </a:p>
          <a:p>
            <a:pPr algn="ctr"/>
            <a:r>
              <a:rPr lang="fr-FR" sz="2800" b="1" dirty="0">
                <a:solidFill>
                  <a:schemeClr val="bg1"/>
                </a:solidFill>
                <a:latin typeface="Book Antiqua" pitchFamily="18" charset="0"/>
              </a:rPr>
              <a:t>L’intérêt de Sainte</a:t>
            </a:r>
          </a:p>
          <a:p>
            <a:pPr algn="ctr"/>
            <a:r>
              <a:rPr lang="fr-FR" sz="2800" b="1" dirty="0">
                <a:solidFill>
                  <a:schemeClr val="bg1"/>
                </a:solidFill>
                <a:latin typeface="Book Antiqua" pitchFamily="18" charset="0"/>
              </a:rPr>
              <a:t>Marie Madeleine</a:t>
            </a:r>
          </a:p>
        </p:txBody>
      </p:sp>
      <p:sp>
        <p:nvSpPr>
          <p:cNvPr id="17" name="ZoneTexte 16">
            <a:extLst>
              <a:ext uri="{FF2B5EF4-FFF2-40B4-BE49-F238E27FC236}">
                <a16:creationId xmlns:a16="http://schemas.microsoft.com/office/drawing/2014/main" id="{E4C18354-DDE2-377D-B31B-CA1316CED8B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B3A8C129-FDA4-F348-0F72-E2D8758719B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فى أحد السبوت</a:t>
            </a:r>
            <a:endParaRPr lang="fr-FR" sz="3200" dirty="0">
              <a:solidFill>
                <a:schemeClr val="bg1"/>
              </a:solidFill>
            </a:endParaRPr>
          </a:p>
          <a:p>
            <a:pPr algn="just" rtl="1"/>
            <a:r>
              <a:rPr lang="ar-AE" sz="3200" dirty="0">
                <a:solidFill>
                  <a:schemeClr val="bg1"/>
                </a:solidFill>
              </a:rPr>
              <a:t>أتت إلى القبر</a:t>
            </a:r>
            <a:endParaRPr lang="fr-FR" sz="3200" dirty="0">
              <a:solidFill>
                <a:schemeClr val="bg1"/>
              </a:solidFill>
            </a:endParaRPr>
          </a:p>
          <a:p>
            <a:pPr algn="just" rtl="1"/>
            <a:r>
              <a:rPr lang="ar-AE" sz="3200" dirty="0">
                <a:solidFill>
                  <a:schemeClr val="bg1"/>
                </a:solidFill>
              </a:rPr>
              <a:t>طالبة باجتهاد</a:t>
            </a:r>
            <a:endParaRPr lang="fr-FR" sz="3200" dirty="0">
              <a:solidFill>
                <a:schemeClr val="bg1"/>
              </a:solidFill>
            </a:endParaRPr>
          </a:p>
          <a:p>
            <a:pPr algn="just" rtl="1"/>
            <a:r>
              <a:rPr lang="ar-AE" sz="3200" dirty="0">
                <a:solidFill>
                  <a:schemeClr val="bg1"/>
                </a:solidFill>
              </a:rPr>
              <a:t>قيامة الرب</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Ac`i `epi`mhau @ qen `vouai `nte nicabbaton @ ackw] qen ou`cpoudy @</a:t>
            </a:r>
            <a:br>
              <a:rPr lang="pt-BR" sz="2800" dirty="0">
                <a:solidFill>
                  <a:schemeClr val="bg1"/>
                </a:solidFill>
                <a:latin typeface="CS Avva Shenouda" pitchFamily="34" charset="0"/>
              </a:rPr>
            </a:br>
            <a:r>
              <a:rPr lang="pt-BR" sz="2800" dirty="0">
                <a:solidFill>
                  <a:schemeClr val="bg1"/>
                </a:solidFill>
                <a:latin typeface="CS Avva Shenouda" pitchFamily="34" charset="0"/>
              </a:rPr>
              <a:t>`nca `tanactacic `m`P¡.</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Au premier jour de semaine</a:t>
            </a:r>
          </a:p>
          <a:p>
            <a:pPr algn="ctr"/>
            <a:r>
              <a:rPr lang="fr-FR" sz="2800" b="1" dirty="0">
                <a:solidFill>
                  <a:schemeClr val="bg1"/>
                </a:solidFill>
                <a:latin typeface="Book Antiqua" pitchFamily="18" charset="0"/>
              </a:rPr>
              <a:t>Elle vint au tombeau </a:t>
            </a:r>
          </a:p>
          <a:p>
            <a:pPr algn="ctr"/>
            <a:r>
              <a:rPr lang="fr-FR" sz="2800" b="1" dirty="0">
                <a:solidFill>
                  <a:schemeClr val="bg1"/>
                </a:solidFill>
                <a:latin typeface="Book Antiqua" pitchFamily="18" charset="0"/>
              </a:rPr>
              <a:t>Cherchant la</a:t>
            </a:r>
          </a:p>
          <a:p>
            <a:pPr algn="ctr"/>
            <a:r>
              <a:rPr lang="fr-FR" sz="2800" b="1" dirty="0">
                <a:solidFill>
                  <a:schemeClr val="bg1"/>
                </a:solidFill>
                <a:latin typeface="Book Antiqua" pitchFamily="18" charset="0"/>
              </a:rPr>
              <a:t> Résurrection du Seigneur</a:t>
            </a:r>
          </a:p>
        </p:txBody>
      </p:sp>
      <p:sp>
        <p:nvSpPr>
          <p:cNvPr id="17" name="ZoneTexte 16">
            <a:extLst>
              <a:ext uri="{FF2B5EF4-FFF2-40B4-BE49-F238E27FC236}">
                <a16:creationId xmlns:a16="http://schemas.microsoft.com/office/drawing/2014/main" id="{B55E8D15-60E6-C9FD-8E6C-565819B07FD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6AF278EC-E524-B3EA-BDA7-15CE9CB611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فرأت الملاك </a:t>
            </a:r>
            <a:endParaRPr lang="fr-FR" sz="3200" dirty="0">
              <a:solidFill>
                <a:schemeClr val="bg1"/>
              </a:solidFill>
            </a:endParaRPr>
          </a:p>
          <a:p>
            <a:pPr algn="just" rtl="1"/>
            <a:r>
              <a:rPr lang="ar-AE" sz="3200" dirty="0">
                <a:solidFill>
                  <a:schemeClr val="bg1"/>
                </a:solidFill>
              </a:rPr>
              <a:t>جالساً على الحجر </a:t>
            </a:r>
            <a:endParaRPr lang="fr-FR" sz="3200" dirty="0">
              <a:solidFill>
                <a:schemeClr val="bg1"/>
              </a:solidFill>
            </a:endParaRPr>
          </a:p>
          <a:p>
            <a:pPr algn="just" rtl="1"/>
            <a:r>
              <a:rPr lang="ar-AE" sz="3200" dirty="0">
                <a:solidFill>
                  <a:schemeClr val="bg1"/>
                </a:solidFill>
              </a:rPr>
              <a:t>صارخاً قائلا قد قام </a:t>
            </a:r>
            <a:endParaRPr lang="fr-FR" sz="3200" dirty="0">
              <a:solidFill>
                <a:schemeClr val="bg1"/>
              </a:solidFill>
            </a:endParaRPr>
          </a:p>
          <a:p>
            <a:pPr algn="just" rtl="1"/>
            <a:r>
              <a:rPr lang="ar-AE" sz="3200" dirty="0">
                <a:solidFill>
                  <a:schemeClr val="bg1"/>
                </a:solidFill>
              </a:rPr>
              <a:t>ليس هو ههنا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Acnau `epiaggeloc @ efhemci hijen piwini @ efws `ebol efjw `mmoc @ je aftwnf `f,y `mpaima an.</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elle vit l’ange assis</a:t>
            </a:r>
          </a:p>
          <a:p>
            <a:pPr algn="ctr"/>
            <a:r>
              <a:rPr lang="fr-FR" sz="2800" b="1" dirty="0">
                <a:solidFill>
                  <a:schemeClr val="bg1"/>
                </a:solidFill>
                <a:latin typeface="Book Antiqua" pitchFamily="18" charset="0"/>
              </a:rPr>
              <a:t>Sur la pierre, disant</a:t>
            </a:r>
          </a:p>
          <a:p>
            <a:pPr algn="ctr"/>
            <a:r>
              <a:rPr lang="fr-FR" sz="2800" b="1" dirty="0">
                <a:solidFill>
                  <a:schemeClr val="bg1"/>
                </a:solidFill>
                <a:latin typeface="Book Antiqua" pitchFamily="18" charset="0"/>
              </a:rPr>
              <a:t>Il est ressuscité</a:t>
            </a:r>
          </a:p>
          <a:p>
            <a:pPr algn="ctr"/>
            <a:r>
              <a:rPr lang="fr-FR" sz="2800" b="1" dirty="0">
                <a:solidFill>
                  <a:schemeClr val="bg1"/>
                </a:solidFill>
                <a:latin typeface="Book Antiqua" pitchFamily="18" charset="0"/>
              </a:rPr>
              <a:t>Et il n’est plus ici</a:t>
            </a:r>
          </a:p>
        </p:txBody>
      </p:sp>
      <p:sp>
        <p:nvSpPr>
          <p:cNvPr id="17" name="ZoneTexte 16">
            <a:extLst>
              <a:ext uri="{FF2B5EF4-FFF2-40B4-BE49-F238E27FC236}">
                <a16:creationId xmlns:a16="http://schemas.microsoft.com/office/drawing/2014/main" id="{9946287D-298B-5BDB-4552-A8143F97288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1B6BF9BA-0F8D-02ED-FD8A-EB09BE568F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فلهذا نمجده </a:t>
            </a:r>
            <a:endParaRPr lang="fr-FR" sz="3200" dirty="0">
              <a:solidFill>
                <a:schemeClr val="bg1"/>
              </a:solidFill>
            </a:endParaRPr>
          </a:p>
          <a:p>
            <a:pPr algn="just" rtl="1"/>
            <a:r>
              <a:rPr lang="ar-AE" sz="3200" dirty="0">
                <a:solidFill>
                  <a:schemeClr val="bg1"/>
                </a:solidFill>
              </a:rPr>
              <a:t>صارخين قائلين </a:t>
            </a:r>
            <a:endParaRPr lang="fr-FR" sz="3200" dirty="0">
              <a:solidFill>
                <a:schemeClr val="bg1"/>
              </a:solidFill>
            </a:endParaRPr>
          </a:p>
          <a:p>
            <a:pPr algn="just" rtl="1"/>
            <a:r>
              <a:rPr lang="ar-AE" sz="3200" dirty="0">
                <a:solidFill>
                  <a:schemeClr val="bg1"/>
                </a:solidFill>
              </a:rPr>
              <a:t>مُبارك أنت يا ربي يسوع</a:t>
            </a:r>
            <a:endParaRPr lang="fr-FR" sz="3200" dirty="0">
              <a:solidFill>
                <a:schemeClr val="bg1"/>
              </a:solidFill>
            </a:endParaRPr>
          </a:p>
          <a:p>
            <a:pPr algn="just" rtl="1"/>
            <a:r>
              <a:rPr lang="ar-AE" sz="3200" dirty="0">
                <a:solidFill>
                  <a:schemeClr val="bg1"/>
                </a:solidFill>
              </a:rPr>
              <a:t>لأنك قمت وخلصتنا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E;be vai ten]`wou naf @ enws `ebol enjw `mmoc @ je `k`cmarwout `w   Pa¡ I=y=c @ je aktwnk akcw] `mmon.</a:t>
            </a:r>
            <a:endParaRPr lang="fr-FR" sz="28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C’est pourquoi nous le glorifions</a:t>
            </a:r>
          </a:p>
          <a:p>
            <a:pPr algn="ctr"/>
            <a:r>
              <a:rPr lang="fr-FR" sz="2800" b="1" dirty="0">
                <a:solidFill>
                  <a:schemeClr val="bg1"/>
                </a:solidFill>
                <a:latin typeface="Book Antiqua" pitchFamily="18" charset="0"/>
              </a:rPr>
              <a:t>En clamant et disant</a:t>
            </a:r>
          </a:p>
          <a:p>
            <a:pPr algn="ctr"/>
            <a:r>
              <a:rPr lang="fr-FR" sz="2800" b="1" dirty="0">
                <a:solidFill>
                  <a:schemeClr val="bg1"/>
                </a:solidFill>
                <a:latin typeface="Book Antiqua" pitchFamily="18" charset="0"/>
              </a:rPr>
              <a:t>Béni sois-tu Seigneur Jésus,</a:t>
            </a:r>
          </a:p>
          <a:p>
            <a:pPr algn="ctr"/>
            <a:r>
              <a:rPr lang="fr-FR" sz="2800" b="1" dirty="0">
                <a:solidFill>
                  <a:schemeClr val="bg1"/>
                </a:solidFill>
                <a:latin typeface="Book Antiqua" pitchFamily="18" charset="0"/>
              </a:rPr>
              <a:t>Car tu ressuscitas et nous sauvas</a:t>
            </a:r>
          </a:p>
        </p:txBody>
      </p:sp>
      <p:sp>
        <p:nvSpPr>
          <p:cNvPr id="17" name="ZoneTexte 16">
            <a:extLst>
              <a:ext uri="{FF2B5EF4-FFF2-40B4-BE49-F238E27FC236}">
                <a16:creationId xmlns:a16="http://schemas.microsoft.com/office/drawing/2014/main" id="{E4F0E720-5801-9F29-F30D-69F38107B75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8" name="ZoneTexte 17">
            <a:hlinkClick r:id="rId2" action="ppaction://hlinksldjump"/>
            <a:extLst>
              <a:ext uri="{FF2B5EF4-FFF2-40B4-BE49-F238E27FC236}">
                <a16:creationId xmlns:a16="http://schemas.microsoft.com/office/drawing/2014/main" id="{AD58E4B2-4EE4-1396-B079-CDA490A3E1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ZoneTexte 7"/>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9" name="ZoneTexte 8">
            <a:hlinkClick r:id="rId3" action="ppaction://hlinksldjump"/>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latin typeface="Aharoni" pitchFamily="2" charset="-79"/>
                <a:cs typeface="Aharoni" pitchFamily="2" charset="-79"/>
              </a:rPr>
              <a:t>Menu</a:t>
            </a:r>
          </a:p>
        </p:txBody>
      </p:sp>
      <p:sp>
        <p:nvSpPr>
          <p:cNvPr id="16" name="Rectangle 15"/>
          <p:cNvSpPr/>
          <p:nvPr/>
        </p:nvSpPr>
        <p:spPr>
          <a:xfrm>
            <a:off x="1232719" y="1545636"/>
            <a:ext cx="6734536" cy="2123658"/>
          </a:xfrm>
          <a:prstGeom prst="rect">
            <a:avLst/>
          </a:prstGeom>
        </p:spPr>
        <p:txBody>
          <a:bodyPr wrap="none">
            <a:spAutoFit/>
          </a:bodyPr>
          <a:lstStyle/>
          <a:p>
            <a:pPr algn="ctr"/>
            <a:r>
              <a:rPr lang="fr-FR" sz="2700" b="1" dirty="0">
                <a:solidFill>
                  <a:prstClr val="white"/>
                </a:solidFill>
                <a:latin typeface="Book Antiqua" pitchFamily="18" charset="0"/>
              </a:rPr>
              <a:t>Conclusion des </a:t>
            </a:r>
            <a:r>
              <a:rPr lang="fr-FR" sz="2700" b="1" dirty="0" err="1">
                <a:solidFill>
                  <a:prstClr val="white"/>
                </a:solidFill>
                <a:latin typeface="Book Antiqua" pitchFamily="18" charset="0"/>
              </a:rPr>
              <a:t>Théotokies</a:t>
            </a:r>
            <a:r>
              <a:rPr lang="fr-FR" sz="2700" b="1" dirty="0">
                <a:solidFill>
                  <a:prstClr val="white"/>
                </a:solidFill>
                <a:latin typeface="Book Antiqua" pitchFamily="18" charset="0"/>
              </a:rPr>
              <a:t> pour les jours</a:t>
            </a:r>
          </a:p>
          <a:p>
            <a:pPr algn="ctr"/>
            <a:r>
              <a:rPr lang="fr-FR" sz="2700" b="1" dirty="0">
                <a:solidFill>
                  <a:prstClr val="white"/>
                </a:solidFill>
                <a:latin typeface="Book Antiqua" pitchFamily="18" charset="0"/>
              </a:rPr>
              <a:t> Adam  (dimanche, lundi et mardi)</a:t>
            </a:r>
          </a:p>
          <a:p>
            <a:pPr algn="ctr"/>
            <a:r>
              <a:rPr lang="ar-AE" sz="2700" b="1" dirty="0">
                <a:solidFill>
                  <a:prstClr val="white"/>
                </a:solidFill>
                <a:latin typeface="Book Antiqua" pitchFamily="18" charset="0"/>
              </a:rPr>
              <a:t>ختام </a:t>
            </a:r>
            <a:r>
              <a:rPr lang="ar-AE" sz="2700" b="1" dirty="0" err="1">
                <a:solidFill>
                  <a:prstClr val="white"/>
                </a:solidFill>
                <a:latin typeface="Book Antiqua" pitchFamily="18" charset="0"/>
              </a:rPr>
              <a:t>الثيؤطوكيات</a:t>
            </a:r>
            <a:r>
              <a:rPr lang="ar-AE" sz="2700" b="1" dirty="0">
                <a:solidFill>
                  <a:prstClr val="white"/>
                </a:solidFill>
                <a:latin typeface="Book Antiqua" pitchFamily="18" charset="0"/>
              </a:rPr>
              <a:t> الادام</a:t>
            </a:r>
            <a:endParaRPr lang="fr-FR" sz="2700" b="1" dirty="0">
              <a:solidFill>
                <a:prstClr val="white"/>
              </a:solidFill>
              <a:latin typeface="Book Antiqua" pitchFamily="18" charset="0"/>
            </a:endParaRPr>
          </a:p>
          <a:p>
            <a:pPr algn="ctr"/>
            <a:endParaRPr lang="fr-FR" sz="2700" dirty="0">
              <a:solidFill>
                <a:schemeClr val="bg1"/>
              </a:solidFill>
              <a:latin typeface="Book Antiqua" pitchFamily="18" charset="0"/>
            </a:endParaRPr>
          </a:p>
          <a:p>
            <a:pPr algn="ctr"/>
            <a:r>
              <a:rPr lang="pt-BR" sz="2400" dirty="0">
                <a:solidFill>
                  <a:schemeClr val="bg1"/>
                </a:solidFill>
                <a:latin typeface="Avva_Marcos" pitchFamily="82" charset="0"/>
              </a:rPr>
              <a:t>N</a:t>
            </a:r>
            <a:r>
              <a:rPr lang="pt-BR" sz="2400" dirty="0">
                <a:solidFill>
                  <a:schemeClr val="bg1"/>
                </a:solidFill>
                <a:latin typeface="CS Avva Shenouda" pitchFamily="34" charset="0"/>
              </a:rPr>
              <a:t>eknai `w Panou]</a:t>
            </a:r>
            <a:endParaRPr lang="fr-FR" sz="2700" dirty="0">
              <a:solidFill>
                <a:schemeClr val="bg1"/>
              </a:solidFill>
              <a:latin typeface="Book Antiqua" pitchFamily="18" charset="0"/>
            </a:endParaRPr>
          </a:p>
        </p:txBody>
      </p:sp>
      <p:sp>
        <p:nvSpPr>
          <p:cNvPr id="10" name="Rectangle 9">
            <a:hlinkClick r:id="rId4" action="ppaction://hlinksldjump"/>
          </p:cNvPr>
          <p:cNvSpPr/>
          <p:nvPr/>
        </p:nvSpPr>
        <p:spPr>
          <a:xfrm>
            <a:off x="6857011" y="4198375"/>
            <a:ext cx="955349" cy="3475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Book Antiqua" panose="02040602050305030304" pitchFamily="18" charset="0"/>
              </a:rPr>
              <a:t>Defnar</a:t>
            </a:r>
            <a:endParaRPr lang="fr-FR" sz="1350" dirty="0">
              <a:latin typeface="Book Antiqua" panose="02040602050305030304" pitchFamily="18" charset="0"/>
            </a:endParaRPr>
          </a:p>
        </p:txBody>
      </p:sp>
      <p:sp>
        <p:nvSpPr>
          <p:cNvPr id="11" name="ZoneTexte 10"/>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Lecture du </a:t>
            </a:r>
            <a:r>
              <a:rPr lang="fr-FR" sz="1200" dirty="0" err="1">
                <a:solidFill>
                  <a:schemeClr val="bg1"/>
                </a:solidFill>
                <a:latin typeface="Book Antiqua" pitchFamily="18" charset="0"/>
              </a:rPr>
              <a:t>Defnar</a:t>
            </a:r>
            <a:endParaRPr lang="fr-FR" sz="1200" dirty="0">
              <a:solidFill>
                <a:schemeClr val="bg1"/>
              </a:solidFill>
              <a:latin typeface="Book Antiqua" pitchFamily="18" charset="0"/>
            </a:endParaRPr>
          </a:p>
        </p:txBody>
      </p:sp>
    </p:spTree>
    <p:extLst>
      <p:ext uri="{BB962C8B-B14F-4D97-AF65-F5344CB8AC3E}">
        <p14:creationId xmlns:p14="http://schemas.microsoft.com/office/powerpoint/2010/main" val="3941070787"/>
      </p:ext>
    </p:extLst>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مراحمك يا إلهي </a:t>
            </a:r>
            <a:endParaRPr lang="fr-FR" sz="3200" dirty="0">
              <a:solidFill>
                <a:schemeClr val="bg1"/>
              </a:solidFill>
            </a:endParaRPr>
          </a:p>
          <a:p>
            <a:pPr algn="just" rtl="1"/>
            <a:r>
              <a:rPr lang="ar-AE" sz="3200" dirty="0">
                <a:solidFill>
                  <a:schemeClr val="bg1"/>
                </a:solidFill>
              </a:rPr>
              <a:t>غير مُحصاة </a:t>
            </a:r>
            <a:endParaRPr lang="fr-FR" sz="3200" dirty="0">
              <a:solidFill>
                <a:schemeClr val="bg1"/>
              </a:solidFill>
            </a:endParaRPr>
          </a:p>
          <a:p>
            <a:pPr algn="just" rtl="1"/>
            <a:r>
              <a:rPr lang="ar-AE" sz="3200" dirty="0">
                <a:solidFill>
                  <a:schemeClr val="bg1"/>
                </a:solidFill>
              </a:rPr>
              <a:t>وكثيرة جداً </a:t>
            </a:r>
            <a:endParaRPr lang="fr-FR" sz="3200" dirty="0">
              <a:solidFill>
                <a:schemeClr val="bg1"/>
              </a:solidFill>
            </a:endParaRPr>
          </a:p>
          <a:p>
            <a:pPr algn="just" rtl="1"/>
            <a:r>
              <a:rPr lang="ar-AE" sz="3200" dirty="0">
                <a:solidFill>
                  <a:schemeClr val="bg1"/>
                </a:solidFill>
              </a:rPr>
              <a:t>هي </a:t>
            </a:r>
            <a:r>
              <a:rPr lang="ar-AE" sz="3200" dirty="0" err="1">
                <a:solidFill>
                  <a:schemeClr val="bg1"/>
                </a:solidFill>
              </a:rPr>
              <a:t>رأفاتك</a:t>
            </a:r>
            <a:r>
              <a:rPr lang="ar-AE" sz="3200" dirty="0">
                <a:solidFill>
                  <a:schemeClr val="bg1"/>
                </a:solidFill>
              </a:rPr>
              <a:t>.</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Avva_Marcos" pitchFamily="82" charset="0"/>
              </a:rPr>
              <a:t>N</a:t>
            </a:r>
            <a:r>
              <a:rPr lang="pt-BR" sz="2800" dirty="0">
                <a:solidFill>
                  <a:schemeClr val="bg1"/>
                </a:solidFill>
                <a:latin typeface="CS Avva Shenouda" pitchFamily="34" charset="0"/>
              </a:rPr>
              <a:t>eknai `w Panou] @ hanat[i`ypi `mmwou @ ceos `emasw @ `nje nekmetsenhyt.</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Tes compassions, mon Dieu</a:t>
            </a:r>
          </a:p>
          <a:p>
            <a:pPr algn="ctr"/>
            <a:r>
              <a:rPr lang="fr-FR" sz="2800" b="1" dirty="0">
                <a:solidFill>
                  <a:schemeClr val="bg1"/>
                </a:solidFill>
                <a:latin typeface="Book Antiqua" pitchFamily="18" charset="0"/>
              </a:rPr>
              <a:t>Sont tellement abondantes</a:t>
            </a:r>
          </a:p>
          <a:p>
            <a:pPr algn="ctr"/>
            <a:r>
              <a:rPr lang="fr-FR" sz="2800" b="1" dirty="0">
                <a:solidFill>
                  <a:schemeClr val="bg1"/>
                </a:solidFill>
                <a:latin typeface="Book Antiqua" pitchFamily="18" charset="0"/>
              </a:rPr>
              <a:t>Et Tes miséricordes</a:t>
            </a:r>
          </a:p>
          <a:p>
            <a:pPr algn="ctr"/>
            <a:r>
              <a:rPr lang="fr-FR" sz="2800" b="1" dirty="0">
                <a:solidFill>
                  <a:schemeClr val="bg1"/>
                </a:solidFill>
                <a:latin typeface="Book Antiqua" pitchFamily="18" charset="0"/>
              </a:rPr>
              <a:t>Aussi sont très nombreuses</a:t>
            </a:r>
          </a:p>
        </p:txBody>
      </p:sp>
      <p:sp>
        <p:nvSpPr>
          <p:cNvPr id="17" name="ZoneTexte 16">
            <a:extLst>
              <a:ext uri="{FF2B5EF4-FFF2-40B4-BE49-F238E27FC236}">
                <a16:creationId xmlns:a16="http://schemas.microsoft.com/office/drawing/2014/main" id="{53F04193-EB47-349B-B4C4-E63A7EE2137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7AAD3479-0095-4184-8448-9A00FA4738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قطرات المطر </a:t>
            </a:r>
            <a:endParaRPr lang="fr-FR" sz="3200" dirty="0">
              <a:solidFill>
                <a:schemeClr val="bg1"/>
              </a:solidFill>
            </a:endParaRPr>
          </a:p>
          <a:p>
            <a:pPr algn="just" rtl="1"/>
            <a:r>
              <a:rPr lang="ar-AE" sz="3200" dirty="0">
                <a:solidFill>
                  <a:schemeClr val="bg1"/>
                </a:solidFill>
              </a:rPr>
              <a:t>محصاة عندك جميعها </a:t>
            </a:r>
            <a:endParaRPr lang="fr-FR" sz="3200" dirty="0">
              <a:solidFill>
                <a:schemeClr val="bg1"/>
              </a:solidFill>
            </a:endParaRPr>
          </a:p>
          <a:p>
            <a:pPr algn="just" rtl="1"/>
            <a:r>
              <a:rPr lang="ar-AE" sz="3200" dirty="0">
                <a:solidFill>
                  <a:schemeClr val="bg1"/>
                </a:solidFill>
              </a:rPr>
              <a:t>ورمل البحر </a:t>
            </a:r>
            <a:endParaRPr lang="fr-FR" sz="3200" dirty="0">
              <a:solidFill>
                <a:schemeClr val="bg1"/>
              </a:solidFill>
            </a:endParaRPr>
          </a:p>
          <a:p>
            <a:pPr algn="just" rtl="1"/>
            <a:r>
              <a:rPr lang="ar-AE" sz="3200" dirty="0">
                <a:solidFill>
                  <a:schemeClr val="bg1"/>
                </a:solidFill>
              </a:rPr>
              <a:t>كائن أمام عينيك</a:t>
            </a:r>
            <a:r>
              <a:rPr lang="fr-FR" sz="3200" dirty="0">
                <a:solidFill>
                  <a:schemeClr val="bg1"/>
                </a:solidFill>
              </a:rPr>
              <a:t>.</a:t>
            </a: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Niteltily `mmounhwou @ ce`ypi `ntotk tyrou @  pikesw `nte `viom @ ce,y nahren nekbal.</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Les gouttes de la pluie</a:t>
            </a:r>
          </a:p>
          <a:p>
            <a:pPr algn="ctr"/>
            <a:r>
              <a:rPr lang="fr-FR" sz="2800" b="1" dirty="0">
                <a:solidFill>
                  <a:schemeClr val="bg1"/>
                </a:solidFill>
                <a:latin typeface="Book Antiqua" pitchFamily="18" charset="0"/>
              </a:rPr>
              <a:t>Auprès de Toi, comptées</a:t>
            </a:r>
          </a:p>
          <a:p>
            <a:pPr algn="ctr"/>
            <a:r>
              <a:rPr lang="fr-FR" sz="2800" b="1" dirty="0">
                <a:solidFill>
                  <a:schemeClr val="bg1"/>
                </a:solidFill>
                <a:latin typeface="Book Antiqua" pitchFamily="18" charset="0"/>
              </a:rPr>
              <a:t>Aussi le sable des mers</a:t>
            </a:r>
          </a:p>
          <a:p>
            <a:pPr algn="ctr"/>
            <a:r>
              <a:rPr lang="fr-FR" sz="2800" b="1" dirty="0">
                <a:solidFill>
                  <a:schemeClr val="bg1"/>
                </a:solidFill>
                <a:latin typeface="Book Antiqua" pitchFamily="18" charset="0"/>
              </a:rPr>
              <a:t>Demeure devant Tes yeux</a:t>
            </a:r>
          </a:p>
        </p:txBody>
      </p:sp>
      <p:sp>
        <p:nvSpPr>
          <p:cNvPr id="17" name="ZoneTexte 16">
            <a:extLst>
              <a:ext uri="{FF2B5EF4-FFF2-40B4-BE49-F238E27FC236}">
                <a16:creationId xmlns:a16="http://schemas.microsoft.com/office/drawing/2014/main" id="{6BECBE46-4B01-1DDA-04FD-55BD47C241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7CDB3CC7-638B-1458-875B-71408371EE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فكم بالحرى </a:t>
            </a:r>
            <a:endParaRPr lang="fr-FR" sz="3200" dirty="0">
              <a:solidFill>
                <a:schemeClr val="bg1"/>
              </a:solidFill>
            </a:endParaRPr>
          </a:p>
          <a:p>
            <a:pPr algn="just" rtl="1"/>
            <a:r>
              <a:rPr lang="ar-AE" sz="3200" dirty="0">
                <a:solidFill>
                  <a:schemeClr val="bg1"/>
                </a:solidFill>
              </a:rPr>
              <a:t>خطايا نفسى </a:t>
            </a:r>
            <a:endParaRPr lang="fr-FR" sz="3200" dirty="0">
              <a:solidFill>
                <a:schemeClr val="bg1"/>
              </a:solidFill>
            </a:endParaRPr>
          </a:p>
          <a:p>
            <a:pPr algn="just" rtl="1"/>
            <a:r>
              <a:rPr lang="ar-AE" sz="3200" dirty="0">
                <a:solidFill>
                  <a:schemeClr val="bg1"/>
                </a:solidFill>
              </a:rPr>
              <a:t>هذه الظاهرة </a:t>
            </a:r>
            <a:endParaRPr lang="fr-FR" sz="3200" dirty="0">
              <a:solidFill>
                <a:schemeClr val="bg1"/>
              </a:solidFill>
            </a:endParaRPr>
          </a:p>
          <a:p>
            <a:pPr algn="just" rtl="1"/>
            <a:r>
              <a:rPr lang="ar-AE" sz="3200" dirty="0">
                <a:solidFill>
                  <a:schemeClr val="bg1"/>
                </a:solidFill>
              </a:rPr>
              <a:t>أمامك يا ربي.</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Ie auyr mallon @ ninobi `nte ta'u,y @ nai e;ouwnh `ebol @ `mpek`m;o Pa¡.</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Combien plus les péchés</a:t>
            </a:r>
          </a:p>
          <a:p>
            <a:pPr algn="ctr"/>
            <a:r>
              <a:rPr lang="fr-FR" sz="2800" b="1" dirty="0">
                <a:solidFill>
                  <a:schemeClr val="bg1"/>
                </a:solidFill>
                <a:latin typeface="Book Antiqua" pitchFamily="18" charset="0"/>
              </a:rPr>
              <a:t>Les péchés de mon âme</a:t>
            </a:r>
          </a:p>
          <a:p>
            <a:pPr algn="ctr"/>
            <a:r>
              <a:rPr lang="fr-FR" sz="2800" b="1" dirty="0">
                <a:solidFill>
                  <a:schemeClr val="bg1"/>
                </a:solidFill>
                <a:latin typeface="Book Antiqua" pitchFamily="18" charset="0"/>
              </a:rPr>
              <a:t>Ceux-ci sont dévoilés</a:t>
            </a:r>
          </a:p>
          <a:p>
            <a:pPr algn="ctr"/>
            <a:r>
              <a:rPr lang="fr-FR" sz="2800" b="1" dirty="0">
                <a:solidFill>
                  <a:schemeClr val="bg1"/>
                </a:solidFill>
                <a:latin typeface="Book Antiqua" pitchFamily="18" charset="0"/>
              </a:rPr>
              <a:t>Devant Toi mon Seigneur</a:t>
            </a:r>
          </a:p>
        </p:txBody>
      </p:sp>
      <p:sp>
        <p:nvSpPr>
          <p:cNvPr id="17" name="ZoneTexte 16">
            <a:extLst>
              <a:ext uri="{FF2B5EF4-FFF2-40B4-BE49-F238E27FC236}">
                <a16:creationId xmlns:a16="http://schemas.microsoft.com/office/drawing/2014/main" id="{4925669B-8D39-D2D8-8A72-B290C8323D2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67468646-D8D0-CFC0-F557-35180A779F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الخطايا التى صنعتها </a:t>
            </a:r>
            <a:endParaRPr lang="fr-FR" sz="3200" dirty="0">
              <a:solidFill>
                <a:schemeClr val="bg1"/>
              </a:solidFill>
            </a:endParaRPr>
          </a:p>
          <a:p>
            <a:pPr algn="just" rtl="1"/>
            <a:r>
              <a:rPr lang="ar-AE" sz="3200" dirty="0">
                <a:solidFill>
                  <a:schemeClr val="bg1"/>
                </a:solidFill>
              </a:rPr>
              <a:t>يا ربي لا تذكرها </a:t>
            </a:r>
            <a:endParaRPr lang="fr-FR" sz="3200" dirty="0">
              <a:solidFill>
                <a:schemeClr val="bg1"/>
              </a:solidFill>
            </a:endParaRPr>
          </a:p>
          <a:p>
            <a:pPr algn="just" rtl="1"/>
            <a:r>
              <a:rPr lang="ar-AE" sz="3200" dirty="0">
                <a:solidFill>
                  <a:schemeClr val="bg1"/>
                </a:solidFill>
              </a:rPr>
              <a:t>ولا تحسب </a:t>
            </a:r>
            <a:endParaRPr lang="fr-FR" sz="3200" dirty="0">
              <a:solidFill>
                <a:schemeClr val="bg1"/>
              </a:solidFill>
            </a:endParaRPr>
          </a:p>
          <a:p>
            <a:pPr algn="just" rtl="1"/>
            <a:r>
              <a:rPr lang="ar-AE" sz="3200" dirty="0" err="1">
                <a:solidFill>
                  <a:schemeClr val="bg1"/>
                </a:solidFill>
              </a:rPr>
              <a:t>آثامى</a:t>
            </a:r>
            <a:r>
              <a:rPr lang="ar-AE" sz="3200" dirty="0">
                <a:solidFill>
                  <a:schemeClr val="bg1"/>
                </a:solidFill>
              </a:rPr>
              <a:t>.</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Ninobi etaiaitou @ Pa¡ `nnekerpoumeu`i @ oude `mper]`h;yk @ `ena`anomi`a.</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Ne retiens pas Seigneur</a:t>
            </a:r>
          </a:p>
          <a:p>
            <a:pPr algn="ctr"/>
            <a:r>
              <a:rPr lang="fr-FR" sz="2800" b="1" dirty="0">
                <a:solidFill>
                  <a:schemeClr val="bg1"/>
                </a:solidFill>
                <a:latin typeface="Book Antiqua" pitchFamily="18" charset="0"/>
              </a:rPr>
              <a:t>Péchés que j’ai commis</a:t>
            </a:r>
          </a:p>
          <a:p>
            <a:pPr algn="ctr"/>
            <a:r>
              <a:rPr lang="fr-FR" sz="2800" b="1" dirty="0">
                <a:solidFill>
                  <a:schemeClr val="bg1"/>
                </a:solidFill>
                <a:latin typeface="Book Antiqua" pitchFamily="18" charset="0"/>
              </a:rPr>
              <a:t>Ne compte pas non plus</a:t>
            </a:r>
          </a:p>
          <a:p>
            <a:pPr algn="ctr"/>
            <a:r>
              <a:rPr lang="fr-FR" sz="2800" b="1" dirty="0">
                <a:solidFill>
                  <a:schemeClr val="bg1"/>
                </a:solidFill>
                <a:latin typeface="Book Antiqua" pitchFamily="18" charset="0"/>
              </a:rPr>
              <a:t>Toutes mes iniquités</a:t>
            </a:r>
          </a:p>
        </p:txBody>
      </p:sp>
      <p:sp>
        <p:nvSpPr>
          <p:cNvPr id="17" name="ZoneTexte 16">
            <a:extLst>
              <a:ext uri="{FF2B5EF4-FFF2-40B4-BE49-F238E27FC236}">
                <a16:creationId xmlns:a16="http://schemas.microsoft.com/office/drawing/2014/main" id="{B2B51AA0-FFB5-3717-E327-DB36B5C8DAF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0FA4AA2A-D12F-C506-A2D3-34A24627A2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فان العشار اخترته </a:t>
            </a:r>
            <a:endParaRPr lang="fr-FR" sz="3200" dirty="0">
              <a:solidFill>
                <a:schemeClr val="bg1"/>
              </a:solidFill>
            </a:endParaRPr>
          </a:p>
          <a:p>
            <a:pPr algn="just" rtl="1"/>
            <a:r>
              <a:rPr lang="ar-AE" sz="3200" dirty="0">
                <a:solidFill>
                  <a:schemeClr val="bg1"/>
                </a:solidFill>
              </a:rPr>
              <a:t>والزانية خلصتها </a:t>
            </a:r>
            <a:endParaRPr lang="fr-FR" sz="3200" dirty="0">
              <a:solidFill>
                <a:schemeClr val="bg1"/>
              </a:solidFill>
            </a:endParaRPr>
          </a:p>
          <a:p>
            <a:pPr algn="just" rtl="1"/>
            <a:r>
              <a:rPr lang="ar-AE" sz="3200" dirty="0">
                <a:solidFill>
                  <a:schemeClr val="bg1"/>
                </a:solidFill>
              </a:rPr>
              <a:t>واللص اليمين </a:t>
            </a:r>
            <a:endParaRPr lang="fr-FR" sz="3200" dirty="0">
              <a:solidFill>
                <a:schemeClr val="bg1"/>
              </a:solidFill>
            </a:endParaRPr>
          </a:p>
          <a:p>
            <a:pPr algn="just" rtl="1"/>
            <a:r>
              <a:rPr lang="ar-AE" sz="3200" dirty="0">
                <a:solidFill>
                  <a:schemeClr val="bg1"/>
                </a:solidFill>
              </a:rPr>
              <a:t>يا سيدي ذكرته.</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pitelwnyc akcotpf @ ]porny akcw] `mmoc @ piconi etcaou`inam @ Pa¡ akerpefmeu`i.</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Publicain, tu choisis</a:t>
            </a:r>
          </a:p>
          <a:p>
            <a:pPr algn="ctr"/>
            <a:r>
              <a:rPr lang="fr-FR" sz="2800" b="1" dirty="0">
                <a:solidFill>
                  <a:schemeClr val="bg1"/>
                </a:solidFill>
                <a:latin typeface="Book Antiqua" pitchFamily="18" charset="0"/>
              </a:rPr>
              <a:t>Sauvas la pécheresse</a:t>
            </a:r>
          </a:p>
          <a:p>
            <a:pPr algn="ctr"/>
            <a:r>
              <a:rPr lang="fr-FR" sz="2800" b="1" dirty="0">
                <a:solidFill>
                  <a:schemeClr val="bg1"/>
                </a:solidFill>
                <a:latin typeface="Book Antiqua" pitchFamily="18" charset="0"/>
              </a:rPr>
              <a:t>T’es souvenu mon Maître</a:t>
            </a:r>
          </a:p>
          <a:p>
            <a:pPr algn="ctr"/>
            <a:r>
              <a:rPr lang="fr-FR" sz="2800" b="1" dirty="0">
                <a:solidFill>
                  <a:schemeClr val="bg1"/>
                </a:solidFill>
                <a:latin typeface="Book Antiqua" pitchFamily="18" charset="0"/>
              </a:rPr>
              <a:t>Du larron à Ta droite</a:t>
            </a:r>
          </a:p>
        </p:txBody>
      </p:sp>
      <p:sp>
        <p:nvSpPr>
          <p:cNvPr id="17" name="ZoneTexte 16">
            <a:extLst>
              <a:ext uri="{FF2B5EF4-FFF2-40B4-BE49-F238E27FC236}">
                <a16:creationId xmlns:a16="http://schemas.microsoft.com/office/drawing/2014/main" id="{3EC0C1B4-A926-9445-F798-6FD17684E8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A84DA200-C4C6-1B5A-FC0E-7DC827A8E2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وأنا أيضاً الخاطئ </a:t>
            </a:r>
            <a:endParaRPr lang="fr-FR" sz="3200" dirty="0">
              <a:solidFill>
                <a:schemeClr val="bg1"/>
              </a:solidFill>
            </a:endParaRPr>
          </a:p>
          <a:p>
            <a:pPr algn="just" rtl="1"/>
            <a:r>
              <a:rPr lang="ar-AE" sz="3200" dirty="0">
                <a:solidFill>
                  <a:schemeClr val="bg1"/>
                </a:solidFill>
              </a:rPr>
              <a:t>يا سيدي </a:t>
            </a:r>
            <a:endParaRPr lang="fr-FR" sz="3200" dirty="0">
              <a:solidFill>
                <a:schemeClr val="bg1"/>
              </a:solidFill>
            </a:endParaRPr>
          </a:p>
          <a:p>
            <a:pPr algn="just" rtl="1"/>
            <a:r>
              <a:rPr lang="ar-AE" sz="3200" dirty="0" err="1">
                <a:solidFill>
                  <a:schemeClr val="bg1"/>
                </a:solidFill>
              </a:rPr>
              <a:t>علمنى</a:t>
            </a:r>
            <a:r>
              <a:rPr lang="ar-AE" sz="3200" dirty="0">
                <a:solidFill>
                  <a:schemeClr val="bg1"/>
                </a:solidFill>
              </a:rPr>
              <a:t> </a:t>
            </a:r>
            <a:endParaRPr lang="fr-FR" sz="3200" dirty="0">
              <a:solidFill>
                <a:schemeClr val="bg1"/>
              </a:solidFill>
            </a:endParaRPr>
          </a:p>
          <a:p>
            <a:pPr algn="just" rtl="1"/>
            <a:r>
              <a:rPr lang="ar-AE" sz="3200" dirty="0">
                <a:solidFill>
                  <a:schemeClr val="bg1"/>
                </a:solidFill>
              </a:rPr>
              <a:t>أن أصنع توبة.</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 `Anok hw Pa¡ @ qa pirefernobi @ ma`tcaboi</a:t>
            </a:r>
            <a:br>
              <a:rPr lang="pt-BR" sz="2800" dirty="0">
                <a:solidFill>
                  <a:schemeClr val="bg1"/>
                </a:solidFill>
                <a:latin typeface="CS Avva Shenouda" pitchFamily="34" charset="0"/>
              </a:rPr>
            </a:br>
            <a:r>
              <a:rPr lang="pt-BR" sz="2800" dirty="0">
                <a:solidFill>
                  <a:schemeClr val="bg1"/>
                </a:solidFill>
                <a:latin typeface="CS Avva Shenouda" pitchFamily="34" charset="0"/>
              </a:rPr>
              <a:t>`nta`iri @ `noumet`anaoi`a.</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moi aussi mon Maître</a:t>
            </a:r>
          </a:p>
          <a:p>
            <a:pPr algn="ctr"/>
            <a:r>
              <a:rPr lang="fr-FR" sz="2800" b="1" dirty="0">
                <a:solidFill>
                  <a:schemeClr val="bg1"/>
                </a:solidFill>
                <a:latin typeface="Book Antiqua" pitchFamily="18" charset="0"/>
              </a:rPr>
              <a:t>Aussi moi le pécheur</a:t>
            </a:r>
          </a:p>
          <a:p>
            <a:pPr algn="ctr"/>
            <a:r>
              <a:rPr lang="fr-FR" sz="2800" b="1" dirty="0">
                <a:solidFill>
                  <a:schemeClr val="bg1"/>
                </a:solidFill>
                <a:latin typeface="Book Antiqua" pitchFamily="18" charset="0"/>
              </a:rPr>
              <a:t>Seigneur enseigne-moi</a:t>
            </a:r>
          </a:p>
          <a:p>
            <a:pPr algn="ctr"/>
            <a:r>
              <a:rPr lang="fr-FR" sz="2800" b="1" dirty="0">
                <a:solidFill>
                  <a:schemeClr val="bg1"/>
                </a:solidFill>
                <a:latin typeface="Book Antiqua" pitchFamily="18" charset="0"/>
              </a:rPr>
              <a:t>A faire pénitence</a:t>
            </a:r>
          </a:p>
        </p:txBody>
      </p:sp>
      <p:sp>
        <p:nvSpPr>
          <p:cNvPr id="17" name="ZoneTexte 16">
            <a:extLst>
              <a:ext uri="{FF2B5EF4-FFF2-40B4-BE49-F238E27FC236}">
                <a16:creationId xmlns:a16="http://schemas.microsoft.com/office/drawing/2014/main" id="{0AC5F84C-B2B5-E360-F35D-1858A4C0221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8CE7C066-6B23-B7B1-720F-38B63939F5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لأنك لا تشأ </a:t>
            </a:r>
            <a:endParaRPr lang="fr-FR" sz="3200" dirty="0">
              <a:solidFill>
                <a:schemeClr val="bg1"/>
              </a:solidFill>
            </a:endParaRPr>
          </a:p>
          <a:p>
            <a:pPr algn="just" rtl="1"/>
            <a:r>
              <a:rPr lang="ar-AE" sz="3200" dirty="0">
                <a:solidFill>
                  <a:schemeClr val="bg1"/>
                </a:solidFill>
              </a:rPr>
              <a:t>موت الخاطئ </a:t>
            </a:r>
            <a:endParaRPr lang="fr-FR" sz="3200" dirty="0">
              <a:solidFill>
                <a:schemeClr val="bg1"/>
              </a:solidFill>
            </a:endParaRPr>
          </a:p>
          <a:p>
            <a:pPr algn="just" rtl="1"/>
            <a:r>
              <a:rPr lang="ar-AE" sz="3200" dirty="0">
                <a:solidFill>
                  <a:schemeClr val="bg1"/>
                </a:solidFill>
              </a:rPr>
              <a:t>مثل أن يرجع </a:t>
            </a:r>
            <a:endParaRPr lang="fr-FR" sz="3200" dirty="0">
              <a:solidFill>
                <a:schemeClr val="bg1"/>
              </a:solidFill>
            </a:endParaRPr>
          </a:p>
          <a:p>
            <a:pPr algn="just" rtl="1"/>
            <a:r>
              <a:rPr lang="ar-AE" sz="3200" dirty="0">
                <a:solidFill>
                  <a:schemeClr val="bg1"/>
                </a:solidFill>
              </a:rPr>
              <a:t>وتحيا نفسه</a:t>
            </a:r>
            <a:r>
              <a:rPr lang="fr-FR" sz="3200" dirty="0">
                <a:solidFill>
                  <a:schemeClr val="bg1"/>
                </a:solidFill>
              </a:rPr>
              <a:t>.</a:t>
            </a: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`,ouws `m`vmou an @ `mpirefernobi `m`vry] `nteftac;of @ `ntecwnq `nje tef'u,y.</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Tu ne souhaites pas</a:t>
            </a:r>
          </a:p>
          <a:p>
            <a:pPr algn="ctr"/>
            <a:r>
              <a:rPr lang="fr-FR" sz="2800" b="1" dirty="0">
                <a:solidFill>
                  <a:schemeClr val="bg1"/>
                </a:solidFill>
                <a:latin typeface="Book Antiqua" pitchFamily="18" charset="0"/>
              </a:rPr>
              <a:t>Que meure le pécheur</a:t>
            </a:r>
          </a:p>
          <a:p>
            <a:pPr algn="ctr"/>
            <a:r>
              <a:rPr lang="fr-FR" sz="2800" b="1" dirty="0">
                <a:solidFill>
                  <a:schemeClr val="bg1"/>
                </a:solidFill>
                <a:latin typeface="Book Antiqua" pitchFamily="18" charset="0"/>
              </a:rPr>
              <a:t>Mais qu'Il revienne à Toi</a:t>
            </a:r>
          </a:p>
          <a:p>
            <a:pPr algn="ctr"/>
            <a:r>
              <a:rPr lang="fr-FR" sz="2800" b="1" dirty="0">
                <a:solidFill>
                  <a:schemeClr val="bg1"/>
                </a:solidFill>
                <a:latin typeface="Book Antiqua" pitchFamily="18" charset="0"/>
              </a:rPr>
              <a:t>Et que vive son âme</a:t>
            </a:r>
          </a:p>
        </p:txBody>
      </p:sp>
      <p:sp>
        <p:nvSpPr>
          <p:cNvPr id="17" name="ZoneTexte 16">
            <a:extLst>
              <a:ext uri="{FF2B5EF4-FFF2-40B4-BE49-F238E27FC236}">
                <a16:creationId xmlns:a16="http://schemas.microsoft.com/office/drawing/2014/main" id="{81A07C91-8358-FCC3-3B06-BF5A8B19C53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431755DE-6391-5299-9D27-012B3EDE46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رُدنا يا الله </a:t>
            </a:r>
            <a:endParaRPr lang="fr-FR" sz="3200" dirty="0">
              <a:solidFill>
                <a:schemeClr val="bg1"/>
              </a:solidFill>
            </a:endParaRPr>
          </a:p>
          <a:p>
            <a:pPr algn="just" rtl="1"/>
            <a:r>
              <a:rPr lang="ar-AE" sz="3200" dirty="0">
                <a:solidFill>
                  <a:schemeClr val="bg1"/>
                </a:solidFill>
              </a:rPr>
              <a:t>إلى خلاصك </a:t>
            </a:r>
            <a:endParaRPr lang="fr-FR" sz="3200" dirty="0">
              <a:solidFill>
                <a:schemeClr val="bg1"/>
              </a:solidFill>
            </a:endParaRPr>
          </a:p>
          <a:p>
            <a:pPr algn="just" rtl="1"/>
            <a:r>
              <a:rPr lang="ar-AE" sz="3200" dirty="0">
                <a:solidFill>
                  <a:schemeClr val="bg1"/>
                </a:solidFill>
              </a:rPr>
              <a:t>وعاملنا </a:t>
            </a:r>
            <a:endParaRPr lang="fr-FR" sz="3200" dirty="0">
              <a:solidFill>
                <a:schemeClr val="bg1"/>
              </a:solidFill>
            </a:endParaRPr>
          </a:p>
          <a:p>
            <a:pPr algn="just" rtl="1"/>
            <a:r>
              <a:rPr lang="ar-AE" sz="3200" dirty="0">
                <a:solidFill>
                  <a:schemeClr val="bg1"/>
                </a:solidFill>
              </a:rPr>
              <a:t>كصلاحك.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Matac;</a:t>
            </a:r>
            <a:r>
              <a:rPr lang="pt-BR" sz="2800">
                <a:solidFill>
                  <a:schemeClr val="bg1"/>
                </a:solidFill>
                <a:latin typeface="CS Avva Shenouda" pitchFamily="34" charset="0"/>
              </a:rPr>
              <a:t>on `V</a:t>
            </a:r>
            <a:r>
              <a:rPr lang="pt-BR" sz="2800" dirty="0">
                <a:solidFill>
                  <a:schemeClr val="bg1"/>
                </a:solidFill>
                <a:latin typeface="CS Avva Shenouda" pitchFamily="34" charset="0"/>
              </a:rPr>
              <a:t>] @ `eqoun `epekoujai @ `ariou`i neman @ </a:t>
            </a:r>
            <a:r>
              <a:rPr lang="pt-BR" sz="2800">
                <a:solidFill>
                  <a:schemeClr val="bg1"/>
                </a:solidFill>
                <a:latin typeface="CS Avva Shenouda" pitchFamily="34" charset="0"/>
              </a:rPr>
              <a:t>kata tekmet`aga</a:t>
            </a:r>
            <a:r>
              <a:rPr lang="pt-BR" sz="2800" dirty="0">
                <a:solidFill>
                  <a:schemeClr val="bg1"/>
                </a:solidFill>
                <a:latin typeface="CS Avva Shenouda" pitchFamily="34" charset="0"/>
              </a:rPr>
              <a:t>;oc.</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Ramène-nous ô Dieu</a:t>
            </a:r>
          </a:p>
          <a:p>
            <a:pPr algn="ctr"/>
            <a:r>
              <a:rPr lang="fr-FR" sz="2800" b="1" dirty="0">
                <a:solidFill>
                  <a:schemeClr val="bg1"/>
                </a:solidFill>
                <a:latin typeface="Book Antiqua" pitchFamily="18" charset="0"/>
              </a:rPr>
              <a:t>Ô Dieu, vers Ton salut</a:t>
            </a:r>
          </a:p>
          <a:p>
            <a:pPr algn="ctr"/>
            <a:r>
              <a:rPr lang="fr-FR" sz="2800" b="1" dirty="0">
                <a:solidFill>
                  <a:schemeClr val="bg1"/>
                </a:solidFill>
                <a:latin typeface="Book Antiqua" pitchFamily="18" charset="0"/>
              </a:rPr>
              <a:t>Et traite-nous aussi</a:t>
            </a:r>
          </a:p>
          <a:p>
            <a:pPr algn="ctr"/>
            <a:r>
              <a:rPr lang="fr-FR" sz="2800" b="1" dirty="0">
                <a:solidFill>
                  <a:schemeClr val="bg1"/>
                </a:solidFill>
                <a:latin typeface="Book Antiqua" pitchFamily="18" charset="0"/>
              </a:rPr>
              <a:t>Selon toute Ta bonté</a:t>
            </a:r>
          </a:p>
        </p:txBody>
      </p:sp>
      <p:sp>
        <p:nvSpPr>
          <p:cNvPr id="17" name="ZoneTexte 16">
            <a:extLst>
              <a:ext uri="{FF2B5EF4-FFF2-40B4-BE49-F238E27FC236}">
                <a16:creationId xmlns:a16="http://schemas.microsoft.com/office/drawing/2014/main" id="{98AC4D47-2C21-8717-5703-E352D49D6D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302D182C-12B0-CE30-5AC5-55C0853A0F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لأنك أنت </a:t>
            </a:r>
            <a:endParaRPr lang="fr-FR" sz="3200" dirty="0">
              <a:solidFill>
                <a:schemeClr val="bg1"/>
              </a:solidFill>
            </a:endParaRPr>
          </a:p>
          <a:p>
            <a:pPr algn="just" rtl="1"/>
            <a:r>
              <a:rPr lang="ar-AE" sz="3200" dirty="0">
                <a:solidFill>
                  <a:schemeClr val="bg1"/>
                </a:solidFill>
              </a:rPr>
              <a:t>صالح ورحوم </a:t>
            </a:r>
            <a:endParaRPr lang="fr-FR" sz="3200" dirty="0">
              <a:solidFill>
                <a:schemeClr val="bg1"/>
              </a:solidFill>
            </a:endParaRPr>
          </a:p>
          <a:p>
            <a:pPr algn="just" rtl="1"/>
            <a:r>
              <a:rPr lang="ar-AE" sz="3200" dirty="0">
                <a:solidFill>
                  <a:schemeClr val="bg1"/>
                </a:solidFill>
              </a:rPr>
              <a:t>فلتدركنا </a:t>
            </a:r>
            <a:endParaRPr lang="fr-FR" sz="3200" dirty="0">
              <a:solidFill>
                <a:schemeClr val="bg1"/>
              </a:solidFill>
            </a:endParaRPr>
          </a:p>
          <a:p>
            <a:pPr algn="just" rtl="1"/>
            <a:r>
              <a:rPr lang="ar-AE" sz="3200" dirty="0" err="1">
                <a:solidFill>
                  <a:schemeClr val="bg1"/>
                </a:solidFill>
              </a:rPr>
              <a:t>رأفاتك</a:t>
            </a:r>
            <a:r>
              <a:rPr lang="ar-AE" sz="3200" dirty="0">
                <a:solidFill>
                  <a:schemeClr val="bg1"/>
                </a:solidFill>
              </a:rPr>
              <a:t> سريعاً.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Je `n;ok ou`aga;oc @ ouoh `nnayt @ maroutahon `n,wlem @</a:t>
            </a:r>
            <a:br>
              <a:rPr lang="pt-BR" sz="2800" dirty="0">
                <a:solidFill>
                  <a:schemeClr val="bg1"/>
                </a:solidFill>
                <a:latin typeface="CS Avva Shenouda" pitchFamily="34" charset="0"/>
              </a:rPr>
            </a:br>
            <a:r>
              <a:rPr lang="pt-BR" sz="2800" dirty="0">
                <a:solidFill>
                  <a:schemeClr val="bg1"/>
                </a:solidFill>
                <a:latin typeface="CS Avva Shenouda" pitchFamily="34" charset="0"/>
              </a:rPr>
              <a:t>`nje nekmetsenhyt.</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Car Toi, Tu es Très-Bon</a:t>
            </a:r>
          </a:p>
          <a:p>
            <a:pPr algn="ctr"/>
            <a:r>
              <a:rPr lang="fr-FR" sz="2800" b="1" dirty="0">
                <a:solidFill>
                  <a:schemeClr val="bg1"/>
                </a:solidFill>
                <a:latin typeface="Book Antiqua" pitchFamily="18" charset="0"/>
              </a:rPr>
              <a:t>Et miséricordieux</a:t>
            </a:r>
          </a:p>
          <a:p>
            <a:pPr algn="ctr"/>
            <a:r>
              <a:rPr lang="fr-FR" sz="2800" b="1" dirty="0">
                <a:solidFill>
                  <a:schemeClr val="bg1"/>
                </a:solidFill>
                <a:latin typeface="Book Antiqua" pitchFamily="18" charset="0"/>
              </a:rPr>
              <a:t>Et que Ta compassion</a:t>
            </a:r>
          </a:p>
          <a:p>
            <a:pPr algn="ctr"/>
            <a:r>
              <a:rPr lang="fr-FR" sz="2800" b="1" dirty="0">
                <a:solidFill>
                  <a:schemeClr val="bg1"/>
                </a:solidFill>
                <a:latin typeface="Book Antiqua" pitchFamily="18" charset="0"/>
              </a:rPr>
              <a:t>Nous touche rapidement</a:t>
            </a:r>
          </a:p>
        </p:txBody>
      </p:sp>
      <p:sp>
        <p:nvSpPr>
          <p:cNvPr id="17" name="ZoneTexte 16">
            <a:extLst>
              <a:ext uri="{FF2B5EF4-FFF2-40B4-BE49-F238E27FC236}">
                <a16:creationId xmlns:a16="http://schemas.microsoft.com/office/drawing/2014/main" id="{6C7554EE-7CE8-E984-6377-627F2434561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8433167B-428B-75D7-C08F-5AE246685B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ترأف علينا كلنا </a:t>
            </a:r>
            <a:endParaRPr lang="fr-FR" sz="3200" dirty="0">
              <a:solidFill>
                <a:schemeClr val="bg1"/>
              </a:solidFill>
            </a:endParaRPr>
          </a:p>
          <a:p>
            <a:pPr algn="just" rtl="1"/>
            <a:r>
              <a:rPr lang="ar-AE" sz="3200" dirty="0">
                <a:solidFill>
                  <a:schemeClr val="bg1"/>
                </a:solidFill>
              </a:rPr>
              <a:t>أيها الرب الإله </a:t>
            </a:r>
            <a:endParaRPr lang="fr-FR" sz="3200" dirty="0">
              <a:solidFill>
                <a:schemeClr val="bg1"/>
              </a:solidFill>
            </a:endParaRPr>
          </a:p>
          <a:p>
            <a:pPr algn="just" rtl="1"/>
            <a:r>
              <a:rPr lang="ar-AE" sz="3200" dirty="0">
                <a:solidFill>
                  <a:schemeClr val="bg1"/>
                </a:solidFill>
              </a:rPr>
              <a:t>مخلصنا وارحمنا </a:t>
            </a:r>
            <a:endParaRPr lang="fr-FR" sz="3200" dirty="0">
              <a:solidFill>
                <a:schemeClr val="bg1"/>
              </a:solidFill>
            </a:endParaRPr>
          </a:p>
          <a:p>
            <a:pPr algn="just" rtl="1"/>
            <a:r>
              <a:rPr lang="ar-AE" sz="3200" dirty="0">
                <a:solidFill>
                  <a:schemeClr val="bg1"/>
                </a:solidFill>
              </a:rPr>
              <a:t>كعظيم رحمتك.</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Senhyt qaron tyren @ `P¡ `V] Pen=c=w=r @ ouoh nai nan @ kata peknis]</a:t>
            </a:r>
            <a:br>
              <a:rPr lang="pt-BR" sz="2800" dirty="0">
                <a:solidFill>
                  <a:schemeClr val="bg1"/>
                </a:solidFill>
                <a:latin typeface="CS Avva Shenouda" pitchFamily="34" charset="0"/>
              </a:rPr>
            </a:br>
            <a:r>
              <a:rPr lang="pt-BR" sz="2800" dirty="0">
                <a:solidFill>
                  <a:schemeClr val="bg1"/>
                </a:solidFill>
                <a:latin typeface="CS Avva Shenouda" pitchFamily="34" charset="0"/>
              </a:rPr>
              <a:t>`nnai.</a:t>
            </a:r>
            <a:endParaRPr lang="fr-FR" sz="2800" dirty="0">
              <a:solidFill>
                <a:schemeClr val="bg1"/>
              </a:solidFill>
              <a:latin typeface="CS Avva Shenouda" pitchFamily="34" charset="0"/>
            </a:endParaRPr>
          </a:p>
        </p:txBody>
      </p:sp>
      <p:sp>
        <p:nvSpPr>
          <p:cNvPr id="7" name="Rectangle 6"/>
          <p:cNvSpPr/>
          <p:nvPr/>
        </p:nvSpPr>
        <p:spPr>
          <a:xfrm>
            <a:off x="1925706" y="2787774"/>
            <a:ext cx="5130570" cy="1815882"/>
          </a:xfrm>
          <a:prstGeom prst="rect">
            <a:avLst/>
          </a:prstGeom>
        </p:spPr>
        <p:txBody>
          <a:bodyPr wrap="square">
            <a:spAutoFit/>
          </a:bodyPr>
          <a:lstStyle/>
          <a:p>
            <a:pPr algn="ctr"/>
            <a:r>
              <a:rPr lang="fr-FR" sz="2800" b="1" dirty="0">
                <a:solidFill>
                  <a:schemeClr val="bg1"/>
                </a:solidFill>
                <a:latin typeface="Book Antiqua" pitchFamily="18" charset="0"/>
              </a:rPr>
              <a:t>Prends-nous tous en pitié</a:t>
            </a:r>
          </a:p>
          <a:p>
            <a:pPr algn="ctr"/>
            <a:r>
              <a:rPr lang="fr-FR" sz="2800" b="1" dirty="0">
                <a:solidFill>
                  <a:schemeClr val="bg1"/>
                </a:solidFill>
                <a:latin typeface="Book Antiqua" pitchFamily="18" charset="0"/>
              </a:rPr>
              <a:t>Ô Seigneur Dieu Sauveur</a:t>
            </a:r>
          </a:p>
          <a:p>
            <a:pPr algn="ctr"/>
            <a:r>
              <a:rPr lang="fr-FR" sz="2800" b="1" dirty="0">
                <a:solidFill>
                  <a:schemeClr val="bg1"/>
                </a:solidFill>
                <a:latin typeface="Book Antiqua" pitchFamily="18" charset="0"/>
              </a:rPr>
              <a:t>Et aie pitié de nous</a:t>
            </a:r>
          </a:p>
          <a:p>
            <a:pPr algn="ctr"/>
            <a:r>
              <a:rPr lang="fr-FR" sz="2800" b="1" dirty="0">
                <a:solidFill>
                  <a:schemeClr val="bg1"/>
                </a:solidFill>
                <a:latin typeface="Book Antiqua" pitchFamily="18" charset="0"/>
              </a:rPr>
              <a:t>Selon Ta grande pitié</a:t>
            </a:r>
          </a:p>
        </p:txBody>
      </p:sp>
      <p:sp>
        <p:nvSpPr>
          <p:cNvPr id="17" name="ZoneTexte 16">
            <a:extLst>
              <a:ext uri="{FF2B5EF4-FFF2-40B4-BE49-F238E27FC236}">
                <a16:creationId xmlns:a16="http://schemas.microsoft.com/office/drawing/2014/main" id="{45F9F12A-52AB-FB6E-D8C8-425019B1F0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1EBEF09E-EC85-CE73-13E1-2A1E6ABD94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هؤلاء أذكرهم </a:t>
            </a:r>
            <a:endParaRPr lang="fr-FR" sz="3200" dirty="0">
              <a:solidFill>
                <a:schemeClr val="bg1"/>
              </a:solidFill>
            </a:endParaRPr>
          </a:p>
          <a:p>
            <a:pPr algn="just" rtl="1"/>
            <a:r>
              <a:rPr lang="ar-AE" sz="3200" dirty="0">
                <a:solidFill>
                  <a:schemeClr val="bg1"/>
                </a:solidFill>
              </a:rPr>
              <a:t>يا سيدنا المسيح </a:t>
            </a:r>
            <a:endParaRPr lang="fr-FR" sz="3200" dirty="0">
              <a:solidFill>
                <a:schemeClr val="bg1"/>
              </a:solidFill>
            </a:endParaRPr>
          </a:p>
          <a:p>
            <a:pPr algn="just" rtl="1"/>
            <a:r>
              <a:rPr lang="ar-AE" sz="3200" dirty="0">
                <a:solidFill>
                  <a:schemeClr val="bg1"/>
                </a:solidFill>
              </a:rPr>
              <a:t>كن فى وسطنا </a:t>
            </a:r>
            <a:endParaRPr lang="fr-FR" sz="3200" dirty="0">
              <a:solidFill>
                <a:schemeClr val="bg1"/>
              </a:solidFill>
            </a:endParaRPr>
          </a:p>
          <a:p>
            <a:pPr algn="just" rtl="1"/>
            <a:r>
              <a:rPr lang="ar-AE" sz="3200" dirty="0">
                <a:solidFill>
                  <a:schemeClr val="bg1"/>
                </a:solidFill>
              </a:rPr>
              <a:t>صارخاً قائلا.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Nai `k`iri `mpoumeu`i @ `w Pennyb P=,=c @ ek`eswpi qen tenmy] @ ekws `ebol ekjw `mmoc.</a:t>
            </a:r>
            <a:endParaRPr lang="fr-FR" sz="28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Souviens-Toi, Seigneur Christ</a:t>
            </a:r>
          </a:p>
          <a:p>
            <a:pPr algn="ctr"/>
            <a:r>
              <a:rPr lang="fr-FR" sz="2800" b="1" dirty="0">
                <a:solidFill>
                  <a:schemeClr val="bg1"/>
                </a:solidFill>
                <a:latin typeface="Book Antiqua" pitchFamily="18" charset="0"/>
              </a:rPr>
              <a:t>De tous ceux-ci présents</a:t>
            </a:r>
          </a:p>
          <a:p>
            <a:pPr algn="ctr"/>
            <a:r>
              <a:rPr lang="fr-FR" sz="2800" b="1" dirty="0">
                <a:solidFill>
                  <a:schemeClr val="bg1"/>
                </a:solidFill>
                <a:latin typeface="Book Antiqua" pitchFamily="18" charset="0"/>
              </a:rPr>
              <a:t>Sois au milieu de nous</a:t>
            </a:r>
          </a:p>
          <a:p>
            <a:pPr algn="ctr"/>
            <a:r>
              <a:rPr lang="fr-FR" sz="2800" b="1" dirty="0">
                <a:solidFill>
                  <a:schemeClr val="bg1"/>
                </a:solidFill>
                <a:latin typeface="Book Antiqua" pitchFamily="18" charset="0"/>
              </a:rPr>
              <a:t>En clamant et disant :</a:t>
            </a:r>
          </a:p>
        </p:txBody>
      </p:sp>
      <p:sp>
        <p:nvSpPr>
          <p:cNvPr id="17" name="ZoneTexte 16">
            <a:extLst>
              <a:ext uri="{FF2B5EF4-FFF2-40B4-BE49-F238E27FC236}">
                <a16:creationId xmlns:a16="http://schemas.microsoft.com/office/drawing/2014/main" id="{8E95E804-DDA9-695D-AEDB-F0F3F7B841B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1AF32F6B-F630-9ABA-AC81-8EC86B58D4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سلامي أنا </a:t>
            </a:r>
            <a:endParaRPr lang="fr-FR" sz="3200" dirty="0">
              <a:solidFill>
                <a:schemeClr val="bg1"/>
              </a:solidFill>
            </a:endParaRPr>
          </a:p>
          <a:p>
            <a:pPr algn="just" rtl="1"/>
            <a:r>
              <a:rPr lang="ar-AE" sz="3200" dirty="0">
                <a:solidFill>
                  <a:schemeClr val="bg1"/>
                </a:solidFill>
              </a:rPr>
              <a:t>أعطيكم </a:t>
            </a:r>
            <a:endParaRPr lang="fr-FR" sz="3200" dirty="0">
              <a:solidFill>
                <a:schemeClr val="bg1"/>
              </a:solidFill>
            </a:endParaRPr>
          </a:p>
          <a:p>
            <a:pPr algn="just" rtl="1"/>
            <a:r>
              <a:rPr lang="ar-AE" sz="3200" dirty="0">
                <a:solidFill>
                  <a:schemeClr val="bg1"/>
                </a:solidFill>
              </a:rPr>
              <a:t>سلام أبى </a:t>
            </a:r>
            <a:endParaRPr lang="fr-FR" sz="3200" dirty="0">
              <a:solidFill>
                <a:schemeClr val="bg1"/>
              </a:solidFill>
            </a:endParaRPr>
          </a:p>
          <a:p>
            <a:pPr algn="just" rtl="1"/>
            <a:r>
              <a:rPr lang="ar-AE" sz="3200" dirty="0">
                <a:solidFill>
                  <a:schemeClr val="bg1"/>
                </a:solidFill>
              </a:rPr>
              <a:t>أتركه معكم.</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Je tahiryny `anok @ ]] `mmoc nwten @ </a:t>
            </a:r>
            <a:br>
              <a:rPr lang="pt-BR" sz="2800" dirty="0">
                <a:solidFill>
                  <a:schemeClr val="bg1"/>
                </a:solidFill>
                <a:latin typeface="CS Avva Shenouda" pitchFamily="34" charset="0"/>
              </a:rPr>
            </a:br>
            <a:r>
              <a:rPr lang="pt-BR" sz="2800" dirty="0">
                <a:solidFill>
                  <a:schemeClr val="bg1"/>
                </a:solidFill>
                <a:latin typeface="CS Avva Shenouda" pitchFamily="34" charset="0"/>
              </a:rPr>
              <a:t>`thiryny `mPaiwt @ ],w</a:t>
            </a:r>
            <a:br>
              <a:rPr lang="pt-BR" sz="2800" dirty="0">
                <a:solidFill>
                  <a:schemeClr val="bg1"/>
                </a:solidFill>
                <a:latin typeface="CS Avva Shenouda" pitchFamily="34" charset="0"/>
              </a:rPr>
            </a:br>
            <a:r>
              <a:rPr lang="pt-BR" sz="2800" dirty="0">
                <a:solidFill>
                  <a:schemeClr val="bg1"/>
                </a:solidFill>
                <a:latin typeface="CS Avva Shenouda" pitchFamily="34" charset="0"/>
              </a:rPr>
              <a:t>`mmoc nemwten.</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En clamant et disant :</a:t>
            </a:r>
          </a:p>
          <a:p>
            <a:pPr algn="ctr"/>
            <a:r>
              <a:rPr lang="fr-FR" sz="2800" b="1" dirty="0">
                <a:solidFill>
                  <a:schemeClr val="bg1"/>
                </a:solidFill>
                <a:latin typeface="Book Antiqua" pitchFamily="18" charset="0"/>
              </a:rPr>
              <a:t>Ma Paix, moi, je vous donne</a:t>
            </a:r>
          </a:p>
          <a:p>
            <a:pPr algn="ctr"/>
            <a:r>
              <a:rPr lang="fr-FR" sz="2800" b="1" dirty="0">
                <a:solidFill>
                  <a:schemeClr val="bg1"/>
                </a:solidFill>
                <a:latin typeface="Book Antiqua" pitchFamily="18" charset="0"/>
              </a:rPr>
              <a:t>Et la Paix de Mon Père</a:t>
            </a:r>
          </a:p>
          <a:p>
            <a:pPr algn="ctr"/>
            <a:r>
              <a:rPr lang="fr-FR" sz="2800" b="1" dirty="0">
                <a:solidFill>
                  <a:schemeClr val="bg1"/>
                </a:solidFill>
                <a:latin typeface="Book Antiqua" pitchFamily="18" charset="0"/>
              </a:rPr>
              <a:t>Je vous la laisse aussi</a:t>
            </a:r>
          </a:p>
        </p:txBody>
      </p:sp>
      <p:sp>
        <p:nvSpPr>
          <p:cNvPr id="17" name="ZoneTexte 16">
            <a:extLst>
              <a:ext uri="{FF2B5EF4-FFF2-40B4-BE49-F238E27FC236}">
                <a16:creationId xmlns:a16="http://schemas.microsoft.com/office/drawing/2014/main" id="{E1C53ECC-ABCB-B38C-2F3C-13B2BA6F6CC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F01779DD-FBC8-1C7B-6088-6A93E9AE82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يا ملك السلام </a:t>
            </a:r>
            <a:endParaRPr lang="fr-FR" sz="3200" dirty="0">
              <a:solidFill>
                <a:schemeClr val="bg1"/>
              </a:solidFill>
            </a:endParaRPr>
          </a:p>
          <a:p>
            <a:pPr algn="just" rtl="1"/>
            <a:r>
              <a:rPr lang="ar-AE" sz="3200" dirty="0">
                <a:solidFill>
                  <a:schemeClr val="bg1"/>
                </a:solidFill>
              </a:rPr>
              <a:t>أعطنا سلامك </a:t>
            </a:r>
            <a:endParaRPr lang="fr-FR" sz="3200" dirty="0">
              <a:solidFill>
                <a:schemeClr val="bg1"/>
              </a:solidFill>
            </a:endParaRPr>
          </a:p>
          <a:p>
            <a:pPr algn="just" rtl="1"/>
            <a:r>
              <a:rPr lang="ar-AE" sz="3200" dirty="0">
                <a:solidFill>
                  <a:schemeClr val="bg1"/>
                </a:solidFill>
              </a:rPr>
              <a:t>قرر لنا سلامك </a:t>
            </a:r>
            <a:endParaRPr lang="fr-FR" sz="3200" dirty="0">
              <a:solidFill>
                <a:schemeClr val="bg1"/>
              </a:solidFill>
            </a:endParaRPr>
          </a:p>
          <a:p>
            <a:pPr algn="just" rtl="1"/>
            <a:r>
              <a:rPr lang="ar-AE" sz="3200" dirty="0">
                <a:solidFill>
                  <a:schemeClr val="bg1"/>
                </a:solidFill>
              </a:rPr>
              <a:t>واغفر لنا خطايانا.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Pouro `nte ]hiryny @ moi nan `ntekhiryny @ cemni nan `ntekhiryny @ ,a nennobi nan `ebol.</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Ô Toi, Roi de la paix</a:t>
            </a:r>
          </a:p>
          <a:p>
            <a:pPr algn="ctr"/>
            <a:r>
              <a:rPr lang="fr-FR" sz="2800" b="1" dirty="0">
                <a:solidFill>
                  <a:schemeClr val="bg1"/>
                </a:solidFill>
                <a:latin typeface="Book Antiqua" pitchFamily="18" charset="0"/>
              </a:rPr>
              <a:t>Ta paix, donne-la nous</a:t>
            </a:r>
          </a:p>
          <a:p>
            <a:pPr algn="ctr"/>
            <a:r>
              <a:rPr lang="fr-FR" sz="2800" b="1" dirty="0">
                <a:solidFill>
                  <a:schemeClr val="bg1"/>
                </a:solidFill>
                <a:latin typeface="Book Antiqua" pitchFamily="18" charset="0"/>
              </a:rPr>
              <a:t>Accorde-nous Ta paix</a:t>
            </a:r>
          </a:p>
          <a:p>
            <a:pPr algn="ctr"/>
            <a:r>
              <a:rPr lang="fr-FR" sz="2800" b="1" dirty="0">
                <a:solidFill>
                  <a:schemeClr val="bg1"/>
                </a:solidFill>
                <a:latin typeface="Book Antiqua" pitchFamily="18" charset="0"/>
              </a:rPr>
              <a:t>Et remets nos péchés</a:t>
            </a:r>
          </a:p>
        </p:txBody>
      </p:sp>
      <p:sp>
        <p:nvSpPr>
          <p:cNvPr id="17" name="ZoneTexte 16">
            <a:extLst>
              <a:ext uri="{FF2B5EF4-FFF2-40B4-BE49-F238E27FC236}">
                <a16:creationId xmlns:a16="http://schemas.microsoft.com/office/drawing/2014/main" id="{E9A748CB-D123-8C36-D20E-7BFCB8149B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A9E0A09A-C92A-7CF5-A50E-E408C01AA9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فرق أعداء الكنيسة </a:t>
            </a:r>
            <a:endParaRPr lang="fr-FR" sz="3200" dirty="0">
              <a:solidFill>
                <a:schemeClr val="bg1"/>
              </a:solidFill>
            </a:endParaRPr>
          </a:p>
          <a:p>
            <a:pPr algn="just" rtl="1"/>
            <a:r>
              <a:rPr lang="ar-AE" sz="3200" dirty="0">
                <a:solidFill>
                  <a:schemeClr val="bg1"/>
                </a:solidFill>
              </a:rPr>
              <a:t>وحصنها </a:t>
            </a:r>
            <a:endParaRPr lang="fr-FR" sz="3200" dirty="0">
              <a:solidFill>
                <a:schemeClr val="bg1"/>
              </a:solidFill>
            </a:endParaRPr>
          </a:p>
          <a:p>
            <a:pPr algn="just" rtl="1"/>
            <a:r>
              <a:rPr lang="ar-AE" sz="3200" dirty="0">
                <a:solidFill>
                  <a:schemeClr val="bg1"/>
                </a:solidFill>
              </a:rPr>
              <a:t>فلا تتزعزع </a:t>
            </a:r>
            <a:endParaRPr lang="fr-FR" sz="3200" dirty="0">
              <a:solidFill>
                <a:schemeClr val="bg1"/>
              </a:solidFill>
            </a:endParaRPr>
          </a:p>
          <a:p>
            <a:pPr algn="just" rtl="1"/>
            <a:r>
              <a:rPr lang="ar-AE" sz="3200" dirty="0">
                <a:solidFill>
                  <a:schemeClr val="bg1"/>
                </a:solidFill>
              </a:rPr>
              <a:t>إلى الأبد.</a:t>
            </a:r>
            <a:endParaRPr lang="fr-FR" sz="3200" dirty="0">
              <a:solidFill>
                <a:schemeClr val="bg1"/>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schemeClr val="bg1"/>
                </a:solidFill>
                <a:latin typeface="CS Avva Shenouda" pitchFamily="34" charset="0"/>
              </a:rPr>
              <a:t>¿ Jwr `ebol `nnijaji @ `nte ]ekklyci`a @ `aricobt `eroc @ `nneckim sa `eneh.</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Et chasse les ennemis</a:t>
            </a:r>
          </a:p>
          <a:p>
            <a:pPr algn="ctr"/>
            <a:r>
              <a:rPr lang="fr-FR" sz="2800" b="1" dirty="0">
                <a:solidFill>
                  <a:schemeClr val="bg1"/>
                </a:solidFill>
                <a:latin typeface="Book Antiqua" pitchFamily="18" charset="0"/>
              </a:rPr>
              <a:t>Les ennemis de l’Eglise</a:t>
            </a:r>
          </a:p>
          <a:p>
            <a:pPr algn="ctr"/>
            <a:r>
              <a:rPr lang="fr-FR" sz="2800" b="1" dirty="0">
                <a:solidFill>
                  <a:schemeClr val="bg1"/>
                </a:solidFill>
                <a:latin typeface="Book Antiqua" pitchFamily="18" charset="0"/>
              </a:rPr>
              <a:t>Aussi fortifie-la</a:t>
            </a:r>
          </a:p>
          <a:p>
            <a:pPr algn="ctr"/>
            <a:r>
              <a:rPr lang="fr-FR" sz="2800" b="1" dirty="0">
                <a:solidFill>
                  <a:schemeClr val="bg1"/>
                </a:solidFill>
                <a:latin typeface="Book Antiqua" pitchFamily="18" charset="0"/>
              </a:rPr>
              <a:t>Jamais, ne s’ébranlera</a:t>
            </a:r>
          </a:p>
        </p:txBody>
      </p:sp>
      <p:sp>
        <p:nvSpPr>
          <p:cNvPr id="17" name="ZoneTexte 16">
            <a:extLst>
              <a:ext uri="{FF2B5EF4-FFF2-40B4-BE49-F238E27FC236}">
                <a16:creationId xmlns:a16="http://schemas.microsoft.com/office/drawing/2014/main" id="{7E1842AF-203E-32A9-63A0-37B7FA81233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3F580296-EB29-87FB-19E1-424F0D9A08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err="1">
                <a:solidFill>
                  <a:schemeClr val="bg1"/>
                </a:solidFill>
              </a:rPr>
              <a:t>عمانوئيل</a:t>
            </a:r>
            <a:r>
              <a:rPr lang="ar-AE" sz="3200" dirty="0">
                <a:solidFill>
                  <a:schemeClr val="bg1"/>
                </a:solidFill>
              </a:rPr>
              <a:t> إلهنا </a:t>
            </a:r>
            <a:endParaRPr lang="fr-FR" sz="3200" dirty="0">
              <a:solidFill>
                <a:schemeClr val="bg1"/>
              </a:solidFill>
            </a:endParaRPr>
          </a:p>
          <a:p>
            <a:pPr algn="just" rtl="1"/>
            <a:r>
              <a:rPr lang="ar-AE" sz="3200" dirty="0" err="1">
                <a:solidFill>
                  <a:schemeClr val="bg1"/>
                </a:solidFill>
              </a:rPr>
              <a:t>فى</a:t>
            </a:r>
            <a:r>
              <a:rPr lang="ar-AE" sz="3200" dirty="0">
                <a:solidFill>
                  <a:schemeClr val="bg1"/>
                </a:solidFill>
              </a:rPr>
              <a:t> وسطنا الآن </a:t>
            </a:r>
            <a:endParaRPr lang="fr-FR" sz="3200" dirty="0">
              <a:solidFill>
                <a:schemeClr val="bg1"/>
              </a:solidFill>
            </a:endParaRPr>
          </a:p>
          <a:p>
            <a:pPr algn="just" rtl="1"/>
            <a:r>
              <a:rPr lang="ar-AE" sz="3200" dirty="0">
                <a:solidFill>
                  <a:schemeClr val="bg1"/>
                </a:solidFill>
              </a:rPr>
              <a:t>بمجد أبيه </a:t>
            </a:r>
            <a:endParaRPr lang="fr-FR" sz="3200" dirty="0">
              <a:solidFill>
                <a:schemeClr val="bg1"/>
              </a:solidFill>
            </a:endParaRPr>
          </a:p>
          <a:p>
            <a:pPr algn="just" rtl="1"/>
            <a:r>
              <a:rPr lang="ar-AE" sz="3200" dirty="0">
                <a:solidFill>
                  <a:schemeClr val="bg1"/>
                </a:solidFill>
              </a:rPr>
              <a:t>والروح القدس.</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Emmanouyl Pennou] @ qen tenmy] ]nou @ qen `p`wou</a:t>
            </a:r>
            <a:br>
              <a:rPr lang="pt-BR" sz="2800" dirty="0">
                <a:solidFill>
                  <a:schemeClr val="bg1"/>
                </a:solidFill>
                <a:latin typeface="CS Avva Shenouda" pitchFamily="34" charset="0"/>
              </a:rPr>
            </a:br>
            <a:r>
              <a:rPr lang="pt-BR" sz="2800" dirty="0">
                <a:solidFill>
                  <a:schemeClr val="bg1"/>
                </a:solidFill>
                <a:latin typeface="CS Avva Shenouda" pitchFamily="34" charset="0"/>
              </a:rPr>
              <a:t> `nte Pefiwt @ nem Pi=p=na</a:t>
            </a:r>
            <a:br>
              <a:rPr lang="pt-BR" sz="2800" dirty="0">
                <a:solidFill>
                  <a:schemeClr val="bg1"/>
                </a:solidFill>
                <a:latin typeface="CS Avva Shenouda" pitchFamily="34" charset="0"/>
              </a:rPr>
            </a:br>
            <a:r>
              <a:rPr lang="pt-BR" sz="2800" dirty="0">
                <a:solidFill>
                  <a:schemeClr val="bg1"/>
                </a:solidFill>
                <a:latin typeface="CS Avva Shenouda" pitchFamily="34" charset="0"/>
              </a:rPr>
              <a:t> =e=;=u.</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Notre Dieu Emmanuel</a:t>
            </a:r>
          </a:p>
          <a:p>
            <a:pPr algn="ctr"/>
            <a:r>
              <a:rPr lang="fr-FR" sz="2800" b="1" dirty="0">
                <a:solidFill>
                  <a:schemeClr val="bg1"/>
                </a:solidFill>
                <a:latin typeface="Book Antiqua" pitchFamily="18" charset="0"/>
              </a:rPr>
              <a:t>Est maintenant parmi nous</a:t>
            </a:r>
          </a:p>
          <a:p>
            <a:pPr algn="ctr"/>
            <a:r>
              <a:rPr lang="fr-FR" sz="2800" b="1" dirty="0">
                <a:solidFill>
                  <a:schemeClr val="bg1"/>
                </a:solidFill>
                <a:latin typeface="Book Antiqua" pitchFamily="18" charset="0"/>
              </a:rPr>
              <a:t>Avec la gloire du Père</a:t>
            </a:r>
          </a:p>
          <a:p>
            <a:pPr algn="ctr"/>
            <a:r>
              <a:rPr lang="fr-FR" sz="2800" b="1" dirty="0">
                <a:solidFill>
                  <a:schemeClr val="bg1"/>
                </a:solidFill>
                <a:latin typeface="Book Antiqua" pitchFamily="18" charset="0"/>
              </a:rPr>
              <a:t>Avec le Saint-Esprit</a:t>
            </a:r>
          </a:p>
        </p:txBody>
      </p:sp>
      <p:sp>
        <p:nvSpPr>
          <p:cNvPr id="17" name="ZoneTexte 16">
            <a:extLst>
              <a:ext uri="{FF2B5EF4-FFF2-40B4-BE49-F238E27FC236}">
                <a16:creationId xmlns:a16="http://schemas.microsoft.com/office/drawing/2014/main" id="{FDBD9252-6012-3C20-0EBC-AF8C77BCEB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E60A65C7-74E1-3D87-5E18-D91D437449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algn="just" rtl="1"/>
            <a:r>
              <a:rPr lang="ar-AE" sz="3200" dirty="0">
                <a:solidFill>
                  <a:schemeClr val="bg1"/>
                </a:solidFill>
              </a:rPr>
              <a:t>ليباركنا كلنا </a:t>
            </a:r>
            <a:endParaRPr lang="fr-FR" sz="3200" dirty="0">
              <a:solidFill>
                <a:schemeClr val="bg1"/>
              </a:solidFill>
            </a:endParaRPr>
          </a:p>
          <a:p>
            <a:pPr algn="just" rtl="1"/>
            <a:r>
              <a:rPr lang="ar-AE" sz="3200" dirty="0">
                <a:solidFill>
                  <a:schemeClr val="bg1"/>
                </a:solidFill>
              </a:rPr>
              <a:t>ويطهر قلوبنا </a:t>
            </a:r>
            <a:endParaRPr lang="fr-FR" sz="3200" dirty="0">
              <a:solidFill>
                <a:schemeClr val="bg1"/>
              </a:solidFill>
            </a:endParaRPr>
          </a:p>
          <a:p>
            <a:pPr algn="just" rtl="1"/>
            <a:r>
              <a:rPr lang="ar-AE" sz="3200" dirty="0">
                <a:solidFill>
                  <a:schemeClr val="bg1"/>
                </a:solidFill>
              </a:rPr>
              <a:t>ويشفى أمراض </a:t>
            </a:r>
            <a:endParaRPr lang="fr-FR" sz="3200" dirty="0">
              <a:solidFill>
                <a:schemeClr val="bg1"/>
              </a:solidFill>
            </a:endParaRPr>
          </a:p>
          <a:p>
            <a:pPr algn="just" rtl="1"/>
            <a:r>
              <a:rPr lang="ar-AE" sz="3200" dirty="0">
                <a:solidFill>
                  <a:schemeClr val="bg1"/>
                </a:solidFill>
              </a:rPr>
              <a:t>نفوسنا وأجسادنا.</a:t>
            </a:r>
            <a:endParaRPr lang="fr-FR" sz="3200" dirty="0">
              <a:solidFill>
                <a:schemeClr val="bg1"/>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 </a:t>
            </a:r>
            <a:r>
              <a:rPr lang="pt-BR" sz="2800">
                <a:solidFill>
                  <a:schemeClr val="bg1"/>
                </a:solidFill>
                <a:latin typeface="CS Avva Shenouda" pitchFamily="34" charset="0"/>
              </a:rPr>
              <a:t>`Ntef`cmou </a:t>
            </a:r>
            <a:r>
              <a:rPr lang="pt-BR" sz="2800" dirty="0">
                <a:solidFill>
                  <a:schemeClr val="bg1"/>
                </a:solidFill>
                <a:latin typeface="CS Avva Shenouda" pitchFamily="34" charset="0"/>
              </a:rPr>
              <a:t>`eron tyren @ `nteftoubo `nnenhyt @ `nteftal[o `nniswni @ `nte nen'u,y nem nencwma.</a:t>
            </a:r>
            <a:endParaRPr lang="fr-FR" sz="2800" dirty="0">
              <a:solidFill>
                <a:schemeClr val="bg1"/>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schemeClr val="bg1"/>
                </a:solidFill>
                <a:latin typeface="Book Antiqua" pitchFamily="18" charset="0"/>
              </a:rPr>
              <a:t>Qu’Il nous bénisse tous</a:t>
            </a:r>
          </a:p>
          <a:p>
            <a:pPr algn="ctr"/>
            <a:r>
              <a:rPr lang="fr-FR" sz="2800" b="1" dirty="0">
                <a:solidFill>
                  <a:schemeClr val="bg1"/>
                </a:solidFill>
                <a:latin typeface="Book Antiqua" pitchFamily="18" charset="0"/>
              </a:rPr>
              <a:t>Et purifie nos cœurs</a:t>
            </a:r>
          </a:p>
          <a:p>
            <a:pPr algn="ctr"/>
            <a:r>
              <a:rPr lang="fr-FR" sz="2800" b="1" dirty="0">
                <a:solidFill>
                  <a:schemeClr val="bg1"/>
                </a:solidFill>
                <a:latin typeface="Book Antiqua" pitchFamily="18" charset="0"/>
              </a:rPr>
              <a:t>Guérisse les maladies</a:t>
            </a:r>
          </a:p>
          <a:p>
            <a:pPr algn="ctr"/>
            <a:r>
              <a:rPr lang="fr-FR" sz="2800" b="1" dirty="0">
                <a:solidFill>
                  <a:schemeClr val="bg1"/>
                </a:solidFill>
                <a:latin typeface="Book Antiqua" pitchFamily="18" charset="0"/>
              </a:rPr>
              <a:t>De nos âmes et nos corps</a:t>
            </a:r>
          </a:p>
        </p:txBody>
      </p:sp>
      <p:sp>
        <p:nvSpPr>
          <p:cNvPr id="17" name="ZoneTexte 16">
            <a:extLst>
              <a:ext uri="{FF2B5EF4-FFF2-40B4-BE49-F238E27FC236}">
                <a16:creationId xmlns:a16="http://schemas.microsoft.com/office/drawing/2014/main" id="{571A0E9F-4B24-AF8E-7291-F81388C480B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1831AFFC-66FE-6878-1A28-EA248AD2D4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algn="just" rtl="1"/>
            <a:r>
              <a:rPr lang="ar-AE" sz="3200" dirty="0">
                <a:solidFill>
                  <a:schemeClr val="bg1"/>
                </a:solidFill>
              </a:rPr>
              <a:t>نسجد لك أيها المسيح </a:t>
            </a:r>
            <a:endParaRPr lang="fr-FR" sz="3200" dirty="0">
              <a:solidFill>
                <a:schemeClr val="bg1"/>
              </a:solidFill>
            </a:endParaRPr>
          </a:p>
          <a:p>
            <a:pPr algn="just" rtl="1"/>
            <a:r>
              <a:rPr lang="ar-AE" sz="3200" dirty="0">
                <a:solidFill>
                  <a:schemeClr val="bg1"/>
                </a:solidFill>
              </a:rPr>
              <a:t>مع أبيك الصالح </a:t>
            </a:r>
            <a:endParaRPr lang="fr-FR" sz="3200" dirty="0">
              <a:solidFill>
                <a:schemeClr val="bg1"/>
              </a:solidFill>
            </a:endParaRPr>
          </a:p>
          <a:p>
            <a:pPr algn="just" rtl="1"/>
            <a:r>
              <a:rPr lang="ar-AE" sz="3200" dirty="0">
                <a:solidFill>
                  <a:schemeClr val="bg1"/>
                </a:solidFill>
              </a:rPr>
              <a:t>والروح القدس ل</a:t>
            </a:r>
            <a:endParaRPr lang="fr-FR" sz="3200" dirty="0">
              <a:solidFill>
                <a:schemeClr val="bg1"/>
              </a:solidFill>
            </a:endParaRPr>
          </a:p>
          <a:p>
            <a:pPr algn="just" rtl="1"/>
            <a:r>
              <a:rPr lang="ar-AE" sz="3200" dirty="0">
                <a:solidFill>
                  <a:schemeClr val="bg1"/>
                </a:solidFill>
              </a:rPr>
              <a:t>أنك </a:t>
            </a:r>
            <a:r>
              <a:rPr lang="fr-FR" sz="3200" dirty="0">
                <a:solidFill>
                  <a:schemeClr val="bg1"/>
                </a:solidFill>
              </a:rPr>
              <a:t>)</a:t>
            </a:r>
            <a:r>
              <a:rPr lang="ar-AE" sz="3200" dirty="0">
                <a:solidFill>
                  <a:schemeClr val="bg1"/>
                </a:solidFill>
              </a:rPr>
              <a:t>أتيت </a:t>
            </a:r>
            <a:r>
              <a:rPr lang="fr-FR" sz="3200" dirty="0">
                <a:solidFill>
                  <a:schemeClr val="bg1"/>
                </a:solidFill>
              </a:rPr>
              <a:t> /</a:t>
            </a:r>
            <a:r>
              <a:rPr lang="ar-AE" sz="3200" dirty="0">
                <a:solidFill>
                  <a:schemeClr val="bg1"/>
                </a:solidFill>
              </a:rPr>
              <a:t>قمت</a:t>
            </a:r>
            <a:r>
              <a:rPr lang="fr-FR" sz="3200" dirty="0">
                <a:solidFill>
                  <a:schemeClr val="bg1"/>
                </a:solidFill>
              </a:rPr>
              <a:t>(</a:t>
            </a:r>
            <a:r>
              <a:rPr lang="ar-AE" sz="3200" dirty="0">
                <a:solidFill>
                  <a:schemeClr val="bg1"/>
                </a:solidFill>
              </a:rPr>
              <a:t> وخلصتنا.</a:t>
            </a:r>
            <a:endParaRPr lang="fr-FR" sz="3200" dirty="0">
              <a:solidFill>
                <a:schemeClr val="bg1"/>
              </a:solidFill>
            </a:endParaRPr>
          </a:p>
        </p:txBody>
      </p:sp>
      <p:sp>
        <p:nvSpPr>
          <p:cNvPr id="6" name="Rectangle 5"/>
          <p:cNvSpPr/>
          <p:nvPr/>
        </p:nvSpPr>
        <p:spPr>
          <a:xfrm>
            <a:off x="323528" y="249493"/>
            <a:ext cx="4572508" cy="1815882"/>
          </a:xfrm>
          <a:prstGeom prst="rect">
            <a:avLst/>
          </a:prstGeom>
        </p:spPr>
        <p:txBody>
          <a:bodyPr wrap="square">
            <a:spAutoFit/>
          </a:bodyPr>
          <a:lstStyle/>
          <a:p>
            <a:pPr algn="just"/>
            <a:r>
              <a:rPr lang="pt-BR" sz="2800" dirty="0">
                <a:solidFill>
                  <a:schemeClr val="bg1"/>
                </a:solidFill>
                <a:latin typeface="CS Avva Shenouda" pitchFamily="34" charset="0"/>
              </a:rPr>
              <a:t>Tenouwst `mmok `w P=,=c @ nem Pekiwt `n`aga;oc @ nem Pi=p=na =e=;=u @ je (ak`i / aktwnk) akcw] `mmon</a:t>
            </a:r>
            <a:endParaRPr lang="fr-FR" sz="2800" dirty="0">
              <a:solidFill>
                <a:schemeClr val="bg1"/>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schemeClr val="bg1"/>
                </a:solidFill>
                <a:latin typeface="Book Antiqua" pitchFamily="18" charset="0"/>
              </a:rPr>
              <a:t>Nous T'adorons ô Christ, </a:t>
            </a:r>
          </a:p>
          <a:p>
            <a:pPr algn="ctr"/>
            <a:r>
              <a:rPr lang="fr-FR" sz="2800" b="1" dirty="0">
                <a:solidFill>
                  <a:schemeClr val="bg1"/>
                </a:solidFill>
                <a:latin typeface="Book Antiqua" pitchFamily="18" charset="0"/>
              </a:rPr>
              <a:t>avec Ton Père très bon </a:t>
            </a:r>
          </a:p>
          <a:p>
            <a:pPr algn="ctr"/>
            <a:r>
              <a:rPr lang="fr-FR" sz="2800" b="1" dirty="0">
                <a:solidFill>
                  <a:schemeClr val="bg1"/>
                </a:solidFill>
                <a:latin typeface="Book Antiqua" pitchFamily="18" charset="0"/>
              </a:rPr>
              <a:t>avec le Saint-Esprit, </a:t>
            </a:r>
          </a:p>
          <a:p>
            <a:pPr algn="ctr"/>
            <a:r>
              <a:rPr lang="fr-FR" sz="2800" b="1" dirty="0">
                <a:solidFill>
                  <a:schemeClr val="bg1"/>
                </a:solidFill>
                <a:latin typeface="Book Antiqua" pitchFamily="18" charset="0"/>
              </a:rPr>
              <a:t>car Tu (vins / ressuscita) et nous sauvas.</a:t>
            </a:r>
          </a:p>
        </p:txBody>
      </p:sp>
      <p:sp>
        <p:nvSpPr>
          <p:cNvPr id="17" name="ZoneTexte 16">
            <a:extLst>
              <a:ext uri="{FF2B5EF4-FFF2-40B4-BE49-F238E27FC236}">
                <a16:creationId xmlns:a16="http://schemas.microsoft.com/office/drawing/2014/main" id="{64A5B9D2-BA42-055D-0D7C-C9533EC7935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a:t>
            </a:r>
            <a:r>
              <a:rPr lang="fr-FR" sz="1200" dirty="0" err="1">
                <a:solidFill>
                  <a:schemeClr val="bg1"/>
                </a:solidFill>
                <a:latin typeface="Book Antiqua" pitchFamily="18" charset="0"/>
              </a:rPr>
              <a:t>Théotokies</a:t>
            </a:r>
            <a:r>
              <a:rPr lang="fr-FR" sz="1200" dirty="0">
                <a:solidFill>
                  <a:schemeClr val="bg1"/>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B26F645B-28B8-8636-A49C-40364BC8D7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842936" y="789553"/>
            <a:ext cx="3514104" cy="3323987"/>
          </a:xfrm>
          <a:prstGeom prst="rect">
            <a:avLst/>
          </a:prstGeom>
        </p:spPr>
        <p:txBody>
          <a:bodyPr wrap="none">
            <a:spAutoFit/>
          </a:bodyPr>
          <a:lstStyle/>
          <a:p>
            <a:pPr algn="ctr"/>
            <a:r>
              <a:rPr lang="pt-BR" sz="3750" dirty="0">
                <a:solidFill>
                  <a:prstClr val="white"/>
                </a:solidFill>
                <a:latin typeface="CS Avva Shenouda" pitchFamily="34" charset="0"/>
              </a:rPr>
              <a:t>Ten[ici `mmo</a:t>
            </a:r>
          </a:p>
          <a:p>
            <a:pPr algn="ctr"/>
            <a:endParaRPr lang="fr-FR" sz="6000" dirty="0">
              <a:solidFill>
                <a:prstClr val="white"/>
              </a:solidFill>
              <a:latin typeface="Book Antiqua" pitchFamily="18" charset="0"/>
            </a:endParaRPr>
          </a:p>
          <a:p>
            <a:pPr algn="ctr"/>
            <a:r>
              <a:rPr lang="fr-FR" sz="3750" dirty="0">
                <a:solidFill>
                  <a:prstClr val="white"/>
                </a:solidFill>
                <a:latin typeface="Book Antiqua" pitchFamily="18" charset="0"/>
              </a:rPr>
              <a:t>Nous t’exaltons</a:t>
            </a:r>
          </a:p>
          <a:p>
            <a:pPr algn="ctr"/>
            <a:endParaRPr lang="fr-FR" sz="3750" dirty="0">
              <a:solidFill>
                <a:prstClr val="white"/>
              </a:solidFill>
            </a:endParaRPr>
          </a:p>
          <a:p>
            <a:pPr algn="ctr"/>
            <a:r>
              <a:rPr lang="ar-AE" sz="3750" dirty="0">
                <a:solidFill>
                  <a:prstClr val="white"/>
                </a:solidFill>
              </a:rPr>
              <a:t>نعظمك</a:t>
            </a:r>
            <a:endParaRPr lang="fr-FR" sz="3750" dirty="0">
              <a:solidFill>
                <a:prstClr val="white"/>
              </a:solidFill>
            </a:endParaRPr>
          </a:p>
        </p:txBody>
      </p:sp>
      <p:sp>
        <p:nvSpPr>
          <p:cNvPr id="15" name="ZoneTexte 14">
            <a:extLst>
              <a:ext uri="{FF2B5EF4-FFF2-40B4-BE49-F238E27FC236}">
                <a16:creationId xmlns:a16="http://schemas.microsoft.com/office/drawing/2014/main" id="{6A12B528-B3B1-8B8B-CF97-11B19E00E55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6" name="ZoneTexte 15">
            <a:hlinkClick r:id="rId2" action="ppaction://hlinksldjump"/>
            <a:extLst>
              <a:ext uri="{FF2B5EF4-FFF2-40B4-BE49-F238E27FC236}">
                <a16:creationId xmlns:a16="http://schemas.microsoft.com/office/drawing/2014/main" id="{6DA93764-9CC1-115C-6E68-0DC8A33AD1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algn="just" rtl="1"/>
            <a:r>
              <a:rPr lang="ar-AE" sz="3200" dirty="0">
                <a:solidFill>
                  <a:schemeClr val="bg1"/>
                </a:solidFill>
              </a:rPr>
              <a:t>نعظمك يا أم النور </a:t>
            </a:r>
            <a:r>
              <a:rPr lang="ar-AE" sz="3200" dirty="0" err="1">
                <a:solidFill>
                  <a:schemeClr val="bg1"/>
                </a:solidFill>
              </a:rPr>
              <a:t>الحقيقي</a:t>
            </a:r>
            <a:r>
              <a:rPr lang="ar-AE" sz="3200" dirty="0">
                <a:solidFill>
                  <a:schemeClr val="bg1"/>
                </a:solidFill>
              </a:rPr>
              <a:t>، ونمجدك أيتها العذراء القديسة، والدة الإله، لأنك ولدت لنا مخلص العالم، أتى وخلص </a:t>
            </a:r>
            <a:r>
              <a:rPr lang="ar-AE" sz="3200" dirty="0" err="1">
                <a:solidFill>
                  <a:schemeClr val="bg1"/>
                </a:solidFill>
              </a:rPr>
              <a:t>نفوسنا.</a:t>
            </a:r>
            <a:r>
              <a:rPr lang="ar-AE" sz="3200" dirty="0">
                <a:solidFill>
                  <a:schemeClr val="bg1"/>
                </a:solidFill>
              </a:rPr>
              <a:t> </a:t>
            </a:r>
            <a:endParaRPr lang="fr-FR" sz="3200" dirty="0">
              <a:solidFill>
                <a:schemeClr val="bg1"/>
              </a:solidFill>
            </a:endParaRPr>
          </a:p>
        </p:txBody>
      </p:sp>
      <p:sp>
        <p:nvSpPr>
          <p:cNvPr id="6" name="Rectangle 5"/>
          <p:cNvSpPr/>
          <p:nvPr/>
        </p:nvSpPr>
        <p:spPr>
          <a:xfrm>
            <a:off x="323528" y="249492"/>
            <a:ext cx="4572508" cy="1938992"/>
          </a:xfrm>
          <a:prstGeom prst="rect">
            <a:avLst/>
          </a:prstGeom>
        </p:spPr>
        <p:txBody>
          <a:bodyPr wrap="square">
            <a:spAutoFit/>
          </a:bodyPr>
          <a:lstStyle/>
          <a:p>
            <a:pPr algn="just"/>
            <a:r>
              <a:rPr lang="pt-BR" sz="2400" dirty="0">
                <a:solidFill>
                  <a:schemeClr val="bg1"/>
                </a:solidFill>
                <a:latin typeface="CS Avva Shenouda" pitchFamily="34" charset="0"/>
              </a:rPr>
              <a:t>Ten[ici `mmo `;mau `mpiou`wini</a:t>
            </a:r>
            <a:br>
              <a:rPr lang="pt-BR" sz="2400" dirty="0">
                <a:solidFill>
                  <a:schemeClr val="bg1"/>
                </a:solidFill>
                <a:latin typeface="CS Avva Shenouda" pitchFamily="34" charset="0"/>
              </a:rPr>
            </a:br>
            <a:r>
              <a:rPr lang="pt-BR" sz="2400" dirty="0">
                <a:solidFill>
                  <a:schemeClr val="bg1"/>
                </a:solidFill>
                <a:latin typeface="CS Avva Shenouda" pitchFamily="34" charset="0"/>
              </a:rPr>
              <a:t> `nta `vmyi @ ten]`wou ne `w ;y=e=;=u ouoh `mmacNou] @ je `aremici nan `m`pcwtyr `mpikocmoc tyrf@ af`i ouoh afcw] `nnen`'u,y. </a:t>
            </a:r>
            <a:endParaRPr lang="fr-FR" sz="2400" dirty="0">
              <a:solidFill>
                <a:schemeClr val="bg1"/>
              </a:solidFill>
              <a:latin typeface="CS Avva Shenouda" pitchFamily="34" charset="0"/>
            </a:endParaRPr>
          </a:p>
        </p:txBody>
      </p:sp>
      <p:sp>
        <p:nvSpPr>
          <p:cNvPr id="7" name="Rectangle 6"/>
          <p:cNvSpPr/>
          <p:nvPr/>
        </p:nvSpPr>
        <p:spPr>
          <a:xfrm>
            <a:off x="336172" y="3057805"/>
            <a:ext cx="8484300" cy="1569660"/>
          </a:xfrm>
          <a:prstGeom prst="rect">
            <a:avLst/>
          </a:prstGeom>
        </p:spPr>
        <p:txBody>
          <a:bodyPr wrap="square">
            <a:spAutoFit/>
          </a:bodyPr>
          <a:lstStyle/>
          <a:p>
            <a:pPr algn="ctr"/>
            <a:r>
              <a:rPr lang="fr-FR" sz="2400" b="1" dirty="0">
                <a:solidFill>
                  <a:schemeClr val="bg1"/>
                </a:solidFill>
                <a:latin typeface="Book Antiqua" pitchFamily="18" charset="0"/>
              </a:rPr>
              <a:t>Nous t'exaltons ô Mère de la vraie Lumière, </a:t>
            </a:r>
          </a:p>
          <a:p>
            <a:pPr algn="ctr"/>
            <a:r>
              <a:rPr lang="fr-FR" sz="2400" b="1" dirty="0">
                <a:solidFill>
                  <a:schemeClr val="bg1"/>
                </a:solidFill>
                <a:latin typeface="Book Antiqua" pitchFamily="18" charset="0"/>
              </a:rPr>
              <a:t>et nous te glorifions ô sainte Mère de Dieu, </a:t>
            </a:r>
          </a:p>
          <a:p>
            <a:pPr algn="ctr"/>
            <a:r>
              <a:rPr lang="fr-FR" sz="2400" b="1" dirty="0">
                <a:solidFill>
                  <a:schemeClr val="bg1"/>
                </a:solidFill>
                <a:latin typeface="Book Antiqua" pitchFamily="18" charset="0"/>
              </a:rPr>
              <a:t>car tu as enfanté pour nous le Sauveur du monde. </a:t>
            </a:r>
          </a:p>
          <a:p>
            <a:pPr algn="ctr"/>
            <a:r>
              <a:rPr lang="fr-FR" sz="2400" b="1" dirty="0">
                <a:solidFill>
                  <a:schemeClr val="bg1"/>
                </a:solidFill>
                <a:latin typeface="Book Antiqua" pitchFamily="18" charset="0"/>
              </a:rPr>
              <a:t>Il est venu et a sauvé nos âmes.</a:t>
            </a:r>
          </a:p>
        </p:txBody>
      </p:sp>
      <p:sp>
        <p:nvSpPr>
          <p:cNvPr id="17" name="ZoneTexte 16">
            <a:extLst>
              <a:ext uri="{FF2B5EF4-FFF2-40B4-BE49-F238E27FC236}">
                <a16:creationId xmlns:a16="http://schemas.microsoft.com/office/drawing/2014/main" id="{CE759541-D652-79A2-19A6-FC69D5EE18C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70D65B12-A1AE-1018-1FEB-9DFCDF1AF9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algn="just" rtl="1"/>
            <a:r>
              <a:rPr lang="ar-AE" sz="3200" dirty="0">
                <a:solidFill>
                  <a:schemeClr val="bg1"/>
                </a:solidFill>
              </a:rPr>
              <a:t>المجد لكَ يا سيدنا وملكنا المسيح، فخر الرسل، إكليل الشهداء تهليل الصديقين، ثبات الكنائس، غفران الخطايا.</a:t>
            </a:r>
            <a:endParaRPr lang="fr-FR" sz="3200" dirty="0">
              <a:solidFill>
                <a:schemeClr val="bg1"/>
              </a:solidFill>
            </a:endParaRPr>
          </a:p>
        </p:txBody>
      </p:sp>
      <p:sp>
        <p:nvSpPr>
          <p:cNvPr id="6" name="Rectangle 5"/>
          <p:cNvSpPr/>
          <p:nvPr/>
        </p:nvSpPr>
        <p:spPr>
          <a:xfrm>
            <a:off x="323528" y="249492"/>
            <a:ext cx="4572508" cy="2308324"/>
          </a:xfrm>
          <a:prstGeom prst="rect">
            <a:avLst/>
          </a:prstGeom>
        </p:spPr>
        <p:txBody>
          <a:bodyPr wrap="square">
            <a:spAutoFit/>
          </a:bodyPr>
          <a:lstStyle/>
          <a:p>
            <a:pPr algn="just"/>
            <a:r>
              <a:rPr lang="pt-BR" sz="2400" dirty="0">
                <a:solidFill>
                  <a:schemeClr val="bg1"/>
                </a:solidFill>
                <a:latin typeface="CS Avva Shenouda" pitchFamily="34" charset="0"/>
              </a:rPr>
              <a:t>Ou`wou nak pennyb penouro    P=,=c  `psousou `nni`apoctoloc@ pi`,lom `nte nimartutoc    @      `p;elyl `nnidike`oc @ `ptajro</a:t>
            </a:r>
            <a:br>
              <a:rPr lang="pt-BR" sz="2400" dirty="0">
                <a:solidFill>
                  <a:schemeClr val="bg1"/>
                </a:solidFill>
                <a:latin typeface="CS Avva Shenouda" pitchFamily="34" charset="0"/>
              </a:rPr>
            </a:br>
            <a:r>
              <a:rPr lang="pt-BR" sz="2400" dirty="0">
                <a:solidFill>
                  <a:schemeClr val="bg1"/>
                </a:solidFill>
                <a:latin typeface="CS Avva Shenouda" pitchFamily="34" charset="0"/>
              </a:rPr>
              <a:t>`nni`ekklycia @ `p,w `ebol `nte ninobi.</a:t>
            </a:r>
            <a:endParaRPr lang="fr-FR" sz="2400" dirty="0">
              <a:solidFill>
                <a:schemeClr val="bg1"/>
              </a:solidFill>
              <a:latin typeface="CS Avva Shenouda" pitchFamily="34" charset="0"/>
            </a:endParaRPr>
          </a:p>
        </p:txBody>
      </p:sp>
      <p:sp>
        <p:nvSpPr>
          <p:cNvPr id="7" name="Rectangle 6"/>
          <p:cNvSpPr/>
          <p:nvPr/>
        </p:nvSpPr>
        <p:spPr>
          <a:xfrm>
            <a:off x="336172" y="3057805"/>
            <a:ext cx="8484300" cy="1569660"/>
          </a:xfrm>
          <a:prstGeom prst="rect">
            <a:avLst/>
          </a:prstGeom>
        </p:spPr>
        <p:txBody>
          <a:bodyPr wrap="square">
            <a:spAutoFit/>
          </a:bodyPr>
          <a:lstStyle/>
          <a:p>
            <a:pPr algn="ctr"/>
            <a:r>
              <a:rPr lang="fr-FR" sz="2400" b="1" dirty="0">
                <a:solidFill>
                  <a:schemeClr val="bg1"/>
                </a:solidFill>
                <a:latin typeface="Book Antiqua" pitchFamily="18" charset="0"/>
              </a:rPr>
              <a:t>Gloire à Toi ô notre Seigneur et notre Roi, le Christ : </a:t>
            </a:r>
          </a:p>
          <a:p>
            <a:pPr algn="ctr"/>
            <a:r>
              <a:rPr lang="fr-FR" sz="2400" b="1" dirty="0">
                <a:solidFill>
                  <a:schemeClr val="bg1"/>
                </a:solidFill>
                <a:latin typeface="Book Antiqua" pitchFamily="18" charset="0"/>
              </a:rPr>
              <a:t>fierté des apôtres, couronne des martyrs, </a:t>
            </a:r>
          </a:p>
          <a:p>
            <a:pPr algn="ctr"/>
            <a:r>
              <a:rPr lang="fr-FR" sz="2400" b="1" dirty="0">
                <a:solidFill>
                  <a:schemeClr val="bg1"/>
                </a:solidFill>
                <a:latin typeface="Book Antiqua" pitchFamily="18" charset="0"/>
              </a:rPr>
              <a:t>allégresse des justes, affermissement des Eglises </a:t>
            </a:r>
          </a:p>
          <a:p>
            <a:pPr algn="ctr"/>
            <a:r>
              <a:rPr lang="fr-FR" sz="2400" b="1" dirty="0">
                <a:solidFill>
                  <a:schemeClr val="bg1"/>
                </a:solidFill>
                <a:latin typeface="Book Antiqua" pitchFamily="18" charset="0"/>
              </a:rPr>
              <a:t>et rémission des péchés.</a:t>
            </a:r>
          </a:p>
        </p:txBody>
      </p:sp>
      <p:sp>
        <p:nvSpPr>
          <p:cNvPr id="17" name="ZoneTexte 16">
            <a:extLst>
              <a:ext uri="{FF2B5EF4-FFF2-40B4-BE49-F238E27FC236}">
                <a16:creationId xmlns:a16="http://schemas.microsoft.com/office/drawing/2014/main" id="{2254A309-5801-BC49-5949-CFF07B57472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2B08AAB4-99ED-CAC9-17BA-49B84D3B5D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554545"/>
          </a:xfrm>
          <a:prstGeom prst="rect">
            <a:avLst/>
          </a:prstGeom>
        </p:spPr>
        <p:txBody>
          <a:bodyPr wrap="square">
            <a:spAutoFit/>
          </a:bodyPr>
          <a:lstStyle/>
          <a:p>
            <a:pPr algn="just" rtl="1"/>
            <a:r>
              <a:rPr lang="ar-AE" sz="3200" dirty="0">
                <a:solidFill>
                  <a:schemeClr val="bg1"/>
                </a:solidFill>
              </a:rPr>
              <a:t>نبشر بالثالوث القدوس، لاهوت واحد، نسجد له </a:t>
            </a:r>
            <a:r>
              <a:rPr lang="ar-AE" sz="3200" dirty="0" err="1">
                <a:solidFill>
                  <a:schemeClr val="bg1"/>
                </a:solidFill>
              </a:rPr>
              <a:t>ونمجده.</a:t>
            </a:r>
            <a:r>
              <a:rPr lang="ar-AE" sz="3200" dirty="0">
                <a:solidFill>
                  <a:schemeClr val="bg1"/>
                </a:solidFill>
              </a:rPr>
              <a:t> يا رب </a:t>
            </a:r>
            <a:r>
              <a:rPr lang="ar-AE" sz="3200" dirty="0" err="1">
                <a:solidFill>
                  <a:schemeClr val="bg1"/>
                </a:solidFill>
              </a:rPr>
              <a:t>ارحم.</a:t>
            </a:r>
            <a:r>
              <a:rPr lang="ar-AE" sz="3200" dirty="0">
                <a:solidFill>
                  <a:schemeClr val="bg1"/>
                </a:solidFill>
              </a:rPr>
              <a:t> يا رب </a:t>
            </a:r>
            <a:r>
              <a:rPr lang="ar-AE" sz="3200" dirty="0" err="1">
                <a:solidFill>
                  <a:schemeClr val="bg1"/>
                </a:solidFill>
              </a:rPr>
              <a:t>ارحم.</a:t>
            </a:r>
            <a:r>
              <a:rPr lang="ar-AE" sz="3200" dirty="0">
                <a:solidFill>
                  <a:schemeClr val="bg1"/>
                </a:solidFill>
              </a:rPr>
              <a:t> يا رب </a:t>
            </a:r>
            <a:r>
              <a:rPr lang="ar-AE" sz="3200" dirty="0" err="1">
                <a:solidFill>
                  <a:schemeClr val="bg1"/>
                </a:solidFill>
              </a:rPr>
              <a:t>بارك.</a:t>
            </a:r>
            <a:r>
              <a:rPr lang="ar-AE" sz="3200" dirty="0">
                <a:solidFill>
                  <a:schemeClr val="bg1"/>
                </a:solidFill>
              </a:rPr>
              <a:t> أمين.</a:t>
            </a:r>
            <a:endParaRPr lang="fr-FR" sz="3200" dirty="0">
              <a:solidFill>
                <a:schemeClr val="bg1"/>
              </a:solidFill>
            </a:endParaRPr>
          </a:p>
        </p:txBody>
      </p:sp>
      <p:sp>
        <p:nvSpPr>
          <p:cNvPr id="6" name="Rectangle 5"/>
          <p:cNvSpPr/>
          <p:nvPr/>
        </p:nvSpPr>
        <p:spPr>
          <a:xfrm>
            <a:off x="323528" y="249492"/>
            <a:ext cx="4572508" cy="1938992"/>
          </a:xfrm>
          <a:prstGeom prst="rect">
            <a:avLst/>
          </a:prstGeom>
        </p:spPr>
        <p:txBody>
          <a:bodyPr wrap="square">
            <a:spAutoFit/>
          </a:bodyPr>
          <a:lstStyle/>
          <a:p>
            <a:pPr algn="just"/>
            <a:r>
              <a:rPr lang="pt-BR" sz="2400" dirty="0">
                <a:solidFill>
                  <a:schemeClr val="bg1"/>
                </a:solidFill>
                <a:latin typeface="CS Avva Shenouda" pitchFamily="34" charset="0"/>
              </a:rPr>
              <a:t>Tenhi`wis `n}`triac =e=;=u @ ec qen oume;nou] `nou`wt @ tenouwst</a:t>
            </a:r>
            <a:br>
              <a:rPr lang="pt-BR" sz="2400" dirty="0">
                <a:solidFill>
                  <a:schemeClr val="bg1"/>
                </a:solidFill>
                <a:latin typeface="CS Avva Shenouda" pitchFamily="34" charset="0"/>
              </a:rPr>
            </a:br>
            <a:r>
              <a:rPr lang="pt-BR" sz="2400" dirty="0">
                <a:solidFill>
                  <a:schemeClr val="bg1"/>
                </a:solidFill>
                <a:latin typeface="CS Avva Shenouda" pitchFamily="34" charset="0"/>
              </a:rPr>
              <a:t>`mmoc @ ten]`wou nac @ Kuri`e</a:t>
            </a:r>
            <a:br>
              <a:rPr lang="pt-BR" sz="2400" dirty="0">
                <a:solidFill>
                  <a:schemeClr val="bg1"/>
                </a:solidFill>
                <a:latin typeface="CS Avva Shenouda" pitchFamily="34" charset="0"/>
              </a:rPr>
            </a:br>
            <a:r>
              <a:rPr lang="pt-BR" sz="2400" dirty="0">
                <a:solidFill>
                  <a:schemeClr val="bg1"/>
                </a:solidFill>
                <a:latin typeface="CS Avva Shenouda" pitchFamily="34" charset="0"/>
              </a:rPr>
              <a:t>`ele`ycon @ Kuri`e `ele`ycon @ Kuri`e</a:t>
            </a:r>
            <a:br>
              <a:rPr lang="pt-BR" sz="2400" dirty="0">
                <a:solidFill>
                  <a:schemeClr val="bg1"/>
                </a:solidFill>
                <a:latin typeface="CS Avva Shenouda" pitchFamily="34" charset="0"/>
              </a:rPr>
            </a:br>
            <a:r>
              <a:rPr lang="pt-BR" sz="2400" dirty="0">
                <a:solidFill>
                  <a:schemeClr val="bg1"/>
                </a:solidFill>
                <a:latin typeface="CS Avva Shenouda" pitchFamily="34" charset="0"/>
              </a:rPr>
              <a:t>`eulogycon. `Amyn.</a:t>
            </a:r>
            <a:endParaRPr lang="fr-FR" sz="2400" dirty="0">
              <a:solidFill>
                <a:schemeClr val="bg1"/>
              </a:solidFill>
              <a:latin typeface="CS Avva Shenouda" pitchFamily="34" charset="0"/>
            </a:endParaRPr>
          </a:p>
        </p:txBody>
      </p:sp>
      <p:sp>
        <p:nvSpPr>
          <p:cNvPr id="7" name="Rectangle 6"/>
          <p:cNvSpPr/>
          <p:nvPr/>
        </p:nvSpPr>
        <p:spPr>
          <a:xfrm>
            <a:off x="323528" y="3057805"/>
            <a:ext cx="8509588" cy="1569660"/>
          </a:xfrm>
          <a:prstGeom prst="rect">
            <a:avLst/>
          </a:prstGeom>
        </p:spPr>
        <p:txBody>
          <a:bodyPr wrap="square">
            <a:spAutoFit/>
          </a:bodyPr>
          <a:lstStyle/>
          <a:p>
            <a:pPr algn="ctr"/>
            <a:r>
              <a:rPr lang="fr-FR" sz="2400" b="1" dirty="0">
                <a:solidFill>
                  <a:schemeClr val="bg1"/>
                </a:solidFill>
                <a:latin typeface="Book Antiqua" pitchFamily="18" charset="0"/>
              </a:rPr>
              <a:t>Nous proclamons la Trinité sainte : Une seule Divinité ; nous l'adorons et nous la glorifions. </a:t>
            </a:r>
          </a:p>
          <a:p>
            <a:pPr algn="ctr"/>
            <a:r>
              <a:rPr lang="fr-FR" sz="2400" b="1" dirty="0">
                <a:solidFill>
                  <a:schemeClr val="bg1"/>
                </a:solidFill>
                <a:latin typeface="Book Antiqua" pitchFamily="18" charset="0"/>
              </a:rPr>
              <a:t>Pitié Seigneur, Pitié Seigneur, </a:t>
            </a:r>
          </a:p>
          <a:p>
            <a:pPr algn="ctr"/>
            <a:r>
              <a:rPr lang="fr-FR" sz="2400" b="1" dirty="0">
                <a:solidFill>
                  <a:schemeClr val="bg1"/>
                </a:solidFill>
                <a:latin typeface="Book Antiqua" pitchFamily="18" charset="0"/>
              </a:rPr>
              <a:t>Seigneur bénis-nous. Amen !</a:t>
            </a:r>
          </a:p>
        </p:txBody>
      </p:sp>
      <p:sp>
        <p:nvSpPr>
          <p:cNvPr id="17" name="ZoneTexte 16">
            <a:extLst>
              <a:ext uri="{FF2B5EF4-FFF2-40B4-BE49-F238E27FC236}">
                <a16:creationId xmlns:a16="http://schemas.microsoft.com/office/drawing/2014/main" id="{2A043098-6104-C529-21B5-764ABB5055F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4705FB5B-B747-F08B-E388-7258EAB843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724840" y="1545636"/>
            <a:ext cx="5750292" cy="830997"/>
          </a:xfrm>
          <a:prstGeom prst="rect">
            <a:avLst/>
          </a:prstGeom>
        </p:spPr>
        <p:txBody>
          <a:bodyPr wrap="none">
            <a:spAutoFit/>
          </a:bodyPr>
          <a:lstStyle/>
          <a:p>
            <a:pPr algn="ctr"/>
            <a:r>
              <a:rPr lang="fr-FR" sz="4800" dirty="0">
                <a:solidFill>
                  <a:schemeClr val="bg1"/>
                </a:solidFill>
                <a:latin typeface="Book Antiqua" pitchFamily="18" charset="0"/>
              </a:rPr>
              <a:t>Le Credo - </a:t>
            </a:r>
            <a:r>
              <a:rPr lang="ar-AE" sz="4800" dirty="0">
                <a:solidFill>
                  <a:schemeClr val="bg1"/>
                </a:solidFill>
                <a:latin typeface="Book Antiqua" pitchFamily="18" charset="0"/>
              </a:rPr>
              <a:t>قانون الإيمان</a:t>
            </a:r>
          </a:p>
        </p:txBody>
      </p:sp>
      <p:sp>
        <p:nvSpPr>
          <p:cNvPr id="14" name="ZoneTexte 13">
            <a:extLst>
              <a:ext uri="{FF2B5EF4-FFF2-40B4-BE49-F238E27FC236}">
                <a16:creationId xmlns:a16="http://schemas.microsoft.com/office/drawing/2014/main" id="{A7EEE970-4130-78A1-834D-D8FE7581833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5" name="ZoneTexte 14">
            <a:hlinkClick r:id="rId2" action="ppaction://hlinksldjump"/>
            <a:extLst>
              <a:ext uri="{FF2B5EF4-FFF2-40B4-BE49-F238E27FC236}">
                <a16:creationId xmlns:a16="http://schemas.microsoft.com/office/drawing/2014/main" id="{99E51003-C656-EE2A-233C-E412E3EB41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AE" sz="3200" dirty="0">
                <a:solidFill>
                  <a:schemeClr val="bg1"/>
                </a:solidFill>
              </a:rPr>
              <a:t>بالحقيقة نؤمن بإله واحد، الله الآب، ضابط الكل، خالق السماء والأرض، ما يُرَى وما لا يرى.</a:t>
            </a:r>
            <a:endParaRPr lang="fr-FR" sz="3200" dirty="0">
              <a:solidFill>
                <a:schemeClr val="bg1"/>
              </a:solidFill>
            </a:endParaRPr>
          </a:p>
        </p:txBody>
      </p:sp>
      <p:sp>
        <p:nvSpPr>
          <p:cNvPr id="6" name="Rectangle 5"/>
          <p:cNvSpPr/>
          <p:nvPr/>
        </p:nvSpPr>
        <p:spPr>
          <a:xfrm>
            <a:off x="323528" y="249492"/>
            <a:ext cx="4572508" cy="1938992"/>
          </a:xfrm>
          <a:prstGeom prst="rect">
            <a:avLst/>
          </a:prstGeom>
        </p:spPr>
        <p:txBody>
          <a:bodyPr wrap="square">
            <a:spAutoFit/>
          </a:bodyPr>
          <a:lstStyle/>
          <a:p>
            <a:pPr algn="just"/>
            <a:r>
              <a:rPr lang="pt-BR" sz="2400" dirty="0">
                <a:solidFill>
                  <a:schemeClr val="bg1"/>
                </a:solidFill>
                <a:latin typeface="Avva_Marcos" pitchFamily="82" charset="0"/>
              </a:rPr>
              <a:t>T</a:t>
            </a:r>
            <a:r>
              <a:rPr lang="pt-BR" sz="2400" dirty="0">
                <a:solidFill>
                  <a:schemeClr val="bg1"/>
                </a:solidFill>
                <a:latin typeface="CS Avva Shenouda" pitchFamily="34" charset="0"/>
              </a:rPr>
              <a:t>ennah] `eouNou] `nou`wt @ `V] `Viwt piPantokratwr @ vy`etaf;amio `n`tve nem `pkahi @ ny`etounau `erwou nem ny`ete</a:t>
            </a:r>
            <a:br>
              <a:rPr lang="pt-BR" sz="2400" dirty="0">
                <a:solidFill>
                  <a:schemeClr val="bg1"/>
                </a:solidFill>
                <a:latin typeface="CS Avva Shenouda" pitchFamily="34" charset="0"/>
              </a:rPr>
            </a:br>
            <a:r>
              <a:rPr lang="pt-BR" sz="2400" dirty="0">
                <a:solidFill>
                  <a:schemeClr val="bg1"/>
                </a:solidFill>
                <a:latin typeface="CS Avva Shenouda" pitchFamily="34" charset="0"/>
              </a:rPr>
              <a:t>`ncenau `erwou an.</a:t>
            </a:r>
            <a:endParaRPr lang="fr-FR" sz="2400" dirty="0">
              <a:solidFill>
                <a:schemeClr val="bg1"/>
              </a:solidFill>
              <a:latin typeface="CS Avva Shenouda" pitchFamily="34" charset="0"/>
            </a:endParaRPr>
          </a:p>
        </p:txBody>
      </p:sp>
      <p:sp>
        <p:nvSpPr>
          <p:cNvPr id="7" name="Rectangle 6"/>
          <p:cNvSpPr/>
          <p:nvPr/>
        </p:nvSpPr>
        <p:spPr>
          <a:xfrm>
            <a:off x="336172" y="3057805"/>
            <a:ext cx="8484300" cy="1569660"/>
          </a:xfrm>
          <a:prstGeom prst="rect">
            <a:avLst/>
          </a:prstGeom>
        </p:spPr>
        <p:txBody>
          <a:bodyPr wrap="square">
            <a:spAutoFit/>
          </a:bodyPr>
          <a:lstStyle/>
          <a:p>
            <a:pPr algn="ctr"/>
            <a:r>
              <a:rPr lang="fr-FR" sz="2400" b="1" dirty="0">
                <a:solidFill>
                  <a:schemeClr val="bg1"/>
                </a:solidFill>
                <a:latin typeface="Book Antiqua" pitchFamily="18" charset="0"/>
              </a:rPr>
              <a:t>En vérité, je crois en UN seul Dieu, </a:t>
            </a:r>
          </a:p>
          <a:p>
            <a:pPr algn="ctr"/>
            <a:r>
              <a:rPr lang="fr-FR" sz="2400" b="1" dirty="0">
                <a:solidFill>
                  <a:schemeClr val="bg1"/>
                </a:solidFill>
                <a:latin typeface="Book Antiqua" pitchFamily="18" charset="0"/>
              </a:rPr>
              <a:t>le Père Tout Puissant </a:t>
            </a:r>
          </a:p>
          <a:p>
            <a:pPr algn="ctr"/>
            <a:r>
              <a:rPr lang="fr-FR" sz="2400" b="1" dirty="0">
                <a:solidFill>
                  <a:schemeClr val="bg1"/>
                </a:solidFill>
                <a:latin typeface="Book Antiqua" pitchFamily="18" charset="0"/>
              </a:rPr>
              <a:t>Créateur du ciel et de la terre </a:t>
            </a:r>
          </a:p>
          <a:p>
            <a:pPr algn="ctr"/>
            <a:r>
              <a:rPr lang="fr-FR" sz="2400" b="1" dirty="0">
                <a:solidFill>
                  <a:schemeClr val="bg1"/>
                </a:solidFill>
                <a:latin typeface="Book Antiqua" pitchFamily="18" charset="0"/>
              </a:rPr>
              <a:t>de toutes les choses visibles et invisibles.</a:t>
            </a:r>
          </a:p>
        </p:txBody>
      </p:sp>
      <p:sp>
        <p:nvSpPr>
          <p:cNvPr id="17" name="ZoneTexte 16">
            <a:extLst>
              <a:ext uri="{FF2B5EF4-FFF2-40B4-BE49-F238E27FC236}">
                <a16:creationId xmlns:a16="http://schemas.microsoft.com/office/drawing/2014/main" id="{ABD8EB29-4F9F-2852-41E1-977765F52B8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2E9D315F-BDE4-46B6-D92E-4171542A3C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9"/>
            <a:ext cx="5659403" cy="1569660"/>
          </a:xfrm>
          <a:prstGeom prst="rect">
            <a:avLst/>
          </a:prstGeom>
        </p:spPr>
        <p:txBody>
          <a:bodyPr wrap="square">
            <a:spAutoFit/>
          </a:bodyPr>
          <a:lstStyle/>
          <a:p>
            <a:pPr algn="ctr" rtl="1"/>
            <a:r>
              <a:rPr lang="ar-AE" sz="3200" dirty="0">
                <a:solidFill>
                  <a:schemeClr val="bg1"/>
                </a:solidFill>
              </a:rPr>
              <a:t>نؤمن برب واحد يسوع المسيح، ابن الله الوحيد، المولود من الآب قبل كل الدهور، نور من نور، إله حق من إله حق.</a:t>
            </a:r>
            <a:endParaRPr lang="fr-FR" sz="3200" dirty="0">
              <a:solidFill>
                <a:schemeClr val="bg1"/>
              </a:solidFill>
            </a:endParaRPr>
          </a:p>
        </p:txBody>
      </p:sp>
      <p:sp>
        <p:nvSpPr>
          <p:cNvPr id="7" name="Rectangle 6"/>
          <p:cNvSpPr/>
          <p:nvPr/>
        </p:nvSpPr>
        <p:spPr>
          <a:xfrm>
            <a:off x="1547664" y="2733768"/>
            <a:ext cx="5994666" cy="1569660"/>
          </a:xfrm>
          <a:prstGeom prst="rect">
            <a:avLst/>
          </a:prstGeom>
        </p:spPr>
        <p:txBody>
          <a:bodyPr wrap="square">
            <a:spAutoFit/>
          </a:bodyPr>
          <a:lstStyle/>
          <a:p>
            <a:pPr algn="ctr"/>
            <a:r>
              <a:rPr lang="fr-FR" sz="2400" b="1" dirty="0">
                <a:solidFill>
                  <a:schemeClr val="bg1"/>
                </a:solidFill>
                <a:latin typeface="Book Antiqua" pitchFamily="18" charset="0"/>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1A2955C6-4D22-D86E-A2CE-DE37FBEC19C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9A5AA6DF-2045-4556-59A1-FEF5AE903E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8"/>
            <a:ext cx="5904656" cy="1815882"/>
          </a:xfrm>
          <a:prstGeom prst="rect">
            <a:avLst/>
          </a:prstGeom>
        </p:spPr>
        <p:txBody>
          <a:bodyPr wrap="square">
            <a:spAutoFit/>
          </a:bodyPr>
          <a:lstStyle/>
          <a:p>
            <a:pPr algn="ctr" rtl="1"/>
            <a:r>
              <a:rPr lang="ar-AE" sz="2800" dirty="0">
                <a:solidFill>
                  <a:schemeClr val="bg1"/>
                </a:solidFill>
              </a:rPr>
              <a:t>مولود غير مخلوق، مساو </a:t>
            </a:r>
            <a:r>
              <a:rPr lang="ar-AE" sz="2800" dirty="0" err="1">
                <a:solidFill>
                  <a:schemeClr val="bg1"/>
                </a:solidFill>
              </a:rPr>
              <a:t>للآب</a:t>
            </a:r>
            <a:r>
              <a:rPr lang="ar-AE" sz="2800" dirty="0">
                <a:solidFill>
                  <a:schemeClr val="bg1"/>
                </a:solidFill>
              </a:rPr>
              <a:t> في الجوهر، الذي </a:t>
            </a:r>
            <a:r>
              <a:rPr lang="ar-AE" sz="2800" dirty="0" err="1">
                <a:solidFill>
                  <a:schemeClr val="bg1"/>
                </a:solidFill>
              </a:rPr>
              <a:t>به</a:t>
            </a:r>
            <a:r>
              <a:rPr lang="ar-AE" sz="2800" dirty="0">
                <a:solidFill>
                  <a:schemeClr val="bg1"/>
                </a:solidFill>
              </a:rPr>
              <a:t> كان كل </a:t>
            </a:r>
            <a:r>
              <a:rPr lang="ar-AE" sz="2800" dirty="0" err="1">
                <a:solidFill>
                  <a:schemeClr val="bg1"/>
                </a:solidFill>
              </a:rPr>
              <a:t>شئ.</a:t>
            </a:r>
            <a:r>
              <a:rPr lang="ar-AE" sz="2800" dirty="0">
                <a:solidFill>
                  <a:schemeClr val="bg1"/>
                </a:solidFill>
              </a:rPr>
              <a:t> هذا الذي من أجلنا نحن البشر، ومن أجل خلاصنا، نزل من السماء، وتجسد من الروح القدس ومن مريم العذراء، وتأنس.</a:t>
            </a:r>
            <a:endParaRPr lang="fr-FR" sz="2800" dirty="0">
              <a:solidFill>
                <a:schemeClr val="bg1"/>
              </a:solidFill>
            </a:endParaRPr>
          </a:p>
        </p:txBody>
      </p:sp>
      <p:sp>
        <p:nvSpPr>
          <p:cNvPr id="7" name="Rectangle 6"/>
          <p:cNvSpPr/>
          <p:nvPr/>
        </p:nvSpPr>
        <p:spPr>
          <a:xfrm>
            <a:off x="467544" y="2733769"/>
            <a:ext cx="8280920" cy="1569660"/>
          </a:xfrm>
          <a:prstGeom prst="rect">
            <a:avLst/>
          </a:prstGeom>
        </p:spPr>
        <p:txBody>
          <a:bodyPr wrap="square">
            <a:spAutoFit/>
          </a:bodyPr>
          <a:lstStyle/>
          <a:p>
            <a:pPr algn="ctr"/>
            <a:r>
              <a:rPr lang="fr-FR" sz="2400" b="1" dirty="0">
                <a:solidFill>
                  <a:schemeClr val="bg1"/>
                </a:solidFill>
                <a:latin typeface="Book Antiqua" pitchFamily="18" charset="0"/>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68B6F9E0-46D5-8E4C-37B5-1A6072102C1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6F67AE3B-98C3-397C-D82D-F9E63582C3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8"/>
            <a:ext cx="5659403" cy="1384995"/>
          </a:xfrm>
          <a:prstGeom prst="rect">
            <a:avLst/>
          </a:prstGeom>
        </p:spPr>
        <p:txBody>
          <a:bodyPr wrap="square">
            <a:spAutoFit/>
          </a:bodyPr>
          <a:lstStyle/>
          <a:p>
            <a:pPr algn="ctr" rtl="1"/>
            <a:r>
              <a:rPr lang="ar-AE" sz="2800" dirty="0">
                <a:solidFill>
                  <a:schemeClr val="bg1"/>
                </a:solidFill>
              </a:rPr>
              <a:t>وصلب عنا على عهد </a:t>
            </a:r>
            <a:r>
              <a:rPr lang="ar-AE" sz="2800" dirty="0" err="1">
                <a:solidFill>
                  <a:schemeClr val="bg1"/>
                </a:solidFill>
              </a:rPr>
              <a:t>بيلاطس</a:t>
            </a:r>
            <a:r>
              <a:rPr lang="ar-AE" sz="2800" dirty="0">
                <a:solidFill>
                  <a:schemeClr val="bg1"/>
                </a:solidFill>
              </a:rPr>
              <a:t> </a:t>
            </a:r>
            <a:r>
              <a:rPr lang="ar-AE" sz="2800" dirty="0" err="1">
                <a:solidFill>
                  <a:schemeClr val="bg1"/>
                </a:solidFill>
              </a:rPr>
              <a:t>البنطي.</a:t>
            </a:r>
            <a:r>
              <a:rPr lang="ar-AE" sz="2800" dirty="0">
                <a:solidFill>
                  <a:schemeClr val="bg1"/>
                </a:solidFill>
              </a:rPr>
              <a:t> وتألم وقبر وقام من بين الأموات في اليوم الثالث كما في الكتب.</a:t>
            </a:r>
            <a:endParaRPr lang="fr-FR" sz="2800" dirty="0">
              <a:solidFill>
                <a:schemeClr val="bg1"/>
              </a:solidFill>
            </a:endParaRPr>
          </a:p>
        </p:txBody>
      </p:sp>
      <p:sp>
        <p:nvSpPr>
          <p:cNvPr id="7" name="Rectangle 6"/>
          <p:cNvSpPr/>
          <p:nvPr/>
        </p:nvSpPr>
        <p:spPr>
          <a:xfrm>
            <a:off x="1547664" y="2733768"/>
            <a:ext cx="5994666" cy="1569660"/>
          </a:xfrm>
          <a:prstGeom prst="rect">
            <a:avLst/>
          </a:prstGeom>
        </p:spPr>
        <p:txBody>
          <a:bodyPr wrap="square">
            <a:spAutoFit/>
          </a:bodyPr>
          <a:lstStyle/>
          <a:p>
            <a:pPr algn="ctr"/>
            <a:r>
              <a:rPr lang="fr-FR" sz="2400" b="1" dirty="0">
                <a:solidFill>
                  <a:schemeClr val="bg1"/>
                </a:solidFill>
                <a:latin typeface="Book Antiqua" pitchFamily="18" charset="0"/>
              </a:rPr>
              <a:t>a été crucifié pour nous sous Ponce Pilate, a souffert et a été enseveli. </a:t>
            </a:r>
          </a:p>
          <a:p>
            <a:pPr algn="ctr"/>
            <a:r>
              <a:rPr lang="fr-FR" sz="2400" b="1" dirty="0">
                <a:solidFill>
                  <a:schemeClr val="bg1"/>
                </a:solidFill>
                <a:latin typeface="Book Antiqua" pitchFamily="18" charset="0"/>
              </a:rPr>
              <a:t>Il est ressuscité des morts le troisième jour conformément aux écritures.</a:t>
            </a:r>
          </a:p>
        </p:txBody>
      </p:sp>
      <p:sp>
        <p:nvSpPr>
          <p:cNvPr id="16" name="ZoneTexte 15">
            <a:extLst>
              <a:ext uri="{FF2B5EF4-FFF2-40B4-BE49-F238E27FC236}">
                <a16:creationId xmlns:a16="http://schemas.microsoft.com/office/drawing/2014/main" id="{84AD3A4B-3D5F-4EE8-2D5A-9DF015796EF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0C6BC03A-5D99-A7A3-3A4A-0DA0BEBA47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99592" y="573528"/>
            <a:ext cx="7272808" cy="1815882"/>
          </a:xfrm>
          <a:prstGeom prst="rect">
            <a:avLst/>
          </a:prstGeom>
        </p:spPr>
        <p:txBody>
          <a:bodyPr wrap="square">
            <a:spAutoFit/>
          </a:bodyPr>
          <a:lstStyle/>
          <a:p>
            <a:pPr algn="ctr" rtl="1"/>
            <a:r>
              <a:rPr lang="ar-AE" sz="2800" dirty="0">
                <a:solidFill>
                  <a:schemeClr val="bg1"/>
                </a:solidFill>
              </a:rPr>
              <a:t>وصعد إلى السموات، وجلس عن يمين أبيه، وأيضا يأتي في مجده ليدين الأحياء والأموات، الذي ليس لملكه </a:t>
            </a:r>
            <a:r>
              <a:rPr lang="ar-AE" sz="2800" dirty="0" err="1">
                <a:solidFill>
                  <a:schemeClr val="bg1"/>
                </a:solidFill>
              </a:rPr>
              <a:t>انقضاء.</a:t>
            </a:r>
            <a:r>
              <a:rPr lang="ar-AE" sz="2800" dirty="0">
                <a:solidFill>
                  <a:schemeClr val="bg1"/>
                </a:solidFill>
              </a:rPr>
              <a:t> نعم نؤمن بالروح القدس، الرب المحيى المنبثق من </a:t>
            </a:r>
            <a:r>
              <a:rPr lang="ar-AE" sz="2800" dirty="0" err="1">
                <a:solidFill>
                  <a:schemeClr val="bg1"/>
                </a:solidFill>
              </a:rPr>
              <a:t>الآب.</a:t>
            </a:r>
            <a:r>
              <a:rPr lang="ar-AE" sz="2800" dirty="0">
                <a:solidFill>
                  <a:schemeClr val="bg1"/>
                </a:solidFill>
              </a:rPr>
              <a:t> نسجد له ونمجده مع الآب </a:t>
            </a:r>
            <a:r>
              <a:rPr lang="ar-AE" sz="2800" dirty="0" err="1">
                <a:solidFill>
                  <a:schemeClr val="bg1"/>
                </a:solidFill>
              </a:rPr>
              <a:t>والإبن.</a:t>
            </a:r>
            <a:r>
              <a:rPr lang="ar-AE" sz="2800" dirty="0">
                <a:solidFill>
                  <a:schemeClr val="bg1"/>
                </a:solidFill>
              </a:rPr>
              <a:t> الناطق في الأنبياء.</a:t>
            </a:r>
            <a:endParaRPr lang="fr-FR" sz="2800" dirty="0">
              <a:solidFill>
                <a:schemeClr val="bg1"/>
              </a:solidFill>
            </a:endParaRPr>
          </a:p>
        </p:txBody>
      </p:sp>
      <p:sp>
        <p:nvSpPr>
          <p:cNvPr id="7" name="Rectangle 6"/>
          <p:cNvSpPr/>
          <p:nvPr/>
        </p:nvSpPr>
        <p:spPr>
          <a:xfrm>
            <a:off x="467544" y="2733768"/>
            <a:ext cx="7992888" cy="1631216"/>
          </a:xfrm>
          <a:prstGeom prst="rect">
            <a:avLst/>
          </a:prstGeom>
        </p:spPr>
        <p:txBody>
          <a:bodyPr wrap="square">
            <a:spAutoFit/>
          </a:bodyPr>
          <a:lstStyle/>
          <a:p>
            <a:pPr algn="ctr"/>
            <a:r>
              <a:rPr lang="fr-FR" sz="2000" b="1" dirty="0">
                <a:solidFill>
                  <a:schemeClr val="bg1"/>
                </a:solidFill>
                <a:latin typeface="Book Antiqua" pitchFamily="18" charset="0"/>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26124B63-A2F9-80A8-E7F4-F0B8CB16BBB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56A25331-20F4-E7BA-6C78-3A25D3432B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8"/>
            <a:ext cx="5659403" cy="954107"/>
          </a:xfrm>
          <a:prstGeom prst="rect">
            <a:avLst/>
          </a:prstGeom>
        </p:spPr>
        <p:txBody>
          <a:bodyPr wrap="square">
            <a:spAutoFit/>
          </a:bodyPr>
          <a:lstStyle/>
          <a:p>
            <a:pPr algn="ctr" rtl="1"/>
            <a:r>
              <a:rPr lang="ar-AE" sz="2800" dirty="0">
                <a:solidFill>
                  <a:schemeClr val="bg1"/>
                </a:solidFill>
              </a:rPr>
              <a:t>وبكنيسة واحدة مقدسة جامعة </a:t>
            </a:r>
            <a:r>
              <a:rPr lang="ar-AE" sz="2800" dirty="0" err="1">
                <a:solidFill>
                  <a:schemeClr val="bg1"/>
                </a:solidFill>
              </a:rPr>
              <a:t>رسولية.</a:t>
            </a:r>
            <a:r>
              <a:rPr lang="ar-AE" sz="2800" dirty="0">
                <a:solidFill>
                  <a:schemeClr val="bg1"/>
                </a:solidFill>
              </a:rPr>
              <a:t> ونعترف بمعمودية واحدة لمغفرة الخطايا.</a:t>
            </a:r>
            <a:endParaRPr lang="fr-FR" sz="2800" dirty="0">
              <a:solidFill>
                <a:schemeClr val="bg1"/>
              </a:solidFill>
            </a:endParaRPr>
          </a:p>
        </p:txBody>
      </p:sp>
      <p:sp>
        <p:nvSpPr>
          <p:cNvPr id="7" name="Rectangle 6"/>
          <p:cNvSpPr/>
          <p:nvPr/>
        </p:nvSpPr>
        <p:spPr>
          <a:xfrm>
            <a:off x="1547664" y="2733768"/>
            <a:ext cx="6264696" cy="1200329"/>
          </a:xfrm>
          <a:prstGeom prst="rect">
            <a:avLst/>
          </a:prstGeom>
        </p:spPr>
        <p:txBody>
          <a:bodyPr wrap="square">
            <a:spAutoFit/>
          </a:bodyPr>
          <a:lstStyle/>
          <a:p>
            <a:pPr algn="ctr"/>
            <a:r>
              <a:rPr lang="fr-FR" sz="2400" b="1" dirty="0">
                <a:solidFill>
                  <a:schemeClr val="bg1"/>
                </a:solidFill>
                <a:latin typeface="Book Antiqua" pitchFamily="18" charset="0"/>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7AD60633-9161-32A6-385A-E9E0DA74CD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3A92E6EB-F513-BF77-E816-C1D291D7ABE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9"/>
            <a:ext cx="5659403" cy="523220"/>
          </a:xfrm>
          <a:prstGeom prst="rect">
            <a:avLst/>
          </a:prstGeom>
        </p:spPr>
        <p:txBody>
          <a:bodyPr wrap="square">
            <a:spAutoFit/>
          </a:bodyPr>
          <a:lstStyle/>
          <a:p>
            <a:pPr algn="ctr" rtl="1"/>
            <a:r>
              <a:rPr lang="ar-AE" sz="2800" dirty="0">
                <a:solidFill>
                  <a:schemeClr val="bg1"/>
                </a:solidFill>
              </a:rPr>
              <a:t>وننتظر قيامة الأموات وحياة الدهر </a:t>
            </a:r>
            <a:r>
              <a:rPr lang="ar-AE" sz="2800" dirty="0" err="1">
                <a:solidFill>
                  <a:schemeClr val="bg1"/>
                </a:solidFill>
              </a:rPr>
              <a:t>الآتي.</a:t>
            </a:r>
            <a:r>
              <a:rPr lang="ar-AE" sz="2800" dirty="0">
                <a:solidFill>
                  <a:schemeClr val="bg1"/>
                </a:solidFill>
              </a:rPr>
              <a:t> أمين.</a:t>
            </a:r>
            <a:endParaRPr lang="fr-FR" sz="2800" dirty="0">
              <a:solidFill>
                <a:schemeClr val="bg1"/>
              </a:solidFill>
            </a:endParaRPr>
          </a:p>
        </p:txBody>
      </p:sp>
      <p:sp>
        <p:nvSpPr>
          <p:cNvPr id="7" name="Rectangle 6"/>
          <p:cNvSpPr/>
          <p:nvPr/>
        </p:nvSpPr>
        <p:spPr>
          <a:xfrm>
            <a:off x="1547664" y="2733768"/>
            <a:ext cx="5994666" cy="830997"/>
          </a:xfrm>
          <a:prstGeom prst="rect">
            <a:avLst/>
          </a:prstGeom>
        </p:spPr>
        <p:txBody>
          <a:bodyPr wrap="square">
            <a:spAutoFit/>
          </a:bodyPr>
          <a:lstStyle/>
          <a:p>
            <a:pPr algn="ctr"/>
            <a:r>
              <a:rPr lang="fr-FR" sz="2400" b="1" dirty="0">
                <a:solidFill>
                  <a:schemeClr val="bg1"/>
                </a:solidFill>
                <a:latin typeface="Book Antiqua" pitchFamily="18" charset="0"/>
              </a:rPr>
              <a:t>J’attends la résurrection  des morts et la vie du  monde à venir. Amen.</a:t>
            </a:r>
          </a:p>
        </p:txBody>
      </p:sp>
      <p:sp>
        <p:nvSpPr>
          <p:cNvPr id="16" name="ZoneTexte 15">
            <a:extLst>
              <a:ext uri="{FF2B5EF4-FFF2-40B4-BE49-F238E27FC236}">
                <a16:creationId xmlns:a16="http://schemas.microsoft.com/office/drawing/2014/main" id="{09636E66-5159-AA84-0DE6-CE7B01234E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2D100FB4-28D5-8E65-F28D-C070C1DAE94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592594" y="1545636"/>
            <a:ext cx="6014788" cy="784830"/>
          </a:xfrm>
          <a:prstGeom prst="rect">
            <a:avLst/>
          </a:prstGeom>
        </p:spPr>
        <p:txBody>
          <a:bodyPr wrap="none">
            <a:spAutoFit/>
          </a:bodyPr>
          <a:lstStyle/>
          <a:p>
            <a:pPr algn="ctr"/>
            <a:r>
              <a:rPr lang="fr-FR" sz="4500" dirty="0">
                <a:solidFill>
                  <a:schemeClr val="bg1"/>
                </a:solidFill>
                <a:latin typeface="Book Antiqua" pitchFamily="18" charset="0"/>
              </a:rPr>
              <a:t>Conclusion des Prières</a:t>
            </a:r>
          </a:p>
        </p:txBody>
      </p:sp>
      <p:sp>
        <p:nvSpPr>
          <p:cNvPr id="14" name="ZoneTexte 13">
            <a:extLst>
              <a:ext uri="{FF2B5EF4-FFF2-40B4-BE49-F238E27FC236}">
                <a16:creationId xmlns:a16="http://schemas.microsoft.com/office/drawing/2014/main" id="{5C6ABCEB-7B4D-C83B-5F3D-1994B6ECEE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5" name="ZoneTexte 14">
            <a:hlinkClick r:id="rId2" action="ppaction://hlinksldjump"/>
            <a:extLst>
              <a:ext uri="{FF2B5EF4-FFF2-40B4-BE49-F238E27FC236}">
                <a16:creationId xmlns:a16="http://schemas.microsoft.com/office/drawing/2014/main" id="{1373F4A2-DBA8-F05D-6425-F6B896A25A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070787"/>
      </p:ext>
    </p:extLst>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255444"/>
            <a:ext cx="3744416" cy="1107996"/>
          </a:xfrm>
          <a:prstGeom prst="rect">
            <a:avLst/>
          </a:prstGeom>
        </p:spPr>
        <p:txBody>
          <a:bodyPr wrap="square">
            <a:spAutoFit/>
          </a:bodyPr>
          <a:lstStyle/>
          <a:p>
            <a:pPr algn="just" rtl="1"/>
            <a:r>
              <a:rPr lang="ar-AE" sz="3300" dirty="0">
                <a:solidFill>
                  <a:schemeClr val="bg1"/>
                </a:solidFill>
              </a:rPr>
              <a:t>آمين يا رب ارحم يا رب ارحم يا رب ارحم</a:t>
            </a:r>
            <a:endParaRPr lang="fr-FR" sz="3300" dirty="0">
              <a:solidFill>
                <a:schemeClr val="bg1"/>
              </a:solidFill>
            </a:endParaRPr>
          </a:p>
        </p:txBody>
      </p:sp>
      <p:sp>
        <p:nvSpPr>
          <p:cNvPr id="6" name="Rectangle 5"/>
          <p:cNvSpPr/>
          <p:nvPr/>
        </p:nvSpPr>
        <p:spPr>
          <a:xfrm>
            <a:off x="323528" y="249493"/>
            <a:ext cx="4680520" cy="1615827"/>
          </a:xfrm>
          <a:prstGeom prst="rect">
            <a:avLst/>
          </a:prstGeom>
        </p:spPr>
        <p:txBody>
          <a:bodyPr wrap="square">
            <a:spAutoFit/>
          </a:bodyPr>
          <a:lstStyle/>
          <a:p>
            <a:pPr algn="just"/>
            <a:r>
              <a:rPr lang="pt-BR" sz="3300" dirty="0">
                <a:solidFill>
                  <a:schemeClr val="bg1"/>
                </a:solidFill>
                <a:latin typeface="CS Avva Shenouda" panose="020B7200000000000000" pitchFamily="34" charset="0"/>
              </a:rPr>
              <a:t>`</a:t>
            </a:r>
            <a:r>
              <a:rPr lang="pt-BR" sz="3300" dirty="0">
                <a:solidFill>
                  <a:schemeClr val="bg1"/>
                </a:solidFill>
                <a:latin typeface="Avva_Marcos" pitchFamily="82" charset="0"/>
              </a:rPr>
              <a:t>A</a:t>
            </a:r>
            <a:r>
              <a:rPr lang="pt-BR" sz="3300" dirty="0">
                <a:solidFill>
                  <a:schemeClr val="bg1"/>
                </a:solidFill>
                <a:latin typeface="CS Avva Shenouda" pitchFamily="34" charset="0"/>
              </a:rPr>
              <a:t>myn. Kuri`e `ele`ycon</a:t>
            </a:r>
          </a:p>
          <a:p>
            <a:pPr algn="just"/>
            <a:r>
              <a:rPr lang="pt-BR" sz="3300" dirty="0">
                <a:solidFill>
                  <a:schemeClr val="bg1"/>
                </a:solidFill>
                <a:latin typeface="CS Avva Shenouda" pitchFamily="34" charset="0"/>
              </a:rPr>
              <a:t>Kuri`e `ele`ycon Kuri`e</a:t>
            </a:r>
            <a:br>
              <a:rPr lang="pt-BR" sz="3300" dirty="0">
                <a:solidFill>
                  <a:schemeClr val="bg1"/>
                </a:solidFill>
                <a:latin typeface="CS Avva Shenouda" pitchFamily="34" charset="0"/>
              </a:rPr>
            </a:br>
            <a:r>
              <a:rPr lang="pt-BR" sz="3300" dirty="0">
                <a:solidFill>
                  <a:schemeClr val="bg1"/>
                </a:solidFill>
                <a:latin typeface="CS Avva Shenouda" pitchFamily="34" charset="0"/>
              </a:rPr>
              <a:t>`ele`ycon</a:t>
            </a:r>
            <a:endParaRPr lang="fr-FR" sz="3300" dirty="0">
              <a:solidFill>
                <a:schemeClr val="bg1"/>
              </a:solidFill>
              <a:latin typeface="CS Avva Shenouda" pitchFamily="34" charset="0"/>
            </a:endParaRPr>
          </a:p>
        </p:txBody>
      </p:sp>
      <p:sp>
        <p:nvSpPr>
          <p:cNvPr id="7" name="Rectangle 6"/>
          <p:cNvSpPr/>
          <p:nvPr/>
        </p:nvSpPr>
        <p:spPr>
          <a:xfrm>
            <a:off x="2087724" y="3057804"/>
            <a:ext cx="4806534" cy="1615827"/>
          </a:xfrm>
          <a:prstGeom prst="rect">
            <a:avLst/>
          </a:prstGeom>
        </p:spPr>
        <p:txBody>
          <a:bodyPr wrap="square">
            <a:spAutoFit/>
          </a:bodyPr>
          <a:lstStyle/>
          <a:p>
            <a:pPr algn="ctr"/>
            <a:r>
              <a:rPr lang="fr-FR" sz="3300" b="1" dirty="0">
                <a:solidFill>
                  <a:schemeClr val="bg1"/>
                </a:solidFill>
                <a:latin typeface="Book Antiqua" pitchFamily="18" charset="0"/>
              </a:rPr>
              <a:t>Amen. Pitié Seigneur, Pitié Seigneur, Pitié Seigneur</a:t>
            </a:r>
          </a:p>
        </p:txBody>
      </p:sp>
      <p:sp>
        <p:nvSpPr>
          <p:cNvPr id="17" name="ZoneTexte 16">
            <a:extLst>
              <a:ext uri="{FF2B5EF4-FFF2-40B4-BE49-F238E27FC236}">
                <a16:creationId xmlns:a16="http://schemas.microsoft.com/office/drawing/2014/main" id="{AC281B1E-C2C7-8A48-92AF-F56CCE16B61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1AF1CABD-689D-739C-E7DF-4CBB56D803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80012" y="1275606"/>
            <a:ext cx="2905097" cy="646331"/>
          </a:xfrm>
          <a:prstGeom prst="rect">
            <a:avLst/>
          </a:prstGeom>
        </p:spPr>
        <p:txBody>
          <a:bodyPr wrap="square">
            <a:spAutoFit/>
          </a:bodyPr>
          <a:lstStyle/>
          <a:p>
            <a:pPr algn="just" rtl="1"/>
            <a:r>
              <a:rPr lang="ar-AE" sz="3600" dirty="0">
                <a:solidFill>
                  <a:schemeClr val="bg1"/>
                </a:solidFill>
              </a:rPr>
              <a:t>يا الله ارحمنا</a:t>
            </a:r>
            <a:endParaRPr lang="fr-FR" sz="3600" dirty="0">
              <a:solidFill>
                <a:schemeClr val="bg1"/>
              </a:solidFill>
            </a:endParaRPr>
          </a:p>
        </p:txBody>
      </p:sp>
      <p:sp>
        <p:nvSpPr>
          <p:cNvPr id="6" name="Rectangle 5"/>
          <p:cNvSpPr/>
          <p:nvPr/>
        </p:nvSpPr>
        <p:spPr>
          <a:xfrm>
            <a:off x="1187624" y="1275606"/>
            <a:ext cx="3510390" cy="646331"/>
          </a:xfrm>
          <a:prstGeom prst="rect">
            <a:avLst/>
          </a:prstGeom>
        </p:spPr>
        <p:txBody>
          <a:bodyPr wrap="square">
            <a:spAutoFit/>
          </a:bodyPr>
          <a:lstStyle/>
          <a:p>
            <a:pPr algn="just"/>
            <a:r>
              <a:rPr lang="pt-BR" sz="3600" dirty="0">
                <a:solidFill>
                  <a:schemeClr val="bg1"/>
                </a:solidFill>
                <a:latin typeface="CS Avva Shenouda" pitchFamily="34" charset="0"/>
              </a:rPr>
              <a:t>`V] nai nan.</a:t>
            </a:r>
            <a:endParaRPr lang="fr-FR" sz="3600" dirty="0">
              <a:solidFill>
                <a:schemeClr val="bg1"/>
              </a:solidFill>
              <a:latin typeface="CS Avva Shenouda" pitchFamily="34" charset="0"/>
            </a:endParaRPr>
          </a:p>
        </p:txBody>
      </p:sp>
      <p:sp>
        <p:nvSpPr>
          <p:cNvPr id="7" name="Rectangle 6"/>
          <p:cNvSpPr/>
          <p:nvPr/>
        </p:nvSpPr>
        <p:spPr>
          <a:xfrm>
            <a:off x="2087724" y="3057804"/>
            <a:ext cx="5148572" cy="646331"/>
          </a:xfrm>
          <a:prstGeom prst="rect">
            <a:avLst/>
          </a:prstGeom>
        </p:spPr>
        <p:txBody>
          <a:bodyPr wrap="square">
            <a:spAutoFit/>
          </a:bodyPr>
          <a:lstStyle/>
          <a:p>
            <a:pPr algn="ctr"/>
            <a:r>
              <a:rPr lang="fr-FR" sz="3600" b="1" dirty="0">
                <a:solidFill>
                  <a:schemeClr val="bg1"/>
                </a:solidFill>
                <a:latin typeface="Book Antiqua" pitchFamily="18" charset="0"/>
              </a:rPr>
              <a:t>Dieu aie pitié de nous.</a:t>
            </a:r>
          </a:p>
        </p:txBody>
      </p:sp>
      <p:sp>
        <p:nvSpPr>
          <p:cNvPr id="17" name="ZoneTexte 16">
            <a:extLst>
              <a:ext uri="{FF2B5EF4-FFF2-40B4-BE49-F238E27FC236}">
                <a16:creationId xmlns:a16="http://schemas.microsoft.com/office/drawing/2014/main" id="{4E590FF1-DAF8-817A-C2E8-00CDA93F30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FBEE5739-E140-19F9-52A0-4C4EBC7235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80012" y="1275606"/>
            <a:ext cx="2905097" cy="646331"/>
          </a:xfrm>
          <a:prstGeom prst="rect">
            <a:avLst/>
          </a:prstGeom>
        </p:spPr>
        <p:txBody>
          <a:bodyPr wrap="square">
            <a:spAutoFit/>
          </a:bodyPr>
          <a:lstStyle/>
          <a:p>
            <a:pPr algn="just" rtl="1"/>
            <a:r>
              <a:rPr lang="ar-AE" sz="3600" dirty="0">
                <a:solidFill>
                  <a:schemeClr val="bg1"/>
                </a:solidFill>
              </a:rPr>
              <a:t>يا الله اسمعنا</a:t>
            </a:r>
            <a:endParaRPr lang="fr-FR" sz="3600" dirty="0">
              <a:solidFill>
                <a:schemeClr val="bg1"/>
              </a:solidFill>
            </a:endParaRPr>
          </a:p>
        </p:txBody>
      </p:sp>
      <p:sp>
        <p:nvSpPr>
          <p:cNvPr id="6" name="Rectangle 5"/>
          <p:cNvSpPr/>
          <p:nvPr/>
        </p:nvSpPr>
        <p:spPr>
          <a:xfrm>
            <a:off x="899592" y="1275606"/>
            <a:ext cx="4158462" cy="646331"/>
          </a:xfrm>
          <a:prstGeom prst="rect">
            <a:avLst/>
          </a:prstGeom>
        </p:spPr>
        <p:txBody>
          <a:bodyPr wrap="square">
            <a:spAutoFit/>
          </a:bodyPr>
          <a:lstStyle/>
          <a:p>
            <a:pPr algn="just"/>
            <a:r>
              <a:rPr lang="fr-FR" sz="3600" dirty="0">
                <a:solidFill>
                  <a:prstClr val="white"/>
                </a:solidFill>
                <a:latin typeface="CS Avva Shenouda" pitchFamily="34" charset="0"/>
              </a:rPr>
              <a:t>¿ </a:t>
            </a:r>
            <a:r>
              <a:rPr lang="pt-BR" sz="3600" dirty="0">
                <a:solidFill>
                  <a:schemeClr val="bg1"/>
                </a:solidFill>
                <a:latin typeface="CS Avva Shenouda" pitchFamily="34" charset="0"/>
              </a:rPr>
              <a:t>`V] cwtem `eron.</a:t>
            </a:r>
            <a:endParaRPr lang="fr-FR" sz="3600" dirty="0">
              <a:solidFill>
                <a:schemeClr val="bg1"/>
              </a:solidFill>
              <a:latin typeface="CS Avva Shenouda" pitchFamily="34" charset="0"/>
            </a:endParaRPr>
          </a:p>
        </p:txBody>
      </p:sp>
      <p:sp>
        <p:nvSpPr>
          <p:cNvPr id="7" name="Rectangle 6"/>
          <p:cNvSpPr/>
          <p:nvPr/>
        </p:nvSpPr>
        <p:spPr>
          <a:xfrm>
            <a:off x="2087724" y="3057804"/>
            <a:ext cx="4806534" cy="646331"/>
          </a:xfrm>
          <a:prstGeom prst="rect">
            <a:avLst/>
          </a:prstGeom>
        </p:spPr>
        <p:txBody>
          <a:bodyPr wrap="square">
            <a:spAutoFit/>
          </a:bodyPr>
          <a:lstStyle/>
          <a:p>
            <a:pPr algn="ctr"/>
            <a:r>
              <a:rPr lang="fr-FR" sz="3600" b="1" dirty="0">
                <a:solidFill>
                  <a:schemeClr val="bg1"/>
                </a:solidFill>
                <a:latin typeface="Book Antiqua" pitchFamily="18" charset="0"/>
              </a:rPr>
              <a:t>Dieu écoute nous.</a:t>
            </a:r>
          </a:p>
        </p:txBody>
      </p:sp>
      <p:sp>
        <p:nvSpPr>
          <p:cNvPr id="17" name="ZoneTexte 16">
            <a:extLst>
              <a:ext uri="{FF2B5EF4-FFF2-40B4-BE49-F238E27FC236}">
                <a16:creationId xmlns:a16="http://schemas.microsoft.com/office/drawing/2014/main" id="{C4B0A546-F94F-2D6C-3B57-43756481D94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CD68EA55-AC9E-237D-3480-749C9D53D8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80012" y="1275606"/>
            <a:ext cx="2905097" cy="646331"/>
          </a:xfrm>
          <a:prstGeom prst="rect">
            <a:avLst/>
          </a:prstGeom>
        </p:spPr>
        <p:txBody>
          <a:bodyPr wrap="square">
            <a:spAutoFit/>
          </a:bodyPr>
          <a:lstStyle/>
          <a:p>
            <a:pPr algn="just" rtl="1"/>
            <a:r>
              <a:rPr lang="ar-AE" sz="3600" dirty="0">
                <a:solidFill>
                  <a:schemeClr val="bg1"/>
                </a:solidFill>
              </a:rPr>
              <a:t>يا الله أنظر إلينا</a:t>
            </a:r>
            <a:endParaRPr lang="fr-FR" sz="3600" dirty="0">
              <a:solidFill>
                <a:schemeClr val="bg1"/>
              </a:solidFill>
            </a:endParaRPr>
          </a:p>
        </p:txBody>
      </p:sp>
      <p:sp>
        <p:nvSpPr>
          <p:cNvPr id="6" name="Rectangle 5"/>
          <p:cNvSpPr/>
          <p:nvPr/>
        </p:nvSpPr>
        <p:spPr>
          <a:xfrm>
            <a:off x="1115616" y="1275606"/>
            <a:ext cx="3510390" cy="646331"/>
          </a:xfrm>
          <a:prstGeom prst="rect">
            <a:avLst/>
          </a:prstGeom>
        </p:spPr>
        <p:txBody>
          <a:bodyPr wrap="square">
            <a:spAutoFit/>
          </a:bodyPr>
          <a:lstStyle/>
          <a:p>
            <a:pPr algn="just"/>
            <a:r>
              <a:rPr lang="pt-BR" sz="3600" dirty="0">
                <a:solidFill>
                  <a:schemeClr val="bg1"/>
                </a:solidFill>
                <a:latin typeface="CS Avva Shenouda" pitchFamily="34" charset="0"/>
              </a:rPr>
              <a:t>`V] comc `eron.</a:t>
            </a:r>
            <a:endParaRPr lang="fr-FR" sz="3600" dirty="0">
              <a:solidFill>
                <a:schemeClr val="bg1"/>
              </a:solidFill>
              <a:latin typeface="CS Avva Shenouda" pitchFamily="34" charset="0"/>
            </a:endParaRPr>
          </a:p>
        </p:txBody>
      </p:sp>
      <p:sp>
        <p:nvSpPr>
          <p:cNvPr id="7" name="Rectangle 6"/>
          <p:cNvSpPr/>
          <p:nvPr/>
        </p:nvSpPr>
        <p:spPr>
          <a:xfrm>
            <a:off x="2087724" y="3057804"/>
            <a:ext cx="4806534" cy="646331"/>
          </a:xfrm>
          <a:prstGeom prst="rect">
            <a:avLst/>
          </a:prstGeom>
        </p:spPr>
        <p:txBody>
          <a:bodyPr wrap="square">
            <a:spAutoFit/>
          </a:bodyPr>
          <a:lstStyle/>
          <a:p>
            <a:pPr algn="ctr"/>
            <a:r>
              <a:rPr lang="fr-FR" sz="3600" b="1" dirty="0">
                <a:solidFill>
                  <a:schemeClr val="bg1"/>
                </a:solidFill>
                <a:latin typeface="Book Antiqua" pitchFamily="18" charset="0"/>
              </a:rPr>
              <a:t>Dieu regarde nous.</a:t>
            </a:r>
          </a:p>
        </p:txBody>
      </p:sp>
      <p:sp>
        <p:nvSpPr>
          <p:cNvPr id="17" name="ZoneTexte 16">
            <a:extLst>
              <a:ext uri="{FF2B5EF4-FFF2-40B4-BE49-F238E27FC236}">
                <a16:creationId xmlns:a16="http://schemas.microsoft.com/office/drawing/2014/main" id="{3088E8F0-8E17-33A3-7F18-B292A34996D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9D455E47-BB57-9306-2271-04894712C9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95295" y="1275606"/>
            <a:ext cx="2905097" cy="646331"/>
          </a:xfrm>
          <a:prstGeom prst="rect">
            <a:avLst/>
          </a:prstGeom>
        </p:spPr>
        <p:txBody>
          <a:bodyPr wrap="square">
            <a:spAutoFit/>
          </a:bodyPr>
          <a:lstStyle/>
          <a:p>
            <a:pPr algn="just" rtl="1"/>
            <a:r>
              <a:rPr lang="ar-AE" sz="3600" dirty="0">
                <a:solidFill>
                  <a:schemeClr val="bg1"/>
                </a:solidFill>
              </a:rPr>
              <a:t>يا الله أطلع علينا</a:t>
            </a:r>
            <a:endParaRPr lang="fr-FR" sz="3600" dirty="0">
              <a:solidFill>
                <a:schemeClr val="bg1"/>
              </a:solidFill>
            </a:endParaRPr>
          </a:p>
        </p:txBody>
      </p:sp>
      <p:sp>
        <p:nvSpPr>
          <p:cNvPr id="6" name="Rectangle 5"/>
          <p:cNvSpPr/>
          <p:nvPr/>
        </p:nvSpPr>
        <p:spPr>
          <a:xfrm>
            <a:off x="971600" y="1275606"/>
            <a:ext cx="4140460" cy="646331"/>
          </a:xfrm>
          <a:prstGeom prst="rect">
            <a:avLst/>
          </a:prstGeom>
        </p:spPr>
        <p:txBody>
          <a:bodyPr wrap="square">
            <a:spAutoFit/>
          </a:bodyPr>
          <a:lstStyle/>
          <a:p>
            <a:pPr algn="just"/>
            <a:r>
              <a:rPr lang="fr-FR" sz="3600" dirty="0">
                <a:solidFill>
                  <a:prstClr val="white"/>
                </a:solidFill>
                <a:latin typeface="CS Avva Shenouda" pitchFamily="34" charset="0"/>
              </a:rPr>
              <a:t>¿ </a:t>
            </a:r>
            <a:r>
              <a:rPr lang="pt-BR" sz="3600" dirty="0">
                <a:solidFill>
                  <a:schemeClr val="bg1"/>
                </a:solidFill>
                <a:latin typeface="CS Avva Shenouda" pitchFamily="34" charset="0"/>
              </a:rPr>
              <a:t>`V] joust `eron.</a:t>
            </a:r>
            <a:endParaRPr lang="fr-FR" sz="3600" dirty="0">
              <a:solidFill>
                <a:schemeClr val="bg1"/>
              </a:solidFill>
              <a:latin typeface="CS Avva Shenouda" pitchFamily="34" charset="0"/>
            </a:endParaRPr>
          </a:p>
        </p:txBody>
      </p:sp>
      <p:sp>
        <p:nvSpPr>
          <p:cNvPr id="7" name="Rectangle 6"/>
          <p:cNvSpPr/>
          <p:nvPr/>
        </p:nvSpPr>
        <p:spPr>
          <a:xfrm>
            <a:off x="2087724" y="3057804"/>
            <a:ext cx="4806534" cy="646331"/>
          </a:xfrm>
          <a:prstGeom prst="rect">
            <a:avLst/>
          </a:prstGeom>
        </p:spPr>
        <p:txBody>
          <a:bodyPr wrap="square">
            <a:spAutoFit/>
          </a:bodyPr>
          <a:lstStyle/>
          <a:p>
            <a:pPr algn="ctr"/>
            <a:r>
              <a:rPr lang="fr-FR" sz="3600" b="1" dirty="0">
                <a:solidFill>
                  <a:schemeClr val="bg1"/>
                </a:solidFill>
                <a:latin typeface="Book Antiqua" pitchFamily="18" charset="0"/>
              </a:rPr>
              <a:t>Dieu observe nous.</a:t>
            </a:r>
          </a:p>
        </p:txBody>
      </p:sp>
      <p:sp>
        <p:nvSpPr>
          <p:cNvPr id="17" name="ZoneTexte 16">
            <a:extLst>
              <a:ext uri="{FF2B5EF4-FFF2-40B4-BE49-F238E27FC236}">
                <a16:creationId xmlns:a16="http://schemas.microsoft.com/office/drawing/2014/main" id="{B84B20DC-3559-6DD5-87DF-C1CA7048AB9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87275C5A-E845-786D-34F9-A69ED8276F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11319" y="1275606"/>
            <a:ext cx="2905097" cy="646331"/>
          </a:xfrm>
          <a:prstGeom prst="rect">
            <a:avLst/>
          </a:prstGeom>
        </p:spPr>
        <p:txBody>
          <a:bodyPr wrap="square">
            <a:spAutoFit/>
          </a:bodyPr>
          <a:lstStyle/>
          <a:p>
            <a:pPr algn="just" rtl="1"/>
            <a:r>
              <a:rPr lang="ar-AE" sz="3600" dirty="0">
                <a:solidFill>
                  <a:schemeClr val="bg1"/>
                </a:solidFill>
              </a:rPr>
              <a:t>يا الله تراءف علينا</a:t>
            </a:r>
            <a:endParaRPr lang="fr-FR" sz="3600" dirty="0">
              <a:solidFill>
                <a:schemeClr val="bg1"/>
              </a:solidFill>
            </a:endParaRPr>
          </a:p>
        </p:txBody>
      </p:sp>
      <p:sp>
        <p:nvSpPr>
          <p:cNvPr id="6" name="Rectangle 5"/>
          <p:cNvSpPr/>
          <p:nvPr/>
        </p:nvSpPr>
        <p:spPr>
          <a:xfrm>
            <a:off x="467544" y="1275606"/>
            <a:ext cx="4374486" cy="646331"/>
          </a:xfrm>
          <a:prstGeom prst="rect">
            <a:avLst/>
          </a:prstGeom>
        </p:spPr>
        <p:txBody>
          <a:bodyPr wrap="square">
            <a:spAutoFit/>
          </a:bodyPr>
          <a:lstStyle/>
          <a:p>
            <a:pPr algn="just"/>
            <a:r>
              <a:rPr lang="pt-BR" sz="3600" dirty="0">
                <a:solidFill>
                  <a:schemeClr val="bg1"/>
                </a:solidFill>
                <a:latin typeface="CS Avva Shenouda" pitchFamily="34" charset="0"/>
              </a:rPr>
              <a:t>`V] senhyt qaron.</a:t>
            </a:r>
            <a:endParaRPr lang="fr-FR" sz="3600" dirty="0">
              <a:solidFill>
                <a:schemeClr val="bg1"/>
              </a:solidFill>
              <a:latin typeface="CS Avva Shenouda" pitchFamily="34" charset="0"/>
            </a:endParaRPr>
          </a:p>
        </p:txBody>
      </p:sp>
      <p:sp>
        <p:nvSpPr>
          <p:cNvPr id="7" name="Rectangle 6"/>
          <p:cNvSpPr/>
          <p:nvPr/>
        </p:nvSpPr>
        <p:spPr>
          <a:xfrm>
            <a:off x="683568" y="3057804"/>
            <a:ext cx="7776864" cy="646331"/>
          </a:xfrm>
          <a:prstGeom prst="rect">
            <a:avLst/>
          </a:prstGeom>
        </p:spPr>
        <p:txBody>
          <a:bodyPr wrap="square">
            <a:spAutoFit/>
          </a:bodyPr>
          <a:lstStyle/>
          <a:p>
            <a:pPr algn="ctr"/>
            <a:r>
              <a:rPr lang="fr-FR" sz="3600" b="1" dirty="0">
                <a:solidFill>
                  <a:schemeClr val="bg1"/>
                </a:solidFill>
                <a:latin typeface="Book Antiqua" pitchFamily="18" charset="0"/>
              </a:rPr>
              <a:t>Dieu traite-nous avec clémence.</a:t>
            </a:r>
          </a:p>
        </p:txBody>
      </p:sp>
      <p:sp>
        <p:nvSpPr>
          <p:cNvPr id="17" name="ZoneTexte 16">
            <a:extLst>
              <a:ext uri="{FF2B5EF4-FFF2-40B4-BE49-F238E27FC236}">
                <a16:creationId xmlns:a16="http://schemas.microsoft.com/office/drawing/2014/main" id="{9F0932B5-6701-B301-B36C-0BCE317DA0F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583EB971-B5CE-25F1-ABC9-A68B23B700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39311" y="1275606"/>
            <a:ext cx="2905097" cy="646331"/>
          </a:xfrm>
          <a:prstGeom prst="rect">
            <a:avLst/>
          </a:prstGeom>
        </p:spPr>
        <p:txBody>
          <a:bodyPr wrap="square">
            <a:spAutoFit/>
          </a:bodyPr>
          <a:lstStyle/>
          <a:p>
            <a:pPr algn="just" rtl="1"/>
            <a:r>
              <a:rPr lang="ar-AE" sz="3600" dirty="0">
                <a:solidFill>
                  <a:schemeClr val="bg1"/>
                </a:solidFill>
              </a:rPr>
              <a:t>نحن شعبك</a:t>
            </a:r>
            <a:endParaRPr lang="fr-FR" sz="3600" dirty="0">
              <a:solidFill>
                <a:schemeClr val="bg1"/>
              </a:solidFill>
            </a:endParaRPr>
          </a:p>
        </p:txBody>
      </p:sp>
      <p:sp>
        <p:nvSpPr>
          <p:cNvPr id="6" name="Rectangle 5"/>
          <p:cNvSpPr/>
          <p:nvPr/>
        </p:nvSpPr>
        <p:spPr>
          <a:xfrm>
            <a:off x="629562" y="1275606"/>
            <a:ext cx="4518502" cy="646331"/>
          </a:xfrm>
          <a:prstGeom prst="rect">
            <a:avLst/>
          </a:prstGeom>
        </p:spPr>
        <p:txBody>
          <a:bodyPr wrap="square">
            <a:spAutoFit/>
          </a:bodyPr>
          <a:lstStyle/>
          <a:p>
            <a:pPr algn="just"/>
            <a:r>
              <a:rPr lang="fr-FR" sz="3600" dirty="0">
                <a:solidFill>
                  <a:prstClr val="white"/>
                </a:solidFill>
                <a:latin typeface="CS Avva Shenouda" pitchFamily="34" charset="0"/>
              </a:rPr>
              <a:t>¿ </a:t>
            </a:r>
            <a:r>
              <a:rPr lang="pt-BR" sz="3600" dirty="0">
                <a:solidFill>
                  <a:schemeClr val="bg1"/>
                </a:solidFill>
                <a:latin typeface="CS Avva Shenouda" pitchFamily="34" charset="0"/>
              </a:rPr>
              <a:t>`Anon qa peklaoc.</a:t>
            </a:r>
            <a:endParaRPr lang="fr-FR" sz="3600" dirty="0">
              <a:solidFill>
                <a:schemeClr val="bg1"/>
              </a:solidFill>
              <a:latin typeface="CS Avva Shenouda" pitchFamily="34" charset="0"/>
            </a:endParaRPr>
          </a:p>
        </p:txBody>
      </p:sp>
      <p:sp>
        <p:nvSpPr>
          <p:cNvPr id="7" name="Rectangle 6"/>
          <p:cNvSpPr/>
          <p:nvPr/>
        </p:nvSpPr>
        <p:spPr>
          <a:xfrm>
            <a:off x="1043608" y="3057804"/>
            <a:ext cx="7056784" cy="646331"/>
          </a:xfrm>
          <a:prstGeom prst="rect">
            <a:avLst/>
          </a:prstGeom>
        </p:spPr>
        <p:txBody>
          <a:bodyPr wrap="square">
            <a:spAutoFit/>
          </a:bodyPr>
          <a:lstStyle/>
          <a:p>
            <a:pPr algn="ctr"/>
            <a:r>
              <a:rPr lang="fr-FR" sz="3600" b="1" dirty="0">
                <a:solidFill>
                  <a:schemeClr val="bg1"/>
                </a:solidFill>
                <a:latin typeface="Book Antiqua" pitchFamily="18" charset="0"/>
              </a:rPr>
              <a:t>Nous sommes ton peuple.</a:t>
            </a:r>
          </a:p>
        </p:txBody>
      </p:sp>
      <p:sp>
        <p:nvSpPr>
          <p:cNvPr id="17" name="ZoneTexte 16">
            <a:extLst>
              <a:ext uri="{FF2B5EF4-FFF2-40B4-BE49-F238E27FC236}">
                <a16:creationId xmlns:a16="http://schemas.microsoft.com/office/drawing/2014/main" id="{7811FD1C-CA63-B688-68D4-62FC1B2E44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0AA8EA56-3BCC-C51D-4182-1EE62EF2E6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11319" y="1275606"/>
            <a:ext cx="2905097" cy="646331"/>
          </a:xfrm>
          <a:prstGeom prst="rect">
            <a:avLst/>
          </a:prstGeom>
        </p:spPr>
        <p:txBody>
          <a:bodyPr wrap="square">
            <a:spAutoFit/>
          </a:bodyPr>
          <a:lstStyle/>
          <a:p>
            <a:pPr algn="just" rtl="1"/>
            <a:r>
              <a:rPr lang="ar-AE" sz="3600" dirty="0">
                <a:solidFill>
                  <a:schemeClr val="bg1"/>
                </a:solidFill>
              </a:rPr>
              <a:t>نحن جُبلتك</a:t>
            </a:r>
            <a:endParaRPr lang="fr-FR" sz="3600" dirty="0">
              <a:solidFill>
                <a:schemeClr val="bg1"/>
              </a:solidFill>
            </a:endParaRPr>
          </a:p>
        </p:txBody>
      </p:sp>
      <p:sp>
        <p:nvSpPr>
          <p:cNvPr id="6" name="Rectangle 5"/>
          <p:cNvSpPr/>
          <p:nvPr/>
        </p:nvSpPr>
        <p:spPr>
          <a:xfrm>
            <a:off x="773578" y="1275606"/>
            <a:ext cx="4806534" cy="646331"/>
          </a:xfrm>
          <a:prstGeom prst="rect">
            <a:avLst/>
          </a:prstGeom>
        </p:spPr>
        <p:txBody>
          <a:bodyPr wrap="square">
            <a:spAutoFit/>
          </a:bodyPr>
          <a:lstStyle/>
          <a:p>
            <a:pPr algn="just"/>
            <a:r>
              <a:rPr lang="pt-BR" sz="3600" dirty="0">
                <a:solidFill>
                  <a:schemeClr val="bg1"/>
                </a:solidFill>
                <a:latin typeface="CS Avva Shenouda" pitchFamily="34" charset="0"/>
              </a:rPr>
              <a:t>`Anon qa pek`placma.</a:t>
            </a:r>
            <a:endParaRPr lang="fr-FR" sz="3600" dirty="0">
              <a:solidFill>
                <a:schemeClr val="bg1"/>
              </a:solidFill>
              <a:latin typeface="CS Avva Shenouda" pitchFamily="34" charset="0"/>
            </a:endParaRPr>
          </a:p>
        </p:txBody>
      </p:sp>
      <p:sp>
        <p:nvSpPr>
          <p:cNvPr id="7" name="Rectangle 6"/>
          <p:cNvSpPr/>
          <p:nvPr/>
        </p:nvSpPr>
        <p:spPr>
          <a:xfrm>
            <a:off x="683568" y="3057804"/>
            <a:ext cx="7776864" cy="646331"/>
          </a:xfrm>
          <a:prstGeom prst="rect">
            <a:avLst/>
          </a:prstGeom>
        </p:spPr>
        <p:txBody>
          <a:bodyPr wrap="square">
            <a:spAutoFit/>
          </a:bodyPr>
          <a:lstStyle/>
          <a:p>
            <a:pPr algn="ctr"/>
            <a:r>
              <a:rPr lang="fr-FR" sz="3600" b="1" dirty="0">
                <a:solidFill>
                  <a:schemeClr val="bg1"/>
                </a:solidFill>
                <a:latin typeface="Book Antiqua" pitchFamily="18" charset="0"/>
              </a:rPr>
              <a:t>Nous sommes ta création.</a:t>
            </a:r>
          </a:p>
        </p:txBody>
      </p:sp>
      <p:sp>
        <p:nvSpPr>
          <p:cNvPr id="17" name="ZoneTexte 16">
            <a:extLst>
              <a:ext uri="{FF2B5EF4-FFF2-40B4-BE49-F238E27FC236}">
                <a16:creationId xmlns:a16="http://schemas.microsoft.com/office/drawing/2014/main" id="{C2AB2567-1EA6-E1EC-A7BD-E20A4E6888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FC9F7539-E113-9D6C-8833-2E9D226137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99351" y="1275606"/>
            <a:ext cx="2905097" cy="646331"/>
          </a:xfrm>
          <a:prstGeom prst="rect">
            <a:avLst/>
          </a:prstGeom>
        </p:spPr>
        <p:txBody>
          <a:bodyPr wrap="square">
            <a:spAutoFit/>
          </a:bodyPr>
          <a:lstStyle/>
          <a:p>
            <a:pPr algn="just" rtl="1"/>
            <a:r>
              <a:rPr lang="ar-AE" sz="3600" dirty="0">
                <a:solidFill>
                  <a:schemeClr val="bg1"/>
                </a:solidFill>
              </a:rPr>
              <a:t>نجنا من أعدائنا</a:t>
            </a:r>
            <a:endParaRPr lang="fr-FR" sz="3600" dirty="0">
              <a:solidFill>
                <a:schemeClr val="bg1"/>
              </a:solidFill>
            </a:endParaRPr>
          </a:p>
        </p:txBody>
      </p:sp>
      <p:sp>
        <p:nvSpPr>
          <p:cNvPr id="6" name="Rectangle 5"/>
          <p:cNvSpPr/>
          <p:nvPr/>
        </p:nvSpPr>
        <p:spPr>
          <a:xfrm>
            <a:off x="701570" y="1275606"/>
            <a:ext cx="4806534" cy="1200329"/>
          </a:xfrm>
          <a:prstGeom prst="rect">
            <a:avLst/>
          </a:prstGeom>
        </p:spPr>
        <p:txBody>
          <a:bodyPr wrap="square">
            <a:spAutoFit/>
          </a:bodyPr>
          <a:lstStyle/>
          <a:p>
            <a:pPr algn="just"/>
            <a:r>
              <a:rPr lang="fr-FR" sz="3600" dirty="0">
                <a:solidFill>
                  <a:prstClr val="white"/>
                </a:solidFill>
                <a:latin typeface="CS Avva Shenouda" pitchFamily="34" charset="0"/>
              </a:rPr>
              <a:t>¿ </a:t>
            </a:r>
            <a:r>
              <a:rPr lang="pt-BR" sz="3600" dirty="0">
                <a:solidFill>
                  <a:schemeClr val="bg1"/>
                </a:solidFill>
                <a:latin typeface="CS Avva Shenouda" pitchFamily="34" charset="0"/>
              </a:rPr>
              <a:t>Nahmen `ebol qen nenjaji.</a:t>
            </a:r>
            <a:endParaRPr lang="fr-FR" sz="3600" dirty="0">
              <a:solidFill>
                <a:schemeClr val="bg1"/>
              </a:solidFill>
              <a:latin typeface="CS Avva Shenouda" pitchFamily="34" charset="0"/>
            </a:endParaRPr>
          </a:p>
        </p:txBody>
      </p:sp>
      <p:sp>
        <p:nvSpPr>
          <p:cNvPr id="7" name="Rectangle 6"/>
          <p:cNvSpPr/>
          <p:nvPr/>
        </p:nvSpPr>
        <p:spPr>
          <a:xfrm>
            <a:off x="701570" y="3057804"/>
            <a:ext cx="7974886" cy="646331"/>
          </a:xfrm>
          <a:prstGeom prst="rect">
            <a:avLst/>
          </a:prstGeom>
        </p:spPr>
        <p:txBody>
          <a:bodyPr wrap="square">
            <a:spAutoFit/>
          </a:bodyPr>
          <a:lstStyle/>
          <a:p>
            <a:pPr algn="ctr"/>
            <a:r>
              <a:rPr lang="fr-FR" sz="3600" b="1" dirty="0">
                <a:solidFill>
                  <a:schemeClr val="bg1"/>
                </a:solidFill>
                <a:latin typeface="Book Antiqua" pitchFamily="18" charset="0"/>
              </a:rPr>
              <a:t>Délivre-nous de nos ennemis.</a:t>
            </a:r>
          </a:p>
        </p:txBody>
      </p:sp>
      <p:sp>
        <p:nvSpPr>
          <p:cNvPr id="17" name="ZoneTexte 16">
            <a:extLst>
              <a:ext uri="{FF2B5EF4-FFF2-40B4-BE49-F238E27FC236}">
                <a16:creationId xmlns:a16="http://schemas.microsoft.com/office/drawing/2014/main" id="{426BA457-CD51-AFBC-953A-D7544919FC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0BEF4CAB-1548-34CE-9375-8CA64EEDD4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83327" y="1275606"/>
            <a:ext cx="2905097" cy="646331"/>
          </a:xfrm>
          <a:prstGeom prst="rect">
            <a:avLst/>
          </a:prstGeom>
        </p:spPr>
        <p:txBody>
          <a:bodyPr wrap="square">
            <a:spAutoFit/>
          </a:bodyPr>
          <a:lstStyle/>
          <a:p>
            <a:pPr algn="just" rtl="1"/>
            <a:r>
              <a:rPr lang="ar-AE" sz="3600" dirty="0">
                <a:solidFill>
                  <a:schemeClr val="bg1"/>
                </a:solidFill>
              </a:rPr>
              <a:t>نجنا من الغلاء</a:t>
            </a:r>
            <a:endParaRPr lang="fr-FR" sz="3600" dirty="0">
              <a:solidFill>
                <a:schemeClr val="bg1"/>
              </a:solidFill>
            </a:endParaRPr>
          </a:p>
        </p:txBody>
      </p:sp>
      <p:sp>
        <p:nvSpPr>
          <p:cNvPr id="6" name="Rectangle 5"/>
          <p:cNvSpPr/>
          <p:nvPr/>
        </p:nvSpPr>
        <p:spPr>
          <a:xfrm>
            <a:off x="395536" y="1275606"/>
            <a:ext cx="5256584" cy="646331"/>
          </a:xfrm>
          <a:prstGeom prst="rect">
            <a:avLst/>
          </a:prstGeom>
        </p:spPr>
        <p:txBody>
          <a:bodyPr wrap="square">
            <a:spAutoFit/>
          </a:bodyPr>
          <a:lstStyle/>
          <a:p>
            <a:pPr algn="just"/>
            <a:r>
              <a:rPr lang="pt-BR" sz="3600" dirty="0">
                <a:solidFill>
                  <a:schemeClr val="bg1"/>
                </a:solidFill>
                <a:latin typeface="CS Avva Shenouda" pitchFamily="34" charset="0"/>
              </a:rPr>
              <a:t>Nahmen `ebolha ou`hbwn.</a:t>
            </a:r>
            <a:endParaRPr lang="fr-FR" sz="3600" dirty="0">
              <a:solidFill>
                <a:schemeClr val="bg1"/>
              </a:solidFill>
              <a:latin typeface="CS Avva Shenouda" pitchFamily="34" charset="0"/>
            </a:endParaRPr>
          </a:p>
        </p:txBody>
      </p:sp>
      <p:sp>
        <p:nvSpPr>
          <p:cNvPr id="7" name="Rectangle 6"/>
          <p:cNvSpPr/>
          <p:nvPr/>
        </p:nvSpPr>
        <p:spPr>
          <a:xfrm>
            <a:off x="611560" y="3057804"/>
            <a:ext cx="7848872" cy="646331"/>
          </a:xfrm>
          <a:prstGeom prst="rect">
            <a:avLst/>
          </a:prstGeom>
        </p:spPr>
        <p:txBody>
          <a:bodyPr wrap="square">
            <a:spAutoFit/>
          </a:bodyPr>
          <a:lstStyle/>
          <a:p>
            <a:pPr algn="ctr"/>
            <a:r>
              <a:rPr lang="fr-FR" sz="3600" b="1" dirty="0">
                <a:solidFill>
                  <a:schemeClr val="bg1"/>
                </a:solidFill>
                <a:latin typeface="Book Antiqua" pitchFamily="18" charset="0"/>
              </a:rPr>
              <a:t>Délivre-nous de la cherté.</a:t>
            </a:r>
          </a:p>
        </p:txBody>
      </p:sp>
      <p:sp>
        <p:nvSpPr>
          <p:cNvPr id="17" name="ZoneTexte 16">
            <a:extLst>
              <a:ext uri="{FF2B5EF4-FFF2-40B4-BE49-F238E27FC236}">
                <a16:creationId xmlns:a16="http://schemas.microsoft.com/office/drawing/2014/main" id="{E26B6EE2-3203-8C9E-7785-DDB9EE232E2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B54B51F8-6393-269D-9B5D-DC2F5EF739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27343" y="1275606"/>
            <a:ext cx="2905097" cy="646331"/>
          </a:xfrm>
          <a:prstGeom prst="rect">
            <a:avLst/>
          </a:prstGeom>
        </p:spPr>
        <p:txBody>
          <a:bodyPr wrap="square">
            <a:spAutoFit/>
          </a:bodyPr>
          <a:lstStyle/>
          <a:p>
            <a:pPr algn="just" rtl="1"/>
            <a:r>
              <a:rPr lang="ar-AE" sz="3600" dirty="0">
                <a:solidFill>
                  <a:schemeClr val="bg1"/>
                </a:solidFill>
              </a:rPr>
              <a:t>نحن عبيدك</a:t>
            </a:r>
            <a:endParaRPr lang="fr-FR" sz="3600" dirty="0">
              <a:solidFill>
                <a:schemeClr val="bg1"/>
              </a:solidFill>
            </a:endParaRPr>
          </a:p>
        </p:txBody>
      </p:sp>
      <p:sp>
        <p:nvSpPr>
          <p:cNvPr id="6" name="Rectangle 5"/>
          <p:cNvSpPr/>
          <p:nvPr/>
        </p:nvSpPr>
        <p:spPr>
          <a:xfrm>
            <a:off x="666074" y="1275606"/>
            <a:ext cx="4842030" cy="646331"/>
          </a:xfrm>
          <a:prstGeom prst="rect">
            <a:avLst/>
          </a:prstGeom>
        </p:spPr>
        <p:txBody>
          <a:bodyPr wrap="square">
            <a:spAutoFit/>
          </a:bodyPr>
          <a:lstStyle/>
          <a:p>
            <a:pPr algn="just"/>
            <a:r>
              <a:rPr lang="fr-FR" sz="3600">
                <a:solidFill>
                  <a:prstClr val="white"/>
                </a:solidFill>
                <a:latin typeface="CS Avva Shenouda" pitchFamily="34" charset="0"/>
              </a:rPr>
              <a:t>¿ </a:t>
            </a:r>
            <a:r>
              <a:rPr lang="pt-BR" sz="3600">
                <a:solidFill>
                  <a:schemeClr val="bg1"/>
                </a:solidFill>
                <a:latin typeface="CS Avva Shenouda" pitchFamily="34" charset="0"/>
              </a:rPr>
              <a:t>`Anon </a:t>
            </a:r>
            <a:r>
              <a:rPr lang="pt-BR" sz="3600" dirty="0">
                <a:solidFill>
                  <a:schemeClr val="bg1"/>
                </a:solidFill>
                <a:latin typeface="CS Avva Shenouda" pitchFamily="34" charset="0"/>
              </a:rPr>
              <a:t>qa nek`ebiaik.</a:t>
            </a:r>
            <a:endParaRPr lang="fr-FR" sz="3600" dirty="0">
              <a:solidFill>
                <a:schemeClr val="bg1"/>
              </a:solidFill>
              <a:latin typeface="CS Avva Shenouda" pitchFamily="34" charset="0"/>
            </a:endParaRPr>
          </a:p>
        </p:txBody>
      </p:sp>
      <p:sp>
        <p:nvSpPr>
          <p:cNvPr id="7" name="Rectangle 6"/>
          <p:cNvSpPr/>
          <p:nvPr/>
        </p:nvSpPr>
        <p:spPr>
          <a:xfrm>
            <a:off x="899592" y="3057804"/>
            <a:ext cx="7344816" cy="646331"/>
          </a:xfrm>
          <a:prstGeom prst="rect">
            <a:avLst/>
          </a:prstGeom>
        </p:spPr>
        <p:txBody>
          <a:bodyPr wrap="square">
            <a:spAutoFit/>
          </a:bodyPr>
          <a:lstStyle/>
          <a:p>
            <a:pPr algn="ctr"/>
            <a:r>
              <a:rPr lang="fr-FR" sz="3600" b="1" dirty="0">
                <a:solidFill>
                  <a:schemeClr val="bg1"/>
                </a:solidFill>
                <a:latin typeface="Book Antiqua" pitchFamily="18" charset="0"/>
              </a:rPr>
              <a:t>Nous sommes tes serviteurs.</a:t>
            </a:r>
          </a:p>
        </p:txBody>
      </p:sp>
      <p:sp>
        <p:nvSpPr>
          <p:cNvPr id="17" name="ZoneTexte 16">
            <a:extLst>
              <a:ext uri="{FF2B5EF4-FFF2-40B4-BE49-F238E27FC236}">
                <a16:creationId xmlns:a16="http://schemas.microsoft.com/office/drawing/2014/main" id="{2442164D-EF7B-5C1A-8F5B-CD97C71B3D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193C04A5-1E47-E20D-EC61-175F777983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83327" y="1275606"/>
            <a:ext cx="2905097" cy="646331"/>
          </a:xfrm>
          <a:prstGeom prst="rect">
            <a:avLst/>
          </a:prstGeom>
        </p:spPr>
        <p:txBody>
          <a:bodyPr wrap="square">
            <a:spAutoFit/>
          </a:bodyPr>
          <a:lstStyle/>
          <a:p>
            <a:pPr algn="just" rtl="1"/>
            <a:r>
              <a:rPr lang="ar-AE" sz="3600" dirty="0">
                <a:solidFill>
                  <a:schemeClr val="bg1"/>
                </a:solidFill>
              </a:rPr>
              <a:t>أنتَ ابن الله</a:t>
            </a:r>
            <a:endParaRPr lang="fr-FR" sz="3600" dirty="0">
              <a:solidFill>
                <a:schemeClr val="bg1"/>
              </a:solidFill>
            </a:endParaRPr>
          </a:p>
        </p:txBody>
      </p:sp>
      <p:sp>
        <p:nvSpPr>
          <p:cNvPr id="6" name="Rectangle 5"/>
          <p:cNvSpPr/>
          <p:nvPr/>
        </p:nvSpPr>
        <p:spPr>
          <a:xfrm>
            <a:off x="917594" y="1275606"/>
            <a:ext cx="3510390" cy="646331"/>
          </a:xfrm>
          <a:prstGeom prst="rect">
            <a:avLst/>
          </a:prstGeom>
        </p:spPr>
        <p:txBody>
          <a:bodyPr wrap="square">
            <a:spAutoFit/>
          </a:bodyPr>
          <a:lstStyle/>
          <a:p>
            <a:pPr algn="just"/>
            <a:r>
              <a:rPr lang="pt-BR" sz="3600" dirty="0">
                <a:solidFill>
                  <a:schemeClr val="bg1"/>
                </a:solidFill>
                <a:latin typeface="CS Avva Shenouda" pitchFamily="34" charset="0"/>
              </a:rPr>
              <a:t>`Uioc :</a:t>
            </a:r>
            <a:r>
              <a:rPr lang="pt-BR" sz="3600">
                <a:solidFill>
                  <a:schemeClr val="bg1"/>
                </a:solidFill>
                <a:latin typeface="CS Avva Shenouda" pitchFamily="34" charset="0"/>
              </a:rPr>
              <a:t>eoc `N</a:t>
            </a:r>
            <a:r>
              <a:rPr lang="pt-BR" sz="3600" dirty="0">
                <a:solidFill>
                  <a:schemeClr val="bg1"/>
                </a:solidFill>
                <a:latin typeface="CS Avva Shenouda" pitchFamily="34" charset="0"/>
              </a:rPr>
              <a:t>;ok.</a:t>
            </a:r>
            <a:endParaRPr lang="fr-FR" sz="3600" dirty="0">
              <a:solidFill>
                <a:schemeClr val="bg1"/>
              </a:solidFill>
              <a:latin typeface="CS Avva Shenouda" pitchFamily="34" charset="0"/>
            </a:endParaRPr>
          </a:p>
        </p:txBody>
      </p:sp>
      <p:sp>
        <p:nvSpPr>
          <p:cNvPr id="7" name="Rectangle 6"/>
          <p:cNvSpPr/>
          <p:nvPr/>
        </p:nvSpPr>
        <p:spPr>
          <a:xfrm>
            <a:off x="2087724" y="3057804"/>
            <a:ext cx="4806534" cy="646331"/>
          </a:xfrm>
          <a:prstGeom prst="rect">
            <a:avLst/>
          </a:prstGeom>
        </p:spPr>
        <p:txBody>
          <a:bodyPr wrap="square">
            <a:spAutoFit/>
          </a:bodyPr>
          <a:lstStyle/>
          <a:p>
            <a:pPr algn="ctr"/>
            <a:r>
              <a:rPr lang="fr-FR" sz="3600" b="1" dirty="0">
                <a:solidFill>
                  <a:schemeClr val="bg1"/>
                </a:solidFill>
                <a:latin typeface="Book Antiqua" pitchFamily="18" charset="0"/>
              </a:rPr>
              <a:t>Tu es le fils de Dieu.</a:t>
            </a:r>
          </a:p>
        </p:txBody>
      </p:sp>
      <p:sp>
        <p:nvSpPr>
          <p:cNvPr id="17" name="ZoneTexte 16">
            <a:extLst>
              <a:ext uri="{FF2B5EF4-FFF2-40B4-BE49-F238E27FC236}">
                <a16:creationId xmlns:a16="http://schemas.microsoft.com/office/drawing/2014/main" id="{77366E5C-F173-6AAC-BF97-C9D25162AA4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525736F6-E3A5-9D63-5963-B090011A0E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11319" y="1275606"/>
            <a:ext cx="2905097" cy="646331"/>
          </a:xfrm>
          <a:prstGeom prst="rect">
            <a:avLst/>
          </a:prstGeom>
        </p:spPr>
        <p:txBody>
          <a:bodyPr wrap="square">
            <a:spAutoFit/>
          </a:bodyPr>
          <a:lstStyle/>
          <a:p>
            <a:pPr algn="just" rtl="1"/>
            <a:r>
              <a:rPr lang="ar-AE" sz="3600" dirty="0">
                <a:solidFill>
                  <a:schemeClr val="bg1"/>
                </a:solidFill>
              </a:rPr>
              <a:t>آمنا بك</a:t>
            </a:r>
            <a:endParaRPr lang="fr-FR" sz="3600" dirty="0">
              <a:solidFill>
                <a:schemeClr val="bg1"/>
              </a:solidFill>
            </a:endParaRPr>
          </a:p>
        </p:txBody>
      </p:sp>
      <p:sp>
        <p:nvSpPr>
          <p:cNvPr id="6" name="Rectangle 5"/>
          <p:cNvSpPr/>
          <p:nvPr/>
        </p:nvSpPr>
        <p:spPr>
          <a:xfrm>
            <a:off x="755576" y="1275606"/>
            <a:ext cx="4086454" cy="646331"/>
          </a:xfrm>
          <a:prstGeom prst="rect">
            <a:avLst/>
          </a:prstGeom>
        </p:spPr>
        <p:txBody>
          <a:bodyPr wrap="square">
            <a:spAutoFit/>
          </a:bodyPr>
          <a:lstStyle/>
          <a:p>
            <a:pPr algn="just"/>
            <a:r>
              <a:rPr lang="fr-FR" sz="3600" dirty="0">
                <a:solidFill>
                  <a:prstClr val="white"/>
                </a:solidFill>
                <a:latin typeface="CS Avva Shenouda" pitchFamily="34" charset="0"/>
              </a:rPr>
              <a:t>¿ </a:t>
            </a:r>
            <a:r>
              <a:rPr lang="pt-BR" sz="3600" dirty="0">
                <a:solidFill>
                  <a:schemeClr val="bg1"/>
                </a:solidFill>
                <a:latin typeface="CS Avva Shenouda" pitchFamily="34" charset="0"/>
              </a:rPr>
              <a:t>Annah] `erok.</a:t>
            </a:r>
            <a:endParaRPr lang="fr-FR" sz="3600" dirty="0">
              <a:solidFill>
                <a:schemeClr val="bg1"/>
              </a:solidFill>
              <a:latin typeface="CS Avva Shenouda" pitchFamily="34" charset="0"/>
            </a:endParaRPr>
          </a:p>
        </p:txBody>
      </p:sp>
      <p:sp>
        <p:nvSpPr>
          <p:cNvPr id="7" name="Rectangle 6"/>
          <p:cNvSpPr/>
          <p:nvPr/>
        </p:nvSpPr>
        <p:spPr>
          <a:xfrm>
            <a:off x="2087724" y="3057804"/>
            <a:ext cx="4806534" cy="646331"/>
          </a:xfrm>
          <a:prstGeom prst="rect">
            <a:avLst/>
          </a:prstGeom>
        </p:spPr>
        <p:txBody>
          <a:bodyPr wrap="square">
            <a:spAutoFit/>
          </a:bodyPr>
          <a:lstStyle/>
          <a:p>
            <a:pPr algn="ctr"/>
            <a:r>
              <a:rPr lang="fr-FR" sz="3600" b="1" dirty="0">
                <a:solidFill>
                  <a:schemeClr val="bg1"/>
                </a:solidFill>
                <a:latin typeface="Book Antiqua" pitchFamily="18" charset="0"/>
              </a:rPr>
              <a:t>Nous croyons en Toi.</a:t>
            </a:r>
          </a:p>
        </p:txBody>
      </p:sp>
      <p:sp>
        <p:nvSpPr>
          <p:cNvPr id="17" name="ZoneTexte 16">
            <a:extLst>
              <a:ext uri="{FF2B5EF4-FFF2-40B4-BE49-F238E27FC236}">
                <a16:creationId xmlns:a16="http://schemas.microsoft.com/office/drawing/2014/main" id="{E1F2A586-CAF2-4342-C4D2-8EB8490C0B1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F4F21660-31FC-671C-1C19-23CD7BF574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24128" y="1275606"/>
            <a:ext cx="3024336" cy="1200329"/>
          </a:xfrm>
          <a:prstGeom prst="rect">
            <a:avLst/>
          </a:prstGeom>
        </p:spPr>
        <p:txBody>
          <a:bodyPr wrap="square">
            <a:spAutoFit/>
          </a:bodyPr>
          <a:lstStyle/>
          <a:p>
            <a:pPr algn="just" rtl="1"/>
            <a:r>
              <a:rPr lang="ar-AE" sz="3600" dirty="0">
                <a:solidFill>
                  <a:schemeClr val="bg1"/>
                </a:solidFill>
              </a:rPr>
              <a:t>لأنك </a:t>
            </a:r>
            <a:r>
              <a:rPr lang="fr-FR" sz="3600" dirty="0">
                <a:solidFill>
                  <a:schemeClr val="bg1"/>
                </a:solidFill>
              </a:rPr>
              <a:t>)</a:t>
            </a:r>
            <a:r>
              <a:rPr lang="ar-AE" sz="3600" dirty="0">
                <a:solidFill>
                  <a:schemeClr val="bg1"/>
                </a:solidFill>
              </a:rPr>
              <a:t>أتيت </a:t>
            </a:r>
            <a:r>
              <a:rPr lang="fr-FR" sz="3600" dirty="0">
                <a:solidFill>
                  <a:schemeClr val="bg1"/>
                </a:solidFill>
              </a:rPr>
              <a:t> /</a:t>
            </a:r>
            <a:r>
              <a:rPr lang="ar-AE" sz="3600" dirty="0">
                <a:solidFill>
                  <a:schemeClr val="bg1"/>
                </a:solidFill>
              </a:rPr>
              <a:t>قمت</a:t>
            </a:r>
            <a:r>
              <a:rPr lang="fr-FR" sz="3600" dirty="0">
                <a:solidFill>
                  <a:schemeClr val="bg1"/>
                </a:solidFill>
              </a:rPr>
              <a:t>(</a:t>
            </a:r>
            <a:r>
              <a:rPr lang="ar-AE" sz="3600" dirty="0">
                <a:solidFill>
                  <a:schemeClr val="bg1"/>
                </a:solidFill>
              </a:rPr>
              <a:t> وخلصتنا</a:t>
            </a:r>
            <a:endParaRPr lang="fr-FR" sz="3600" dirty="0">
              <a:solidFill>
                <a:schemeClr val="bg1"/>
              </a:solidFill>
            </a:endParaRPr>
          </a:p>
        </p:txBody>
      </p:sp>
      <p:sp>
        <p:nvSpPr>
          <p:cNvPr id="6" name="Rectangle 5"/>
          <p:cNvSpPr/>
          <p:nvPr/>
        </p:nvSpPr>
        <p:spPr>
          <a:xfrm>
            <a:off x="503548" y="1275607"/>
            <a:ext cx="4284476" cy="1200329"/>
          </a:xfrm>
          <a:prstGeom prst="rect">
            <a:avLst/>
          </a:prstGeom>
        </p:spPr>
        <p:txBody>
          <a:bodyPr wrap="square">
            <a:spAutoFit/>
          </a:bodyPr>
          <a:lstStyle/>
          <a:p>
            <a:pPr algn="just"/>
            <a:r>
              <a:rPr lang="pt-BR" sz="3600" dirty="0">
                <a:solidFill>
                  <a:schemeClr val="bg1"/>
                </a:solidFill>
                <a:latin typeface="CS Avva Shenouda" pitchFamily="34" charset="0"/>
              </a:rPr>
              <a:t>Je (ak`i / aktwnk) akcw] `mmon.</a:t>
            </a:r>
            <a:endParaRPr lang="fr-FR" sz="3600" dirty="0">
              <a:solidFill>
                <a:schemeClr val="bg1"/>
              </a:solidFill>
              <a:latin typeface="CS Avva Shenouda" pitchFamily="34" charset="0"/>
            </a:endParaRPr>
          </a:p>
        </p:txBody>
      </p:sp>
      <p:sp>
        <p:nvSpPr>
          <p:cNvPr id="7" name="Rectangle 6"/>
          <p:cNvSpPr/>
          <p:nvPr/>
        </p:nvSpPr>
        <p:spPr>
          <a:xfrm>
            <a:off x="503548" y="3057804"/>
            <a:ext cx="8244916" cy="1200329"/>
          </a:xfrm>
          <a:prstGeom prst="rect">
            <a:avLst/>
          </a:prstGeom>
        </p:spPr>
        <p:txBody>
          <a:bodyPr wrap="square">
            <a:spAutoFit/>
          </a:bodyPr>
          <a:lstStyle/>
          <a:p>
            <a:pPr algn="ctr"/>
            <a:r>
              <a:rPr lang="fr-FR" sz="3600" b="1" dirty="0">
                <a:solidFill>
                  <a:schemeClr val="bg1"/>
                </a:solidFill>
                <a:latin typeface="Book Antiqua" pitchFamily="18" charset="0"/>
              </a:rPr>
              <a:t>Car tu (vins / ressuscitas) </a:t>
            </a:r>
          </a:p>
          <a:p>
            <a:pPr algn="ctr"/>
            <a:r>
              <a:rPr lang="fr-FR" sz="3600" b="1" dirty="0">
                <a:solidFill>
                  <a:schemeClr val="bg1"/>
                </a:solidFill>
                <a:latin typeface="Book Antiqua" pitchFamily="18" charset="0"/>
              </a:rPr>
              <a:t>et nous sauvas.</a:t>
            </a:r>
          </a:p>
        </p:txBody>
      </p:sp>
      <p:sp>
        <p:nvSpPr>
          <p:cNvPr id="17" name="ZoneTexte 16">
            <a:extLst>
              <a:ext uri="{FF2B5EF4-FFF2-40B4-BE49-F238E27FC236}">
                <a16:creationId xmlns:a16="http://schemas.microsoft.com/office/drawing/2014/main" id="{6AA39728-5125-F773-CB96-ECB911CDBFF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E852EBC3-00CE-F6B5-78C5-729C169372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27343" y="1275606"/>
            <a:ext cx="2905097" cy="646331"/>
          </a:xfrm>
          <a:prstGeom prst="rect">
            <a:avLst/>
          </a:prstGeom>
        </p:spPr>
        <p:txBody>
          <a:bodyPr wrap="square">
            <a:spAutoFit/>
          </a:bodyPr>
          <a:lstStyle/>
          <a:p>
            <a:pPr algn="just" rtl="1"/>
            <a:r>
              <a:rPr lang="ar-AE" sz="3600" dirty="0">
                <a:solidFill>
                  <a:schemeClr val="bg1"/>
                </a:solidFill>
              </a:rPr>
              <a:t>تعهدنا بخلاصك</a:t>
            </a:r>
            <a:endParaRPr lang="fr-FR" sz="3600" dirty="0">
              <a:solidFill>
                <a:schemeClr val="bg1"/>
              </a:solidFill>
            </a:endParaRPr>
          </a:p>
        </p:txBody>
      </p:sp>
      <p:sp>
        <p:nvSpPr>
          <p:cNvPr id="6" name="Rectangle 5"/>
          <p:cNvSpPr/>
          <p:nvPr/>
        </p:nvSpPr>
        <p:spPr>
          <a:xfrm>
            <a:off x="539552" y="1275606"/>
            <a:ext cx="4302478" cy="1200329"/>
          </a:xfrm>
          <a:prstGeom prst="rect">
            <a:avLst/>
          </a:prstGeom>
        </p:spPr>
        <p:txBody>
          <a:bodyPr wrap="square">
            <a:spAutoFit/>
          </a:bodyPr>
          <a:lstStyle/>
          <a:p>
            <a:pPr algn="just"/>
            <a:r>
              <a:rPr lang="fr-FR" sz="3600" dirty="0">
                <a:solidFill>
                  <a:prstClr val="white"/>
                </a:solidFill>
                <a:latin typeface="CS Avva Shenouda" pitchFamily="34" charset="0"/>
              </a:rPr>
              <a:t>¿ </a:t>
            </a:r>
            <a:r>
              <a:rPr lang="pt-BR" sz="3600" dirty="0">
                <a:solidFill>
                  <a:schemeClr val="bg1"/>
                </a:solidFill>
                <a:latin typeface="CS Avva Shenouda" pitchFamily="34" charset="0"/>
              </a:rPr>
              <a:t>Jempensini qen pekoujai.</a:t>
            </a:r>
            <a:endParaRPr lang="fr-FR" sz="3600" dirty="0">
              <a:solidFill>
                <a:schemeClr val="bg1"/>
              </a:solidFill>
              <a:latin typeface="CS Avva Shenouda" pitchFamily="34" charset="0"/>
            </a:endParaRPr>
          </a:p>
        </p:txBody>
      </p:sp>
      <p:sp>
        <p:nvSpPr>
          <p:cNvPr id="7" name="Rectangle 6"/>
          <p:cNvSpPr/>
          <p:nvPr/>
        </p:nvSpPr>
        <p:spPr>
          <a:xfrm>
            <a:off x="1169622" y="3057804"/>
            <a:ext cx="6804756" cy="646331"/>
          </a:xfrm>
          <a:prstGeom prst="rect">
            <a:avLst/>
          </a:prstGeom>
        </p:spPr>
        <p:txBody>
          <a:bodyPr wrap="square">
            <a:spAutoFit/>
          </a:bodyPr>
          <a:lstStyle/>
          <a:p>
            <a:pPr algn="ctr"/>
            <a:r>
              <a:rPr lang="fr-FR" sz="3600" b="1" dirty="0">
                <a:solidFill>
                  <a:schemeClr val="bg1"/>
                </a:solidFill>
                <a:latin typeface="Book Antiqua" pitchFamily="18" charset="0"/>
              </a:rPr>
              <a:t>Donne-nous ton salut.</a:t>
            </a:r>
          </a:p>
        </p:txBody>
      </p:sp>
      <p:sp>
        <p:nvSpPr>
          <p:cNvPr id="17" name="ZoneTexte 16">
            <a:extLst>
              <a:ext uri="{FF2B5EF4-FFF2-40B4-BE49-F238E27FC236}">
                <a16:creationId xmlns:a16="http://schemas.microsoft.com/office/drawing/2014/main" id="{2FF47431-1067-9DAD-F753-710F2B8939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9CA34F11-1C99-319D-B344-1EEC854005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1131590"/>
            <a:ext cx="3096344" cy="1200329"/>
          </a:xfrm>
          <a:prstGeom prst="rect">
            <a:avLst/>
          </a:prstGeom>
        </p:spPr>
        <p:txBody>
          <a:bodyPr wrap="square">
            <a:spAutoFit/>
          </a:bodyPr>
          <a:lstStyle/>
          <a:p>
            <a:pPr algn="just" rtl="1"/>
            <a:r>
              <a:rPr lang="ar-AE" sz="3600" dirty="0">
                <a:solidFill>
                  <a:schemeClr val="bg1"/>
                </a:solidFill>
              </a:rPr>
              <a:t>وأغفر لنا خطايانا</a:t>
            </a:r>
            <a:endParaRPr lang="fr-FR" sz="3600" dirty="0">
              <a:solidFill>
                <a:schemeClr val="bg1"/>
              </a:solidFill>
            </a:endParaRPr>
          </a:p>
          <a:p>
            <a:pPr algn="just" rtl="1"/>
            <a:r>
              <a:rPr lang="ar-AE" sz="3600" dirty="0">
                <a:solidFill>
                  <a:schemeClr val="bg1"/>
                </a:solidFill>
              </a:rPr>
              <a:t>يا رب ارحم.</a:t>
            </a:r>
            <a:endParaRPr lang="fr-FR" sz="3600" dirty="0">
              <a:solidFill>
                <a:schemeClr val="bg1"/>
              </a:solidFill>
            </a:endParaRPr>
          </a:p>
        </p:txBody>
      </p:sp>
      <p:sp>
        <p:nvSpPr>
          <p:cNvPr id="6" name="Rectangle 5"/>
          <p:cNvSpPr/>
          <p:nvPr/>
        </p:nvSpPr>
        <p:spPr>
          <a:xfrm>
            <a:off x="323528" y="1131591"/>
            <a:ext cx="4518502" cy="1200329"/>
          </a:xfrm>
          <a:prstGeom prst="rect">
            <a:avLst/>
          </a:prstGeom>
        </p:spPr>
        <p:txBody>
          <a:bodyPr wrap="square">
            <a:spAutoFit/>
          </a:bodyPr>
          <a:lstStyle/>
          <a:p>
            <a:pPr algn="just"/>
            <a:r>
              <a:rPr lang="pt-BR" sz="3600" dirty="0">
                <a:solidFill>
                  <a:schemeClr val="bg1"/>
                </a:solidFill>
                <a:latin typeface="CS Avva Shenouda" pitchFamily="34" charset="0"/>
              </a:rPr>
              <a:t>Ouoh ,a nennobi nan</a:t>
            </a:r>
            <a:br>
              <a:rPr lang="pt-BR" sz="3600" dirty="0">
                <a:solidFill>
                  <a:schemeClr val="bg1"/>
                </a:solidFill>
                <a:latin typeface="CS Avva Shenouda" pitchFamily="34" charset="0"/>
              </a:rPr>
            </a:br>
            <a:r>
              <a:rPr lang="pt-BR" sz="3600" dirty="0">
                <a:solidFill>
                  <a:schemeClr val="bg1"/>
                </a:solidFill>
                <a:latin typeface="CS Avva Shenouda" pitchFamily="34" charset="0"/>
              </a:rPr>
              <a:t>`ebol. Kuri`e `ele`ycon.</a:t>
            </a:r>
            <a:endParaRPr lang="fr-FR" sz="3600" dirty="0">
              <a:solidFill>
                <a:schemeClr val="bg1"/>
              </a:solidFill>
              <a:latin typeface="CS Avva Shenouda" pitchFamily="34" charset="0"/>
            </a:endParaRPr>
          </a:p>
        </p:txBody>
      </p:sp>
      <p:sp>
        <p:nvSpPr>
          <p:cNvPr id="7" name="Rectangle 6"/>
          <p:cNvSpPr/>
          <p:nvPr/>
        </p:nvSpPr>
        <p:spPr>
          <a:xfrm>
            <a:off x="827584" y="3099613"/>
            <a:ext cx="7776864" cy="1200329"/>
          </a:xfrm>
          <a:prstGeom prst="rect">
            <a:avLst/>
          </a:prstGeom>
        </p:spPr>
        <p:txBody>
          <a:bodyPr wrap="square">
            <a:spAutoFit/>
          </a:bodyPr>
          <a:lstStyle/>
          <a:p>
            <a:pPr algn="ctr"/>
            <a:r>
              <a:rPr lang="fr-FR" sz="3600" b="1" dirty="0">
                <a:solidFill>
                  <a:schemeClr val="bg1"/>
                </a:solidFill>
                <a:latin typeface="Book Antiqua" pitchFamily="18" charset="0"/>
              </a:rPr>
              <a:t>Pardonne-nous nos péchés. </a:t>
            </a:r>
          </a:p>
          <a:p>
            <a:pPr algn="ctr"/>
            <a:r>
              <a:rPr lang="fr-FR" sz="3600" b="1" dirty="0">
                <a:solidFill>
                  <a:schemeClr val="bg1"/>
                </a:solidFill>
                <a:latin typeface="Book Antiqua" pitchFamily="18" charset="0"/>
              </a:rPr>
              <a:t>Pitié Seigneur.</a:t>
            </a:r>
          </a:p>
        </p:txBody>
      </p:sp>
      <p:sp>
        <p:nvSpPr>
          <p:cNvPr id="17" name="ZoneTexte 16">
            <a:extLst>
              <a:ext uri="{FF2B5EF4-FFF2-40B4-BE49-F238E27FC236}">
                <a16:creationId xmlns:a16="http://schemas.microsoft.com/office/drawing/2014/main" id="{0C20755E-12D6-5428-C84B-371EF9F3F1D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4DF3D1A3-7D15-499A-3CD6-E50E3E7A2B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16870" y="573529"/>
            <a:ext cx="7571554" cy="1200329"/>
          </a:xfrm>
          <a:prstGeom prst="rect">
            <a:avLst/>
          </a:prstGeom>
        </p:spPr>
        <p:txBody>
          <a:bodyPr wrap="square">
            <a:spAutoFit/>
          </a:bodyPr>
          <a:lstStyle/>
          <a:p>
            <a:pPr algn="just" rtl="1"/>
            <a:r>
              <a:rPr lang="ar-AE" sz="2400" dirty="0">
                <a:solidFill>
                  <a:schemeClr val="bg1"/>
                </a:solidFill>
              </a:rPr>
              <a:t>قدوس قدوس قدوس رب </a:t>
            </a:r>
            <a:r>
              <a:rPr lang="ar-AE" sz="2400" dirty="0" err="1">
                <a:solidFill>
                  <a:schemeClr val="bg1"/>
                </a:solidFill>
              </a:rPr>
              <a:t>الصباؤوت.</a:t>
            </a:r>
            <a:r>
              <a:rPr lang="ar-AE" sz="2400" dirty="0">
                <a:solidFill>
                  <a:schemeClr val="bg1"/>
                </a:solidFill>
              </a:rPr>
              <a:t> السماء والأرض مملوءتان من مجدك </a:t>
            </a:r>
            <a:r>
              <a:rPr lang="ar-AE" sz="2400" dirty="0" err="1">
                <a:solidFill>
                  <a:schemeClr val="bg1"/>
                </a:solidFill>
              </a:rPr>
              <a:t>وكرامتك.</a:t>
            </a:r>
            <a:r>
              <a:rPr lang="ar-AE" sz="2400" dirty="0">
                <a:solidFill>
                  <a:schemeClr val="bg1"/>
                </a:solidFill>
              </a:rPr>
              <a:t> ارحمنا يا الله الآب ضابط </a:t>
            </a:r>
            <a:r>
              <a:rPr lang="ar-AE" sz="2400" dirty="0" err="1">
                <a:solidFill>
                  <a:schemeClr val="bg1"/>
                </a:solidFill>
              </a:rPr>
              <a:t>الكل.</a:t>
            </a:r>
            <a:r>
              <a:rPr lang="ar-AE" sz="2400" dirty="0">
                <a:solidFill>
                  <a:schemeClr val="bg1"/>
                </a:solidFill>
              </a:rPr>
              <a:t> أيها الثالوث القدوس </a:t>
            </a:r>
            <a:r>
              <a:rPr lang="ar-AE" sz="2400" dirty="0" err="1">
                <a:solidFill>
                  <a:schemeClr val="bg1"/>
                </a:solidFill>
              </a:rPr>
              <a:t>ارحمنا.</a:t>
            </a:r>
            <a:r>
              <a:rPr lang="ar-AE" sz="2400" dirty="0">
                <a:solidFill>
                  <a:schemeClr val="bg1"/>
                </a:solidFill>
              </a:rPr>
              <a:t> أيها الرب إله القوات كن معنا لأنه ليس لنا معين في شدائدنا </a:t>
            </a:r>
            <a:r>
              <a:rPr lang="ar-AE" sz="2400" dirty="0" err="1">
                <a:solidFill>
                  <a:schemeClr val="bg1"/>
                </a:solidFill>
              </a:rPr>
              <a:t>وضيقاتنا</a:t>
            </a:r>
            <a:r>
              <a:rPr lang="ar-AE" sz="2400" dirty="0">
                <a:solidFill>
                  <a:schemeClr val="bg1"/>
                </a:solidFill>
              </a:rPr>
              <a:t> سواك.</a:t>
            </a:r>
            <a:endParaRPr lang="fr-FR" sz="2400" dirty="0">
              <a:solidFill>
                <a:schemeClr val="bg1"/>
              </a:solidFill>
            </a:endParaRPr>
          </a:p>
        </p:txBody>
      </p:sp>
      <p:sp>
        <p:nvSpPr>
          <p:cNvPr id="7" name="Rectangle 6"/>
          <p:cNvSpPr/>
          <p:nvPr/>
        </p:nvSpPr>
        <p:spPr>
          <a:xfrm>
            <a:off x="683568" y="2463738"/>
            <a:ext cx="7848872" cy="2246769"/>
          </a:xfrm>
          <a:prstGeom prst="rect">
            <a:avLst/>
          </a:prstGeom>
        </p:spPr>
        <p:txBody>
          <a:bodyPr wrap="square">
            <a:spAutoFit/>
          </a:bodyPr>
          <a:lstStyle/>
          <a:p>
            <a:pPr algn="ctr"/>
            <a:r>
              <a:rPr lang="fr-FR" sz="2000" b="1" dirty="0">
                <a:solidFill>
                  <a:schemeClr val="bg1"/>
                </a:solidFill>
                <a:latin typeface="Book Antiqua" pitchFamily="18" charset="0"/>
              </a:rPr>
              <a:t>Saint, Saint, Saint, Seigneur Sabaot, </a:t>
            </a:r>
          </a:p>
          <a:p>
            <a:pPr algn="ctr"/>
            <a:r>
              <a:rPr lang="fr-FR" sz="2000" b="1" dirty="0">
                <a:solidFill>
                  <a:schemeClr val="bg1"/>
                </a:solidFill>
                <a:latin typeface="Book Antiqua" pitchFamily="18" charset="0"/>
              </a:rPr>
              <a:t>le ciel et la terre sont remplis de Ta gloire et de ton honneur.</a:t>
            </a:r>
          </a:p>
          <a:p>
            <a:pPr algn="ctr"/>
            <a:r>
              <a:rPr lang="fr-FR" sz="2000" b="1" dirty="0">
                <a:solidFill>
                  <a:schemeClr val="bg1"/>
                </a:solidFill>
                <a:latin typeface="Book Antiqua" pitchFamily="18" charset="0"/>
              </a:rPr>
              <a:t>Pitié pour nous ô Dieu le Père tout puissant. </a:t>
            </a:r>
          </a:p>
          <a:p>
            <a:pPr algn="ctr"/>
            <a:r>
              <a:rPr lang="fr-FR" sz="2000" b="1" dirty="0">
                <a:solidFill>
                  <a:schemeClr val="bg1"/>
                </a:solidFill>
                <a:latin typeface="Book Antiqua" pitchFamily="18" charset="0"/>
              </a:rPr>
              <a:t>Pitié pour nous ô Trinité Sainte. </a:t>
            </a:r>
          </a:p>
          <a:p>
            <a:pPr algn="ctr"/>
            <a:r>
              <a:rPr lang="fr-FR" sz="2000" b="1" dirty="0">
                <a:solidFill>
                  <a:schemeClr val="bg1"/>
                </a:solidFill>
                <a:latin typeface="Book Antiqua" pitchFamily="18" charset="0"/>
              </a:rPr>
              <a:t>Ô Seigneur Dieu des puissances sois avec nous, </a:t>
            </a:r>
          </a:p>
          <a:p>
            <a:pPr algn="ctr"/>
            <a:r>
              <a:rPr lang="fr-FR" sz="2000" b="1" dirty="0">
                <a:solidFill>
                  <a:schemeClr val="bg1"/>
                </a:solidFill>
                <a:latin typeface="Book Antiqua" pitchFamily="18" charset="0"/>
              </a:rPr>
              <a:t>car nous n'attendons d'aide que de toi </a:t>
            </a:r>
          </a:p>
          <a:p>
            <a:pPr algn="ctr"/>
            <a:r>
              <a:rPr lang="fr-FR" sz="2000" b="1" dirty="0">
                <a:solidFill>
                  <a:schemeClr val="bg1"/>
                </a:solidFill>
                <a:latin typeface="Book Antiqua" pitchFamily="18" charset="0"/>
              </a:rPr>
              <a:t>dans nos difficultés et nos angoisses.</a:t>
            </a:r>
          </a:p>
        </p:txBody>
      </p:sp>
      <p:sp>
        <p:nvSpPr>
          <p:cNvPr id="16" name="ZoneTexte 15">
            <a:extLst>
              <a:ext uri="{FF2B5EF4-FFF2-40B4-BE49-F238E27FC236}">
                <a16:creationId xmlns:a16="http://schemas.microsoft.com/office/drawing/2014/main" id="{D85CFB81-9D9A-B2BB-4643-3C9A753756E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3A480781-C3BE-3CAB-D6DE-276D74F85C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95536" y="573528"/>
            <a:ext cx="8208912" cy="1200329"/>
          </a:xfrm>
          <a:prstGeom prst="rect">
            <a:avLst/>
          </a:prstGeom>
        </p:spPr>
        <p:txBody>
          <a:bodyPr wrap="square">
            <a:spAutoFit/>
          </a:bodyPr>
          <a:lstStyle/>
          <a:p>
            <a:pPr algn="ctr" rtl="1"/>
            <a:r>
              <a:rPr lang="ar-AE" sz="2400" dirty="0">
                <a:solidFill>
                  <a:schemeClr val="bg1"/>
                </a:solidFill>
              </a:rPr>
              <a:t>حل واغفر واصفح لنا يا الله عن سيئاتنا التي صنعناها بإرادتنا والتي صنعناها بغير إرادتنا التي فعلناها بمعرفة والتي فعلناها بغير معرفة الخفية </a:t>
            </a:r>
            <a:r>
              <a:rPr lang="ar-AE" sz="2400" dirty="0" err="1">
                <a:solidFill>
                  <a:schemeClr val="bg1"/>
                </a:solidFill>
              </a:rPr>
              <a:t>والظاهرة.</a:t>
            </a:r>
            <a:r>
              <a:rPr lang="ar-AE" sz="2400" dirty="0">
                <a:solidFill>
                  <a:schemeClr val="bg1"/>
                </a:solidFill>
              </a:rPr>
              <a:t> يا رب اغفرها لنا من أجل اسمك القدوس الذي دعي </a:t>
            </a:r>
            <a:r>
              <a:rPr lang="ar-AE" sz="2400" dirty="0" err="1">
                <a:solidFill>
                  <a:schemeClr val="bg1"/>
                </a:solidFill>
              </a:rPr>
              <a:t>علينا.</a:t>
            </a:r>
            <a:r>
              <a:rPr lang="ar-AE" sz="2400" dirty="0">
                <a:solidFill>
                  <a:schemeClr val="bg1"/>
                </a:solidFill>
              </a:rPr>
              <a:t> كرحمتك يا رب وليس كخطايانا.</a:t>
            </a:r>
            <a:endParaRPr lang="fr-FR" sz="2400" dirty="0">
              <a:solidFill>
                <a:schemeClr val="bg1"/>
              </a:solidFill>
            </a:endParaRPr>
          </a:p>
        </p:txBody>
      </p:sp>
      <p:sp>
        <p:nvSpPr>
          <p:cNvPr id="7" name="Rectangle 6"/>
          <p:cNvSpPr/>
          <p:nvPr/>
        </p:nvSpPr>
        <p:spPr>
          <a:xfrm>
            <a:off x="683568" y="2463738"/>
            <a:ext cx="7920880" cy="1938992"/>
          </a:xfrm>
          <a:prstGeom prst="rect">
            <a:avLst/>
          </a:prstGeom>
        </p:spPr>
        <p:txBody>
          <a:bodyPr wrap="square">
            <a:spAutoFit/>
          </a:bodyPr>
          <a:lstStyle/>
          <a:p>
            <a:pPr algn="ctr"/>
            <a:r>
              <a:rPr lang="fr-FR" sz="2000" b="1" dirty="0">
                <a:solidFill>
                  <a:schemeClr val="bg1"/>
                </a:solidFill>
                <a:latin typeface="Book Antiqua" pitchFamily="18" charset="0"/>
              </a:rPr>
              <a:t>Ô Dieu délie, pardonne et remets nos péchés ; </a:t>
            </a:r>
          </a:p>
          <a:p>
            <a:pPr algn="ctr"/>
            <a:r>
              <a:rPr lang="fr-FR" sz="2000" b="1" dirty="0">
                <a:solidFill>
                  <a:schemeClr val="bg1"/>
                </a:solidFill>
                <a:latin typeface="Book Antiqua" pitchFamily="18" charset="0"/>
              </a:rPr>
              <a:t>ceux que nous avons commis volontairement ou involontairement,</a:t>
            </a:r>
          </a:p>
          <a:p>
            <a:pPr algn="ctr"/>
            <a:r>
              <a:rPr lang="fr-FR" sz="2000" b="1" dirty="0">
                <a:solidFill>
                  <a:schemeClr val="bg1"/>
                </a:solidFill>
                <a:latin typeface="Book Antiqua" pitchFamily="18" charset="0"/>
              </a:rPr>
              <a:t> consciemment ou inconsciemment, secrètement ou en public. </a:t>
            </a:r>
          </a:p>
          <a:p>
            <a:pPr algn="ctr"/>
            <a:r>
              <a:rPr lang="fr-FR" sz="2000" b="1" dirty="0">
                <a:solidFill>
                  <a:schemeClr val="bg1"/>
                </a:solidFill>
                <a:latin typeface="Book Antiqua" pitchFamily="18" charset="0"/>
              </a:rPr>
              <a:t>Ô Seigneur pardonne-les-nous à cause de Ton saint Nom </a:t>
            </a:r>
          </a:p>
          <a:p>
            <a:pPr algn="ctr"/>
            <a:r>
              <a:rPr lang="fr-FR" sz="2000" b="1" dirty="0">
                <a:solidFill>
                  <a:schemeClr val="bg1"/>
                </a:solidFill>
                <a:latin typeface="Book Antiqua" pitchFamily="18" charset="0"/>
              </a:rPr>
              <a:t>qui a été invoqué sur nous. </a:t>
            </a:r>
          </a:p>
          <a:p>
            <a:pPr algn="ctr"/>
            <a:r>
              <a:rPr lang="fr-FR" sz="2000" b="1" dirty="0">
                <a:solidFill>
                  <a:schemeClr val="bg1"/>
                </a:solidFill>
                <a:latin typeface="Book Antiqua" pitchFamily="18" charset="0"/>
              </a:rPr>
              <a:t>Selon Ta miséricorde Seigneur et non selon nos péchés.</a:t>
            </a:r>
          </a:p>
        </p:txBody>
      </p:sp>
      <p:sp>
        <p:nvSpPr>
          <p:cNvPr id="16" name="ZoneTexte 15">
            <a:extLst>
              <a:ext uri="{FF2B5EF4-FFF2-40B4-BE49-F238E27FC236}">
                <a16:creationId xmlns:a16="http://schemas.microsoft.com/office/drawing/2014/main" id="{E9713927-3C13-FB60-5B4C-D9F2769D0EE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9E6D10CF-5466-A856-8091-282C178B4F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395536" y="92693"/>
            <a:ext cx="7308812" cy="4685898"/>
          </a:xfrm>
          <a:prstGeom prst="rect">
            <a:avLst/>
          </a:prstGeom>
        </p:spPr>
        <p:txBody>
          <a:bodyPr wrap="square">
            <a:spAutoFit/>
          </a:bodyPr>
          <a:lstStyle/>
          <a:p>
            <a:pPr algn="just"/>
            <a:r>
              <a:rPr lang="pt-BR" sz="2325" dirty="0">
                <a:solidFill>
                  <a:prstClr val="white"/>
                </a:solidFill>
                <a:latin typeface="Avva_Marcos" pitchFamily="82" charset="0"/>
              </a:rPr>
              <a:t>G</a:t>
            </a:r>
            <a:r>
              <a:rPr lang="pt-BR" sz="2325" dirty="0">
                <a:solidFill>
                  <a:prstClr val="white"/>
                </a:solidFill>
                <a:latin typeface="CS Avva Shenouda" panose="020B7200000000000000" pitchFamily="34" charset="0"/>
              </a:rPr>
              <a:t>e peniwt etqen nivyou`i </a:t>
            </a:r>
          </a:p>
          <a:p>
            <a:pPr algn="just"/>
            <a:r>
              <a:rPr lang="pt-BR" sz="2325" dirty="0">
                <a:solidFill>
                  <a:prstClr val="white"/>
                </a:solidFill>
                <a:latin typeface="CS Avva Shenouda" panose="020B7200000000000000" pitchFamily="34" charset="0"/>
              </a:rPr>
              <a:t>mareftoubo `nje pekran @ </a:t>
            </a:r>
          </a:p>
          <a:p>
            <a:pPr algn="just"/>
            <a:r>
              <a:rPr lang="pt-BR" sz="2325" dirty="0">
                <a:solidFill>
                  <a:prstClr val="white"/>
                </a:solidFill>
                <a:latin typeface="CS Avva Shenouda" panose="020B7200000000000000" pitchFamily="34" charset="0"/>
              </a:rPr>
              <a:t>marec`i `nje tekmetouro </a:t>
            </a:r>
          </a:p>
          <a:p>
            <a:pPr algn="just"/>
            <a:r>
              <a:rPr lang="pt-BR" sz="2325" dirty="0">
                <a:solidFill>
                  <a:prstClr val="white"/>
                </a:solidFill>
                <a:latin typeface="CS Avva Shenouda" panose="020B7200000000000000" pitchFamily="34" charset="0"/>
              </a:rPr>
              <a:t>petehnak marefswpi</a:t>
            </a:r>
          </a:p>
          <a:p>
            <a:pPr algn="just"/>
            <a:r>
              <a:rPr lang="pt-BR" sz="2325" dirty="0">
                <a:solidFill>
                  <a:prstClr val="white"/>
                </a:solidFill>
                <a:latin typeface="CS Avva Shenouda" panose="020B7200000000000000" pitchFamily="34" charset="0"/>
              </a:rPr>
              <a:t> `m`vry] qen `tve nem hijen pikahi @ </a:t>
            </a:r>
          </a:p>
          <a:p>
            <a:pPr algn="just"/>
            <a:r>
              <a:rPr lang="pt-BR" sz="2325" dirty="0">
                <a:solidFill>
                  <a:prstClr val="white"/>
                </a:solidFill>
                <a:latin typeface="CS Avva Shenouda" panose="020B7200000000000000" pitchFamily="34" charset="0"/>
              </a:rPr>
              <a:t>penwik `nte rac] myif nan `mvoou </a:t>
            </a:r>
          </a:p>
          <a:p>
            <a:pPr algn="just"/>
            <a:r>
              <a:rPr lang="pt-BR" sz="2325" dirty="0">
                <a:solidFill>
                  <a:prstClr val="white"/>
                </a:solidFill>
                <a:latin typeface="CS Avva Shenouda" panose="020B7200000000000000" pitchFamily="34" charset="0"/>
              </a:rPr>
              <a:t>ouoh ,a nyeteron nan `ebol @ </a:t>
            </a:r>
          </a:p>
          <a:p>
            <a:pPr algn="just"/>
            <a:r>
              <a:rPr lang="pt-BR" sz="2325" dirty="0">
                <a:solidFill>
                  <a:prstClr val="white"/>
                </a:solidFill>
                <a:latin typeface="CS Avva Shenouda" panose="020B7200000000000000" pitchFamily="34" charset="0"/>
              </a:rPr>
              <a:t>m`vry] hwn `nten,w `ebol </a:t>
            </a:r>
          </a:p>
          <a:p>
            <a:pPr algn="just"/>
            <a:r>
              <a:rPr lang="pt-BR" sz="2325" dirty="0">
                <a:solidFill>
                  <a:prstClr val="white"/>
                </a:solidFill>
                <a:latin typeface="CS Avva Shenouda" panose="020B7200000000000000" pitchFamily="34" charset="0"/>
              </a:rPr>
              <a:t>`nnyete ouon `ntan `erwou @ </a:t>
            </a:r>
          </a:p>
          <a:p>
            <a:pPr algn="just"/>
            <a:r>
              <a:rPr lang="pt-BR" sz="2325" dirty="0">
                <a:solidFill>
                  <a:prstClr val="white"/>
                </a:solidFill>
                <a:latin typeface="CS Avva Shenouda" panose="020B7200000000000000" pitchFamily="34" charset="0"/>
              </a:rPr>
              <a:t>ouoh `mperenten eqoun `epiracmoc </a:t>
            </a:r>
          </a:p>
          <a:p>
            <a:pPr algn="just"/>
            <a:r>
              <a:rPr lang="pt-BR" sz="2325" dirty="0">
                <a:solidFill>
                  <a:prstClr val="white"/>
                </a:solidFill>
                <a:latin typeface="CS Avva Shenouda" panose="020B7200000000000000" pitchFamily="34" charset="0"/>
              </a:rPr>
              <a:t>alla nahmen `ebol ha pipethwou. </a:t>
            </a:r>
          </a:p>
          <a:p>
            <a:pPr algn="just"/>
            <a:r>
              <a:rPr lang="pt-BR" sz="2325" dirty="0">
                <a:solidFill>
                  <a:prstClr val="white"/>
                </a:solidFill>
                <a:latin typeface="CS Avva Shenouda" panose="020B7200000000000000" pitchFamily="34" charset="0"/>
              </a:rPr>
              <a:t>Qen P=,=c I=y=c Pen¡ @ </a:t>
            </a:r>
          </a:p>
          <a:p>
            <a:pPr algn="just"/>
            <a:r>
              <a:rPr lang="pt-BR" sz="1950" dirty="0">
                <a:solidFill>
                  <a:prstClr val="white"/>
                </a:solidFill>
                <a:latin typeface="CS Avva Shenouda" panose="020B7200000000000000" pitchFamily="34" charset="0"/>
              </a:rPr>
              <a:t>je ;wk te ]metouro nem ]jom nem pi`wou sa eneh `amyn.</a:t>
            </a:r>
            <a:endParaRPr lang="fr-FR" sz="1950" dirty="0">
              <a:solidFill>
                <a:prstClr val="white"/>
              </a:solidFill>
              <a:latin typeface="CS Avva Shenouda" pitchFamily="34" charset="0"/>
            </a:endParaRPr>
          </a:p>
        </p:txBody>
      </p:sp>
      <p:sp>
        <p:nvSpPr>
          <p:cNvPr id="5" name="Rectangle 4"/>
          <p:cNvSpPr/>
          <p:nvPr/>
        </p:nvSpPr>
        <p:spPr>
          <a:xfrm>
            <a:off x="5076056" y="897565"/>
            <a:ext cx="3528392" cy="1615827"/>
          </a:xfrm>
          <a:prstGeom prst="rect">
            <a:avLst/>
          </a:prstGeom>
        </p:spPr>
        <p:txBody>
          <a:bodyPr wrap="square">
            <a:spAutoFit/>
          </a:bodyPr>
          <a:lstStyle/>
          <a:p>
            <a:pPr algn="just" rtl="1"/>
            <a:r>
              <a:rPr lang="ar-AE" sz="3300" dirty="0">
                <a:solidFill>
                  <a:schemeClr val="bg1"/>
                </a:solidFill>
              </a:rPr>
              <a:t>واجعلنا مستحقين أن نقول بشكر أبانا الذي في </a:t>
            </a:r>
            <a:r>
              <a:rPr lang="ar-AE" sz="3300" dirty="0" err="1">
                <a:solidFill>
                  <a:schemeClr val="bg1"/>
                </a:solidFill>
              </a:rPr>
              <a:t>السموات...</a:t>
            </a:r>
            <a:endParaRPr lang="fr-FR" sz="3300" dirty="0">
              <a:solidFill>
                <a:schemeClr val="bg1"/>
              </a:solidFill>
            </a:endParaRPr>
          </a:p>
        </p:txBody>
      </p:sp>
      <p:sp>
        <p:nvSpPr>
          <p:cNvPr id="6" name="Rectangle 5"/>
          <p:cNvSpPr/>
          <p:nvPr/>
        </p:nvSpPr>
        <p:spPr>
          <a:xfrm>
            <a:off x="611560" y="735546"/>
            <a:ext cx="4230470" cy="1477328"/>
          </a:xfrm>
          <a:prstGeom prst="rect">
            <a:avLst/>
          </a:prstGeom>
        </p:spPr>
        <p:txBody>
          <a:bodyPr wrap="square">
            <a:spAutoFit/>
          </a:bodyPr>
          <a:lstStyle/>
          <a:p>
            <a:pPr algn="just"/>
            <a:r>
              <a:rPr lang="pt-BR" sz="3000" dirty="0">
                <a:solidFill>
                  <a:schemeClr val="bg1"/>
                </a:solidFill>
                <a:latin typeface="CS Avva Shenouda" panose="020B7200000000000000" pitchFamily="34" charset="0"/>
              </a:rPr>
              <a:t>`</a:t>
            </a:r>
            <a:r>
              <a:rPr lang="pt-BR" sz="3000" dirty="0">
                <a:solidFill>
                  <a:schemeClr val="bg1"/>
                </a:solidFill>
                <a:latin typeface="Avva_Marcos" pitchFamily="82" charset="0"/>
              </a:rPr>
              <a:t>A</a:t>
            </a:r>
            <a:r>
              <a:rPr lang="pt-BR" sz="3000" dirty="0">
                <a:solidFill>
                  <a:schemeClr val="bg1"/>
                </a:solidFill>
                <a:latin typeface="CS Avva Shenouda" pitchFamily="34" charset="0"/>
              </a:rPr>
              <a:t>riten `nem`psa `njoc qen ouse`phmot @ Je peniwt etqen...</a:t>
            </a:r>
            <a:endParaRPr lang="fr-FR" sz="3000" dirty="0">
              <a:solidFill>
                <a:schemeClr val="bg1"/>
              </a:solidFill>
              <a:latin typeface="CS Avva Shenouda" pitchFamily="34" charset="0"/>
            </a:endParaRPr>
          </a:p>
        </p:txBody>
      </p:sp>
      <p:sp>
        <p:nvSpPr>
          <p:cNvPr id="7" name="Rectangle 6"/>
          <p:cNvSpPr/>
          <p:nvPr/>
        </p:nvSpPr>
        <p:spPr>
          <a:xfrm>
            <a:off x="2087724" y="3057805"/>
            <a:ext cx="4806534" cy="1477328"/>
          </a:xfrm>
          <a:prstGeom prst="rect">
            <a:avLst/>
          </a:prstGeom>
        </p:spPr>
        <p:txBody>
          <a:bodyPr wrap="square">
            <a:spAutoFit/>
          </a:bodyPr>
          <a:lstStyle/>
          <a:p>
            <a:pPr algn="ctr"/>
            <a:r>
              <a:rPr lang="fr-FR" sz="3000" b="1" dirty="0">
                <a:solidFill>
                  <a:schemeClr val="bg1"/>
                </a:solidFill>
                <a:latin typeface="Book Antiqua" pitchFamily="18" charset="0"/>
              </a:rPr>
              <a:t>Rends-nous dignes de dire en action de grâce : Notre Père ...</a:t>
            </a:r>
          </a:p>
        </p:txBody>
      </p:sp>
      <p:sp>
        <p:nvSpPr>
          <p:cNvPr id="11" name="Rectangle 10">
            <a:hlinkClick r:id="" action="ppaction://noaction" highlightClick="1"/>
          </p:cNvPr>
          <p:cNvSpPr/>
          <p:nvPr/>
        </p:nvSpPr>
        <p:spPr>
          <a:xfrm>
            <a:off x="7488324" y="4245936"/>
            <a:ext cx="118813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350" dirty="0">
                <a:solidFill>
                  <a:prstClr val="white"/>
                </a:solidFill>
                <a:latin typeface="CS Avva Shenouda" pitchFamily="34" charset="0"/>
              </a:rPr>
              <a:t>Je peniwt</a:t>
            </a:r>
            <a:endParaRPr lang="fr-FR" sz="1350" dirty="0"/>
          </a:p>
        </p:txBody>
      </p:sp>
      <p:sp>
        <p:nvSpPr>
          <p:cNvPr id="19" name="ZoneTexte 18">
            <a:extLst>
              <a:ext uri="{FF2B5EF4-FFF2-40B4-BE49-F238E27FC236}">
                <a16:creationId xmlns:a16="http://schemas.microsoft.com/office/drawing/2014/main" id="{87AAC033-BD38-B3A7-0834-1FB216F417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schemeClr val="bg1"/>
                </a:solidFill>
                <a:latin typeface="Book Antiqua" pitchFamily="18" charset="0"/>
              </a:rPr>
              <a:t>Louange de Minuit </a:t>
            </a:r>
            <a:r>
              <a:rPr lang="fr-FR" sz="1200" dirty="0">
                <a:solidFill>
                  <a:schemeClr val="bg1"/>
                </a:solidFill>
              </a:rPr>
              <a:t>• </a:t>
            </a:r>
            <a:r>
              <a:rPr lang="fr-FR" sz="1200" dirty="0">
                <a:solidFill>
                  <a:schemeClr val="bg1"/>
                </a:solidFill>
                <a:latin typeface="Book Antiqua" pitchFamily="18" charset="0"/>
              </a:rPr>
              <a:t>Conclusion des prières</a:t>
            </a:r>
          </a:p>
        </p:txBody>
      </p:sp>
      <p:sp>
        <p:nvSpPr>
          <p:cNvPr id="20" name="ZoneTexte 19">
            <a:hlinkClick r:id="rId2" action="ppaction://hlinksldjump"/>
            <a:extLst>
              <a:ext uri="{FF2B5EF4-FFF2-40B4-BE49-F238E27FC236}">
                <a16:creationId xmlns:a16="http://schemas.microsoft.com/office/drawing/2014/main" id="{3AE25276-0D33-ECB8-A3B4-25149E8CA1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transition/>
  <p:timing>
    <p:tnLst>
      <p:par>
        <p:cTn id="1" dur="indefinite" restart="never" nodeType="tmRoot">
          <p:childTnLst>
            <p:seq concurrent="1" nextAc="seek">
              <p:cTn id="2" restart="whenNotActive" fill="hold" evtFilter="cancelBubble" nodeType="interactiveSeq">
                <p:stCondLst>
                  <p:cond evt="onClick" delay="0">
                    <p:tgtEl>
                      <p:spTgt spid="11"/>
                    </p:tgtEl>
                  </p:cond>
                </p:stCondLst>
                <p:endSync evt="end" delay="0">
                  <p:rtn val="all"/>
                </p:endSync>
                <p:childTnLst>
                  <p:par>
                    <p:cTn id="3" fill="hold">
                      <p:stCondLst>
                        <p:cond delay="0"/>
                      </p:stCondLst>
                      <p:childTnLst>
                        <p:par>
                          <p:cTn id="4" fill="hold">
                            <p:stCondLst>
                              <p:cond delay="0"/>
                            </p:stCondLst>
                            <p:childTnLst>
                              <p:par>
                                <p:cTn id="5" presetID="1" presetClass="exit" presetSubtype="0" fill="hold" grpId="1" nodeType="clickEffect">
                                  <p:stCondLst>
                                    <p:cond delay="0"/>
                                  </p:stCondLst>
                                  <p:childTnLst>
                                    <p:set>
                                      <p:cBhvr>
                                        <p:cTn id="6" dur="1" fill="hold">
                                          <p:stCondLst>
                                            <p:cond delay="0"/>
                                          </p:stCondLst>
                                        </p:cTn>
                                        <p:tgtEl>
                                          <p:spTgt spid="6"/>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xit"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hidden"/>
                                      </p:to>
                                    </p:set>
                                  </p:childTnLst>
                                </p:cTn>
                              </p:par>
                            </p:childTnLst>
                          </p:cTn>
                        </p:par>
                      </p:childTnLst>
                    </p:cTn>
                  </p:par>
                </p:childTnLst>
              </p:cTn>
              <p:nextCondLst>
                <p:cond evt="onClick" delay="0">
                  <p:tgtEl>
                    <p:spTgt spid="11"/>
                  </p:tgtEl>
                </p:cond>
              </p:nextCondLst>
            </p:seq>
          </p:childTnLst>
        </p:cTn>
      </p:par>
    </p:tnLst>
    <p:bldLst>
      <p:bldP spid="8" grpId="0"/>
      <p:bldP spid="5" grpId="0"/>
      <p:bldP spid="6" grpId="1"/>
      <p:bldP spid="7" grpId="0"/>
      <p:bldP spid="11" grpId="0" animBg="1"/>
    </p:bldLst>
  </p:timing>
</p:sld>
</file>

<file path=ppt/slides/slide6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E6FF4B4-B7F0-810B-BB64-D11AAD07C27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6" name="Rectangle 5">
            <a:hlinkClick r:id="rId2" action="ppaction://hlinksldjump"/>
            <a:extLst>
              <a:ext uri="{FF2B5EF4-FFF2-40B4-BE49-F238E27FC236}">
                <a16:creationId xmlns:a16="http://schemas.microsoft.com/office/drawing/2014/main" id="{4936A813-79AC-A1C9-2844-469742D6F2E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9878F46-2A7B-E478-59DB-D598C6FCB5E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E4E92DD-EA4D-1A92-85B8-4895C5F8147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a:solidFill>
                  <a:prstClr val="white"/>
                </a:solidFill>
                <a:latin typeface="CS Avva Shenouda" pitchFamily="34" charset="0"/>
              </a:rPr>
              <a:t>}'</a:t>
            </a:r>
            <a:r>
              <a:rPr lang="fr-FR" sz="3750" dirty="0" err="1">
                <a:solidFill>
                  <a:prstClr val="white"/>
                </a:solidFill>
                <a:latin typeface="CS Avva Shenouda" pitchFamily="34" charset="0"/>
              </a:rPr>
              <a:t>ali</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nte</a:t>
            </a:r>
            <a:r>
              <a:rPr lang="fr-FR" sz="3750" dirty="0">
                <a:solidFill>
                  <a:prstClr val="white"/>
                </a:solidFill>
                <a:latin typeface="CS Avva Shenouda" pitchFamily="34" charset="0"/>
              </a:rPr>
              <a:t> Pi`</a:t>
            </a:r>
            <a:r>
              <a:rPr lang="fr-FR" sz="3750" dirty="0" err="1">
                <a:solidFill>
                  <a:prstClr val="white"/>
                </a:solidFill>
                <a:latin typeface="CS Avva Shenouda" pitchFamily="34" charset="0"/>
              </a:rPr>
              <a:t>cnau</a:t>
            </a:r>
            <a:endParaRPr lang="fr-FR" sz="3750" dirty="0">
              <a:solidFill>
                <a:prstClr val="white"/>
              </a:solidFill>
              <a:latin typeface="CS Avva Shenouda" pitchFamily="34" charset="0"/>
            </a:endParaRPr>
          </a:p>
        </p:txBody>
      </p:sp>
      <p:sp>
        <p:nvSpPr>
          <p:cNvPr id="7" name="Rectangle 6"/>
          <p:cNvSpPr/>
          <p:nvPr/>
        </p:nvSpPr>
        <p:spPr>
          <a:xfrm>
            <a:off x="1143000" y="2969389"/>
            <a:ext cx="6858000" cy="715581"/>
          </a:xfrm>
          <a:prstGeom prst="rect">
            <a:avLst/>
          </a:prstGeom>
        </p:spPr>
        <p:txBody>
          <a:bodyPr wrap="square">
            <a:spAutoFit/>
          </a:bodyPr>
          <a:lstStyle/>
          <a:p>
            <a:pPr algn="ctr"/>
            <a:r>
              <a:rPr lang="fr-FR" sz="4050" b="1" dirty="0">
                <a:solidFill>
                  <a:prstClr val="white"/>
                </a:solidFill>
                <a:latin typeface="Book Antiqua" pitchFamily="18" charset="0"/>
              </a:rPr>
              <a:t>Psalie Adam du lundi</a:t>
            </a:r>
          </a:p>
        </p:txBody>
      </p:sp>
      <p:sp>
        <p:nvSpPr>
          <p:cNvPr id="2" name="Rectangle 1">
            <a:extLst>
              <a:ext uri="{FF2B5EF4-FFF2-40B4-BE49-F238E27FC236}">
                <a16:creationId xmlns:a16="http://schemas.microsoft.com/office/drawing/2014/main" id="{3217152A-2F30-4930-AF33-54EE791DF4A7}"/>
              </a:ext>
            </a:extLst>
          </p:cNvPr>
          <p:cNvSpPr/>
          <p:nvPr/>
        </p:nvSpPr>
        <p:spPr>
          <a:xfrm>
            <a:off x="3200405" y="1836533"/>
            <a:ext cx="2701381" cy="584775"/>
          </a:xfrm>
          <a:prstGeom prst="rect">
            <a:avLst/>
          </a:prstGeom>
        </p:spPr>
        <p:txBody>
          <a:bodyPr wrap="none">
            <a:spAutoFit/>
          </a:bodyPr>
          <a:lstStyle/>
          <a:p>
            <a:r>
              <a:rPr lang="ar-AE" sz="3200" b="1" dirty="0" err="1">
                <a:solidFill>
                  <a:schemeClr val="bg1"/>
                </a:solidFill>
              </a:rPr>
              <a:t>ابصالية</a:t>
            </a:r>
            <a:r>
              <a:rPr lang="ar-AE" sz="3200" b="1" dirty="0">
                <a:solidFill>
                  <a:schemeClr val="bg1"/>
                </a:solidFill>
              </a:rPr>
              <a:t> يوم </a:t>
            </a:r>
            <a:r>
              <a:rPr lang="ar-AE" sz="3200" b="1" dirty="0" err="1">
                <a:solidFill>
                  <a:schemeClr val="bg1"/>
                </a:solidFill>
              </a:rPr>
              <a:t>الأثنين</a:t>
            </a:r>
            <a:endParaRPr lang="ar-AE" sz="3200" b="1" dirty="0">
              <a:solidFill>
                <a:schemeClr val="bg1"/>
              </a:solidFill>
            </a:endParaRPr>
          </a:p>
        </p:txBody>
      </p:sp>
      <p:sp>
        <p:nvSpPr>
          <p:cNvPr id="18" name="ZoneTexte 17">
            <a:extLst>
              <a:ext uri="{FF2B5EF4-FFF2-40B4-BE49-F238E27FC236}">
                <a16:creationId xmlns:a16="http://schemas.microsoft.com/office/drawing/2014/main" id="{0EBD8145-0BF8-2AEF-F40F-8646C79970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341EB2F3-016A-F459-BBB6-E1AB535110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8219263"/>
      </p:ext>
    </p:extLst>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062103"/>
          </a:xfrm>
          <a:prstGeom prst="rect">
            <a:avLst/>
          </a:prstGeom>
        </p:spPr>
        <p:txBody>
          <a:bodyPr wrap="square">
            <a:spAutoFit/>
          </a:bodyPr>
          <a:lstStyle/>
          <a:p>
            <a:pPr algn="just" rtl="1"/>
            <a:r>
              <a:rPr lang="ar-EG" sz="3200" dirty="0">
                <a:solidFill>
                  <a:prstClr val="white"/>
                </a:solidFill>
              </a:rPr>
              <a:t>ألـوف </a:t>
            </a:r>
            <a:r>
              <a:rPr lang="ar-EG" sz="3200" dirty="0" err="1">
                <a:solidFill>
                  <a:prstClr val="white"/>
                </a:solidFill>
              </a:rPr>
              <a:t>ألـوف</a:t>
            </a:r>
            <a:endParaRPr lang="fr-FR" sz="3200" dirty="0">
              <a:solidFill>
                <a:prstClr val="white"/>
              </a:solidFill>
            </a:endParaRPr>
          </a:p>
          <a:p>
            <a:pPr algn="just" rtl="1"/>
            <a:r>
              <a:rPr lang="ar-EG" sz="3200" dirty="0">
                <a:solidFill>
                  <a:prstClr val="white"/>
                </a:solidFill>
              </a:rPr>
              <a:t> وربـوات ربـوات</a:t>
            </a:r>
            <a:endParaRPr lang="fr-FR" sz="3200" dirty="0">
              <a:solidFill>
                <a:prstClr val="white"/>
              </a:solidFill>
            </a:endParaRPr>
          </a:p>
          <a:p>
            <a:pPr algn="just" rtl="1"/>
            <a:r>
              <a:rPr lang="ar-EG" sz="3200" dirty="0">
                <a:solidFill>
                  <a:prstClr val="white"/>
                </a:solidFill>
              </a:rPr>
              <a:t> يسبحـون ويمجـدون</a:t>
            </a:r>
            <a:endParaRPr lang="fr-FR" sz="3200" dirty="0">
              <a:solidFill>
                <a:prstClr val="white"/>
              </a:solidFill>
            </a:endParaRPr>
          </a:p>
          <a:p>
            <a:pPr algn="just" rtl="1"/>
            <a:r>
              <a:rPr lang="ar-EG" sz="3200" dirty="0">
                <a:solidFill>
                  <a:prstClr val="white"/>
                </a:solidFill>
              </a:rPr>
              <a:t> ربى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Ani`ana`nso `nso @ nem ni`ana`n;ba `n;ba @ cehwc ce]`wou @ `mPa¡ I=y=c.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Par milliers de milliers</a:t>
            </a:r>
          </a:p>
          <a:p>
            <a:pPr algn="ctr"/>
            <a:r>
              <a:rPr lang="fr-FR" sz="2800" b="1" dirty="0">
                <a:solidFill>
                  <a:prstClr val="white"/>
                </a:solidFill>
                <a:latin typeface="Book Antiqua" pitchFamily="18" charset="0"/>
              </a:rPr>
              <a:t>Myriades de myriades</a:t>
            </a:r>
          </a:p>
          <a:p>
            <a:pPr algn="ctr"/>
            <a:r>
              <a:rPr lang="fr-FR" sz="2800" b="1" dirty="0">
                <a:solidFill>
                  <a:prstClr val="white"/>
                </a:solidFill>
                <a:latin typeface="Book Antiqua" pitchFamily="18" charset="0"/>
              </a:rPr>
              <a:t>Ils louent et glorifient</a:t>
            </a:r>
          </a:p>
          <a:p>
            <a:pPr algn="ctr"/>
            <a:r>
              <a:rPr lang="fr-FR" sz="2800" b="1" dirty="0">
                <a:solidFill>
                  <a:prstClr val="white"/>
                </a:solidFill>
                <a:latin typeface="Book Antiqua" pitchFamily="18" charset="0"/>
              </a:rPr>
              <a:t>Mon Seigneur Jésus</a:t>
            </a:r>
          </a:p>
        </p:txBody>
      </p:sp>
      <p:sp>
        <p:nvSpPr>
          <p:cNvPr id="17" name="ZoneTexte 16">
            <a:extLst>
              <a:ext uri="{FF2B5EF4-FFF2-40B4-BE49-F238E27FC236}">
                <a16:creationId xmlns:a16="http://schemas.microsoft.com/office/drawing/2014/main" id="{F5E9A83B-4E04-CCC3-1B6C-7423916598F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83C6A45-55B2-AC66-244C-8697B86D42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9220542"/>
      </p:ext>
    </p:extLst>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062103"/>
          </a:xfrm>
          <a:prstGeom prst="rect">
            <a:avLst/>
          </a:prstGeom>
        </p:spPr>
        <p:txBody>
          <a:bodyPr wrap="square">
            <a:spAutoFit/>
          </a:bodyPr>
          <a:lstStyle/>
          <a:p>
            <a:pPr algn="just" rtl="1"/>
            <a:r>
              <a:rPr lang="ar-EG" sz="3200" dirty="0">
                <a:solidFill>
                  <a:prstClr val="white"/>
                </a:solidFill>
              </a:rPr>
              <a:t>كل من يقـول </a:t>
            </a:r>
            <a:endParaRPr lang="fr-FR" sz="3200" dirty="0">
              <a:solidFill>
                <a:prstClr val="white"/>
              </a:solidFill>
            </a:endParaRPr>
          </a:p>
          <a:p>
            <a:pPr algn="just" rtl="1"/>
            <a:r>
              <a:rPr lang="ar-EG" sz="3200" dirty="0">
                <a:solidFill>
                  <a:prstClr val="white"/>
                </a:solidFill>
              </a:rPr>
              <a:t>يا ربي يسـوع </a:t>
            </a:r>
            <a:endParaRPr lang="fr-FR" sz="3200" dirty="0">
              <a:solidFill>
                <a:prstClr val="white"/>
              </a:solidFill>
            </a:endParaRPr>
          </a:p>
          <a:p>
            <a:pPr algn="just" rtl="1"/>
            <a:r>
              <a:rPr lang="ar-EG" sz="3200" dirty="0">
                <a:solidFill>
                  <a:prstClr val="white"/>
                </a:solidFill>
              </a:rPr>
              <a:t>بيـده سيـف </a:t>
            </a:r>
            <a:endParaRPr lang="fr-FR" sz="3200" dirty="0">
              <a:solidFill>
                <a:prstClr val="white"/>
              </a:solidFill>
            </a:endParaRPr>
          </a:p>
          <a:p>
            <a:pPr algn="just" rtl="1"/>
            <a:r>
              <a:rPr lang="ar-EG" sz="3200" dirty="0">
                <a:solidFill>
                  <a:prstClr val="white"/>
                </a:solidFill>
              </a:rPr>
              <a:t>يصـرع العـدو.</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e;najoc</a:t>
            </a:r>
            <a:r>
              <a:rPr lang="fr-FR" sz="2800" dirty="0">
                <a:solidFill>
                  <a:prstClr val="white"/>
                </a:solidFill>
                <a:latin typeface="CS Avva Shenouda" pitchFamily="34" charset="0"/>
              </a:rPr>
              <a:t> @ je Pa¡ I=y=c @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oucyfi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ntotf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ecrwqt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mpijaji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Ainsi quiconque dit</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Est tel qui, d’une épée</a:t>
            </a:r>
          </a:p>
          <a:p>
            <a:pPr algn="ctr"/>
            <a:r>
              <a:rPr lang="fr-FR" sz="2800" b="1" dirty="0">
                <a:solidFill>
                  <a:prstClr val="white"/>
                </a:solidFill>
                <a:latin typeface="Book Antiqua" pitchFamily="18" charset="0"/>
              </a:rPr>
              <a:t>Terrasse l’ennemi</a:t>
            </a:r>
          </a:p>
        </p:txBody>
      </p:sp>
      <p:sp>
        <p:nvSpPr>
          <p:cNvPr id="17" name="ZoneTexte 16">
            <a:extLst>
              <a:ext uri="{FF2B5EF4-FFF2-40B4-BE49-F238E27FC236}">
                <a16:creationId xmlns:a16="http://schemas.microsoft.com/office/drawing/2014/main" id="{B46D6B37-E71A-2F88-4FC9-E4F1A77A09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B514D6F-7A46-C010-8AB6-88ECC29210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5927364"/>
      </p:ext>
    </p:extLst>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لأنك بالحقيـقـة </a:t>
            </a:r>
            <a:endParaRPr lang="fr-FR" sz="3200" dirty="0">
              <a:solidFill>
                <a:prstClr val="white"/>
              </a:solidFill>
            </a:endParaRPr>
          </a:p>
          <a:p>
            <a:pPr algn="just" rtl="1"/>
            <a:r>
              <a:rPr lang="ar-EG" sz="3200" dirty="0">
                <a:solidFill>
                  <a:prstClr val="white"/>
                </a:solidFill>
              </a:rPr>
              <a:t>قـد تعاليـت جــداً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السمـوات </a:t>
            </a:r>
            <a:endParaRPr lang="fr-FR" sz="3200" dirty="0">
              <a:solidFill>
                <a:prstClr val="white"/>
              </a:solidFill>
            </a:endParaRPr>
          </a:p>
          <a:p>
            <a:pPr algn="just" rtl="1"/>
            <a:r>
              <a:rPr lang="ar-EG" sz="3200" dirty="0">
                <a:solidFill>
                  <a:prstClr val="white"/>
                </a:solidFill>
              </a:rPr>
              <a:t>وعلى الأرض </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emasw</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a:t>
            </a:r>
            <a:r>
              <a:rPr lang="fr-FR" sz="2800" dirty="0">
                <a:solidFill>
                  <a:prstClr val="white"/>
                </a:solidFill>
                <a:latin typeface="CS Avva Shenouda" pitchFamily="34" charset="0"/>
              </a:rPr>
              <a:t>`i @ nem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Toi en vérité</a:t>
            </a:r>
          </a:p>
          <a:p>
            <a:pPr algn="ctr"/>
            <a:r>
              <a:rPr lang="fr-FR" sz="2800" b="1" dirty="0">
                <a:solidFill>
                  <a:prstClr val="white"/>
                </a:solidFill>
                <a:latin typeface="Book Antiqua" pitchFamily="18" charset="0"/>
              </a:rPr>
              <a:t>Tu es très élevé</a:t>
            </a:r>
          </a:p>
          <a:p>
            <a:pPr algn="ctr"/>
            <a:r>
              <a:rPr lang="fr-FR" sz="2800" b="1" dirty="0">
                <a:solidFill>
                  <a:prstClr val="white"/>
                </a:solidFill>
                <a:latin typeface="Book Antiqua" pitchFamily="18" charset="0"/>
              </a:rPr>
              <a:t>Exalté dans les cieux</a:t>
            </a:r>
          </a:p>
          <a:p>
            <a:pPr algn="ctr"/>
            <a:r>
              <a:rPr lang="fr-FR" sz="2800" b="1" dirty="0">
                <a:solidFill>
                  <a:prstClr val="white"/>
                </a:solidFill>
                <a:latin typeface="Book Antiqua" pitchFamily="18" charset="0"/>
              </a:rPr>
              <a:t>Et sur la terre aussi</a:t>
            </a:r>
          </a:p>
        </p:txBody>
      </p:sp>
      <p:sp>
        <p:nvSpPr>
          <p:cNvPr id="17" name="ZoneTexte 16">
            <a:extLst>
              <a:ext uri="{FF2B5EF4-FFF2-40B4-BE49-F238E27FC236}">
                <a16:creationId xmlns:a16="http://schemas.microsoft.com/office/drawing/2014/main" id="{2C4FF568-F4EA-82F8-DA5E-CC6B690A8C6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FDF1085-7CED-A4AA-2FBC-96D14261A7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6376732"/>
      </p:ext>
    </p:extLst>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كل الصـديقـيـن </a:t>
            </a:r>
            <a:endParaRPr lang="fr-FR" sz="3200" dirty="0">
              <a:solidFill>
                <a:prstClr val="white"/>
              </a:solidFill>
            </a:endParaRPr>
          </a:p>
          <a:p>
            <a:pPr algn="just" rtl="1"/>
            <a:r>
              <a:rPr lang="ar-EG" sz="3200" dirty="0">
                <a:solidFill>
                  <a:prstClr val="white"/>
                </a:solidFill>
              </a:rPr>
              <a:t>الـذين أرضـوا الله </a:t>
            </a:r>
            <a:endParaRPr lang="fr-FR" sz="3200" dirty="0">
              <a:solidFill>
                <a:prstClr val="white"/>
              </a:solidFill>
            </a:endParaRPr>
          </a:p>
          <a:p>
            <a:pPr algn="just" rtl="1"/>
            <a:r>
              <a:rPr lang="ar-EG" sz="3200" dirty="0">
                <a:solidFill>
                  <a:prstClr val="white"/>
                </a:solidFill>
              </a:rPr>
              <a:t>يـدرسون </a:t>
            </a:r>
            <a:endParaRPr lang="fr-FR" sz="3200" dirty="0">
              <a:solidFill>
                <a:prstClr val="white"/>
              </a:solidFill>
            </a:endParaRPr>
          </a:p>
          <a:p>
            <a:pPr algn="just" rtl="1"/>
            <a:r>
              <a:rPr lang="ar-EG" sz="3200" dirty="0">
                <a:solidFill>
                  <a:prstClr val="white"/>
                </a:solidFill>
              </a:rPr>
              <a:t>النامـوس كلـه.</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etauranaf</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ceermeletan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ainsi tous les justes</a:t>
            </a:r>
          </a:p>
          <a:p>
            <a:pPr algn="ctr"/>
            <a:r>
              <a:rPr lang="fr-FR" sz="2800" b="1" dirty="0">
                <a:solidFill>
                  <a:prstClr val="white"/>
                </a:solidFill>
                <a:latin typeface="Book Antiqua" pitchFamily="18" charset="0"/>
              </a:rPr>
              <a:t>Ceux qui ont plu à Dieu</a:t>
            </a:r>
          </a:p>
          <a:p>
            <a:pPr algn="ctr"/>
            <a:r>
              <a:rPr lang="fr-FR" sz="2800" b="1" dirty="0">
                <a:solidFill>
                  <a:prstClr val="white"/>
                </a:solidFill>
                <a:latin typeface="Book Antiqua" pitchFamily="18" charset="0"/>
              </a:rPr>
              <a:t>Méditent et étudient</a:t>
            </a:r>
          </a:p>
          <a:p>
            <a:pPr algn="ctr"/>
            <a:r>
              <a:rPr lang="fr-FR" sz="2800" b="1" dirty="0">
                <a:solidFill>
                  <a:prstClr val="white"/>
                </a:solidFill>
                <a:latin typeface="Book Antiqua" pitchFamily="18" charset="0"/>
              </a:rPr>
              <a:t>L’ensemble de la Loi</a:t>
            </a:r>
          </a:p>
        </p:txBody>
      </p:sp>
      <p:sp>
        <p:nvSpPr>
          <p:cNvPr id="17" name="ZoneTexte 16">
            <a:extLst>
              <a:ext uri="{FF2B5EF4-FFF2-40B4-BE49-F238E27FC236}">
                <a16:creationId xmlns:a16="http://schemas.microsoft.com/office/drawing/2014/main" id="{5F10CBD7-70FC-53D7-AC1D-8A27EBD198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017019A-E10D-AC8A-9021-AC4ACFF810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857967"/>
      </p:ext>
    </p:extLst>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29068" cy="2062103"/>
          </a:xfrm>
          <a:prstGeom prst="rect">
            <a:avLst/>
          </a:prstGeom>
        </p:spPr>
        <p:txBody>
          <a:bodyPr wrap="square">
            <a:spAutoFit/>
          </a:bodyPr>
          <a:lstStyle/>
          <a:p>
            <a:pPr algn="just" rtl="1"/>
            <a:r>
              <a:rPr lang="ar-EG" sz="3200" dirty="0">
                <a:solidFill>
                  <a:prstClr val="white"/>
                </a:solidFill>
              </a:rPr>
              <a:t>والله كائـن </a:t>
            </a:r>
            <a:endParaRPr lang="fr-FR" sz="3200" dirty="0">
              <a:solidFill>
                <a:prstClr val="white"/>
              </a:solidFill>
            </a:endParaRPr>
          </a:p>
          <a:p>
            <a:pPr algn="just" rtl="1"/>
            <a:r>
              <a:rPr lang="ar-EG" sz="3200" dirty="0">
                <a:solidFill>
                  <a:prstClr val="white"/>
                </a:solidFill>
              </a:rPr>
              <a:t>أمـامهم </a:t>
            </a:r>
            <a:endParaRPr lang="fr-FR" sz="3200" dirty="0">
              <a:solidFill>
                <a:prstClr val="white"/>
              </a:solidFill>
            </a:endParaRPr>
          </a:p>
          <a:p>
            <a:pPr algn="just" rtl="1"/>
            <a:r>
              <a:rPr lang="ar-EG" sz="3200" dirty="0">
                <a:solidFill>
                  <a:prstClr val="white"/>
                </a:solidFill>
              </a:rPr>
              <a:t>واسمه القـدوس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أفـواههم كل حين </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a:solidFill>
                  <a:prstClr val="white"/>
                </a:solidFill>
                <a:latin typeface="CS Avva Shenouda" pitchFamily="34" charset="0"/>
              </a:rPr>
              <a:t>Ere `V</a:t>
            </a:r>
            <a:r>
              <a:rPr lang="fr-FR" sz="2800" dirty="0">
                <a:solidFill>
                  <a:prstClr val="white"/>
                </a:solidFill>
                <a:latin typeface="CS Avva Shenouda" pitchFamily="34" charset="0"/>
              </a:rPr>
              <a:t>] ,y @ `</a:t>
            </a:r>
            <a:r>
              <a:rPr lang="fr-FR" sz="2800" dirty="0" err="1">
                <a:solidFill>
                  <a:prstClr val="white"/>
                </a:solidFill>
                <a:latin typeface="CS Avva Shenouda" pitchFamily="34" charset="0"/>
              </a:rPr>
              <a:t>mpou`m;o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Pefran</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r>
              <a:rPr lang="ar-SA" sz="2800" dirty="0">
                <a:solidFill>
                  <a:prstClr val="black"/>
                </a:solidFill>
              </a:rPr>
              <a:t> </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Dieu est avec eux</a:t>
            </a:r>
          </a:p>
          <a:p>
            <a:pPr algn="ctr"/>
            <a:r>
              <a:rPr lang="fr-FR" sz="2800" b="1" dirty="0">
                <a:solidFill>
                  <a:prstClr val="white"/>
                </a:solidFill>
                <a:latin typeface="Book Antiqua" pitchFamily="18" charset="0"/>
              </a:rPr>
              <a:t>Aussi, Son Nom Très Saint</a:t>
            </a:r>
          </a:p>
          <a:p>
            <a:pPr algn="ctr"/>
            <a:r>
              <a:rPr lang="fr-FR" sz="2800" b="1" dirty="0">
                <a:solidFill>
                  <a:prstClr val="white"/>
                </a:solidFill>
                <a:latin typeface="Book Antiqua" pitchFamily="18" charset="0"/>
              </a:rPr>
              <a:t>Est toujours sur leurs lèvres</a:t>
            </a:r>
          </a:p>
          <a:p>
            <a:pPr algn="ctr"/>
            <a:r>
              <a:rPr lang="fr-FR" sz="2800" b="1" dirty="0">
                <a:solidFill>
                  <a:prstClr val="white"/>
                </a:solidFill>
                <a:latin typeface="Book Antiqua" pitchFamily="18" charset="0"/>
              </a:rPr>
              <a:t>Toujours et en tout temps</a:t>
            </a:r>
          </a:p>
        </p:txBody>
      </p:sp>
      <p:sp>
        <p:nvSpPr>
          <p:cNvPr id="17" name="ZoneTexte 16">
            <a:extLst>
              <a:ext uri="{FF2B5EF4-FFF2-40B4-BE49-F238E27FC236}">
                <a16:creationId xmlns:a16="http://schemas.microsoft.com/office/drawing/2014/main" id="{B1EB0CDD-E918-B553-E3DE-6BC8AB8F5F7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5B5D9DC-053A-6647-4686-E61A981F6A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5615244"/>
      </p:ext>
    </p:extLst>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062103"/>
          </a:xfrm>
          <a:prstGeom prst="rect">
            <a:avLst/>
          </a:prstGeom>
        </p:spPr>
        <p:txBody>
          <a:bodyPr wrap="square">
            <a:spAutoFit/>
          </a:bodyPr>
          <a:lstStyle/>
          <a:p>
            <a:pPr algn="just" rtl="1"/>
            <a:r>
              <a:rPr lang="ar-EG" sz="3200" dirty="0">
                <a:solidFill>
                  <a:prstClr val="white"/>
                </a:solidFill>
              </a:rPr>
              <a:t>كثيـرة جـداً </a:t>
            </a:r>
            <a:endParaRPr lang="fr-FR" sz="3200" dirty="0">
              <a:solidFill>
                <a:prstClr val="white"/>
              </a:solidFill>
            </a:endParaRPr>
          </a:p>
          <a:p>
            <a:pPr algn="just" rtl="1"/>
            <a:r>
              <a:rPr lang="ar-EG" sz="3200" dirty="0" err="1">
                <a:solidFill>
                  <a:prstClr val="white"/>
                </a:solidFill>
              </a:rPr>
              <a:t>هى</a:t>
            </a:r>
            <a:r>
              <a:rPr lang="ar-EG" sz="3200" dirty="0">
                <a:solidFill>
                  <a:prstClr val="white"/>
                </a:solidFill>
              </a:rPr>
              <a:t> </a:t>
            </a:r>
            <a:r>
              <a:rPr lang="ar-EG" sz="3200" dirty="0" err="1">
                <a:solidFill>
                  <a:prstClr val="white"/>
                </a:solidFill>
              </a:rPr>
              <a:t>رأفـاتك</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أيها الحاكـم العـادل </a:t>
            </a:r>
            <a:endParaRPr lang="fr-FR" sz="3200" dirty="0">
              <a:solidFill>
                <a:prstClr val="white"/>
              </a:solidFill>
            </a:endParaRPr>
          </a:p>
          <a:p>
            <a:pPr algn="just" rtl="1"/>
            <a:r>
              <a:rPr lang="ar-EG" sz="3200" dirty="0">
                <a:solidFill>
                  <a:prstClr val="white"/>
                </a:solidFill>
              </a:rPr>
              <a:t>يـا ربى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Ze`os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emasw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nekmetsenhyt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`w Pa¡ I=y=c.</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Tes compassions, Seigneur</a:t>
            </a:r>
          </a:p>
          <a:p>
            <a:pPr algn="ctr"/>
            <a:r>
              <a:rPr lang="fr-FR" sz="2800" b="1" dirty="0">
                <a:solidFill>
                  <a:prstClr val="white"/>
                </a:solidFill>
                <a:latin typeface="Book Antiqua" pitchFamily="18" charset="0"/>
              </a:rPr>
              <a:t>Qu’elles sont nombreuses, immenses</a:t>
            </a:r>
          </a:p>
          <a:p>
            <a:pPr algn="ctr"/>
            <a:r>
              <a:rPr lang="fr-FR" sz="2800" b="1" dirty="0">
                <a:solidFill>
                  <a:prstClr val="white"/>
                </a:solidFill>
                <a:latin typeface="Book Antiqua" pitchFamily="18" charset="0"/>
              </a:rPr>
              <a:t>Ô Toi le Juste Juge</a:t>
            </a:r>
          </a:p>
          <a:p>
            <a:pPr algn="ctr"/>
            <a:r>
              <a:rPr lang="fr-FR" sz="2800" b="1" dirty="0">
                <a:solidFill>
                  <a:prstClr val="white"/>
                </a:solidFill>
                <a:latin typeface="Book Antiqua" pitchFamily="18" charset="0"/>
              </a:rPr>
              <a:t>Ô mon Seigneur Jésus</a:t>
            </a:r>
          </a:p>
        </p:txBody>
      </p:sp>
      <p:sp>
        <p:nvSpPr>
          <p:cNvPr id="17" name="ZoneTexte 16">
            <a:extLst>
              <a:ext uri="{FF2B5EF4-FFF2-40B4-BE49-F238E27FC236}">
                <a16:creationId xmlns:a16="http://schemas.microsoft.com/office/drawing/2014/main" id="{4DCD53FA-395B-50B0-B8B7-F70905016B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1151748-491B-7EA4-7A73-7251D38CDB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9693556"/>
      </p:ext>
    </p:extLst>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الله هــو </a:t>
            </a:r>
            <a:r>
              <a:rPr lang="ar-EG" sz="3200" dirty="0" err="1">
                <a:solidFill>
                  <a:prstClr val="white"/>
                </a:solidFill>
              </a:rPr>
              <a:t>عمانـوئيل</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الطعـام الحقـيقي </a:t>
            </a:r>
            <a:endParaRPr lang="fr-FR" sz="3200" dirty="0">
              <a:solidFill>
                <a:prstClr val="white"/>
              </a:solidFill>
            </a:endParaRPr>
          </a:p>
          <a:p>
            <a:pPr algn="just" rtl="1"/>
            <a:r>
              <a:rPr lang="ar-EG" sz="3200" dirty="0">
                <a:solidFill>
                  <a:prstClr val="white"/>
                </a:solidFill>
              </a:rPr>
              <a:t>شجـرة الحياة </a:t>
            </a:r>
            <a:endParaRPr lang="fr-FR" sz="3200" dirty="0">
              <a:solidFill>
                <a:prstClr val="white"/>
              </a:solidFill>
            </a:endParaRPr>
          </a:p>
          <a:p>
            <a:pPr algn="just" rtl="1"/>
            <a:r>
              <a:rPr lang="ar-EG" sz="3200" dirty="0">
                <a:solidFill>
                  <a:prstClr val="white"/>
                </a:solidFill>
              </a:rPr>
              <a:t>العـديمـة المـوت.</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trovy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pi`</a:t>
            </a:r>
            <a:r>
              <a:rPr lang="fr-FR" sz="2800" dirty="0" err="1">
                <a:solidFill>
                  <a:prstClr val="white"/>
                </a:solidFill>
                <a:latin typeface="CS Avva Shenouda" pitchFamily="34" charset="0"/>
              </a:rPr>
              <a:t>ssyn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pwnq</a:t>
            </a:r>
            <a:r>
              <a:rPr lang="fr-FR" sz="2800" dirty="0">
                <a:solidFill>
                  <a:prstClr val="white"/>
                </a:solidFill>
                <a:latin typeface="CS Avva Shenouda" pitchFamily="34" charset="0"/>
              </a:rPr>
              <a:t> @ va ]</a:t>
            </a:r>
            <a:r>
              <a:rPr lang="fr-FR" sz="2800" dirty="0" err="1">
                <a:solidFill>
                  <a:prstClr val="white"/>
                </a:solidFill>
                <a:latin typeface="CS Avva Shenouda" pitchFamily="34" charset="0"/>
              </a:rPr>
              <a:t>meta;mou</a:t>
            </a:r>
            <a:r>
              <a:rPr lang="fr-FR" sz="2800" dirty="0">
                <a:solidFill>
                  <a:prstClr val="white"/>
                </a:solidFill>
                <a:latin typeface="CS Avva Shenouda" pitchFamily="34" charset="0"/>
              </a:rPr>
              <a:t>.</a:t>
            </a:r>
          </a:p>
        </p:txBody>
      </p:sp>
      <p:sp>
        <p:nvSpPr>
          <p:cNvPr id="7" name="Rectangle 6"/>
          <p:cNvSpPr/>
          <p:nvPr/>
        </p:nvSpPr>
        <p:spPr>
          <a:xfrm>
            <a:off x="2147829" y="2715766"/>
            <a:ext cx="4806534" cy="1815882"/>
          </a:xfrm>
          <a:prstGeom prst="rect">
            <a:avLst/>
          </a:prstGeom>
        </p:spPr>
        <p:txBody>
          <a:bodyPr wrap="square">
            <a:spAutoFit/>
          </a:bodyPr>
          <a:lstStyle/>
          <a:p>
            <a:pPr algn="ctr"/>
            <a:r>
              <a:rPr lang="fr-FR" sz="2800" b="1" dirty="0">
                <a:solidFill>
                  <a:prstClr val="white"/>
                </a:solidFill>
                <a:latin typeface="Book Antiqua" pitchFamily="18" charset="0"/>
              </a:rPr>
              <a:t>Dieu est Emmanuel</a:t>
            </a:r>
          </a:p>
          <a:p>
            <a:pPr algn="ctr"/>
            <a:r>
              <a:rPr lang="fr-FR" sz="2800" b="1" dirty="0">
                <a:solidFill>
                  <a:prstClr val="white"/>
                </a:solidFill>
                <a:latin typeface="Book Antiqua" pitchFamily="18" charset="0"/>
              </a:rPr>
              <a:t>Nourriture véritable</a:t>
            </a:r>
          </a:p>
          <a:p>
            <a:pPr algn="ctr"/>
            <a:r>
              <a:rPr lang="fr-FR" sz="2800" b="1" dirty="0">
                <a:solidFill>
                  <a:prstClr val="white"/>
                </a:solidFill>
                <a:latin typeface="Book Antiqua" pitchFamily="18" charset="0"/>
              </a:rPr>
              <a:t>Il est l’Arbre de Vie</a:t>
            </a:r>
          </a:p>
          <a:p>
            <a:pPr algn="ctr"/>
            <a:r>
              <a:rPr lang="fr-FR" sz="2800" b="1" dirty="0">
                <a:solidFill>
                  <a:prstClr val="white"/>
                </a:solidFill>
                <a:latin typeface="Book Antiqua" pitchFamily="18" charset="0"/>
              </a:rPr>
              <a:t>Lui qui ne meurt jamais</a:t>
            </a:r>
          </a:p>
        </p:txBody>
      </p:sp>
      <p:sp>
        <p:nvSpPr>
          <p:cNvPr id="17" name="ZoneTexte 16">
            <a:extLst>
              <a:ext uri="{FF2B5EF4-FFF2-40B4-BE49-F238E27FC236}">
                <a16:creationId xmlns:a16="http://schemas.microsoft.com/office/drawing/2014/main" id="{E9F306C5-45D0-02D0-F585-3C935B08F9A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3FDD68C-38D0-B38D-39A1-E266128A07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5929763"/>
      </p:ext>
    </p:extLst>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29068" cy="2062103"/>
          </a:xfrm>
          <a:prstGeom prst="rect">
            <a:avLst/>
          </a:prstGeom>
        </p:spPr>
        <p:txBody>
          <a:bodyPr wrap="square">
            <a:spAutoFit/>
          </a:bodyPr>
          <a:lstStyle/>
          <a:p>
            <a:pPr algn="just" rtl="1"/>
            <a:r>
              <a:rPr lang="ar-EG" sz="3200" dirty="0">
                <a:solidFill>
                  <a:prstClr val="white"/>
                </a:solidFill>
              </a:rPr>
              <a:t>تجمعى فيّ </a:t>
            </a:r>
            <a:endParaRPr lang="fr-FR" sz="3200" dirty="0">
              <a:solidFill>
                <a:prstClr val="white"/>
              </a:solidFill>
            </a:endParaRPr>
          </a:p>
          <a:p>
            <a:pPr algn="just" rtl="1"/>
            <a:r>
              <a:rPr lang="ar-EG" sz="3200" dirty="0">
                <a:solidFill>
                  <a:prstClr val="white"/>
                </a:solidFill>
              </a:rPr>
              <a:t>يا كل </a:t>
            </a:r>
            <a:r>
              <a:rPr lang="ar-EG" sz="3200" dirty="0" err="1">
                <a:solidFill>
                  <a:prstClr val="white"/>
                </a:solidFill>
              </a:rPr>
              <a:t>حواسى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لأسبح وأمجـد </a:t>
            </a:r>
            <a:endParaRPr lang="fr-FR" sz="3200" dirty="0">
              <a:solidFill>
                <a:prstClr val="white"/>
              </a:solidFill>
            </a:endParaRPr>
          </a:p>
          <a:p>
            <a:pPr algn="just" rtl="1"/>
            <a:r>
              <a:rPr lang="ar-EG" sz="3200" dirty="0">
                <a:solidFill>
                  <a:prstClr val="white"/>
                </a:solidFill>
              </a:rPr>
              <a:t>ربى يسـوع</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nalogicmoc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ntahwc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 I=y=c.</a:t>
            </a:r>
          </a:p>
        </p:txBody>
      </p:sp>
      <p:sp>
        <p:nvSpPr>
          <p:cNvPr id="7" name="Rectangle 6"/>
          <p:cNvSpPr/>
          <p:nvPr/>
        </p:nvSpPr>
        <p:spPr>
          <a:xfrm>
            <a:off x="2147829" y="2715766"/>
            <a:ext cx="4806534" cy="1815882"/>
          </a:xfrm>
          <a:prstGeom prst="rect">
            <a:avLst/>
          </a:prstGeom>
        </p:spPr>
        <p:txBody>
          <a:bodyPr wrap="square">
            <a:spAutoFit/>
          </a:bodyPr>
          <a:lstStyle/>
          <a:p>
            <a:pPr algn="ctr"/>
            <a:r>
              <a:rPr lang="fr-FR" sz="2800" b="1" dirty="0">
                <a:solidFill>
                  <a:prstClr val="white"/>
                </a:solidFill>
                <a:latin typeface="Book Antiqua" pitchFamily="18" charset="0"/>
              </a:rPr>
              <a:t>Rassemblez-vous en moi</a:t>
            </a:r>
          </a:p>
          <a:p>
            <a:pPr algn="ctr"/>
            <a:r>
              <a:rPr lang="fr-FR" sz="2800" b="1" dirty="0">
                <a:solidFill>
                  <a:prstClr val="white"/>
                </a:solidFill>
                <a:latin typeface="Book Antiqua" pitchFamily="18" charset="0"/>
              </a:rPr>
              <a:t>En moi, ô tous mes sens</a:t>
            </a:r>
          </a:p>
          <a:p>
            <a:pPr algn="ctr"/>
            <a:r>
              <a:rPr lang="fr-FR" sz="2800" b="1" dirty="0">
                <a:solidFill>
                  <a:prstClr val="white"/>
                </a:solidFill>
                <a:latin typeface="Book Antiqua" pitchFamily="18" charset="0"/>
              </a:rPr>
              <a:t>Que je loue, glorifie</a:t>
            </a:r>
          </a:p>
          <a:p>
            <a:pPr algn="ctr"/>
            <a:r>
              <a:rPr lang="fr-FR" sz="2800" b="1" dirty="0">
                <a:solidFill>
                  <a:prstClr val="white"/>
                </a:solidFill>
                <a:latin typeface="Book Antiqua" pitchFamily="18" charset="0"/>
              </a:rPr>
              <a:t>Mon Seigneur Jésus</a:t>
            </a:r>
          </a:p>
        </p:txBody>
      </p:sp>
      <p:sp>
        <p:nvSpPr>
          <p:cNvPr id="17" name="ZoneTexte 16">
            <a:extLst>
              <a:ext uri="{FF2B5EF4-FFF2-40B4-BE49-F238E27FC236}">
                <a16:creationId xmlns:a16="http://schemas.microsoft.com/office/drawing/2014/main" id="{514CEB6F-7956-CE40-D31B-016B6AA9D2F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C89883C-005A-B88B-2950-F1B0DAAA7A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1909399"/>
      </p:ext>
    </p:extLst>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03499"/>
            <a:ext cx="3816424" cy="2062103"/>
          </a:xfrm>
          <a:prstGeom prst="rect">
            <a:avLst/>
          </a:prstGeom>
        </p:spPr>
        <p:txBody>
          <a:bodyPr wrap="square">
            <a:spAutoFit/>
          </a:bodyPr>
          <a:lstStyle/>
          <a:p>
            <a:pPr algn="just" rtl="1"/>
            <a:r>
              <a:rPr lang="ar-EG" sz="3200" dirty="0">
                <a:solidFill>
                  <a:prstClr val="white"/>
                </a:solidFill>
              </a:rPr>
              <a:t>يسـوع هـو ربى </a:t>
            </a:r>
            <a:endParaRPr lang="fr-FR" sz="3200" dirty="0">
              <a:solidFill>
                <a:prstClr val="white"/>
              </a:solidFill>
            </a:endParaRPr>
          </a:p>
          <a:p>
            <a:pPr algn="just" rtl="1"/>
            <a:r>
              <a:rPr lang="ar-EG" sz="3200" dirty="0">
                <a:solidFill>
                  <a:prstClr val="white"/>
                </a:solidFill>
              </a:rPr>
              <a:t>يسـوع هـو إلهى. </a:t>
            </a:r>
            <a:endParaRPr lang="fr-FR" sz="3200" dirty="0">
              <a:solidFill>
                <a:prstClr val="white"/>
              </a:solidFill>
            </a:endParaRPr>
          </a:p>
          <a:p>
            <a:pPr algn="just" rtl="1"/>
            <a:r>
              <a:rPr lang="ar-EG" sz="3200" dirty="0">
                <a:solidFill>
                  <a:prstClr val="white"/>
                </a:solidFill>
              </a:rPr>
              <a:t>يسـوع هـو رجـاء </a:t>
            </a:r>
            <a:endParaRPr lang="fr-FR" sz="3200" dirty="0">
              <a:solidFill>
                <a:prstClr val="white"/>
              </a:solidFill>
            </a:endParaRPr>
          </a:p>
          <a:p>
            <a:pPr algn="just" rtl="1"/>
            <a:r>
              <a:rPr lang="ar-EG" sz="3200" dirty="0">
                <a:solidFill>
                  <a:prstClr val="white"/>
                </a:solidFill>
              </a:rPr>
              <a:t>المسيحيين </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I=y=c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Pa¡ @ I=y=c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thelpic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ricti`anoc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Jésus est mon Seigneur</a:t>
            </a:r>
          </a:p>
          <a:p>
            <a:pPr algn="ctr"/>
            <a:r>
              <a:rPr lang="fr-FR" sz="2800" b="1" dirty="0">
                <a:solidFill>
                  <a:prstClr val="white"/>
                </a:solidFill>
                <a:latin typeface="Book Antiqua" pitchFamily="18" charset="0"/>
              </a:rPr>
              <a:t>Jésus, c’est Lui mon Dieu</a:t>
            </a:r>
          </a:p>
          <a:p>
            <a:pPr algn="ctr"/>
            <a:r>
              <a:rPr lang="fr-FR" sz="2800" b="1" dirty="0">
                <a:solidFill>
                  <a:prstClr val="white"/>
                </a:solidFill>
                <a:latin typeface="Book Antiqua" pitchFamily="18" charset="0"/>
              </a:rPr>
              <a:t>Jésus est l’Espérance</a:t>
            </a:r>
          </a:p>
          <a:p>
            <a:pPr algn="ctr"/>
            <a:r>
              <a:rPr lang="fr-FR" sz="2800" b="1" dirty="0">
                <a:solidFill>
                  <a:prstClr val="white"/>
                </a:solidFill>
                <a:latin typeface="Book Antiqua" pitchFamily="18" charset="0"/>
              </a:rPr>
              <a:t>De tous les Chrétiens</a:t>
            </a:r>
          </a:p>
        </p:txBody>
      </p:sp>
      <p:sp>
        <p:nvSpPr>
          <p:cNvPr id="17" name="ZoneTexte 16">
            <a:extLst>
              <a:ext uri="{FF2B5EF4-FFF2-40B4-BE49-F238E27FC236}">
                <a16:creationId xmlns:a16="http://schemas.microsoft.com/office/drawing/2014/main" id="{D66600E4-7F91-95F8-A4CE-026A298137D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84E2D43-9364-561C-C201-4B3A03684B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8013015"/>
      </p:ext>
    </p:extLst>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062103"/>
          </a:xfrm>
          <a:prstGeom prst="rect">
            <a:avLst/>
          </a:prstGeom>
        </p:spPr>
        <p:txBody>
          <a:bodyPr wrap="square">
            <a:spAutoFit/>
          </a:bodyPr>
          <a:lstStyle/>
          <a:p>
            <a:pPr algn="just" rtl="1"/>
            <a:r>
              <a:rPr lang="ar-EG" sz="3200" dirty="0">
                <a:solidFill>
                  <a:prstClr val="white"/>
                </a:solidFill>
              </a:rPr>
              <a:t>فى القليـل </a:t>
            </a:r>
            <a:r>
              <a:rPr lang="ar-EG" sz="3200" dirty="0" err="1">
                <a:solidFill>
                  <a:prstClr val="white"/>
                </a:solidFill>
              </a:rPr>
              <a:t>القليـل</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نـذكـرك </a:t>
            </a:r>
            <a:endParaRPr lang="fr-FR" sz="3200" dirty="0">
              <a:solidFill>
                <a:prstClr val="white"/>
              </a:solidFill>
            </a:endParaRPr>
          </a:p>
          <a:p>
            <a:pPr algn="just" rtl="1"/>
            <a:r>
              <a:rPr lang="ar-EG" sz="3200" dirty="0">
                <a:solidFill>
                  <a:prstClr val="white"/>
                </a:solidFill>
              </a:rPr>
              <a:t>ونمـجـد أسمـك </a:t>
            </a:r>
            <a:endParaRPr lang="fr-FR" sz="3200" dirty="0">
              <a:solidFill>
                <a:prstClr val="white"/>
              </a:solidFill>
            </a:endParaRPr>
          </a:p>
          <a:p>
            <a:pPr algn="just" rtl="1"/>
            <a:r>
              <a:rPr lang="ar-EG" sz="3200" dirty="0">
                <a:solidFill>
                  <a:prstClr val="white"/>
                </a:solidFill>
              </a:rPr>
              <a:t>يا ربى يسـوع.</a:t>
            </a:r>
            <a:endParaRPr lang="fr-FR" sz="3200" dirty="0">
              <a:solidFill>
                <a:prstClr val="white"/>
              </a:solidFill>
            </a:endParaRPr>
          </a:p>
        </p:txBody>
      </p:sp>
      <p:sp>
        <p:nvSpPr>
          <p:cNvPr id="6" name="Rectangle 5"/>
          <p:cNvSpPr/>
          <p:nvPr/>
        </p:nvSpPr>
        <p:spPr>
          <a:xfrm>
            <a:off x="395536" y="408459"/>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kouji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kouji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mpekmeu</a:t>
            </a:r>
            <a:r>
              <a:rPr lang="fr-FR" sz="2800" dirty="0">
                <a:solidFill>
                  <a:prstClr val="white"/>
                </a:solidFill>
                <a:latin typeface="CS Avva Shenouda" pitchFamily="34" charset="0"/>
              </a:rPr>
              <a:t>`i @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mPekran</a:t>
            </a:r>
            <a:r>
              <a:rPr lang="fr-FR" sz="2800" dirty="0">
                <a:solidFill>
                  <a:prstClr val="white"/>
                </a:solidFill>
                <a:latin typeface="CS Avva Shenouda" pitchFamily="34" charset="0"/>
              </a:rPr>
              <a:t> @ `w Pa¡ I=y=c.</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En toute petite chose</a:t>
            </a:r>
          </a:p>
          <a:p>
            <a:pPr algn="ctr"/>
            <a:r>
              <a:rPr lang="fr-FR" sz="2800" b="1" dirty="0">
                <a:solidFill>
                  <a:prstClr val="white"/>
                </a:solidFill>
                <a:latin typeface="Book Antiqua" pitchFamily="18" charset="0"/>
              </a:rPr>
              <a:t>Seigneur, nous T’évoquons</a:t>
            </a:r>
          </a:p>
          <a:p>
            <a:pPr algn="ctr"/>
            <a:r>
              <a:rPr lang="fr-FR" sz="2800" b="1" dirty="0">
                <a:solidFill>
                  <a:prstClr val="white"/>
                </a:solidFill>
                <a:latin typeface="Book Antiqua" pitchFamily="18" charset="0"/>
              </a:rPr>
              <a:t>Et glorifions Ton Nom</a:t>
            </a:r>
          </a:p>
          <a:p>
            <a:pPr algn="ctr"/>
            <a:r>
              <a:rPr lang="fr-FR" sz="2800" b="1" dirty="0">
                <a:solidFill>
                  <a:prstClr val="white"/>
                </a:solidFill>
                <a:latin typeface="Book Antiqua" pitchFamily="18" charset="0"/>
              </a:rPr>
              <a:t>Ô mon Seigneur Jésus</a:t>
            </a:r>
          </a:p>
        </p:txBody>
      </p:sp>
      <p:sp>
        <p:nvSpPr>
          <p:cNvPr id="17" name="ZoneTexte 16">
            <a:extLst>
              <a:ext uri="{FF2B5EF4-FFF2-40B4-BE49-F238E27FC236}">
                <a16:creationId xmlns:a16="http://schemas.microsoft.com/office/drawing/2014/main" id="{B9594476-BE14-415E-D2FC-20B9E790C44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15E0661-289C-F197-1FF6-F7B42AD60C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1664954"/>
      </p:ext>
    </p:extLst>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كل العلـل الـرديئـة </a:t>
            </a:r>
            <a:endParaRPr lang="fr-FR" sz="3200" dirty="0">
              <a:solidFill>
                <a:prstClr val="white"/>
              </a:solidFill>
            </a:endParaRPr>
          </a:p>
          <a:p>
            <a:pPr algn="just" rtl="1"/>
            <a:r>
              <a:rPr lang="ar-EG" sz="3200" dirty="0">
                <a:solidFill>
                  <a:prstClr val="white"/>
                </a:solidFill>
              </a:rPr>
              <a:t>فلنـتركها عنا </a:t>
            </a:r>
            <a:endParaRPr lang="fr-FR" sz="3200" dirty="0">
              <a:solidFill>
                <a:prstClr val="white"/>
              </a:solidFill>
            </a:endParaRPr>
          </a:p>
          <a:p>
            <a:pPr algn="just" rtl="1"/>
            <a:r>
              <a:rPr lang="ar-EG" sz="3200" dirty="0">
                <a:solidFill>
                  <a:prstClr val="white"/>
                </a:solidFill>
              </a:rPr>
              <a:t>ولنطهـر قلـوبنا </a:t>
            </a:r>
            <a:endParaRPr lang="fr-FR" sz="3200" dirty="0">
              <a:solidFill>
                <a:prstClr val="white"/>
              </a:solidFill>
            </a:endParaRPr>
          </a:p>
          <a:p>
            <a:pPr algn="just" rtl="1"/>
            <a:r>
              <a:rPr lang="ar-EG" sz="3200" dirty="0">
                <a:solidFill>
                  <a:prstClr val="white"/>
                </a:solidFill>
              </a:rPr>
              <a:t>باسـم الرب </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de-DE" sz="2800" dirty="0">
                <a:solidFill>
                  <a:prstClr val="white"/>
                </a:solidFill>
                <a:latin typeface="CS Avva Shenouda" pitchFamily="34" charset="0"/>
              </a:rPr>
              <a:t>¿ </a:t>
            </a:r>
            <a:r>
              <a:rPr lang="de-DE" sz="2800" dirty="0" err="1">
                <a:solidFill>
                  <a:prstClr val="white"/>
                </a:solidFill>
                <a:latin typeface="CS Avva Shenouda" pitchFamily="34" charset="0"/>
              </a:rPr>
              <a:t>Lwiji</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niben</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ethwou</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maren,au</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ncwn</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marentoubo</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nnenhyt</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eqoun</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e`Vran</a:t>
            </a:r>
            <a:r>
              <a:rPr lang="de-DE" sz="2800" dirty="0">
                <a:solidFill>
                  <a:prstClr val="white"/>
                </a:solidFill>
                <a:latin typeface="CS Avva Shenouda" pitchFamily="34" charset="0"/>
              </a:rPr>
              <a:t> </a:t>
            </a:r>
            <a:r>
              <a:rPr lang="de-DE" sz="2800">
                <a:solidFill>
                  <a:prstClr val="white"/>
                </a:solidFill>
                <a:latin typeface="CS Avva Shenouda" pitchFamily="34" charset="0"/>
              </a:rPr>
              <a:t>`m`P</a:t>
            </a:r>
            <a:r>
              <a:rPr lang="de-DE"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7829" y="2715766"/>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tout vilain défaut </a:t>
            </a:r>
          </a:p>
          <a:p>
            <a:pPr algn="ctr"/>
            <a:r>
              <a:rPr lang="fr-FR" sz="2800" b="1" dirty="0">
                <a:solidFill>
                  <a:prstClr val="white"/>
                </a:solidFill>
                <a:latin typeface="Book Antiqua" pitchFamily="18" charset="0"/>
              </a:rPr>
              <a:t>Nous devons rejeter</a:t>
            </a:r>
          </a:p>
          <a:p>
            <a:pPr algn="ctr"/>
            <a:r>
              <a:rPr lang="fr-FR" sz="2800" b="1" dirty="0">
                <a:solidFill>
                  <a:prstClr val="white"/>
                </a:solidFill>
                <a:latin typeface="Book Antiqua" pitchFamily="18" charset="0"/>
              </a:rPr>
              <a:t>Et purifions nos cœurs</a:t>
            </a:r>
          </a:p>
          <a:p>
            <a:pPr algn="ctr"/>
            <a:r>
              <a:rPr lang="fr-FR" sz="2800" b="1" dirty="0">
                <a:solidFill>
                  <a:prstClr val="white"/>
                </a:solidFill>
                <a:latin typeface="Book Antiqua" pitchFamily="18" charset="0"/>
              </a:rPr>
              <a:t>Par le Nom du Seigneur</a:t>
            </a:r>
          </a:p>
        </p:txBody>
      </p:sp>
      <p:sp>
        <p:nvSpPr>
          <p:cNvPr id="17" name="ZoneTexte 16">
            <a:extLst>
              <a:ext uri="{FF2B5EF4-FFF2-40B4-BE49-F238E27FC236}">
                <a16:creationId xmlns:a16="http://schemas.microsoft.com/office/drawing/2014/main" id="{7492B4A7-7087-B852-D712-CCBBB2CE577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A7F14795-C6B0-C15C-D0E6-46960E26A3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7055544"/>
      </p:ext>
    </p:extLst>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فليـكن اسم الــرب </a:t>
            </a:r>
            <a:endParaRPr lang="fr-FR" sz="3200" dirty="0">
              <a:solidFill>
                <a:prstClr val="white"/>
              </a:solidFill>
            </a:endParaRPr>
          </a:p>
          <a:p>
            <a:pPr algn="just" rtl="1"/>
            <a:r>
              <a:rPr lang="ar-EG" sz="3200" dirty="0">
                <a:solidFill>
                  <a:prstClr val="white"/>
                </a:solidFill>
              </a:rPr>
              <a:t>فيـنا ليضيء </a:t>
            </a:r>
            <a:endParaRPr lang="fr-FR" sz="3200" dirty="0">
              <a:solidFill>
                <a:prstClr val="white"/>
              </a:solidFill>
            </a:endParaRPr>
          </a:p>
          <a:p>
            <a:pPr algn="just" rtl="1"/>
            <a:r>
              <a:rPr lang="ar-EG" sz="3200" dirty="0">
                <a:solidFill>
                  <a:prstClr val="white"/>
                </a:solidFill>
              </a:rPr>
              <a:t>علينا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إنساننـا الـداخلى.</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Mare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etcaqoun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Que le Nom du Seigneur</a:t>
            </a:r>
          </a:p>
          <a:p>
            <a:pPr algn="ctr"/>
            <a:r>
              <a:rPr lang="fr-FR" sz="2800" b="1" dirty="0">
                <a:solidFill>
                  <a:prstClr val="white"/>
                </a:solidFill>
                <a:latin typeface="Book Antiqua" pitchFamily="18" charset="0"/>
              </a:rPr>
              <a:t>Demeure et soit en nous</a:t>
            </a:r>
          </a:p>
          <a:p>
            <a:pPr algn="ctr"/>
            <a:r>
              <a:rPr lang="fr-FR" sz="2800" b="1" dirty="0">
                <a:solidFill>
                  <a:prstClr val="white"/>
                </a:solidFill>
                <a:latin typeface="Book Antiqua" pitchFamily="18" charset="0"/>
              </a:rPr>
              <a:t>Qu’Il illumine, éclaire</a:t>
            </a:r>
          </a:p>
          <a:p>
            <a:pPr algn="ctr"/>
            <a:r>
              <a:rPr lang="fr-FR" sz="2800" b="1" dirty="0">
                <a:solidFill>
                  <a:prstClr val="white"/>
                </a:solidFill>
                <a:latin typeface="Book Antiqua" pitchFamily="18" charset="0"/>
              </a:rPr>
              <a:t>A l’intérieur de nous</a:t>
            </a:r>
          </a:p>
        </p:txBody>
      </p:sp>
      <p:sp>
        <p:nvSpPr>
          <p:cNvPr id="17" name="ZoneTexte 16">
            <a:extLst>
              <a:ext uri="{FF2B5EF4-FFF2-40B4-BE49-F238E27FC236}">
                <a16:creationId xmlns:a16="http://schemas.microsoft.com/office/drawing/2014/main" id="{31F9C9BE-7B69-ABA6-4456-1E54BD4E81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5CCA1FE-9067-A773-4384-8432E10AA3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1146117"/>
      </p:ext>
    </p:extLst>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مـن فى الآلهـة </a:t>
            </a:r>
            <a:endParaRPr lang="fr-FR" sz="3200" dirty="0">
              <a:solidFill>
                <a:prstClr val="white"/>
              </a:solidFill>
            </a:endParaRPr>
          </a:p>
          <a:p>
            <a:pPr algn="just" rtl="1"/>
            <a:r>
              <a:rPr lang="ar-EG" sz="3200" dirty="0">
                <a:solidFill>
                  <a:prstClr val="white"/>
                </a:solidFill>
              </a:rPr>
              <a:t>يـُشبهـك يـا رب </a:t>
            </a:r>
            <a:endParaRPr lang="fr-FR" sz="3200" dirty="0">
              <a:solidFill>
                <a:prstClr val="white"/>
              </a:solidFill>
            </a:endParaRPr>
          </a:p>
          <a:p>
            <a:pPr algn="just" rtl="1"/>
            <a:r>
              <a:rPr lang="ar-EG" sz="3200" dirty="0">
                <a:solidFill>
                  <a:prstClr val="white"/>
                </a:solidFill>
              </a:rPr>
              <a:t>أنت هـو الإله </a:t>
            </a:r>
            <a:r>
              <a:rPr lang="ar-EG" sz="3200" dirty="0" err="1">
                <a:solidFill>
                  <a:prstClr val="white"/>
                </a:solidFill>
              </a:rPr>
              <a:t>الحقـيقى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الصانع العجـائب.</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et`oni</a:t>
            </a:r>
            <a:r>
              <a:rPr lang="fr-FR" sz="2800" dirty="0">
                <a:solidFill>
                  <a:prstClr val="white"/>
                </a:solidFill>
                <a:latin typeface="CS Avva Shenouda" pitchFamily="34" charset="0"/>
              </a:rPr>
              <a:t> `</a:t>
            </a:r>
            <a:r>
              <a:rPr lang="fr-FR" sz="2800" err="1">
                <a:solidFill>
                  <a:prstClr val="white"/>
                </a:solidFill>
                <a:latin typeface="CS Avva Shenouda" pitchFamily="34" charset="0"/>
              </a:rPr>
              <a:t>mmok</a:t>
            </a:r>
            <a:r>
              <a:rPr lang="fr-FR" sz="2800">
                <a:solidFill>
                  <a:prstClr val="white"/>
                </a:solidFill>
                <a:latin typeface="CS Avva Shenouda" pitchFamily="34" charset="0"/>
              </a:rPr>
              <a:t> `P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nhan`svyri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qui parmi les dieux</a:t>
            </a:r>
          </a:p>
          <a:p>
            <a:pPr algn="ctr"/>
            <a:r>
              <a:rPr lang="fr-FR" sz="2800" b="1" dirty="0">
                <a:solidFill>
                  <a:prstClr val="white"/>
                </a:solidFill>
                <a:latin typeface="Book Antiqua" pitchFamily="18" charset="0"/>
              </a:rPr>
              <a:t>Te ressemble ô Seigneur</a:t>
            </a:r>
          </a:p>
          <a:p>
            <a:pPr algn="ctr"/>
            <a:r>
              <a:rPr lang="fr-FR" sz="2800" b="1" dirty="0">
                <a:solidFill>
                  <a:prstClr val="white"/>
                </a:solidFill>
                <a:latin typeface="Book Antiqua" pitchFamily="18" charset="0"/>
              </a:rPr>
              <a:t>Car Tu es le vrai Dieu</a:t>
            </a:r>
          </a:p>
          <a:p>
            <a:pPr algn="ctr"/>
            <a:r>
              <a:rPr lang="fr-FR" sz="2800" b="1" dirty="0">
                <a:solidFill>
                  <a:prstClr val="white"/>
                </a:solidFill>
                <a:latin typeface="Book Antiqua" pitchFamily="18" charset="0"/>
              </a:rPr>
              <a:t>Toi qui fais des prodiges</a:t>
            </a:r>
          </a:p>
        </p:txBody>
      </p:sp>
      <p:sp>
        <p:nvSpPr>
          <p:cNvPr id="17" name="ZoneTexte 16">
            <a:extLst>
              <a:ext uri="{FF2B5EF4-FFF2-40B4-BE49-F238E27FC236}">
                <a16:creationId xmlns:a16="http://schemas.microsoft.com/office/drawing/2014/main" id="{93BBF08D-FA2E-8BC6-99D3-B89937EB9F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17B4748-2715-7D0F-E925-E5DFCD3806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473249"/>
      </p:ext>
    </p:extLst>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مُبارك أنت بالحقـيقـة </a:t>
            </a:r>
            <a:endParaRPr lang="fr-FR" sz="3200" dirty="0">
              <a:solidFill>
                <a:prstClr val="white"/>
              </a:solidFill>
            </a:endParaRPr>
          </a:p>
          <a:p>
            <a:pPr algn="just" rtl="1"/>
            <a:r>
              <a:rPr lang="ar-EG" sz="3200" dirty="0">
                <a:solidFill>
                  <a:prstClr val="white"/>
                </a:solidFill>
              </a:rPr>
              <a:t>يا ربي يسـوع </a:t>
            </a:r>
            <a:endParaRPr lang="fr-FR" sz="3200" dirty="0">
              <a:solidFill>
                <a:prstClr val="white"/>
              </a:solidFill>
            </a:endParaRPr>
          </a:p>
          <a:p>
            <a:pPr algn="just" rtl="1"/>
            <a:r>
              <a:rPr lang="ar-EG" sz="3200" dirty="0">
                <a:solidFill>
                  <a:prstClr val="white"/>
                </a:solidFill>
              </a:rPr>
              <a:t>مع أبيـك الصـالح </a:t>
            </a:r>
            <a:endParaRPr lang="fr-FR" sz="3200" dirty="0">
              <a:solidFill>
                <a:prstClr val="white"/>
              </a:solidFill>
            </a:endParaRPr>
          </a:p>
          <a:p>
            <a:pPr algn="just" rtl="1"/>
            <a:r>
              <a:rPr lang="ar-EG" sz="3200" dirty="0">
                <a:solidFill>
                  <a:prstClr val="white"/>
                </a:solidFill>
              </a:rPr>
              <a:t>والـروح القــدس.</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Xmarwout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`w Pa¡ I=y=c @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nem Pi`pneuma =e=;=u.</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Tu es vraiment béni</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Avec Ton Père Très Bon</a:t>
            </a:r>
          </a:p>
          <a:p>
            <a:pPr algn="ctr"/>
            <a:r>
              <a:rPr lang="fr-FR" sz="2800" b="1" dirty="0">
                <a:solidFill>
                  <a:prstClr val="white"/>
                </a:solidFill>
                <a:latin typeface="Book Antiqua" pitchFamily="18" charset="0"/>
              </a:rPr>
              <a:t>Et avec l’Esprit Saint</a:t>
            </a:r>
          </a:p>
        </p:txBody>
      </p:sp>
      <p:sp>
        <p:nvSpPr>
          <p:cNvPr id="17" name="ZoneTexte 16">
            <a:extLst>
              <a:ext uri="{FF2B5EF4-FFF2-40B4-BE49-F238E27FC236}">
                <a16:creationId xmlns:a16="http://schemas.microsoft.com/office/drawing/2014/main" id="{2E2DDFB2-4A4D-3839-A697-0A1A63073C0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70EA838-732C-75B2-6C7A-B887146CD5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456913"/>
      </p:ext>
    </p:extLst>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عنبـر </a:t>
            </a:r>
            <a:endParaRPr lang="fr-FR" sz="3200" dirty="0">
              <a:solidFill>
                <a:prstClr val="white"/>
              </a:solidFill>
            </a:endParaRPr>
          </a:p>
          <a:p>
            <a:pPr algn="just" rtl="1"/>
            <a:r>
              <a:rPr lang="ar-EG" sz="3200" dirty="0">
                <a:solidFill>
                  <a:prstClr val="white"/>
                </a:solidFill>
              </a:rPr>
              <a:t>كثيـر الثمـن </a:t>
            </a:r>
            <a:endParaRPr lang="fr-FR" sz="3200" dirty="0">
              <a:solidFill>
                <a:prstClr val="white"/>
              </a:solidFill>
            </a:endParaRPr>
          </a:p>
          <a:p>
            <a:pPr algn="just" rtl="1"/>
            <a:r>
              <a:rPr lang="ar-EG" sz="3200" dirty="0">
                <a:solidFill>
                  <a:prstClr val="white"/>
                </a:solidFill>
              </a:rPr>
              <a:t>هـو اسمك القـدوس </a:t>
            </a:r>
            <a:endParaRPr lang="fr-FR" sz="3200" dirty="0">
              <a:solidFill>
                <a:prstClr val="white"/>
              </a:solidFill>
            </a:endParaRPr>
          </a:p>
          <a:p>
            <a:pPr algn="just" rtl="1"/>
            <a:r>
              <a:rPr lang="ar-EG" sz="3200" dirty="0">
                <a:solidFill>
                  <a:prstClr val="white"/>
                </a:solidFill>
              </a:rPr>
              <a:t>يا ربى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Ou`arwmata</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enasencouenf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=e=;=u @ `w Pa¡ I=y=c.</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Et le précieux arôme</a:t>
            </a:r>
          </a:p>
          <a:p>
            <a:pPr algn="ctr"/>
            <a:r>
              <a:rPr lang="fr-FR" sz="2800" b="1" dirty="0">
                <a:solidFill>
                  <a:prstClr val="white"/>
                </a:solidFill>
                <a:latin typeface="Book Antiqua" pitchFamily="18" charset="0"/>
              </a:rPr>
              <a:t>C’est Ton Saint Nom Seigneur</a:t>
            </a:r>
          </a:p>
          <a:p>
            <a:pPr algn="ctr"/>
            <a:r>
              <a:rPr lang="fr-FR" sz="2800" b="1" dirty="0">
                <a:solidFill>
                  <a:prstClr val="white"/>
                </a:solidFill>
                <a:latin typeface="Book Antiqua" pitchFamily="18" charset="0"/>
              </a:rPr>
              <a:t>Ton Nom Très Saint Seigneur</a:t>
            </a:r>
          </a:p>
          <a:p>
            <a:pPr algn="ctr"/>
            <a:r>
              <a:rPr lang="fr-FR" sz="2800" b="1" dirty="0">
                <a:solidFill>
                  <a:prstClr val="white"/>
                </a:solidFill>
                <a:latin typeface="Book Antiqua" pitchFamily="18" charset="0"/>
              </a:rPr>
              <a:t>Ô mon Seigneur Jésus</a:t>
            </a:r>
          </a:p>
        </p:txBody>
      </p:sp>
      <p:sp>
        <p:nvSpPr>
          <p:cNvPr id="17" name="ZoneTexte 16">
            <a:extLst>
              <a:ext uri="{FF2B5EF4-FFF2-40B4-BE49-F238E27FC236}">
                <a16:creationId xmlns:a16="http://schemas.microsoft.com/office/drawing/2014/main" id="{C286F77A-0258-7477-0B6C-7BB1A7C968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2012A90-B112-891B-3286-751FBD0C417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6260942"/>
      </p:ext>
    </p:extLst>
  </p:cSld>
  <p:clrMapOvr>
    <a:masterClrMapping/>
  </p:clrMapOvr>
</p:sld>
</file>

<file path=ppt/slides/slide6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أيها الحمـل </a:t>
            </a:r>
            <a:r>
              <a:rPr lang="ar-EG" sz="3200" dirty="0" err="1">
                <a:solidFill>
                  <a:prstClr val="white"/>
                </a:solidFill>
              </a:rPr>
              <a:t>الحقـيقى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الـذى لله الآب </a:t>
            </a:r>
            <a:endParaRPr lang="fr-FR" sz="3200" dirty="0">
              <a:solidFill>
                <a:prstClr val="white"/>
              </a:solidFill>
            </a:endParaRPr>
          </a:p>
          <a:p>
            <a:pPr algn="just" rtl="1"/>
            <a:r>
              <a:rPr lang="ar-EG" sz="3200" dirty="0">
                <a:solidFill>
                  <a:prstClr val="white"/>
                </a:solidFill>
              </a:rPr>
              <a:t>اصنـع معنا رحمـة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ملكـوتك.</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Pihiyb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tekmetouro</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Ô Véritable Agneau</a:t>
            </a:r>
          </a:p>
          <a:p>
            <a:pPr algn="ctr"/>
            <a:r>
              <a:rPr lang="fr-FR" sz="2800" b="1" dirty="0">
                <a:solidFill>
                  <a:prstClr val="white"/>
                </a:solidFill>
                <a:latin typeface="Book Antiqua" pitchFamily="18" charset="0"/>
              </a:rPr>
              <a:t>Qui est à Dieu le Père</a:t>
            </a:r>
          </a:p>
          <a:p>
            <a:pPr algn="ctr"/>
            <a:r>
              <a:rPr lang="fr-FR" sz="2800" b="1" dirty="0">
                <a:solidFill>
                  <a:prstClr val="white"/>
                </a:solidFill>
                <a:latin typeface="Book Antiqua" pitchFamily="18" charset="0"/>
              </a:rPr>
              <a:t>Fais-nous miséricorde</a:t>
            </a:r>
          </a:p>
          <a:p>
            <a:pPr algn="ctr"/>
            <a:r>
              <a:rPr lang="fr-FR" sz="2800" b="1" dirty="0">
                <a:solidFill>
                  <a:prstClr val="white"/>
                </a:solidFill>
                <a:latin typeface="Book Antiqua" pitchFamily="18" charset="0"/>
              </a:rPr>
              <a:t>Seigneur, dans Ton Royaume</a:t>
            </a:r>
          </a:p>
        </p:txBody>
      </p:sp>
      <p:sp>
        <p:nvSpPr>
          <p:cNvPr id="17" name="ZoneTexte 16">
            <a:extLst>
              <a:ext uri="{FF2B5EF4-FFF2-40B4-BE49-F238E27FC236}">
                <a16:creationId xmlns:a16="http://schemas.microsoft.com/office/drawing/2014/main" id="{07BCAF2E-758D-C562-980E-FF25802ADB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3B9578E-CB5C-5105-8AFE-091EF9BBF3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8040286"/>
      </p:ext>
    </p:extLst>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 فـم أبيـك </a:t>
            </a:r>
            <a:endParaRPr lang="fr-FR" sz="3200" dirty="0">
              <a:solidFill>
                <a:prstClr val="white"/>
              </a:solidFill>
            </a:endParaRPr>
          </a:p>
          <a:p>
            <a:pPr algn="just" rtl="1"/>
            <a:r>
              <a:rPr lang="ar-EG" sz="3200" dirty="0">
                <a:solidFill>
                  <a:prstClr val="white"/>
                </a:solidFill>
              </a:rPr>
              <a:t>يشهـد لـك. أنـك </a:t>
            </a:r>
            <a:endParaRPr lang="fr-FR" sz="3200" dirty="0">
              <a:solidFill>
                <a:prstClr val="white"/>
              </a:solidFill>
            </a:endParaRPr>
          </a:p>
          <a:p>
            <a:pPr algn="just" rtl="1"/>
            <a:r>
              <a:rPr lang="ar-EG" sz="3200" dirty="0">
                <a:solidFill>
                  <a:prstClr val="white"/>
                </a:solidFill>
              </a:rPr>
              <a:t>أنت هـو ابني </a:t>
            </a:r>
            <a:endParaRPr lang="fr-FR" sz="3200" dirty="0">
              <a:solidFill>
                <a:prstClr val="white"/>
              </a:solidFill>
            </a:endParaRPr>
          </a:p>
          <a:p>
            <a:pPr algn="just" rtl="1"/>
            <a:r>
              <a:rPr lang="ar-EG" sz="3200" dirty="0">
                <a:solidFill>
                  <a:prstClr val="white"/>
                </a:solidFill>
              </a:rPr>
              <a:t>وأنا اليـوم ولـدتـك.</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Rwf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qarok</a:t>
            </a:r>
            <a:r>
              <a:rPr lang="fr-FR" sz="2800" dirty="0">
                <a:solidFill>
                  <a:prstClr val="white"/>
                </a:solidFill>
                <a:latin typeface="CS Avva Shenouda" pitchFamily="34" charset="0"/>
              </a:rPr>
              <a:t> @ </a:t>
            </a:r>
            <a:r>
              <a:rPr lang="fr-FR" sz="2800">
                <a:solidFill>
                  <a:prstClr val="white"/>
                </a:solidFill>
                <a:latin typeface="CS Avva Shenouda" pitchFamily="34" charset="0"/>
              </a:rPr>
              <a:t>je `N</a:t>
            </a:r>
            <a:r>
              <a:rPr lang="fr-FR" sz="2800" dirty="0" err="1">
                <a:solidFill>
                  <a:prstClr val="white"/>
                </a:solidFill>
                <a:latin typeface="CS Avva Shenouda" pitchFamily="34" charset="0"/>
              </a:rPr>
              <a:t>;ok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ai`jvok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la bouche du Père</a:t>
            </a:r>
          </a:p>
          <a:p>
            <a:pPr algn="ctr"/>
            <a:r>
              <a:rPr lang="fr-FR" sz="2800" b="1" dirty="0">
                <a:solidFill>
                  <a:prstClr val="white"/>
                </a:solidFill>
                <a:latin typeface="Book Antiqua" pitchFamily="18" charset="0"/>
              </a:rPr>
              <a:t>A témoigné de Toi :</a:t>
            </a:r>
          </a:p>
          <a:p>
            <a:pPr algn="ctr"/>
            <a:r>
              <a:rPr lang="fr-FR" sz="2800" b="1" dirty="0">
                <a:solidFill>
                  <a:prstClr val="white"/>
                </a:solidFill>
                <a:latin typeface="Book Antiqua" pitchFamily="18" charset="0"/>
              </a:rPr>
              <a:t>« Tu es Mon Fils, je T’ai</a:t>
            </a:r>
          </a:p>
          <a:p>
            <a:pPr algn="ctr"/>
            <a:r>
              <a:rPr lang="fr-FR" sz="2800" b="1" dirty="0">
                <a:solidFill>
                  <a:prstClr val="white"/>
                </a:solidFill>
                <a:latin typeface="Book Antiqua" pitchFamily="18" charset="0"/>
              </a:rPr>
              <a:t>Engendré aujourd’hui »</a:t>
            </a:r>
          </a:p>
        </p:txBody>
      </p:sp>
      <p:sp>
        <p:nvSpPr>
          <p:cNvPr id="17" name="ZoneTexte 16">
            <a:extLst>
              <a:ext uri="{FF2B5EF4-FFF2-40B4-BE49-F238E27FC236}">
                <a16:creationId xmlns:a16="http://schemas.microsoft.com/office/drawing/2014/main" id="{ED0A2005-287F-CB37-E715-1C0CF12876B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C3A4F51-20F1-79BE-4D24-F1D723AFDC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4289738"/>
      </p:ext>
    </p:extLst>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96036" y="417169"/>
            <a:ext cx="3937080" cy="2123658"/>
          </a:xfrm>
          <a:prstGeom prst="rect">
            <a:avLst/>
          </a:prstGeom>
        </p:spPr>
        <p:txBody>
          <a:bodyPr wrap="square">
            <a:spAutoFit/>
          </a:bodyPr>
          <a:lstStyle/>
          <a:p>
            <a:pPr algn="just" rtl="1"/>
            <a:r>
              <a:rPr lang="ar-EG" sz="3200" dirty="0">
                <a:solidFill>
                  <a:prstClr val="white"/>
                </a:solidFill>
              </a:rPr>
              <a:t>يقـوم حـولـك </a:t>
            </a:r>
            <a:endParaRPr lang="fr-FR" sz="3200" dirty="0">
              <a:solidFill>
                <a:prstClr val="white"/>
              </a:solidFill>
            </a:endParaRPr>
          </a:p>
          <a:p>
            <a:pPr algn="just" rtl="1"/>
            <a:r>
              <a:rPr lang="ar-EG" sz="3200" dirty="0" err="1">
                <a:solidFill>
                  <a:prstClr val="white"/>
                </a:solidFill>
              </a:rPr>
              <a:t>الشاروبيـم</a:t>
            </a:r>
            <a:r>
              <a:rPr lang="ar-EG" sz="3200" dirty="0">
                <a:solidFill>
                  <a:prstClr val="white"/>
                </a:solidFill>
              </a:rPr>
              <a:t> </a:t>
            </a:r>
            <a:r>
              <a:rPr lang="ar-EG" sz="3200" dirty="0" err="1">
                <a:solidFill>
                  <a:prstClr val="white"/>
                </a:solidFill>
              </a:rPr>
              <a:t>والسارافيـم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ولا يستطيعون </a:t>
            </a:r>
            <a:endParaRPr lang="fr-FR" sz="3200" dirty="0">
              <a:solidFill>
                <a:prstClr val="white"/>
              </a:solidFill>
            </a:endParaRPr>
          </a:p>
          <a:p>
            <a:pPr algn="just" rtl="1"/>
            <a:r>
              <a:rPr lang="ar-EG" sz="3200" dirty="0">
                <a:solidFill>
                  <a:prstClr val="white"/>
                </a:solidFill>
              </a:rPr>
              <a:t>أن ينظـروك.</a:t>
            </a:r>
            <a:endParaRPr lang="fr-FR" sz="3200" dirty="0">
              <a:solidFill>
                <a:prstClr val="white"/>
              </a:solidFill>
            </a:endParaRPr>
          </a:p>
        </p:txBody>
      </p:sp>
      <p:sp>
        <p:nvSpPr>
          <p:cNvPr id="6" name="Rectangle 5"/>
          <p:cNvSpPr/>
          <p:nvPr/>
        </p:nvSpPr>
        <p:spPr>
          <a:xfrm>
            <a:off x="323528" y="408459"/>
            <a:ext cx="4410490" cy="1815882"/>
          </a:xfrm>
          <a:prstGeom prst="rect">
            <a:avLst/>
          </a:prstGeom>
        </p:spPr>
        <p:txBody>
          <a:bodyPr wrap="square">
            <a:spAutoFit/>
          </a:bodyPr>
          <a:lstStyle/>
          <a:p>
            <a:pPr algn="just"/>
            <a:r>
              <a:rPr lang="fr-FR" sz="2800" dirty="0" err="1">
                <a:solidFill>
                  <a:prstClr val="white"/>
                </a:solidFill>
                <a:latin typeface="CS Avva Shenouda" pitchFamily="34" charset="0"/>
              </a:rPr>
              <a:t>Cetwounou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Niceravim</a:t>
            </a:r>
            <a:r>
              <a:rPr lang="fr-FR" sz="2800" dirty="0">
                <a:solidFill>
                  <a:prstClr val="white"/>
                </a:solidFill>
                <a:latin typeface="CS Avva Shenouda" pitchFamily="34" charset="0"/>
              </a:rPr>
              <a:t> @ ce`</a:t>
            </a:r>
            <a:r>
              <a:rPr lang="fr-FR" sz="2800" dirty="0" err="1">
                <a:solidFill>
                  <a:prstClr val="white"/>
                </a:solidFill>
                <a:latin typeface="CS Avva Shenouda" pitchFamily="34" charset="0"/>
              </a:rPr>
              <a:t>snau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an.</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tout autour de Toi</a:t>
            </a:r>
          </a:p>
          <a:p>
            <a:pPr algn="ctr"/>
            <a:r>
              <a:rPr lang="fr-FR" sz="2800" b="1" dirty="0">
                <a:solidFill>
                  <a:prstClr val="white"/>
                </a:solidFill>
                <a:latin typeface="Book Antiqua" pitchFamily="18" charset="0"/>
              </a:rPr>
              <a:t>Se tiennent les Chérubins</a:t>
            </a:r>
          </a:p>
          <a:p>
            <a:pPr algn="ctr"/>
            <a:r>
              <a:rPr lang="fr-FR" sz="2800" b="1" dirty="0">
                <a:solidFill>
                  <a:prstClr val="white"/>
                </a:solidFill>
                <a:latin typeface="Book Antiqua" pitchFamily="18" charset="0"/>
              </a:rPr>
              <a:t>Aussi les Séraphins</a:t>
            </a:r>
          </a:p>
          <a:p>
            <a:pPr algn="ctr"/>
            <a:r>
              <a:rPr lang="fr-FR" sz="2800" b="1" dirty="0">
                <a:solidFill>
                  <a:prstClr val="white"/>
                </a:solidFill>
                <a:latin typeface="Book Antiqua" pitchFamily="18" charset="0"/>
              </a:rPr>
              <a:t>Ne peuvent Te regarder</a:t>
            </a:r>
          </a:p>
        </p:txBody>
      </p:sp>
      <p:sp>
        <p:nvSpPr>
          <p:cNvPr id="17" name="ZoneTexte 16">
            <a:extLst>
              <a:ext uri="{FF2B5EF4-FFF2-40B4-BE49-F238E27FC236}">
                <a16:creationId xmlns:a16="http://schemas.microsoft.com/office/drawing/2014/main" id="{6F29B35A-1F46-C088-C248-5C6F73AC69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FD502E4-616D-50AB-258B-F6AC640EA3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38207206"/>
      </p:ext>
    </p:extLst>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ونحـن ننظـرك </a:t>
            </a:r>
            <a:endParaRPr lang="fr-FR" sz="3200" dirty="0">
              <a:solidFill>
                <a:prstClr val="white"/>
              </a:solidFill>
            </a:endParaRPr>
          </a:p>
          <a:p>
            <a:pPr algn="just" rtl="1"/>
            <a:r>
              <a:rPr lang="ar-EG" sz="3200" dirty="0">
                <a:solidFill>
                  <a:prstClr val="white"/>
                </a:solidFill>
              </a:rPr>
              <a:t>كل يـوم على المـذبح </a:t>
            </a:r>
            <a:endParaRPr lang="fr-FR" sz="3200" dirty="0">
              <a:solidFill>
                <a:prstClr val="white"/>
              </a:solidFill>
            </a:endParaRPr>
          </a:p>
          <a:p>
            <a:pPr algn="just" rtl="1"/>
            <a:r>
              <a:rPr lang="ar-EG" sz="3200" dirty="0">
                <a:solidFill>
                  <a:prstClr val="white"/>
                </a:solidFill>
              </a:rPr>
              <a:t>ونتـناول من جسدك </a:t>
            </a:r>
            <a:endParaRPr lang="fr-FR" sz="3200" dirty="0">
              <a:solidFill>
                <a:prstClr val="white"/>
              </a:solidFill>
            </a:endParaRPr>
          </a:p>
          <a:p>
            <a:pPr algn="just" rtl="1"/>
            <a:r>
              <a:rPr lang="ar-EG" sz="3200" dirty="0">
                <a:solidFill>
                  <a:prstClr val="white"/>
                </a:solidFill>
              </a:rPr>
              <a:t>ودمـك الكـريميـن.</a:t>
            </a:r>
            <a:endParaRPr lang="fr-FR" sz="3200" dirty="0">
              <a:solidFill>
                <a:prstClr val="white"/>
              </a:solidFill>
            </a:endParaRPr>
          </a:p>
        </p:txBody>
      </p:sp>
      <p:sp>
        <p:nvSpPr>
          <p:cNvPr id="6" name="Rectangle 5"/>
          <p:cNvSpPr/>
          <p:nvPr/>
        </p:nvSpPr>
        <p:spPr>
          <a:xfrm>
            <a:off x="323528" y="425008"/>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pimanerswousi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pekcwma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pek`cnof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ettai`yout</a:t>
            </a:r>
            <a:r>
              <a:rPr lang="fr-FR" sz="2800" dirty="0">
                <a:solidFill>
                  <a:prstClr val="white"/>
                </a:solidFill>
                <a:latin typeface="CS Avva Shenouda" pitchFamily="34" charset="0"/>
              </a:rPr>
              <a:t>.</a:t>
            </a:r>
          </a:p>
        </p:txBody>
      </p:sp>
      <p:sp>
        <p:nvSpPr>
          <p:cNvPr id="7" name="Rectangle 6"/>
          <p:cNvSpPr/>
          <p:nvPr/>
        </p:nvSpPr>
        <p:spPr>
          <a:xfrm>
            <a:off x="1979712" y="2787774"/>
            <a:ext cx="5292588" cy="1815882"/>
          </a:xfrm>
          <a:prstGeom prst="rect">
            <a:avLst/>
          </a:prstGeom>
        </p:spPr>
        <p:txBody>
          <a:bodyPr wrap="square">
            <a:spAutoFit/>
          </a:bodyPr>
          <a:lstStyle/>
          <a:p>
            <a:pPr algn="ctr"/>
            <a:r>
              <a:rPr lang="fr-FR" sz="2800" b="1" dirty="0">
                <a:solidFill>
                  <a:prstClr val="white"/>
                </a:solidFill>
                <a:latin typeface="Book Antiqua" pitchFamily="18" charset="0"/>
              </a:rPr>
              <a:t>Et nous Te regardons</a:t>
            </a:r>
          </a:p>
          <a:p>
            <a:pPr algn="ctr"/>
            <a:r>
              <a:rPr lang="fr-FR" sz="2800" b="1" dirty="0">
                <a:solidFill>
                  <a:prstClr val="white"/>
                </a:solidFill>
                <a:latin typeface="Book Antiqua" pitchFamily="18" charset="0"/>
              </a:rPr>
              <a:t>Tous les jours sur l’autel</a:t>
            </a:r>
          </a:p>
          <a:p>
            <a:pPr algn="ctr"/>
            <a:r>
              <a:rPr lang="fr-FR" sz="2800" b="1" dirty="0">
                <a:solidFill>
                  <a:prstClr val="white"/>
                </a:solidFill>
                <a:latin typeface="Book Antiqua" pitchFamily="18" charset="0"/>
              </a:rPr>
              <a:t>Communions de Ton Corps</a:t>
            </a:r>
          </a:p>
          <a:p>
            <a:pPr algn="ctr"/>
            <a:r>
              <a:rPr lang="fr-FR" sz="2800" b="1" dirty="0">
                <a:solidFill>
                  <a:prstClr val="white"/>
                </a:solidFill>
                <a:latin typeface="Book Antiqua" pitchFamily="18" charset="0"/>
              </a:rPr>
              <a:t>Et de Ton Sang précieux</a:t>
            </a:r>
          </a:p>
        </p:txBody>
      </p:sp>
      <p:sp>
        <p:nvSpPr>
          <p:cNvPr id="17" name="ZoneTexte 16">
            <a:extLst>
              <a:ext uri="{FF2B5EF4-FFF2-40B4-BE49-F238E27FC236}">
                <a16:creationId xmlns:a16="http://schemas.microsoft.com/office/drawing/2014/main" id="{DFF4BEB1-8685-A10A-EAF0-6D6BC6A7401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77462F7-5E11-858F-6AAA-C239F32D88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2274026"/>
      </p:ext>
    </p:extLst>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بـركـات النامـوس </a:t>
            </a:r>
            <a:endParaRPr lang="fr-FR" sz="3200" dirty="0">
              <a:solidFill>
                <a:prstClr val="white"/>
              </a:solidFill>
            </a:endParaRPr>
          </a:p>
          <a:p>
            <a:pPr algn="just" rtl="1"/>
            <a:r>
              <a:rPr lang="ar-EG" sz="3200" dirty="0">
                <a:solidFill>
                  <a:prstClr val="white"/>
                </a:solidFill>
              </a:rPr>
              <a:t>ليـس فيها </a:t>
            </a:r>
            <a:endParaRPr lang="fr-FR" sz="3200" dirty="0">
              <a:solidFill>
                <a:prstClr val="white"/>
              </a:solidFill>
            </a:endParaRPr>
          </a:p>
          <a:p>
            <a:pPr algn="just" rtl="1"/>
            <a:r>
              <a:rPr lang="ar-EG" sz="3200" dirty="0">
                <a:solidFill>
                  <a:prstClr val="white"/>
                </a:solidFill>
              </a:rPr>
              <a:t>شي </a:t>
            </a:r>
            <a:endParaRPr lang="fr-FR" sz="3200" dirty="0">
              <a:solidFill>
                <a:prstClr val="white"/>
              </a:solidFill>
            </a:endParaRPr>
          </a:p>
          <a:p>
            <a:pPr algn="just" rtl="1"/>
            <a:r>
              <a:rPr lang="ar-EG" sz="3200" dirty="0">
                <a:solidFill>
                  <a:prstClr val="white"/>
                </a:solidFill>
              </a:rPr>
              <a:t>يشـبهـك.</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Umnologi`a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ften;wnt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Toutes les bénédictions</a:t>
            </a:r>
          </a:p>
          <a:p>
            <a:pPr algn="ctr"/>
            <a:r>
              <a:rPr lang="fr-FR" sz="2800" b="1" dirty="0">
                <a:solidFill>
                  <a:prstClr val="white"/>
                </a:solidFill>
                <a:latin typeface="Book Antiqua" pitchFamily="18" charset="0"/>
              </a:rPr>
              <a:t>De la Loi toute entière</a:t>
            </a:r>
          </a:p>
          <a:p>
            <a:pPr algn="ctr"/>
            <a:r>
              <a:rPr lang="fr-FR" sz="2800" b="1" dirty="0">
                <a:solidFill>
                  <a:prstClr val="white"/>
                </a:solidFill>
                <a:latin typeface="Book Antiqua" pitchFamily="18" charset="0"/>
              </a:rPr>
              <a:t>Ne contiennent rien en elles</a:t>
            </a:r>
          </a:p>
          <a:p>
            <a:pPr algn="ctr"/>
            <a:r>
              <a:rPr lang="fr-FR" sz="2800" b="1" dirty="0">
                <a:solidFill>
                  <a:prstClr val="white"/>
                </a:solidFill>
                <a:latin typeface="Book Antiqua" pitchFamily="18" charset="0"/>
              </a:rPr>
              <a:t>Rien qui Te ressemble</a:t>
            </a:r>
          </a:p>
        </p:txBody>
      </p:sp>
      <p:sp>
        <p:nvSpPr>
          <p:cNvPr id="17" name="ZoneTexte 16">
            <a:extLst>
              <a:ext uri="{FF2B5EF4-FFF2-40B4-BE49-F238E27FC236}">
                <a16:creationId xmlns:a16="http://schemas.microsoft.com/office/drawing/2014/main" id="{241ED06D-44F0-71ED-D698-C44803CFBE8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5A70146-D7D9-81D6-DC42-075CEB7CBA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2663325"/>
      </p:ext>
    </p:extLst>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95392"/>
            <a:ext cx="3829068" cy="2123658"/>
          </a:xfrm>
          <a:prstGeom prst="rect">
            <a:avLst/>
          </a:prstGeom>
        </p:spPr>
        <p:txBody>
          <a:bodyPr wrap="square">
            <a:spAutoFit/>
          </a:bodyPr>
          <a:lstStyle/>
          <a:p>
            <a:pPr algn="just" rtl="1"/>
            <a:r>
              <a:rPr lang="ar-EG" sz="3200" dirty="0">
                <a:solidFill>
                  <a:prstClr val="white"/>
                </a:solidFill>
              </a:rPr>
              <a:t>هـذا هـو الحجـر الحقيقي </a:t>
            </a:r>
            <a:endParaRPr lang="fr-FR" sz="3200" dirty="0">
              <a:solidFill>
                <a:prstClr val="white"/>
              </a:solidFill>
            </a:endParaRPr>
          </a:p>
          <a:p>
            <a:pPr algn="just" rtl="1"/>
            <a:r>
              <a:rPr lang="ar-EG" sz="3200" dirty="0">
                <a:solidFill>
                  <a:prstClr val="white"/>
                </a:solidFill>
              </a:rPr>
              <a:t>الكثيـر الثمن </a:t>
            </a:r>
            <a:endParaRPr lang="fr-FR" sz="3200" dirty="0">
              <a:solidFill>
                <a:prstClr val="white"/>
              </a:solidFill>
            </a:endParaRPr>
          </a:p>
          <a:p>
            <a:pPr algn="just" rtl="1"/>
            <a:r>
              <a:rPr lang="ar-EG" sz="3200" dirty="0">
                <a:solidFill>
                  <a:prstClr val="white"/>
                </a:solidFill>
              </a:rPr>
              <a:t>الـذى باع الـرجل التاجـر </a:t>
            </a:r>
            <a:endParaRPr lang="fr-FR" sz="3200" dirty="0">
              <a:solidFill>
                <a:prstClr val="white"/>
              </a:solidFill>
            </a:endParaRPr>
          </a:p>
          <a:p>
            <a:pPr algn="just" rtl="1"/>
            <a:r>
              <a:rPr lang="ar-EG" sz="3200" dirty="0">
                <a:solidFill>
                  <a:prstClr val="white"/>
                </a:solidFill>
              </a:rPr>
              <a:t>كل ماله واشتراه.</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e;nasencouenf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pirwmi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eswt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mpete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afsopf</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C’est la pierre véritable</a:t>
            </a:r>
          </a:p>
          <a:p>
            <a:pPr algn="ctr"/>
            <a:r>
              <a:rPr lang="fr-FR" sz="2800" b="1" dirty="0">
                <a:solidFill>
                  <a:prstClr val="white"/>
                </a:solidFill>
                <a:latin typeface="Book Antiqua" pitchFamily="18" charset="0"/>
              </a:rPr>
              <a:t>La pierre d’un grand prix</a:t>
            </a:r>
          </a:p>
          <a:p>
            <a:pPr algn="ctr"/>
            <a:r>
              <a:rPr lang="fr-FR" sz="2800" b="1" dirty="0">
                <a:solidFill>
                  <a:prstClr val="white"/>
                </a:solidFill>
                <a:latin typeface="Book Antiqua" pitchFamily="18" charset="0"/>
              </a:rPr>
              <a:t>Que le marchand vendit</a:t>
            </a:r>
          </a:p>
          <a:p>
            <a:pPr algn="ctr"/>
            <a:r>
              <a:rPr lang="fr-FR" sz="2800" b="1" dirty="0">
                <a:solidFill>
                  <a:prstClr val="white"/>
                </a:solidFill>
                <a:latin typeface="Book Antiqua" pitchFamily="18" charset="0"/>
              </a:rPr>
              <a:t>Tous ses biens pour acheter</a:t>
            </a:r>
          </a:p>
        </p:txBody>
      </p:sp>
      <p:sp>
        <p:nvSpPr>
          <p:cNvPr id="17" name="ZoneTexte 16">
            <a:extLst>
              <a:ext uri="{FF2B5EF4-FFF2-40B4-BE49-F238E27FC236}">
                <a16:creationId xmlns:a16="http://schemas.microsoft.com/office/drawing/2014/main" id="{7C1DDB4C-58E4-1A0A-DC3F-CFE9C90BD0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B05C5B2-B110-98EC-0519-9C2EA8D6A9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8564785"/>
      </p:ext>
    </p:extLst>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أتـرك لنا نحـن أيضا </a:t>
            </a:r>
            <a:endParaRPr lang="fr-FR" sz="3200" dirty="0">
              <a:solidFill>
                <a:prstClr val="white"/>
              </a:solidFill>
            </a:endParaRPr>
          </a:p>
          <a:p>
            <a:pPr algn="just" rtl="1"/>
            <a:r>
              <a:rPr lang="ar-EG" sz="3200" dirty="0">
                <a:solidFill>
                  <a:prstClr val="white"/>
                </a:solidFill>
              </a:rPr>
              <a:t>الآن هـذا الحجــر </a:t>
            </a:r>
            <a:endParaRPr lang="fr-FR" sz="3200" dirty="0">
              <a:solidFill>
                <a:prstClr val="white"/>
              </a:solidFill>
            </a:endParaRPr>
          </a:p>
          <a:p>
            <a:pPr algn="just" rtl="1"/>
            <a:r>
              <a:rPr lang="ar-EG" sz="3200" dirty="0">
                <a:solidFill>
                  <a:prstClr val="white"/>
                </a:solidFill>
              </a:rPr>
              <a:t>ليضيء علينا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إنساننا الـداخلى.</a:t>
            </a:r>
            <a:endParaRPr lang="fr-FR" sz="3200" dirty="0">
              <a:solidFill>
                <a:prstClr val="white"/>
              </a:solidFill>
            </a:endParaRPr>
          </a:p>
        </p:txBody>
      </p:sp>
      <p:sp>
        <p:nvSpPr>
          <p:cNvPr id="6" name="Rectangle 5"/>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&lt;w nan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mpai`wni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nteferouwini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etcaqoun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laisse-nous aussi</a:t>
            </a:r>
          </a:p>
          <a:p>
            <a:pPr algn="ctr"/>
            <a:r>
              <a:rPr lang="fr-FR" sz="2800" b="1" dirty="0">
                <a:solidFill>
                  <a:prstClr val="white"/>
                </a:solidFill>
                <a:latin typeface="Book Antiqua" pitchFamily="18" charset="0"/>
              </a:rPr>
              <a:t>A présent cette pierre</a:t>
            </a:r>
          </a:p>
          <a:p>
            <a:pPr algn="ctr"/>
            <a:r>
              <a:rPr lang="fr-FR" sz="2800" b="1" dirty="0">
                <a:solidFill>
                  <a:prstClr val="white"/>
                </a:solidFill>
                <a:latin typeface="Book Antiqua" pitchFamily="18" charset="0"/>
              </a:rPr>
              <a:t>Afin qu’elle illumine</a:t>
            </a:r>
          </a:p>
          <a:p>
            <a:pPr algn="ctr"/>
            <a:r>
              <a:rPr lang="fr-FR" sz="2800" b="1" dirty="0">
                <a:solidFill>
                  <a:prstClr val="white"/>
                </a:solidFill>
                <a:latin typeface="Book Antiqua" pitchFamily="18" charset="0"/>
              </a:rPr>
              <a:t>A l’intérieur de nous</a:t>
            </a:r>
          </a:p>
        </p:txBody>
      </p:sp>
      <p:sp>
        <p:nvSpPr>
          <p:cNvPr id="17" name="ZoneTexte 16">
            <a:extLst>
              <a:ext uri="{FF2B5EF4-FFF2-40B4-BE49-F238E27FC236}">
                <a16:creationId xmlns:a16="http://schemas.microsoft.com/office/drawing/2014/main" id="{4D11018F-7516-C48C-1488-6DEE52FCF09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211BC3C0-6398-2D8B-877C-060446305E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6429776"/>
      </p:ext>
    </p:extLst>
  </p:cSld>
  <p:clrMapOvr>
    <a:masterClrMapping/>
  </p:clrMapOvr>
</p:sld>
</file>

<file path=ppt/slides/slide6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29068" cy="2123658"/>
          </a:xfrm>
          <a:prstGeom prst="rect">
            <a:avLst/>
          </a:prstGeom>
        </p:spPr>
        <p:txBody>
          <a:bodyPr wrap="square">
            <a:spAutoFit/>
          </a:bodyPr>
          <a:lstStyle/>
          <a:p>
            <a:pPr algn="just" rtl="1"/>
            <a:r>
              <a:rPr lang="ar-EG" sz="3200" dirty="0">
                <a:solidFill>
                  <a:prstClr val="white"/>
                </a:solidFill>
              </a:rPr>
              <a:t>زينـة نفـوسنا </a:t>
            </a:r>
            <a:endParaRPr lang="fr-FR" sz="3200" dirty="0">
              <a:solidFill>
                <a:prstClr val="white"/>
              </a:solidFill>
            </a:endParaRPr>
          </a:p>
          <a:p>
            <a:pPr algn="just" rtl="1"/>
            <a:r>
              <a:rPr lang="ar-EG" sz="3200" dirty="0">
                <a:solidFill>
                  <a:prstClr val="white"/>
                </a:solidFill>
              </a:rPr>
              <a:t>وفـرح قلـوبنا </a:t>
            </a:r>
            <a:endParaRPr lang="fr-FR" sz="3200" dirty="0">
              <a:solidFill>
                <a:prstClr val="white"/>
              </a:solidFill>
            </a:endParaRPr>
          </a:p>
          <a:p>
            <a:pPr algn="just" rtl="1"/>
            <a:r>
              <a:rPr lang="ar-EG" sz="3200" dirty="0">
                <a:solidFill>
                  <a:prstClr val="white"/>
                </a:solidFill>
              </a:rPr>
              <a:t>هـو اسمك القـدوس </a:t>
            </a:r>
            <a:endParaRPr lang="fr-FR" sz="3200" dirty="0">
              <a:solidFill>
                <a:prstClr val="white"/>
              </a:solidFill>
            </a:endParaRPr>
          </a:p>
          <a:p>
            <a:pPr algn="just" rtl="1"/>
            <a:r>
              <a:rPr lang="ar-EG" sz="3200" dirty="0">
                <a:solidFill>
                  <a:prstClr val="white"/>
                </a:solidFill>
              </a:rPr>
              <a:t>يا ربي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olcel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perouwt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=e=;=u @ `w Pa¡ I=y=c.</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Parure de nos âmes</a:t>
            </a:r>
          </a:p>
          <a:p>
            <a:pPr algn="ctr"/>
            <a:r>
              <a:rPr lang="fr-FR" sz="2800" b="1" dirty="0">
                <a:solidFill>
                  <a:prstClr val="white"/>
                </a:solidFill>
                <a:latin typeface="Book Antiqua" pitchFamily="18" charset="0"/>
              </a:rPr>
              <a:t>Et la joie de nos cœurs</a:t>
            </a:r>
          </a:p>
          <a:p>
            <a:pPr algn="ctr"/>
            <a:r>
              <a:rPr lang="fr-FR" sz="2800" b="1" dirty="0">
                <a:solidFill>
                  <a:prstClr val="white"/>
                </a:solidFill>
                <a:latin typeface="Book Antiqua" pitchFamily="18" charset="0"/>
              </a:rPr>
              <a:t>C’est Ton Saint Nom, Seigneur</a:t>
            </a:r>
          </a:p>
          <a:p>
            <a:pPr algn="ctr"/>
            <a:r>
              <a:rPr lang="fr-FR" sz="2800" b="1" dirty="0">
                <a:solidFill>
                  <a:prstClr val="white"/>
                </a:solidFill>
                <a:latin typeface="Book Antiqua" pitchFamily="18" charset="0"/>
              </a:rPr>
              <a:t>Ô mon Seigneur Jésus</a:t>
            </a:r>
          </a:p>
        </p:txBody>
      </p:sp>
      <p:sp>
        <p:nvSpPr>
          <p:cNvPr id="17" name="ZoneTexte 16">
            <a:extLst>
              <a:ext uri="{FF2B5EF4-FFF2-40B4-BE49-F238E27FC236}">
                <a16:creationId xmlns:a16="http://schemas.microsoft.com/office/drawing/2014/main" id="{04B88993-067E-4AEC-5985-FD9C5FBFDAB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509BC1F-D6D0-80C2-8354-D041FEFCF0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1052734"/>
      </p:ext>
    </p:extLst>
  </p:cSld>
  <p:clrMapOvr>
    <a:masterClrMapping/>
  </p:clrMapOvr>
</p:sld>
</file>

<file path=ppt/slides/slide6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16424" cy="2123658"/>
          </a:xfrm>
          <a:prstGeom prst="rect">
            <a:avLst/>
          </a:prstGeom>
        </p:spPr>
        <p:txBody>
          <a:bodyPr wrap="square">
            <a:spAutoFit/>
          </a:bodyPr>
          <a:lstStyle/>
          <a:p>
            <a:pPr algn="just" rtl="1"/>
            <a:r>
              <a:rPr lang="ar-EG" sz="3200" dirty="0">
                <a:solidFill>
                  <a:prstClr val="white"/>
                </a:solidFill>
              </a:rPr>
              <a:t>أيها </a:t>
            </a:r>
            <a:r>
              <a:rPr lang="ar-EG" sz="3200" dirty="0" err="1">
                <a:solidFill>
                  <a:prstClr val="white"/>
                </a:solidFill>
              </a:rPr>
              <a:t>المتحنن</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الــرؤوف </a:t>
            </a:r>
            <a:endParaRPr lang="fr-FR" sz="3200" dirty="0">
              <a:solidFill>
                <a:prstClr val="white"/>
              </a:solidFill>
            </a:endParaRPr>
          </a:p>
          <a:p>
            <a:pPr algn="just" rtl="1"/>
            <a:r>
              <a:rPr lang="ar-EG" sz="3200" dirty="0">
                <a:solidFill>
                  <a:prstClr val="white"/>
                </a:solidFill>
              </a:rPr>
              <a:t>الكثيـر الـرحمة </a:t>
            </a:r>
            <a:endParaRPr lang="fr-FR" sz="3200" dirty="0">
              <a:solidFill>
                <a:prstClr val="white"/>
              </a:solidFill>
            </a:endParaRPr>
          </a:p>
          <a:p>
            <a:pPr algn="just" rtl="1"/>
            <a:r>
              <a:rPr lang="ar-EG" sz="3200" dirty="0">
                <a:solidFill>
                  <a:prstClr val="white"/>
                </a:solidFill>
              </a:rPr>
              <a:t>يا ربي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`W pisan`</a:t>
            </a:r>
            <a:r>
              <a:rPr lang="fr-FR" sz="2800" dirty="0" err="1">
                <a:solidFill>
                  <a:prstClr val="white"/>
                </a:solidFill>
                <a:latin typeface="CS Avva Shenouda" pitchFamily="34" charset="0"/>
              </a:rPr>
              <a:t>h;yf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nnayt</a:t>
            </a:r>
            <a:r>
              <a:rPr lang="fr-FR" sz="2800" dirty="0">
                <a:solidFill>
                  <a:prstClr val="white"/>
                </a:solidFill>
                <a:latin typeface="CS Avva Shenouda" pitchFamily="34" charset="0"/>
              </a:rPr>
              <a:t> @ va </a:t>
            </a:r>
            <a:r>
              <a:rPr lang="fr-FR" sz="2800" dirty="0" err="1">
                <a:solidFill>
                  <a:prstClr val="white"/>
                </a:solidFill>
                <a:latin typeface="CS Avva Shenouda" pitchFamily="34" charset="0"/>
              </a:rPr>
              <a:t>pimys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 @ `w Pa¡ I=y=c.</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Ô Toi qui es très tendre</a:t>
            </a:r>
          </a:p>
          <a:p>
            <a:pPr algn="ctr"/>
            <a:r>
              <a:rPr lang="fr-FR" sz="2800" b="1" dirty="0">
                <a:solidFill>
                  <a:prstClr val="white"/>
                </a:solidFill>
                <a:latin typeface="Book Antiqua" pitchFamily="18" charset="0"/>
              </a:rPr>
              <a:t>Et miséricordieux</a:t>
            </a:r>
          </a:p>
          <a:p>
            <a:pPr algn="ctr"/>
            <a:r>
              <a:rPr lang="fr-FR" sz="2800" b="1" dirty="0">
                <a:solidFill>
                  <a:prstClr val="white"/>
                </a:solidFill>
                <a:latin typeface="Book Antiqua" pitchFamily="18" charset="0"/>
              </a:rPr>
              <a:t>Et très compatissant</a:t>
            </a:r>
          </a:p>
          <a:p>
            <a:pPr algn="ctr"/>
            <a:r>
              <a:rPr lang="fr-FR" sz="2800" b="1" dirty="0">
                <a:solidFill>
                  <a:prstClr val="white"/>
                </a:solidFill>
                <a:latin typeface="Book Antiqua" pitchFamily="18" charset="0"/>
              </a:rPr>
              <a:t>Ô mon Seigneur Jésus</a:t>
            </a:r>
          </a:p>
        </p:txBody>
      </p:sp>
      <p:sp>
        <p:nvSpPr>
          <p:cNvPr id="17" name="ZoneTexte 16">
            <a:extLst>
              <a:ext uri="{FF2B5EF4-FFF2-40B4-BE49-F238E27FC236}">
                <a16:creationId xmlns:a16="http://schemas.microsoft.com/office/drawing/2014/main" id="{544BDE5A-0D60-B9C2-B23B-4DC1E6546E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E3F9423-3290-CFC7-0E9D-7E4A4EA588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7582783"/>
      </p:ext>
    </p:extLst>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16424" cy="2123658"/>
          </a:xfrm>
          <a:prstGeom prst="rect">
            <a:avLst/>
          </a:prstGeom>
        </p:spPr>
        <p:txBody>
          <a:bodyPr wrap="square">
            <a:spAutoFit/>
          </a:bodyPr>
          <a:lstStyle/>
          <a:p>
            <a:pPr algn="just" rtl="1"/>
            <a:r>
              <a:rPr lang="ar-EG" sz="3200" dirty="0" err="1">
                <a:solidFill>
                  <a:prstClr val="white"/>
                </a:solidFill>
              </a:rPr>
              <a:t>الشاروبيم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يـُصفـقـون بأجنحتهم </a:t>
            </a:r>
            <a:endParaRPr lang="fr-FR" sz="3200" dirty="0">
              <a:solidFill>
                <a:prstClr val="white"/>
              </a:solidFill>
            </a:endParaRPr>
          </a:p>
          <a:p>
            <a:pPr algn="just" rtl="1"/>
            <a:r>
              <a:rPr lang="ar-EG" sz="3200" dirty="0">
                <a:solidFill>
                  <a:prstClr val="white"/>
                </a:solidFill>
              </a:rPr>
              <a:t>ويسبحون ويـُمجـدون </a:t>
            </a:r>
            <a:endParaRPr lang="fr-FR" sz="3200" dirty="0">
              <a:solidFill>
                <a:prstClr val="white"/>
              </a:solidFill>
            </a:endParaRPr>
          </a:p>
          <a:p>
            <a:pPr algn="just" rtl="1"/>
            <a:r>
              <a:rPr lang="ar-EG" sz="3200" dirty="0">
                <a:solidFill>
                  <a:prstClr val="white"/>
                </a:solidFill>
              </a:rPr>
              <a:t>ربى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Sau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nnoutenh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 I=y=c.</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Voici les Chérubins</a:t>
            </a:r>
          </a:p>
          <a:p>
            <a:pPr algn="ctr"/>
            <a:r>
              <a:rPr lang="fr-FR" sz="2800" b="1" dirty="0">
                <a:solidFill>
                  <a:prstClr val="white"/>
                </a:solidFill>
                <a:latin typeface="Book Antiqua" pitchFamily="18" charset="0"/>
              </a:rPr>
              <a:t>Qui battent de leurs ailes</a:t>
            </a:r>
          </a:p>
          <a:p>
            <a:pPr algn="ctr"/>
            <a:r>
              <a:rPr lang="fr-FR" sz="2800" b="1" dirty="0">
                <a:solidFill>
                  <a:prstClr val="white"/>
                </a:solidFill>
                <a:latin typeface="Book Antiqua" pitchFamily="18" charset="0"/>
              </a:rPr>
              <a:t>Ils louent et glorifient</a:t>
            </a:r>
          </a:p>
          <a:p>
            <a:pPr algn="ctr"/>
            <a:r>
              <a:rPr lang="fr-FR" sz="2800" b="1" dirty="0">
                <a:solidFill>
                  <a:prstClr val="white"/>
                </a:solidFill>
                <a:latin typeface="Book Antiqua" pitchFamily="18" charset="0"/>
              </a:rPr>
              <a:t>Mon Seigneur Jésus</a:t>
            </a:r>
          </a:p>
        </p:txBody>
      </p:sp>
      <p:sp>
        <p:nvSpPr>
          <p:cNvPr id="17" name="ZoneTexte 16">
            <a:extLst>
              <a:ext uri="{FF2B5EF4-FFF2-40B4-BE49-F238E27FC236}">
                <a16:creationId xmlns:a16="http://schemas.microsoft.com/office/drawing/2014/main" id="{6F7215AB-529C-0D87-12C9-AFE820E6BEC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D729406-A7BC-63F3-B3B9-9FBA3E88F27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0785059"/>
      </p:ext>
    </p:extLst>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57505"/>
            <a:ext cx="3816424" cy="2123658"/>
          </a:xfrm>
          <a:prstGeom prst="rect">
            <a:avLst/>
          </a:prstGeom>
        </p:spPr>
        <p:txBody>
          <a:bodyPr wrap="square">
            <a:spAutoFit/>
          </a:bodyPr>
          <a:lstStyle/>
          <a:p>
            <a:pPr algn="just" rtl="1"/>
            <a:r>
              <a:rPr lang="ar-EG" sz="3200" dirty="0">
                <a:solidFill>
                  <a:prstClr val="white"/>
                </a:solidFill>
              </a:rPr>
              <a:t>تغـيب الشمس والقمـر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زمانهـما </a:t>
            </a:r>
            <a:endParaRPr lang="fr-FR" sz="3200" dirty="0">
              <a:solidFill>
                <a:prstClr val="white"/>
              </a:solidFill>
            </a:endParaRPr>
          </a:p>
          <a:p>
            <a:pPr algn="just" rtl="1"/>
            <a:r>
              <a:rPr lang="ar-EG" sz="3200" dirty="0">
                <a:solidFill>
                  <a:prstClr val="white"/>
                </a:solidFill>
              </a:rPr>
              <a:t>وأنـت هو أنـت </a:t>
            </a:r>
            <a:endParaRPr lang="fr-FR" sz="3200" dirty="0">
              <a:solidFill>
                <a:prstClr val="white"/>
              </a:solidFill>
            </a:endParaRPr>
          </a:p>
          <a:p>
            <a:pPr algn="just" rtl="1"/>
            <a:r>
              <a:rPr lang="ar-EG" sz="3200" dirty="0">
                <a:solidFill>
                  <a:prstClr val="white"/>
                </a:solidFill>
              </a:rPr>
              <a:t>وسنـوك لن تفـنى.</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Fnahwtp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piioh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poucyou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nekrompi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mpaumounk</a:t>
            </a:r>
            <a:r>
              <a:rPr lang="fr-FR" sz="2800" dirty="0">
                <a:solidFill>
                  <a:prstClr val="white"/>
                </a:solidFill>
                <a:latin typeface="CS Avva Shenouda" pitchFamily="34" charset="0"/>
              </a:rPr>
              <a:t>.</a:t>
            </a:r>
          </a:p>
        </p:txBody>
      </p:sp>
      <p:sp>
        <p:nvSpPr>
          <p:cNvPr id="7" name="Rectangle 6"/>
          <p:cNvSpPr/>
          <p:nvPr/>
        </p:nvSpPr>
        <p:spPr>
          <a:xfrm>
            <a:off x="2087724" y="2787774"/>
            <a:ext cx="4866639" cy="1815882"/>
          </a:xfrm>
          <a:prstGeom prst="rect">
            <a:avLst/>
          </a:prstGeom>
        </p:spPr>
        <p:txBody>
          <a:bodyPr wrap="square">
            <a:spAutoFit/>
          </a:bodyPr>
          <a:lstStyle/>
          <a:p>
            <a:pPr algn="ctr"/>
            <a:r>
              <a:rPr lang="fr-FR" sz="2800" b="1" dirty="0">
                <a:solidFill>
                  <a:prstClr val="white"/>
                </a:solidFill>
                <a:latin typeface="Book Antiqua" pitchFamily="18" charset="0"/>
              </a:rPr>
              <a:t>Le soleil et la lune</a:t>
            </a:r>
          </a:p>
          <a:p>
            <a:pPr algn="ctr"/>
            <a:r>
              <a:rPr lang="fr-FR" sz="2800" b="1" dirty="0">
                <a:solidFill>
                  <a:prstClr val="white"/>
                </a:solidFill>
                <a:latin typeface="Book Antiqua" pitchFamily="18" charset="0"/>
              </a:rPr>
              <a:t>Disparaîtront un jour</a:t>
            </a:r>
          </a:p>
          <a:p>
            <a:pPr algn="ctr"/>
            <a:r>
              <a:rPr lang="fr-FR" sz="2800" b="1" dirty="0">
                <a:solidFill>
                  <a:prstClr val="white"/>
                </a:solidFill>
                <a:latin typeface="Book Antiqua" pitchFamily="18" charset="0"/>
              </a:rPr>
              <a:t>Mais Toi, Tu restes Toi</a:t>
            </a:r>
          </a:p>
          <a:p>
            <a:pPr algn="ctr"/>
            <a:r>
              <a:rPr lang="fr-FR" sz="2800" b="1" dirty="0">
                <a:solidFill>
                  <a:prstClr val="white"/>
                </a:solidFill>
                <a:latin typeface="Book Antiqua" pitchFamily="18" charset="0"/>
              </a:rPr>
              <a:t>Tes jours ne passeront point</a:t>
            </a:r>
          </a:p>
        </p:txBody>
      </p:sp>
      <p:sp>
        <p:nvSpPr>
          <p:cNvPr id="17" name="ZoneTexte 16">
            <a:extLst>
              <a:ext uri="{FF2B5EF4-FFF2-40B4-BE49-F238E27FC236}">
                <a16:creationId xmlns:a16="http://schemas.microsoft.com/office/drawing/2014/main" id="{E11ECD15-5255-C3CA-0383-4C2C5272779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8D7A807-DD54-0C14-FA60-DA42D0B35D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3540710"/>
      </p:ext>
    </p:extLst>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29068" cy="2123658"/>
          </a:xfrm>
          <a:prstGeom prst="rect">
            <a:avLst/>
          </a:prstGeom>
        </p:spPr>
        <p:txBody>
          <a:bodyPr wrap="square">
            <a:spAutoFit/>
          </a:bodyPr>
          <a:lstStyle/>
          <a:p>
            <a:pPr algn="just" rtl="1"/>
            <a:r>
              <a:rPr lang="ar-EG" sz="3200" dirty="0">
                <a:solidFill>
                  <a:prstClr val="white"/>
                </a:solidFill>
              </a:rPr>
              <a:t>باهتمام </a:t>
            </a:r>
            <a:endParaRPr lang="fr-FR" sz="3200" dirty="0">
              <a:solidFill>
                <a:prstClr val="white"/>
              </a:solidFill>
            </a:endParaRPr>
          </a:p>
          <a:p>
            <a:pPr algn="just" rtl="1"/>
            <a:r>
              <a:rPr lang="ar-EG" sz="3200" dirty="0">
                <a:solidFill>
                  <a:prstClr val="white"/>
                </a:solidFill>
              </a:rPr>
              <a:t>صلاحـك </a:t>
            </a:r>
            <a:endParaRPr lang="fr-FR" sz="3200" dirty="0">
              <a:solidFill>
                <a:prstClr val="white"/>
              </a:solidFill>
            </a:endParaRPr>
          </a:p>
          <a:p>
            <a:pPr algn="just" rtl="1"/>
            <a:r>
              <a:rPr lang="ar-EG" sz="3200" dirty="0">
                <a:solidFill>
                  <a:prstClr val="white"/>
                </a:solidFill>
              </a:rPr>
              <a:t>طأطأت السمـوات </a:t>
            </a:r>
            <a:endParaRPr lang="fr-FR" sz="3200" dirty="0">
              <a:solidFill>
                <a:prstClr val="white"/>
              </a:solidFill>
            </a:endParaRPr>
          </a:p>
          <a:p>
            <a:pPr algn="just" rtl="1"/>
            <a:r>
              <a:rPr lang="ar-EG" sz="3200" dirty="0">
                <a:solidFill>
                  <a:prstClr val="white"/>
                </a:solidFill>
              </a:rPr>
              <a:t>ونـزلت إلينا.</a:t>
            </a:r>
            <a:endParaRPr lang="fr-FR" sz="3200" dirty="0">
              <a:solidFill>
                <a:prstClr val="white"/>
              </a:solidFill>
            </a:endParaRPr>
          </a:p>
        </p:txBody>
      </p:sp>
      <p:sp>
        <p:nvSpPr>
          <p:cNvPr id="6" name="Rectangle 5"/>
          <p:cNvSpPr/>
          <p:nvPr/>
        </p:nvSpPr>
        <p:spPr>
          <a:xfrm>
            <a:off x="323528" y="40845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oumetfairwous</a:t>
            </a:r>
            <a:r>
              <a:rPr lang="fr-FR" sz="2800" dirty="0">
                <a:solidFill>
                  <a:prstClr val="white"/>
                </a:solidFill>
                <a:latin typeface="CS Avva Shenouda" pitchFamily="34" charset="0"/>
              </a:rPr>
              <a:t> @ `</a:t>
            </a:r>
            <a:r>
              <a:rPr lang="fr-FR" sz="2800" err="1">
                <a:solidFill>
                  <a:prstClr val="white"/>
                </a:solidFill>
                <a:latin typeface="CS Avva Shenouda" pitchFamily="34" charset="0"/>
              </a:rPr>
              <a:t>nte</a:t>
            </a:r>
            <a:r>
              <a:rPr lang="fr-FR" sz="2800">
                <a:solidFill>
                  <a:prstClr val="white"/>
                </a:solidFill>
                <a:latin typeface="CS Avva Shenouda" pitchFamily="34" charset="0"/>
              </a:rPr>
              <a:t> tekmet`aga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akriki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dans Ta bienveillance</a:t>
            </a:r>
          </a:p>
          <a:p>
            <a:pPr algn="ctr"/>
            <a:r>
              <a:rPr lang="fr-FR" sz="2800" b="1" dirty="0">
                <a:solidFill>
                  <a:prstClr val="white"/>
                </a:solidFill>
                <a:latin typeface="Book Antiqua" pitchFamily="18" charset="0"/>
              </a:rPr>
              <a:t>Tu ébranlas les cieux</a:t>
            </a:r>
          </a:p>
          <a:p>
            <a:pPr algn="ctr"/>
            <a:r>
              <a:rPr lang="fr-FR" sz="2800" b="1" dirty="0">
                <a:solidFill>
                  <a:prstClr val="white"/>
                </a:solidFill>
                <a:latin typeface="Book Antiqua" pitchFamily="18" charset="0"/>
              </a:rPr>
              <a:t>Et Tu es descendu</a:t>
            </a:r>
          </a:p>
          <a:p>
            <a:pPr algn="ctr"/>
            <a:r>
              <a:rPr lang="fr-FR" sz="2800" b="1" dirty="0">
                <a:solidFill>
                  <a:prstClr val="white"/>
                </a:solidFill>
                <a:latin typeface="Book Antiqua" pitchFamily="18" charset="0"/>
              </a:rPr>
              <a:t>Descendu jusqu’à nous</a:t>
            </a:r>
          </a:p>
        </p:txBody>
      </p:sp>
      <p:sp>
        <p:nvSpPr>
          <p:cNvPr id="17" name="ZoneTexte 16">
            <a:extLst>
              <a:ext uri="{FF2B5EF4-FFF2-40B4-BE49-F238E27FC236}">
                <a16:creationId xmlns:a16="http://schemas.microsoft.com/office/drawing/2014/main" id="{1C54CF68-939B-10D5-4C98-78057779C1D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99C2CBA-CA52-0941-9F02-51B7ADD52B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3503737"/>
      </p:ext>
    </p:extLst>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كمثـل طبـيب </a:t>
            </a:r>
            <a:endParaRPr lang="fr-FR" sz="3200" dirty="0">
              <a:solidFill>
                <a:prstClr val="white"/>
              </a:solidFill>
            </a:endParaRPr>
          </a:p>
          <a:p>
            <a:pPr algn="just" rtl="1"/>
            <a:r>
              <a:rPr lang="ar-EG" sz="3200" dirty="0">
                <a:solidFill>
                  <a:prstClr val="white"/>
                </a:solidFill>
              </a:rPr>
              <a:t>حقـيقي و مشـفٍ </a:t>
            </a:r>
            <a:endParaRPr lang="fr-FR" sz="3200" dirty="0">
              <a:solidFill>
                <a:prstClr val="white"/>
              </a:solidFill>
            </a:endParaRPr>
          </a:p>
          <a:p>
            <a:pPr algn="just" rtl="1"/>
            <a:r>
              <a:rPr lang="ar-EG" sz="3200" dirty="0">
                <a:solidFill>
                  <a:prstClr val="white"/>
                </a:solidFill>
              </a:rPr>
              <a:t>داويـت </a:t>
            </a:r>
            <a:endParaRPr lang="fr-FR" sz="3200" dirty="0">
              <a:solidFill>
                <a:prstClr val="white"/>
              </a:solidFill>
            </a:endParaRPr>
          </a:p>
          <a:p>
            <a:pPr algn="just" rtl="1"/>
            <a:r>
              <a:rPr lang="ar-EG" sz="3200" dirty="0">
                <a:solidFill>
                  <a:prstClr val="white"/>
                </a:solidFill>
              </a:rPr>
              <a:t>جميـع أمـراضنا.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vaqri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aker;erapeuin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nnenswni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comme un vrai médecin</a:t>
            </a:r>
          </a:p>
          <a:p>
            <a:pPr algn="ctr"/>
            <a:r>
              <a:rPr lang="fr-FR" sz="2800" b="1" dirty="0">
                <a:solidFill>
                  <a:prstClr val="white"/>
                </a:solidFill>
                <a:latin typeface="Book Antiqua" pitchFamily="18" charset="0"/>
              </a:rPr>
              <a:t>Et tel un guérisseur</a:t>
            </a:r>
          </a:p>
          <a:p>
            <a:pPr algn="ctr"/>
            <a:r>
              <a:rPr lang="fr-FR" sz="2800" b="1" dirty="0">
                <a:solidFill>
                  <a:prstClr val="white"/>
                </a:solidFill>
                <a:latin typeface="Book Antiqua" pitchFamily="18" charset="0"/>
              </a:rPr>
              <a:t>Que Tu avais guéri </a:t>
            </a:r>
          </a:p>
          <a:p>
            <a:pPr algn="ctr"/>
            <a:r>
              <a:rPr lang="fr-FR" sz="2800" b="1" dirty="0">
                <a:solidFill>
                  <a:prstClr val="white"/>
                </a:solidFill>
                <a:latin typeface="Book Antiqua" pitchFamily="18" charset="0"/>
              </a:rPr>
              <a:t>Toutes nos maladies</a:t>
            </a:r>
          </a:p>
        </p:txBody>
      </p:sp>
      <p:sp>
        <p:nvSpPr>
          <p:cNvPr id="17" name="ZoneTexte 16">
            <a:extLst>
              <a:ext uri="{FF2B5EF4-FFF2-40B4-BE49-F238E27FC236}">
                <a16:creationId xmlns:a16="http://schemas.microsoft.com/office/drawing/2014/main" id="{A755E92E-F63A-AAC6-DFC1-C8C9CE7924D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E0D2BB4-2974-F296-862F-544FFA9FC3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4358883"/>
      </p:ext>
    </p:extLst>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أنظـر إلينا </a:t>
            </a:r>
            <a:endParaRPr lang="fr-FR" sz="3200" dirty="0">
              <a:solidFill>
                <a:prstClr val="white"/>
              </a:solidFill>
            </a:endParaRPr>
          </a:p>
          <a:p>
            <a:pPr algn="just" rtl="1"/>
            <a:r>
              <a:rPr lang="ar-EG" sz="3200" dirty="0">
                <a:solidFill>
                  <a:prstClr val="white"/>
                </a:solidFill>
              </a:rPr>
              <a:t>يا ربى يسـوع </a:t>
            </a:r>
            <a:endParaRPr lang="fr-FR" sz="3200" dirty="0">
              <a:solidFill>
                <a:prstClr val="white"/>
              </a:solidFill>
            </a:endParaRPr>
          </a:p>
          <a:p>
            <a:pPr algn="just" rtl="1"/>
            <a:r>
              <a:rPr lang="ar-EG" sz="3200" dirty="0">
                <a:solidFill>
                  <a:prstClr val="white"/>
                </a:solidFill>
              </a:rPr>
              <a:t>بعيـن التحنن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لصلاحك.</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Pa¡ I=y=c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oubal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nnayt</a:t>
            </a:r>
            <a:r>
              <a:rPr lang="fr-FR" sz="2800" dirty="0">
                <a:solidFill>
                  <a:prstClr val="white"/>
                </a:solidFill>
                <a:latin typeface="CS Avva Shenouda" pitchFamily="34" charset="0"/>
              </a:rPr>
              <a:t> @ `</a:t>
            </a:r>
            <a:r>
              <a:rPr lang="fr-FR" sz="2800" err="1">
                <a:solidFill>
                  <a:prstClr val="white"/>
                </a:solidFill>
                <a:latin typeface="CS Avva Shenouda" pitchFamily="34" charset="0"/>
              </a:rPr>
              <a:t>nte</a:t>
            </a:r>
            <a:r>
              <a:rPr lang="fr-FR" sz="2800">
                <a:solidFill>
                  <a:prstClr val="white"/>
                </a:solidFill>
                <a:latin typeface="CS Avva Shenouda" pitchFamily="34" charset="0"/>
              </a:rPr>
              <a:t> tekmet`aga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Ainsi, regarde-nous</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Du regard de tendresse</a:t>
            </a:r>
          </a:p>
          <a:p>
            <a:pPr algn="ctr"/>
            <a:r>
              <a:rPr lang="fr-FR" sz="2800" b="1" dirty="0">
                <a:solidFill>
                  <a:prstClr val="white"/>
                </a:solidFill>
                <a:latin typeface="Book Antiqua" pitchFamily="18" charset="0"/>
              </a:rPr>
              <a:t>Celui de Ta bonté</a:t>
            </a:r>
          </a:p>
        </p:txBody>
      </p:sp>
      <p:sp>
        <p:nvSpPr>
          <p:cNvPr id="17" name="ZoneTexte 16">
            <a:extLst>
              <a:ext uri="{FF2B5EF4-FFF2-40B4-BE49-F238E27FC236}">
                <a16:creationId xmlns:a16="http://schemas.microsoft.com/office/drawing/2014/main" id="{BFDE6181-5467-2074-DF2E-11C073E799F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4F2B7F4-EA2B-12D4-0023-CC81DC71C16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7910398"/>
      </p:ext>
    </p:extLst>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وأغــرس فينا </a:t>
            </a:r>
            <a:endParaRPr lang="fr-FR" sz="3200" dirty="0">
              <a:solidFill>
                <a:prstClr val="white"/>
              </a:solidFill>
            </a:endParaRPr>
          </a:p>
          <a:p>
            <a:pPr algn="just" rtl="1"/>
            <a:r>
              <a:rPr lang="ar-EG" sz="3200" dirty="0">
                <a:solidFill>
                  <a:prstClr val="white"/>
                </a:solidFill>
              </a:rPr>
              <a:t>قلباً مستقيـما </a:t>
            </a:r>
            <a:endParaRPr lang="fr-FR" sz="3200" dirty="0">
              <a:solidFill>
                <a:prstClr val="white"/>
              </a:solidFill>
            </a:endParaRPr>
          </a:p>
          <a:p>
            <a:pPr algn="just" rtl="1"/>
            <a:r>
              <a:rPr lang="ar-EG" sz="3200" dirty="0">
                <a:solidFill>
                  <a:prstClr val="white"/>
                </a:solidFill>
              </a:rPr>
              <a:t>لكى نباركك </a:t>
            </a:r>
            <a:endParaRPr lang="fr-FR" sz="3200" dirty="0">
              <a:solidFill>
                <a:prstClr val="white"/>
              </a:solidFill>
            </a:endParaRPr>
          </a:p>
          <a:p>
            <a:pPr algn="just" rtl="1"/>
            <a:r>
              <a:rPr lang="ar-EG" sz="3200" dirty="0">
                <a:solidFill>
                  <a:prstClr val="white"/>
                </a:solidFill>
              </a:rPr>
              <a:t>يا ربي يسـوع.</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{o `n`</a:t>
            </a:r>
            <a:r>
              <a:rPr lang="fr-FR" sz="2800" dirty="0" err="1">
                <a:solidFill>
                  <a:prstClr val="white"/>
                </a:solidFill>
                <a:latin typeface="CS Avva Shenouda" pitchFamily="34" charset="0"/>
              </a:rPr>
              <a:t>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a:t>
            </a:r>
            <a:r>
              <a:rPr lang="fr-FR" sz="2800" err="1">
                <a:solidFill>
                  <a:prstClr val="white"/>
                </a:solidFill>
                <a:latin typeface="CS Avva Shenouda" pitchFamily="34" charset="0"/>
              </a:rPr>
              <a:t>;</a:t>
            </a:r>
            <a:r>
              <a:rPr lang="fr-FR" sz="2800">
                <a:solidFill>
                  <a:prstClr val="white"/>
                </a:solidFill>
                <a:latin typeface="CS Avva Shenouda" pitchFamily="34" charset="0"/>
              </a:rPr>
              <a:t>ren`cmou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Pa¡ I=y=c.</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aussi, plante en nous</a:t>
            </a:r>
          </a:p>
          <a:p>
            <a:pPr algn="ctr"/>
            <a:r>
              <a:rPr lang="fr-FR" sz="2800" b="1" dirty="0">
                <a:solidFill>
                  <a:prstClr val="white"/>
                </a:solidFill>
                <a:latin typeface="Book Antiqua" pitchFamily="18" charset="0"/>
              </a:rPr>
              <a:t>Plante en nous un cœur droit</a:t>
            </a:r>
          </a:p>
          <a:p>
            <a:pPr algn="ctr"/>
            <a:r>
              <a:rPr lang="fr-FR" sz="2800" b="1" dirty="0">
                <a:solidFill>
                  <a:prstClr val="white"/>
                </a:solidFill>
                <a:latin typeface="Book Antiqua" pitchFamily="18" charset="0"/>
              </a:rPr>
              <a:t>Pour que nous Te louions</a:t>
            </a:r>
          </a:p>
          <a:p>
            <a:pPr algn="ctr"/>
            <a:r>
              <a:rPr lang="fr-FR" sz="2800" b="1" dirty="0">
                <a:solidFill>
                  <a:prstClr val="white"/>
                </a:solidFill>
                <a:latin typeface="Book Antiqua" pitchFamily="18" charset="0"/>
              </a:rPr>
              <a:t>Ô mon Seigneur Jésus</a:t>
            </a:r>
          </a:p>
        </p:txBody>
      </p:sp>
      <p:sp>
        <p:nvSpPr>
          <p:cNvPr id="17" name="ZoneTexte 16">
            <a:extLst>
              <a:ext uri="{FF2B5EF4-FFF2-40B4-BE49-F238E27FC236}">
                <a16:creationId xmlns:a16="http://schemas.microsoft.com/office/drawing/2014/main" id="{15419FC9-2BB5-2DED-0DE7-85B3274B3C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DD42538-E0A8-D3EE-2A94-1BDC7D3D7E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1601154"/>
      </p:ext>
    </p:extLst>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أبتهـل إليـك </a:t>
            </a:r>
            <a:endParaRPr lang="fr-FR" sz="3200" dirty="0">
              <a:solidFill>
                <a:prstClr val="white"/>
              </a:solidFill>
            </a:endParaRPr>
          </a:p>
          <a:p>
            <a:pPr algn="just" rtl="1"/>
            <a:r>
              <a:rPr lang="ar-EG" sz="3200" dirty="0">
                <a:solidFill>
                  <a:prstClr val="white"/>
                </a:solidFill>
              </a:rPr>
              <a:t>يـا ربى يسـوع </a:t>
            </a:r>
            <a:endParaRPr lang="fr-FR" sz="3200" dirty="0">
              <a:solidFill>
                <a:prstClr val="white"/>
              </a:solidFill>
            </a:endParaRPr>
          </a:p>
          <a:p>
            <a:pPr algn="just" rtl="1"/>
            <a:r>
              <a:rPr lang="ar-EG" sz="3200" dirty="0">
                <a:solidFill>
                  <a:prstClr val="white"/>
                </a:solidFill>
              </a:rPr>
              <a:t>أن تـرحمنا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ملكـوتك.</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}]ho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Pa¡ I=y=c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tekmetouro</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Aussi, je Te supplie</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D’avoir pitié de nous</a:t>
            </a:r>
          </a:p>
          <a:p>
            <a:pPr algn="ctr"/>
            <a:r>
              <a:rPr lang="fr-FR" sz="2800" b="1" dirty="0">
                <a:solidFill>
                  <a:prstClr val="white"/>
                </a:solidFill>
                <a:latin typeface="Book Antiqua" pitchFamily="18" charset="0"/>
              </a:rPr>
              <a:t>De nous dans Ton royaume</a:t>
            </a:r>
          </a:p>
        </p:txBody>
      </p:sp>
      <p:sp>
        <p:nvSpPr>
          <p:cNvPr id="17" name="ZoneTexte 16">
            <a:extLst>
              <a:ext uri="{FF2B5EF4-FFF2-40B4-BE49-F238E27FC236}">
                <a16:creationId xmlns:a16="http://schemas.microsoft.com/office/drawing/2014/main" id="{24404AF6-E2A7-6D3A-BE09-4D103735D0D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Pi`cnau</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lundi </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2D24E5B-08AB-043A-3192-F6142D4D54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88895900"/>
      </p:ext>
    </p:extLst>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762983"/>
            <a:ext cx="3829068" cy="1815882"/>
          </a:xfrm>
          <a:prstGeom prst="rect">
            <a:avLst/>
          </a:prstGeom>
        </p:spPr>
        <p:txBody>
          <a:bodyPr wrap="square">
            <a:spAutoFit/>
          </a:bodyPr>
          <a:lstStyle/>
          <a:p>
            <a:pPr algn="just" rtl="1"/>
            <a:r>
              <a:rPr lang="ar-EG" sz="2800" dirty="0">
                <a:solidFill>
                  <a:prstClr val="white"/>
                </a:solidFill>
              </a:rPr>
              <a:t>وأيضاً إذا </a:t>
            </a:r>
            <a:endParaRPr lang="fr-FR" sz="2800" dirty="0">
              <a:solidFill>
                <a:prstClr val="white"/>
              </a:solidFill>
            </a:endParaRPr>
          </a:p>
          <a:p>
            <a:pPr algn="just" rtl="1"/>
            <a:r>
              <a:rPr lang="ar-EG" sz="2800" dirty="0">
                <a:solidFill>
                  <a:prstClr val="white"/>
                </a:solidFill>
              </a:rPr>
              <a:t>ما اجتمعنا للصلاة </a:t>
            </a:r>
            <a:endParaRPr lang="fr-FR" sz="2800" dirty="0">
              <a:solidFill>
                <a:prstClr val="white"/>
              </a:solidFill>
            </a:endParaRPr>
          </a:p>
          <a:p>
            <a:pPr algn="just" rtl="1"/>
            <a:r>
              <a:rPr lang="ar-EG" sz="2800" dirty="0">
                <a:solidFill>
                  <a:prstClr val="white"/>
                </a:solidFill>
              </a:rPr>
              <a:t>فلنبارك </a:t>
            </a:r>
            <a:endParaRPr lang="fr-FR" sz="2800" dirty="0">
              <a:solidFill>
                <a:prstClr val="white"/>
              </a:solidFill>
            </a:endParaRPr>
          </a:p>
          <a:p>
            <a:pPr algn="just" rtl="1"/>
            <a:r>
              <a:rPr lang="ar-EG" sz="2800" dirty="0">
                <a:solidFill>
                  <a:prstClr val="white"/>
                </a:solidFill>
              </a:rPr>
              <a:t>اسم ربي يسوع.</a:t>
            </a:r>
            <a:endParaRPr lang="fr-FR" sz="2800" dirty="0">
              <a:solidFill>
                <a:prstClr val="white"/>
              </a:solidFill>
            </a:endParaRPr>
          </a:p>
        </p:txBody>
      </p:sp>
      <p:sp>
        <p:nvSpPr>
          <p:cNvPr id="6" name="Rectangle 5"/>
          <p:cNvSpPr/>
          <p:nvPr/>
        </p:nvSpPr>
        <p:spPr>
          <a:xfrm>
            <a:off x="323528" y="732495"/>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ansan;wou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`e]`</a:t>
            </a:r>
            <a:r>
              <a:rPr lang="fr-FR" sz="2800" dirty="0" err="1">
                <a:solidFill>
                  <a:prstClr val="white"/>
                </a:solidFill>
                <a:latin typeface="CS Avva Shenouda" pitchFamily="34" charset="0"/>
              </a:rPr>
              <a:t>proceu,y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maren`cmou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Pa¡ I=y=c .</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Quand nous nous rassemblons</a:t>
            </a:r>
          </a:p>
          <a:p>
            <a:pPr algn="ctr"/>
            <a:r>
              <a:rPr lang="fr-FR" sz="2800" b="1" dirty="0">
                <a:solidFill>
                  <a:prstClr val="white"/>
                </a:solidFill>
                <a:latin typeface="Book Antiqua" pitchFamily="18" charset="0"/>
              </a:rPr>
              <a:t>Ensemble pour la prière</a:t>
            </a:r>
          </a:p>
          <a:p>
            <a:pPr algn="ctr"/>
            <a:r>
              <a:rPr lang="fr-FR" sz="2800" b="1" dirty="0">
                <a:solidFill>
                  <a:prstClr val="white"/>
                </a:solidFill>
                <a:latin typeface="Book Antiqua" pitchFamily="18" charset="0"/>
              </a:rPr>
              <a:t>Nous bénissons le nom</a:t>
            </a:r>
          </a:p>
          <a:p>
            <a:pPr algn="ctr"/>
            <a:r>
              <a:rPr lang="fr-FR" sz="2800" b="1" dirty="0">
                <a:solidFill>
                  <a:prstClr val="white"/>
                </a:solidFill>
                <a:latin typeface="Book Antiqua" pitchFamily="18" charset="0"/>
              </a:rPr>
              <a:t>De mon Seigneur Jésus</a:t>
            </a:r>
          </a:p>
        </p:txBody>
      </p:sp>
      <p:sp>
        <p:nvSpPr>
          <p:cNvPr id="3" name="Rectangle 2"/>
          <p:cNvSpPr/>
          <p:nvPr/>
        </p:nvSpPr>
        <p:spPr>
          <a:xfrm>
            <a:off x="1331640" y="111063"/>
            <a:ext cx="6480720" cy="408459"/>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fr-FR" sz="1500" dirty="0">
                <a:ln w="0"/>
                <a:solidFill>
                  <a:schemeClr val="bg1"/>
                </a:solidFill>
                <a:effectLst>
                  <a:outerShdw blurRad="38100" dist="19050" dir="2700000" algn="tl" rotWithShape="0">
                    <a:schemeClr val="dk1">
                      <a:alpha val="40000"/>
                    </a:schemeClr>
                  </a:outerShdw>
                </a:effectLst>
              </a:rPr>
              <a:t>Conclusion de la </a:t>
            </a:r>
            <a:r>
              <a:rPr lang="fr-FR" sz="1500" dirty="0" err="1">
                <a:ln w="0"/>
                <a:solidFill>
                  <a:schemeClr val="bg1"/>
                </a:solidFill>
                <a:effectLst>
                  <a:outerShdw blurRad="38100" dist="19050" dir="2700000" algn="tl" rotWithShape="0">
                    <a:schemeClr val="dk1">
                      <a:alpha val="40000"/>
                    </a:schemeClr>
                  </a:outerShdw>
                </a:effectLst>
              </a:rPr>
              <a:t>Psalie</a:t>
            </a:r>
            <a:r>
              <a:rPr lang="fr-FR" sz="1500" dirty="0">
                <a:ln w="0"/>
                <a:solidFill>
                  <a:schemeClr val="bg1"/>
                </a:solidFill>
                <a:effectLst>
                  <a:outerShdw blurRad="38100" dist="19050" dir="2700000" algn="tl" rotWithShape="0">
                    <a:schemeClr val="dk1">
                      <a:alpha val="40000"/>
                    </a:schemeClr>
                  </a:outerShdw>
                </a:effectLst>
              </a:rPr>
              <a:t> &amp; Introduction à la </a:t>
            </a:r>
            <a:r>
              <a:rPr lang="fr-FR" sz="1500" dirty="0" err="1">
                <a:ln w="0"/>
                <a:solidFill>
                  <a:schemeClr val="bg1"/>
                </a:solidFill>
                <a:effectLst>
                  <a:outerShdw blurRad="38100" dist="19050" dir="2700000" algn="tl" rotWithShape="0">
                    <a:schemeClr val="dk1">
                      <a:alpha val="40000"/>
                    </a:schemeClr>
                  </a:outerShdw>
                </a:effectLst>
              </a:rPr>
              <a:t>Théotokie</a:t>
            </a:r>
            <a:r>
              <a:rPr lang="fr-FR" sz="1500" dirty="0">
                <a:ln w="0"/>
                <a:solidFill>
                  <a:schemeClr val="bg1"/>
                </a:solidFill>
                <a:effectLst>
                  <a:outerShdw blurRad="38100" dist="19050" dir="2700000" algn="tl" rotWithShape="0">
                    <a:schemeClr val="dk1">
                      <a:alpha val="40000"/>
                    </a:schemeClr>
                  </a:outerShdw>
                </a:effectLst>
              </a:rPr>
              <a:t> Adam (Lundi)</a:t>
            </a:r>
          </a:p>
        </p:txBody>
      </p:sp>
      <p:sp>
        <p:nvSpPr>
          <p:cNvPr id="18" name="ZoneTexte 17">
            <a:extLst>
              <a:ext uri="{FF2B5EF4-FFF2-40B4-BE49-F238E27FC236}">
                <a16:creationId xmlns:a16="http://schemas.microsoft.com/office/drawing/2014/main" id="{F979D55F-973E-3F0F-5439-B94D5B9287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9" name="ZoneTexte 18">
            <a:hlinkClick r:id="rId2" action="ppaction://hlinksldjump"/>
            <a:extLst>
              <a:ext uri="{FF2B5EF4-FFF2-40B4-BE49-F238E27FC236}">
                <a16:creationId xmlns:a16="http://schemas.microsoft.com/office/drawing/2014/main" id="{A482DA83-E617-283D-3D63-C15F74818E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94962338"/>
      </p:ext>
    </p:extLst>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لأننا نباركك </a:t>
            </a:r>
            <a:endParaRPr lang="fr-FR" sz="3200" dirty="0">
              <a:solidFill>
                <a:prstClr val="white"/>
              </a:solidFill>
            </a:endParaRPr>
          </a:p>
          <a:p>
            <a:pPr algn="just" rtl="1"/>
            <a:r>
              <a:rPr lang="ar-EG" sz="3200" dirty="0">
                <a:solidFill>
                  <a:prstClr val="white"/>
                </a:solidFill>
              </a:rPr>
              <a:t>يا ربي يسوع </a:t>
            </a:r>
            <a:endParaRPr lang="fr-FR" sz="3200" dirty="0">
              <a:solidFill>
                <a:prstClr val="white"/>
              </a:solidFill>
            </a:endParaRPr>
          </a:p>
          <a:p>
            <a:pPr algn="just" rtl="1"/>
            <a:r>
              <a:rPr lang="ar-EG" sz="3200" dirty="0">
                <a:solidFill>
                  <a:prstClr val="white"/>
                </a:solidFill>
              </a:rPr>
              <a:t>نجنا باسمك </a:t>
            </a:r>
            <a:endParaRPr lang="fr-FR" sz="3200" dirty="0">
              <a:solidFill>
                <a:prstClr val="white"/>
              </a:solidFill>
            </a:endParaRPr>
          </a:p>
          <a:p>
            <a:pPr algn="just" rtl="1"/>
            <a:r>
              <a:rPr lang="ar-EG" sz="3200" dirty="0">
                <a:solidFill>
                  <a:prstClr val="white"/>
                </a:solidFill>
              </a:rPr>
              <a:t>لأننا توكلنا عليك.</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tenna`cmou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Pa¡ I=y=c @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anerhelpic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endParaRPr lang="fr-FR" sz="2800" dirty="0">
              <a:solidFill>
                <a:prstClr val="white"/>
              </a:solidFill>
              <a:latin typeface="CS Avva Shenouda" pitchFamily="34" charset="0"/>
            </a:endParaRP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Car nous Te bénissons</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Oh ! sauve-nous par Ton nom</a:t>
            </a:r>
          </a:p>
          <a:p>
            <a:pPr algn="ctr"/>
            <a:r>
              <a:rPr lang="fr-FR" sz="2800" b="1" dirty="0">
                <a:solidFill>
                  <a:prstClr val="white"/>
                </a:solidFill>
                <a:latin typeface="Book Antiqua" pitchFamily="18" charset="0"/>
              </a:rPr>
              <a:t>En Toi, nous nous confions</a:t>
            </a:r>
          </a:p>
        </p:txBody>
      </p:sp>
      <p:sp>
        <p:nvSpPr>
          <p:cNvPr id="17" name="ZoneTexte 16">
            <a:extLst>
              <a:ext uri="{FF2B5EF4-FFF2-40B4-BE49-F238E27FC236}">
                <a16:creationId xmlns:a16="http://schemas.microsoft.com/office/drawing/2014/main" id="{1EA0877E-A686-6DC0-B733-39B6A7D7B6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85370AE7-4A14-4F70-65F2-5F18946166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6844452"/>
      </p:ext>
    </p:extLst>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1938992"/>
          </a:xfrm>
          <a:prstGeom prst="rect">
            <a:avLst/>
          </a:prstGeom>
        </p:spPr>
        <p:txBody>
          <a:bodyPr wrap="square">
            <a:spAutoFit/>
          </a:bodyPr>
          <a:lstStyle/>
          <a:p>
            <a:pPr algn="just" rtl="1"/>
            <a:r>
              <a:rPr lang="ar-EG" sz="3000" dirty="0">
                <a:solidFill>
                  <a:prstClr val="white"/>
                </a:solidFill>
              </a:rPr>
              <a:t>لكي نسبحك </a:t>
            </a:r>
            <a:endParaRPr lang="fr-FR" sz="3000" dirty="0">
              <a:solidFill>
                <a:prstClr val="white"/>
              </a:solidFill>
            </a:endParaRPr>
          </a:p>
          <a:p>
            <a:pPr algn="just" rtl="1"/>
            <a:r>
              <a:rPr lang="ar-EG" sz="3000" dirty="0">
                <a:solidFill>
                  <a:prstClr val="white"/>
                </a:solidFill>
              </a:rPr>
              <a:t>مع أبيك الصالح </a:t>
            </a:r>
            <a:endParaRPr lang="fr-FR" sz="3000" dirty="0">
              <a:solidFill>
                <a:prstClr val="white"/>
              </a:solidFill>
            </a:endParaRPr>
          </a:p>
          <a:p>
            <a:pPr algn="just" rtl="1"/>
            <a:r>
              <a:rPr lang="ar-EG" sz="3000" dirty="0">
                <a:solidFill>
                  <a:prstClr val="white"/>
                </a:solidFill>
              </a:rPr>
              <a:t>والروح القدس </a:t>
            </a:r>
            <a:endParaRPr lang="fr-FR" sz="3000" dirty="0">
              <a:solidFill>
                <a:prstClr val="white"/>
              </a:solidFill>
            </a:endParaRPr>
          </a:p>
          <a:p>
            <a:pPr algn="just" rtl="1"/>
            <a:r>
              <a:rPr lang="ar-EG" sz="3000" dirty="0">
                <a:solidFill>
                  <a:prstClr val="white"/>
                </a:solidFill>
              </a:rPr>
              <a:t>لأنك </a:t>
            </a:r>
            <a:r>
              <a:rPr lang="fr-FR" sz="3000" dirty="0">
                <a:solidFill>
                  <a:schemeClr val="bg1"/>
                </a:solidFill>
              </a:rPr>
              <a:t>)</a:t>
            </a:r>
            <a:r>
              <a:rPr lang="ar-AE" sz="3000" dirty="0">
                <a:solidFill>
                  <a:schemeClr val="bg1"/>
                </a:solidFill>
              </a:rPr>
              <a:t>أتيت </a:t>
            </a:r>
            <a:r>
              <a:rPr lang="fr-FR" sz="3000" dirty="0">
                <a:solidFill>
                  <a:schemeClr val="bg1"/>
                </a:solidFill>
              </a:rPr>
              <a:t> /</a:t>
            </a:r>
            <a:r>
              <a:rPr lang="ar-AE" sz="3000" dirty="0">
                <a:solidFill>
                  <a:schemeClr val="bg1"/>
                </a:solidFill>
              </a:rPr>
              <a:t>قمت</a:t>
            </a:r>
            <a:r>
              <a:rPr lang="fr-FR" sz="3000" dirty="0">
                <a:solidFill>
                  <a:schemeClr val="bg1"/>
                </a:solidFill>
              </a:rPr>
              <a:t>(</a:t>
            </a:r>
            <a:r>
              <a:rPr lang="ar-AE" sz="3000" dirty="0">
                <a:solidFill>
                  <a:schemeClr val="bg1"/>
                </a:solidFill>
              </a:rPr>
              <a:t> </a:t>
            </a:r>
            <a:r>
              <a:rPr lang="ar-EG" sz="3000" dirty="0">
                <a:solidFill>
                  <a:prstClr val="white"/>
                </a:solidFill>
              </a:rPr>
              <a:t>وخلصتنا.</a:t>
            </a:r>
            <a:endParaRPr lang="fr-FR" sz="30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nem Pi`pneuma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ak`i</a:t>
            </a:r>
            <a:r>
              <a:rPr lang="fr-FR" sz="2800" dirty="0">
                <a:solidFill>
                  <a:prstClr val="white"/>
                </a:solidFill>
                <a:latin typeface="CS Avva Shenouda" pitchFamily="34" charset="0"/>
              </a:rPr>
              <a:t> / </a:t>
            </a:r>
            <a:r>
              <a:rPr lang="pt-BR" sz="2800" dirty="0">
                <a:solidFill>
                  <a:schemeClr val="bg1"/>
                </a:solidFill>
                <a:latin typeface="CS Avva Shenouda" pitchFamily="34" charset="0"/>
              </a:rPr>
              <a:t>aktwnk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Afin de Te louer</a:t>
            </a:r>
          </a:p>
          <a:p>
            <a:pPr algn="ctr"/>
            <a:r>
              <a:rPr lang="fr-FR" sz="2800" b="1" dirty="0">
                <a:solidFill>
                  <a:prstClr val="white"/>
                </a:solidFill>
                <a:latin typeface="Book Antiqua" pitchFamily="18" charset="0"/>
              </a:rPr>
              <a:t>Avec Ton Père Très-Bon</a:t>
            </a:r>
          </a:p>
          <a:p>
            <a:pPr algn="ctr"/>
            <a:r>
              <a:rPr lang="fr-FR" sz="2800" b="1" dirty="0">
                <a:solidFill>
                  <a:prstClr val="white"/>
                </a:solidFill>
                <a:latin typeface="Book Antiqua" pitchFamily="18" charset="0"/>
              </a:rPr>
              <a:t>Et avec l’Esprit-Saint</a:t>
            </a:r>
          </a:p>
          <a:p>
            <a:pPr algn="ctr"/>
            <a:r>
              <a:rPr lang="fr-FR" sz="2800" b="1" dirty="0">
                <a:solidFill>
                  <a:prstClr val="white"/>
                </a:solidFill>
                <a:latin typeface="Book Antiqua" pitchFamily="18" charset="0"/>
              </a:rPr>
              <a:t>Car Tu (vins / </a:t>
            </a:r>
            <a:r>
              <a:rPr lang="fr-FR" sz="2800" b="1" dirty="0" err="1">
                <a:solidFill>
                  <a:prstClr val="white"/>
                </a:solidFill>
                <a:latin typeface="Book Antiqua" pitchFamily="18" charset="0"/>
              </a:rPr>
              <a:t>rescussitas</a:t>
            </a:r>
            <a:r>
              <a:rPr lang="fr-FR" sz="2800" b="1" dirty="0">
                <a:solidFill>
                  <a:prstClr val="white"/>
                </a:solidFill>
                <a:latin typeface="Book Antiqua" pitchFamily="18" charset="0"/>
              </a:rPr>
              <a:t>) et nous sauvas</a:t>
            </a:r>
          </a:p>
        </p:txBody>
      </p:sp>
      <p:sp>
        <p:nvSpPr>
          <p:cNvPr id="17" name="ZoneTexte 16">
            <a:extLst>
              <a:ext uri="{FF2B5EF4-FFF2-40B4-BE49-F238E27FC236}">
                <a16:creationId xmlns:a16="http://schemas.microsoft.com/office/drawing/2014/main" id="{17A41EB9-67EE-CC17-9165-DF3C7957A25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766862D4-9E13-7AAD-F480-286555D4CC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5780084"/>
      </p:ext>
    </p:extLst>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1938992"/>
          </a:xfrm>
          <a:prstGeom prst="rect">
            <a:avLst/>
          </a:prstGeom>
        </p:spPr>
        <p:txBody>
          <a:bodyPr wrap="square">
            <a:spAutoFit/>
          </a:bodyPr>
          <a:lstStyle/>
          <a:p>
            <a:pPr algn="just" rtl="1"/>
            <a:r>
              <a:rPr lang="ar-EG" sz="3000" dirty="0">
                <a:solidFill>
                  <a:prstClr val="white"/>
                </a:solidFill>
              </a:rPr>
              <a:t>المجد للآب والابن </a:t>
            </a:r>
            <a:endParaRPr lang="fr-FR" sz="3000" dirty="0">
              <a:solidFill>
                <a:prstClr val="white"/>
              </a:solidFill>
            </a:endParaRPr>
          </a:p>
          <a:p>
            <a:pPr algn="just" rtl="1"/>
            <a:r>
              <a:rPr lang="ar-EG" sz="3000" dirty="0">
                <a:solidFill>
                  <a:prstClr val="white"/>
                </a:solidFill>
              </a:rPr>
              <a:t>والروح القدس </a:t>
            </a:r>
            <a:endParaRPr lang="fr-FR" sz="3000" dirty="0">
              <a:solidFill>
                <a:prstClr val="white"/>
              </a:solidFill>
            </a:endParaRPr>
          </a:p>
          <a:p>
            <a:pPr algn="just" rtl="1"/>
            <a:r>
              <a:rPr lang="ar-EG" sz="3000" dirty="0">
                <a:solidFill>
                  <a:prstClr val="white"/>
                </a:solidFill>
              </a:rPr>
              <a:t>الآن وكل أوان </a:t>
            </a:r>
            <a:endParaRPr lang="fr-FR" sz="3000" dirty="0">
              <a:solidFill>
                <a:prstClr val="white"/>
              </a:solidFill>
            </a:endParaRPr>
          </a:p>
          <a:p>
            <a:pPr algn="just" rtl="1"/>
            <a:r>
              <a:rPr lang="ar-EG" sz="3000" dirty="0">
                <a:solidFill>
                  <a:prstClr val="white"/>
                </a:solidFill>
              </a:rPr>
              <a:t>وإلى دهر الداهرين آمين.</a:t>
            </a:r>
            <a:endParaRPr lang="fr-FR" sz="3000" dirty="0">
              <a:solidFill>
                <a:prstClr val="white"/>
              </a:solidFill>
            </a:endParaRPr>
          </a:p>
        </p:txBody>
      </p:sp>
      <p:sp>
        <p:nvSpPr>
          <p:cNvPr id="6" name="Rectangle 5"/>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Gloire au Père et au Fils</a:t>
            </a:r>
          </a:p>
          <a:p>
            <a:pPr algn="ctr"/>
            <a:r>
              <a:rPr lang="fr-FR" sz="2800" b="1" dirty="0">
                <a:solidFill>
                  <a:prstClr val="white"/>
                </a:solidFill>
                <a:latin typeface="Book Antiqua" pitchFamily="18" charset="0"/>
              </a:rPr>
              <a:t>Aussi au Saint-Esprit</a:t>
            </a:r>
          </a:p>
          <a:p>
            <a:pPr algn="ctr"/>
            <a:r>
              <a:rPr lang="fr-FR" sz="2800" b="1" dirty="0">
                <a:solidFill>
                  <a:prstClr val="white"/>
                </a:solidFill>
                <a:latin typeface="Book Antiqua" pitchFamily="18" charset="0"/>
              </a:rPr>
              <a:t>Maintenant et pour toujours</a:t>
            </a:r>
          </a:p>
          <a:p>
            <a:pPr algn="ctr"/>
            <a:r>
              <a:rPr lang="fr-FR" sz="2800" b="1" dirty="0">
                <a:solidFill>
                  <a:prstClr val="white"/>
                </a:solidFill>
                <a:latin typeface="Book Antiqua" pitchFamily="18" charset="0"/>
              </a:rPr>
              <a:t>Aux siècles des siècles, Amen</a:t>
            </a:r>
          </a:p>
        </p:txBody>
      </p:sp>
      <p:sp>
        <p:nvSpPr>
          <p:cNvPr id="17" name="ZoneTexte 16">
            <a:extLst>
              <a:ext uri="{FF2B5EF4-FFF2-40B4-BE49-F238E27FC236}">
                <a16:creationId xmlns:a16="http://schemas.microsoft.com/office/drawing/2014/main" id="{0D9F7A1C-A209-3BC2-67B8-DD10D2E0C3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DA71E966-E1B1-DF8E-9AD3-30469552E8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132895"/>
      </p:ext>
    </p:extLst>
  </p:cSld>
  <p:clrMapOvr>
    <a:masterClrMapping/>
  </p:clrMapOvr>
</p:sld>
</file>

<file path=ppt/slides/slide7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555526"/>
            <a:ext cx="6858000" cy="1077218"/>
          </a:xfrm>
          <a:prstGeom prst="rect">
            <a:avLst/>
          </a:prstGeom>
        </p:spPr>
        <p:txBody>
          <a:bodyPr wrap="square">
            <a:spAutoFit/>
          </a:bodyPr>
          <a:lstStyle/>
          <a:p>
            <a:pPr algn="ct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e`otoki`a</a:t>
            </a:r>
            <a:r>
              <a:rPr lang="fr-FR" sz="3200" dirty="0">
                <a:solidFill>
                  <a:prstClr val="white"/>
                </a:solidFill>
                <a:latin typeface="CS Avva Shenouda" pitchFamily="34" charset="0"/>
              </a:rPr>
              <a:t> `m`</a:t>
            </a:r>
            <a:r>
              <a:rPr lang="fr-FR" sz="3200" dirty="0" err="1">
                <a:solidFill>
                  <a:prstClr val="white"/>
                </a:solidFill>
                <a:latin typeface="CS Avva Shenouda" pitchFamily="34" charset="0"/>
              </a:rPr>
              <a:t>p`ehoou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mPi`cnau</a:t>
            </a:r>
            <a:r>
              <a:rPr lang="fr-FR" sz="3200" dirty="0">
                <a:solidFill>
                  <a:prstClr val="white"/>
                </a:solidFill>
                <a:latin typeface="CS Avva Shenouda" pitchFamily="34" charset="0"/>
              </a:rPr>
              <a:t> @</a:t>
            </a:r>
          </a:p>
          <a:p>
            <a:pPr algn="ct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y,oc</a:t>
            </a:r>
            <a:r>
              <a:rPr lang="fr-FR" sz="3200" dirty="0">
                <a:solidFill>
                  <a:prstClr val="white"/>
                </a:solidFill>
                <a:latin typeface="CS Avva Shenouda" pitchFamily="34" charset="0"/>
              </a:rPr>
              <a:t> Adam</a:t>
            </a:r>
          </a:p>
        </p:txBody>
      </p:sp>
      <p:sp>
        <p:nvSpPr>
          <p:cNvPr id="7" name="Rectangle 6"/>
          <p:cNvSpPr/>
          <p:nvPr/>
        </p:nvSpPr>
        <p:spPr>
          <a:xfrm>
            <a:off x="1143000" y="2969389"/>
            <a:ext cx="6858000" cy="1200329"/>
          </a:xfrm>
          <a:prstGeom prst="rect">
            <a:avLst/>
          </a:prstGeom>
        </p:spPr>
        <p:txBody>
          <a:bodyPr wrap="square">
            <a:spAutoFit/>
          </a:bodyPr>
          <a:lstStyle/>
          <a:p>
            <a:pPr algn="ctr"/>
            <a:r>
              <a:rPr lang="fr-FR" sz="3600" b="1" dirty="0">
                <a:solidFill>
                  <a:prstClr val="white"/>
                </a:solidFill>
                <a:latin typeface="Book Antiqua" pitchFamily="18" charset="0"/>
              </a:rPr>
              <a:t> Théotokie du lundi sur la mélodie Adam</a:t>
            </a:r>
          </a:p>
        </p:txBody>
      </p:sp>
      <p:sp>
        <p:nvSpPr>
          <p:cNvPr id="10" name="Rectangle 9">
            <a:extLst>
              <a:ext uri="{FF2B5EF4-FFF2-40B4-BE49-F238E27FC236}">
                <a16:creationId xmlns:a16="http://schemas.microsoft.com/office/drawing/2014/main" id="{EDA1FC30-6FFE-45A7-8FA3-55799188FD25}"/>
              </a:ext>
            </a:extLst>
          </p:cNvPr>
          <p:cNvSpPr/>
          <p:nvPr/>
        </p:nvSpPr>
        <p:spPr>
          <a:xfrm>
            <a:off x="3200405" y="1914967"/>
            <a:ext cx="3062057" cy="584775"/>
          </a:xfrm>
          <a:prstGeom prst="rect">
            <a:avLst/>
          </a:prstGeom>
        </p:spPr>
        <p:txBody>
          <a:bodyPr wrap="none">
            <a:spAutoFit/>
          </a:bodyPr>
          <a:lstStyle/>
          <a:p>
            <a:r>
              <a:rPr lang="ar-AE" sz="3200" b="1" dirty="0" err="1">
                <a:solidFill>
                  <a:schemeClr val="bg1"/>
                </a:solidFill>
              </a:rPr>
              <a:t>ثيؤطوكية</a:t>
            </a:r>
            <a:r>
              <a:rPr lang="ar-AE" sz="3200" b="1" dirty="0">
                <a:solidFill>
                  <a:schemeClr val="bg1"/>
                </a:solidFill>
              </a:rPr>
              <a:t> يوم </a:t>
            </a:r>
            <a:r>
              <a:rPr lang="ar-AE" sz="3200" b="1" dirty="0" err="1">
                <a:solidFill>
                  <a:schemeClr val="bg1"/>
                </a:solidFill>
              </a:rPr>
              <a:t>الأثنين</a:t>
            </a:r>
            <a:endParaRPr lang="ar-AE" sz="3200" b="1" dirty="0">
              <a:solidFill>
                <a:schemeClr val="bg1"/>
              </a:solidFill>
            </a:endParaRPr>
          </a:p>
        </p:txBody>
      </p:sp>
      <p:sp>
        <p:nvSpPr>
          <p:cNvPr id="18" name="ZoneTexte 17">
            <a:extLst>
              <a:ext uri="{FF2B5EF4-FFF2-40B4-BE49-F238E27FC236}">
                <a16:creationId xmlns:a16="http://schemas.microsoft.com/office/drawing/2014/main" id="{95F51150-986B-9675-181A-E173B4F0D8E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0A95037-2C9B-88CD-78BA-110F777E5C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5613621"/>
      </p:ext>
    </p:extLst>
  </p:cSld>
  <p:clrMapOvr>
    <a:overrideClrMapping bg1="lt1" tx1="dk1" bg2="lt2" tx2="dk2" accent1="accent1" accent2="accent2" accent3="accent3" accent4="accent4" accent5="accent5" accent6="accent6" hlink="hlink" folHlink="folHlink"/>
  </p:clrMapOvr>
</p:sld>
</file>

<file path=ppt/slides/slide7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29068" cy="2062103"/>
          </a:xfrm>
          <a:prstGeom prst="rect">
            <a:avLst/>
          </a:prstGeom>
        </p:spPr>
        <p:txBody>
          <a:bodyPr wrap="square">
            <a:spAutoFit/>
          </a:bodyPr>
          <a:lstStyle/>
          <a:p>
            <a:pPr algn="just" rtl="1"/>
            <a:r>
              <a:rPr lang="ar-EG" sz="3200" dirty="0">
                <a:solidFill>
                  <a:prstClr val="white"/>
                </a:solidFill>
              </a:rPr>
              <a:t>آدم يينما هـو حـزين </a:t>
            </a:r>
            <a:endParaRPr lang="fr-FR" sz="3200" dirty="0">
              <a:solidFill>
                <a:prstClr val="white"/>
              </a:solidFill>
            </a:endParaRPr>
          </a:p>
          <a:p>
            <a:pPr algn="just" rtl="1"/>
            <a:r>
              <a:rPr lang="ar-EG" sz="3200" dirty="0">
                <a:solidFill>
                  <a:prstClr val="white"/>
                </a:solidFill>
              </a:rPr>
              <a:t>سر الـرب </a:t>
            </a:r>
            <a:endParaRPr lang="fr-FR" sz="3200" dirty="0">
              <a:solidFill>
                <a:prstClr val="white"/>
              </a:solidFill>
            </a:endParaRPr>
          </a:p>
          <a:p>
            <a:pPr algn="just" rtl="1"/>
            <a:r>
              <a:rPr lang="ar-EG" sz="3200" dirty="0">
                <a:solidFill>
                  <a:prstClr val="white"/>
                </a:solidFill>
              </a:rPr>
              <a:t>أن يـرّده </a:t>
            </a:r>
            <a:endParaRPr lang="fr-FR" sz="3200" dirty="0">
              <a:solidFill>
                <a:prstClr val="white"/>
              </a:solidFill>
            </a:endParaRPr>
          </a:p>
          <a:p>
            <a:pPr algn="just" rtl="1"/>
            <a:r>
              <a:rPr lang="ar-EG" sz="3200" dirty="0">
                <a:solidFill>
                  <a:prstClr val="white"/>
                </a:solidFill>
              </a:rPr>
              <a:t>إلى رئاسته.</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Avva_Marcos" pitchFamily="82" charset="0"/>
              </a:rPr>
              <a:t>A</a:t>
            </a:r>
            <a:r>
              <a:rPr lang="fr-FR" sz="2800" dirty="0">
                <a:solidFill>
                  <a:prstClr val="white"/>
                </a:solidFill>
                <a:latin typeface="CS Avva Shenouda" pitchFamily="34" charset="0"/>
              </a:rPr>
              <a:t>dam `</a:t>
            </a:r>
            <a:r>
              <a:rPr lang="fr-FR" sz="2800" dirty="0" err="1">
                <a:solidFill>
                  <a:prstClr val="white"/>
                </a:solidFill>
                <a:latin typeface="CS Avva Shenouda" pitchFamily="34" charset="0"/>
              </a:rPr>
              <a:t>eti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nemkah`nhyt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]ma] `</a:t>
            </a:r>
            <a:r>
              <a:rPr lang="fr-FR" sz="2800" dirty="0" err="1">
                <a:solidFill>
                  <a:prstClr val="white"/>
                </a:solidFill>
                <a:latin typeface="CS Avva Shenouda" pitchFamily="34" charset="0"/>
              </a:rPr>
              <a:t>nje</a:t>
            </a:r>
            <a:br>
              <a:rPr lang="fr-FR" sz="2800" dirty="0">
                <a:solidFill>
                  <a:prstClr val="white"/>
                </a:solidFill>
                <a:latin typeface="CS Avva Shenouda" pitchFamily="34" charset="0"/>
              </a:rPr>
            </a:br>
            <a:r>
              <a:rPr lang="fr-FR" sz="2800" dirty="0">
                <a:solidFill>
                  <a:prstClr val="white"/>
                </a:solidFill>
                <a:latin typeface="CS Avva Shenouda" pitchFamily="34" charset="0"/>
              </a:rPr>
              <a:t>`P¡ @ </a:t>
            </a:r>
            <a:r>
              <a:rPr lang="fr-FR" sz="2800" dirty="0" err="1">
                <a:solidFill>
                  <a:prstClr val="white"/>
                </a:solidFill>
                <a:latin typeface="CS Avva Shenouda" pitchFamily="34" charset="0"/>
              </a:rPr>
              <a:t>etac;of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etefar,y</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Adam était triste</a:t>
            </a:r>
          </a:p>
          <a:p>
            <a:pPr algn="ctr"/>
            <a:r>
              <a:rPr lang="fr-FR" sz="2800" b="1" dirty="0">
                <a:solidFill>
                  <a:prstClr val="white"/>
                </a:solidFill>
                <a:latin typeface="Book Antiqua" pitchFamily="18" charset="0"/>
              </a:rPr>
              <a:t>Quand il a plu à Dieu</a:t>
            </a:r>
          </a:p>
          <a:p>
            <a:pPr algn="ctr"/>
            <a:r>
              <a:rPr lang="fr-FR" sz="2800" b="1" dirty="0">
                <a:solidFill>
                  <a:prstClr val="white"/>
                </a:solidFill>
                <a:latin typeface="Book Antiqua" pitchFamily="18" charset="0"/>
              </a:rPr>
              <a:t>De le ramener enfin</a:t>
            </a:r>
          </a:p>
          <a:p>
            <a:pPr algn="ctr"/>
            <a:r>
              <a:rPr lang="fr-FR" sz="2800" b="1" dirty="0">
                <a:solidFill>
                  <a:prstClr val="white"/>
                </a:solidFill>
                <a:latin typeface="Book Antiqua" pitchFamily="18" charset="0"/>
              </a:rPr>
              <a:t>A Son autorité</a:t>
            </a:r>
          </a:p>
        </p:txBody>
      </p:sp>
      <p:sp>
        <p:nvSpPr>
          <p:cNvPr id="17" name="ZoneTexte 16">
            <a:extLst>
              <a:ext uri="{FF2B5EF4-FFF2-40B4-BE49-F238E27FC236}">
                <a16:creationId xmlns:a16="http://schemas.microsoft.com/office/drawing/2014/main" id="{5BF3217A-6AAC-52C3-8814-705EE6B8B69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0FBFDB6-79FA-3665-5654-507C61D673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3147294"/>
      </p:ext>
    </p:extLst>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358E26AB-2103-C177-D62D-F1A382E99CB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45277E0-DE16-243F-B628-CA2947BF73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6275402"/>
      </p:ext>
    </p:extLst>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حـواء </a:t>
            </a:r>
            <a:r>
              <a:rPr lang="ar-EG" sz="3200" dirty="0" err="1">
                <a:solidFill>
                  <a:prstClr val="white"/>
                </a:solidFill>
              </a:rPr>
              <a:t>التى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أغـرتها الحيـة </a:t>
            </a:r>
            <a:endParaRPr lang="fr-FR" sz="3200" dirty="0">
              <a:solidFill>
                <a:prstClr val="white"/>
              </a:solidFill>
            </a:endParaRPr>
          </a:p>
          <a:p>
            <a:pPr algn="just" rtl="1"/>
            <a:r>
              <a:rPr lang="ar-EG" sz="3200" dirty="0">
                <a:solidFill>
                  <a:prstClr val="white"/>
                </a:solidFill>
              </a:rPr>
              <a:t>حُـكم عليها </a:t>
            </a:r>
            <a:endParaRPr lang="fr-FR" sz="3200" dirty="0">
              <a:solidFill>
                <a:prstClr val="white"/>
              </a:solidFill>
            </a:endParaRPr>
          </a:p>
          <a:p>
            <a:pPr algn="just" rtl="1"/>
            <a:r>
              <a:rPr lang="ar-EG" sz="3200" dirty="0">
                <a:solidFill>
                  <a:prstClr val="white"/>
                </a:solidFill>
              </a:rPr>
              <a:t>من قٍـبِــل الـرب.</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Eu`a ;yetaferhal `mmoc @ `nje pihof @ ac[i`apovacic @ `</a:t>
            </a:r>
            <a:r>
              <a:rPr lang="pt-BR" sz="2800">
                <a:solidFill>
                  <a:prstClr val="white"/>
                </a:solidFill>
                <a:latin typeface="CS Avva Shenouda" pitchFamily="34" charset="0"/>
              </a:rPr>
              <a:t>ebolhiten `P</a:t>
            </a:r>
            <a:r>
              <a:rPr lang="pt-BR"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Eve qui fut tentée</a:t>
            </a:r>
          </a:p>
          <a:p>
            <a:pPr algn="ctr"/>
            <a:r>
              <a:rPr lang="fr-FR" sz="2800" b="1" dirty="0">
                <a:solidFill>
                  <a:prstClr val="white"/>
                </a:solidFill>
                <a:latin typeface="Book Antiqua" pitchFamily="18" charset="0"/>
              </a:rPr>
              <a:t>Tentée par le serpent</a:t>
            </a:r>
          </a:p>
          <a:p>
            <a:pPr algn="ctr"/>
            <a:r>
              <a:rPr lang="fr-FR" sz="2800" b="1" dirty="0">
                <a:solidFill>
                  <a:prstClr val="white"/>
                </a:solidFill>
                <a:latin typeface="Book Antiqua" pitchFamily="18" charset="0"/>
              </a:rPr>
              <a:t>A été condamnée</a:t>
            </a:r>
          </a:p>
          <a:p>
            <a:pPr algn="ctr"/>
            <a:r>
              <a:rPr lang="fr-FR" sz="2800" b="1" dirty="0">
                <a:solidFill>
                  <a:prstClr val="white"/>
                </a:solidFill>
                <a:latin typeface="Book Antiqua" pitchFamily="18" charset="0"/>
              </a:rPr>
              <a:t>De la part du Seigneur</a:t>
            </a:r>
          </a:p>
        </p:txBody>
      </p:sp>
      <p:sp>
        <p:nvSpPr>
          <p:cNvPr id="17" name="ZoneTexte 16">
            <a:extLst>
              <a:ext uri="{FF2B5EF4-FFF2-40B4-BE49-F238E27FC236}">
                <a16:creationId xmlns:a16="http://schemas.microsoft.com/office/drawing/2014/main" id="{A9C0742F-9EBF-E14E-F60B-7EF3C3F97F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A804DF9E-FF48-FF4D-7E89-C0A71A6F04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7132825"/>
      </p:ext>
    </p:extLst>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06718"/>
            <a:ext cx="3829068" cy="2123658"/>
          </a:xfrm>
          <a:prstGeom prst="rect">
            <a:avLst/>
          </a:prstGeom>
        </p:spPr>
        <p:txBody>
          <a:bodyPr wrap="square">
            <a:spAutoFit/>
          </a:bodyPr>
          <a:lstStyle/>
          <a:p>
            <a:pPr algn="just" rtl="1"/>
            <a:r>
              <a:rPr lang="ar-EG" sz="3200" dirty="0">
                <a:solidFill>
                  <a:prstClr val="white"/>
                </a:solidFill>
              </a:rPr>
              <a:t>إن بالكثـرة </a:t>
            </a:r>
            <a:endParaRPr lang="fr-FR" sz="3200" dirty="0">
              <a:solidFill>
                <a:prstClr val="white"/>
              </a:solidFill>
            </a:endParaRPr>
          </a:p>
          <a:p>
            <a:pPr algn="just" rtl="1"/>
            <a:r>
              <a:rPr lang="ar-EG" sz="3200" dirty="0">
                <a:solidFill>
                  <a:prstClr val="white"/>
                </a:solidFill>
              </a:rPr>
              <a:t>أكثـر </a:t>
            </a:r>
            <a:endParaRPr lang="fr-FR" sz="3200" dirty="0">
              <a:solidFill>
                <a:prstClr val="white"/>
              </a:solidFill>
            </a:endParaRPr>
          </a:p>
          <a:p>
            <a:pPr algn="just" rtl="1"/>
            <a:r>
              <a:rPr lang="ar-EG" sz="3200" dirty="0">
                <a:solidFill>
                  <a:prstClr val="white"/>
                </a:solidFill>
              </a:rPr>
              <a:t>أحـزانك </a:t>
            </a:r>
            <a:endParaRPr lang="fr-FR" sz="3200" dirty="0">
              <a:solidFill>
                <a:prstClr val="white"/>
              </a:solidFill>
            </a:endParaRPr>
          </a:p>
          <a:p>
            <a:pPr algn="just" rtl="1"/>
            <a:r>
              <a:rPr lang="ar-EG" sz="3200" dirty="0">
                <a:solidFill>
                  <a:prstClr val="white"/>
                </a:solidFill>
              </a:rPr>
              <a:t>وتنهـداتـك.</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ou`</a:t>
            </a:r>
            <a:r>
              <a:rPr lang="fr-FR" sz="2800" dirty="0" err="1">
                <a:solidFill>
                  <a:prstClr val="white"/>
                </a:solidFill>
                <a:latin typeface="CS Avva Shenouda" pitchFamily="34" charset="0"/>
              </a:rPr>
              <a:t>asai</a:t>
            </a:r>
            <a:r>
              <a:rPr lang="fr-FR" sz="2800" dirty="0">
                <a:solidFill>
                  <a:prstClr val="white"/>
                </a:solidFill>
                <a:latin typeface="CS Avva Shenouda" pitchFamily="34" charset="0"/>
              </a:rPr>
              <a:t> @ ]na`;</a:t>
            </a:r>
            <a:r>
              <a:rPr lang="fr-FR" sz="2800" dirty="0" err="1">
                <a:solidFill>
                  <a:prstClr val="white"/>
                </a:solidFill>
                <a:latin typeface="CS Avva Shenouda" pitchFamily="34" charset="0"/>
              </a:rPr>
              <a:t>rou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asai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neemkah</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nhyt</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nefi</a:t>
            </a:r>
            <a:r>
              <a:rPr lang="fr-FR" sz="2800" dirty="0">
                <a:solidFill>
                  <a:prstClr val="white"/>
                </a:solidFill>
                <a:latin typeface="CS Avva Shenouda" pitchFamily="34" charset="0"/>
              </a:rPr>
              <a:t>`ahom.</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c’est abondamment</a:t>
            </a:r>
          </a:p>
          <a:p>
            <a:pPr algn="ctr"/>
            <a:r>
              <a:rPr lang="fr-FR" sz="2800" b="1" dirty="0">
                <a:solidFill>
                  <a:prstClr val="white"/>
                </a:solidFill>
                <a:latin typeface="Book Antiqua" pitchFamily="18" charset="0"/>
              </a:rPr>
              <a:t>Que je multiplierai</a:t>
            </a:r>
          </a:p>
          <a:p>
            <a:pPr algn="ctr"/>
            <a:r>
              <a:rPr lang="fr-FR" sz="2800" b="1" dirty="0">
                <a:solidFill>
                  <a:prstClr val="white"/>
                </a:solidFill>
                <a:latin typeface="Book Antiqua" pitchFamily="18" charset="0"/>
              </a:rPr>
              <a:t>Tes peines et afflictions</a:t>
            </a:r>
          </a:p>
          <a:p>
            <a:pPr algn="ctr"/>
            <a:r>
              <a:rPr lang="fr-FR" sz="2800" b="1" dirty="0">
                <a:solidFill>
                  <a:prstClr val="white"/>
                </a:solidFill>
                <a:latin typeface="Book Antiqua" pitchFamily="18" charset="0"/>
              </a:rPr>
              <a:t>Ainsi que tes soupirs"</a:t>
            </a:r>
          </a:p>
        </p:txBody>
      </p:sp>
      <p:sp>
        <p:nvSpPr>
          <p:cNvPr id="17" name="ZoneTexte 16">
            <a:extLst>
              <a:ext uri="{FF2B5EF4-FFF2-40B4-BE49-F238E27FC236}">
                <a16:creationId xmlns:a16="http://schemas.microsoft.com/office/drawing/2014/main" id="{9603FED9-BE65-5E83-2348-52FC342860E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1DB7456-FDEF-0292-C958-485376475E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7476215"/>
      </p:ext>
    </p:extLst>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تحنن الـرب </a:t>
            </a:r>
            <a:endParaRPr lang="fr-FR" sz="3200" dirty="0">
              <a:solidFill>
                <a:prstClr val="white"/>
              </a:solidFill>
            </a:endParaRPr>
          </a:p>
          <a:p>
            <a:pPr algn="just" rtl="1"/>
            <a:r>
              <a:rPr lang="ar-EG" sz="3200" dirty="0">
                <a:solidFill>
                  <a:prstClr val="white"/>
                </a:solidFill>
              </a:rPr>
              <a:t>من قٍـبَـل محبتـه للبشـر </a:t>
            </a:r>
            <a:endParaRPr lang="fr-FR" sz="3200" dirty="0">
              <a:solidFill>
                <a:prstClr val="white"/>
              </a:solidFill>
            </a:endParaRPr>
          </a:p>
          <a:p>
            <a:pPr algn="just" rtl="1"/>
            <a:r>
              <a:rPr lang="ar-EG" sz="3200" dirty="0">
                <a:solidFill>
                  <a:prstClr val="white"/>
                </a:solidFill>
              </a:rPr>
              <a:t>وُســر مـرة أخـرى </a:t>
            </a:r>
            <a:endParaRPr lang="fr-FR" sz="3200" dirty="0">
              <a:solidFill>
                <a:prstClr val="white"/>
              </a:solidFill>
            </a:endParaRPr>
          </a:p>
          <a:p>
            <a:pPr algn="just" rtl="1"/>
            <a:r>
              <a:rPr lang="ar-EG" sz="3200" dirty="0">
                <a:solidFill>
                  <a:prstClr val="white"/>
                </a:solidFill>
              </a:rPr>
              <a:t>بعتـقها.</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Afsenhyt `nje `P¡ @ hiten tefmetmairwmi @ af]ma]</a:t>
            </a:r>
            <a:br>
              <a:rPr lang="pt-BR" sz="2800" dirty="0">
                <a:solidFill>
                  <a:prstClr val="white"/>
                </a:solidFill>
                <a:latin typeface="CS Avva Shenouda" pitchFamily="34" charset="0"/>
              </a:rPr>
            </a:br>
            <a:r>
              <a:rPr lang="pt-BR" sz="2800" dirty="0">
                <a:solidFill>
                  <a:prstClr val="white"/>
                </a:solidFill>
                <a:latin typeface="CS Avva Shenouda" pitchFamily="34" charset="0"/>
              </a:rPr>
              <a:t>`nkecop @ `eaic `nremhe.</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Dieu fut compatissant</a:t>
            </a:r>
          </a:p>
          <a:p>
            <a:pPr algn="ctr"/>
            <a:r>
              <a:rPr lang="fr-FR" sz="2800" b="1" dirty="0">
                <a:solidFill>
                  <a:prstClr val="white"/>
                </a:solidFill>
                <a:latin typeface="Book Antiqua" pitchFamily="18" charset="0"/>
              </a:rPr>
              <a:t>Par Son amour des hommes</a:t>
            </a:r>
          </a:p>
          <a:p>
            <a:pPr algn="ctr"/>
            <a:r>
              <a:rPr lang="fr-FR" sz="2800" b="1" dirty="0">
                <a:solidFill>
                  <a:prstClr val="white"/>
                </a:solidFill>
                <a:latin typeface="Book Antiqua" pitchFamily="18" charset="0"/>
              </a:rPr>
              <a:t>Il lui plut à nouveau</a:t>
            </a:r>
          </a:p>
          <a:p>
            <a:pPr algn="ctr"/>
            <a:r>
              <a:rPr lang="fr-FR" sz="2800" b="1" dirty="0">
                <a:solidFill>
                  <a:prstClr val="white"/>
                </a:solidFill>
                <a:latin typeface="Book Antiqua" pitchFamily="18" charset="0"/>
              </a:rPr>
              <a:t>Oui de les délivrer</a:t>
            </a:r>
          </a:p>
        </p:txBody>
      </p:sp>
      <p:sp>
        <p:nvSpPr>
          <p:cNvPr id="17" name="ZoneTexte 16">
            <a:extLst>
              <a:ext uri="{FF2B5EF4-FFF2-40B4-BE49-F238E27FC236}">
                <a16:creationId xmlns:a16="http://schemas.microsoft.com/office/drawing/2014/main" id="{5A541C93-B773-5069-DCE1-47107FC568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2B8CD364-E17D-8811-C81C-5B6FACCB5E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959017"/>
      </p:ext>
    </p:extLst>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1511"/>
            <a:ext cx="3829068" cy="2062103"/>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1C357F72-7BA7-3EF9-BCD9-E4AF5EBCE3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2225E695-0D20-2646-79FE-F97C199B64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3658466"/>
      </p:ext>
    </p:extLst>
  </p:cSld>
  <p:clrMapOvr>
    <a:overrideClrMapping bg1="lt1" tx1="dk1" bg2="lt2" tx2="dk2" accent1="accent1" accent2="accent2" accent3="accent3" accent4="accent4" accent5="accent5" accent6="accent6" hlink="hlink" folHlink="folHlink"/>
  </p:clrMapOvr>
</p:sld>
</file>

<file path=ppt/slides/slide7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16424" cy="2123658"/>
          </a:xfrm>
          <a:prstGeom prst="rect">
            <a:avLst/>
          </a:prstGeom>
        </p:spPr>
        <p:txBody>
          <a:bodyPr wrap="square">
            <a:spAutoFit/>
          </a:bodyPr>
          <a:lstStyle/>
          <a:p>
            <a:pPr algn="just" rtl="1"/>
            <a:r>
              <a:rPr lang="ar-EG" sz="3200" dirty="0">
                <a:solidFill>
                  <a:prstClr val="white"/>
                </a:solidFill>
              </a:rPr>
              <a:t>يسـوع المسيح الكلمـة </a:t>
            </a:r>
            <a:endParaRPr lang="fr-FR" sz="3200" dirty="0">
              <a:solidFill>
                <a:prstClr val="white"/>
              </a:solidFill>
            </a:endParaRPr>
          </a:p>
          <a:p>
            <a:pPr algn="just" rtl="1"/>
            <a:r>
              <a:rPr lang="ar-EG" sz="3200" dirty="0">
                <a:solidFill>
                  <a:prstClr val="white"/>
                </a:solidFill>
              </a:rPr>
              <a:t>الـذى تجسـد </a:t>
            </a:r>
            <a:endParaRPr lang="fr-FR" sz="3200" dirty="0">
              <a:solidFill>
                <a:prstClr val="white"/>
              </a:solidFill>
            </a:endParaRPr>
          </a:p>
          <a:p>
            <a:pPr algn="just" rtl="1"/>
            <a:r>
              <a:rPr lang="ar-EG" sz="3200" dirty="0">
                <a:solidFill>
                  <a:prstClr val="white"/>
                </a:solidFill>
              </a:rPr>
              <a:t>وحـل فينا </a:t>
            </a:r>
            <a:endParaRPr lang="fr-FR" sz="3200" dirty="0">
              <a:solidFill>
                <a:prstClr val="white"/>
              </a:solidFill>
            </a:endParaRPr>
          </a:p>
          <a:p>
            <a:pPr algn="just" rtl="1"/>
            <a:r>
              <a:rPr lang="ar-EG" sz="3200" dirty="0">
                <a:solidFill>
                  <a:prstClr val="white"/>
                </a:solidFill>
              </a:rPr>
              <a:t>ورأينا مجده.</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I=y=c P=,=c Pilogoc @ etaf[icarx @ afswpi</a:t>
            </a:r>
            <a:br>
              <a:rPr lang="pt-BR" sz="2800" dirty="0">
                <a:solidFill>
                  <a:prstClr val="white"/>
                </a:solidFill>
                <a:latin typeface="CS Avva Shenouda" pitchFamily="34" charset="0"/>
              </a:rPr>
            </a:br>
            <a:r>
              <a:rPr lang="pt-BR" sz="2800" dirty="0">
                <a:solidFill>
                  <a:prstClr val="white"/>
                </a:solidFill>
                <a:latin typeface="CS Avva Shenouda" pitchFamily="34" charset="0"/>
              </a:rPr>
              <a:t>`nqyten @ annau `epef`wou.</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Jésus-Christ le Verbe</a:t>
            </a:r>
          </a:p>
          <a:p>
            <a:pPr algn="ctr"/>
            <a:r>
              <a:rPr lang="fr-FR" sz="2800" b="1" dirty="0">
                <a:solidFill>
                  <a:prstClr val="white"/>
                </a:solidFill>
                <a:latin typeface="Book Antiqua" pitchFamily="18" charset="0"/>
              </a:rPr>
              <a:t>Lui qui S’est incarné</a:t>
            </a:r>
          </a:p>
          <a:p>
            <a:pPr algn="ctr"/>
            <a:r>
              <a:rPr lang="fr-FR" sz="2800" b="1" dirty="0">
                <a:solidFill>
                  <a:prstClr val="white"/>
                </a:solidFill>
                <a:latin typeface="Book Antiqua" pitchFamily="18" charset="0"/>
              </a:rPr>
              <a:t>Habita parmi nous</a:t>
            </a:r>
          </a:p>
          <a:p>
            <a:pPr algn="ctr"/>
            <a:r>
              <a:rPr lang="fr-FR" sz="2800" b="1" dirty="0">
                <a:solidFill>
                  <a:prstClr val="white"/>
                </a:solidFill>
                <a:latin typeface="Book Antiqua" pitchFamily="18" charset="0"/>
              </a:rPr>
              <a:t>Nous avons vu Sa gloire</a:t>
            </a:r>
          </a:p>
        </p:txBody>
      </p:sp>
      <p:sp>
        <p:nvSpPr>
          <p:cNvPr id="17" name="ZoneTexte 16">
            <a:extLst>
              <a:ext uri="{FF2B5EF4-FFF2-40B4-BE49-F238E27FC236}">
                <a16:creationId xmlns:a16="http://schemas.microsoft.com/office/drawing/2014/main" id="{DA9B6667-7078-FC6C-26B3-95528196803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F7DD529-5225-C6FC-4BEE-C587B65A9E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4203772"/>
      </p:ext>
    </p:extLst>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1510"/>
            <a:ext cx="3816424" cy="2123658"/>
          </a:xfrm>
          <a:prstGeom prst="rect">
            <a:avLst/>
          </a:prstGeom>
        </p:spPr>
        <p:txBody>
          <a:bodyPr wrap="square">
            <a:spAutoFit/>
          </a:bodyPr>
          <a:lstStyle/>
          <a:p>
            <a:pPr algn="just" rtl="1"/>
            <a:r>
              <a:rPr lang="ar-EG" sz="3200" dirty="0">
                <a:solidFill>
                  <a:prstClr val="white"/>
                </a:solidFill>
              </a:rPr>
              <a:t>مثـل مجـد </a:t>
            </a:r>
            <a:endParaRPr lang="fr-FR" sz="3200" dirty="0">
              <a:solidFill>
                <a:prstClr val="white"/>
              </a:solidFill>
            </a:endParaRPr>
          </a:p>
          <a:p>
            <a:pPr algn="just" rtl="1"/>
            <a:r>
              <a:rPr lang="ar-EG" sz="3200" dirty="0">
                <a:solidFill>
                  <a:prstClr val="white"/>
                </a:solidFill>
              </a:rPr>
              <a:t>ابن وحيـد </a:t>
            </a:r>
            <a:endParaRPr lang="fr-FR" sz="3200" dirty="0">
              <a:solidFill>
                <a:prstClr val="white"/>
              </a:solidFill>
            </a:endParaRPr>
          </a:p>
          <a:p>
            <a:pPr algn="just" rtl="1"/>
            <a:r>
              <a:rPr lang="ar-EG" sz="3200" dirty="0">
                <a:solidFill>
                  <a:prstClr val="white"/>
                </a:solidFill>
              </a:rPr>
              <a:t>لأبيـه. قـد ُسـّر </a:t>
            </a:r>
            <a:endParaRPr lang="fr-FR" sz="3200" dirty="0">
              <a:solidFill>
                <a:prstClr val="white"/>
              </a:solidFill>
            </a:endParaRPr>
          </a:p>
          <a:p>
            <a:pPr algn="just" rtl="1"/>
            <a:r>
              <a:rPr lang="ar-EG" sz="3200" dirty="0">
                <a:solidFill>
                  <a:prstClr val="white"/>
                </a:solidFill>
              </a:rPr>
              <a:t>أن يخلصنا.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ntotf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]ma] `</a:t>
            </a:r>
            <a:r>
              <a:rPr lang="fr-FR" sz="2800" dirty="0" err="1">
                <a:solidFill>
                  <a:prstClr val="white"/>
                </a:solidFill>
                <a:latin typeface="CS Avva Shenouda" pitchFamily="34" charset="0"/>
              </a:rPr>
              <a:t>e`vnahmen</a:t>
            </a:r>
            <a:r>
              <a:rPr lang="fr-FR" sz="2800" dirty="0">
                <a:solidFill>
                  <a:prstClr val="white"/>
                </a:solidFill>
                <a:latin typeface="CS Avva Shenouda" pitchFamily="34" charset="0"/>
              </a:rPr>
              <a:t> .</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Qui est comme la gloire</a:t>
            </a:r>
          </a:p>
          <a:p>
            <a:pPr algn="ctr"/>
            <a:r>
              <a:rPr lang="fr-FR" sz="2800" b="1" dirty="0">
                <a:solidFill>
                  <a:prstClr val="white"/>
                </a:solidFill>
                <a:latin typeface="Book Antiqua" pitchFamily="18" charset="0"/>
              </a:rPr>
              <a:t>Du Fils unique du Père</a:t>
            </a:r>
          </a:p>
          <a:p>
            <a:pPr algn="ctr"/>
            <a:r>
              <a:rPr lang="fr-FR" sz="2800" b="1" dirty="0">
                <a:solidFill>
                  <a:prstClr val="white"/>
                </a:solidFill>
                <a:latin typeface="Book Antiqua" pitchFamily="18" charset="0"/>
              </a:rPr>
              <a:t>Car il Lui avait plu</a:t>
            </a:r>
          </a:p>
          <a:p>
            <a:pPr algn="ctr"/>
            <a:r>
              <a:rPr lang="fr-FR" sz="2800" b="1" dirty="0">
                <a:solidFill>
                  <a:prstClr val="white"/>
                </a:solidFill>
                <a:latin typeface="Book Antiqua" pitchFamily="18" charset="0"/>
              </a:rPr>
              <a:t>De nous sauver enfin</a:t>
            </a:r>
          </a:p>
        </p:txBody>
      </p:sp>
      <p:sp>
        <p:nvSpPr>
          <p:cNvPr id="17" name="ZoneTexte 16">
            <a:extLst>
              <a:ext uri="{FF2B5EF4-FFF2-40B4-BE49-F238E27FC236}">
                <a16:creationId xmlns:a16="http://schemas.microsoft.com/office/drawing/2014/main" id="{7D195587-F5F1-A906-1B2B-87F4858ED7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86F4E2F-9894-0530-67BD-B3365E5F16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0851622"/>
      </p:ext>
    </p:extLst>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E729A44A-1F48-73E2-CAA8-B27C73BB235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C8891A39-C542-E5C9-4476-61416B76F2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9090115"/>
      </p:ext>
    </p:extLst>
  </p:cSld>
  <p:clrMapOvr>
    <a:overrideClrMapping bg1="lt1" tx1="dk1" bg2="lt2" tx2="dk2" accent1="accent1" accent2="accent2" accent3="accent3" accent4="accent4" accent5="accent5" accent6="accent6" hlink="hlink" folHlink="folHlink"/>
  </p:clrMapOvr>
</p:sld>
</file>

<file path=ppt/slides/slide7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كان ينظـر </a:t>
            </a:r>
            <a:endParaRPr lang="fr-FR" sz="3200" dirty="0">
              <a:solidFill>
                <a:prstClr val="white"/>
              </a:solidFill>
            </a:endParaRPr>
          </a:p>
          <a:p>
            <a:pPr algn="just" rtl="1"/>
            <a:r>
              <a:rPr lang="ar-EG" sz="3200" dirty="0">
                <a:solidFill>
                  <a:prstClr val="white"/>
                </a:solidFill>
              </a:rPr>
              <a:t>بأعيـن النبـوة </a:t>
            </a:r>
            <a:endParaRPr lang="fr-FR" sz="3200" dirty="0">
              <a:solidFill>
                <a:prstClr val="white"/>
              </a:solidFill>
            </a:endParaRPr>
          </a:p>
          <a:p>
            <a:pPr algn="just" rtl="1"/>
            <a:r>
              <a:rPr lang="ar-EG" sz="3200" dirty="0">
                <a:solidFill>
                  <a:prstClr val="white"/>
                </a:solidFill>
              </a:rPr>
              <a:t>إلى سـر </a:t>
            </a:r>
            <a:endParaRPr lang="fr-FR" sz="3200" dirty="0">
              <a:solidFill>
                <a:prstClr val="white"/>
              </a:solidFill>
            </a:endParaRPr>
          </a:p>
          <a:p>
            <a:pPr algn="just" rtl="1"/>
            <a:r>
              <a:rPr lang="ar-EG" sz="3200" dirty="0" err="1">
                <a:solidFill>
                  <a:prstClr val="white"/>
                </a:solidFill>
              </a:rPr>
              <a:t>عمانـوئيل</a:t>
            </a:r>
            <a:r>
              <a:rPr lang="ar-EG" sz="3200" dirty="0">
                <a:solidFill>
                  <a:prstClr val="white"/>
                </a:solidFill>
              </a:rPr>
              <a:t>.</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nibal</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provytikon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epimuctyrion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Ainsi,  il regardait</a:t>
            </a:r>
          </a:p>
          <a:p>
            <a:pPr algn="ctr"/>
            <a:r>
              <a:rPr lang="fr-FR" sz="2800" b="1" dirty="0">
                <a:solidFill>
                  <a:prstClr val="white"/>
                </a:solidFill>
                <a:latin typeface="Book Antiqua" pitchFamily="18" charset="0"/>
              </a:rPr>
              <a:t>De manière prophétique</a:t>
            </a:r>
          </a:p>
          <a:p>
            <a:pPr algn="ctr"/>
            <a:r>
              <a:rPr lang="fr-FR" sz="2800" b="1" dirty="0">
                <a:solidFill>
                  <a:prstClr val="white"/>
                </a:solidFill>
                <a:latin typeface="Book Antiqua" pitchFamily="18" charset="0"/>
              </a:rPr>
              <a:t>Regardait le mystère</a:t>
            </a:r>
          </a:p>
          <a:p>
            <a:pPr algn="ctr"/>
            <a:r>
              <a:rPr lang="fr-FR" sz="2800" b="1" dirty="0">
                <a:solidFill>
                  <a:prstClr val="white"/>
                </a:solidFill>
                <a:latin typeface="Book Antiqua" pitchFamily="18" charset="0"/>
              </a:rPr>
              <a:t>Mystère d’Emmanuel</a:t>
            </a:r>
          </a:p>
        </p:txBody>
      </p:sp>
      <p:sp>
        <p:nvSpPr>
          <p:cNvPr id="17" name="ZoneTexte 16">
            <a:extLst>
              <a:ext uri="{FF2B5EF4-FFF2-40B4-BE49-F238E27FC236}">
                <a16:creationId xmlns:a16="http://schemas.microsoft.com/office/drawing/2014/main" id="{70692BA8-EB7A-5AEA-C4DD-ACBFA0FE21C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6C2BA16-AAD7-A114-E978-142B1D59DB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5190362"/>
      </p:ext>
    </p:extLst>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06718"/>
            <a:ext cx="3816424" cy="2123658"/>
          </a:xfrm>
          <a:prstGeom prst="rect">
            <a:avLst/>
          </a:prstGeom>
        </p:spPr>
        <p:txBody>
          <a:bodyPr wrap="square">
            <a:spAutoFit/>
          </a:bodyPr>
          <a:lstStyle/>
          <a:p>
            <a:pPr algn="just" rtl="1"/>
            <a:r>
              <a:rPr lang="ar-EG" sz="3200" dirty="0">
                <a:solidFill>
                  <a:prstClr val="white"/>
                </a:solidFill>
              </a:rPr>
              <a:t>إشعياء </a:t>
            </a:r>
            <a:endParaRPr lang="fr-FR" sz="3200" dirty="0">
              <a:solidFill>
                <a:prstClr val="white"/>
              </a:solidFill>
            </a:endParaRPr>
          </a:p>
          <a:p>
            <a:pPr algn="just" rtl="1"/>
            <a:r>
              <a:rPr lang="ar-EG" sz="3200" dirty="0" err="1">
                <a:solidFill>
                  <a:prstClr val="white"/>
                </a:solidFill>
              </a:rPr>
              <a:t>النبى</a:t>
            </a:r>
            <a:r>
              <a:rPr lang="ar-EG" sz="3200" dirty="0">
                <a:solidFill>
                  <a:prstClr val="white"/>
                </a:solidFill>
              </a:rPr>
              <a:t> العظيـم </a:t>
            </a:r>
            <a:endParaRPr lang="fr-FR" sz="3200" dirty="0">
              <a:solidFill>
                <a:prstClr val="white"/>
              </a:solidFill>
            </a:endParaRPr>
          </a:p>
          <a:p>
            <a:pPr algn="just" rtl="1"/>
            <a:r>
              <a:rPr lang="ar-EG" sz="3200" dirty="0">
                <a:solidFill>
                  <a:prstClr val="white"/>
                </a:solidFill>
              </a:rPr>
              <a:t>فلهـذا </a:t>
            </a:r>
            <a:endParaRPr lang="fr-FR" sz="3200" dirty="0">
              <a:solidFill>
                <a:prstClr val="white"/>
              </a:solidFill>
            </a:endParaRPr>
          </a:p>
          <a:p>
            <a:pPr algn="just" rtl="1"/>
            <a:r>
              <a:rPr lang="ar-EG" sz="3200" dirty="0">
                <a:solidFill>
                  <a:prstClr val="white"/>
                </a:solidFill>
              </a:rPr>
              <a:t>صـرخ قائلا.</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Yca`yac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C’est pourquoi Esaïe</a:t>
            </a:r>
          </a:p>
          <a:p>
            <a:pPr algn="ctr"/>
            <a:r>
              <a:rPr lang="fr-FR" sz="2800" b="1" dirty="0">
                <a:solidFill>
                  <a:prstClr val="white"/>
                </a:solidFill>
                <a:latin typeface="Book Antiqua" pitchFamily="18" charset="0"/>
              </a:rPr>
              <a:t>Esaïe grand prophète</a:t>
            </a:r>
          </a:p>
          <a:p>
            <a:pPr algn="ctr"/>
            <a:r>
              <a:rPr lang="fr-FR" sz="2800" b="1" dirty="0">
                <a:solidFill>
                  <a:prstClr val="white"/>
                </a:solidFill>
                <a:latin typeface="Book Antiqua" pitchFamily="18" charset="0"/>
              </a:rPr>
              <a:t>Ainsi, s’est écrié </a:t>
            </a:r>
          </a:p>
          <a:p>
            <a:pPr algn="ctr"/>
            <a:r>
              <a:rPr lang="fr-FR" sz="2800" b="1" dirty="0">
                <a:solidFill>
                  <a:prstClr val="white"/>
                </a:solidFill>
                <a:latin typeface="Book Antiqua" pitchFamily="18" charset="0"/>
              </a:rPr>
              <a:t>S’est écrié disant :</a:t>
            </a:r>
          </a:p>
        </p:txBody>
      </p:sp>
      <p:sp>
        <p:nvSpPr>
          <p:cNvPr id="17" name="ZoneTexte 16">
            <a:extLst>
              <a:ext uri="{FF2B5EF4-FFF2-40B4-BE49-F238E27FC236}">
                <a16:creationId xmlns:a16="http://schemas.microsoft.com/office/drawing/2014/main" id="{8F67004F-8F72-3CA6-098B-1702E29BF58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0245EDF-5BD3-E4A6-BA40-E1E99BFBA6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2635043"/>
      </p:ext>
    </p:extLst>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514730"/>
            <a:ext cx="3816424" cy="2123658"/>
          </a:xfrm>
          <a:prstGeom prst="rect">
            <a:avLst/>
          </a:prstGeom>
        </p:spPr>
        <p:txBody>
          <a:bodyPr wrap="square">
            <a:spAutoFit/>
          </a:bodyPr>
          <a:lstStyle/>
          <a:p>
            <a:pPr algn="just" rtl="1"/>
            <a:r>
              <a:rPr lang="ar-EG" sz="3200" dirty="0">
                <a:solidFill>
                  <a:prstClr val="white"/>
                </a:solidFill>
              </a:rPr>
              <a:t>إنه ُولِـدَ </a:t>
            </a:r>
            <a:endParaRPr lang="fr-FR" sz="3200" dirty="0">
              <a:solidFill>
                <a:prstClr val="white"/>
              </a:solidFill>
            </a:endParaRPr>
          </a:p>
          <a:p>
            <a:pPr algn="just" rtl="1"/>
            <a:r>
              <a:rPr lang="ar-EG" sz="3200" dirty="0">
                <a:solidFill>
                  <a:prstClr val="white"/>
                </a:solidFill>
              </a:rPr>
              <a:t>لنا ولـدُ </a:t>
            </a:r>
            <a:endParaRPr lang="fr-FR" sz="3200" dirty="0">
              <a:solidFill>
                <a:prstClr val="white"/>
              </a:solidFill>
            </a:endParaRPr>
          </a:p>
          <a:p>
            <a:pPr algn="just" rtl="1"/>
            <a:r>
              <a:rPr lang="ar-EG" sz="3200" dirty="0">
                <a:solidFill>
                  <a:prstClr val="white"/>
                </a:solidFill>
              </a:rPr>
              <a:t>وأُعطينـا أبنـاً </a:t>
            </a:r>
            <a:endParaRPr lang="fr-FR" sz="3200" dirty="0">
              <a:solidFill>
                <a:prstClr val="white"/>
              </a:solidFill>
            </a:endParaRPr>
          </a:p>
          <a:p>
            <a:pPr algn="just" rtl="1"/>
            <a:r>
              <a:rPr lang="ar-EG" sz="3200" dirty="0">
                <a:solidFill>
                  <a:prstClr val="white"/>
                </a:solidFill>
              </a:rPr>
              <a:t>رئاسته على كتفـه.</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aumici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alou</a:t>
            </a:r>
            <a:r>
              <a:rPr lang="fr-FR" sz="2800" dirty="0">
                <a:solidFill>
                  <a:prstClr val="white"/>
                </a:solidFill>
                <a:latin typeface="CS Avva Shenouda" pitchFamily="34" charset="0"/>
              </a:rPr>
              <a:t> @ au] nan `</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tefar,y</a:t>
            </a:r>
            <a:r>
              <a:rPr lang="fr-FR" sz="2800" dirty="0">
                <a:solidFill>
                  <a:prstClr val="white"/>
                </a:solidFill>
                <a:latin typeface="CS Avva Shenouda" pitchFamily="34" charset="0"/>
              </a:rPr>
              <a:t> @ ,y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tefnahbi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Un Enfant nous est né</a:t>
            </a:r>
          </a:p>
          <a:p>
            <a:pPr algn="ctr"/>
            <a:r>
              <a:rPr lang="fr-FR" sz="2800" b="1" dirty="0">
                <a:solidFill>
                  <a:prstClr val="white"/>
                </a:solidFill>
                <a:latin typeface="Book Antiqua" pitchFamily="18" charset="0"/>
              </a:rPr>
              <a:t>Un Fils nous est donné</a:t>
            </a:r>
          </a:p>
          <a:p>
            <a:pPr algn="ctr"/>
            <a:r>
              <a:rPr lang="fr-FR" sz="2800" b="1" dirty="0">
                <a:solidFill>
                  <a:prstClr val="white"/>
                </a:solidFill>
                <a:latin typeface="Book Antiqua" pitchFamily="18" charset="0"/>
              </a:rPr>
              <a:t>Et Sa domination</a:t>
            </a:r>
          </a:p>
          <a:p>
            <a:pPr algn="ctr"/>
            <a:r>
              <a:rPr lang="fr-FR" sz="2800" b="1" dirty="0">
                <a:solidFill>
                  <a:prstClr val="white"/>
                </a:solidFill>
                <a:latin typeface="Book Antiqua" pitchFamily="18" charset="0"/>
              </a:rPr>
              <a:t>Repose sur Son épaule</a:t>
            </a:r>
          </a:p>
        </p:txBody>
      </p:sp>
      <p:sp>
        <p:nvSpPr>
          <p:cNvPr id="17" name="ZoneTexte 16">
            <a:extLst>
              <a:ext uri="{FF2B5EF4-FFF2-40B4-BE49-F238E27FC236}">
                <a16:creationId xmlns:a16="http://schemas.microsoft.com/office/drawing/2014/main" id="{2FC2ABA6-A81F-8925-8C5E-BF340280D6C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B6F4A5B-0CEC-9D11-46F3-659C3DC603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7743043"/>
      </p:ext>
    </p:extLst>
  </p:cSld>
  <p:clrMapOvr>
    <a:overrideClrMapping bg1="lt1" tx1="dk1" bg2="lt2" tx2="dk2" accent1="accent1" accent2="accent2" accent3="accent3" accent4="accent4" accent5="accent5" accent6="accent6" hlink="hlink" folHlink="folHlink"/>
  </p:clrMapOvr>
</p:sld>
</file>

<file path=ppt/slides/slide7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الإله القـوى </a:t>
            </a:r>
            <a:endParaRPr lang="fr-FR" sz="3200" dirty="0">
              <a:solidFill>
                <a:prstClr val="white"/>
              </a:solidFill>
            </a:endParaRPr>
          </a:p>
          <a:p>
            <a:pPr algn="just" rtl="1"/>
            <a:r>
              <a:rPr lang="ar-EG" sz="3200" dirty="0">
                <a:solidFill>
                  <a:prstClr val="white"/>
                </a:solidFill>
              </a:rPr>
              <a:t>المتسلـط </a:t>
            </a:r>
            <a:endParaRPr lang="fr-FR" sz="3200" dirty="0">
              <a:solidFill>
                <a:prstClr val="white"/>
              </a:solidFill>
            </a:endParaRPr>
          </a:p>
          <a:p>
            <a:pPr algn="just" rtl="1"/>
            <a:r>
              <a:rPr lang="ar-EG" sz="3200" dirty="0">
                <a:solidFill>
                  <a:prstClr val="white"/>
                </a:solidFill>
              </a:rPr>
              <a:t>وملاك </a:t>
            </a:r>
            <a:endParaRPr lang="fr-FR" sz="3200" dirty="0">
              <a:solidFill>
                <a:prstClr val="white"/>
              </a:solidFill>
            </a:endParaRPr>
          </a:p>
          <a:p>
            <a:pPr algn="just" rtl="1"/>
            <a:r>
              <a:rPr lang="ar-EG" sz="3200" dirty="0">
                <a:solidFill>
                  <a:prstClr val="white"/>
                </a:solidFill>
              </a:rPr>
              <a:t>المشـورة العُـظمى.</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 </a:t>
            </a:r>
            <a:r>
              <a:rPr lang="fr-FR" sz="2800" dirty="0" err="1">
                <a:solidFill>
                  <a:prstClr val="white"/>
                </a:solidFill>
                <a:latin typeface="CS Avva Shenouda" pitchFamily="34" charset="0"/>
              </a:rPr>
              <a:t>vyetjor</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exouciactyc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nco</a:t>
            </a:r>
            <a:r>
              <a:rPr lang="fr-FR" sz="2800" dirty="0">
                <a:solidFill>
                  <a:prstClr val="white"/>
                </a:solidFill>
                <a:latin typeface="CS Avva Shenouda" pitchFamily="34" charset="0"/>
              </a:rPr>
              <a:t>[ni.</a:t>
            </a:r>
          </a:p>
        </p:txBody>
      </p:sp>
      <p:sp>
        <p:nvSpPr>
          <p:cNvPr id="7" name="Rectangle 6"/>
          <p:cNvSpPr/>
          <p:nvPr/>
        </p:nvSpPr>
        <p:spPr>
          <a:xfrm>
            <a:off x="395536" y="2787774"/>
            <a:ext cx="8437580" cy="1815882"/>
          </a:xfrm>
          <a:prstGeom prst="rect">
            <a:avLst/>
          </a:prstGeom>
        </p:spPr>
        <p:txBody>
          <a:bodyPr wrap="square">
            <a:spAutoFit/>
          </a:bodyPr>
          <a:lstStyle/>
          <a:p>
            <a:pPr algn="ctr"/>
            <a:r>
              <a:rPr lang="fr-FR" sz="2800" b="1" dirty="0">
                <a:solidFill>
                  <a:prstClr val="white"/>
                </a:solidFill>
                <a:latin typeface="Book Antiqua" pitchFamily="18" charset="0"/>
              </a:rPr>
              <a:t>Et c’est Lui le Dieu fort</a:t>
            </a:r>
          </a:p>
          <a:p>
            <a:pPr algn="ctr"/>
            <a:r>
              <a:rPr lang="fr-FR" sz="2800" b="1" dirty="0">
                <a:solidFill>
                  <a:prstClr val="white"/>
                </a:solidFill>
                <a:latin typeface="Book Antiqua" pitchFamily="18" charset="0"/>
              </a:rPr>
              <a:t>Aussi le Tout-Puissant</a:t>
            </a:r>
          </a:p>
          <a:p>
            <a:pPr algn="ctr"/>
            <a:r>
              <a:rPr lang="fr-FR" sz="2800" b="1" dirty="0">
                <a:solidFill>
                  <a:prstClr val="white"/>
                </a:solidFill>
                <a:latin typeface="Book Antiqua" pitchFamily="18" charset="0"/>
              </a:rPr>
              <a:t>Et c’est Lui aussi l’ange</a:t>
            </a:r>
          </a:p>
          <a:p>
            <a:pPr algn="ctr"/>
            <a:r>
              <a:rPr lang="fr-FR" sz="2800" b="1" dirty="0">
                <a:solidFill>
                  <a:prstClr val="white"/>
                </a:solidFill>
                <a:latin typeface="Book Antiqua" pitchFamily="18" charset="0"/>
              </a:rPr>
              <a:t>C’est l’ange du grand conseil</a:t>
            </a:r>
          </a:p>
        </p:txBody>
      </p:sp>
      <p:sp>
        <p:nvSpPr>
          <p:cNvPr id="17" name="ZoneTexte 16">
            <a:extLst>
              <a:ext uri="{FF2B5EF4-FFF2-40B4-BE49-F238E27FC236}">
                <a16:creationId xmlns:a16="http://schemas.microsoft.com/office/drawing/2014/main" id="{83C7EDC0-9EFF-2E68-1F5D-1A123F35201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D76AC49-AAF2-9045-5D51-6CE517CA6D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7684341"/>
      </p:ext>
    </p:extLst>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133ABF13-8950-AA03-90B8-C2F37E0F59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580D083-DA77-FAAF-EEE6-68F5EE1389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2050125"/>
      </p:ext>
    </p:extLst>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29068" cy="2123658"/>
          </a:xfrm>
          <a:prstGeom prst="rect">
            <a:avLst/>
          </a:prstGeom>
        </p:spPr>
        <p:txBody>
          <a:bodyPr wrap="square">
            <a:spAutoFit/>
          </a:bodyPr>
          <a:lstStyle/>
          <a:p>
            <a:pPr algn="just" rtl="1"/>
            <a:r>
              <a:rPr lang="ar-EG" sz="3200" dirty="0">
                <a:solidFill>
                  <a:prstClr val="white"/>
                </a:solidFill>
              </a:rPr>
              <a:t>افرحوا وتهلـلوا </a:t>
            </a:r>
            <a:endParaRPr lang="fr-FR" sz="3200" dirty="0">
              <a:solidFill>
                <a:prstClr val="white"/>
              </a:solidFill>
            </a:endParaRPr>
          </a:p>
          <a:p>
            <a:pPr algn="just" rtl="1"/>
            <a:r>
              <a:rPr lang="ar-EG" sz="3200" dirty="0">
                <a:solidFill>
                  <a:prstClr val="white"/>
                </a:solidFill>
              </a:rPr>
              <a:t>يا جنس البشـر </a:t>
            </a:r>
            <a:endParaRPr lang="fr-FR" sz="3200" dirty="0">
              <a:solidFill>
                <a:prstClr val="white"/>
              </a:solidFill>
            </a:endParaRPr>
          </a:p>
          <a:p>
            <a:pPr algn="just" rtl="1"/>
            <a:r>
              <a:rPr lang="ar-EG" sz="3200" dirty="0">
                <a:solidFill>
                  <a:prstClr val="white"/>
                </a:solidFill>
              </a:rPr>
              <a:t>لأنه هكـذا </a:t>
            </a:r>
            <a:endParaRPr lang="fr-FR" sz="3200" dirty="0">
              <a:solidFill>
                <a:prstClr val="white"/>
              </a:solidFill>
            </a:endParaRPr>
          </a:p>
          <a:p>
            <a:pPr algn="just" rtl="1"/>
            <a:r>
              <a:rPr lang="ar-EG" sz="3200" dirty="0">
                <a:solidFill>
                  <a:prstClr val="white"/>
                </a:solidFill>
              </a:rPr>
              <a:t>أحـب الله العـالم.</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pgenoc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nnirwmi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Exulte et réjouis-toi</a:t>
            </a:r>
          </a:p>
          <a:p>
            <a:pPr algn="ctr"/>
            <a:r>
              <a:rPr lang="fr-FR" sz="2800" b="1" dirty="0">
                <a:solidFill>
                  <a:prstClr val="white"/>
                </a:solidFill>
                <a:latin typeface="Book Antiqua" pitchFamily="18" charset="0"/>
              </a:rPr>
              <a:t>Ô toi le genre humain</a:t>
            </a:r>
          </a:p>
          <a:p>
            <a:pPr algn="ctr"/>
            <a:r>
              <a:rPr lang="fr-FR" sz="2800" b="1" dirty="0">
                <a:solidFill>
                  <a:prstClr val="white"/>
                </a:solidFill>
                <a:latin typeface="Book Antiqua" pitchFamily="18" charset="0"/>
              </a:rPr>
              <a:t>Car Dieu a tant aimé</a:t>
            </a:r>
          </a:p>
          <a:p>
            <a:pPr algn="ctr"/>
            <a:r>
              <a:rPr lang="fr-FR" sz="2800" b="1" dirty="0">
                <a:solidFill>
                  <a:prstClr val="white"/>
                </a:solidFill>
                <a:latin typeface="Book Antiqua" pitchFamily="18" charset="0"/>
              </a:rPr>
              <a:t>A tant aimé le monde</a:t>
            </a:r>
          </a:p>
        </p:txBody>
      </p:sp>
      <p:sp>
        <p:nvSpPr>
          <p:cNvPr id="17" name="ZoneTexte 16">
            <a:extLst>
              <a:ext uri="{FF2B5EF4-FFF2-40B4-BE49-F238E27FC236}">
                <a16:creationId xmlns:a16="http://schemas.microsoft.com/office/drawing/2014/main" id="{1CD725CB-6E71-C181-2035-2A1E9667A2B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67495E2-A900-045A-9AC3-B9D0AEE34F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1244370"/>
      </p:ext>
    </p:extLst>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29068" cy="2123658"/>
          </a:xfrm>
          <a:prstGeom prst="rect">
            <a:avLst/>
          </a:prstGeom>
        </p:spPr>
        <p:txBody>
          <a:bodyPr wrap="square">
            <a:spAutoFit/>
          </a:bodyPr>
          <a:lstStyle/>
          <a:p>
            <a:pPr algn="just" rtl="1"/>
            <a:r>
              <a:rPr lang="ar-EG" sz="3200" dirty="0">
                <a:solidFill>
                  <a:prstClr val="white"/>
                </a:solidFill>
              </a:rPr>
              <a:t>حتى بـذل </a:t>
            </a:r>
            <a:endParaRPr lang="fr-FR" sz="3200" dirty="0">
              <a:solidFill>
                <a:prstClr val="white"/>
              </a:solidFill>
            </a:endParaRPr>
          </a:p>
          <a:p>
            <a:pPr algn="just" rtl="1"/>
            <a:r>
              <a:rPr lang="ar-EG" sz="3200" dirty="0">
                <a:solidFill>
                  <a:prstClr val="white"/>
                </a:solidFill>
              </a:rPr>
              <a:t>ابنه الحبـيب </a:t>
            </a:r>
            <a:endParaRPr lang="fr-FR" sz="3200" dirty="0">
              <a:solidFill>
                <a:prstClr val="white"/>
              </a:solidFill>
            </a:endParaRPr>
          </a:p>
          <a:p>
            <a:pPr algn="just" rtl="1"/>
            <a:r>
              <a:rPr lang="ar-EG" sz="3200" dirty="0">
                <a:solidFill>
                  <a:prstClr val="white"/>
                </a:solidFill>
              </a:rPr>
              <a:t>عـن المـؤمنيـن به </a:t>
            </a:r>
            <a:endParaRPr lang="fr-FR" sz="3200" dirty="0">
              <a:solidFill>
                <a:prstClr val="white"/>
              </a:solidFill>
            </a:endParaRPr>
          </a:p>
          <a:p>
            <a:pPr algn="just" rtl="1"/>
            <a:r>
              <a:rPr lang="ar-EG" sz="3200" dirty="0">
                <a:solidFill>
                  <a:prstClr val="white"/>
                </a:solidFill>
              </a:rPr>
              <a:t>لكى يحيـوا إلى الأبـد.</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mmenrit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e;rouwnq</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Qu’Il a donné Son Fils</a:t>
            </a:r>
          </a:p>
          <a:p>
            <a:pPr algn="ctr"/>
            <a:r>
              <a:rPr lang="fr-FR" sz="2800" b="1" dirty="0">
                <a:solidFill>
                  <a:prstClr val="white"/>
                </a:solidFill>
                <a:latin typeface="Book Antiqua" pitchFamily="18" charset="0"/>
              </a:rPr>
              <a:t>Son Fils le Bien-Aimé</a:t>
            </a:r>
          </a:p>
          <a:p>
            <a:pPr algn="ctr"/>
            <a:r>
              <a:rPr lang="fr-FR" sz="2800" b="1" dirty="0">
                <a:solidFill>
                  <a:prstClr val="white"/>
                </a:solidFill>
                <a:latin typeface="Book Antiqua" pitchFamily="18" charset="0"/>
              </a:rPr>
              <a:t>A ceux qui croient en Lui</a:t>
            </a:r>
          </a:p>
          <a:p>
            <a:pPr algn="ctr"/>
            <a:r>
              <a:rPr lang="fr-FR" sz="2800" b="1" dirty="0">
                <a:solidFill>
                  <a:prstClr val="white"/>
                </a:solidFill>
                <a:latin typeface="Book Antiqua" pitchFamily="18" charset="0"/>
              </a:rPr>
              <a:t>Pour qu’ils vivent à jamais</a:t>
            </a:r>
          </a:p>
        </p:txBody>
      </p:sp>
      <p:sp>
        <p:nvSpPr>
          <p:cNvPr id="17" name="ZoneTexte 16">
            <a:extLst>
              <a:ext uri="{FF2B5EF4-FFF2-40B4-BE49-F238E27FC236}">
                <a16:creationId xmlns:a16="http://schemas.microsoft.com/office/drawing/2014/main" id="{56315816-32DE-9815-A332-4E2ABDAC711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9AECA32-EB89-4D23-5F25-763D44CCCB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3577479"/>
      </p:ext>
    </p:extLst>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29068" cy="2123658"/>
          </a:xfrm>
          <a:prstGeom prst="rect">
            <a:avLst/>
          </a:prstGeom>
        </p:spPr>
        <p:txBody>
          <a:bodyPr wrap="square">
            <a:spAutoFit/>
          </a:bodyPr>
          <a:lstStyle/>
          <a:p>
            <a:pPr algn="just" rtl="1"/>
            <a:r>
              <a:rPr lang="ar-EG" sz="3200" dirty="0">
                <a:solidFill>
                  <a:prstClr val="white"/>
                </a:solidFill>
              </a:rPr>
              <a:t>لأنه ُغـلـَب </a:t>
            </a:r>
            <a:endParaRPr lang="fr-FR" sz="3200" dirty="0">
              <a:solidFill>
                <a:prstClr val="white"/>
              </a:solidFill>
            </a:endParaRPr>
          </a:p>
          <a:p>
            <a:pPr algn="just" rtl="1"/>
            <a:r>
              <a:rPr lang="ar-EG" sz="3200" dirty="0">
                <a:solidFill>
                  <a:prstClr val="white"/>
                </a:solidFill>
              </a:rPr>
              <a:t>مـن تحننـه </a:t>
            </a:r>
            <a:endParaRPr lang="fr-FR" sz="3200" dirty="0">
              <a:solidFill>
                <a:prstClr val="white"/>
              </a:solidFill>
            </a:endParaRPr>
          </a:p>
          <a:p>
            <a:pPr algn="just" rtl="1"/>
            <a:r>
              <a:rPr lang="ar-EG" sz="3200" dirty="0">
                <a:solidFill>
                  <a:prstClr val="white"/>
                </a:solidFill>
              </a:rPr>
              <a:t>وأرسـل لنـا </a:t>
            </a:r>
            <a:endParaRPr lang="fr-FR" sz="3200" dirty="0">
              <a:solidFill>
                <a:prstClr val="white"/>
              </a:solidFill>
            </a:endParaRPr>
          </a:p>
          <a:p>
            <a:pPr algn="just" rtl="1"/>
            <a:r>
              <a:rPr lang="ar-EG" sz="3200" dirty="0">
                <a:solidFill>
                  <a:prstClr val="white"/>
                </a:solidFill>
              </a:rPr>
              <a:t>ذراعه العاليـة.</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Au[</a:t>
            </a:r>
            <a:r>
              <a:rPr lang="fr-FR" sz="2800" dirty="0" err="1">
                <a:solidFill>
                  <a:prstClr val="white"/>
                </a:solidFill>
                <a:latin typeface="CS Avva Shenouda" pitchFamily="34" charset="0"/>
              </a:rPr>
              <a:t>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mpef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jvoi</a:t>
            </a:r>
            <a:r>
              <a:rPr lang="fr-FR" sz="2800" dirty="0">
                <a:solidFill>
                  <a:prstClr val="white"/>
                </a:solidFill>
                <a:latin typeface="CS Avva Shenouda" pitchFamily="34" charset="0"/>
              </a:rPr>
              <a:t> et[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a été vaincu</a:t>
            </a:r>
          </a:p>
          <a:p>
            <a:pPr algn="ctr"/>
            <a:r>
              <a:rPr lang="fr-FR" sz="2800" b="1" dirty="0">
                <a:solidFill>
                  <a:prstClr val="white"/>
                </a:solidFill>
                <a:latin typeface="Book Antiqua" pitchFamily="18" charset="0"/>
              </a:rPr>
              <a:t>De par Sa compassion</a:t>
            </a:r>
          </a:p>
          <a:p>
            <a:pPr algn="ctr"/>
            <a:r>
              <a:rPr lang="fr-FR" sz="2800" b="1" dirty="0">
                <a:solidFill>
                  <a:prstClr val="white"/>
                </a:solidFill>
                <a:latin typeface="Book Antiqua" pitchFamily="18" charset="0"/>
              </a:rPr>
              <a:t>Et Il nous envoya</a:t>
            </a:r>
          </a:p>
          <a:p>
            <a:pPr algn="ctr"/>
            <a:r>
              <a:rPr lang="fr-FR" sz="2800" b="1" dirty="0">
                <a:solidFill>
                  <a:prstClr val="white"/>
                </a:solidFill>
                <a:latin typeface="Book Antiqua" pitchFamily="18" charset="0"/>
              </a:rPr>
              <a:t>Son Bras Très-Elevé </a:t>
            </a:r>
          </a:p>
        </p:txBody>
      </p:sp>
      <p:sp>
        <p:nvSpPr>
          <p:cNvPr id="17" name="ZoneTexte 16">
            <a:extLst>
              <a:ext uri="{FF2B5EF4-FFF2-40B4-BE49-F238E27FC236}">
                <a16:creationId xmlns:a16="http://schemas.microsoft.com/office/drawing/2014/main" id="{E6C7E666-32B4-98CF-5006-C0FAAF3380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9C35D35-B28D-9DEB-6D32-22A0BB97A3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9099215"/>
      </p:ext>
    </p:extLst>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B0E93AA4-C5E3-50C4-B652-3CFCA2D0473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2315E49-3B74-A316-A003-60A1B735B4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7884302"/>
      </p:ext>
    </p:extLst>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الكـائن </a:t>
            </a:r>
            <a:endParaRPr lang="fr-FR" sz="3200" dirty="0">
              <a:solidFill>
                <a:prstClr val="white"/>
              </a:solidFill>
            </a:endParaRPr>
          </a:p>
          <a:p>
            <a:pPr algn="just" rtl="1"/>
            <a:r>
              <a:rPr lang="ar-EG" sz="3200" dirty="0">
                <a:solidFill>
                  <a:prstClr val="white"/>
                </a:solidFill>
              </a:rPr>
              <a:t>الـذى كان </a:t>
            </a:r>
            <a:endParaRPr lang="fr-FR" sz="3200" dirty="0">
              <a:solidFill>
                <a:prstClr val="white"/>
              </a:solidFill>
            </a:endParaRPr>
          </a:p>
          <a:p>
            <a:pPr algn="just" rtl="1"/>
            <a:r>
              <a:rPr lang="ar-EG" sz="3200" dirty="0">
                <a:solidFill>
                  <a:prstClr val="white"/>
                </a:solidFill>
              </a:rPr>
              <a:t>الـذى أتى </a:t>
            </a:r>
            <a:endParaRPr lang="fr-FR" sz="3200" dirty="0">
              <a:solidFill>
                <a:prstClr val="white"/>
              </a:solidFill>
            </a:endParaRPr>
          </a:p>
          <a:p>
            <a:pPr algn="just" rtl="1"/>
            <a:r>
              <a:rPr lang="ar-EG" sz="3200" dirty="0">
                <a:solidFill>
                  <a:prstClr val="white"/>
                </a:solidFill>
              </a:rPr>
              <a:t>وأيضـا يأتى.</a:t>
            </a:r>
            <a:endParaRPr lang="fr-FR" sz="3200" dirty="0">
              <a:solidFill>
                <a:prstClr val="white"/>
              </a:solidFill>
            </a:endParaRPr>
          </a:p>
        </p:txBody>
      </p:sp>
      <p:sp>
        <p:nvSpPr>
          <p:cNvPr id="6" name="Rectangle 5"/>
          <p:cNvSpPr/>
          <p:nvPr/>
        </p:nvSpPr>
        <p:spPr>
          <a:xfrm>
            <a:off x="323528" y="445916"/>
            <a:ext cx="4392488" cy="1477328"/>
          </a:xfrm>
          <a:prstGeom prst="rect">
            <a:avLst/>
          </a:prstGeom>
        </p:spPr>
        <p:txBody>
          <a:bodyPr wrap="square">
            <a:spAutoFit/>
          </a:bodyPr>
          <a:lstStyle/>
          <a:p>
            <a:pPr algn="just"/>
            <a:r>
              <a:rPr lang="fr-FR" sz="3000" dirty="0" err="1">
                <a:solidFill>
                  <a:prstClr val="white"/>
                </a:solidFill>
                <a:latin typeface="CS Avva Shenouda" pitchFamily="34" charset="0"/>
              </a:rPr>
              <a:t>Vyetsop</a:t>
            </a:r>
            <a:r>
              <a:rPr lang="fr-FR" sz="3000" dirty="0">
                <a:solidFill>
                  <a:prstClr val="white"/>
                </a:solidFill>
                <a:latin typeface="CS Avva Shenouda" pitchFamily="34" charset="0"/>
              </a:rPr>
              <a:t> @ </a:t>
            </a:r>
            <a:r>
              <a:rPr lang="fr-FR" sz="3000" dirty="0" err="1">
                <a:solidFill>
                  <a:prstClr val="white"/>
                </a:solidFill>
                <a:latin typeface="CS Avva Shenouda" pitchFamily="34" charset="0"/>
              </a:rPr>
              <a:t>vy`enafsop</a:t>
            </a:r>
            <a:r>
              <a:rPr lang="fr-FR" sz="3000" dirty="0">
                <a:solidFill>
                  <a:prstClr val="white"/>
                </a:solidFill>
                <a:latin typeface="CS Avva Shenouda" pitchFamily="34" charset="0"/>
              </a:rPr>
              <a:t> @</a:t>
            </a:r>
            <a:br>
              <a:rPr lang="fr-FR" sz="3000" dirty="0">
                <a:solidFill>
                  <a:prstClr val="white"/>
                </a:solidFill>
                <a:latin typeface="CS Avva Shenouda" pitchFamily="34" charset="0"/>
              </a:rPr>
            </a:br>
            <a:r>
              <a:rPr lang="fr-FR" sz="3000" dirty="0" err="1">
                <a:solidFill>
                  <a:prstClr val="white"/>
                </a:solidFill>
                <a:latin typeface="CS Avva Shenouda" pitchFamily="34" charset="0"/>
              </a:rPr>
              <a:t>vyetaf`i</a:t>
            </a:r>
            <a:r>
              <a:rPr lang="fr-FR" sz="3000" dirty="0">
                <a:solidFill>
                  <a:prstClr val="white"/>
                </a:solidFill>
                <a:latin typeface="CS Avva Shenouda" pitchFamily="34" charset="0"/>
              </a:rPr>
              <a:t> @ </a:t>
            </a:r>
            <a:r>
              <a:rPr lang="fr-FR" sz="3000" dirty="0" err="1">
                <a:solidFill>
                  <a:prstClr val="white"/>
                </a:solidFill>
                <a:latin typeface="CS Avva Shenouda" pitchFamily="34" charset="0"/>
              </a:rPr>
              <a:t>palin</a:t>
            </a:r>
            <a:r>
              <a:rPr lang="fr-FR" sz="3000" dirty="0">
                <a:solidFill>
                  <a:prstClr val="white"/>
                </a:solidFill>
                <a:latin typeface="CS Avva Shenouda" pitchFamily="34" charset="0"/>
              </a:rPr>
              <a:t> on</a:t>
            </a:r>
            <a:br>
              <a:rPr lang="fr-FR" sz="3000" dirty="0">
                <a:solidFill>
                  <a:prstClr val="white"/>
                </a:solidFill>
                <a:latin typeface="CS Avva Shenouda" pitchFamily="34" charset="0"/>
              </a:rPr>
            </a:br>
            <a:r>
              <a:rPr lang="fr-FR" sz="3000" dirty="0">
                <a:solidFill>
                  <a:prstClr val="white"/>
                </a:solidFill>
                <a:latin typeface="CS Avva Shenouda" pitchFamily="34" charset="0"/>
              </a:rPr>
              <a:t>`</a:t>
            </a:r>
            <a:r>
              <a:rPr lang="fr-FR" sz="3000" dirty="0" err="1">
                <a:solidFill>
                  <a:prstClr val="white"/>
                </a:solidFill>
                <a:latin typeface="CS Avva Shenouda" pitchFamily="34" charset="0"/>
              </a:rPr>
              <a:t>fnyou</a:t>
            </a:r>
            <a:r>
              <a:rPr lang="fr-FR" sz="30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est Celui qui est</a:t>
            </a:r>
          </a:p>
          <a:p>
            <a:pPr algn="ctr"/>
            <a:r>
              <a:rPr lang="fr-FR" sz="2800" b="1" dirty="0">
                <a:solidFill>
                  <a:prstClr val="white"/>
                </a:solidFill>
                <a:latin typeface="Book Antiqua" pitchFamily="18" charset="0"/>
              </a:rPr>
              <a:t>Et Celui qui était</a:t>
            </a:r>
          </a:p>
          <a:p>
            <a:pPr algn="ctr"/>
            <a:r>
              <a:rPr lang="fr-FR" sz="2800" b="1" dirty="0">
                <a:solidFill>
                  <a:prstClr val="white"/>
                </a:solidFill>
                <a:latin typeface="Book Antiqua" pitchFamily="18" charset="0"/>
              </a:rPr>
              <a:t>Celui qui est venu</a:t>
            </a:r>
          </a:p>
          <a:p>
            <a:pPr algn="ctr"/>
            <a:r>
              <a:rPr lang="fr-FR" sz="2800" b="1" dirty="0">
                <a:solidFill>
                  <a:prstClr val="white"/>
                </a:solidFill>
                <a:latin typeface="Book Antiqua" pitchFamily="18" charset="0"/>
              </a:rPr>
              <a:t>Et aussi qui viendra</a:t>
            </a:r>
          </a:p>
        </p:txBody>
      </p:sp>
      <p:sp>
        <p:nvSpPr>
          <p:cNvPr id="17" name="ZoneTexte 16">
            <a:extLst>
              <a:ext uri="{FF2B5EF4-FFF2-40B4-BE49-F238E27FC236}">
                <a16:creationId xmlns:a16="http://schemas.microsoft.com/office/drawing/2014/main" id="{04F73D0F-B80F-CDA2-A8A1-028737570A4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3E6CC17-645F-83BA-BE42-F343D6BE40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1287784"/>
      </p:ext>
    </p:extLst>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09157"/>
            <a:ext cx="3816424" cy="2123658"/>
          </a:xfrm>
          <a:prstGeom prst="rect">
            <a:avLst/>
          </a:prstGeom>
        </p:spPr>
        <p:txBody>
          <a:bodyPr wrap="square">
            <a:spAutoFit/>
          </a:bodyPr>
          <a:lstStyle/>
          <a:p>
            <a:pPr algn="just" rtl="1"/>
            <a:r>
              <a:rPr lang="ar-EG" sz="3200" dirty="0">
                <a:solidFill>
                  <a:prstClr val="white"/>
                </a:solidFill>
              </a:rPr>
              <a:t>يسـوع المسيح الكلمـة </a:t>
            </a:r>
            <a:endParaRPr lang="fr-FR" sz="3200" dirty="0">
              <a:solidFill>
                <a:prstClr val="white"/>
              </a:solidFill>
            </a:endParaRPr>
          </a:p>
          <a:p>
            <a:pPr algn="just" rtl="1"/>
            <a:r>
              <a:rPr lang="ar-EG" sz="3200" dirty="0">
                <a:solidFill>
                  <a:prstClr val="white"/>
                </a:solidFill>
              </a:rPr>
              <a:t>الـذى تجسـد </a:t>
            </a:r>
            <a:endParaRPr lang="fr-FR" sz="3200" dirty="0">
              <a:solidFill>
                <a:prstClr val="white"/>
              </a:solidFill>
            </a:endParaRPr>
          </a:p>
          <a:p>
            <a:pPr algn="just" rtl="1"/>
            <a:r>
              <a:rPr lang="ar-EG" sz="3200" dirty="0">
                <a:solidFill>
                  <a:prstClr val="white"/>
                </a:solidFill>
              </a:rPr>
              <a:t>بغـيـر تـغيـير </a:t>
            </a:r>
            <a:endParaRPr lang="fr-FR" sz="3200" dirty="0">
              <a:solidFill>
                <a:prstClr val="white"/>
              </a:solidFill>
            </a:endParaRPr>
          </a:p>
          <a:p>
            <a:pPr algn="just" rtl="1"/>
            <a:r>
              <a:rPr lang="ar-EG" sz="3200" dirty="0">
                <a:solidFill>
                  <a:prstClr val="white"/>
                </a:solidFill>
              </a:rPr>
              <a:t>وصار إنسانا كاملاً.</a:t>
            </a:r>
            <a:endParaRPr lang="fr-FR" sz="3200" dirty="0">
              <a:solidFill>
                <a:prstClr val="white"/>
              </a:solidFill>
            </a:endParaRPr>
          </a:p>
        </p:txBody>
      </p:sp>
      <p:sp>
        <p:nvSpPr>
          <p:cNvPr id="6" name="Rectangle 5"/>
          <p:cNvSpPr/>
          <p:nvPr/>
        </p:nvSpPr>
        <p:spPr>
          <a:xfrm>
            <a:off x="323528" y="40845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I=y=c P=,=c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oumetatsib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afswpi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ntelioc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C’est Jésus-Christ le Verbe</a:t>
            </a:r>
          </a:p>
          <a:p>
            <a:pPr algn="ctr"/>
            <a:r>
              <a:rPr lang="fr-FR" sz="2800" b="1" dirty="0">
                <a:solidFill>
                  <a:prstClr val="white"/>
                </a:solidFill>
                <a:latin typeface="Book Antiqua" pitchFamily="18" charset="0"/>
              </a:rPr>
              <a:t>Lui qui S’est incarné</a:t>
            </a:r>
          </a:p>
          <a:p>
            <a:pPr algn="ctr"/>
            <a:r>
              <a:rPr lang="fr-FR" sz="2800" b="1" dirty="0">
                <a:solidFill>
                  <a:prstClr val="white"/>
                </a:solidFill>
                <a:latin typeface="Book Antiqua" pitchFamily="18" charset="0"/>
              </a:rPr>
              <a:t>Incarné sans changement</a:t>
            </a:r>
          </a:p>
          <a:p>
            <a:pPr algn="ctr"/>
            <a:r>
              <a:rPr lang="fr-FR" sz="2800" b="1" dirty="0">
                <a:solidFill>
                  <a:prstClr val="white"/>
                </a:solidFill>
                <a:latin typeface="Book Antiqua" pitchFamily="18" charset="0"/>
              </a:rPr>
              <a:t>Il devint Homme parfait</a:t>
            </a:r>
          </a:p>
        </p:txBody>
      </p:sp>
      <p:sp>
        <p:nvSpPr>
          <p:cNvPr id="17" name="ZoneTexte 16">
            <a:extLst>
              <a:ext uri="{FF2B5EF4-FFF2-40B4-BE49-F238E27FC236}">
                <a16:creationId xmlns:a16="http://schemas.microsoft.com/office/drawing/2014/main" id="{EA053326-0DBA-AC85-ECC5-74900EBC761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6027EAB-731B-9DC8-43F7-18F66722E7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6763063"/>
      </p:ext>
    </p:extLst>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لـم يفض ولـم يختـلط </a:t>
            </a:r>
            <a:endParaRPr lang="fr-FR" sz="3200" dirty="0">
              <a:solidFill>
                <a:prstClr val="white"/>
              </a:solidFill>
            </a:endParaRPr>
          </a:p>
          <a:p>
            <a:pPr algn="just" rtl="1"/>
            <a:r>
              <a:rPr lang="ar-EG" sz="3200" dirty="0">
                <a:solidFill>
                  <a:prstClr val="white"/>
                </a:solidFill>
              </a:rPr>
              <a:t>ولـم يفتـرق </a:t>
            </a:r>
            <a:endParaRPr lang="fr-FR" sz="3200" dirty="0">
              <a:solidFill>
                <a:prstClr val="white"/>
              </a:solidFill>
            </a:endParaRPr>
          </a:p>
          <a:p>
            <a:pPr algn="just" rtl="1"/>
            <a:r>
              <a:rPr lang="ar-EG" sz="3200" dirty="0">
                <a:solidFill>
                  <a:prstClr val="white"/>
                </a:solidFill>
              </a:rPr>
              <a:t>بشيء من الأنـواع </a:t>
            </a:r>
            <a:endParaRPr lang="fr-FR" sz="3200" dirty="0">
              <a:solidFill>
                <a:prstClr val="white"/>
              </a:solidFill>
            </a:endParaRPr>
          </a:p>
          <a:p>
            <a:pPr algn="just" rtl="1"/>
            <a:r>
              <a:rPr lang="ar-EG" sz="3200" dirty="0">
                <a:solidFill>
                  <a:prstClr val="white"/>
                </a:solidFill>
              </a:rPr>
              <a:t>من بعـد الاتحـاد.</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Mpefjws `mpef;wq @ oude `mpefvwrj @ kata `hli `n`cmot @ menenca ]metouai.</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ne S’altéra point</a:t>
            </a:r>
          </a:p>
          <a:p>
            <a:pPr algn="ctr"/>
            <a:r>
              <a:rPr lang="fr-FR" sz="2800" b="1" dirty="0">
                <a:solidFill>
                  <a:prstClr val="white"/>
                </a:solidFill>
                <a:latin typeface="Book Antiqua" pitchFamily="18" charset="0"/>
              </a:rPr>
              <a:t>Ne Se mélangea point</a:t>
            </a:r>
          </a:p>
          <a:p>
            <a:pPr algn="ctr"/>
            <a:r>
              <a:rPr lang="fr-FR" sz="2800" b="1" dirty="0">
                <a:solidFill>
                  <a:prstClr val="white"/>
                </a:solidFill>
                <a:latin typeface="Book Antiqua" pitchFamily="18" charset="0"/>
              </a:rPr>
              <a:t>Ne Se sépara point</a:t>
            </a:r>
          </a:p>
          <a:p>
            <a:pPr algn="ctr"/>
            <a:r>
              <a:rPr lang="fr-FR" sz="2800" b="1" dirty="0">
                <a:solidFill>
                  <a:prstClr val="white"/>
                </a:solidFill>
                <a:latin typeface="Book Antiqua" pitchFamily="18" charset="0"/>
              </a:rPr>
              <a:t>Jamais après l’Union</a:t>
            </a:r>
          </a:p>
        </p:txBody>
      </p:sp>
      <p:sp>
        <p:nvSpPr>
          <p:cNvPr id="17" name="ZoneTexte 16">
            <a:extLst>
              <a:ext uri="{FF2B5EF4-FFF2-40B4-BE49-F238E27FC236}">
                <a16:creationId xmlns:a16="http://schemas.microsoft.com/office/drawing/2014/main" id="{74637DE8-A8EB-928F-1E26-9D064A1CAA9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5B4AC79-5130-2F63-B961-354C112E82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7506001"/>
      </p:ext>
    </p:extLst>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بل بطبيعـة واحـدة </a:t>
            </a:r>
            <a:endParaRPr lang="fr-FR" sz="3200" dirty="0">
              <a:solidFill>
                <a:prstClr val="white"/>
              </a:solidFill>
            </a:endParaRPr>
          </a:p>
          <a:p>
            <a:pPr algn="just" rtl="1"/>
            <a:r>
              <a:rPr lang="ar-EG" sz="3200" dirty="0">
                <a:solidFill>
                  <a:prstClr val="white"/>
                </a:solidFill>
              </a:rPr>
              <a:t>وأقنـوم واحـد </a:t>
            </a:r>
            <a:endParaRPr lang="fr-FR" sz="3200" dirty="0">
              <a:solidFill>
                <a:prstClr val="white"/>
              </a:solidFill>
            </a:endParaRPr>
          </a:p>
          <a:p>
            <a:pPr algn="just" rtl="1"/>
            <a:r>
              <a:rPr lang="ar-EG" sz="3200" dirty="0">
                <a:solidFill>
                  <a:prstClr val="white"/>
                </a:solidFill>
              </a:rPr>
              <a:t>وشخص واحـد </a:t>
            </a:r>
            <a:endParaRPr lang="fr-FR" sz="3200" dirty="0">
              <a:solidFill>
                <a:prstClr val="white"/>
              </a:solidFill>
            </a:endParaRPr>
          </a:p>
          <a:p>
            <a:pPr algn="just" rtl="1"/>
            <a:r>
              <a:rPr lang="ar-EG" sz="3200" dirty="0">
                <a:solidFill>
                  <a:prstClr val="white"/>
                </a:solidFill>
              </a:rPr>
              <a:t>لله الكلمـة.</a:t>
            </a:r>
            <a:endParaRPr lang="fr-FR" sz="3200" dirty="0">
              <a:solidFill>
                <a:prstClr val="white"/>
              </a:solidFill>
            </a:endParaRPr>
          </a:p>
        </p:txBody>
      </p:sp>
      <p:sp>
        <p:nvSpPr>
          <p:cNvPr id="6" name="Rectangle 5"/>
          <p:cNvSpPr/>
          <p:nvPr/>
        </p:nvSpPr>
        <p:spPr>
          <a:xfrm>
            <a:off x="323528" y="411510"/>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Alla </a:t>
            </a:r>
            <a:r>
              <a:rPr lang="fr-FR" sz="2800" dirty="0" err="1">
                <a:solidFill>
                  <a:prstClr val="white"/>
                </a:solidFill>
                <a:latin typeface="CS Avva Shenouda" pitchFamily="34" charset="0"/>
              </a:rPr>
              <a:t>ouvucic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ouhupoctacic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ou`procopon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Mais une seule nature</a:t>
            </a:r>
          </a:p>
          <a:p>
            <a:pPr algn="ctr"/>
            <a:r>
              <a:rPr lang="fr-FR" sz="2800" b="1" dirty="0">
                <a:solidFill>
                  <a:prstClr val="white"/>
                </a:solidFill>
                <a:latin typeface="Book Antiqua" pitchFamily="18" charset="0"/>
              </a:rPr>
              <a:t>Et une seule hypostase</a:t>
            </a:r>
          </a:p>
          <a:p>
            <a:pPr algn="ctr"/>
            <a:r>
              <a:rPr lang="fr-FR" sz="2800" b="1" dirty="0">
                <a:solidFill>
                  <a:prstClr val="white"/>
                </a:solidFill>
                <a:latin typeface="Book Antiqua" pitchFamily="18" charset="0"/>
              </a:rPr>
              <a:t>Et une seule personne</a:t>
            </a:r>
          </a:p>
          <a:p>
            <a:pPr algn="ctr"/>
            <a:r>
              <a:rPr lang="fr-FR" sz="2800" b="1" dirty="0">
                <a:solidFill>
                  <a:prstClr val="white"/>
                </a:solidFill>
                <a:latin typeface="Book Antiqua" pitchFamily="18" charset="0"/>
              </a:rPr>
              <a:t>Qui sont à Dieu le Verbe</a:t>
            </a:r>
          </a:p>
        </p:txBody>
      </p:sp>
      <p:sp>
        <p:nvSpPr>
          <p:cNvPr id="17" name="ZoneTexte 16">
            <a:extLst>
              <a:ext uri="{FF2B5EF4-FFF2-40B4-BE49-F238E27FC236}">
                <a16:creationId xmlns:a16="http://schemas.microsoft.com/office/drawing/2014/main" id="{F2FE0C1B-AD25-B40B-0F89-8E140567FCB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5B3BBBAB-138C-EBEB-B160-999009877E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180192"/>
      </p:ext>
    </p:extLst>
  </p:cSld>
  <p:clrMapOvr>
    <a:overrideClrMapping bg1="lt1" tx1="dk1" bg2="lt2" tx2="dk2" accent1="accent1" accent2="accent2" accent3="accent3" accent4="accent4" accent5="accent5" accent6="accent6" hlink="hlink" folHlink="folHlink"/>
  </p:clrMapOvr>
</p:sld>
</file>

<file path=ppt/slides/slide7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1511"/>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870526F4-4ED6-F98B-A259-848F5DA974B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4E391C0-244D-CDE0-69F1-69A3EAAF15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6495927"/>
      </p:ext>
    </p:extLst>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لبيـت لحـم </a:t>
            </a:r>
            <a:endParaRPr lang="fr-FR" sz="3200" dirty="0">
              <a:solidFill>
                <a:prstClr val="white"/>
              </a:solidFill>
            </a:endParaRPr>
          </a:p>
          <a:p>
            <a:pPr algn="just" rtl="1"/>
            <a:r>
              <a:rPr lang="ar-EG" sz="3200" dirty="0">
                <a:solidFill>
                  <a:prstClr val="white"/>
                </a:solidFill>
              </a:rPr>
              <a:t>مـدينـة الأنبيـاء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ولِــدَ فيـها المسيـح </a:t>
            </a:r>
            <a:endParaRPr lang="fr-FR" sz="3200" dirty="0">
              <a:solidFill>
                <a:prstClr val="white"/>
              </a:solidFill>
            </a:endParaRPr>
          </a:p>
          <a:p>
            <a:pPr algn="just" rtl="1"/>
            <a:r>
              <a:rPr lang="ar-EG" sz="3200" dirty="0">
                <a:solidFill>
                  <a:prstClr val="white"/>
                </a:solidFill>
              </a:rPr>
              <a:t>أدم الثانى.</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tpolic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yetaumec</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Salut à Bethléem</a:t>
            </a:r>
          </a:p>
          <a:p>
            <a:pPr algn="ctr"/>
            <a:r>
              <a:rPr lang="fr-FR" sz="2800" b="1" dirty="0">
                <a:solidFill>
                  <a:prstClr val="white"/>
                </a:solidFill>
                <a:latin typeface="Book Antiqua" pitchFamily="18" charset="0"/>
              </a:rPr>
              <a:t>La ville des prophètes</a:t>
            </a:r>
          </a:p>
          <a:p>
            <a:pPr algn="ctr"/>
            <a:r>
              <a:rPr lang="fr-FR" sz="2800" b="1" dirty="0">
                <a:solidFill>
                  <a:prstClr val="white"/>
                </a:solidFill>
                <a:latin typeface="Book Antiqua" pitchFamily="18" charset="0"/>
              </a:rPr>
              <a:t>Où naquit le Messie</a:t>
            </a:r>
          </a:p>
          <a:p>
            <a:pPr algn="ctr"/>
            <a:r>
              <a:rPr lang="fr-FR" sz="2800" b="1" dirty="0">
                <a:solidFill>
                  <a:prstClr val="white"/>
                </a:solidFill>
                <a:latin typeface="Book Antiqua" pitchFamily="18" charset="0"/>
              </a:rPr>
              <a:t>C’est le Second Adam</a:t>
            </a:r>
          </a:p>
        </p:txBody>
      </p:sp>
      <p:sp>
        <p:nvSpPr>
          <p:cNvPr id="17" name="ZoneTexte 16">
            <a:extLst>
              <a:ext uri="{FF2B5EF4-FFF2-40B4-BE49-F238E27FC236}">
                <a16:creationId xmlns:a16="http://schemas.microsoft.com/office/drawing/2014/main" id="{F2017301-ED8E-FC65-260E-D64E7258DCB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8B36A2A-3F01-E7A5-D7F2-D02C426309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2026475"/>
      </p:ext>
    </p:extLst>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لكى يـرد </a:t>
            </a:r>
            <a:endParaRPr lang="fr-FR" sz="3200" dirty="0">
              <a:solidFill>
                <a:prstClr val="white"/>
              </a:solidFill>
            </a:endParaRPr>
          </a:p>
          <a:p>
            <a:pPr algn="just" rtl="1"/>
            <a:r>
              <a:rPr lang="ar-EG" sz="3200" dirty="0">
                <a:solidFill>
                  <a:prstClr val="white"/>
                </a:solidFill>
              </a:rPr>
              <a:t>آدم</a:t>
            </a:r>
            <a:r>
              <a:rPr lang="fr-FR" sz="3200" dirty="0">
                <a:solidFill>
                  <a:prstClr val="white"/>
                </a:solidFill>
              </a:rPr>
              <a:t> </a:t>
            </a:r>
            <a:r>
              <a:rPr lang="ar-EG" sz="3200" dirty="0">
                <a:solidFill>
                  <a:prstClr val="white"/>
                </a:solidFill>
              </a:rPr>
              <a:t>الإنسان الأول </a:t>
            </a:r>
            <a:endParaRPr lang="fr-FR" sz="3200" dirty="0">
              <a:solidFill>
                <a:prstClr val="white"/>
              </a:solidFill>
            </a:endParaRPr>
          </a:p>
          <a:p>
            <a:pPr algn="just" rtl="1"/>
            <a:r>
              <a:rPr lang="ar-EG" sz="3200" dirty="0" err="1">
                <a:solidFill>
                  <a:prstClr val="white"/>
                </a:solidFill>
              </a:rPr>
              <a:t>التـرابى</a:t>
            </a:r>
            <a:r>
              <a:rPr lang="ar-EG" sz="3200" dirty="0">
                <a:solidFill>
                  <a:prstClr val="white"/>
                </a:solidFill>
              </a:rPr>
              <a:t> إلى </a:t>
            </a:r>
            <a:endParaRPr lang="fr-FR" sz="3200" dirty="0">
              <a:solidFill>
                <a:prstClr val="white"/>
              </a:solidFill>
            </a:endParaRPr>
          </a:p>
          <a:p>
            <a:pPr algn="just" rtl="1"/>
            <a:r>
              <a:rPr lang="ar-EG" sz="3200" dirty="0">
                <a:solidFill>
                  <a:prstClr val="white"/>
                </a:solidFill>
              </a:rPr>
              <a:t>الفـردوس.</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Hina `</a:t>
            </a:r>
            <a:r>
              <a:rPr lang="fr-FR" sz="2800" dirty="0" err="1">
                <a:solidFill>
                  <a:prstClr val="white"/>
                </a:solidFill>
                <a:latin typeface="CS Avva Shenouda" pitchFamily="34" charset="0"/>
              </a:rPr>
              <a:t>ntefta;co</a:t>
            </a:r>
            <a:r>
              <a:rPr lang="fr-FR" sz="2800" dirty="0">
                <a:solidFill>
                  <a:prstClr val="white"/>
                </a:solidFill>
                <a:latin typeface="CS Avva Shenouda" pitchFamily="34" charset="0"/>
              </a:rPr>
              <a:t> `n`Adam @ </a:t>
            </a:r>
            <a:r>
              <a:rPr lang="fr-FR" sz="2800" dirty="0" err="1">
                <a:solidFill>
                  <a:prstClr val="white"/>
                </a:solidFill>
                <a:latin typeface="CS Avva Shenouda" pitchFamily="34" charset="0"/>
              </a:rPr>
              <a:t>pihouit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epiparadicoc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Afin de ramener</a:t>
            </a:r>
          </a:p>
          <a:p>
            <a:pPr algn="ctr"/>
            <a:r>
              <a:rPr lang="fr-FR" sz="2800" b="1" dirty="0">
                <a:solidFill>
                  <a:prstClr val="white"/>
                </a:solidFill>
                <a:latin typeface="Book Antiqua" pitchFamily="18" charset="0"/>
              </a:rPr>
              <a:t>Adam au Paradis</a:t>
            </a:r>
          </a:p>
          <a:p>
            <a:pPr algn="ctr"/>
            <a:r>
              <a:rPr lang="fr-FR" sz="2800" b="1" dirty="0">
                <a:solidFill>
                  <a:prstClr val="white"/>
                </a:solidFill>
                <a:latin typeface="Book Antiqua" pitchFamily="18" charset="0"/>
              </a:rPr>
              <a:t>Adam le premier homme</a:t>
            </a:r>
          </a:p>
          <a:p>
            <a:pPr algn="ctr"/>
            <a:r>
              <a:rPr lang="fr-FR" sz="2800" b="1" dirty="0">
                <a:solidFill>
                  <a:prstClr val="white"/>
                </a:solidFill>
                <a:latin typeface="Book Antiqua" pitchFamily="18" charset="0"/>
              </a:rPr>
              <a:t>Créé de la poussière</a:t>
            </a:r>
          </a:p>
        </p:txBody>
      </p:sp>
      <p:sp>
        <p:nvSpPr>
          <p:cNvPr id="17" name="ZoneTexte 16">
            <a:extLst>
              <a:ext uri="{FF2B5EF4-FFF2-40B4-BE49-F238E27FC236}">
                <a16:creationId xmlns:a16="http://schemas.microsoft.com/office/drawing/2014/main" id="{306DBE4C-2DD1-1FAA-4384-588DF4E2CD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3DD4874A-07F1-37F7-72BC-DAA9078A34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4268073"/>
      </p:ext>
    </p:extLst>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29068" cy="2123658"/>
          </a:xfrm>
          <a:prstGeom prst="rect">
            <a:avLst/>
          </a:prstGeom>
        </p:spPr>
        <p:txBody>
          <a:bodyPr wrap="square">
            <a:spAutoFit/>
          </a:bodyPr>
          <a:lstStyle/>
          <a:p>
            <a:pPr algn="just" rtl="1"/>
            <a:r>
              <a:rPr lang="ar-EG" sz="3200" dirty="0">
                <a:solidFill>
                  <a:prstClr val="white"/>
                </a:solidFill>
              </a:rPr>
              <a:t>ويحـل قضيـة المـوت </a:t>
            </a:r>
            <a:endParaRPr lang="fr-FR" sz="3200" dirty="0">
              <a:solidFill>
                <a:prstClr val="white"/>
              </a:solidFill>
            </a:endParaRPr>
          </a:p>
          <a:p>
            <a:pPr algn="just" rtl="1"/>
            <a:r>
              <a:rPr lang="ar-EG" sz="3200" dirty="0">
                <a:solidFill>
                  <a:prstClr val="white"/>
                </a:solidFill>
              </a:rPr>
              <a:t>أنـك يا أدم </a:t>
            </a:r>
            <a:endParaRPr lang="fr-FR" sz="3200" dirty="0">
              <a:solidFill>
                <a:prstClr val="white"/>
              </a:solidFill>
            </a:endParaRPr>
          </a:p>
          <a:p>
            <a:pPr algn="just" rtl="1"/>
            <a:r>
              <a:rPr lang="ar-EG" sz="3200" dirty="0">
                <a:solidFill>
                  <a:prstClr val="white"/>
                </a:solidFill>
              </a:rPr>
              <a:t>أنـت تـراب </a:t>
            </a:r>
            <a:endParaRPr lang="fr-FR" sz="3200" dirty="0">
              <a:solidFill>
                <a:prstClr val="white"/>
              </a:solidFill>
            </a:endParaRPr>
          </a:p>
          <a:p>
            <a:pPr algn="just" rtl="1"/>
            <a:r>
              <a:rPr lang="ar-EG" sz="3200" dirty="0">
                <a:solidFill>
                  <a:prstClr val="white"/>
                </a:solidFill>
              </a:rPr>
              <a:t>والى التـراب تعـود.</a:t>
            </a:r>
            <a:endParaRPr lang="fr-FR" sz="3200" dirty="0">
              <a:solidFill>
                <a:prstClr val="white"/>
              </a:solidFill>
            </a:endParaRPr>
          </a:p>
        </p:txBody>
      </p:sp>
      <p:sp>
        <p:nvSpPr>
          <p:cNvPr id="6" name="Rectangle 5"/>
          <p:cNvSpPr/>
          <p:nvPr/>
        </p:nvSpPr>
        <p:spPr>
          <a:xfrm>
            <a:off x="323528" y="462465"/>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`n`t`</a:t>
            </a:r>
            <a:r>
              <a:rPr lang="fr-FR" sz="2800" dirty="0" err="1">
                <a:solidFill>
                  <a:prstClr val="white"/>
                </a:solidFill>
                <a:latin typeface="CS Avva Shenouda" pitchFamily="34" charset="0"/>
              </a:rPr>
              <a:t>apovacic</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 @ je `Adam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natac;ok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e`pkahi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afin de lever</a:t>
            </a:r>
          </a:p>
          <a:p>
            <a:pPr algn="ctr"/>
            <a:r>
              <a:rPr lang="fr-FR" sz="2800" b="1" dirty="0">
                <a:solidFill>
                  <a:prstClr val="white"/>
                </a:solidFill>
                <a:latin typeface="Book Antiqua" pitchFamily="18" charset="0"/>
              </a:rPr>
              <a:t>La sentence de mort</a:t>
            </a:r>
          </a:p>
          <a:p>
            <a:pPr algn="ctr"/>
            <a:r>
              <a:rPr lang="fr-FR" sz="2800" b="1" dirty="0">
                <a:solidFill>
                  <a:prstClr val="white"/>
                </a:solidFill>
                <a:latin typeface="Book Antiqua" pitchFamily="18" charset="0"/>
              </a:rPr>
              <a:t>«Adam tu es poussière</a:t>
            </a:r>
          </a:p>
          <a:p>
            <a:pPr algn="ctr"/>
            <a:r>
              <a:rPr lang="fr-FR" sz="2800" b="1" dirty="0">
                <a:solidFill>
                  <a:prstClr val="white"/>
                </a:solidFill>
                <a:latin typeface="Book Antiqua" pitchFamily="18" charset="0"/>
              </a:rPr>
              <a:t>Retourneras poussière»</a:t>
            </a:r>
          </a:p>
        </p:txBody>
      </p:sp>
      <p:sp>
        <p:nvSpPr>
          <p:cNvPr id="17" name="ZoneTexte 16">
            <a:extLst>
              <a:ext uri="{FF2B5EF4-FFF2-40B4-BE49-F238E27FC236}">
                <a16:creationId xmlns:a16="http://schemas.microsoft.com/office/drawing/2014/main" id="{0F625303-54CF-3121-35C3-EF48271566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6C7866B-6962-1133-A1C3-EA04AEA7C7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3693577"/>
      </p:ext>
    </p:extLst>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لأن المـوضع الـذى كثـرت </a:t>
            </a:r>
            <a:endParaRPr lang="fr-FR" sz="3200" dirty="0">
              <a:solidFill>
                <a:prstClr val="white"/>
              </a:solidFill>
            </a:endParaRPr>
          </a:p>
          <a:p>
            <a:pPr algn="just" rtl="1"/>
            <a:r>
              <a:rPr lang="ar-EG" sz="3200" dirty="0">
                <a:solidFill>
                  <a:prstClr val="white"/>
                </a:solidFill>
              </a:rPr>
              <a:t>فيها لخطيـة </a:t>
            </a:r>
            <a:endParaRPr lang="fr-FR" sz="3200" dirty="0">
              <a:solidFill>
                <a:prstClr val="white"/>
              </a:solidFill>
            </a:endParaRPr>
          </a:p>
          <a:p>
            <a:pPr algn="just" rtl="1"/>
            <a:r>
              <a:rPr lang="ar-EG" sz="3200" dirty="0">
                <a:solidFill>
                  <a:prstClr val="white"/>
                </a:solidFill>
              </a:rPr>
              <a:t>تفـاضلـت فيه </a:t>
            </a:r>
            <a:endParaRPr lang="fr-FR" sz="3200" dirty="0">
              <a:solidFill>
                <a:prstClr val="white"/>
              </a:solidFill>
            </a:endParaRPr>
          </a:p>
          <a:p>
            <a:pPr algn="just" rtl="1"/>
            <a:r>
              <a:rPr lang="ar-EG" sz="3200" dirty="0">
                <a:solidFill>
                  <a:prstClr val="white"/>
                </a:solidFill>
              </a:rPr>
              <a:t>نعمـة المسيـح.</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asai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aferhou</a:t>
            </a:r>
            <a:r>
              <a:rPr lang="fr-FR" sz="2800" dirty="0">
                <a:solidFill>
                  <a:prstClr val="white"/>
                </a:solidFill>
                <a:latin typeface="CS Avva Shenouda" pitchFamily="34" charset="0"/>
              </a:rPr>
              <a:t>`o `</a:t>
            </a:r>
            <a:r>
              <a:rPr lang="fr-FR" sz="2800" dirty="0" err="1">
                <a:solidFill>
                  <a:prstClr val="white"/>
                </a:solidFill>
                <a:latin typeface="CS Avva Shenouda" pitchFamily="34" charset="0"/>
              </a:rPr>
              <a:t>asai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là où le péché</a:t>
            </a:r>
          </a:p>
          <a:p>
            <a:pPr algn="ctr"/>
            <a:r>
              <a:rPr lang="fr-FR" sz="2800" b="1" dirty="0">
                <a:solidFill>
                  <a:prstClr val="white"/>
                </a:solidFill>
                <a:latin typeface="Book Antiqua" pitchFamily="18" charset="0"/>
              </a:rPr>
              <a:t>Le péché abondait</a:t>
            </a:r>
          </a:p>
          <a:p>
            <a:pPr algn="ctr"/>
            <a:r>
              <a:rPr lang="fr-FR" sz="2800" b="1" dirty="0">
                <a:solidFill>
                  <a:prstClr val="white"/>
                </a:solidFill>
                <a:latin typeface="Book Antiqua" pitchFamily="18" charset="0"/>
              </a:rPr>
              <a:t>La grâce du Messie</a:t>
            </a:r>
          </a:p>
          <a:p>
            <a:pPr algn="ctr"/>
            <a:r>
              <a:rPr lang="fr-FR" sz="2800" b="1" dirty="0">
                <a:solidFill>
                  <a:prstClr val="white"/>
                </a:solidFill>
                <a:latin typeface="Book Antiqua" pitchFamily="18" charset="0"/>
              </a:rPr>
              <a:t>Avait surabondé</a:t>
            </a:r>
          </a:p>
        </p:txBody>
      </p:sp>
      <p:sp>
        <p:nvSpPr>
          <p:cNvPr id="17" name="ZoneTexte 16">
            <a:extLst>
              <a:ext uri="{FF2B5EF4-FFF2-40B4-BE49-F238E27FC236}">
                <a16:creationId xmlns:a16="http://schemas.microsoft.com/office/drawing/2014/main" id="{FFD93269-7BD5-3765-DD12-40DF5C18C2B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3E9E901-3104-96CA-CE56-8544A3607E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2858835"/>
      </p:ext>
    </p:extLst>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1D5E1298-F480-0D3A-2B1A-3890B848AF2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20D633A-513E-8D2D-50AF-FB24E5DFB7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6868651"/>
      </p:ext>
    </p:extLst>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كل الأنفـس تفـرح </a:t>
            </a:r>
            <a:endParaRPr lang="fr-FR" sz="3200" dirty="0">
              <a:solidFill>
                <a:prstClr val="white"/>
              </a:solidFill>
            </a:endParaRPr>
          </a:p>
          <a:p>
            <a:pPr algn="just" rtl="1"/>
            <a:r>
              <a:rPr lang="ar-EG" sz="3200" dirty="0">
                <a:solidFill>
                  <a:prstClr val="white"/>
                </a:solidFill>
              </a:rPr>
              <a:t>وتـرتـل </a:t>
            </a:r>
            <a:endParaRPr lang="fr-FR" sz="3200" dirty="0">
              <a:solidFill>
                <a:prstClr val="white"/>
              </a:solidFill>
            </a:endParaRPr>
          </a:p>
          <a:p>
            <a:pPr algn="just" rtl="1"/>
            <a:r>
              <a:rPr lang="ar-EG" sz="3200" dirty="0">
                <a:solidFill>
                  <a:prstClr val="white"/>
                </a:solidFill>
              </a:rPr>
              <a:t>مع الملائكـة </a:t>
            </a:r>
            <a:endParaRPr lang="fr-FR" sz="3200" dirty="0">
              <a:solidFill>
                <a:prstClr val="white"/>
              </a:solidFill>
            </a:endParaRPr>
          </a:p>
          <a:p>
            <a:pPr algn="just" rtl="1"/>
            <a:r>
              <a:rPr lang="ar-EG" sz="3200" dirty="0">
                <a:solidFill>
                  <a:prstClr val="white"/>
                </a:solidFill>
              </a:rPr>
              <a:t>مسبحيـن الملـك المسيـح.</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ce`</a:t>
            </a:r>
            <a:r>
              <a:rPr lang="fr-FR" sz="2800" dirty="0" err="1">
                <a:solidFill>
                  <a:prstClr val="white"/>
                </a:solidFill>
                <a:latin typeface="CS Avva Shenouda" pitchFamily="34" charset="0"/>
              </a:rPr>
              <a:t>er,wreuin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P=,=c.</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Voici toutes les âmes</a:t>
            </a:r>
          </a:p>
          <a:p>
            <a:pPr algn="ctr"/>
            <a:r>
              <a:rPr lang="fr-FR" sz="2800" b="1" dirty="0">
                <a:solidFill>
                  <a:prstClr val="white"/>
                </a:solidFill>
                <a:latin typeface="Book Antiqua" pitchFamily="18" charset="0"/>
              </a:rPr>
              <a:t>Qui se réjouissent et chantent</a:t>
            </a:r>
          </a:p>
          <a:p>
            <a:pPr algn="ctr"/>
            <a:r>
              <a:rPr lang="fr-FR" sz="2800" b="1" dirty="0">
                <a:solidFill>
                  <a:prstClr val="white"/>
                </a:solidFill>
                <a:latin typeface="Book Antiqua" pitchFamily="18" charset="0"/>
              </a:rPr>
              <a:t>Avec les anges, louant</a:t>
            </a:r>
          </a:p>
          <a:p>
            <a:pPr algn="ctr"/>
            <a:r>
              <a:rPr lang="fr-FR" sz="2800" b="1" dirty="0">
                <a:solidFill>
                  <a:prstClr val="white"/>
                </a:solidFill>
                <a:latin typeface="Book Antiqua" pitchFamily="18" charset="0"/>
              </a:rPr>
              <a:t>Louant le Roi le Christ</a:t>
            </a:r>
          </a:p>
        </p:txBody>
      </p:sp>
      <p:sp>
        <p:nvSpPr>
          <p:cNvPr id="17" name="ZoneTexte 16">
            <a:extLst>
              <a:ext uri="{FF2B5EF4-FFF2-40B4-BE49-F238E27FC236}">
                <a16:creationId xmlns:a16="http://schemas.microsoft.com/office/drawing/2014/main" id="{2CA2732F-3E06-7BB9-24F8-B6764F4344C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73D5362-EAF6-BBD7-F421-9C16A26510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390239"/>
      </p:ext>
    </p:extLst>
  </p:cSld>
  <p:clrMapOvr>
    <a:masterClrMapping/>
  </p:clrMapOvr>
</p:sld>
</file>

<file path=ppt/slides/slide7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وصارخيـن قائليـن </a:t>
            </a:r>
            <a:endParaRPr lang="fr-FR" sz="3200" dirty="0">
              <a:solidFill>
                <a:prstClr val="white"/>
              </a:solidFill>
            </a:endParaRPr>
          </a:p>
          <a:p>
            <a:pPr algn="just" rtl="1"/>
            <a:r>
              <a:rPr lang="ar-EG" sz="3200" dirty="0">
                <a:solidFill>
                  <a:prstClr val="white"/>
                </a:solidFill>
              </a:rPr>
              <a:t>المجـد لله فى </a:t>
            </a:r>
            <a:r>
              <a:rPr lang="ar-EG" sz="3200" dirty="0" err="1">
                <a:solidFill>
                  <a:prstClr val="white"/>
                </a:solidFill>
              </a:rPr>
              <a:t>الاعالى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وعلى الارض السلام </a:t>
            </a:r>
            <a:endParaRPr lang="fr-FR" sz="3200" dirty="0">
              <a:solidFill>
                <a:prstClr val="white"/>
              </a:solidFill>
            </a:endParaRPr>
          </a:p>
          <a:p>
            <a:pPr algn="just" rtl="1"/>
            <a:r>
              <a:rPr lang="ar-EG" sz="3200" dirty="0">
                <a:solidFill>
                  <a:prstClr val="white"/>
                </a:solidFill>
              </a:rPr>
              <a:t>وفي النـاس المسـرة.</a:t>
            </a:r>
            <a:endParaRPr lang="fr-FR" sz="3200" dirty="0">
              <a:solidFill>
                <a:prstClr val="white"/>
              </a:solidFill>
            </a:endParaRPr>
          </a:p>
        </p:txBody>
      </p:sp>
      <p:sp>
        <p:nvSpPr>
          <p:cNvPr id="6" name="Rectangle 5"/>
          <p:cNvSpPr/>
          <p:nvPr/>
        </p:nvSpPr>
        <p:spPr>
          <a:xfrm>
            <a:off x="323528" y="404101"/>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br>
              <a:rPr lang="fr-FR" sz="2800" dirty="0">
                <a:solidFill>
                  <a:prstClr val="white"/>
                </a:solidFill>
                <a:latin typeface="CS Avva Shenouda" pitchFamily="34" charset="0"/>
              </a:rPr>
            </a:br>
            <a:r>
              <a:rPr lang="fr-FR" sz="2800" dirty="0">
                <a:solidFill>
                  <a:prstClr val="white"/>
                </a:solidFill>
                <a:latin typeface="CS Avva Shenouda" pitchFamily="34" charset="0"/>
              </a:rPr>
              <a:t>`m`V] @ nem </a:t>
            </a:r>
            <a:r>
              <a:rPr lang="fr-FR" sz="2800" dirty="0" err="1">
                <a:solidFill>
                  <a:prstClr val="white"/>
                </a:solidFill>
                <a:latin typeface="CS Avva Shenouda" pitchFamily="34" charset="0"/>
              </a:rPr>
              <a:t>ouhiryny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nem ou]ma]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a:t>
            </a:r>
          </a:p>
        </p:txBody>
      </p:sp>
      <p:sp>
        <p:nvSpPr>
          <p:cNvPr id="7" name="Rectangle 6"/>
          <p:cNvSpPr/>
          <p:nvPr/>
        </p:nvSpPr>
        <p:spPr>
          <a:xfrm>
            <a:off x="2147829" y="2931790"/>
            <a:ext cx="5070465" cy="1815882"/>
          </a:xfrm>
          <a:prstGeom prst="rect">
            <a:avLst/>
          </a:prstGeom>
        </p:spPr>
        <p:txBody>
          <a:bodyPr wrap="square">
            <a:spAutoFit/>
          </a:bodyPr>
          <a:lstStyle/>
          <a:p>
            <a:pPr algn="ctr"/>
            <a:r>
              <a:rPr lang="fr-FR" sz="2800" b="1" dirty="0">
                <a:solidFill>
                  <a:prstClr val="white"/>
                </a:solidFill>
                <a:latin typeface="Book Antiqua" pitchFamily="18" charset="0"/>
              </a:rPr>
              <a:t>En proclamant, disant</a:t>
            </a:r>
          </a:p>
          <a:p>
            <a:pPr algn="ctr"/>
            <a:r>
              <a:rPr lang="fr-FR" sz="2800" b="1" dirty="0">
                <a:solidFill>
                  <a:prstClr val="white"/>
                </a:solidFill>
                <a:latin typeface="Book Antiqua" pitchFamily="18" charset="0"/>
              </a:rPr>
              <a:t>« Gloire à Dieu dans les cieux</a:t>
            </a:r>
          </a:p>
          <a:p>
            <a:pPr algn="ctr"/>
            <a:r>
              <a:rPr lang="fr-FR" sz="2800" b="1" dirty="0">
                <a:solidFill>
                  <a:prstClr val="white"/>
                </a:solidFill>
                <a:latin typeface="Book Antiqua" pitchFamily="18" charset="0"/>
              </a:rPr>
              <a:t>Et paix sur terre, et joie</a:t>
            </a:r>
          </a:p>
          <a:p>
            <a:pPr algn="ctr"/>
            <a:r>
              <a:rPr lang="fr-FR" sz="2800" b="1" dirty="0">
                <a:solidFill>
                  <a:prstClr val="white"/>
                </a:solidFill>
                <a:latin typeface="Book Antiqua" pitchFamily="18" charset="0"/>
              </a:rPr>
              <a:t>Et joie parmi les hommes »</a:t>
            </a:r>
          </a:p>
        </p:txBody>
      </p:sp>
      <p:sp>
        <p:nvSpPr>
          <p:cNvPr id="17" name="ZoneTexte 16">
            <a:extLst>
              <a:ext uri="{FF2B5EF4-FFF2-40B4-BE49-F238E27FC236}">
                <a16:creationId xmlns:a16="http://schemas.microsoft.com/office/drawing/2014/main" id="{45129F67-1575-F7EA-E7A6-10CAD9253E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80C4D09-0749-85EC-8E94-7EDDDC7850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9487772"/>
      </p:ext>
    </p:extLst>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لأنه </a:t>
            </a:r>
            <a:endParaRPr lang="fr-FR" sz="3200" dirty="0">
              <a:solidFill>
                <a:prstClr val="white"/>
              </a:solidFill>
            </a:endParaRPr>
          </a:p>
          <a:p>
            <a:pPr algn="just" rtl="1"/>
            <a:r>
              <a:rPr lang="ar-EG" sz="3200" dirty="0">
                <a:solidFill>
                  <a:prstClr val="white"/>
                </a:solidFill>
              </a:rPr>
              <a:t>حـّل الحاجـز </a:t>
            </a:r>
            <a:endParaRPr lang="fr-FR" sz="3200" dirty="0">
              <a:solidFill>
                <a:prstClr val="white"/>
              </a:solidFill>
            </a:endParaRPr>
          </a:p>
          <a:p>
            <a:pPr algn="just" rtl="1"/>
            <a:r>
              <a:rPr lang="ar-EG" sz="3200" dirty="0">
                <a:solidFill>
                  <a:prstClr val="white"/>
                </a:solidFill>
              </a:rPr>
              <a:t>وقتـل </a:t>
            </a:r>
            <a:endParaRPr lang="fr-FR" sz="3200" dirty="0">
              <a:solidFill>
                <a:prstClr val="white"/>
              </a:solidFill>
            </a:endParaRPr>
          </a:p>
          <a:p>
            <a:pPr algn="just" rtl="1"/>
            <a:r>
              <a:rPr lang="ar-EG" sz="3200" dirty="0">
                <a:solidFill>
                  <a:prstClr val="white"/>
                </a:solidFill>
              </a:rPr>
              <a:t>العـداوة بالكمـال.</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afbwl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mpijini</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afqwteb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oujwk</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metjaji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Parce qu’Il a détruit</a:t>
            </a:r>
          </a:p>
          <a:p>
            <a:pPr algn="ctr"/>
            <a:r>
              <a:rPr lang="fr-FR" sz="2800" b="1" dirty="0">
                <a:solidFill>
                  <a:prstClr val="white"/>
                </a:solidFill>
                <a:latin typeface="Book Antiqua" pitchFamily="18" charset="0"/>
              </a:rPr>
              <a:t>Mur de séparation</a:t>
            </a:r>
          </a:p>
          <a:p>
            <a:pPr algn="ctr"/>
            <a:r>
              <a:rPr lang="fr-FR" sz="2800" b="1" dirty="0">
                <a:solidFill>
                  <a:prstClr val="white"/>
                </a:solidFill>
                <a:latin typeface="Book Antiqua" pitchFamily="18" charset="0"/>
              </a:rPr>
              <a:t>Et Il anéantit</a:t>
            </a:r>
          </a:p>
          <a:p>
            <a:pPr algn="ctr"/>
            <a:r>
              <a:rPr lang="fr-FR" sz="2800" b="1" dirty="0">
                <a:solidFill>
                  <a:prstClr val="white"/>
                </a:solidFill>
                <a:latin typeface="Book Antiqua" pitchFamily="18" charset="0"/>
              </a:rPr>
              <a:t>Toute animosité</a:t>
            </a:r>
          </a:p>
        </p:txBody>
      </p:sp>
      <p:sp>
        <p:nvSpPr>
          <p:cNvPr id="17" name="ZoneTexte 16">
            <a:extLst>
              <a:ext uri="{FF2B5EF4-FFF2-40B4-BE49-F238E27FC236}">
                <a16:creationId xmlns:a16="http://schemas.microsoft.com/office/drawing/2014/main" id="{3FFC871F-FE33-B2E3-B279-A860A918300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1250E2B-7DE0-9E5E-5187-287B166514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0119684"/>
      </p:ext>
    </p:extLst>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ومـزق كتاب </a:t>
            </a:r>
            <a:endParaRPr lang="fr-FR" sz="3200" dirty="0">
              <a:solidFill>
                <a:prstClr val="white"/>
              </a:solidFill>
            </a:endParaRPr>
          </a:p>
          <a:p>
            <a:pPr algn="just" rtl="1"/>
            <a:r>
              <a:rPr lang="ar-EG" sz="3200" dirty="0">
                <a:solidFill>
                  <a:prstClr val="white"/>
                </a:solidFill>
              </a:rPr>
              <a:t>يـد العبـوديـة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لآدم وحـواء </a:t>
            </a:r>
            <a:endParaRPr lang="fr-FR" sz="3200" dirty="0">
              <a:solidFill>
                <a:prstClr val="white"/>
              </a:solidFill>
            </a:endParaRPr>
          </a:p>
          <a:p>
            <a:pPr algn="just" rtl="1"/>
            <a:r>
              <a:rPr lang="ar-EG" sz="3200" dirty="0">
                <a:solidFill>
                  <a:prstClr val="white"/>
                </a:solidFill>
              </a:rPr>
              <a:t>وحـررهما.</a:t>
            </a:r>
            <a:endParaRPr lang="fr-FR" sz="3200" dirty="0">
              <a:solidFill>
                <a:prstClr val="white"/>
              </a:solidFill>
            </a:endParaRPr>
          </a:p>
        </p:txBody>
      </p:sp>
      <p:sp>
        <p:nvSpPr>
          <p:cNvPr id="6" name="Rectangle 5"/>
          <p:cNvSpPr/>
          <p:nvPr/>
        </p:nvSpPr>
        <p:spPr>
          <a:xfrm>
            <a:off x="323528" y="408459"/>
            <a:ext cx="4626514"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Afvwq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cqi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njij</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metbwk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Adam nem Eu`a @ </a:t>
            </a:r>
            <a:r>
              <a:rPr lang="fr-FR" sz="2800" dirty="0" err="1">
                <a:solidFill>
                  <a:prstClr val="white"/>
                </a:solidFill>
                <a:latin typeface="CS Avva Shenouda" pitchFamily="34" charset="0"/>
              </a:rPr>
              <a:t>afaitou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nremhe</a:t>
            </a:r>
            <a:r>
              <a:rPr lang="fr-FR" sz="2800" dirty="0">
                <a:solidFill>
                  <a:prstClr val="white"/>
                </a:solidFill>
                <a:latin typeface="CS Avva Shenouda" pitchFamily="34" charset="0"/>
              </a:rPr>
              <a:t>.</a:t>
            </a:r>
          </a:p>
        </p:txBody>
      </p:sp>
      <p:sp>
        <p:nvSpPr>
          <p:cNvPr id="7" name="Rectangle 6"/>
          <p:cNvSpPr/>
          <p:nvPr/>
        </p:nvSpPr>
        <p:spPr>
          <a:xfrm>
            <a:off x="2147829" y="2787774"/>
            <a:ext cx="5124471" cy="1815882"/>
          </a:xfrm>
          <a:prstGeom prst="rect">
            <a:avLst/>
          </a:prstGeom>
        </p:spPr>
        <p:txBody>
          <a:bodyPr wrap="square">
            <a:spAutoFit/>
          </a:bodyPr>
          <a:lstStyle/>
          <a:p>
            <a:pPr algn="ctr"/>
            <a:r>
              <a:rPr lang="fr-FR" sz="2800" b="1" dirty="0">
                <a:solidFill>
                  <a:prstClr val="white"/>
                </a:solidFill>
                <a:latin typeface="Book Antiqua" pitchFamily="18" charset="0"/>
              </a:rPr>
              <a:t>Et Il a déchiré</a:t>
            </a:r>
          </a:p>
          <a:p>
            <a:pPr algn="ctr"/>
            <a:r>
              <a:rPr lang="fr-FR" sz="2800" b="1" dirty="0">
                <a:solidFill>
                  <a:prstClr val="white"/>
                </a:solidFill>
                <a:latin typeface="Book Antiqua" pitchFamily="18" charset="0"/>
              </a:rPr>
              <a:t>Verdict de l’esclavage</a:t>
            </a:r>
          </a:p>
          <a:p>
            <a:pPr algn="ctr"/>
            <a:r>
              <a:rPr lang="fr-FR" sz="2800" b="1" dirty="0">
                <a:solidFill>
                  <a:prstClr val="white"/>
                </a:solidFill>
                <a:latin typeface="Book Antiqua" pitchFamily="18" charset="0"/>
              </a:rPr>
              <a:t>Celui d’Adam et Eve</a:t>
            </a:r>
          </a:p>
          <a:p>
            <a:pPr algn="ctr"/>
            <a:r>
              <a:rPr lang="fr-FR" sz="2800" b="1" dirty="0">
                <a:solidFill>
                  <a:prstClr val="white"/>
                </a:solidFill>
                <a:latin typeface="Book Antiqua" pitchFamily="18" charset="0"/>
              </a:rPr>
              <a:t>Et Il les libéra</a:t>
            </a:r>
          </a:p>
        </p:txBody>
      </p:sp>
      <p:sp>
        <p:nvSpPr>
          <p:cNvPr id="17" name="ZoneTexte 16">
            <a:extLst>
              <a:ext uri="{FF2B5EF4-FFF2-40B4-BE49-F238E27FC236}">
                <a16:creationId xmlns:a16="http://schemas.microsoft.com/office/drawing/2014/main" id="{DC95556D-5214-714F-A496-5418AA74F23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0A20AE1-D423-AE90-FBFF-3E64AD8826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6968002"/>
      </p:ext>
    </p:extLst>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الـذى ولد لنا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مدينـة داود </a:t>
            </a:r>
            <a:endParaRPr lang="fr-FR" sz="3200" dirty="0">
              <a:solidFill>
                <a:prstClr val="white"/>
              </a:solidFill>
            </a:endParaRPr>
          </a:p>
          <a:p>
            <a:pPr algn="just" rtl="1"/>
            <a:r>
              <a:rPr lang="ar-EG" sz="3200" dirty="0">
                <a:solidFill>
                  <a:prstClr val="white"/>
                </a:solidFill>
              </a:rPr>
              <a:t>مخلصنا يسـوع </a:t>
            </a:r>
            <a:endParaRPr lang="fr-FR" sz="3200" dirty="0">
              <a:solidFill>
                <a:prstClr val="white"/>
              </a:solidFill>
            </a:endParaRPr>
          </a:p>
          <a:p>
            <a:pPr algn="just" rtl="1"/>
            <a:r>
              <a:rPr lang="ar-EG" sz="3200" dirty="0">
                <a:solidFill>
                  <a:prstClr val="white"/>
                </a:solidFill>
              </a:rPr>
              <a:t>كقـول الملاك.</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vyetafmacf</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nDauid</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I=y=c.</a:t>
            </a:r>
          </a:p>
        </p:txBody>
      </p:sp>
      <p:sp>
        <p:nvSpPr>
          <p:cNvPr id="7" name="Rectangle 6"/>
          <p:cNvSpPr/>
          <p:nvPr/>
        </p:nvSpPr>
        <p:spPr>
          <a:xfrm>
            <a:off x="2147829" y="2859782"/>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C’est Lui qui nous est né</a:t>
            </a:r>
          </a:p>
          <a:p>
            <a:pPr algn="ctr"/>
            <a:r>
              <a:rPr lang="fr-FR" sz="2800" b="1" dirty="0">
                <a:solidFill>
                  <a:prstClr val="white"/>
                </a:solidFill>
                <a:latin typeface="Book Antiqua" pitchFamily="18" charset="0"/>
              </a:rPr>
              <a:t>Dans la ville de David</a:t>
            </a:r>
          </a:p>
          <a:p>
            <a:pPr algn="ctr"/>
            <a:r>
              <a:rPr lang="fr-FR" sz="2800" b="1" dirty="0">
                <a:solidFill>
                  <a:prstClr val="white"/>
                </a:solidFill>
                <a:latin typeface="Book Antiqua" pitchFamily="18" charset="0"/>
              </a:rPr>
              <a:t>Notre Sauveur Jésus</a:t>
            </a:r>
          </a:p>
          <a:p>
            <a:pPr algn="ctr"/>
            <a:r>
              <a:rPr lang="fr-FR" sz="2800" b="1" dirty="0">
                <a:solidFill>
                  <a:prstClr val="white"/>
                </a:solidFill>
                <a:latin typeface="Book Antiqua" pitchFamily="18" charset="0"/>
              </a:rPr>
              <a:t>Selon les dires de l’ange</a:t>
            </a:r>
          </a:p>
        </p:txBody>
      </p:sp>
      <p:sp>
        <p:nvSpPr>
          <p:cNvPr id="17" name="ZoneTexte 16">
            <a:extLst>
              <a:ext uri="{FF2B5EF4-FFF2-40B4-BE49-F238E27FC236}">
                <a16:creationId xmlns:a16="http://schemas.microsoft.com/office/drawing/2014/main" id="{AE205660-247B-A0F6-94E3-346C62390FF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8CF2B6B-44C3-C158-213A-7A6250D006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1195881"/>
      </p:ext>
    </p:extLst>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020A43B9-CFE3-872C-00F3-FA08E5C6B7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E663A14-7C23-1989-A952-7B2A1632C1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8457794"/>
      </p:ext>
    </p:extLst>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الله هـو نـور </a:t>
            </a:r>
            <a:endParaRPr lang="fr-FR" sz="3200" dirty="0">
              <a:solidFill>
                <a:prstClr val="white"/>
              </a:solidFill>
            </a:endParaRPr>
          </a:p>
          <a:p>
            <a:pPr algn="just" rtl="1"/>
            <a:r>
              <a:rPr lang="ar-EG" sz="3200" dirty="0">
                <a:solidFill>
                  <a:prstClr val="white"/>
                </a:solidFill>
              </a:rPr>
              <a:t>وساكن فى النـور </a:t>
            </a:r>
            <a:endParaRPr lang="fr-FR" sz="3200" dirty="0">
              <a:solidFill>
                <a:prstClr val="white"/>
              </a:solidFill>
            </a:endParaRPr>
          </a:p>
          <a:p>
            <a:pPr algn="just" rtl="1"/>
            <a:r>
              <a:rPr lang="ar-EG" sz="3200" dirty="0">
                <a:solidFill>
                  <a:prstClr val="white"/>
                </a:solidFill>
              </a:rPr>
              <a:t>تسبحه </a:t>
            </a:r>
            <a:endParaRPr lang="fr-FR" sz="3200" dirty="0">
              <a:solidFill>
                <a:prstClr val="white"/>
              </a:solidFill>
            </a:endParaRPr>
          </a:p>
          <a:p>
            <a:pPr algn="just" rtl="1"/>
            <a:r>
              <a:rPr lang="ar-EG" sz="3200" dirty="0">
                <a:solidFill>
                  <a:prstClr val="white"/>
                </a:solidFill>
              </a:rPr>
              <a:t>ملائكـة النـور.</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`V] @ </a:t>
            </a:r>
            <a:r>
              <a:rPr lang="fr-FR" sz="2800" dirty="0" err="1">
                <a:solidFill>
                  <a:prstClr val="white"/>
                </a:solidFill>
                <a:latin typeface="CS Avva Shenouda" pitchFamily="34" charset="0"/>
              </a:rPr>
              <a:t>efswp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hanaggeloc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eterhumnoc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Voici, Dieu est Lumière</a:t>
            </a:r>
          </a:p>
          <a:p>
            <a:pPr algn="ctr"/>
            <a:r>
              <a:rPr lang="fr-FR" sz="2800" b="1" dirty="0">
                <a:solidFill>
                  <a:prstClr val="white"/>
                </a:solidFill>
                <a:latin typeface="Book Antiqua" pitchFamily="18" charset="0"/>
              </a:rPr>
              <a:t>Demeure dans la Lumière</a:t>
            </a:r>
          </a:p>
          <a:p>
            <a:pPr algn="ctr"/>
            <a:r>
              <a:rPr lang="fr-FR" sz="2800" b="1" dirty="0">
                <a:solidFill>
                  <a:prstClr val="white"/>
                </a:solidFill>
                <a:latin typeface="Book Antiqua" pitchFamily="18" charset="0"/>
              </a:rPr>
              <a:t>Les anges de Lumière</a:t>
            </a:r>
          </a:p>
          <a:p>
            <a:pPr algn="ctr"/>
            <a:r>
              <a:rPr lang="fr-FR" sz="2800" b="1" dirty="0">
                <a:solidFill>
                  <a:prstClr val="white"/>
                </a:solidFill>
                <a:latin typeface="Book Antiqua" pitchFamily="18" charset="0"/>
              </a:rPr>
              <a:t>Anges de lumière Le louent</a:t>
            </a:r>
          </a:p>
        </p:txBody>
      </p:sp>
      <p:sp>
        <p:nvSpPr>
          <p:cNvPr id="17" name="ZoneTexte 16">
            <a:extLst>
              <a:ext uri="{FF2B5EF4-FFF2-40B4-BE49-F238E27FC236}">
                <a16:creationId xmlns:a16="http://schemas.microsoft.com/office/drawing/2014/main" id="{ADDC1F77-D6C4-8CEC-A8B9-36915C16D2D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04C66CC-5FEB-5EE3-394B-5EA826393B2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7103382"/>
      </p:ext>
    </p:extLst>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النـور أشـرق </a:t>
            </a:r>
            <a:endParaRPr lang="fr-FR" sz="3200" dirty="0">
              <a:solidFill>
                <a:prstClr val="white"/>
              </a:solidFill>
            </a:endParaRPr>
          </a:p>
          <a:p>
            <a:pPr algn="just" rtl="1"/>
            <a:r>
              <a:rPr lang="ar-EG" sz="3200" dirty="0">
                <a:solidFill>
                  <a:prstClr val="white"/>
                </a:solidFill>
              </a:rPr>
              <a:t>من مـريم. </a:t>
            </a:r>
            <a:endParaRPr lang="fr-FR" sz="3200" dirty="0">
              <a:solidFill>
                <a:prstClr val="white"/>
              </a:solidFill>
            </a:endParaRPr>
          </a:p>
          <a:p>
            <a:pPr algn="just" rtl="1"/>
            <a:r>
              <a:rPr lang="ar-EG" sz="3200" dirty="0" err="1">
                <a:solidFill>
                  <a:prstClr val="white"/>
                </a:solidFill>
              </a:rPr>
              <a:t>وأليصابات</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ولـدت السابق.</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`A Piouwini sai @ `ebolqen Mari`a @ `a `Elicabet mici @ `mpi`prodromoc.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Lumière S’est levée</a:t>
            </a:r>
          </a:p>
          <a:p>
            <a:pPr algn="ctr"/>
            <a:r>
              <a:rPr lang="fr-FR" sz="2800" b="1" dirty="0">
                <a:solidFill>
                  <a:prstClr val="white"/>
                </a:solidFill>
                <a:latin typeface="Book Antiqua" pitchFamily="18" charset="0"/>
              </a:rPr>
              <a:t>S’est levée par Marie</a:t>
            </a:r>
          </a:p>
          <a:p>
            <a:pPr algn="ctr"/>
            <a:r>
              <a:rPr lang="fr-FR" sz="2800" b="1" dirty="0">
                <a:solidFill>
                  <a:prstClr val="white"/>
                </a:solidFill>
                <a:latin typeface="Book Antiqua" pitchFamily="18" charset="0"/>
              </a:rPr>
              <a:t>Aussi Elisabeth</a:t>
            </a:r>
          </a:p>
          <a:p>
            <a:pPr algn="ctr"/>
            <a:r>
              <a:rPr lang="fr-FR" sz="2800" b="1" dirty="0">
                <a:solidFill>
                  <a:prstClr val="white"/>
                </a:solidFill>
                <a:latin typeface="Book Antiqua" pitchFamily="18" charset="0"/>
              </a:rPr>
              <a:t>Enfante le Précurseur</a:t>
            </a:r>
          </a:p>
        </p:txBody>
      </p:sp>
      <p:sp>
        <p:nvSpPr>
          <p:cNvPr id="17" name="ZoneTexte 16">
            <a:extLst>
              <a:ext uri="{FF2B5EF4-FFF2-40B4-BE49-F238E27FC236}">
                <a16:creationId xmlns:a16="http://schemas.microsoft.com/office/drawing/2014/main" id="{66672F84-A47B-9FFB-3C42-1DB9802A6DF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3DBAE49-35C2-AE52-308B-F3DE2C14F3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282272"/>
      </p:ext>
    </p:extLst>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الـروح القـدس </a:t>
            </a:r>
            <a:endParaRPr lang="fr-FR" sz="3200" dirty="0">
              <a:solidFill>
                <a:prstClr val="white"/>
              </a:solidFill>
            </a:endParaRPr>
          </a:p>
          <a:p>
            <a:pPr algn="just" rtl="1"/>
            <a:r>
              <a:rPr lang="ar-EG" sz="3200" dirty="0">
                <a:solidFill>
                  <a:prstClr val="white"/>
                </a:solidFill>
              </a:rPr>
              <a:t>أيقـظ داود </a:t>
            </a:r>
            <a:endParaRPr lang="fr-FR" sz="3200" dirty="0">
              <a:solidFill>
                <a:prstClr val="white"/>
              </a:solidFill>
            </a:endParaRPr>
          </a:p>
          <a:p>
            <a:pPr algn="just" rtl="1"/>
            <a:r>
              <a:rPr lang="ar-EG" sz="3200" dirty="0">
                <a:solidFill>
                  <a:prstClr val="white"/>
                </a:solidFill>
              </a:rPr>
              <a:t>قائلاً قـم رتـل </a:t>
            </a:r>
            <a:endParaRPr lang="fr-FR" sz="3200" dirty="0">
              <a:solidFill>
                <a:prstClr val="white"/>
              </a:solidFill>
            </a:endParaRPr>
          </a:p>
          <a:p>
            <a:pPr algn="just" rtl="1"/>
            <a:r>
              <a:rPr lang="ar-EG" sz="3200" dirty="0">
                <a:solidFill>
                  <a:prstClr val="white"/>
                </a:solidFill>
              </a:rPr>
              <a:t>لان النـور قـد أشـرق.</a:t>
            </a:r>
            <a:endParaRPr lang="fr-FR" sz="3200" dirty="0">
              <a:solidFill>
                <a:prstClr val="white"/>
              </a:solidFill>
            </a:endParaRPr>
          </a:p>
        </p:txBody>
      </p:sp>
      <p:sp>
        <p:nvSpPr>
          <p:cNvPr id="6" name="Rectangle 5"/>
          <p:cNvSpPr/>
          <p:nvPr/>
        </p:nvSpPr>
        <p:spPr>
          <a:xfrm>
            <a:off x="323528" y="408459"/>
            <a:ext cx="4734526" cy="1384995"/>
          </a:xfrm>
          <a:prstGeom prst="rect">
            <a:avLst/>
          </a:prstGeom>
        </p:spPr>
        <p:txBody>
          <a:bodyPr wrap="square">
            <a:spAutoFit/>
          </a:bodyPr>
          <a:lstStyle/>
          <a:p>
            <a:pPr algn="just"/>
            <a:r>
              <a:rPr lang="fr-FR" sz="2800" dirty="0">
                <a:solidFill>
                  <a:prstClr val="white"/>
                </a:solidFill>
                <a:latin typeface="CS Avva Shenouda" pitchFamily="34" charset="0"/>
              </a:rPr>
              <a:t>A Pi`pneuma =e=;=u @ </a:t>
            </a:r>
            <a:r>
              <a:rPr lang="fr-FR" sz="2800" dirty="0" err="1">
                <a:solidFill>
                  <a:prstClr val="white"/>
                </a:solidFill>
                <a:latin typeface="CS Avva Shenouda" pitchFamily="34" charset="0"/>
              </a:rPr>
              <a:t>nehci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twnk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apiouwini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L’Esprit-Saint réveilla</a:t>
            </a:r>
          </a:p>
          <a:p>
            <a:pPr algn="ctr"/>
            <a:r>
              <a:rPr lang="fr-FR" sz="2800" b="1" dirty="0">
                <a:solidFill>
                  <a:prstClr val="white"/>
                </a:solidFill>
                <a:latin typeface="Book Antiqua" pitchFamily="18" charset="0"/>
              </a:rPr>
              <a:t>David en lui disant :</a:t>
            </a:r>
          </a:p>
          <a:p>
            <a:pPr algn="ctr"/>
            <a:r>
              <a:rPr lang="fr-FR" sz="2800" b="1" dirty="0">
                <a:solidFill>
                  <a:prstClr val="white"/>
                </a:solidFill>
                <a:latin typeface="Book Antiqua" pitchFamily="18" charset="0"/>
              </a:rPr>
              <a:t> «Lève-toi et chante David</a:t>
            </a:r>
          </a:p>
          <a:p>
            <a:pPr algn="ctr"/>
            <a:r>
              <a:rPr lang="fr-FR" sz="2800" b="1" dirty="0">
                <a:solidFill>
                  <a:prstClr val="white"/>
                </a:solidFill>
                <a:latin typeface="Book Antiqua" pitchFamily="18" charset="0"/>
              </a:rPr>
              <a:t>Car lumière s’est levée »</a:t>
            </a:r>
          </a:p>
        </p:txBody>
      </p:sp>
      <p:sp>
        <p:nvSpPr>
          <p:cNvPr id="17" name="ZoneTexte 16">
            <a:extLst>
              <a:ext uri="{FF2B5EF4-FFF2-40B4-BE49-F238E27FC236}">
                <a16:creationId xmlns:a16="http://schemas.microsoft.com/office/drawing/2014/main" id="{5B893158-95D1-19DE-FA28-9A462116AA9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F899FD4-EBD0-D60A-2A28-34FF54D2A2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3474316"/>
      </p:ext>
    </p:extLst>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فقـام داود </a:t>
            </a:r>
            <a:endParaRPr lang="fr-FR" sz="3200" dirty="0">
              <a:solidFill>
                <a:prstClr val="white"/>
              </a:solidFill>
            </a:endParaRPr>
          </a:p>
          <a:p>
            <a:pPr algn="just" rtl="1"/>
            <a:r>
              <a:rPr lang="ar-EG" sz="3200" dirty="0">
                <a:solidFill>
                  <a:prstClr val="white"/>
                </a:solidFill>
              </a:rPr>
              <a:t>المـرتل القـديس </a:t>
            </a:r>
            <a:endParaRPr lang="fr-FR" sz="3200" dirty="0">
              <a:solidFill>
                <a:prstClr val="white"/>
              </a:solidFill>
            </a:endParaRPr>
          </a:p>
          <a:p>
            <a:pPr algn="just" rtl="1"/>
            <a:r>
              <a:rPr lang="ar-EG" sz="3200" dirty="0">
                <a:solidFill>
                  <a:prstClr val="white"/>
                </a:solidFill>
              </a:rPr>
              <a:t>وأخـذ قيثارته </a:t>
            </a:r>
            <a:endParaRPr lang="fr-FR" sz="3200" dirty="0">
              <a:solidFill>
                <a:prstClr val="white"/>
              </a:solidFill>
            </a:endParaRPr>
          </a:p>
          <a:p>
            <a:pPr algn="just" rtl="1"/>
            <a:r>
              <a:rPr lang="ar-EG" sz="3200" dirty="0">
                <a:solidFill>
                  <a:prstClr val="white"/>
                </a:solidFill>
              </a:rPr>
              <a:t>الـروحية.</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ntefku;ara</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pneumatikon</a:t>
            </a:r>
            <a:r>
              <a:rPr lang="fr-FR" sz="2800" dirty="0">
                <a:solidFill>
                  <a:prstClr val="white"/>
                </a:solidFill>
                <a:latin typeface="CS Avva Shenouda" pitchFamily="34" charset="0"/>
              </a:rPr>
              <a:t>.</a:t>
            </a:r>
          </a:p>
        </p:txBody>
      </p:sp>
      <p:sp>
        <p:nvSpPr>
          <p:cNvPr id="7" name="Rectangle 6"/>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David se leva</a:t>
            </a:r>
          </a:p>
          <a:p>
            <a:pPr algn="ctr"/>
            <a:r>
              <a:rPr lang="fr-FR" sz="2800" b="1" dirty="0">
                <a:solidFill>
                  <a:prstClr val="white"/>
                </a:solidFill>
                <a:latin typeface="Book Antiqua" pitchFamily="18" charset="0"/>
              </a:rPr>
              <a:t>David, le saint psalmiste</a:t>
            </a:r>
          </a:p>
          <a:p>
            <a:pPr algn="ctr"/>
            <a:r>
              <a:rPr lang="fr-FR" sz="2800" b="1" dirty="0">
                <a:solidFill>
                  <a:prstClr val="white"/>
                </a:solidFill>
                <a:latin typeface="Book Antiqua" pitchFamily="18" charset="0"/>
              </a:rPr>
              <a:t>Et il prit sa cithare</a:t>
            </a:r>
          </a:p>
          <a:p>
            <a:pPr algn="ctr"/>
            <a:r>
              <a:rPr lang="fr-FR" sz="2800" b="1" dirty="0">
                <a:solidFill>
                  <a:prstClr val="white"/>
                </a:solidFill>
                <a:latin typeface="Book Antiqua" pitchFamily="18" charset="0"/>
              </a:rPr>
              <a:t>Cithare spirituelle</a:t>
            </a:r>
          </a:p>
        </p:txBody>
      </p:sp>
      <p:sp>
        <p:nvSpPr>
          <p:cNvPr id="17" name="ZoneTexte 16">
            <a:extLst>
              <a:ext uri="{FF2B5EF4-FFF2-40B4-BE49-F238E27FC236}">
                <a16:creationId xmlns:a16="http://schemas.microsoft.com/office/drawing/2014/main" id="{A56746C5-EB68-A573-FC0F-554BB9F279E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2D21AA9-C03D-D2DD-F61D-0207896119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4110894"/>
      </p:ext>
    </p:extLst>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ومضى إلى البيعـة </a:t>
            </a:r>
            <a:endParaRPr lang="fr-FR" sz="3200" dirty="0">
              <a:solidFill>
                <a:prstClr val="white"/>
              </a:solidFill>
            </a:endParaRPr>
          </a:p>
          <a:p>
            <a:pPr algn="just" rtl="1"/>
            <a:r>
              <a:rPr lang="ar-EG" sz="3200" dirty="0">
                <a:solidFill>
                  <a:prstClr val="white"/>
                </a:solidFill>
              </a:rPr>
              <a:t>بيـت الملائكـة </a:t>
            </a:r>
            <a:endParaRPr lang="fr-FR" sz="3200" dirty="0">
              <a:solidFill>
                <a:prstClr val="white"/>
              </a:solidFill>
            </a:endParaRPr>
          </a:p>
          <a:p>
            <a:pPr algn="just" rtl="1"/>
            <a:r>
              <a:rPr lang="ar-EG" sz="3200" dirty="0">
                <a:solidFill>
                  <a:prstClr val="white"/>
                </a:solidFill>
              </a:rPr>
              <a:t>فسبح وّرتـَل </a:t>
            </a:r>
            <a:endParaRPr lang="fr-FR" sz="3200" dirty="0">
              <a:solidFill>
                <a:prstClr val="white"/>
              </a:solidFill>
            </a:endParaRPr>
          </a:p>
          <a:p>
            <a:pPr algn="just" rtl="1"/>
            <a:r>
              <a:rPr lang="ar-EG" sz="3200" dirty="0">
                <a:solidFill>
                  <a:prstClr val="white"/>
                </a:solidFill>
              </a:rPr>
              <a:t>للثالـوث القـدوس.</a:t>
            </a: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Afhwl</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ekklycia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pyi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aferhumnoc</a:t>
            </a:r>
            <a:r>
              <a:rPr lang="fr-FR" sz="2800" dirty="0">
                <a:solidFill>
                  <a:prstClr val="white"/>
                </a:solidFill>
                <a:latin typeface="CS Avva Shenouda" pitchFamily="34" charset="0"/>
              </a:rPr>
              <a:t> @ `e]`Triac =e=;=u.</a:t>
            </a:r>
          </a:p>
        </p:txBody>
      </p:sp>
      <p:sp>
        <p:nvSpPr>
          <p:cNvPr id="7" name="Rectangle 6"/>
          <p:cNvSpPr/>
          <p:nvPr/>
        </p:nvSpPr>
        <p:spPr>
          <a:xfrm>
            <a:off x="2087724"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partit à l’église</a:t>
            </a:r>
          </a:p>
          <a:p>
            <a:pPr algn="ctr"/>
            <a:r>
              <a:rPr lang="fr-FR" sz="2800" b="1" dirty="0">
                <a:solidFill>
                  <a:prstClr val="white"/>
                </a:solidFill>
                <a:latin typeface="Book Antiqua" pitchFamily="18" charset="0"/>
              </a:rPr>
              <a:t>Vers la maison des anges</a:t>
            </a:r>
          </a:p>
          <a:p>
            <a:pPr algn="ctr"/>
            <a:r>
              <a:rPr lang="fr-FR" sz="2800" b="1" dirty="0">
                <a:solidFill>
                  <a:prstClr val="white"/>
                </a:solidFill>
                <a:latin typeface="Book Antiqua" pitchFamily="18" charset="0"/>
              </a:rPr>
              <a:t>Et il loua, chanta</a:t>
            </a:r>
          </a:p>
          <a:p>
            <a:pPr algn="ctr"/>
            <a:r>
              <a:rPr lang="fr-FR" sz="2800" b="1" dirty="0">
                <a:solidFill>
                  <a:prstClr val="white"/>
                </a:solidFill>
                <a:latin typeface="Book Antiqua" pitchFamily="18" charset="0"/>
              </a:rPr>
              <a:t>La sainte Trinité</a:t>
            </a:r>
          </a:p>
        </p:txBody>
      </p:sp>
      <p:sp>
        <p:nvSpPr>
          <p:cNvPr id="17" name="ZoneTexte 16">
            <a:extLst>
              <a:ext uri="{FF2B5EF4-FFF2-40B4-BE49-F238E27FC236}">
                <a16:creationId xmlns:a16="http://schemas.microsoft.com/office/drawing/2014/main" id="{8BE45985-2096-4429-1C5F-4067F1474C0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C175FE2-879B-DBBE-126B-F73CA33306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1179747"/>
      </p:ext>
    </p:extLst>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قائلا بنـورك </a:t>
            </a:r>
            <a:endParaRPr lang="fr-FR" sz="3200" dirty="0">
              <a:solidFill>
                <a:prstClr val="white"/>
              </a:solidFill>
            </a:endParaRPr>
          </a:p>
          <a:p>
            <a:pPr algn="just" rtl="1"/>
            <a:r>
              <a:rPr lang="ar-EG" sz="3200" dirty="0">
                <a:solidFill>
                  <a:prstClr val="white"/>
                </a:solidFill>
              </a:rPr>
              <a:t>يـا رب نعايـن نـوراً </a:t>
            </a:r>
            <a:endParaRPr lang="fr-FR" sz="3200" dirty="0">
              <a:solidFill>
                <a:prstClr val="white"/>
              </a:solidFill>
            </a:endParaRPr>
          </a:p>
          <a:p>
            <a:pPr algn="just" rtl="1"/>
            <a:r>
              <a:rPr lang="ar-EG" sz="3200" dirty="0">
                <a:solidFill>
                  <a:prstClr val="white"/>
                </a:solidFill>
              </a:rPr>
              <a:t>فلتأت رحمتـك </a:t>
            </a:r>
            <a:endParaRPr lang="fr-FR" sz="3200" dirty="0">
              <a:solidFill>
                <a:prstClr val="white"/>
              </a:solidFill>
            </a:endParaRPr>
          </a:p>
          <a:p>
            <a:pPr algn="just" rtl="1"/>
            <a:r>
              <a:rPr lang="ar-EG" sz="3200" dirty="0">
                <a:solidFill>
                  <a:prstClr val="white"/>
                </a:solidFill>
              </a:rPr>
              <a:t>لـلـذين يعـرفـونـك.</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pekouwini</a:t>
            </a:r>
            <a:r>
              <a:rPr lang="fr-FR" sz="2800" dirty="0">
                <a:solidFill>
                  <a:prstClr val="white"/>
                </a:solidFill>
                <a:latin typeface="CS Avva Shenouda" pitchFamily="34" charset="0"/>
              </a:rPr>
              <a:t> @ `P¡ </a:t>
            </a:r>
            <a:r>
              <a:rPr lang="fr-FR" sz="2800" dirty="0" err="1">
                <a:solidFill>
                  <a:prstClr val="white"/>
                </a:solidFill>
                <a:latin typeface="CS Avva Shenouda" pitchFamily="34" charset="0"/>
              </a:rPr>
              <a:t>en`enau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maref`i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nnyetcwoun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“Par Ta lumière, Seigneur</a:t>
            </a:r>
          </a:p>
          <a:p>
            <a:pPr algn="ctr"/>
            <a:r>
              <a:rPr lang="fr-FR" sz="2800" b="1" dirty="0">
                <a:solidFill>
                  <a:prstClr val="white"/>
                </a:solidFill>
                <a:latin typeface="Book Antiqua" pitchFamily="18" charset="0"/>
              </a:rPr>
              <a:t>Nous voyons la lumière</a:t>
            </a:r>
          </a:p>
          <a:p>
            <a:pPr algn="ctr"/>
            <a:r>
              <a:rPr lang="fr-FR" sz="2800" b="1" dirty="0">
                <a:solidFill>
                  <a:prstClr val="white"/>
                </a:solidFill>
                <a:latin typeface="Book Antiqua" pitchFamily="18" charset="0"/>
              </a:rPr>
              <a:t>Que Ta miséricorde</a:t>
            </a:r>
          </a:p>
          <a:p>
            <a:pPr algn="ctr"/>
            <a:r>
              <a:rPr lang="fr-FR" sz="2800" b="1" dirty="0">
                <a:solidFill>
                  <a:prstClr val="white"/>
                </a:solidFill>
                <a:latin typeface="Book Antiqua" pitchFamily="18" charset="0"/>
              </a:rPr>
              <a:t>Comblent ceux qui Te connaissent ”</a:t>
            </a:r>
          </a:p>
        </p:txBody>
      </p:sp>
      <p:sp>
        <p:nvSpPr>
          <p:cNvPr id="17" name="ZoneTexte 16">
            <a:extLst>
              <a:ext uri="{FF2B5EF4-FFF2-40B4-BE49-F238E27FC236}">
                <a16:creationId xmlns:a16="http://schemas.microsoft.com/office/drawing/2014/main" id="{C9FFADCF-2EA8-BF10-B611-21E883439A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F0DC51E-3969-9F44-C6C9-316F911B1D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3022024"/>
      </p:ext>
    </p:extLst>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200" dirty="0">
                <a:solidFill>
                  <a:prstClr val="white"/>
                </a:solidFill>
              </a:rPr>
              <a:t>أيها النـور الحقيـقي </a:t>
            </a:r>
            <a:endParaRPr lang="fr-FR" sz="3200" dirty="0">
              <a:solidFill>
                <a:prstClr val="white"/>
              </a:solidFill>
            </a:endParaRPr>
          </a:p>
          <a:p>
            <a:pPr algn="just" rtl="1"/>
            <a:r>
              <a:rPr lang="ar-EG" sz="3200" dirty="0">
                <a:solidFill>
                  <a:prstClr val="white"/>
                </a:solidFill>
              </a:rPr>
              <a:t>الـذي يضيء </a:t>
            </a:r>
            <a:endParaRPr lang="fr-FR" sz="3200" dirty="0">
              <a:solidFill>
                <a:prstClr val="white"/>
              </a:solidFill>
            </a:endParaRPr>
          </a:p>
          <a:p>
            <a:pPr algn="just" rtl="1"/>
            <a:r>
              <a:rPr lang="ar-EG" sz="3200" dirty="0">
                <a:solidFill>
                  <a:prstClr val="white"/>
                </a:solidFill>
              </a:rPr>
              <a:t>لكل إنسان </a:t>
            </a:r>
            <a:endParaRPr lang="fr-FR" sz="3200" dirty="0">
              <a:solidFill>
                <a:prstClr val="white"/>
              </a:solidFill>
            </a:endParaRPr>
          </a:p>
          <a:p>
            <a:pPr algn="just" rtl="1"/>
            <a:r>
              <a:rPr lang="ar-EG" sz="3200" dirty="0">
                <a:solidFill>
                  <a:prstClr val="white"/>
                </a:solidFill>
              </a:rPr>
              <a:t>آتيـاً إلي العالـم.</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vyeterouwini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epikocmoc</a:t>
            </a:r>
            <a:r>
              <a:rPr lang="fr-FR" sz="2800" dirty="0">
                <a:solidFill>
                  <a:prstClr val="white"/>
                </a:solidFill>
                <a:latin typeface="CS Avva Shenouda" pitchFamily="34" charset="0"/>
              </a:rPr>
              <a:t>.</a:t>
            </a:r>
          </a:p>
        </p:txBody>
      </p:sp>
      <p:sp>
        <p:nvSpPr>
          <p:cNvPr id="7" name="Rectangle 6"/>
          <p:cNvSpPr/>
          <p:nvPr/>
        </p:nvSpPr>
        <p:spPr>
          <a:xfrm>
            <a:off x="2147829" y="2787774"/>
            <a:ext cx="5070465" cy="1815882"/>
          </a:xfrm>
          <a:prstGeom prst="rect">
            <a:avLst/>
          </a:prstGeom>
        </p:spPr>
        <p:txBody>
          <a:bodyPr wrap="square">
            <a:spAutoFit/>
          </a:bodyPr>
          <a:lstStyle/>
          <a:p>
            <a:pPr algn="ctr"/>
            <a:r>
              <a:rPr lang="fr-FR" sz="2800" b="1" dirty="0">
                <a:solidFill>
                  <a:prstClr val="white"/>
                </a:solidFill>
                <a:latin typeface="Book Antiqua" pitchFamily="18" charset="0"/>
              </a:rPr>
              <a:t>Lumière véritable</a:t>
            </a:r>
          </a:p>
          <a:p>
            <a:pPr algn="ctr"/>
            <a:r>
              <a:rPr lang="fr-FR" sz="2800" b="1" dirty="0">
                <a:solidFill>
                  <a:prstClr val="white"/>
                </a:solidFill>
                <a:latin typeface="Book Antiqua" pitchFamily="18" charset="0"/>
              </a:rPr>
              <a:t>Qui éclaire tout homme</a:t>
            </a:r>
          </a:p>
          <a:p>
            <a:pPr algn="ctr"/>
            <a:r>
              <a:rPr lang="fr-FR" sz="2800" b="1" dirty="0">
                <a:solidFill>
                  <a:prstClr val="white"/>
                </a:solidFill>
                <a:latin typeface="Book Antiqua" pitchFamily="18" charset="0"/>
              </a:rPr>
              <a:t>Tout homme qui arrive</a:t>
            </a:r>
          </a:p>
          <a:p>
            <a:pPr algn="ctr"/>
            <a:r>
              <a:rPr lang="fr-FR" sz="2800" b="1" dirty="0">
                <a:solidFill>
                  <a:prstClr val="white"/>
                </a:solidFill>
                <a:latin typeface="Book Antiqua" pitchFamily="18" charset="0"/>
              </a:rPr>
              <a:t>Qui arrive en ce monde</a:t>
            </a:r>
          </a:p>
        </p:txBody>
      </p:sp>
      <p:sp>
        <p:nvSpPr>
          <p:cNvPr id="17" name="ZoneTexte 16">
            <a:extLst>
              <a:ext uri="{FF2B5EF4-FFF2-40B4-BE49-F238E27FC236}">
                <a16:creationId xmlns:a16="http://schemas.microsoft.com/office/drawing/2014/main" id="{59C76664-9E13-0481-D26E-9335CA9F2C4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648625B-5316-EDD4-368D-9D22AF8CBB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4610327"/>
      </p:ext>
    </p:extLst>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أتيـت إلى العـالـم </a:t>
            </a:r>
            <a:endParaRPr lang="fr-FR" sz="3200" dirty="0">
              <a:solidFill>
                <a:prstClr val="white"/>
              </a:solidFill>
            </a:endParaRPr>
          </a:p>
          <a:p>
            <a:pPr algn="just" rtl="1"/>
            <a:r>
              <a:rPr lang="ar-EG" sz="3200" dirty="0">
                <a:solidFill>
                  <a:prstClr val="white"/>
                </a:solidFill>
              </a:rPr>
              <a:t>بمحبتـك للبشـر </a:t>
            </a:r>
            <a:endParaRPr lang="fr-FR" sz="3200" dirty="0">
              <a:solidFill>
                <a:prstClr val="white"/>
              </a:solidFill>
            </a:endParaRPr>
          </a:p>
          <a:p>
            <a:pPr algn="just" rtl="1"/>
            <a:r>
              <a:rPr lang="ar-EG" sz="3200" dirty="0">
                <a:solidFill>
                  <a:prstClr val="white"/>
                </a:solidFill>
              </a:rPr>
              <a:t>وكل الخليقـة </a:t>
            </a:r>
            <a:endParaRPr lang="fr-FR" sz="3200" dirty="0">
              <a:solidFill>
                <a:prstClr val="white"/>
              </a:solidFill>
            </a:endParaRPr>
          </a:p>
          <a:p>
            <a:pPr algn="just" rtl="1"/>
            <a:r>
              <a:rPr lang="ar-EG" sz="3200" dirty="0">
                <a:solidFill>
                  <a:prstClr val="white"/>
                </a:solidFill>
              </a:rPr>
              <a:t>تهلـلت بمجيئـك.</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epikocmoc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tekmetmairwmi</a:t>
            </a:r>
            <a:r>
              <a:rPr lang="fr-FR" sz="2800" dirty="0">
                <a:solidFill>
                  <a:prstClr val="white"/>
                </a:solidFill>
                <a:latin typeface="CS Avva Shenouda" pitchFamily="34" charset="0"/>
              </a:rPr>
              <a:t> @ `a ]`</a:t>
            </a:r>
            <a:r>
              <a:rPr lang="fr-FR" sz="2800" dirty="0" err="1">
                <a:solidFill>
                  <a:prstClr val="white"/>
                </a:solidFill>
                <a:latin typeface="CS Avva Shenouda" pitchFamily="34" charset="0"/>
              </a:rPr>
              <a:t>ktycic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pekjin</a:t>
            </a:r>
            <a:r>
              <a:rPr lang="fr-FR" sz="2800" dirty="0">
                <a:solidFill>
                  <a:prstClr val="white"/>
                </a:solidFill>
                <a:latin typeface="CS Avva Shenouda" pitchFamily="34" charset="0"/>
              </a:rPr>
              <a:t>`i.</a:t>
            </a:r>
          </a:p>
        </p:txBody>
      </p:sp>
      <p:sp>
        <p:nvSpPr>
          <p:cNvPr id="7" name="Rectangle 6"/>
          <p:cNvSpPr/>
          <p:nvPr/>
        </p:nvSpPr>
        <p:spPr>
          <a:xfrm>
            <a:off x="1817694" y="2643758"/>
            <a:ext cx="5562618" cy="1815882"/>
          </a:xfrm>
          <a:prstGeom prst="rect">
            <a:avLst/>
          </a:prstGeom>
        </p:spPr>
        <p:txBody>
          <a:bodyPr wrap="square">
            <a:spAutoFit/>
          </a:bodyPr>
          <a:lstStyle/>
          <a:p>
            <a:pPr algn="ctr"/>
            <a:r>
              <a:rPr lang="fr-FR" sz="2800" b="1" dirty="0">
                <a:solidFill>
                  <a:prstClr val="white"/>
                </a:solidFill>
                <a:latin typeface="Book Antiqua" pitchFamily="18" charset="0"/>
              </a:rPr>
              <a:t>Et Tu vins dans le monde</a:t>
            </a:r>
          </a:p>
          <a:p>
            <a:pPr algn="ctr"/>
            <a:r>
              <a:rPr lang="fr-FR" sz="2800" b="1" dirty="0">
                <a:solidFill>
                  <a:prstClr val="white"/>
                </a:solidFill>
                <a:latin typeface="Book Antiqua" pitchFamily="18" charset="0"/>
              </a:rPr>
              <a:t>Par Ton amour des hommes</a:t>
            </a:r>
          </a:p>
          <a:p>
            <a:pPr algn="ctr"/>
            <a:r>
              <a:rPr lang="fr-FR" sz="2800" b="1" dirty="0">
                <a:solidFill>
                  <a:prstClr val="white"/>
                </a:solidFill>
                <a:latin typeface="Book Antiqua" pitchFamily="18" charset="0"/>
              </a:rPr>
              <a:t>Et toute la création</a:t>
            </a:r>
          </a:p>
          <a:p>
            <a:pPr algn="ctr"/>
            <a:r>
              <a:rPr lang="fr-FR" sz="2800" b="1" dirty="0">
                <a:solidFill>
                  <a:prstClr val="white"/>
                </a:solidFill>
                <a:latin typeface="Book Antiqua" pitchFamily="18" charset="0"/>
              </a:rPr>
              <a:t>Exulte par Ta venue</a:t>
            </a:r>
          </a:p>
        </p:txBody>
      </p:sp>
      <p:sp>
        <p:nvSpPr>
          <p:cNvPr id="17" name="ZoneTexte 16">
            <a:extLst>
              <a:ext uri="{FF2B5EF4-FFF2-40B4-BE49-F238E27FC236}">
                <a16:creationId xmlns:a16="http://schemas.microsoft.com/office/drawing/2014/main" id="{191B182C-B4D1-AAC8-59E4-099FC90CBA1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342C87A7-FE1F-0B8C-9C6D-C91E44051E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373959"/>
      </p:ext>
    </p:extLst>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خلصـت آدم </a:t>
            </a:r>
            <a:endParaRPr lang="fr-FR" sz="3200" dirty="0">
              <a:solidFill>
                <a:prstClr val="white"/>
              </a:solidFill>
            </a:endParaRPr>
          </a:p>
          <a:p>
            <a:pPr algn="just" rtl="1"/>
            <a:r>
              <a:rPr lang="ar-EG" sz="3200" dirty="0">
                <a:solidFill>
                  <a:prstClr val="white"/>
                </a:solidFill>
              </a:rPr>
              <a:t>من الغـوايـة </a:t>
            </a:r>
            <a:endParaRPr lang="fr-FR" sz="3200" dirty="0">
              <a:solidFill>
                <a:prstClr val="white"/>
              </a:solidFill>
            </a:endParaRPr>
          </a:p>
          <a:p>
            <a:pPr algn="just" rtl="1"/>
            <a:r>
              <a:rPr lang="ar-EG" sz="3200" dirty="0">
                <a:solidFill>
                  <a:prstClr val="white"/>
                </a:solidFill>
              </a:rPr>
              <a:t>وعتقـت أمنا حـواء </a:t>
            </a:r>
            <a:endParaRPr lang="fr-FR" sz="3200" dirty="0">
              <a:solidFill>
                <a:prstClr val="white"/>
              </a:solidFill>
            </a:endParaRPr>
          </a:p>
          <a:p>
            <a:pPr algn="just" rtl="1"/>
            <a:r>
              <a:rPr lang="ar-EG" sz="3200" dirty="0">
                <a:solidFill>
                  <a:prstClr val="white"/>
                </a:solidFill>
              </a:rPr>
              <a:t>من طلقـات المـوت.</a:t>
            </a:r>
            <a:endParaRPr lang="fr-FR" sz="3200" dirty="0">
              <a:solidFill>
                <a:prstClr val="white"/>
              </a:solidFill>
            </a:endParaRPr>
          </a:p>
        </p:txBody>
      </p:sp>
      <p:sp>
        <p:nvSpPr>
          <p:cNvPr id="6" name="Rectangle 5"/>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apaty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aker</a:t>
            </a:r>
            <a:r>
              <a:rPr lang="fr-FR" sz="2800" dirty="0">
                <a:solidFill>
                  <a:prstClr val="white"/>
                </a:solidFill>
                <a:latin typeface="CS Avva Shenouda" pitchFamily="34" charset="0"/>
              </a:rPr>
              <a:t> Eu`a `</a:t>
            </a:r>
            <a:r>
              <a:rPr lang="fr-FR" sz="2800" dirty="0" err="1">
                <a:solidFill>
                  <a:prstClr val="white"/>
                </a:solidFill>
                <a:latin typeface="CS Avva Shenouda" pitchFamily="34" charset="0"/>
              </a:rPr>
              <a:t>nremhe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ninakhi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a:t>
            </a:r>
          </a:p>
        </p:txBody>
      </p:sp>
      <p:sp>
        <p:nvSpPr>
          <p:cNvPr id="7" name="Rectangle 6"/>
          <p:cNvSpPr/>
          <p:nvPr/>
        </p:nvSpPr>
        <p:spPr>
          <a:xfrm>
            <a:off x="1979712" y="2787774"/>
            <a:ext cx="5292588" cy="1815882"/>
          </a:xfrm>
          <a:prstGeom prst="rect">
            <a:avLst/>
          </a:prstGeom>
        </p:spPr>
        <p:txBody>
          <a:bodyPr wrap="square">
            <a:spAutoFit/>
          </a:bodyPr>
          <a:lstStyle/>
          <a:p>
            <a:pPr algn="ctr"/>
            <a:r>
              <a:rPr lang="fr-FR" sz="2800" b="1" dirty="0">
                <a:solidFill>
                  <a:prstClr val="white"/>
                </a:solidFill>
                <a:latin typeface="Book Antiqua" pitchFamily="18" charset="0"/>
              </a:rPr>
              <a:t>Tu as sauvé Adam</a:t>
            </a:r>
          </a:p>
          <a:p>
            <a:pPr algn="ctr"/>
            <a:r>
              <a:rPr lang="fr-FR" sz="2800" b="1" dirty="0">
                <a:solidFill>
                  <a:prstClr val="white"/>
                </a:solidFill>
                <a:latin typeface="Book Antiqua" pitchFamily="18" charset="0"/>
              </a:rPr>
              <a:t>Du gouffre de l’abîme</a:t>
            </a:r>
          </a:p>
          <a:p>
            <a:pPr algn="ctr"/>
            <a:r>
              <a:rPr lang="fr-FR" sz="2800" b="1" dirty="0">
                <a:solidFill>
                  <a:prstClr val="white"/>
                </a:solidFill>
                <a:latin typeface="Book Antiqua" pitchFamily="18" charset="0"/>
              </a:rPr>
              <a:t>Et Tu libéras Eve</a:t>
            </a:r>
          </a:p>
          <a:p>
            <a:pPr algn="ctr"/>
            <a:r>
              <a:rPr lang="fr-FR" sz="2800" b="1" dirty="0">
                <a:solidFill>
                  <a:prstClr val="white"/>
                </a:solidFill>
                <a:latin typeface="Book Antiqua" pitchFamily="18" charset="0"/>
              </a:rPr>
              <a:t>Des douleurs de la mort</a:t>
            </a:r>
          </a:p>
        </p:txBody>
      </p:sp>
      <p:sp>
        <p:nvSpPr>
          <p:cNvPr id="17" name="ZoneTexte 16">
            <a:extLst>
              <a:ext uri="{FF2B5EF4-FFF2-40B4-BE49-F238E27FC236}">
                <a16:creationId xmlns:a16="http://schemas.microsoft.com/office/drawing/2014/main" id="{392C87A7-2D65-DE41-FD2C-526C37BD41D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D966C1D-1E5D-6D3F-EE15-847263DFA7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9066135"/>
      </p:ext>
    </p:extLst>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أعطيتنا </a:t>
            </a:r>
            <a:endParaRPr lang="fr-FR" sz="3200" dirty="0">
              <a:solidFill>
                <a:prstClr val="white"/>
              </a:solidFill>
            </a:endParaRPr>
          </a:p>
          <a:p>
            <a:pPr algn="just" rtl="1"/>
            <a:r>
              <a:rPr lang="ar-EG" sz="3200" dirty="0">
                <a:solidFill>
                  <a:prstClr val="white"/>
                </a:solidFill>
              </a:rPr>
              <a:t>روح البـنوة</a:t>
            </a:r>
            <a:endParaRPr lang="fr-FR" sz="3200" dirty="0">
              <a:solidFill>
                <a:prstClr val="white"/>
              </a:solidFill>
            </a:endParaRPr>
          </a:p>
          <a:p>
            <a:pPr algn="just" rtl="1"/>
            <a:r>
              <a:rPr lang="ar-EG" sz="3200" dirty="0">
                <a:solidFill>
                  <a:prstClr val="white"/>
                </a:solidFill>
              </a:rPr>
              <a:t>نـسبحـك ونباركـك </a:t>
            </a:r>
            <a:endParaRPr lang="fr-FR" sz="3200" dirty="0">
              <a:solidFill>
                <a:prstClr val="white"/>
              </a:solidFill>
            </a:endParaRPr>
          </a:p>
          <a:p>
            <a:pPr algn="just" rtl="1"/>
            <a:r>
              <a:rPr lang="ar-EG" sz="3200" dirty="0">
                <a:solidFill>
                  <a:prstClr val="white"/>
                </a:solidFill>
              </a:rPr>
              <a:t>مع ملائكتـك.</a:t>
            </a:r>
            <a:endParaRPr lang="fr-FR" sz="3200" dirty="0">
              <a:solidFill>
                <a:prstClr val="white"/>
              </a:solidFill>
            </a:endParaRPr>
          </a:p>
        </p:txBody>
      </p:sp>
      <p:sp>
        <p:nvSpPr>
          <p:cNvPr id="6" name="Rectangle 5"/>
          <p:cNvSpPr/>
          <p:nvPr/>
        </p:nvSpPr>
        <p:spPr>
          <a:xfrm>
            <a:off x="323528" y="425008"/>
            <a:ext cx="4464496" cy="1815882"/>
          </a:xfrm>
          <a:prstGeom prst="rect">
            <a:avLst/>
          </a:prstGeom>
        </p:spPr>
        <p:txBody>
          <a:bodyPr wrap="square">
            <a:spAutoFit/>
          </a:bodyPr>
          <a:lstStyle/>
          <a:p>
            <a:pPr algn="just"/>
            <a:r>
              <a:rPr lang="fr-FR" sz="2800" dirty="0">
                <a:solidFill>
                  <a:prstClr val="white"/>
                </a:solidFill>
                <a:latin typeface="CS Avva Shenouda" pitchFamily="34" charset="0"/>
              </a:rPr>
              <a:t>¿ Ak] nan `</a:t>
            </a:r>
            <a:r>
              <a:rPr lang="fr-FR" sz="2800" dirty="0" err="1">
                <a:solidFill>
                  <a:prstClr val="white"/>
                </a:solidFill>
                <a:latin typeface="CS Avva Shenouda" pitchFamily="34" charset="0"/>
              </a:rPr>
              <a:t>mPi`pneuma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nekaggeloc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Tu nous as donné</a:t>
            </a:r>
          </a:p>
          <a:p>
            <a:pPr algn="ctr"/>
            <a:r>
              <a:rPr lang="fr-FR" sz="2800" b="1" dirty="0">
                <a:solidFill>
                  <a:prstClr val="white"/>
                </a:solidFill>
                <a:latin typeface="Book Antiqua" pitchFamily="18" charset="0"/>
              </a:rPr>
              <a:t>L’Esprit filial. Et nous</a:t>
            </a:r>
          </a:p>
          <a:p>
            <a:pPr algn="ctr"/>
            <a:r>
              <a:rPr lang="fr-FR" sz="2800" b="1" dirty="0">
                <a:solidFill>
                  <a:prstClr val="white"/>
                </a:solidFill>
                <a:latin typeface="Book Antiqua" pitchFamily="18" charset="0"/>
              </a:rPr>
              <a:t>Te louons, bénissons</a:t>
            </a:r>
          </a:p>
          <a:p>
            <a:pPr algn="ctr"/>
            <a:r>
              <a:rPr lang="fr-FR" sz="2800" b="1" dirty="0">
                <a:solidFill>
                  <a:prstClr val="white"/>
                </a:solidFill>
                <a:latin typeface="Book Antiqua" pitchFamily="18" charset="0"/>
              </a:rPr>
              <a:t>Avec Tes anges saints</a:t>
            </a:r>
          </a:p>
        </p:txBody>
      </p:sp>
      <p:sp>
        <p:nvSpPr>
          <p:cNvPr id="17" name="ZoneTexte 16">
            <a:extLst>
              <a:ext uri="{FF2B5EF4-FFF2-40B4-BE49-F238E27FC236}">
                <a16:creationId xmlns:a16="http://schemas.microsoft.com/office/drawing/2014/main" id="{65904071-E5B7-21FF-5C5E-F7876FA9028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97FD78C-1918-56AC-2F99-B299525F48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0784622"/>
      </p:ext>
    </p:extLst>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92953"/>
            <a:ext cx="3816424" cy="2123658"/>
          </a:xfrm>
          <a:prstGeom prst="rect">
            <a:avLst/>
          </a:prstGeom>
        </p:spPr>
        <p:txBody>
          <a:bodyPr wrap="square">
            <a:spAutoFit/>
          </a:bodyPr>
          <a:lstStyle/>
          <a:p>
            <a:pPr algn="just" rtl="1"/>
            <a:r>
              <a:rPr lang="ar-EG" sz="3200" dirty="0">
                <a:solidFill>
                  <a:prstClr val="white"/>
                </a:solidFill>
              </a:rPr>
              <a:t>أشـرق جسـديا </a:t>
            </a:r>
            <a:endParaRPr lang="fr-FR" sz="3200" dirty="0">
              <a:solidFill>
                <a:prstClr val="white"/>
              </a:solidFill>
            </a:endParaRPr>
          </a:p>
          <a:p>
            <a:pPr algn="just" rtl="1"/>
            <a:r>
              <a:rPr lang="ar-EG" sz="3200" dirty="0">
                <a:solidFill>
                  <a:prstClr val="white"/>
                </a:solidFill>
              </a:rPr>
              <a:t>من العـذراء </a:t>
            </a:r>
            <a:endParaRPr lang="fr-FR" sz="3200" dirty="0">
              <a:solidFill>
                <a:prstClr val="white"/>
              </a:solidFill>
            </a:endParaRPr>
          </a:p>
          <a:p>
            <a:pPr algn="just" rtl="1"/>
            <a:r>
              <a:rPr lang="ar-EG" sz="3200" dirty="0">
                <a:solidFill>
                  <a:prstClr val="white"/>
                </a:solidFill>
              </a:rPr>
              <a:t>بغيـر زرع بشـر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parut dans le corps</a:t>
            </a:r>
          </a:p>
          <a:p>
            <a:pPr algn="ctr"/>
            <a:r>
              <a:rPr lang="fr-FR" sz="2800" b="1" dirty="0">
                <a:solidFill>
                  <a:prstClr val="white"/>
                </a:solidFill>
                <a:latin typeface="Book Antiqua" pitchFamily="18" charset="0"/>
              </a:rPr>
              <a:t>Qu’Il a pris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9EE67FC0-C4EE-B689-2427-C30908C8C11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mPi`cnau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F074B62-8433-EB6F-0B60-BC47297346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20201270"/>
      </p:ext>
    </p:extLst>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845299"/>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Adam</a:t>
            </a:r>
          </a:p>
        </p:txBody>
      </p:sp>
      <p:sp>
        <p:nvSpPr>
          <p:cNvPr id="7" name="Rectangle 6"/>
          <p:cNvSpPr/>
          <p:nvPr/>
        </p:nvSpPr>
        <p:spPr>
          <a:xfrm>
            <a:off x="1143000" y="2463738"/>
            <a:ext cx="6858000" cy="1338828"/>
          </a:xfrm>
          <a:prstGeom prst="rect">
            <a:avLst/>
          </a:prstGeom>
        </p:spPr>
        <p:txBody>
          <a:bodyPr wrap="square">
            <a:spAutoFit/>
          </a:bodyPr>
          <a:lstStyle/>
          <a:p>
            <a:pPr algn="ctr"/>
            <a:r>
              <a:rPr lang="fr-FR" sz="4050" b="1" dirty="0">
                <a:solidFill>
                  <a:prstClr val="white"/>
                </a:solidFill>
                <a:latin typeface="Book Antiqua" pitchFamily="18" charset="0"/>
              </a:rPr>
              <a:t>Explication Adam de la théotokie du lundi</a:t>
            </a:r>
          </a:p>
        </p:txBody>
      </p:sp>
      <p:sp>
        <p:nvSpPr>
          <p:cNvPr id="17" name="ZoneTexte 16">
            <a:extLst>
              <a:ext uri="{FF2B5EF4-FFF2-40B4-BE49-F238E27FC236}">
                <a16:creationId xmlns:a16="http://schemas.microsoft.com/office/drawing/2014/main" id="{40F9380B-D23B-911E-6FC9-85E9BB9DF90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5C50359A-FED7-46E9-98EF-436945B418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2366041"/>
      </p:ext>
    </p:extLst>
  </p:cSld>
  <p:clrMapOvr>
    <a:overrideClrMapping bg1="lt1" tx1="dk1" bg2="lt2" tx2="dk2" accent1="accent1" accent2="accent2" accent3="accent3" accent4="accent4" accent5="accent5" accent6="accent6" hlink="hlink" folHlink="folHlink"/>
  </p:clrMapOvr>
</p:sld>
</file>

<file path=ppt/slides/slide7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88432" cy="2123658"/>
          </a:xfrm>
          <a:prstGeom prst="rect">
            <a:avLst/>
          </a:prstGeom>
        </p:spPr>
        <p:txBody>
          <a:bodyPr wrap="square">
            <a:spAutoFit/>
          </a:bodyPr>
          <a:lstStyle/>
          <a:p>
            <a:pPr algn="just" rtl="1"/>
            <a:r>
              <a:rPr lang="ar-EG" sz="3200" dirty="0">
                <a:solidFill>
                  <a:prstClr val="white"/>
                </a:solidFill>
              </a:rPr>
              <a:t>لساني </a:t>
            </a:r>
            <a:endParaRPr lang="fr-FR" sz="3200" dirty="0">
              <a:solidFill>
                <a:prstClr val="white"/>
              </a:solidFill>
            </a:endParaRPr>
          </a:p>
          <a:p>
            <a:pPr algn="just" rtl="1"/>
            <a:r>
              <a:rPr lang="ar-EG" sz="3200" dirty="0">
                <a:solidFill>
                  <a:prstClr val="white"/>
                </a:solidFill>
              </a:rPr>
              <a:t>الضعيف الخاطئ </a:t>
            </a:r>
            <a:endParaRPr lang="fr-FR" sz="3200" dirty="0">
              <a:solidFill>
                <a:prstClr val="white"/>
              </a:solidFill>
            </a:endParaRPr>
          </a:p>
          <a:p>
            <a:pPr algn="just" rtl="1"/>
            <a:r>
              <a:rPr lang="ar-EG" sz="3200" dirty="0">
                <a:solidFill>
                  <a:prstClr val="white"/>
                </a:solidFill>
              </a:rPr>
              <a:t>لا يقدر أن ينطق </a:t>
            </a:r>
            <a:endParaRPr lang="fr-FR" sz="3200" dirty="0">
              <a:solidFill>
                <a:prstClr val="white"/>
              </a:solidFill>
            </a:endParaRPr>
          </a:p>
          <a:p>
            <a:pPr algn="just" rtl="1"/>
            <a:r>
              <a:rPr lang="ar-EG" sz="3200" dirty="0">
                <a:solidFill>
                  <a:prstClr val="white"/>
                </a:solidFill>
              </a:rPr>
              <a:t>بكرامتك يا مريم.</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Avva_Marcos" pitchFamily="82" charset="0"/>
              </a:rPr>
              <a:t>P</a:t>
            </a:r>
            <a:r>
              <a:rPr lang="fr-FR" sz="2800" dirty="0" err="1">
                <a:solidFill>
                  <a:prstClr val="white"/>
                </a:solidFill>
                <a:latin typeface="CS Avva Shenouda" pitchFamily="34" charset="0"/>
              </a:rPr>
              <a:t>alac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etjwjeb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nrefernobi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na`sjemjom</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ecaji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mpetaio</a:t>
            </a:r>
            <a:r>
              <a:rPr lang="fr-FR" sz="2800" dirty="0">
                <a:solidFill>
                  <a:prstClr val="white"/>
                </a:solidFill>
                <a:latin typeface="CS Avva Shenouda" pitchFamily="34" charset="0"/>
              </a:rPr>
              <a:t> Mari`a.</a:t>
            </a:r>
          </a:p>
        </p:txBody>
      </p:sp>
      <p:sp>
        <p:nvSpPr>
          <p:cNvPr id="7" name="Rectangle 6"/>
          <p:cNvSpPr/>
          <p:nvPr/>
        </p:nvSpPr>
        <p:spPr>
          <a:xfrm>
            <a:off x="2147829" y="2715766"/>
            <a:ext cx="4806534" cy="1815882"/>
          </a:xfrm>
          <a:prstGeom prst="rect">
            <a:avLst/>
          </a:prstGeom>
        </p:spPr>
        <p:txBody>
          <a:bodyPr wrap="square">
            <a:spAutoFit/>
          </a:bodyPr>
          <a:lstStyle/>
          <a:p>
            <a:pPr algn="ctr"/>
            <a:r>
              <a:rPr lang="fr-FR" sz="2800" b="1" dirty="0">
                <a:solidFill>
                  <a:prstClr val="white"/>
                </a:solidFill>
                <a:latin typeface="Book Antiqua" pitchFamily="18" charset="0"/>
              </a:rPr>
              <a:t>Voici ma faible langue</a:t>
            </a:r>
          </a:p>
          <a:p>
            <a:pPr algn="ctr"/>
            <a:r>
              <a:rPr lang="fr-FR" sz="2800" b="1" dirty="0">
                <a:solidFill>
                  <a:prstClr val="white"/>
                </a:solidFill>
                <a:latin typeface="Book Antiqua" pitchFamily="18" charset="0"/>
              </a:rPr>
              <a:t>Ma langue pécheresse</a:t>
            </a:r>
          </a:p>
          <a:p>
            <a:pPr algn="ctr"/>
            <a:r>
              <a:rPr lang="fr-FR" sz="2800" b="1" dirty="0">
                <a:solidFill>
                  <a:prstClr val="white"/>
                </a:solidFill>
                <a:latin typeface="Book Antiqua" pitchFamily="18" charset="0"/>
              </a:rPr>
              <a:t>Ne peut pas prononcer</a:t>
            </a:r>
          </a:p>
          <a:p>
            <a:pPr algn="ctr"/>
            <a:r>
              <a:rPr lang="fr-FR" sz="2800" b="1" dirty="0">
                <a:solidFill>
                  <a:prstClr val="white"/>
                </a:solidFill>
                <a:latin typeface="Book Antiqua" pitchFamily="18" charset="0"/>
              </a:rPr>
              <a:t>Ton honneur, ô Marie</a:t>
            </a:r>
          </a:p>
        </p:txBody>
      </p:sp>
      <p:sp>
        <p:nvSpPr>
          <p:cNvPr id="17" name="ZoneTexte 16">
            <a:extLst>
              <a:ext uri="{FF2B5EF4-FFF2-40B4-BE49-F238E27FC236}">
                <a16:creationId xmlns:a16="http://schemas.microsoft.com/office/drawing/2014/main" id="{8ADA7100-8C48-F8C8-8257-56D1BD62D0F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89F466DD-B3CF-7D7B-4B1A-D6A202AE23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7217909"/>
      </p:ext>
    </p:extLst>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لأن آدم أبانا </a:t>
            </a:r>
            <a:endParaRPr lang="fr-FR" sz="3200" dirty="0">
              <a:solidFill>
                <a:prstClr val="white"/>
              </a:solidFill>
            </a:endParaRPr>
          </a:p>
          <a:p>
            <a:pPr algn="just" rtl="1"/>
            <a:r>
              <a:rPr lang="ar-EG" sz="3200" dirty="0">
                <a:solidFill>
                  <a:prstClr val="white"/>
                </a:solidFill>
              </a:rPr>
              <a:t>المخلوق الأول </a:t>
            </a:r>
            <a:endParaRPr lang="fr-FR" sz="3200" dirty="0">
              <a:solidFill>
                <a:prstClr val="white"/>
              </a:solidFill>
            </a:endParaRPr>
          </a:p>
          <a:p>
            <a:pPr algn="just" rtl="1"/>
            <a:r>
              <a:rPr lang="ar-EG" sz="3200" dirty="0" err="1">
                <a:solidFill>
                  <a:prstClr val="white"/>
                </a:solidFill>
              </a:rPr>
              <a:t>بيدى</a:t>
            </a:r>
            <a:r>
              <a:rPr lang="ar-EG" sz="3200" dirty="0">
                <a:solidFill>
                  <a:prstClr val="white"/>
                </a:solidFill>
              </a:rPr>
              <a:t> الله </a:t>
            </a:r>
            <a:endParaRPr lang="fr-FR" sz="3200" dirty="0">
              <a:solidFill>
                <a:prstClr val="white"/>
              </a:solidFill>
            </a:endParaRPr>
          </a:p>
          <a:p>
            <a:pPr algn="just" rtl="1"/>
            <a:r>
              <a:rPr lang="ar-EG" sz="3200" dirty="0">
                <a:solidFill>
                  <a:prstClr val="white"/>
                </a:solidFill>
              </a:rPr>
              <a:t>الخالق.</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Adam gar peniwt @ pisorp `n;ami`o @ qen nenjij </a:t>
            </a:r>
            <a:r>
              <a:rPr lang="it-IT" sz="2800">
                <a:solidFill>
                  <a:prstClr val="white"/>
                </a:solidFill>
                <a:latin typeface="CS Avva Shenouda" pitchFamily="34" charset="0"/>
              </a:rPr>
              <a:t>`m`V</a:t>
            </a:r>
            <a:r>
              <a:rPr lang="it-IT" sz="2800" dirty="0">
                <a:solidFill>
                  <a:prstClr val="white"/>
                </a:solidFill>
                <a:latin typeface="CS Avva Shenouda" pitchFamily="34" charset="0"/>
              </a:rPr>
              <a:t>] @ pidymiourgoc.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notre père Adam</a:t>
            </a:r>
          </a:p>
          <a:p>
            <a:pPr algn="ctr"/>
            <a:r>
              <a:rPr lang="fr-FR" sz="2800" b="1" dirty="0">
                <a:solidFill>
                  <a:prstClr val="white"/>
                </a:solidFill>
                <a:latin typeface="Book Antiqua" pitchFamily="18" charset="0"/>
              </a:rPr>
              <a:t>Lui, le premier qui fut</a:t>
            </a:r>
          </a:p>
          <a:p>
            <a:pPr algn="ctr"/>
            <a:r>
              <a:rPr lang="fr-FR" sz="2800" b="1" dirty="0">
                <a:solidFill>
                  <a:prstClr val="white"/>
                </a:solidFill>
                <a:latin typeface="Book Antiqua" pitchFamily="18" charset="0"/>
              </a:rPr>
              <a:t>Créé des mains de Dieu</a:t>
            </a:r>
          </a:p>
          <a:p>
            <a:pPr algn="ctr"/>
            <a:r>
              <a:rPr lang="fr-FR" sz="2800" b="1" dirty="0">
                <a:solidFill>
                  <a:prstClr val="white"/>
                </a:solidFill>
                <a:latin typeface="Book Antiqua" pitchFamily="18" charset="0"/>
              </a:rPr>
              <a:t>De Dieu le Créateur</a:t>
            </a:r>
          </a:p>
        </p:txBody>
      </p:sp>
      <p:sp>
        <p:nvSpPr>
          <p:cNvPr id="17" name="ZoneTexte 16">
            <a:extLst>
              <a:ext uri="{FF2B5EF4-FFF2-40B4-BE49-F238E27FC236}">
                <a16:creationId xmlns:a16="http://schemas.microsoft.com/office/drawing/2014/main" id="{93F4C73F-A1CB-E21E-5353-7A241D1C51F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9B23A628-F07F-C022-4720-A976AFC911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9275472"/>
      </p:ext>
    </p:extLst>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1510"/>
            <a:ext cx="3816424" cy="2123658"/>
          </a:xfrm>
          <a:prstGeom prst="rect">
            <a:avLst/>
          </a:prstGeom>
        </p:spPr>
        <p:txBody>
          <a:bodyPr wrap="square">
            <a:spAutoFit/>
          </a:bodyPr>
          <a:lstStyle/>
          <a:p>
            <a:pPr algn="just" rtl="1"/>
            <a:r>
              <a:rPr lang="ar-EG" sz="3200" dirty="0">
                <a:solidFill>
                  <a:prstClr val="white"/>
                </a:solidFill>
              </a:rPr>
              <a:t>بمشورة حواء </a:t>
            </a:r>
            <a:endParaRPr lang="fr-FR" sz="3200" dirty="0">
              <a:solidFill>
                <a:prstClr val="white"/>
              </a:solidFill>
            </a:endParaRPr>
          </a:p>
          <a:p>
            <a:pPr algn="just" rtl="1"/>
            <a:r>
              <a:rPr lang="ar-EG" sz="3200" dirty="0">
                <a:solidFill>
                  <a:prstClr val="white"/>
                </a:solidFill>
              </a:rPr>
              <a:t>أمنا الأولى </a:t>
            </a:r>
            <a:endParaRPr lang="fr-FR" sz="3200" dirty="0">
              <a:solidFill>
                <a:prstClr val="white"/>
              </a:solidFill>
            </a:endParaRPr>
          </a:p>
          <a:p>
            <a:pPr algn="just" rtl="1"/>
            <a:r>
              <a:rPr lang="ar-EG" sz="3200" dirty="0">
                <a:solidFill>
                  <a:prstClr val="white"/>
                </a:solidFill>
              </a:rPr>
              <a:t>أكل آدم </a:t>
            </a:r>
            <a:endParaRPr lang="fr-FR" sz="3200" dirty="0">
              <a:solidFill>
                <a:prstClr val="white"/>
              </a:solidFill>
            </a:endParaRPr>
          </a:p>
          <a:p>
            <a:pPr algn="just" rtl="1"/>
            <a:r>
              <a:rPr lang="ar-EG" sz="3200" dirty="0">
                <a:solidFill>
                  <a:prstClr val="white"/>
                </a:solidFill>
              </a:rPr>
              <a:t>من ثمرة الشجرة.</a:t>
            </a:r>
            <a:endParaRPr lang="fr-FR" sz="3200" dirty="0">
              <a:solidFill>
                <a:prstClr val="white"/>
              </a:solidFill>
            </a:endParaRPr>
          </a:p>
        </p:txBody>
      </p:sp>
      <p:sp>
        <p:nvSpPr>
          <p:cNvPr id="6" name="Rectangle 5"/>
          <p:cNvSpPr/>
          <p:nvPr/>
        </p:nvSpPr>
        <p:spPr>
          <a:xfrm>
            <a:off x="323528" y="425008"/>
            <a:ext cx="4734526" cy="1815882"/>
          </a:xfrm>
          <a:prstGeom prst="rect">
            <a:avLst/>
          </a:prstGeom>
        </p:spPr>
        <p:txBody>
          <a:bodyPr wrap="square">
            <a:spAutoFit/>
          </a:bodyPr>
          <a:lstStyle/>
          <a:p>
            <a:pPr algn="just"/>
            <a:r>
              <a:rPr lang="fr-FR" sz="2800" dirty="0">
                <a:solidFill>
                  <a:prstClr val="white"/>
                </a:solidFill>
                <a:latin typeface="CS Avva Shenouda" pitchFamily="34" charset="0"/>
              </a:rPr>
              <a:t>Hiten `</a:t>
            </a:r>
            <a:r>
              <a:rPr lang="fr-FR" sz="2800" dirty="0" err="1">
                <a:solidFill>
                  <a:prstClr val="white"/>
                </a:solidFill>
                <a:latin typeface="CS Avva Shenouda" pitchFamily="34" charset="0"/>
              </a:rPr>
              <a:t>pco</a:t>
            </a:r>
            <a:r>
              <a:rPr lang="fr-FR" sz="2800" dirty="0">
                <a:solidFill>
                  <a:prstClr val="white"/>
                </a:solidFill>
                <a:latin typeface="CS Avva Shenouda" pitchFamily="34" charset="0"/>
              </a:rPr>
              <a:t>[ni `</a:t>
            </a:r>
            <a:r>
              <a:rPr lang="fr-FR" sz="2800" dirty="0" err="1">
                <a:solidFill>
                  <a:prstClr val="white"/>
                </a:solidFill>
                <a:latin typeface="CS Avva Shenouda" pitchFamily="34" charset="0"/>
              </a:rPr>
              <a:t>nEu`a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tensorpi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Adam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poutah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mpi`ssyn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par le conseil d’Eve</a:t>
            </a:r>
          </a:p>
          <a:p>
            <a:pPr algn="ctr"/>
            <a:r>
              <a:rPr lang="fr-FR" sz="2800" b="1" dirty="0">
                <a:solidFill>
                  <a:prstClr val="white"/>
                </a:solidFill>
                <a:latin typeface="Book Antiqua" pitchFamily="18" charset="0"/>
              </a:rPr>
              <a:t>Eve, notre première mère</a:t>
            </a:r>
          </a:p>
          <a:p>
            <a:pPr algn="ctr"/>
            <a:r>
              <a:rPr lang="fr-FR" sz="2800" b="1" dirty="0">
                <a:solidFill>
                  <a:prstClr val="white"/>
                </a:solidFill>
                <a:latin typeface="Book Antiqua" pitchFamily="18" charset="0"/>
              </a:rPr>
              <a:t>Adam mangea du fruit</a:t>
            </a:r>
          </a:p>
          <a:p>
            <a:pPr algn="ctr"/>
            <a:r>
              <a:rPr lang="fr-FR" sz="2800" b="1" dirty="0">
                <a:solidFill>
                  <a:prstClr val="white"/>
                </a:solidFill>
                <a:latin typeface="Book Antiqua" pitchFamily="18" charset="0"/>
              </a:rPr>
              <a:t>Mangea du fruit  de l’arbre</a:t>
            </a:r>
          </a:p>
        </p:txBody>
      </p:sp>
      <p:sp>
        <p:nvSpPr>
          <p:cNvPr id="17" name="ZoneTexte 16">
            <a:extLst>
              <a:ext uri="{FF2B5EF4-FFF2-40B4-BE49-F238E27FC236}">
                <a16:creationId xmlns:a16="http://schemas.microsoft.com/office/drawing/2014/main" id="{597EADEC-A8EA-7F80-2177-A74840EDEA2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82214732-5F8D-F4B0-8527-154B7976D8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4122786"/>
      </p:ext>
    </p:extLst>
  </p:cSld>
  <p:clrMapOvr>
    <a:masterClrMapping/>
  </p:clrMapOvr>
</p:sld>
</file>

<file path=ppt/slides/slide7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92953"/>
            <a:ext cx="3816424" cy="2123658"/>
          </a:xfrm>
          <a:prstGeom prst="rect">
            <a:avLst/>
          </a:prstGeom>
        </p:spPr>
        <p:txBody>
          <a:bodyPr wrap="square">
            <a:spAutoFit/>
          </a:bodyPr>
          <a:lstStyle/>
          <a:p>
            <a:pPr algn="just" rtl="1"/>
            <a:r>
              <a:rPr lang="ar-EG" sz="3200" dirty="0">
                <a:solidFill>
                  <a:prstClr val="white"/>
                </a:solidFill>
              </a:rPr>
              <a:t>فجاء على جنسنا </a:t>
            </a:r>
            <a:endParaRPr lang="fr-FR" sz="3200" dirty="0">
              <a:solidFill>
                <a:prstClr val="white"/>
              </a:solidFill>
            </a:endParaRPr>
          </a:p>
          <a:p>
            <a:pPr algn="just" rtl="1"/>
            <a:r>
              <a:rPr lang="ar-EG" sz="3200" dirty="0">
                <a:solidFill>
                  <a:prstClr val="white"/>
                </a:solidFill>
              </a:rPr>
              <a:t>وكل الخليقة </a:t>
            </a:r>
            <a:endParaRPr lang="fr-FR" sz="3200" dirty="0">
              <a:solidFill>
                <a:prstClr val="white"/>
              </a:solidFill>
            </a:endParaRPr>
          </a:p>
          <a:p>
            <a:pPr algn="just" rtl="1"/>
            <a:r>
              <a:rPr lang="ar-EG" sz="3200" dirty="0">
                <a:solidFill>
                  <a:prstClr val="white"/>
                </a:solidFill>
              </a:rPr>
              <a:t>سلطان </a:t>
            </a:r>
            <a:endParaRPr lang="fr-FR" sz="3200" dirty="0">
              <a:solidFill>
                <a:prstClr val="white"/>
              </a:solidFill>
            </a:endParaRPr>
          </a:p>
          <a:p>
            <a:pPr algn="just" rtl="1"/>
            <a:r>
              <a:rPr lang="ar-EG" sz="3200" dirty="0">
                <a:solidFill>
                  <a:prstClr val="white"/>
                </a:solidFill>
              </a:rPr>
              <a:t>الموت والفساد.</a:t>
            </a:r>
            <a:endParaRPr lang="fr-FR" sz="3200" dirty="0">
              <a:solidFill>
                <a:prstClr val="white"/>
              </a:solidFill>
            </a:endParaRPr>
          </a:p>
        </p:txBody>
      </p:sp>
      <p:sp>
        <p:nvSpPr>
          <p:cNvPr id="6" name="Rectangle 5"/>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ktycic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ersisi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ptako</a:t>
            </a:r>
            <a:r>
              <a:rPr lang="fr-FR" sz="2800" dirty="0">
                <a:solidFill>
                  <a:prstClr val="white"/>
                </a:solidFill>
                <a:latin typeface="CS Avva Shenouda" pitchFamily="34" charset="0"/>
              </a:rPr>
              <a:t>.</a:t>
            </a:r>
          </a:p>
        </p:txBody>
      </p:sp>
      <p:sp>
        <p:nvSpPr>
          <p:cNvPr id="7" name="Rectangle 6"/>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Alors la création</a:t>
            </a:r>
          </a:p>
          <a:p>
            <a:pPr algn="ctr"/>
            <a:r>
              <a:rPr lang="fr-FR" sz="2800" b="1" dirty="0">
                <a:solidFill>
                  <a:prstClr val="white"/>
                </a:solidFill>
                <a:latin typeface="Book Antiqua" pitchFamily="18" charset="0"/>
              </a:rPr>
              <a:t>Et notre race connurent</a:t>
            </a:r>
          </a:p>
          <a:p>
            <a:pPr algn="ctr"/>
            <a:r>
              <a:rPr lang="fr-FR" sz="2800" b="1" dirty="0">
                <a:solidFill>
                  <a:prstClr val="white"/>
                </a:solidFill>
                <a:latin typeface="Book Antiqua" pitchFamily="18" charset="0"/>
              </a:rPr>
              <a:t>La puissance de la mort</a:t>
            </a:r>
          </a:p>
          <a:p>
            <a:pPr algn="ctr"/>
            <a:r>
              <a:rPr lang="fr-FR" sz="2800" b="1" dirty="0">
                <a:solidFill>
                  <a:prstClr val="white"/>
                </a:solidFill>
                <a:latin typeface="Book Antiqua" pitchFamily="18" charset="0"/>
              </a:rPr>
              <a:t>Et de la corruption</a:t>
            </a:r>
          </a:p>
        </p:txBody>
      </p:sp>
      <p:sp>
        <p:nvSpPr>
          <p:cNvPr id="17" name="ZoneTexte 16">
            <a:extLst>
              <a:ext uri="{FF2B5EF4-FFF2-40B4-BE49-F238E27FC236}">
                <a16:creationId xmlns:a16="http://schemas.microsoft.com/office/drawing/2014/main" id="{FECE3177-D8D0-E755-71DF-805ECE812B6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7A7A049E-FE1C-3A33-E463-8015D6993C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8251354"/>
      </p:ext>
    </p:extLst>
  </p:cSld>
  <p:clrMapOvr>
    <a:masterClrMapping/>
  </p:clrMapOvr>
</p:sld>
</file>

<file path=ppt/slides/slide7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29068" cy="2123658"/>
          </a:xfrm>
          <a:prstGeom prst="rect">
            <a:avLst/>
          </a:prstGeom>
        </p:spPr>
        <p:txBody>
          <a:bodyPr wrap="square">
            <a:spAutoFit/>
          </a:bodyPr>
          <a:lstStyle/>
          <a:p>
            <a:pPr algn="just" rtl="1"/>
            <a:r>
              <a:rPr lang="ar-EG" sz="3200" dirty="0">
                <a:solidFill>
                  <a:prstClr val="white"/>
                </a:solidFill>
              </a:rPr>
              <a:t>ومن قبل مريم </a:t>
            </a:r>
            <a:endParaRPr lang="fr-FR" sz="3200" dirty="0">
              <a:solidFill>
                <a:prstClr val="white"/>
              </a:solidFill>
            </a:endParaRPr>
          </a:p>
          <a:p>
            <a:pPr algn="just" rtl="1"/>
            <a:r>
              <a:rPr lang="ar-EG" sz="3200" dirty="0">
                <a:solidFill>
                  <a:prstClr val="white"/>
                </a:solidFill>
              </a:rPr>
              <a:t>والدة الاله </a:t>
            </a:r>
            <a:endParaRPr lang="fr-FR" sz="3200" dirty="0">
              <a:solidFill>
                <a:prstClr val="white"/>
              </a:solidFill>
            </a:endParaRPr>
          </a:p>
          <a:p>
            <a:pPr algn="just" rtl="1"/>
            <a:r>
              <a:rPr lang="ar-EG" sz="3200" dirty="0">
                <a:solidFill>
                  <a:prstClr val="white"/>
                </a:solidFill>
              </a:rPr>
              <a:t>أرجع آدم الى رئاسته </a:t>
            </a:r>
            <a:endParaRPr lang="fr-FR" sz="3200" dirty="0">
              <a:solidFill>
                <a:prstClr val="white"/>
              </a:solidFill>
            </a:endParaRPr>
          </a:p>
          <a:p>
            <a:pPr algn="just" rtl="1"/>
            <a:r>
              <a:rPr lang="ar-EG" sz="3200" dirty="0">
                <a:solidFill>
                  <a:prstClr val="white"/>
                </a:solidFill>
              </a:rPr>
              <a:t>دفعة أخرى.</a:t>
            </a:r>
          </a:p>
        </p:txBody>
      </p:sp>
      <p:sp>
        <p:nvSpPr>
          <p:cNvPr id="6" name="Rectangle 5"/>
          <p:cNvSpPr/>
          <p:nvPr/>
        </p:nvSpPr>
        <p:spPr>
          <a:xfrm>
            <a:off x="323528" y="411510"/>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Mari`a @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autac;o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etefar,y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nkecop</a:t>
            </a:r>
            <a:endParaRPr lang="fr-FR" sz="2800" dirty="0">
              <a:solidFill>
                <a:prstClr val="white"/>
              </a:solidFill>
              <a:latin typeface="CS Avva Shenouda" pitchFamily="34" charset="0"/>
            </a:endParaRPr>
          </a:p>
        </p:txBody>
      </p:sp>
      <p:sp>
        <p:nvSpPr>
          <p:cNvPr id="7" name="Rectangle 6"/>
          <p:cNvSpPr/>
          <p:nvPr/>
        </p:nvSpPr>
        <p:spPr>
          <a:xfrm>
            <a:off x="2087724"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alors par Marie</a:t>
            </a:r>
          </a:p>
          <a:p>
            <a:pPr algn="ctr"/>
            <a:r>
              <a:rPr lang="fr-FR" sz="2800" b="1" dirty="0">
                <a:solidFill>
                  <a:prstClr val="white"/>
                </a:solidFill>
                <a:latin typeface="Book Antiqua" pitchFamily="18" charset="0"/>
              </a:rPr>
              <a:t>Marie, Mère de Dieu</a:t>
            </a:r>
          </a:p>
          <a:p>
            <a:pPr algn="ctr"/>
            <a:r>
              <a:rPr lang="fr-FR" sz="2800" b="1" dirty="0">
                <a:solidFill>
                  <a:prstClr val="white"/>
                </a:solidFill>
                <a:latin typeface="Book Antiqua" pitchFamily="18" charset="0"/>
              </a:rPr>
              <a:t>Adam fut ramené</a:t>
            </a:r>
          </a:p>
          <a:p>
            <a:pPr algn="ctr"/>
            <a:r>
              <a:rPr lang="fr-FR" sz="2800" b="1" dirty="0">
                <a:solidFill>
                  <a:prstClr val="white"/>
                </a:solidFill>
                <a:latin typeface="Book Antiqua" pitchFamily="18" charset="0"/>
              </a:rPr>
              <a:t>A Son autorité</a:t>
            </a:r>
          </a:p>
        </p:txBody>
      </p:sp>
      <p:sp>
        <p:nvSpPr>
          <p:cNvPr id="17" name="ZoneTexte 16">
            <a:extLst>
              <a:ext uri="{FF2B5EF4-FFF2-40B4-BE49-F238E27FC236}">
                <a16:creationId xmlns:a16="http://schemas.microsoft.com/office/drawing/2014/main" id="{67309F0E-6447-58EA-4C7C-C46607F234F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EC279ABB-EAB5-9EC2-F1A9-E7A85CFE0A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6720353"/>
      </p:ext>
    </p:extLst>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71175"/>
            <a:ext cx="3816424" cy="2123658"/>
          </a:xfrm>
          <a:prstGeom prst="rect">
            <a:avLst/>
          </a:prstGeom>
        </p:spPr>
        <p:txBody>
          <a:bodyPr wrap="square">
            <a:spAutoFit/>
          </a:bodyPr>
          <a:lstStyle/>
          <a:p>
            <a:pPr algn="just" rtl="1"/>
            <a:r>
              <a:rPr lang="ar-EG" sz="3200" dirty="0">
                <a:solidFill>
                  <a:prstClr val="white"/>
                </a:solidFill>
              </a:rPr>
              <a:t>ها ان الملكين العاليين </a:t>
            </a:r>
            <a:endParaRPr lang="fr-FR" sz="3200" dirty="0">
              <a:solidFill>
                <a:prstClr val="white"/>
              </a:solidFill>
            </a:endParaRPr>
          </a:p>
          <a:p>
            <a:pPr algn="just" rtl="1"/>
            <a:r>
              <a:rPr lang="ar-EG" sz="3200" dirty="0">
                <a:solidFill>
                  <a:prstClr val="white"/>
                </a:solidFill>
              </a:rPr>
              <a:t>داود وسليمان </a:t>
            </a:r>
            <a:endParaRPr lang="fr-FR" sz="3200" dirty="0">
              <a:solidFill>
                <a:prstClr val="white"/>
              </a:solidFill>
            </a:endParaRPr>
          </a:p>
          <a:p>
            <a:pPr algn="just" rtl="1"/>
            <a:r>
              <a:rPr lang="ar-EG" sz="3200" dirty="0">
                <a:solidFill>
                  <a:prstClr val="white"/>
                </a:solidFill>
              </a:rPr>
              <a:t>يرتلان لها </a:t>
            </a:r>
            <a:endParaRPr lang="fr-FR" sz="3200" dirty="0">
              <a:solidFill>
                <a:prstClr val="white"/>
              </a:solidFill>
            </a:endParaRPr>
          </a:p>
          <a:p>
            <a:pPr algn="just" rtl="1"/>
            <a:r>
              <a:rPr lang="ar-EG" sz="3200" dirty="0">
                <a:solidFill>
                  <a:prstClr val="white"/>
                </a:solidFill>
              </a:rPr>
              <a:t>ويكرمانها.</a:t>
            </a:r>
            <a:endParaRPr lang="fr-FR" sz="3200" dirty="0">
              <a:solidFill>
                <a:prstClr val="white"/>
              </a:solidFill>
            </a:endParaRPr>
          </a:p>
        </p:txBody>
      </p:sp>
      <p:sp>
        <p:nvSpPr>
          <p:cNvPr id="6" name="Rectangle 5"/>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et[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euerhumnoc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eu]tai`o </a:t>
            </a:r>
            <a:r>
              <a:rPr lang="fr-FR" sz="2800" dirty="0" err="1">
                <a:solidFill>
                  <a:prstClr val="white"/>
                </a:solidFill>
                <a:latin typeface="CS Avva Shenouda" pitchFamily="34" charset="0"/>
              </a:rPr>
              <a:t>nac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Les deux rois élevés</a:t>
            </a:r>
          </a:p>
          <a:p>
            <a:pPr algn="ctr"/>
            <a:r>
              <a:rPr lang="fr-FR" sz="2800" b="1" dirty="0">
                <a:solidFill>
                  <a:prstClr val="white"/>
                </a:solidFill>
                <a:latin typeface="Book Antiqua" pitchFamily="18" charset="0"/>
              </a:rPr>
              <a:t>David et Salomon</a:t>
            </a:r>
          </a:p>
          <a:p>
            <a:pPr algn="ctr"/>
            <a:r>
              <a:rPr lang="fr-FR" sz="2800" b="1" dirty="0">
                <a:solidFill>
                  <a:prstClr val="white"/>
                </a:solidFill>
                <a:latin typeface="Book Antiqua" pitchFamily="18" charset="0"/>
              </a:rPr>
              <a:t>Tous deux l’avaient chantée</a:t>
            </a:r>
          </a:p>
          <a:p>
            <a:pPr algn="ctr"/>
            <a:r>
              <a:rPr lang="fr-FR" sz="2800" b="1" dirty="0">
                <a:solidFill>
                  <a:prstClr val="white"/>
                </a:solidFill>
                <a:latin typeface="Book Antiqua" pitchFamily="18" charset="0"/>
              </a:rPr>
              <a:t>Et l’avaient honorée</a:t>
            </a:r>
          </a:p>
        </p:txBody>
      </p:sp>
      <p:sp>
        <p:nvSpPr>
          <p:cNvPr id="17" name="ZoneTexte 16">
            <a:extLst>
              <a:ext uri="{FF2B5EF4-FFF2-40B4-BE49-F238E27FC236}">
                <a16:creationId xmlns:a16="http://schemas.microsoft.com/office/drawing/2014/main" id="{1B687FCA-E364-8083-64B7-97DAB38AF59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E0C9CA56-EF53-49E6-F15D-A1F4DC3FF2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491848"/>
      </p:ext>
    </p:extLst>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92953"/>
            <a:ext cx="3816424" cy="2123658"/>
          </a:xfrm>
          <a:prstGeom prst="rect">
            <a:avLst/>
          </a:prstGeom>
        </p:spPr>
        <p:txBody>
          <a:bodyPr wrap="square">
            <a:spAutoFit/>
          </a:bodyPr>
          <a:lstStyle/>
          <a:p>
            <a:pPr algn="just" rtl="1"/>
            <a:r>
              <a:rPr lang="ar-EG" sz="3200" dirty="0">
                <a:solidFill>
                  <a:prstClr val="white"/>
                </a:solidFill>
              </a:rPr>
              <a:t>داود </a:t>
            </a:r>
            <a:r>
              <a:rPr lang="ar-EG" sz="3200" dirty="0" err="1">
                <a:solidFill>
                  <a:prstClr val="white"/>
                </a:solidFill>
              </a:rPr>
              <a:t>النبى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تكلم بكرامتها </a:t>
            </a:r>
            <a:endParaRPr lang="fr-FR" sz="3200" dirty="0">
              <a:solidFill>
                <a:prstClr val="white"/>
              </a:solidFill>
            </a:endParaRPr>
          </a:p>
          <a:p>
            <a:pPr algn="just" rtl="1"/>
            <a:r>
              <a:rPr lang="ar-EG" sz="3200" dirty="0">
                <a:solidFill>
                  <a:prstClr val="white"/>
                </a:solidFill>
              </a:rPr>
              <a:t>ودعاها </a:t>
            </a:r>
            <a:endParaRPr lang="fr-FR" sz="3200" dirty="0">
              <a:solidFill>
                <a:prstClr val="white"/>
              </a:solidFill>
            </a:endParaRPr>
          </a:p>
          <a:p>
            <a:pPr algn="just" rtl="1"/>
            <a:r>
              <a:rPr lang="ar-EG" sz="3200" dirty="0">
                <a:solidFill>
                  <a:prstClr val="white"/>
                </a:solidFill>
              </a:rPr>
              <a:t>مدينة الله.</a:t>
            </a:r>
            <a:endParaRPr lang="fr-FR" sz="3200" dirty="0">
              <a:solidFill>
                <a:prstClr val="white"/>
              </a:solidFill>
            </a:endParaRPr>
          </a:p>
        </p:txBody>
      </p:sp>
      <p:sp>
        <p:nvSpPr>
          <p:cNvPr id="6" name="Rectangle 5"/>
          <p:cNvSpPr/>
          <p:nvPr/>
        </p:nvSpPr>
        <p:spPr>
          <a:xfrm>
            <a:off x="323528" y="465516"/>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epectai`o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a:t>
            </a:r>
          </a:p>
        </p:txBody>
      </p:sp>
      <p:sp>
        <p:nvSpPr>
          <p:cNvPr id="7" name="Rectangle 6"/>
          <p:cNvSpPr/>
          <p:nvPr/>
        </p:nvSpPr>
        <p:spPr>
          <a:xfrm>
            <a:off x="2147829" y="2787774"/>
            <a:ext cx="5070465" cy="1815882"/>
          </a:xfrm>
          <a:prstGeom prst="rect">
            <a:avLst/>
          </a:prstGeom>
        </p:spPr>
        <p:txBody>
          <a:bodyPr wrap="square">
            <a:spAutoFit/>
          </a:bodyPr>
          <a:lstStyle/>
          <a:p>
            <a:pPr algn="ctr"/>
            <a:r>
              <a:rPr lang="fr-FR" sz="2800" b="1" dirty="0">
                <a:solidFill>
                  <a:prstClr val="white"/>
                </a:solidFill>
                <a:latin typeface="Book Antiqua" pitchFamily="18" charset="0"/>
              </a:rPr>
              <a:t>Et David le prophète</a:t>
            </a:r>
          </a:p>
          <a:p>
            <a:pPr algn="ctr"/>
            <a:r>
              <a:rPr lang="fr-FR" sz="2800" b="1" dirty="0">
                <a:solidFill>
                  <a:prstClr val="white"/>
                </a:solidFill>
                <a:latin typeface="Book Antiqua" pitchFamily="18" charset="0"/>
              </a:rPr>
              <a:t>Parla de son honneur</a:t>
            </a:r>
          </a:p>
          <a:p>
            <a:pPr algn="ctr"/>
            <a:r>
              <a:rPr lang="fr-FR" sz="2800" b="1" dirty="0">
                <a:solidFill>
                  <a:prstClr val="white"/>
                </a:solidFill>
                <a:latin typeface="Book Antiqua" pitchFamily="18" charset="0"/>
              </a:rPr>
              <a:t>Et il l’avait nommée</a:t>
            </a:r>
          </a:p>
          <a:p>
            <a:pPr algn="ctr"/>
            <a:r>
              <a:rPr lang="fr-FR" sz="2800" b="1" dirty="0">
                <a:solidFill>
                  <a:prstClr val="white"/>
                </a:solidFill>
                <a:latin typeface="Book Antiqua" pitchFamily="18" charset="0"/>
              </a:rPr>
              <a:t>La cité de Dieu</a:t>
            </a:r>
          </a:p>
        </p:txBody>
      </p:sp>
      <p:sp>
        <p:nvSpPr>
          <p:cNvPr id="17" name="ZoneTexte 16">
            <a:extLst>
              <a:ext uri="{FF2B5EF4-FFF2-40B4-BE49-F238E27FC236}">
                <a16:creationId xmlns:a16="http://schemas.microsoft.com/office/drawing/2014/main" id="{5900BA08-5B7B-4FA9-6CAC-D66A5FC1492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EE87371B-F684-70B3-336A-22B2B6468E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6155372"/>
      </p:ext>
    </p:extLst>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وأيضا سليمان </a:t>
            </a:r>
            <a:endParaRPr lang="fr-FR" sz="3200" dirty="0">
              <a:solidFill>
                <a:prstClr val="white"/>
              </a:solidFill>
            </a:endParaRPr>
          </a:p>
          <a:p>
            <a:pPr algn="just" rtl="1"/>
            <a:r>
              <a:rPr lang="ar-EG" sz="3200" dirty="0">
                <a:solidFill>
                  <a:prstClr val="white"/>
                </a:solidFill>
              </a:rPr>
              <a:t>الجامعة </a:t>
            </a:r>
            <a:endParaRPr lang="fr-FR" sz="3200" dirty="0">
              <a:solidFill>
                <a:prstClr val="white"/>
              </a:solidFill>
            </a:endParaRPr>
          </a:p>
          <a:p>
            <a:pPr algn="just" rtl="1"/>
            <a:r>
              <a:rPr lang="ar-EG" sz="3200" dirty="0">
                <a:solidFill>
                  <a:prstClr val="white"/>
                </a:solidFill>
              </a:rPr>
              <a:t>هكذا يقول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نشيد الأنشاد.</a:t>
            </a:r>
            <a:endParaRPr lang="fr-FR" sz="3200" dirty="0">
              <a:solidFill>
                <a:prstClr val="white"/>
              </a:solidFill>
            </a:endParaRPr>
          </a:p>
        </p:txBody>
      </p:sp>
      <p:sp>
        <p:nvSpPr>
          <p:cNvPr id="6" name="Rectangle 5"/>
          <p:cNvSpPr/>
          <p:nvPr/>
        </p:nvSpPr>
        <p:spPr>
          <a:xfrm>
            <a:off x="323528" y="371003"/>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de on @ </a:t>
            </a:r>
            <a:r>
              <a:rPr lang="fr-FR" sz="2800" dirty="0" err="1">
                <a:solidFill>
                  <a:prstClr val="white"/>
                </a:solidFill>
                <a:latin typeface="CS Avva Shenouda" pitchFamily="34" charset="0"/>
              </a:rPr>
              <a:t>piek`klyciactyc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aussi Salomon</a:t>
            </a:r>
          </a:p>
          <a:p>
            <a:pPr algn="ctr"/>
            <a:r>
              <a:rPr lang="fr-FR" sz="2800" b="1" dirty="0">
                <a:solidFill>
                  <a:prstClr val="white"/>
                </a:solidFill>
                <a:latin typeface="Book Antiqua" pitchFamily="18" charset="0"/>
              </a:rPr>
              <a:t>Au Cantique des cantiques</a:t>
            </a:r>
          </a:p>
          <a:p>
            <a:pPr algn="ctr"/>
            <a:r>
              <a:rPr lang="fr-FR" sz="2800" b="1" dirty="0">
                <a:solidFill>
                  <a:prstClr val="white"/>
                </a:solidFill>
                <a:latin typeface="Book Antiqua" pitchFamily="18" charset="0"/>
              </a:rPr>
              <a:t>Aussi dans l’Ecclésiaste</a:t>
            </a:r>
          </a:p>
          <a:p>
            <a:pPr algn="ctr"/>
            <a:r>
              <a:rPr lang="fr-FR" sz="2800" b="1" dirty="0">
                <a:solidFill>
                  <a:prstClr val="white"/>
                </a:solidFill>
                <a:latin typeface="Book Antiqua" pitchFamily="18" charset="0"/>
              </a:rPr>
              <a:t>Ainsi avait parlé :</a:t>
            </a:r>
          </a:p>
        </p:txBody>
      </p:sp>
      <p:sp>
        <p:nvSpPr>
          <p:cNvPr id="17" name="ZoneTexte 16">
            <a:extLst>
              <a:ext uri="{FF2B5EF4-FFF2-40B4-BE49-F238E27FC236}">
                <a16:creationId xmlns:a16="http://schemas.microsoft.com/office/drawing/2014/main" id="{4B1EB4DD-8572-927F-12B8-F4E2B84AA18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2F3B3033-510C-77F2-4678-7E25DE54FA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1183010"/>
      </p:ext>
    </p:extLst>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يا أختى </a:t>
            </a:r>
            <a:r>
              <a:rPr lang="ar-EG" sz="3200" dirty="0" err="1">
                <a:solidFill>
                  <a:prstClr val="white"/>
                </a:solidFill>
              </a:rPr>
              <a:t>وخليلتى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الكاملة </a:t>
            </a:r>
            <a:endParaRPr lang="fr-FR" sz="3200" dirty="0">
              <a:solidFill>
                <a:prstClr val="white"/>
              </a:solidFill>
            </a:endParaRPr>
          </a:p>
          <a:p>
            <a:pPr algn="just" rtl="1"/>
            <a:r>
              <a:rPr lang="ar-EG" sz="3200" dirty="0">
                <a:solidFill>
                  <a:prstClr val="white"/>
                </a:solidFill>
              </a:rPr>
              <a:t>رائحة ثيابك </a:t>
            </a:r>
            <a:endParaRPr lang="fr-FR" sz="3200" dirty="0">
              <a:solidFill>
                <a:prstClr val="white"/>
              </a:solidFill>
            </a:endParaRPr>
          </a:p>
          <a:p>
            <a:pPr algn="just" rtl="1"/>
            <a:r>
              <a:rPr lang="ar-EG" sz="3200" dirty="0" err="1">
                <a:solidFill>
                  <a:prstClr val="white"/>
                </a:solidFill>
              </a:rPr>
              <a:t>هى</a:t>
            </a:r>
            <a:r>
              <a:rPr lang="ar-EG" sz="3200" dirty="0">
                <a:solidFill>
                  <a:prstClr val="white"/>
                </a:solidFill>
              </a:rPr>
              <a:t> عنبر.</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tacwni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ta`sveri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ne`hbwc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ou`arwmata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a:t>
            </a:r>
          </a:p>
        </p:txBody>
      </p:sp>
      <p:sp>
        <p:nvSpPr>
          <p:cNvPr id="7" name="Rectangle 6"/>
          <p:cNvSpPr/>
          <p:nvPr/>
        </p:nvSpPr>
        <p:spPr>
          <a:xfrm>
            <a:off x="1979712" y="2787774"/>
            <a:ext cx="5292588" cy="1815882"/>
          </a:xfrm>
          <a:prstGeom prst="rect">
            <a:avLst/>
          </a:prstGeom>
        </p:spPr>
        <p:txBody>
          <a:bodyPr wrap="square">
            <a:spAutoFit/>
          </a:bodyPr>
          <a:lstStyle/>
          <a:p>
            <a:pPr algn="ctr"/>
            <a:r>
              <a:rPr lang="fr-FR" sz="2800" b="1" dirty="0">
                <a:solidFill>
                  <a:prstClr val="white"/>
                </a:solidFill>
                <a:latin typeface="Book Antiqua" pitchFamily="18" charset="0"/>
              </a:rPr>
              <a:t>Ma sœur et mon amie</a:t>
            </a:r>
          </a:p>
          <a:p>
            <a:pPr algn="ctr"/>
            <a:r>
              <a:rPr lang="fr-FR" sz="2800" b="1" dirty="0">
                <a:solidFill>
                  <a:prstClr val="white"/>
                </a:solidFill>
                <a:latin typeface="Book Antiqua" pitchFamily="18" charset="0"/>
              </a:rPr>
              <a:t>Ô toi, toute parfaite</a:t>
            </a:r>
          </a:p>
          <a:p>
            <a:pPr algn="ctr"/>
            <a:r>
              <a:rPr lang="fr-FR" sz="2800" b="1" dirty="0">
                <a:solidFill>
                  <a:prstClr val="white"/>
                </a:solidFill>
                <a:latin typeface="Book Antiqua" pitchFamily="18" charset="0"/>
              </a:rPr>
              <a:t>L’odeur de ta parure</a:t>
            </a:r>
          </a:p>
          <a:p>
            <a:pPr algn="ctr"/>
            <a:r>
              <a:rPr lang="fr-FR" sz="2800" b="1" dirty="0">
                <a:solidFill>
                  <a:prstClr val="white"/>
                </a:solidFill>
                <a:latin typeface="Book Antiqua" pitchFamily="18" charset="0"/>
              </a:rPr>
              <a:t>Est arôme parfumé</a:t>
            </a:r>
          </a:p>
        </p:txBody>
      </p:sp>
      <p:sp>
        <p:nvSpPr>
          <p:cNvPr id="17" name="ZoneTexte 16">
            <a:extLst>
              <a:ext uri="{FF2B5EF4-FFF2-40B4-BE49-F238E27FC236}">
                <a16:creationId xmlns:a16="http://schemas.microsoft.com/office/drawing/2014/main" id="{CDB6710B-29DF-2924-4D91-718836D87AB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DBF67F11-94EA-1DB1-48AF-E8988C8D75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4871067"/>
      </p:ext>
    </p:extLst>
  </p:cSld>
  <p:clrMapOvr>
    <a:masterClrMapping/>
  </p:clrMapOvr>
</p:sld>
</file>

<file path=ppt/slides/slide7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63163"/>
            <a:ext cx="3816424" cy="2123658"/>
          </a:xfrm>
          <a:prstGeom prst="rect">
            <a:avLst/>
          </a:prstGeom>
        </p:spPr>
        <p:txBody>
          <a:bodyPr wrap="square">
            <a:spAutoFit/>
          </a:bodyPr>
          <a:lstStyle/>
          <a:p>
            <a:pPr algn="just" rtl="1"/>
            <a:r>
              <a:rPr lang="ar-EG" sz="3200" dirty="0">
                <a:solidFill>
                  <a:prstClr val="white"/>
                </a:solidFill>
              </a:rPr>
              <a:t>يا جميع العذارى </a:t>
            </a:r>
            <a:endParaRPr lang="fr-FR" sz="3200" dirty="0">
              <a:solidFill>
                <a:prstClr val="white"/>
              </a:solidFill>
            </a:endParaRPr>
          </a:p>
          <a:p>
            <a:pPr algn="just" rtl="1"/>
            <a:r>
              <a:rPr lang="ar-EG" sz="3200" dirty="0">
                <a:solidFill>
                  <a:prstClr val="white"/>
                </a:solidFill>
              </a:rPr>
              <a:t>أحببن الطهارة </a:t>
            </a:r>
            <a:endParaRPr lang="fr-FR" sz="3200" dirty="0">
              <a:solidFill>
                <a:prstClr val="white"/>
              </a:solidFill>
            </a:endParaRPr>
          </a:p>
          <a:p>
            <a:pPr algn="just" rtl="1"/>
            <a:r>
              <a:rPr lang="ar-EG" sz="3200" dirty="0">
                <a:solidFill>
                  <a:prstClr val="white"/>
                </a:solidFill>
              </a:rPr>
              <a:t>لكى تصرن بنات </a:t>
            </a:r>
            <a:endParaRPr lang="fr-FR" sz="3200" dirty="0">
              <a:solidFill>
                <a:prstClr val="white"/>
              </a:solidFill>
            </a:endParaRPr>
          </a:p>
          <a:p>
            <a:pPr algn="just" rtl="1"/>
            <a:r>
              <a:rPr lang="ar-EG" sz="3200" dirty="0">
                <a:solidFill>
                  <a:prstClr val="white"/>
                </a:solidFill>
              </a:rPr>
              <a:t>للقديسة مريم.</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pitoubo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ntetenswpi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nseri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a:t>
            </a:r>
            <a:r>
              <a:rPr lang="fr-FR" sz="2800" dirty="0">
                <a:solidFill>
                  <a:prstClr val="white"/>
                </a:solidFill>
                <a:latin typeface="CS Avva Shenouda" pitchFamily="34" charset="0"/>
              </a:rPr>
              <a:t>=e=;=u Mari`a.</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Ô vous toutes les vierges</a:t>
            </a:r>
          </a:p>
          <a:p>
            <a:pPr algn="ctr"/>
            <a:r>
              <a:rPr lang="fr-FR" sz="2800" b="1" dirty="0">
                <a:solidFill>
                  <a:prstClr val="white"/>
                </a:solidFill>
                <a:latin typeface="Book Antiqua" pitchFamily="18" charset="0"/>
              </a:rPr>
              <a:t>Aimez la pureté</a:t>
            </a:r>
          </a:p>
          <a:p>
            <a:pPr algn="ctr"/>
            <a:r>
              <a:rPr lang="fr-FR" sz="2800" b="1" dirty="0">
                <a:solidFill>
                  <a:prstClr val="white"/>
                </a:solidFill>
                <a:latin typeface="Book Antiqua" pitchFamily="18" charset="0"/>
              </a:rPr>
              <a:t>Pour devenir les filles</a:t>
            </a:r>
          </a:p>
          <a:p>
            <a:pPr algn="ctr"/>
            <a:r>
              <a:rPr lang="fr-FR" sz="2800" b="1" dirty="0">
                <a:solidFill>
                  <a:prstClr val="white"/>
                </a:solidFill>
                <a:latin typeface="Book Antiqua" pitchFamily="18" charset="0"/>
              </a:rPr>
              <a:t>De Très Sainte Marie</a:t>
            </a:r>
          </a:p>
        </p:txBody>
      </p:sp>
      <p:sp>
        <p:nvSpPr>
          <p:cNvPr id="17" name="ZoneTexte 16">
            <a:extLst>
              <a:ext uri="{FF2B5EF4-FFF2-40B4-BE49-F238E27FC236}">
                <a16:creationId xmlns:a16="http://schemas.microsoft.com/office/drawing/2014/main" id="{B6734652-7702-CAED-DFA9-709CF066AFB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46CE77BE-8B30-1B21-0483-9DE70B395E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6698882"/>
      </p:ext>
    </p:extLst>
  </p:cSld>
  <p:clrMapOvr>
    <a:masterClrMapping/>
  </p:clrMapOvr>
</p:sld>
</file>

<file path=ppt/slides/slide7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38947"/>
            <a:ext cx="3816424" cy="2123658"/>
          </a:xfrm>
          <a:prstGeom prst="rect">
            <a:avLst/>
          </a:prstGeom>
        </p:spPr>
        <p:txBody>
          <a:bodyPr wrap="square">
            <a:spAutoFit/>
          </a:bodyPr>
          <a:lstStyle/>
          <a:p>
            <a:pPr algn="just" rtl="1"/>
            <a:r>
              <a:rPr lang="ar-EG" sz="3200" dirty="0">
                <a:solidFill>
                  <a:prstClr val="white"/>
                </a:solidFill>
              </a:rPr>
              <a:t>لأن من قبلها </a:t>
            </a:r>
            <a:endParaRPr lang="fr-FR" sz="3200" dirty="0">
              <a:solidFill>
                <a:prstClr val="white"/>
              </a:solidFill>
            </a:endParaRPr>
          </a:p>
          <a:p>
            <a:pPr algn="just" rtl="1"/>
            <a:r>
              <a:rPr lang="ar-EG" sz="3200" dirty="0">
                <a:solidFill>
                  <a:prstClr val="white"/>
                </a:solidFill>
              </a:rPr>
              <a:t>وجدت النساء </a:t>
            </a:r>
            <a:endParaRPr lang="fr-FR" sz="3200" dirty="0">
              <a:solidFill>
                <a:prstClr val="white"/>
              </a:solidFill>
            </a:endParaRPr>
          </a:p>
          <a:p>
            <a:pPr algn="just" rtl="1"/>
            <a:r>
              <a:rPr lang="ar-EG" sz="3200" dirty="0">
                <a:solidFill>
                  <a:prstClr val="white"/>
                </a:solidFill>
              </a:rPr>
              <a:t>دالة </a:t>
            </a:r>
            <a:endParaRPr lang="fr-FR" sz="3200" dirty="0">
              <a:solidFill>
                <a:prstClr val="white"/>
              </a:solidFill>
            </a:endParaRPr>
          </a:p>
          <a:p>
            <a:pPr algn="just" rtl="1"/>
            <a:r>
              <a:rPr lang="ar-EG" sz="3200" dirty="0">
                <a:solidFill>
                  <a:prstClr val="white"/>
                </a:solidFill>
              </a:rPr>
              <a:t>أمام الرب.</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ouyi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ebolhitotc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a`pgenoc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nnih`omi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jimi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nouparryci`a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c’est par elle que</a:t>
            </a:r>
          </a:p>
          <a:p>
            <a:pPr algn="ctr"/>
            <a:r>
              <a:rPr lang="fr-FR" sz="2800" b="1" dirty="0">
                <a:solidFill>
                  <a:prstClr val="white"/>
                </a:solidFill>
                <a:latin typeface="Book Antiqua" pitchFamily="18" charset="0"/>
              </a:rPr>
              <a:t>Les femmes retrouvèrent</a:t>
            </a:r>
          </a:p>
          <a:p>
            <a:pPr algn="ctr"/>
            <a:r>
              <a:rPr lang="fr-FR" sz="2800" b="1" dirty="0">
                <a:solidFill>
                  <a:prstClr val="white"/>
                </a:solidFill>
                <a:latin typeface="Book Antiqua" pitchFamily="18" charset="0"/>
              </a:rPr>
              <a:t>Grâce et intimité</a:t>
            </a:r>
          </a:p>
          <a:p>
            <a:pPr algn="ctr"/>
            <a:r>
              <a:rPr lang="fr-FR" sz="2800" b="1" dirty="0">
                <a:solidFill>
                  <a:prstClr val="white"/>
                </a:solidFill>
                <a:latin typeface="Book Antiqua" pitchFamily="18" charset="0"/>
              </a:rPr>
              <a:t>Auprès du Seigneur Dieu</a:t>
            </a:r>
          </a:p>
        </p:txBody>
      </p:sp>
      <p:sp>
        <p:nvSpPr>
          <p:cNvPr id="17" name="ZoneTexte 16">
            <a:extLst>
              <a:ext uri="{FF2B5EF4-FFF2-40B4-BE49-F238E27FC236}">
                <a16:creationId xmlns:a16="http://schemas.microsoft.com/office/drawing/2014/main" id="{7291870F-A73F-637B-7346-F4DD608E6C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36D3BB6D-2175-13F0-9F76-921AE93804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2383450"/>
      </p:ext>
    </p:extLst>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ونحن أيضا نطلب </a:t>
            </a:r>
            <a:endParaRPr lang="fr-FR" sz="3200" dirty="0">
              <a:solidFill>
                <a:prstClr val="white"/>
              </a:solidFill>
            </a:endParaRPr>
          </a:p>
          <a:p>
            <a:pPr algn="just" rtl="1"/>
            <a:r>
              <a:rPr lang="ar-EG" sz="3200" dirty="0">
                <a:solidFill>
                  <a:prstClr val="white"/>
                </a:solidFill>
              </a:rPr>
              <a:t>أن نفوز برحمة </a:t>
            </a:r>
            <a:endParaRPr lang="fr-FR" sz="3200" dirty="0">
              <a:solidFill>
                <a:prstClr val="white"/>
              </a:solidFill>
            </a:endParaRPr>
          </a:p>
          <a:p>
            <a:pPr algn="just" rtl="1"/>
            <a:r>
              <a:rPr lang="ar-EG" sz="3200" dirty="0">
                <a:solidFill>
                  <a:prstClr val="white"/>
                </a:solidFill>
              </a:rPr>
              <a:t>بشفاعاتك </a:t>
            </a:r>
            <a:endParaRPr lang="fr-FR" sz="3200" dirty="0">
              <a:solidFill>
                <a:prstClr val="white"/>
              </a:solidFill>
            </a:endParaRPr>
          </a:p>
          <a:p>
            <a:pPr algn="just" rtl="1"/>
            <a:r>
              <a:rPr lang="ar-EG" sz="3200" dirty="0">
                <a:solidFill>
                  <a:prstClr val="white"/>
                </a:solidFill>
              </a:rPr>
              <a:t>عند محب البشر.</a:t>
            </a:r>
            <a:endParaRPr lang="fr-FR" sz="3200" dirty="0">
              <a:solidFill>
                <a:prstClr val="white"/>
              </a:solidFill>
            </a:endParaRPr>
          </a:p>
        </p:txBody>
      </p:sp>
      <p:sp>
        <p:nvSpPr>
          <p:cNvPr id="6" name="Rectangle 5"/>
          <p:cNvSpPr/>
          <p:nvPr/>
        </p:nvSpPr>
        <p:spPr>
          <a:xfrm>
            <a:off x="323528" y="37100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`Anon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tentwbh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e;rensasni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ntotf</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mpimairwmi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Aussi nous demandons</a:t>
            </a:r>
          </a:p>
          <a:p>
            <a:pPr algn="ctr"/>
            <a:r>
              <a:rPr lang="fr-FR" sz="2800" b="1" dirty="0">
                <a:solidFill>
                  <a:prstClr val="white"/>
                </a:solidFill>
                <a:latin typeface="Book Antiqua" pitchFamily="18" charset="0"/>
              </a:rPr>
              <a:t>D’avoir miséricorde</a:t>
            </a:r>
          </a:p>
          <a:p>
            <a:pPr algn="ctr"/>
            <a:r>
              <a:rPr lang="fr-FR" sz="2800" b="1" dirty="0">
                <a:solidFill>
                  <a:prstClr val="white"/>
                </a:solidFill>
                <a:latin typeface="Book Antiqua" pitchFamily="18" charset="0"/>
              </a:rPr>
              <a:t>Par tes intercessions</a:t>
            </a:r>
          </a:p>
          <a:p>
            <a:pPr algn="ctr"/>
            <a:r>
              <a:rPr lang="fr-FR" sz="2800" b="1" dirty="0">
                <a:solidFill>
                  <a:prstClr val="white"/>
                </a:solidFill>
                <a:latin typeface="Book Antiqua" pitchFamily="18" charset="0"/>
              </a:rPr>
              <a:t>Chez l’Ami des hommes</a:t>
            </a:r>
          </a:p>
        </p:txBody>
      </p:sp>
      <p:sp>
        <p:nvSpPr>
          <p:cNvPr id="2" name="Rectangle 1">
            <a:hlinkClick r:id="rId2" action="ppaction://hlinksldjump"/>
          </p:cNvPr>
          <p:cNvSpPr/>
          <p:nvPr/>
        </p:nvSpPr>
        <p:spPr>
          <a:xfrm>
            <a:off x="7847623" y="4299942"/>
            <a:ext cx="972849"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Avva_Marcos" pitchFamily="82" charset="0"/>
              </a:rPr>
              <a:t>N</a:t>
            </a:r>
            <a:r>
              <a:rPr lang="fr-FR" sz="1350" dirty="0" err="1">
                <a:solidFill>
                  <a:prstClr val="white"/>
                </a:solidFill>
                <a:latin typeface="CS Avva Shenouda" pitchFamily="34" charset="0"/>
              </a:rPr>
              <a:t>im</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gar</a:t>
            </a:r>
            <a:endParaRPr lang="fr-FR" sz="1350" dirty="0"/>
          </a:p>
        </p:txBody>
      </p:sp>
      <p:sp>
        <p:nvSpPr>
          <p:cNvPr id="18" name="ZoneTexte 17">
            <a:extLst>
              <a:ext uri="{FF2B5EF4-FFF2-40B4-BE49-F238E27FC236}">
                <a16:creationId xmlns:a16="http://schemas.microsoft.com/office/drawing/2014/main" id="{6C45F6F1-7AE4-58A1-1B7A-340957D50F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 </a:t>
            </a:r>
            <a:r>
              <a:rPr lang="fr-FR" sz="1200" dirty="0">
                <a:solidFill>
                  <a:prstClr val="white"/>
                </a:solidFill>
                <a:latin typeface="Book Antiqua" pitchFamily="18" charset="0"/>
              </a:rPr>
              <a:t>– Explication Adam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lundi</a:t>
            </a:r>
          </a:p>
        </p:txBody>
      </p:sp>
      <p:sp>
        <p:nvSpPr>
          <p:cNvPr id="19" name="ZoneTexte 18">
            <a:hlinkClick r:id="rId3" action="ppaction://hlinksldjump"/>
            <a:extLst>
              <a:ext uri="{FF2B5EF4-FFF2-40B4-BE49-F238E27FC236}">
                <a16:creationId xmlns:a16="http://schemas.microsoft.com/office/drawing/2014/main" id="{1C5AF9F6-48AD-5CBC-6377-980EFB4C2F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3414097"/>
      </p:ext>
    </p:extLst>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72678A7-A581-DE51-967E-20E5F5404C9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2F37665-504B-475C-26C1-B11320A7AC5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66AB7A9-2DEE-FC7F-C6D3-E4E1134ACCD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43B0AC2-558A-D312-257E-580E6633B35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a:solidFill>
                  <a:prstClr val="white"/>
                </a:solidFill>
                <a:latin typeface="CS Avva Shenouda" pitchFamily="34" charset="0"/>
              </a:rPr>
              <a:t>}'</a:t>
            </a:r>
            <a:r>
              <a:rPr lang="fr-FR" sz="3750" dirty="0" err="1">
                <a:solidFill>
                  <a:prstClr val="white"/>
                </a:solidFill>
                <a:latin typeface="CS Avva Shenouda" pitchFamily="34" charset="0"/>
              </a:rPr>
              <a:t>ali</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nte</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Pisomt</a:t>
            </a:r>
            <a:endParaRPr lang="fr-FR" sz="3750" dirty="0">
              <a:solidFill>
                <a:prstClr val="white"/>
              </a:solidFill>
              <a:latin typeface="CS Avva Shenouda" pitchFamily="34" charset="0"/>
            </a:endParaRPr>
          </a:p>
        </p:txBody>
      </p:sp>
      <p:sp>
        <p:nvSpPr>
          <p:cNvPr id="7" name="Rectangle 6"/>
          <p:cNvSpPr/>
          <p:nvPr/>
        </p:nvSpPr>
        <p:spPr>
          <a:xfrm>
            <a:off x="1143000" y="2969389"/>
            <a:ext cx="6858000" cy="715581"/>
          </a:xfrm>
          <a:prstGeom prst="rect">
            <a:avLst/>
          </a:prstGeom>
        </p:spPr>
        <p:txBody>
          <a:bodyPr wrap="square">
            <a:spAutoFit/>
          </a:bodyPr>
          <a:lstStyle/>
          <a:p>
            <a:pPr algn="ctr"/>
            <a:r>
              <a:rPr lang="fr-FR" sz="4050" b="1" dirty="0">
                <a:solidFill>
                  <a:prstClr val="white"/>
                </a:solidFill>
                <a:latin typeface="Book Antiqua" pitchFamily="18" charset="0"/>
              </a:rPr>
              <a:t>Psalie Adam du mardi</a:t>
            </a:r>
          </a:p>
        </p:txBody>
      </p:sp>
      <p:sp>
        <p:nvSpPr>
          <p:cNvPr id="2" name="Rectangle 1">
            <a:extLst>
              <a:ext uri="{FF2B5EF4-FFF2-40B4-BE49-F238E27FC236}">
                <a16:creationId xmlns:a16="http://schemas.microsoft.com/office/drawing/2014/main" id="{E9C3CC40-F2DB-4C47-BB92-144BBC62DE1A}"/>
              </a:ext>
            </a:extLst>
          </p:cNvPr>
          <p:cNvSpPr/>
          <p:nvPr/>
        </p:nvSpPr>
        <p:spPr>
          <a:xfrm>
            <a:off x="3098548" y="1836956"/>
            <a:ext cx="2773516" cy="584775"/>
          </a:xfrm>
          <a:prstGeom prst="rect">
            <a:avLst/>
          </a:prstGeom>
        </p:spPr>
        <p:txBody>
          <a:bodyPr wrap="none">
            <a:spAutoFit/>
          </a:bodyPr>
          <a:lstStyle/>
          <a:p>
            <a:r>
              <a:rPr lang="ar-AE" sz="3200" b="1" dirty="0" err="1">
                <a:solidFill>
                  <a:schemeClr val="bg1"/>
                </a:solidFill>
              </a:rPr>
              <a:t>ابصالية</a:t>
            </a:r>
            <a:r>
              <a:rPr lang="ar-AE" sz="3200" b="1" dirty="0">
                <a:solidFill>
                  <a:schemeClr val="bg1"/>
                </a:solidFill>
              </a:rPr>
              <a:t> يوم الثلاثاء</a:t>
            </a:r>
          </a:p>
        </p:txBody>
      </p:sp>
      <p:sp>
        <p:nvSpPr>
          <p:cNvPr id="18" name="ZoneTexte 17">
            <a:extLst>
              <a:ext uri="{FF2B5EF4-FFF2-40B4-BE49-F238E27FC236}">
                <a16:creationId xmlns:a16="http://schemas.microsoft.com/office/drawing/2014/main" id="{76C5947D-82A9-342C-1F42-F4A753B9B16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480A6AD-0D34-92CF-5388-1ADF385014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6750536"/>
      </p:ext>
    </p:extLst>
  </p:cSld>
  <p:clrMapOvr>
    <a:overrideClrMapping bg1="lt1" tx1="dk1" bg2="lt2" tx2="dk2" accent1="accent1" accent2="accent2" accent3="accent3" accent4="accent4" accent5="accent5" accent6="accent6" hlink="hlink" folHlink="folHlink"/>
  </p:clrMapOvr>
</p:sld>
</file>

<file path=ppt/slides/slide7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تعالى إلينا اليـوم </a:t>
            </a:r>
            <a:endParaRPr lang="fr-FR" sz="3200" dirty="0">
              <a:solidFill>
                <a:prstClr val="white"/>
              </a:solidFill>
            </a:endParaRPr>
          </a:p>
          <a:p>
            <a:pPr algn="just" rtl="1"/>
            <a:r>
              <a:rPr lang="ar-EG" sz="3200" dirty="0">
                <a:solidFill>
                  <a:prstClr val="white"/>
                </a:solidFill>
              </a:rPr>
              <a:t>يا سيـدنا المسيـح </a:t>
            </a:r>
            <a:endParaRPr lang="fr-FR" sz="3200" dirty="0">
              <a:solidFill>
                <a:prstClr val="white"/>
              </a:solidFill>
            </a:endParaRPr>
          </a:p>
          <a:p>
            <a:pPr algn="just" rtl="1"/>
            <a:r>
              <a:rPr lang="ar-EG" sz="3200" dirty="0">
                <a:solidFill>
                  <a:prstClr val="white"/>
                </a:solidFill>
              </a:rPr>
              <a:t>وأضيء علينا </a:t>
            </a:r>
            <a:endParaRPr lang="fr-FR" sz="3200" dirty="0">
              <a:solidFill>
                <a:prstClr val="white"/>
              </a:solidFill>
            </a:endParaRPr>
          </a:p>
          <a:p>
            <a:pPr algn="just" rtl="1"/>
            <a:r>
              <a:rPr lang="ar-EG" sz="3200" dirty="0" err="1">
                <a:solidFill>
                  <a:prstClr val="white"/>
                </a:solidFill>
              </a:rPr>
              <a:t>بلاهـوتـك</a:t>
            </a:r>
            <a:r>
              <a:rPr lang="ar-EG" sz="3200" dirty="0">
                <a:solidFill>
                  <a:prstClr val="white"/>
                </a:solidFill>
              </a:rPr>
              <a:t> العالي.</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Amou saron `mvoou @ `w Pennyb P=,=c @ `ariouwini</a:t>
            </a:r>
            <a:br>
              <a:rPr lang="pt-BR" sz="2800" dirty="0">
                <a:solidFill>
                  <a:prstClr val="white"/>
                </a:solidFill>
                <a:latin typeface="CS Avva Shenouda" pitchFamily="34" charset="0"/>
              </a:rPr>
            </a:br>
            <a:r>
              <a:rPr lang="pt-BR" sz="2800" dirty="0">
                <a:solidFill>
                  <a:prstClr val="white"/>
                </a:solidFill>
                <a:latin typeface="CS Avva Shenouda" pitchFamily="34" charset="0"/>
              </a:rPr>
              <a:t>`eron @ qen tekme;nou] et[oci.</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Viens à nous aujourd’hui</a:t>
            </a:r>
          </a:p>
          <a:p>
            <a:pPr algn="ctr"/>
            <a:r>
              <a:rPr lang="fr-FR" sz="2800" b="1" dirty="0">
                <a:solidFill>
                  <a:prstClr val="white"/>
                </a:solidFill>
                <a:latin typeface="Book Antiqua" pitchFamily="18" charset="0"/>
              </a:rPr>
              <a:t>Ô notre Maître le Christ</a:t>
            </a:r>
          </a:p>
          <a:p>
            <a:pPr algn="ctr"/>
            <a:r>
              <a:rPr lang="fr-FR" sz="2800" b="1" dirty="0">
                <a:solidFill>
                  <a:prstClr val="white"/>
                </a:solidFill>
                <a:latin typeface="Book Antiqua" pitchFamily="18" charset="0"/>
              </a:rPr>
              <a:t>Eclaire-nous de Ta</a:t>
            </a:r>
          </a:p>
          <a:p>
            <a:pPr algn="ctr"/>
            <a:r>
              <a:rPr lang="fr-FR" sz="2800" b="1" dirty="0">
                <a:solidFill>
                  <a:prstClr val="white"/>
                </a:solidFill>
                <a:latin typeface="Book Antiqua" pitchFamily="18" charset="0"/>
              </a:rPr>
              <a:t>Haute divinité</a:t>
            </a:r>
          </a:p>
        </p:txBody>
      </p:sp>
      <p:sp>
        <p:nvSpPr>
          <p:cNvPr id="17" name="ZoneTexte 16">
            <a:extLst>
              <a:ext uri="{FF2B5EF4-FFF2-40B4-BE49-F238E27FC236}">
                <a16:creationId xmlns:a16="http://schemas.microsoft.com/office/drawing/2014/main" id="{9A02A2FB-C7FE-FB4E-19C9-C89ACFCE329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252BCE9C-90B8-6BDC-86DB-67E4F53B0B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0494193"/>
      </p:ext>
    </p:extLst>
  </p:cSld>
  <p:clrMapOvr>
    <a:overrideClrMapping bg1="lt1" tx1="dk1" bg2="lt2" tx2="dk2" accent1="accent1" accent2="accent2" accent3="accent3" accent4="accent4" accent5="accent5" accent6="accent6" hlink="hlink" folHlink="folHlink"/>
  </p:clrMapOvr>
</p:sld>
</file>

<file path=ppt/slides/slide7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أرسل لنا هـذه </a:t>
            </a:r>
            <a:endParaRPr lang="fr-FR" sz="3200" dirty="0">
              <a:solidFill>
                <a:prstClr val="white"/>
              </a:solidFill>
            </a:endParaRPr>
          </a:p>
          <a:p>
            <a:pPr algn="just" rtl="1"/>
            <a:r>
              <a:rPr lang="ar-EG" sz="3200" dirty="0">
                <a:solidFill>
                  <a:prstClr val="white"/>
                </a:solidFill>
              </a:rPr>
              <a:t>النعمـة العظيمـة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لـروحك </a:t>
            </a:r>
            <a:endParaRPr lang="fr-FR" sz="3200" dirty="0">
              <a:solidFill>
                <a:prstClr val="white"/>
              </a:solidFill>
            </a:endParaRPr>
          </a:p>
          <a:p>
            <a:pPr algn="just" rtl="1"/>
            <a:r>
              <a:rPr lang="ar-EG" sz="3200" dirty="0">
                <a:solidFill>
                  <a:prstClr val="white"/>
                </a:solidFill>
              </a:rPr>
              <a:t>القـدوس الـُمعـزّي.</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Ouwrp `e`qryi `ejwn @ </a:t>
            </a:r>
            <a:br>
              <a:rPr lang="pt-BR" sz="2800" dirty="0">
                <a:solidFill>
                  <a:prstClr val="white"/>
                </a:solidFill>
                <a:latin typeface="CS Avva Shenouda" pitchFamily="34" charset="0"/>
              </a:rPr>
            </a:br>
            <a:r>
              <a:rPr lang="pt-BR" sz="2800" dirty="0">
                <a:solidFill>
                  <a:prstClr val="white"/>
                </a:solidFill>
                <a:latin typeface="CS Avva Shenouda" pitchFamily="34" charset="0"/>
              </a:rPr>
              <a:t>`mpainis] `n`hmot @ `nte Pek`pneuma =e=;=u @ </a:t>
            </a:r>
            <a:br>
              <a:rPr lang="pt-BR" sz="2800" dirty="0">
                <a:solidFill>
                  <a:prstClr val="white"/>
                </a:solidFill>
                <a:latin typeface="CS Avva Shenouda" pitchFamily="34" charset="0"/>
              </a:rPr>
            </a:br>
            <a:r>
              <a:rPr lang="pt-BR" sz="2800" dirty="0">
                <a:solidFill>
                  <a:prstClr val="white"/>
                </a:solidFill>
                <a:latin typeface="CS Avva Shenouda" pitchFamily="34" charset="0"/>
              </a:rPr>
              <a:t>`mParaklyton.</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Envoie-nous cette grâce</a:t>
            </a:r>
          </a:p>
          <a:p>
            <a:pPr algn="ctr"/>
            <a:r>
              <a:rPr lang="fr-FR" sz="2800" b="1" dirty="0">
                <a:solidFill>
                  <a:prstClr val="white"/>
                </a:solidFill>
                <a:latin typeface="Book Antiqua" pitchFamily="18" charset="0"/>
              </a:rPr>
              <a:t>Oui Cette immense grâce</a:t>
            </a:r>
          </a:p>
          <a:p>
            <a:pPr algn="ctr"/>
            <a:r>
              <a:rPr lang="fr-FR" sz="2800" b="1" dirty="0">
                <a:solidFill>
                  <a:prstClr val="white"/>
                </a:solidFill>
                <a:latin typeface="Book Antiqua" pitchFamily="18" charset="0"/>
              </a:rPr>
              <a:t>Celle de Ton Saint-Esprit</a:t>
            </a:r>
          </a:p>
          <a:p>
            <a:pPr algn="ctr"/>
            <a:r>
              <a:rPr lang="fr-FR" sz="2800" b="1" dirty="0">
                <a:solidFill>
                  <a:prstClr val="white"/>
                </a:solidFill>
                <a:latin typeface="Book Antiqua" pitchFamily="18" charset="0"/>
              </a:rPr>
              <a:t>L’Esprit Consolateur</a:t>
            </a:r>
          </a:p>
        </p:txBody>
      </p:sp>
      <p:sp>
        <p:nvSpPr>
          <p:cNvPr id="17" name="ZoneTexte 16">
            <a:extLst>
              <a:ext uri="{FF2B5EF4-FFF2-40B4-BE49-F238E27FC236}">
                <a16:creationId xmlns:a16="http://schemas.microsoft.com/office/drawing/2014/main" id="{DAEAAA6E-781B-1E0C-1FDF-AF0D53164E6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C6C9C9D-615E-276D-F90E-F195D4BDDA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7206908"/>
      </p:ext>
    </p:extLst>
  </p:cSld>
  <p:clrMapOvr>
    <a:overrideClrMapping bg1="lt1" tx1="dk1" bg2="lt2" tx2="dk2" accent1="accent1" accent2="accent2" accent3="accent3" accent4="accent4" accent5="accent5" accent6="accent6" hlink="hlink" folHlink="folHlink"/>
  </p:clrMapOvr>
</p:sld>
</file>

<file path=ppt/slides/slide7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لكى أنطـق </a:t>
            </a:r>
            <a:endParaRPr lang="fr-FR" sz="3200" dirty="0">
              <a:solidFill>
                <a:prstClr val="white"/>
              </a:solidFill>
            </a:endParaRPr>
          </a:p>
          <a:p>
            <a:pPr algn="just" rtl="1"/>
            <a:r>
              <a:rPr lang="ar-EG" sz="3200" dirty="0">
                <a:solidFill>
                  <a:prstClr val="white"/>
                </a:solidFill>
              </a:rPr>
              <a:t>بكـرامـة يسيـرة </a:t>
            </a:r>
            <a:endParaRPr lang="fr-FR" sz="3200" dirty="0">
              <a:solidFill>
                <a:prstClr val="white"/>
              </a:solidFill>
            </a:endParaRPr>
          </a:p>
          <a:p>
            <a:pPr algn="just" rtl="1"/>
            <a:r>
              <a:rPr lang="ar-EG" sz="3200" dirty="0">
                <a:solidFill>
                  <a:prstClr val="white"/>
                </a:solidFill>
              </a:rPr>
              <a:t>من أجـل أسمـك </a:t>
            </a:r>
            <a:endParaRPr lang="fr-FR" sz="3200" dirty="0">
              <a:solidFill>
                <a:prstClr val="white"/>
              </a:solidFill>
            </a:endParaRPr>
          </a:p>
          <a:p>
            <a:pPr algn="just" rtl="1"/>
            <a:r>
              <a:rPr lang="ar-EG" sz="3200" dirty="0">
                <a:solidFill>
                  <a:prstClr val="white"/>
                </a:solidFill>
              </a:rPr>
              <a:t>القـدوس المبارك </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Hina `ntacaji @ </a:t>
            </a:r>
            <a:br>
              <a:rPr lang="pt-BR" sz="2800" dirty="0">
                <a:solidFill>
                  <a:prstClr val="white"/>
                </a:solidFill>
                <a:latin typeface="CS Avva Shenouda" pitchFamily="34" charset="0"/>
              </a:rPr>
            </a:br>
            <a:r>
              <a:rPr lang="pt-BR" sz="2800" dirty="0">
                <a:solidFill>
                  <a:prstClr val="white"/>
                </a:solidFill>
                <a:latin typeface="CS Avva Shenouda" pitchFamily="34" charset="0"/>
              </a:rPr>
              <a:t>`nhankouji `ntai`o @ e;be Pekran =e=;=u @ ouoh et`cmarwout.</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Afin que je prononce</a:t>
            </a:r>
          </a:p>
          <a:p>
            <a:pPr algn="ctr"/>
            <a:r>
              <a:rPr lang="fr-FR" sz="2800" b="1" dirty="0">
                <a:solidFill>
                  <a:prstClr val="white"/>
                </a:solidFill>
                <a:latin typeface="Book Antiqua" pitchFamily="18" charset="0"/>
              </a:rPr>
              <a:t>Cet immense honneur</a:t>
            </a:r>
          </a:p>
          <a:p>
            <a:pPr algn="ctr"/>
            <a:r>
              <a:rPr lang="fr-FR" sz="2800" b="1" dirty="0">
                <a:solidFill>
                  <a:prstClr val="white"/>
                </a:solidFill>
                <a:latin typeface="Book Antiqua" pitchFamily="18" charset="0"/>
              </a:rPr>
              <a:t>Qui est à Ton Nom Saint</a:t>
            </a:r>
          </a:p>
          <a:p>
            <a:pPr algn="ctr"/>
            <a:r>
              <a:rPr lang="fr-FR" sz="2800" b="1" dirty="0">
                <a:solidFill>
                  <a:prstClr val="white"/>
                </a:solidFill>
                <a:latin typeface="Book Antiqua" pitchFamily="18" charset="0"/>
              </a:rPr>
              <a:t>Ton Nom Saint et béni</a:t>
            </a:r>
          </a:p>
        </p:txBody>
      </p:sp>
      <p:sp>
        <p:nvSpPr>
          <p:cNvPr id="17" name="ZoneTexte 16">
            <a:extLst>
              <a:ext uri="{FF2B5EF4-FFF2-40B4-BE49-F238E27FC236}">
                <a16:creationId xmlns:a16="http://schemas.microsoft.com/office/drawing/2014/main" id="{F0377B1B-7CF4-1CD4-ACCC-B97E49DDA0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DCCB26B-2C38-9397-5FB4-7DA77D088F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9266307"/>
      </p:ext>
    </p:extLst>
  </p:cSld>
  <p:clrMapOvr>
    <a:overrideClrMapping bg1="lt1" tx1="dk1" bg2="lt2" tx2="dk2" accent1="accent1" accent2="accent2" accent3="accent3" accent4="accent4" accent5="accent5" accent6="accent6" hlink="hlink" folHlink="folHlink"/>
  </p:clrMapOvr>
</p:sld>
</file>

<file path=ppt/slides/slide7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هـذا الـذى تمجـد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أفـواه </a:t>
            </a:r>
            <a:r>
              <a:rPr lang="ar-EG" sz="3200" dirty="0" err="1">
                <a:solidFill>
                  <a:prstClr val="white"/>
                </a:solidFill>
              </a:rPr>
              <a:t>قـديسيك</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الأبـرار سكان </a:t>
            </a:r>
            <a:endParaRPr lang="fr-FR" sz="3200" dirty="0">
              <a:solidFill>
                <a:prstClr val="white"/>
              </a:solidFill>
            </a:endParaRPr>
          </a:p>
          <a:p>
            <a:pPr algn="just" rtl="1"/>
            <a:r>
              <a:rPr lang="ar-EG" sz="3200" dirty="0">
                <a:solidFill>
                  <a:prstClr val="white"/>
                </a:solidFill>
              </a:rPr>
              <a:t>الأرض.</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 Vai etaf[i`wou @ qen rwou `nni`;myi @ ny=e=;=u</a:t>
            </a:r>
            <a:br>
              <a:rPr lang="pt-BR" sz="2800" dirty="0">
                <a:solidFill>
                  <a:prstClr val="white"/>
                </a:solidFill>
                <a:latin typeface="CS Avva Shenouda" pitchFamily="34" charset="0"/>
              </a:rPr>
            </a:br>
            <a:r>
              <a:rPr lang="pt-BR" sz="2800" dirty="0">
                <a:solidFill>
                  <a:prstClr val="white"/>
                </a:solidFill>
                <a:latin typeface="CS Avva Shenouda" pitchFamily="34" charset="0"/>
              </a:rPr>
              <a:t>`ntak `etsop hijen pikahi.</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Lui qui fut glorifié</a:t>
            </a:r>
          </a:p>
          <a:p>
            <a:pPr algn="ctr"/>
            <a:r>
              <a:rPr lang="fr-FR" sz="2800" b="1" dirty="0">
                <a:solidFill>
                  <a:prstClr val="white"/>
                </a:solidFill>
                <a:latin typeface="Book Antiqua" pitchFamily="18" charset="0"/>
              </a:rPr>
              <a:t>Par la bouche de Tes saints</a:t>
            </a:r>
          </a:p>
          <a:p>
            <a:pPr algn="ctr"/>
            <a:r>
              <a:rPr lang="fr-FR" sz="2800" b="1" dirty="0">
                <a:solidFill>
                  <a:prstClr val="white"/>
                </a:solidFill>
                <a:latin typeface="Book Antiqua" pitchFamily="18" charset="0"/>
              </a:rPr>
              <a:t>La bouche de Tes saints justes</a:t>
            </a:r>
          </a:p>
          <a:p>
            <a:pPr algn="ctr"/>
            <a:r>
              <a:rPr lang="fr-FR" sz="2800" b="1" dirty="0">
                <a:solidFill>
                  <a:prstClr val="white"/>
                </a:solidFill>
                <a:latin typeface="Book Antiqua" pitchFamily="18" charset="0"/>
              </a:rPr>
              <a:t>Habitants de la terre</a:t>
            </a:r>
          </a:p>
        </p:txBody>
      </p:sp>
      <p:sp>
        <p:nvSpPr>
          <p:cNvPr id="17" name="ZoneTexte 16">
            <a:extLst>
              <a:ext uri="{FF2B5EF4-FFF2-40B4-BE49-F238E27FC236}">
                <a16:creationId xmlns:a16="http://schemas.microsoft.com/office/drawing/2014/main" id="{5BB4E154-DD96-B989-8993-F6F49EA3EA4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7C93A06-2DA4-8323-6518-6418EF0515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1053588"/>
      </p:ext>
    </p:extLst>
  </p:cSld>
  <p:clrMapOvr>
    <a:overrideClrMapping bg1="lt1" tx1="dk1" bg2="lt2" tx2="dk2" accent1="accent1" accent2="accent2" accent3="accent3" accent4="accent4" accent5="accent5" accent6="accent6" hlink="hlink" folHlink="folHlink"/>
  </p:clrMapOvr>
</p:sld>
</file>

<file path=ppt/slides/slide7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هـؤلاء التائهيـن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الجبال المقفرة </a:t>
            </a:r>
            <a:endParaRPr lang="fr-FR" sz="3200" dirty="0">
              <a:solidFill>
                <a:prstClr val="white"/>
              </a:solidFill>
            </a:endParaRPr>
          </a:p>
          <a:p>
            <a:pPr algn="just" rtl="1"/>
            <a:r>
              <a:rPr lang="ar-EG" sz="3200" dirty="0">
                <a:solidFill>
                  <a:prstClr val="white"/>
                </a:solidFill>
              </a:rPr>
              <a:t>بالجـوع والعطش </a:t>
            </a:r>
            <a:endParaRPr lang="fr-FR" sz="3200" dirty="0">
              <a:solidFill>
                <a:prstClr val="white"/>
              </a:solidFill>
            </a:endParaRPr>
          </a:p>
          <a:p>
            <a:pPr algn="just" rtl="1"/>
            <a:r>
              <a:rPr lang="ar-EG" sz="3200" dirty="0">
                <a:solidFill>
                  <a:prstClr val="white"/>
                </a:solidFill>
              </a:rPr>
              <a:t>والبـرد والصقيـع.</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Nai etcwrem `ebol @ qen nitwou `nsafe @ qen ou`hko nem ou`ibi @ qen oujaf nem ou`wjeb.</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 sont eux qui erraient</a:t>
            </a:r>
          </a:p>
          <a:p>
            <a:pPr algn="ctr"/>
            <a:r>
              <a:rPr lang="fr-FR" sz="2800" b="1" dirty="0">
                <a:solidFill>
                  <a:prstClr val="white"/>
                </a:solidFill>
                <a:latin typeface="Book Antiqua" pitchFamily="18" charset="0"/>
              </a:rPr>
              <a:t>Dans les montagnes arides</a:t>
            </a:r>
          </a:p>
          <a:p>
            <a:pPr algn="ctr"/>
            <a:r>
              <a:rPr lang="fr-FR" sz="2800" b="1" dirty="0">
                <a:solidFill>
                  <a:prstClr val="white"/>
                </a:solidFill>
                <a:latin typeface="Book Antiqua" pitchFamily="18" charset="0"/>
              </a:rPr>
              <a:t>Dans la faim et la soif</a:t>
            </a:r>
          </a:p>
          <a:p>
            <a:pPr algn="ctr"/>
            <a:r>
              <a:rPr lang="fr-FR" sz="2800" b="1" dirty="0">
                <a:solidFill>
                  <a:prstClr val="white"/>
                </a:solidFill>
                <a:latin typeface="Book Antiqua" pitchFamily="18" charset="0"/>
              </a:rPr>
              <a:t>Dans le froid et le gel</a:t>
            </a:r>
          </a:p>
        </p:txBody>
      </p:sp>
      <p:sp>
        <p:nvSpPr>
          <p:cNvPr id="17" name="ZoneTexte 16">
            <a:extLst>
              <a:ext uri="{FF2B5EF4-FFF2-40B4-BE49-F238E27FC236}">
                <a16:creationId xmlns:a16="http://schemas.microsoft.com/office/drawing/2014/main" id="{9E32CADC-B1F7-E2E8-C157-8A034EE517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18E2107-1D46-8793-FC05-02214B7DFF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7407961"/>
      </p:ext>
    </p:extLst>
  </p:cSld>
  <p:clrMapOvr>
    <a:overrideClrMapping bg1="lt1" tx1="dk1" bg2="lt2" tx2="dk2" accent1="accent1" accent2="accent2" accent3="accent3" accent4="accent4" accent5="accent5" accent6="accent6" hlink="hlink" folHlink="folHlink"/>
  </p:clrMapOvr>
</p:sld>
</file>

<file path=ppt/slides/slide7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معـوزيـن</a:t>
            </a:r>
            <a:endParaRPr lang="fr-FR" sz="3200" dirty="0">
              <a:solidFill>
                <a:prstClr val="white"/>
              </a:solidFill>
            </a:endParaRPr>
          </a:p>
          <a:p>
            <a:pPr algn="just" rtl="1"/>
            <a:r>
              <a:rPr lang="ar-EG" sz="3200" dirty="0">
                <a:solidFill>
                  <a:prstClr val="white"/>
                </a:solidFill>
              </a:rPr>
              <a:t>متضايقيـن </a:t>
            </a:r>
            <a:endParaRPr lang="fr-FR" sz="3200" dirty="0">
              <a:solidFill>
                <a:prstClr val="white"/>
              </a:solidFill>
            </a:endParaRPr>
          </a:p>
          <a:p>
            <a:pPr algn="just" rtl="1"/>
            <a:r>
              <a:rPr lang="ar-EG" sz="3200" dirty="0">
                <a:solidFill>
                  <a:prstClr val="white"/>
                </a:solidFill>
              </a:rPr>
              <a:t>متألميـن كقـول </a:t>
            </a:r>
            <a:endParaRPr lang="fr-FR" sz="3200" dirty="0">
              <a:solidFill>
                <a:prstClr val="white"/>
              </a:solidFill>
            </a:endParaRPr>
          </a:p>
          <a:p>
            <a:pPr algn="just" rtl="1"/>
            <a:r>
              <a:rPr lang="ar-EG" sz="3200" dirty="0">
                <a:solidFill>
                  <a:prstClr val="white"/>
                </a:solidFill>
              </a:rPr>
              <a:t>بـولس الـرسول.</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Euerqa`e euhejhwj @ ouoh eu[i`mkah @ kata `pcaji</a:t>
            </a:r>
            <a:br>
              <a:rPr lang="pt-BR" sz="2800" dirty="0">
                <a:solidFill>
                  <a:prstClr val="white"/>
                </a:solidFill>
                <a:latin typeface="CS Avva Shenouda" pitchFamily="34" charset="0"/>
              </a:rPr>
            </a:br>
            <a:r>
              <a:rPr lang="pt-BR" sz="2800" dirty="0">
                <a:solidFill>
                  <a:prstClr val="white"/>
                </a:solidFill>
                <a:latin typeface="CS Avva Shenouda" pitchFamily="34" charset="0"/>
              </a:rPr>
              <a:t>`mPauloc @ pi`apoctoloc.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Ils sont dans le besoin</a:t>
            </a:r>
          </a:p>
          <a:p>
            <a:pPr algn="ctr"/>
            <a:r>
              <a:rPr lang="fr-FR" sz="2800" b="1" dirty="0">
                <a:solidFill>
                  <a:prstClr val="white"/>
                </a:solidFill>
                <a:latin typeface="Book Antiqua" pitchFamily="18" charset="0"/>
              </a:rPr>
              <a:t>Eprouvent l’affliction</a:t>
            </a:r>
          </a:p>
          <a:p>
            <a:pPr algn="ctr"/>
            <a:r>
              <a:rPr lang="fr-FR" sz="2800" b="1" dirty="0">
                <a:solidFill>
                  <a:prstClr val="white"/>
                </a:solidFill>
                <a:latin typeface="Book Antiqua" pitchFamily="18" charset="0"/>
              </a:rPr>
              <a:t>Endurent les souffrances</a:t>
            </a:r>
          </a:p>
          <a:p>
            <a:pPr algn="ctr"/>
            <a:r>
              <a:rPr lang="fr-FR" sz="2800" b="1" dirty="0">
                <a:solidFill>
                  <a:prstClr val="white"/>
                </a:solidFill>
                <a:latin typeface="Book Antiqua" pitchFamily="18" charset="0"/>
              </a:rPr>
              <a:t>Comme dit l’apôtre Paul</a:t>
            </a:r>
          </a:p>
        </p:txBody>
      </p:sp>
      <p:sp>
        <p:nvSpPr>
          <p:cNvPr id="17" name="ZoneTexte 16">
            <a:extLst>
              <a:ext uri="{FF2B5EF4-FFF2-40B4-BE49-F238E27FC236}">
                <a16:creationId xmlns:a16="http://schemas.microsoft.com/office/drawing/2014/main" id="{29BE0C42-AB89-7E3E-4C81-ABDCED88C75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64E5C06-4AB9-E8F4-ED20-9AB3A4A08CF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860481"/>
      </p:ext>
    </p:extLst>
  </p:cSld>
  <p:clrMapOvr>
    <a:overrideClrMapping bg1="lt1" tx1="dk1" bg2="lt2" tx2="dk2" accent1="accent1" accent2="accent2" accent3="accent3" accent4="accent4" accent5="accent5" accent6="accent6" hlink="hlink" folHlink="folHlink"/>
  </p:clrMapOvr>
</p:sld>
</file>

<file path=ppt/slides/slide7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لكن أسمك القـدوس </a:t>
            </a:r>
            <a:endParaRPr lang="fr-FR" sz="3200" dirty="0">
              <a:solidFill>
                <a:prstClr val="white"/>
              </a:solidFill>
            </a:endParaRPr>
          </a:p>
          <a:p>
            <a:pPr algn="just" rtl="1"/>
            <a:r>
              <a:rPr lang="ar-EG" sz="3200" dirty="0">
                <a:solidFill>
                  <a:prstClr val="white"/>
                </a:solidFill>
              </a:rPr>
              <a:t>يـا ربي يسـوع </a:t>
            </a:r>
            <a:endParaRPr lang="fr-FR" sz="3200" dirty="0">
              <a:solidFill>
                <a:prstClr val="white"/>
              </a:solidFill>
            </a:endParaRPr>
          </a:p>
          <a:p>
            <a:pPr algn="just" rtl="1"/>
            <a:r>
              <a:rPr lang="ar-EG" sz="3200" dirty="0">
                <a:solidFill>
                  <a:prstClr val="white"/>
                </a:solidFill>
              </a:rPr>
              <a:t>يكـون لهم ناصـراً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جميـع ضيقاتهـم.</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Alla Pekran =e=;=u @ `w Pa¡ I=y=c @ etsop nwou `nnas] @ qen nouhojhej tyrou.</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Mais Ton saint Nom Seigneur</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Est pour eux un renfort</a:t>
            </a:r>
          </a:p>
          <a:p>
            <a:pPr algn="ctr"/>
            <a:r>
              <a:rPr lang="fr-FR" sz="2800" b="1" dirty="0">
                <a:solidFill>
                  <a:prstClr val="white"/>
                </a:solidFill>
                <a:latin typeface="Book Antiqua" pitchFamily="18" charset="0"/>
              </a:rPr>
              <a:t>Dans toutes leurs détresses </a:t>
            </a:r>
          </a:p>
        </p:txBody>
      </p:sp>
      <p:sp>
        <p:nvSpPr>
          <p:cNvPr id="17" name="ZoneTexte 16">
            <a:extLst>
              <a:ext uri="{FF2B5EF4-FFF2-40B4-BE49-F238E27FC236}">
                <a16:creationId xmlns:a16="http://schemas.microsoft.com/office/drawing/2014/main" id="{FB0B5FBD-1B80-C3EE-84BF-54DD7E6EAAB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707BDB3-8847-0B98-FE3B-916D087071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3029346"/>
      </p:ext>
    </p:extLst>
  </p:cSld>
  <p:clrMapOvr>
    <a:overrideClrMapping bg1="lt1" tx1="dk1" bg2="lt2" tx2="dk2" accent1="accent1" accent2="accent2" accent3="accent3" accent4="accent4" accent5="accent5" accent6="accent6" hlink="hlink" folHlink="folHlink"/>
  </p:clrMapOvr>
</p:sld>
</file>

<file path=ppt/slides/slide7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أسمك القـدوس </a:t>
            </a:r>
            <a:endParaRPr lang="fr-FR" sz="3200" dirty="0">
              <a:solidFill>
                <a:prstClr val="white"/>
              </a:solidFill>
            </a:endParaRPr>
          </a:p>
          <a:p>
            <a:pPr algn="just" rtl="1"/>
            <a:r>
              <a:rPr lang="ar-EG" sz="3200" dirty="0">
                <a:solidFill>
                  <a:prstClr val="white"/>
                </a:solidFill>
              </a:rPr>
              <a:t>يـا ربي يسـوع </a:t>
            </a:r>
            <a:endParaRPr lang="fr-FR" sz="3200" dirty="0">
              <a:solidFill>
                <a:prstClr val="white"/>
              </a:solidFill>
            </a:endParaRPr>
          </a:p>
          <a:p>
            <a:pPr algn="just" rtl="1"/>
            <a:r>
              <a:rPr lang="ar-EG" sz="3200" dirty="0">
                <a:solidFill>
                  <a:prstClr val="white"/>
                </a:solidFill>
              </a:rPr>
              <a:t>هـو ينجيهـم </a:t>
            </a:r>
            <a:endParaRPr lang="fr-FR" sz="3200" dirty="0">
              <a:solidFill>
                <a:prstClr val="white"/>
              </a:solidFill>
            </a:endParaRPr>
          </a:p>
          <a:p>
            <a:pPr algn="just" rtl="1"/>
            <a:r>
              <a:rPr lang="ar-EG" sz="3200" dirty="0">
                <a:solidFill>
                  <a:prstClr val="white"/>
                </a:solidFill>
              </a:rPr>
              <a:t>من جميـع شـدائـدهم.</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 Pekran =e=;=u @ `w Pa¡ I=y=c @ e;nohem `mmwou @ qen nou`;li'ic tyrou.</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Ton Nom saint Seigneur</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C’est Lui qui les sauvera</a:t>
            </a:r>
          </a:p>
          <a:p>
            <a:pPr algn="ctr"/>
            <a:r>
              <a:rPr lang="fr-FR" sz="2800" b="1" dirty="0">
                <a:solidFill>
                  <a:prstClr val="white"/>
                </a:solidFill>
                <a:latin typeface="Book Antiqua" pitchFamily="18" charset="0"/>
              </a:rPr>
              <a:t>De toutes leurs afflictions</a:t>
            </a:r>
          </a:p>
        </p:txBody>
      </p:sp>
      <p:sp>
        <p:nvSpPr>
          <p:cNvPr id="17" name="ZoneTexte 16">
            <a:extLst>
              <a:ext uri="{FF2B5EF4-FFF2-40B4-BE49-F238E27FC236}">
                <a16:creationId xmlns:a16="http://schemas.microsoft.com/office/drawing/2014/main" id="{0126EB9B-0730-FA77-B26E-16F8382BFC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D754EDC-68F3-D8B7-89A1-A896DD0DC7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0364952"/>
      </p:ext>
    </p:extLst>
  </p:cSld>
  <p:clrMapOvr>
    <a:overrideClrMapping bg1="lt1" tx1="dk1" bg2="lt2" tx2="dk2" accent1="accent1" accent2="accent2" accent3="accent3" accent4="accent4" accent5="accent5" accent6="accent6" hlink="hlink" folHlink="folHlink"/>
  </p:clrMapOvr>
</p:sld>
</file>

<file path=ppt/slides/slide7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أسمك يكـون لهـم </a:t>
            </a:r>
            <a:endParaRPr lang="fr-FR" sz="3200" dirty="0">
              <a:solidFill>
                <a:prstClr val="white"/>
              </a:solidFill>
            </a:endParaRPr>
          </a:p>
          <a:p>
            <a:pPr algn="just" rtl="1"/>
            <a:r>
              <a:rPr lang="ar-EG" sz="3200" dirty="0">
                <a:solidFill>
                  <a:prstClr val="white"/>
                </a:solidFill>
              </a:rPr>
              <a:t>طعـام حياة. </a:t>
            </a:r>
            <a:endParaRPr lang="fr-FR" sz="3200" dirty="0">
              <a:solidFill>
                <a:prstClr val="white"/>
              </a:solidFill>
            </a:endParaRPr>
          </a:p>
          <a:p>
            <a:pPr algn="just" rtl="1"/>
            <a:r>
              <a:rPr lang="ar-EG" sz="3200" dirty="0">
                <a:solidFill>
                  <a:prstClr val="white"/>
                </a:solidFill>
              </a:rPr>
              <a:t>تقتـات به نفـوسهم </a:t>
            </a:r>
            <a:endParaRPr lang="fr-FR" sz="3200" dirty="0">
              <a:solidFill>
                <a:prstClr val="white"/>
              </a:solidFill>
            </a:endParaRPr>
          </a:p>
          <a:p>
            <a:pPr algn="just" rtl="1"/>
            <a:r>
              <a:rPr lang="ar-EG" sz="3200" dirty="0">
                <a:solidFill>
                  <a:prstClr val="white"/>
                </a:solidFill>
              </a:rPr>
              <a:t>وأجسادهـم معًا.</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`N;of etsop nwou @ </a:t>
            </a:r>
            <a:br>
              <a:rPr lang="pt-BR" sz="2800" dirty="0">
                <a:solidFill>
                  <a:prstClr val="white"/>
                </a:solidFill>
                <a:latin typeface="CS Avva Shenouda" pitchFamily="34" charset="0"/>
              </a:rPr>
            </a:br>
            <a:r>
              <a:rPr lang="pt-BR" sz="2800" dirty="0">
                <a:solidFill>
                  <a:prstClr val="white"/>
                </a:solidFill>
                <a:latin typeface="CS Avva Shenouda" pitchFamily="34" charset="0"/>
              </a:rPr>
              <a:t>`nou`trovy `nwnq @ ecsans `nnou'u,y @ nem noucwma eucop.</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Il sera pour eux</a:t>
            </a:r>
          </a:p>
          <a:p>
            <a:pPr algn="ctr"/>
            <a:r>
              <a:rPr lang="fr-FR" sz="2800" b="1" dirty="0">
                <a:solidFill>
                  <a:prstClr val="white"/>
                </a:solidFill>
                <a:latin typeface="Book Antiqua" pitchFamily="18" charset="0"/>
              </a:rPr>
              <a:t>Une nourriture de vie</a:t>
            </a:r>
          </a:p>
          <a:p>
            <a:pPr algn="ctr"/>
            <a:r>
              <a:rPr lang="fr-FR" sz="2800" b="1" dirty="0">
                <a:solidFill>
                  <a:prstClr val="white"/>
                </a:solidFill>
                <a:latin typeface="Book Antiqua" pitchFamily="18" charset="0"/>
              </a:rPr>
              <a:t>Qui rassasie leurs âmes</a:t>
            </a:r>
          </a:p>
          <a:p>
            <a:pPr algn="ctr"/>
            <a:r>
              <a:rPr lang="fr-FR" sz="2800" b="1" dirty="0">
                <a:solidFill>
                  <a:prstClr val="white"/>
                </a:solidFill>
                <a:latin typeface="Book Antiqua" pitchFamily="18" charset="0"/>
              </a:rPr>
              <a:t>Ensemble avec leurs corps</a:t>
            </a:r>
          </a:p>
        </p:txBody>
      </p:sp>
      <p:sp>
        <p:nvSpPr>
          <p:cNvPr id="17" name="ZoneTexte 16">
            <a:extLst>
              <a:ext uri="{FF2B5EF4-FFF2-40B4-BE49-F238E27FC236}">
                <a16:creationId xmlns:a16="http://schemas.microsoft.com/office/drawing/2014/main" id="{21B0ABAA-0613-088E-3529-9ED864911C8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57A7BB9-D43D-E153-C234-DD49E6F821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4499211"/>
      </p:ext>
    </p:extLst>
  </p:cSld>
  <p:clrMapOvr>
    <a:overrideClrMapping bg1="lt1" tx1="dk1" bg2="lt2" tx2="dk2" accent1="accent1" accent2="accent2" accent3="accent3" accent4="accent4" accent5="accent5" accent6="accent6" hlink="hlink" folHlink="folHlink"/>
  </p:clrMapOvr>
</p:sld>
</file>

<file path=ppt/slides/slide7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أسمك يكـون لهم </a:t>
            </a:r>
            <a:endParaRPr lang="fr-FR" sz="3200" dirty="0">
              <a:solidFill>
                <a:prstClr val="white"/>
              </a:solidFill>
            </a:endParaRPr>
          </a:p>
          <a:p>
            <a:pPr algn="just" rtl="1"/>
            <a:r>
              <a:rPr lang="ar-EG" sz="3200" dirty="0">
                <a:solidFill>
                  <a:prstClr val="white"/>
                </a:solidFill>
              </a:rPr>
              <a:t>ينبـوع ماء حياة </a:t>
            </a:r>
            <a:endParaRPr lang="fr-FR" sz="3200" dirty="0">
              <a:solidFill>
                <a:prstClr val="white"/>
              </a:solidFill>
            </a:endParaRPr>
          </a:p>
          <a:p>
            <a:pPr algn="just" rtl="1"/>
            <a:r>
              <a:rPr lang="ar-EG" sz="3200" dirty="0">
                <a:solidFill>
                  <a:prstClr val="white"/>
                </a:solidFill>
              </a:rPr>
              <a:t>حلـوا فى حناجـرهم </a:t>
            </a:r>
            <a:endParaRPr lang="fr-FR" sz="3200" dirty="0">
              <a:solidFill>
                <a:prstClr val="white"/>
              </a:solidFill>
            </a:endParaRPr>
          </a:p>
          <a:p>
            <a:pPr algn="just" rtl="1"/>
            <a:r>
              <a:rPr lang="ar-EG" sz="3200" dirty="0">
                <a:solidFill>
                  <a:prstClr val="white"/>
                </a:solidFill>
              </a:rPr>
              <a:t>أكثـر من العسـل</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`N;of etsop nwou @ `noumoumi `mmwou `nwnq @ echolj qen tou`sbwbi @ `ehote pi`ebi`w.</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Il sera pour eux</a:t>
            </a:r>
          </a:p>
          <a:p>
            <a:pPr algn="ctr"/>
            <a:r>
              <a:rPr lang="fr-FR" sz="2800" b="1" dirty="0">
                <a:solidFill>
                  <a:prstClr val="white"/>
                </a:solidFill>
                <a:latin typeface="Book Antiqua" pitchFamily="18" charset="0"/>
              </a:rPr>
              <a:t>Fontaine d’eau de vie</a:t>
            </a:r>
          </a:p>
          <a:p>
            <a:pPr algn="ctr"/>
            <a:r>
              <a:rPr lang="fr-FR" sz="2800" b="1" dirty="0">
                <a:solidFill>
                  <a:prstClr val="white"/>
                </a:solidFill>
                <a:latin typeface="Book Antiqua" pitchFamily="18" charset="0"/>
              </a:rPr>
              <a:t>Plus douce à leur palais</a:t>
            </a:r>
          </a:p>
          <a:p>
            <a:pPr algn="ctr"/>
            <a:r>
              <a:rPr lang="fr-FR" sz="2800" b="1" dirty="0">
                <a:solidFill>
                  <a:prstClr val="white"/>
                </a:solidFill>
                <a:latin typeface="Book Antiqua" pitchFamily="18" charset="0"/>
              </a:rPr>
              <a:t>Plus douce que le miel</a:t>
            </a:r>
          </a:p>
        </p:txBody>
      </p:sp>
      <p:sp>
        <p:nvSpPr>
          <p:cNvPr id="17" name="ZoneTexte 16">
            <a:extLst>
              <a:ext uri="{FF2B5EF4-FFF2-40B4-BE49-F238E27FC236}">
                <a16:creationId xmlns:a16="http://schemas.microsoft.com/office/drawing/2014/main" id="{4226A834-B5F3-72B1-7081-727E169AD9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2FDB893-3789-C01C-EC91-00A28530C01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2914494"/>
      </p:ext>
    </p:extLst>
  </p:cSld>
  <p:clrMapOvr>
    <a:overrideClrMapping bg1="lt1" tx1="dk1" bg2="lt2" tx2="dk2" accent1="accent1" accent2="accent2" accent3="accent3" accent4="accent4" accent5="accent5" accent6="accent6" hlink="hlink" folHlink="folHlink"/>
  </p:clrMapOvr>
</p:sld>
</file>

<file path=ppt/slides/slide7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إذا أخبـروا به </a:t>
            </a:r>
            <a:endParaRPr lang="fr-FR" sz="3200" dirty="0">
              <a:solidFill>
                <a:prstClr val="white"/>
              </a:solidFill>
            </a:endParaRPr>
          </a:p>
          <a:p>
            <a:pPr algn="just" rtl="1"/>
            <a:r>
              <a:rPr lang="ar-EG" sz="3200" dirty="0">
                <a:solidFill>
                  <a:prstClr val="white"/>
                </a:solidFill>
              </a:rPr>
              <a:t>تفـرح قلـوبهم </a:t>
            </a:r>
            <a:endParaRPr lang="fr-FR" sz="3200" dirty="0">
              <a:solidFill>
                <a:prstClr val="white"/>
              </a:solidFill>
            </a:endParaRPr>
          </a:p>
          <a:p>
            <a:pPr algn="just" rtl="1"/>
            <a:r>
              <a:rPr lang="ar-EG" sz="3200" dirty="0">
                <a:solidFill>
                  <a:prstClr val="white"/>
                </a:solidFill>
              </a:rPr>
              <a:t>وتـزهر </a:t>
            </a:r>
            <a:endParaRPr lang="fr-FR" sz="3200" dirty="0">
              <a:solidFill>
                <a:prstClr val="white"/>
              </a:solidFill>
            </a:endParaRPr>
          </a:p>
          <a:p>
            <a:pPr algn="just" rtl="1"/>
            <a:r>
              <a:rPr lang="ar-EG" sz="3200" dirty="0">
                <a:solidFill>
                  <a:prstClr val="white"/>
                </a:solidFill>
              </a:rPr>
              <a:t>أجسادهـم.</a:t>
            </a:r>
            <a:endParaRPr lang="fr-FR" sz="3200" dirty="0">
              <a:solidFill>
                <a:prstClr val="white"/>
              </a:solidFill>
            </a:endParaRPr>
          </a:p>
        </p:txBody>
      </p:sp>
      <p:sp>
        <p:nvSpPr>
          <p:cNvPr id="6" name="Rectangle 5"/>
          <p:cNvSpPr/>
          <p:nvPr/>
        </p:nvSpPr>
        <p:spPr>
          <a:xfrm>
            <a:off x="323528" y="40845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 Ausanviri `erof @ sare pouhyt ounof @ `ntecviri</a:t>
            </a:r>
            <a:br>
              <a:rPr lang="pt-BR" sz="2800" dirty="0">
                <a:solidFill>
                  <a:prstClr val="white"/>
                </a:solidFill>
                <a:latin typeface="CS Avva Shenouda" pitchFamily="34" charset="0"/>
              </a:rPr>
            </a:br>
            <a:r>
              <a:rPr lang="pt-BR" sz="2800" dirty="0">
                <a:solidFill>
                  <a:prstClr val="white"/>
                </a:solidFill>
                <a:latin typeface="CS Avva Shenouda" pitchFamily="34" charset="0"/>
              </a:rPr>
              <a:t> `ebol @ `nje toukecarx.</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quand ils Le proclament</a:t>
            </a:r>
          </a:p>
          <a:p>
            <a:pPr algn="ctr"/>
            <a:r>
              <a:rPr lang="fr-FR" sz="2800" b="1" dirty="0">
                <a:solidFill>
                  <a:prstClr val="white"/>
                </a:solidFill>
                <a:latin typeface="Book Antiqua" pitchFamily="18" charset="0"/>
              </a:rPr>
              <a:t>Leurs cœurs alors s’emplissent </a:t>
            </a:r>
          </a:p>
          <a:p>
            <a:pPr algn="ctr"/>
            <a:r>
              <a:rPr lang="fr-FR" sz="2800" b="1" dirty="0">
                <a:solidFill>
                  <a:prstClr val="white"/>
                </a:solidFill>
                <a:latin typeface="Book Antiqua" pitchFamily="18" charset="0"/>
              </a:rPr>
              <a:t>De joie et d’allégresse</a:t>
            </a:r>
          </a:p>
          <a:p>
            <a:pPr algn="ctr"/>
            <a:r>
              <a:rPr lang="fr-FR" sz="2800" b="1" dirty="0">
                <a:solidFill>
                  <a:prstClr val="white"/>
                </a:solidFill>
                <a:latin typeface="Book Antiqua" pitchFamily="18" charset="0"/>
              </a:rPr>
              <a:t>Et leurs corps refleurissent</a:t>
            </a:r>
          </a:p>
        </p:txBody>
      </p:sp>
      <p:sp>
        <p:nvSpPr>
          <p:cNvPr id="17" name="ZoneTexte 16">
            <a:extLst>
              <a:ext uri="{FF2B5EF4-FFF2-40B4-BE49-F238E27FC236}">
                <a16:creationId xmlns:a16="http://schemas.microsoft.com/office/drawing/2014/main" id="{65F8492D-A110-7186-6208-F1760B99628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A7C5A05F-A20A-BA4F-ACD5-6EE47F9CD6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789572"/>
      </p:ext>
    </p:extLst>
  </p:cSld>
  <p:clrMapOvr>
    <a:overrideClrMapping bg1="lt1" tx1="dk1" bg2="lt2" tx2="dk2" accent1="accent1" accent2="accent2" accent3="accent3" accent4="accent4" accent5="accent5" accent6="accent6" hlink="hlink" folHlink="folHlink"/>
  </p:clrMapOvr>
</p:sld>
</file>

<file path=ppt/slides/slide7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إذ نطقـوا به </a:t>
            </a:r>
            <a:endParaRPr lang="fr-FR" sz="3200" dirty="0">
              <a:solidFill>
                <a:prstClr val="white"/>
              </a:solidFill>
            </a:endParaRPr>
          </a:p>
          <a:p>
            <a:pPr algn="just" rtl="1"/>
            <a:r>
              <a:rPr lang="ar-EG" sz="3200" dirty="0">
                <a:solidFill>
                  <a:prstClr val="white"/>
                </a:solidFill>
              </a:rPr>
              <a:t>تستنيـر عقـولهم </a:t>
            </a:r>
            <a:endParaRPr lang="fr-FR" sz="3200" dirty="0">
              <a:solidFill>
                <a:prstClr val="white"/>
              </a:solidFill>
            </a:endParaRPr>
          </a:p>
          <a:p>
            <a:pPr algn="just" rtl="1"/>
            <a:r>
              <a:rPr lang="ar-EG" sz="3200" dirty="0">
                <a:solidFill>
                  <a:prstClr val="white"/>
                </a:solidFill>
              </a:rPr>
              <a:t>وتـرتفـع إلى العلاء </a:t>
            </a:r>
            <a:endParaRPr lang="fr-FR" sz="3200" dirty="0">
              <a:solidFill>
                <a:prstClr val="white"/>
              </a:solidFill>
            </a:endParaRPr>
          </a:p>
          <a:p>
            <a:pPr algn="just" rtl="1"/>
            <a:r>
              <a:rPr lang="ar-EG" sz="3200" dirty="0">
                <a:solidFill>
                  <a:prstClr val="white"/>
                </a:solidFill>
              </a:rPr>
              <a:t>قلـوبهـم.</a:t>
            </a:r>
            <a:endParaRPr lang="fr-FR" sz="3200" dirty="0">
              <a:solidFill>
                <a:prstClr val="white"/>
              </a:solidFill>
            </a:endParaRPr>
          </a:p>
        </p:txBody>
      </p:sp>
      <p:sp>
        <p:nvSpPr>
          <p:cNvPr id="6" name="Rectangle 5"/>
          <p:cNvSpPr/>
          <p:nvPr/>
        </p:nvSpPr>
        <p:spPr>
          <a:xfrm>
            <a:off x="323528" y="408459"/>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Ausancaji `erof @ sare pounouc [iouwini @ </a:t>
            </a:r>
            <a:br>
              <a:rPr lang="pt-BR" sz="2800" dirty="0">
                <a:solidFill>
                  <a:prstClr val="white"/>
                </a:solidFill>
                <a:latin typeface="CS Avva Shenouda" pitchFamily="34" charset="0"/>
              </a:rPr>
            </a:br>
            <a:r>
              <a:rPr lang="pt-BR" sz="2800" dirty="0">
                <a:solidFill>
                  <a:prstClr val="white"/>
                </a:solidFill>
                <a:latin typeface="CS Avva Shenouda" pitchFamily="34" charset="0"/>
              </a:rPr>
              <a:t>`ntefsenaf `e`p[ici @ `nje poukehyt.</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Aussi quand ils L’évoquent</a:t>
            </a:r>
          </a:p>
          <a:p>
            <a:pPr algn="ctr"/>
            <a:r>
              <a:rPr lang="fr-FR" sz="2800" b="1" dirty="0">
                <a:solidFill>
                  <a:prstClr val="white"/>
                </a:solidFill>
                <a:latin typeface="Book Antiqua" pitchFamily="18" charset="0"/>
              </a:rPr>
              <a:t>C’est leur intelligence</a:t>
            </a:r>
          </a:p>
          <a:p>
            <a:pPr algn="ctr"/>
            <a:r>
              <a:rPr lang="fr-FR" sz="2800" b="1" dirty="0">
                <a:solidFill>
                  <a:prstClr val="white"/>
                </a:solidFill>
                <a:latin typeface="Book Antiqua" pitchFamily="18" charset="0"/>
              </a:rPr>
              <a:t>Qui s’en trouve éclairée</a:t>
            </a:r>
          </a:p>
          <a:p>
            <a:pPr algn="ctr"/>
            <a:r>
              <a:rPr lang="fr-FR" sz="2800" b="1" dirty="0">
                <a:solidFill>
                  <a:prstClr val="white"/>
                </a:solidFill>
                <a:latin typeface="Book Antiqua" pitchFamily="18" charset="0"/>
              </a:rPr>
              <a:t>Leurs cœurs aussi s’élèvent</a:t>
            </a:r>
          </a:p>
        </p:txBody>
      </p:sp>
      <p:sp>
        <p:nvSpPr>
          <p:cNvPr id="19" name="ZoneTexte 18">
            <a:extLst>
              <a:ext uri="{FF2B5EF4-FFF2-40B4-BE49-F238E27FC236}">
                <a16:creationId xmlns:a16="http://schemas.microsoft.com/office/drawing/2014/main" id="{842207B7-FB8A-D33B-2053-1DB0B3C003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 du mardi</a:t>
            </a:r>
            <a:endParaRPr lang="fr-FR" sz="12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168B6368-E4E8-2F87-3721-38DB4F9DCC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39983517"/>
      </p:ext>
    </p:extLst>
  </p:cSld>
  <p:clrMapOvr>
    <a:overrideClrMapping bg1="lt1" tx1="dk1" bg2="lt2" tx2="dk2" accent1="accent1" accent2="accent2" accent3="accent3" accent4="accent4" accent5="accent5" accent6="accent6" hlink="hlink" folHlink="folHlink"/>
  </p:clrMapOvr>
</p:sld>
</file>

<file path=ppt/slides/slide7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870995"/>
            <a:ext cx="3816425" cy="1815882"/>
          </a:xfrm>
          <a:prstGeom prst="rect">
            <a:avLst/>
          </a:prstGeom>
        </p:spPr>
        <p:txBody>
          <a:bodyPr wrap="square">
            <a:spAutoFit/>
          </a:bodyPr>
          <a:lstStyle/>
          <a:p>
            <a:pPr algn="just" rtl="1"/>
            <a:r>
              <a:rPr lang="ar-EG" sz="2800" dirty="0">
                <a:solidFill>
                  <a:prstClr val="white"/>
                </a:solidFill>
              </a:rPr>
              <a:t>وأيضاً إذا </a:t>
            </a:r>
            <a:endParaRPr lang="fr-FR" sz="2800" dirty="0">
              <a:solidFill>
                <a:prstClr val="white"/>
              </a:solidFill>
            </a:endParaRPr>
          </a:p>
          <a:p>
            <a:pPr algn="just" rtl="1"/>
            <a:r>
              <a:rPr lang="ar-EG" sz="2800" dirty="0">
                <a:solidFill>
                  <a:prstClr val="white"/>
                </a:solidFill>
              </a:rPr>
              <a:t>ما اجتمعنا للصلاة </a:t>
            </a:r>
            <a:endParaRPr lang="fr-FR" sz="2800" dirty="0">
              <a:solidFill>
                <a:prstClr val="white"/>
              </a:solidFill>
            </a:endParaRPr>
          </a:p>
          <a:p>
            <a:pPr algn="just" rtl="1"/>
            <a:r>
              <a:rPr lang="ar-EG" sz="2800" dirty="0">
                <a:solidFill>
                  <a:prstClr val="white"/>
                </a:solidFill>
              </a:rPr>
              <a:t>فلنبارك </a:t>
            </a:r>
            <a:endParaRPr lang="fr-FR" sz="2800" dirty="0">
              <a:solidFill>
                <a:prstClr val="white"/>
              </a:solidFill>
            </a:endParaRPr>
          </a:p>
          <a:p>
            <a:pPr algn="just" rtl="1"/>
            <a:r>
              <a:rPr lang="ar-EG" sz="2800" dirty="0">
                <a:solidFill>
                  <a:prstClr val="white"/>
                </a:solidFill>
              </a:rPr>
              <a:t>اسم ربي يسوع.</a:t>
            </a:r>
            <a:endParaRPr lang="fr-FR" sz="2800" dirty="0">
              <a:solidFill>
                <a:prstClr val="white"/>
              </a:solidFill>
            </a:endParaRPr>
          </a:p>
        </p:txBody>
      </p:sp>
      <p:sp>
        <p:nvSpPr>
          <p:cNvPr id="6" name="Rectangle 5"/>
          <p:cNvSpPr/>
          <p:nvPr/>
        </p:nvSpPr>
        <p:spPr>
          <a:xfrm>
            <a:off x="323527" y="840507"/>
            <a:ext cx="4572509" cy="1384995"/>
          </a:xfrm>
          <a:prstGeom prst="rect">
            <a:avLst/>
          </a:prstGeom>
        </p:spPr>
        <p:txBody>
          <a:bodyPr wrap="square">
            <a:spAutoFit/>
          </a:bodyPr>
          <a:lstStyle/>
          <a:p>
            <a:pPr algn="just"/>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ansan;wou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`e]`</a:t>
            </a:r>
            <a:r>
              <a:rPr lang="fr-FR" sz="2800" dirty="0" err="1">
                <a:solidFill>
                  <a:prstClr val="white"/>
                </a:solidFill>
                <a:latin typeface="CS Avva Shenouda" pitchFamily="34" charset="0"/>
              </a:rPr>
              <a:t>proceu,y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maren`cmou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Pa¡ I=y=c .</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Quand nous nous rassemblons</a:t>
            </a:r>
          </a:p>
          <a:p>
            <a:pPr algn="ctr"/>
            <a:r>
              <a:rPr lang="fr-FR" sz="2800" b="1" dirty="0">
                <a:solidFill>
                  <a:prstClr val="white"/>
                </a:solidFill>
                <a:latin typeface="Book Antiqua" pitchFamily="18" charset="0"/>
              </a:rPr>
              <a:t>Ensemble pour la prière</a:t>
            </a:r>
          </a:p>
          <a:p>
            <a:pPr algn="ctr"/>
            <a:r>
              <a:rPr lang="fr-FR" sz="2800" b="1" dirty="0">
                <a:solidFill>
                  <a:prstClr val="white"/>
                </a:solidFill>
                <a:latin typeface="Book Antiqua" pitchFamily="18" charset="0"/>
              </a:rPr>
              <a:t>Nous bénissons le nom</a:t>
            </a:r>
          </a:p>
          <a:p>
            <a:pPr algn="ctr"/>
            <a:r>
              <a:rPr lang="fr-FR" sz="2800" b="1" dirty="0">
                <a:solidFill>
                  <a:prstClr val="white"/>
                </a:solidFill>
                <a:latin typeface="Book Antiqua" pitchFamily="18" charset="0"/>
              </a:rPr>
              <a:t>De mon Seigneur Jésus</a:t>
            </a:r>
          </a:p>
        </p:txBody>
      </p:sp>
      <p:sp>
        <p:nvSpPr>
          <p:cNvPr id="10" name="Rectangle 9"/>
          <p:cNvSpPr/>
          <p:nvPr/>
        </p:nvSpPr>
        <p:spPr>
          <a:xfrm>
            <a:off x="1331640" y="111063"/>
            <a:ext cx="6480720" cy="408459"/>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fr-FR" sz="1500" dirty="0">
                <a:ln w="0"/>
                <a:solidFill>
                  <a:schemeClr val="bg1"/>
                </a:solidFill>
                <a:effectLst>
                  <a:outerShdw blurRad="38100" dist="19050" dir="2700000" algn="tl" rotWithShape="0">
                    <a:schemeClr val="dk1">
                      <a:alpha val="40000"/>
                    </a:schemeClr>
                  </a:outerShdw>
                </a:effectLst>
              </a:rPr>
              <a:t>Conclusion de la </a:t>
            </a:r>
            <a:r>
              <a:rPr lang="fr-FR" sz="1500" dirty="0" err="1">
                <a:ln w="0"/>
                <a:solidFill>
                  <a:schemeClr val="bg1"/>
                </a:solidFill>
                <a:effectLst>
                  <a:outerShdw blurRad="38100" dist="19050" dir="2700000" algn="tl" rotWithShape="0">
                    <a:schemeClr val="dk1">
                      <a:alpha val="40000"/>
                    </a:schemeClr>
                  </a:outerShdw>
                </a:effectLst>
              </a:rPr>
              <a:t>Psalie</a:t>
            </a:r>
            <a:r>
              <a:rPr lang="fr-FR" sz="1500" dirty="0">
                <a:ln w="0"/>
                <a:solidFill>
                  <a:schemeClr val="bg1"/>
                </a:solidFill>
                <a:effectLst>
                  <a:outerShdw blurRad="38100" dist="19050" dir="2700000" algn="tl" rotWithShape="0">
                    <a:schemeClr val="dk1">
                      <a:alpha val="40000"/>
                    </a:schemeClr>
                  </a:outerShdw>
                </a:effectLst>
              </a:rPr>
              <a:t> &amp; Introduction à la </a:t>
            </a:r>
            <a:r>
              <a:rPr lang="fr-FR" sz="1500" dirty="0" err="1">
                <a:ln w="0"/>
                <a:solidFill>
                  <a:schemeClr val="bg1"/>
                </a:solidFill>
                <a:effectLst>
                  <a:outerShdw blurRad="38100" dist="19050" dir="2700000" algn="tl" rotWithShape="0">
                    <a:schemeClr val="dk1">
                      <a:alpha val="40000"/>
                    </a:schemeClr>
                  </a:outerShdw>
                </a:effectLst>
              </a:rPr>
              <a:t>Théotokie</a:t>
            </a:r>
            <a:r>
              <a:rPr lang="fr-FR" sz="1500" dirty="0">
                <a:ln w="0"/>
                <a:solidFill>
                  <a:schemeClr val="bg1"/>
                </a:solidFill>
                <a:effectLst>
                  <a:outerShdw blurRad="38100" dist="19050" dir="2700000" algn="tl" rotWithShape="0">
                    <a:schemeClr val="dk1">
                      <a:alpha val="40000"/>
                    </a:schemeClr>
                  </a:outerShdw>
                </a:effectLst>
              </a:rPr>
              <a:t> Adam (Mardi)</a:t>
            </a:r>
          </a:p>
        </p:txBody>
      </p:sp>
      <p:sp>
        <p:nvSpPr>
          <p:cNvPr id="18" name="ZoneTexte 17">
            <a:extLst>
              <a:ext uri="{FF2B5EF4-FFF2-40B4-BE49-F238E27FC236}">
                <a16:creationId xmlns:a16="http://schemas.microsoft.com/office/drawing/2014/main" id="{DE277B88-981A-9D7F-8756-89851D90478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9" name="ZoneTexte 18">
            <a:hlinkClick r:id="rId2" action="ppaction://hlinksldjump"/>
            <a:extLst>
              <a:ext uri="{FF2B5EF4-FFF2-40B4-BE49-F238E27FC236}">
                <a16:creationId xmlns:a16="http://schemas.microsoft.com/office/drawing/2014/main" id="{8BFE27C8-E15C-F731-4121-CD70213BDF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7956799"/>
      </p:ext>
    </p:extLst>
  </p:cSld>
  <p:clrMapOvr>
    <a:overrideClrMapping bg1="lt1" tx1="dk1" bg2="lt2" tx2="dk2" accent1="accent1" accent2="accent2" accent3="accent3" accent4="accent4" accent5="accent5" accent6="accent6" hlink="hlink" folHlink="folHlink"/>
  </p:clrMapOvr>
</p:sld>
</file>

<file path=ppt/slides/slide7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384941"/>
            <a:ext cx="3816424" cy="2123658"/>
          </a:xfrm>
          <a:prstGeom prst="rect">
            <a:avLst/>
          </a:prstGeom>
        </p:spPr>
        <p:txBody>
          <a:bodyPr wrap="square">
            <a:spAutoFit/>
          </a:bodyPr>
          <a:lstStyle/>
          <a:p>
            <a:pPr algn="just" rtl="1"/>
            <a:r>
              <a:rPr lang="ar-EG" sz="3200" dirty="0">
                <a:solidFill>
                  <a:prstClr val="white"/>
                </a:solidFill>
              </a:rPr>
              <a:t>لأننا نباركك </a:t>
            </a:r>
            <a:endParaRPr lang="fr-FR" sz="3200" dirty="0">
              <a:solidFill>
                <a:prstClr val="white"/>
              </a:solidFill>
            </a:endParaRPr>
          </a:p>
          <a:p>
            <a:pPr algn="just" rtl="1"/>
            <a:r>
              <a:rPr lang="ar-EG" sz="3200" dirty="0">
                <a:solidFill>
                  <a:prstClr val="white"/>
                </a:solidFill>
              </a:rPr>
              <a:t>يا ربي يسوع </a:t>
            </a:r>
            <a:endParaRPr lang="fr-FR" sz="3200" dirty="0">
              <a:solidFill>
                <a:prstClr val="white"/>
              </a:solidFill>
            </a:endParaRPr>
          </a:p>
          <a:p>
            <a:pPr algn="just" rtl="1"/>
            <a:r>
              <a:rPr lang="ar-EG" sz="3200" dirty="0">
                <a:solidFill>
                  <a:prstClr val="white"/>
                </a:solidFill>
              </a:rPr>
              <a:t>نجنا باسمك </a:t>
            </a:r>
            <a:endParaRPr lang="fr-FR" sz="3200" dirty="0">
              <a:solidFill>
                <a:prstClr val="white"/>
              </a:solidFill>
            </a:endParaRPr>
          </a:p>
          <a:p>
            <a:pPr algn="just" rtl="1"/>
            <a:r>
              <a:rPr lang="ar-EG" sz="3200" dirty="0">
                <a:solidFill>
                  <a:prstClr val="white"/>
                </a:solidFill>
              </a:rPr>
              <a:t>لأننا توكلنا عليك.</a:t>
            </a:r>
            <a:endParaRPr lang="fr-FR" sz="3200" dirty="0">
              <a:solidFill>
                <a:prstClr val="white"/>
              </a:solidFill>
            </a:endParaRPr>
          </a:p>
        </p:txBody>
      </p:sp>
      <p:sp>
        <p:nvSpPr>
          <p:cNvPr id="6" name="Rectangle 5"/>
          <p:cNvSpPr/>
          <p:nvPr/>
        </p:nvSpPr>
        <p:spPr>
          <a:xfrm>
            <a:off x="323528" y="40845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tenna`cmou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Pa¡ I=y=c @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anerhelpic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endParaRPr lang="fr-FR" sz="2800" dirty="0">
              <a:solidFill>
                <a:prstClr val="white"/>
              </a:solidFill>
              <a:latin typeface="CS Avva Shenouda" pitchFamily="34" charset="0"/>
            </a:endParaRP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Car nous Te bénissons</a:t>
            </a:r>
          </a:p>
          <a:p>
            <a:pPr algn="ctr"/>
            <a:r>
              <a:rPr lang="fr-FR" sz="2800" b="1" dirty="0">
                <a:solidFill>
                  <a:prstClr val="white"/>
                </a:solidFill>
                <a:latin typeface="Book Antiqua" pitchFamily="18" charset="0"/>
              </a:rPr>
              <a:t>Ô mon Seigneur Jésus</a:t>
            </a:r>
          </a:p>
          <a:p>
            <a:pPr algn="ctr"/>
            <a:r>
              <a:rPr lang="fr-FR" sz="2800" b="1" dirty="0">
                <a:solidFill>
                  <a:prstClr val="white"/>
                </a:solidFill>
                <a:latin typeface="Book Antiqua" pitchFamily="18" charset="0"/>
              </a:rPr>
              <a:t>Oh ! sauve-nous par Ton nom</a:t>
            </a:r>
          </a:p>
          <a:p>
            <a:pPr algn="ctr"/>
            <a:r>
              <a:rPr lang="fr-FR" sz="2800" b="1" dirty="0">
                <a:solidFill>
                  <a:prstClr val="white"/>
                </a:solidFill>
                <a:latin typeface="Book Antiqua" pitchFamily="18" charset="0"/>
              </a:rPr>
              <a:t>En Toi, nous nous confions</a:t>
            </a:r>
          </a:p>
        </p:txBody>
      </p:sp>
      <p:sp>
        <p:nvSpPr>
          <p:cNvPr id="17" name="ZoneTexte 16">
            <a:extLst>
              <a:ext uri="{FF2B5EF4-FFF2-40B4-BE49-F238E27FC236}">
                <a16:creationId xmlns:a16="http://schemas.microsoft.com/office/drawing/2014/main" id="{E1F5EF5F-B080-5F02-6CB9-83F62D406AF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E1641CA6-DA02-32DA-3E74-C30CB95E81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9553890"/>
      </p:ext>
    </p:extLst>
  </p:cSld>
  <p:clrMapOvr>
    <a:overrideClrMapping bg1="lt1" tx1="dk1" bg2="lt2" tx2="dk2" accent1="accent1" accent2="accent2" accent3="accent3" accent4="accent4" accent5="accent5" accent6="accent6" hlink="hlink" folHlink="folHlink"/>
  </p:clrMapOvr>
</p:sld>
</file>

<file path=ppt/slides/slide7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1815882"/>
          </a:xfrm>
          <a:prstGeom prst="rect">
            <a:avLst/>
          </a:prstGeom>
        </p:spPr>
        <p:txBody>
          <a:bodyPr wrap="square">
            <a:spAutoFit/>
          </a:bodyPr>
          <a:lstStyle/>
          <a:p>
            <a:pPr algn="just" rtl="1"/>
            <a:r>
              <a:rPr lang="ar-EG" sz="2800" dirty="0">
                <a:solidFill>
                  <a:prstClr val="white"/>
                </a:solidFill>
              </a:rPr>
              <a:t>لكي نسبحك </a:t>
            </a:r>
            <a:endParaRPr lang="fr-FR" sz="2800" dirty="0">
              <a:solidFill>
                <a:prstClr val="white"/>
              </a:solidFill>
            </a:endParaRPr>
          </a:p>
          <a:p>
            <a:pPr algn="just" rtl="1"/>
            <a:r>
              <a:rPr lang="ar-EG" sz="2800" dirty="0">
                <a:solidFill>
                  <a:prstClr val="white"/>
                </a:solidFill>
              </a:rPr>
              <a:t>مع أبيك الصالح </a:t>
            </a:r>
            <a:endParaRPr lang="fr-FR" sz="2800" dirty="0">
              <a:solidFill>
                <a:prstClr val="white"/>
              </a:solidFill>
            </a:endParaRPr>
          </a:p>
          <a:p>
            <a:pPr algn="just" rtl="1"/>
            <a:r>
              <a:rPr lang="ar-EG" sz="2800" dirty="0">
                <a:solidFill>
                  <a:prstClr val="white"/>
                </a:solidFill>
              </a:rPr>
              <a:t>والروح القدس </a:t>
            </a:r>
            <a:endParaRPr lang="fr-FR" sz="2800" dirty="0">
              <a:solidFill>
                <a:prstClr val="white"/>
              </a:solidFill>
            </a:endParaRPr>
          </a:p>
          <a:p>
            <a:pPr algn="just" rtl="1"/>
            <a:r>
              <a:rPr lang="ar-EG" sz="2800" dirty="0">
                <a:solidFill>
                  <a:prstClr val="white"/>
                </a:solidFill>
              </a:rPr>
              <a:t>لأنك </a:t>
            </a:r>
            <a:r>
              <a:rPr lang="fr-FR" sz="2800" dirty="0">
                <a:solidFill>
                  <a:schemeClr val="bg1"/>
                </a:solidFill>
              </a:rPr>
              <a:t>)</a:t>
            </a:r>
            <a:r>
              <a:rPr lang="ar-AE" sz="2800" dirty="0">
                <a:solidFill>
                  <a:schemeClr val="bg1"/>
                </a:solidFill>
              </a:rPr>
              <a:t>أتيت </a:t>
            </a:r>
            <a:r>
              <a:rPr lang="fr-FR" sz="2800" dirty="0">
                <a:solidFill>
                  <a:schemeClr val="bg1"/>
                </a:solidFill>
              </a:rPr>
              <a:t> /</a:t>
            </a:r>
            <a:r>
              <a:rPr lang="ar-AE" sz="2800" dirty="0">
                <a:solidFill>
                  <a:schemeClr val="bg1"/>
                </a:solidFill>
              </a:rPr>
              <a:t>قمت</a:t>
            </a:r>
            <a:r>
              <a:rPr lang="fr-FR" sz="2800" dirty="0">
                <a:solidFill>
                  <a:schemeClr val="bg1"/>
                </a:solidFill>
              </a:rPr>
              <a:t>(</a:t>
            </a:r>
            <a:r>
              <a:rPr lang="ar-AE" sz="2800" dirty="0">
                <a:solidFill>
                  <a:schemeClr val="bg1"/>
                </a:solidFill>
              </a:rPr>
              <a:t> </a:t>
            </a:r>
            <a:r>
              <a:rPr lang="ar-EG" sz="2800" dirty="0">
                <a:solidFill>
                  <a:prstClr val="white"/>
                </a:solidFill>
              </a:rPr>
              <a:t>وخلصتنا.</a:t>
            </a:r>
            <a:endParaRPr lang="fr-FR" sz="2800" dirty="0">
              <a:solidFill>
                <a:prstClr val="white"/>
              </a:solidFill>
            </a:endParaRPr>
          </a:p>
        </p:txBody>
      </p:sp>
      <p:sp>
        <p:nvSpPr>
          <p:cNvPr id="6" name="Rectangle 5"/>
          <p:cNvSpPr/>
          <p:nvPr/>
        </p:nvSpPr>
        <p:spPr>
          <a:xfrm>
            <a:off x="364890" y="408459"/>
            <a:ext cx="4531146" cy="1815882"/>
          </a:xfrm>
          <a:prstGeom prst="rect">
            <a:avLst/>
          </a:prstGeom>
        </p:spPr>
        <p:txBody>
          <a:bodyPr wrap="square">
            <a:spAutoFit/>
          </a:bodyPr>
          <a:lstStyle/>
          <a:p>
            <a:pPr algn="just"/>
            <a:r>
              <a:rPr lang="fr-FR" sz="2800" dirty="0" err="1">
                <a:solidFill>
                  <a:prstClr val="white"/>
                </a:solidFill>
                <a:latin typeface="CS Avva Shenouda" pitchFamily="34" charset="0"/>
              </a:rPr>
              <a:t>E;renhwc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nem Pi`pneuma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ak`i</a:t>
            </a:r>
            <a:r>
              <a:rPr lang="fr-FR" sz="2800" dirty="0">
                <a:solidFill>
                  <a:prstClr val="white"/>
                </a:solidFill>
                <a:latin typeface="CS Avva Shenouda" pitchFamily="34" charset="0"/>
              </a:rPr>
              <a:t> / </a:t>
            </a:r>
            <a:r>
              <a:rPr lang="pt-BR" sz="2800" dirty="0">
                <a:solidFill>
                  <a:schemeClr val="bg1"/>
                </a:solidFill>
                <a:latin typeface="CS Avva Shenouda" pitchFamily="34" charset="0"/>
              </a:rPr>
              <a:t>aktwnk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Afin que de Te louer, </a:t>
            </a:r>
          </a:p>
          <a:p>
            <a:pPr algn="ctr"/>
            <a:r>
              <a:rPr lang="fr-FR" sz="2800" b="1" dirty="0">
                <a:solidFill>
                  <a:prstClr val="white"/>
                </a:solidFill>
                <a:latin typeface="Book Antiqua" pitchFamily="18" charset="0"/>
              </a:rPr>
              <a:t>avec Ton Père bon </a:t>
            </a:r>
          </a:p>
          <a:p>
            <a:pPr algn="ctr"/>
            <a:r>
              <a:rPr lang="fr-FR" sz="2800" b="1" dirty="0">
                <a:solidFill>
                  <a:prstClr val="white"/>
                </a:solidFill>
                <a:latin typeface="Book Antiqua" pitchFamily="18" charset="0"/>
              </a:rPr>
              <a:t>avec le Saint-Esprit; </a:t>
            </a:r>
          </a:p>
          <a:p>
            <a:pPr algn="ctr"/>
            <a:r>
              <a:rPr lang="fr-FR" sz="2800" b="1" dirty="0">
                <a:solidFill>
                  <a:prstClr val="white"/>
                </a:solidFill>
                <a:latin typeface="Book Antiqua" pitchFamily="18" charset="0"/>
              </a:rPr>
              <a:t>car Tu (vins / ressuscitas) et nous sauvas.</a:t>
            </a:r>
          </a:p>
        </p:txBody>
      </p:sp>
      <p:sp>
        <p:nvSpPr>
          <p:cNvPr id="17" name="ZoneTexte 16">
            <a:extLst>
              <a:ext uri="{FF2B5EF4-FFF2-40B4-BE49-F238E27FC236}">
                <a16:creationId xmlns:a16="http://schemas.microsoft.com/office/drawing/2014/main" id="{EF9700A7-F845-A60A-C90C-78CA027AB5D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E0891A89-3F28-5DFD-C064-E3CF5D49A8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7979781"/>
      </p:ext>
    </p:extLst>
  </p:cSld>
  <p:clrMapOvr>
    <a:overrideClrMapping bg1="lt1" tx1="dk1" bg2="lt2" tx2="dk2" accent1="accent1" accent2="accent2" accent3="accent3" accent4="accent4" accent5="accent5" accent6="accent6" hlink="hlink" folHlink="folHlink"/>
  </p:clrMapOvr>
</p:sld>
</file>

<file path=ppt/slides/slide7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المجد للآب والابن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الآن وكل أوان </a:t>
            </a:r>
            <a:endParaRPr lang="fr-FR" sz="3200" dirty="0">
              <a:solidFill>
                <a:prstClr val="white"/>
              </a:solidFill>
            </a:endParaRPr>
          </a:p>
          <a:p>
            <a:pPr algn="just" rtl="1"/>
            <a:r>
              <a:rPr lang="ar-EG" sz="3200" dirty="0">
                <a:solidFill>
                  <a:prstClr val="white"/>
                </a:solidFill>
              </a:rPr>
              <a:t>وإلى دهر الداهرين آمين.</a:t>
            </a:r>
            <a:endParaRPr lang="fr-FR" sz="3200" dirty="0">
              <a:solidFill>
                <a:prstClr val="white"/>
              </a:solidFill>
            </a:endParaRPr>
          </a:p>
        </p:txBody>
      </p:sp>
      <p:sp>
        <p:nvSpPr>
          <p:cNvPr id="6" name="Rectangle 5"/>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7" name="Rectangle 6"/>
          <p:cNvSpPr/>
          <p:nvPr/>
        </p:nvSpPr>
        <p:spPr>
          <a:xfrm>
            <a:off x="336173"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Gloire au Père et au Fils, </a:t>
            </a:r>
          </a:p>
          <a:p>
            <a:pPr algn="ctr"/>
            <a:r>
              <a:rPr lang="fr-FR" sz="2800" b="1" dirty="0">
                <a:solidFill>
                  <a:prstClr val="white"/>
                </a:solidFill>
                <a:latin typeface="Book Antiqua" pitchFamily="18" charset="0"/>
              </a:rPr>
              <a:t>Aussi au Saint-Esprit, </a:t>
            </a:r>
          </a:p>
          <a:p>
            <a:pPr algn="ctr"/>
            <a:r>
              <a:rPr lang="fr-FR" sz="2800" b="1" dirty="0">
                <a:solidFill>
                  <a:prstClr val="white"/>
                </a:solidFill>
                <a:latin typeface="Book Antiqua" pitchFamily="18" charset="0"/>
              </a:rPr>
              <a:t>maintenant et pour toujours, </a:t>
            </a:r>
          </a:p>
          <a:p>
            <a:pPr algn="ctr"/>
            <a:r>
              <a:rPr lang="fr-FR" sz="2800" b="1" dirty="0">
                <a:solidFill>
                  <a:prstClr val="white"/>
                </a:solidFill>
                <a:latin typeface="Book Antiqua" pitchFamily="18" charset="0"/>
              </a:rPr>
              <a:t>aux siècles des siècles. Amen.</a:t>
            </a:r>
          </a:p>
        </p:txBody>
      </p:sp>
      <p:sp>
        <p:nvSpPr>
          <p:cNvPr id="19" name="ZoneTexte 18">
            <a:extLst>
              <a:ext uri="{FF2B5EF4-FFF2-40B4-BE49-F238E27FC236}">
                <a16:creationId xmlns:a16="http://schemas.microsoft.com/office/drawing/2014/main" id="{DF5DB141-52C3-FE73-5FBB-A2D17CD1F8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Adam.</a:t>
            </a:r>
          </a:p>
        </p:txBody>
      </p:sp>
      <p:sp>
        <p:nvSpPr>
          <p:cNvPr id="20" name="ZoneTexte 19">
            <a:hlinkClick r:id="rId2" action="ppaction://hlinksldjump"/>
            <a:extLst>
              <a:ext uri="{FF2B5EF4-FFF2-40B4-BE49-F238E27FC236}">
                <a16:creationId xmlns:a16="http://schemas.microsoft.com/office/drawing/2014/main" id="{CA165792-9DAA-C3FD-ED90-4144B88F9D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7384987"/>
      </p:ext>
    </p:extLst>
  </p:cSld>
  <p:clrMapOvr>
    <a:overrideClrMapping bg1="lt1" tx1="dk1" bg2="lt2" tx2="dk2" accent1="accent1" accent2="accent2" accent3="accent3" accent4="accent4" accent5="accent5" accent6="accent6" hlink="hlink" folHlink="folHlink"/>
  </p:clrMapOvr>
</p:sld>
</file>

<file path=ppt/slides/slide7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627534"/>
            <a:ext cx="6858000" cy="1077218"/>
          </a:xfrm>
          <a:prstGeom prst="rect">
            <a:avLst/>
          </a:prstGeom>
        </p:spPr>
        <p:txBody>
          <a:bodyPr wrap="square">
            <a:spAutoFit/>
          </a:bodyPr>
          <a:lstStyle/>
          <a:p>
            <a:pPr algn="ct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e`otoki`a</a:t>
            </a:r>
            <a:r>
              <a:rPr lang="fr-FR" sz="3200" dirty="0">
                <a:solidFill>
                  <a:prstClr val="white"/>
                </a:solidFill>
                <a:latin typeface="CS Avva Shenouda" pitchFamily="34" charset="0"/>
              </a:rPr>
              <a:t> `m`</a:t>
            </a:r>
            <a:r>
              <a:rPr lang="fr-FR" sz="3200" dirty="0" err="1">
                <a:solidFill>
                  <a:prstClr val="white"/>
                </a:solidFill>
                <a:latin typeface="CS Avva Shenouda" pitchFamily="34" charset="0"/>
              </a:rPr>
              <a:t>p`</a:t>
            </a:r>
            <a:r>
              <a:rPr lang="fr-FR" sz="3200" err="1">
                <a:solidFill>
                  <a:prstClr val="white"/>
                </a:solidFill>
                <a:latin typeface="CS Avva Shenouda" pitchFamily="34" charset="0"/>
              </a:rPr>
              <a:t>ehoou</a:t>
            </a:r>
            <a:r>
              <a:rPr lang="fr-FR" sz="3200">
                <a:solidFill>
                  <a:prstClr val="white"/>
                </a:solidFill>
                <a:latin typeface="CS Avva Shenouda" pitchFamily="34" charset="0"/>
              </a:rPr>
              <a:t> `mPisomt </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y,oc</a:t>
            </a:r>
            <a:r>
              <a:rPr lang="fr-FR" sz="3200" dirty="0">
                <a:solidFill>
                  <a:prstClr val="white"/>
                </a:solidFill>
                <a:latin typeface="CS Avva Shenouda" pitchFamily="34" charset="0"/>
              </a:rPr>
              <a:t> Adam</a:t>
            </a:r>
          </a:p>
        </p:txBody>
      </p:sp>
      <p:sp>
        <p:nvSpPr>
          <p:cNvPr id="7" name="Rectangle 6"/>
          <p:cNvSpPr/>
          <p:nvPr/>
        </p:nvSpPr>
        <p:spPr>
          <a:xfrm>
            <a:off x="1143000" y="2969389"/>
            <a:ext cx="6858000" cy="1200329"/>
          </a:xfrm>
          <a:prstGeom prst="rect">
            <a:avLst/>
          </a:prstGeom>
        </p:spPr>
        <p:txBody>
          <a:bodyPr wrap="square">
            <a:spAutoFit/>
          </a:bodyPr>
          <a:lstStyle/>
          <a:p>
            <a:pPr algn="ctr"/>
            <a:r>
              <a:rPr lang="fr-FR" sz="3600" b="1" dirty="0">
                <a:solidFill>
                  <a:prstClr val="white"/>
                </a:solidFill>
                <a:latin typeface="Book Antiqua" pitchFamily="18" charset="0"/>
              </a:rPr>
              <a:t> Théotokie du mardi sur la mélodie Adam</a:t>
            </a:r>
          </a:p>
        </p:txBody>
      </p:sp>
      <p:sp>
        <p:nvSpPr>
          <p:cNvPr id="10" name="Rectangle 9">
            <a:extLst>
              <a:ext uri="{FF2B5EF4-FFF2-40B4-BE49-F238E27FC236}">
                <a16:creationId xmlns:a16="http://schemas.microsoft.com/office/drawing/2014/main" id="{D0909B06-6F43-4DD0-BA25-B8B6418FA639}"/>
              </a:ext>
            </a:extLst>
          </p:cNvPr>
          <p:cNvSpPr/>
          <p:nvPr/>
        </p:nvSpPr>
        <p:spPr>
          <a:xfrm>
            <a:off x="3098548" y="1995686"/>
            <a:ext cx="3134191" cy="584775"/>
          </a:xfrm>
          <a:prstGeom prst="rect">
            <a:avLst/>
          </a:prstGeom>
        </p:spPr>
        <p:txBody>
          <a:bodyPr wrap="none">
            <a:spAutoFit/>
          </a:bodyPr>
          <a:lstStyle/>
          <a:p>
            <a:r>
              <a:rPr lang="ar-AE" sz="3200" b="1" dirty="0" err="1">
                <a:solidFill>
                  <a:schemeClr val="bg1"/>
                </a:solidFill>
              </a:rPr>
              <a:t>ثيؤطوكية</a:t>
            </a:r>
            <a:r>
              <a:rPr lang="ar-AE" sz="3200" b="1" dirty="0">
                <a:solidFill>
                  <a:schemeClr val="bg1"/>
                </a:solidFill>
              </a:rPr>
              <a:t> يوم الثلاثاء</a:t>
            </a:r>
          </a:p>
        </p:txBody>
      </p:sp>
      <p:sp>
        <p:nvSpPr>
          <p:cNvPr id="18" name="ZoneTexte 17">
            <a:extLst>
              <a:ext uri="{FF2B5EF4-FFF2-40B4-BE49-F238E27FC236}">
                <a16:creationId xmlns:a16="http://schemas.microsoft.com/office/drawing/2014/main" id="{7642AD91-B4DC-A446-2E91-30C89EA174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760D199-FEDF-2D68-5F65-0B11E2FC49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8033990"/>
      </p:ext>
    </p:extLst>
  </p:cSld>
  <p:clrMapOvr>
    <a:overrideClrMapping bg1="lt1" tx1="dk1" bg2="lt2" tx2="dk2" accent1="accent1" accent2="accent2" accent3="accent3" accent4="accent4" accent5="accent5" accent6="accent6" hlink="hlink" folHlink="folHlink"/>
  </p:clrMapOvr>
</p:sld>
</file>

<file path=ppt/slides/slide7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Avva_Marcos" pitchFamily="82" charset="0"/>
              </a:rPr>
              <a:t>P</a:t>
            </a:r>
            <a:r>
              <a:rPr lang="fr-FR" sz="2800" dirty="0">
                <a:solidFill>
                  <a:prstClr val="white"/>
                </a:solidFill>
                <a:latin typeface="CS Avva Shenouda" pitchFamily="34" charset="0"/>
              </a:rPr>
              <a:t>i`,</a:t>
            </a:r>
            <a:r>
              <a:rPr lang="fr-FR" sz="2800" dirty="0" err="1">
                <a:solidFill>
                  <a:prstClr val="white"/>
                </a:solidFill>
                <a:latin typeface="CS Avva Shenouda" pitchFamily="34" charset="0"/>
              </a:rPr>
              <a:t>lom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pensousou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`t`</a:t>
            </a:r>
            <a:r>
              <a:rPr lang="fr-FR" sz="2800" dirty="0" err="1">
                <a:solidFill>
                  <a:prstClr val="white"/>
                </a:solidFill>
                <a:latin typeface="CS Avva Shenouda" pitchFamily="34" charset="0"/>
              </a:rPr>
              <a:t>apar,y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mpencw</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ptajro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mpentoubo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Mari`a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إكليل فخرنا </a:t>
            </a:r>
            <a:endParaRPr lang="fr-FR" sz="3200" dirty="0">
              <a:solidFill>
                <a:prstClr val="white"/>
              </a:solidFill>
            </a:endParaRPr>
          </a:p>
          <a:p>
            <a:pPr algn="just" rtl="1"/>
            <a:r>
              <a:rPr lang="ar-EG" sz="3200" dirty="0">
                <a:solidFill>
                  <a:prstClr val="white"/>
                </a:solidFill>
              </a:rPr>
              <a:t>ورأس خلاصنا </a:t>
            </a:r>
            <a:endParaRPr lang="fr-FR" sz="3200" dirty="0">
              <a:solidFill>
                <a:prstClr val="white"/>
              </a:solidFill>
            </a:endParaRPr>
          </a:p>
          <a:p>
            <a:pPr algn="just" rtl="1"/>
            <a:r>
              <a:rPr lang="ar-EG" sz="3200" dirty="0">
                <a:solidFill>
                  <a:prstClr val="white"/>
                </a:solidFill>
              </a:rPr>
              <a:t>وثبات طهرنا </a:t>
            </a:r>
            <a:endParaRPr lang="fr-FR" sz="3200" dirty="0">
              <a:solidFill>
                <a:prstClr val="white"/>
              </a:solidFill>
            </a:endParaRPr>
          </a:p>
          <a:p>
            <a:pPr algn="just" rtl="1"/>
            <a:r>
              <a:rPr lang="ar-EG" sz="3200" dirty="0" err="1">
                <a:solidFill>
                  <a:prstClr val="white"/>
                </a:solidFill>
              </a:rPr>
              <a:t>هى</a:t>
            </a:r>
            <a:r>
              <a:rPr lang="ar-EG" sz="3200" dirty="0">
                <a:solidFill>
                  <a:prstClr val="white"/>
                </a:solidFill>
              </a:rPr>
              <a:t> مريم العذراء.</a:t>
            </a:r>
            <a:endParaRPr lang="fr-FR" sz="3200" dirty="0">
              <a:solidFill>
                <a:prstClr val="white"/>
              </a:solidFill>
            </a:endParaRPr>
          </a:p>
        </p:txBody>
      </p:sp>
      <p:sp>
        <p:nvSpPr>
          <p:cNvPr id="12" name="Rectangle 11"/>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Couronne de notre fierté</a:t>
            </a:r>
          </a:p>
          <a:p>
            <a:pPr algn="ctr"/>
            <a:r>
              <a:rPr lang="fr-FR" sz="2800" b="1" dirty="0">
                <a:solidFill>
                  <a:prstClr val="white"/>
                </a:solidFill>
                <a:latin typeface="Book Antiqua" pitchFamily="18" charset="0"/>
              </a:rPr>
              <a:t>Prémices de notre salut</a:t>
            </a:r>
          </a:p>
          <a:p>
            <a:pPr algn="ctr"/>
            <a:r>
              <a:rPr lang="fr-FR" sz="2800" b="1" dirty="0">
                <a:solidFill>
                  <a:prstClr val="white"/>
                </a:solidFill>
                <a:latin typeface="Book Antiqua" pitchFamily="18" charset="0"/>
              </a:rPr>
              <a:t>Ancrage de notre pureté</a:t>
            </a:r>
          </a:p>
          <a:p>
            <a:pPr algn="ctr"/>
            <a:r>
              <a:rPr lang="fr-FR" sz="2800" b="1" dirty="0">
                <a:solidFill>
                  <a:prstClr val="white"/>
                </a:solidFill>
                <a:latin typeface="Book Antiqua" pitchFamily="18" charset="0"/>
              </a:rPr>
              <a:t>C’est la Vierge Marie</a:t>
            </a:r>
          </a:p>
        </p:txBody>
      </p:sp>
      <p:sp>
        <p:nvSpPr>
          <p:cNvPr id="18" name="ZoneTexte 17">
            <a:extLst>
              <a:ext uri="{FF2B5EF4-FFF2-40B4-BE49-F238E27FC236}">
                <a16:creationId xmlns:a16="http://schemas.microsoft.com/office/drawing/2014/main" id="{B6D01B68-15C1-92D1-4A53-B67B3AE83D7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1B896E1-FD41-8A9F-8610-55412BAD8B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4615318"/>
      </p:ext>
    </p:extLst>
  </p:cSld>
  <p:clrMapOvr>
    <a:overrideClrMapping bg1="lt1" tx1="dk1" bg2="lt2" tx2="dk2" accent1="accent1" accent2="accent2" accent3="accent3" accent4="accent4" accent5="accent5" accent6="accent6" hlink="hlink" folHlink="folHlink"/>
  </p:clrMapOvr>
</p:sld>
</file>

<file path=ppt/slides/slide7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yetacmici</a:t>
            </a:r>
            <a:r>
              <a:rPr lang="fr-FR" sz="2800" dirty="0">
                <a:solidFill>
                  <a:prstClr val="white"/>
                </a:solidFill>
                <a:latin typeface="CS Avva Shenouda" pitchFamily="34" charset="0"/>
              </a:rPr>
              <a:t> nan @ `m`V]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vyetafswpi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penoujai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التى ولدت لنا </a:t>
            </a:r>
            <a:endParaRPr lang="fr-FR" sz="3200" dirty="0">
              <a:solidFill>
                <a:prstClr val="white"/>
              </a:solidFill>
            </a:endParaRPr>
          </a:p>
          <a:p>
            <a:pPr algn="just" rtl="1"/>
            <a:r>
              <a:rPr lang="ar-EG" sz="3200" dirty="0">
                <a:solidFill>
                  <a:prstClr val="white"/>
                </a:solidFill>
              </a:rPr>
              <a:t>الله الكلمة </a:t>
            </a:r>
            <a:endParaRPr lang="fr-FR" sz="3200" dirty="0">
              <a:solidFill>
                <a:prstClr val="white"/>
              </a:solidFill>
            </a:endParaRPr>
          </a:p>
          <a:p>
            <a:pPr algn="just" rtl="1"/>
            <a:r>
              <a:rPr lang="ar-EG" sz="3200" dirty="0">
                <a:solidFill>
                  <a:prstClr val="white"/>
                </a:solidFill>
              </a:rPr>
              <a:t>الذى صار انساناً </a:t>
            </a:r>
            <a:endParaRPr lang="fr-FR" sz="3200" dirty="0">
              <a:solidFill>
                <a:prstClr val="white"/>
              </a:solidFill>
            </a:endParaRPr>
          </a:p>
          <a:p>
            <a:pPr algn="just" rtl="1"/>
            <a:r>
              <a:rPr lang="ar-EG" sz="3200" dirty="0">
                <a:solidFill>
                  <a:prstClr val="white"/>
                </a:solidFill>
              </a:rPr>
              <a:t>لأجل خلاصنا.</a:t>
            </a:r>
            <a:endParaRPr lang="fr-FR" sz="3200" dirty="0">
              <a:solidFill>
                <a:prstClr val="white"/>
              </a:solidFill>
            </a:endParaRPr>
          </a:p>
        </p:txBody>
      </p:sp>
      <p:sp>
        <p:nvSpPr>
          <p:cNvPr id="12" name="Rectangle 11"/>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Elle qui a enfanté</a:t>
            </a:r>
          </a:p>
          <a:p>
            <a:pPr algn="ctr"/>
            <a:r>
              <a:rPr lang="fr-FR" sz="2800" b="1" dirty="0">
                <a:solidFill>
                  <a:prstClr val="white"/>
                </a:solidFill>
                <a:latin typeface="Book Antiqua" pitchFamily="18" charset="0"/>
              </a:rPr>
              <a:t>Dieu le Verbe pour nous</a:t>
            </a:r>
          </a:p>
          <a:p>
            <a:pPr algn="ctr"/>
            <a:r>
              <a:rPr lang="fr-FR" sz="2800" b="1" dirty="0">
                <a:solidFill>
                  <a:prstClr val="white"/>
                </a:solidFill>
                <a:latin typeface="Book Antiqua" pitchFamily="18" charset="0"/>
              </a:rPr>
              <a:t>C’est Lui qui S’est fait Homme</a:t>
            </a:r>
          </a:p>
          <a:p>
            <a:pPr algn="ctr"/>
            <a:r>
              <a:rPr lang="fr-FR" sz="2800" b="1" dirty="0">
                <a:solidFill>
                  <a:prstClr val="white"/>
                </a:solidFill>
                <a:latin typeface="Book Antiqua" pitchFamily="18" charset="0"/>
              </a:rPr>
              <a:t>C’était pour notre salut</a:t>
            </a:r>
          </a:p>
        </p:txBody>
      </p:sp>
      <p:sp>
        <p:nvSpPr>
          <p:cNvPr id="18" name="ZoneTexte 17">
            <a:extLst>
              <a:ext uri="{FF2B5EF4-FFF2-40B4-BE49-F238E27FC236}">
                <a16:creationId xmlns:a16="http://schemas.microsoft.com/office/drawing/2014/main" id="{07A939CE-FFBD-45A7-0B36-23D2D2808C9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5A459C4-8373-1525-8752-CE39EC108A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4368838"/>
      </p:ext>
    </p:extLst>
  </p:cSld>
  <p:clrMapOvr>
    <a:overrideClrMapping bg1="lt1" tx1="dk1" bg2="lt2" tx2="dk2" accent1="accent1" accent2="accent2" accent3="accent3" accent4="accent4" accent5="accent5" accent6="accent6" hlink="hlink" folHlink="folHlink"/>
  </p:clrMapOvr>
</p:sld>
</file>

<file path=ppt/slides/slide7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referrwmi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on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وبعد أن صار انساناً </a:t>
            </a:r>
            <a:endParaRPr lang="fr-FR" sz="3200" dirty="0">
              <a:solidFill>
                <a:prstClr val="white"/>
              </a:solidFill>
            </a:endParaRPr>
          </a:p>
          <a:p>
            <a:pPr algn="just" rtl="1"/>
            <a:r>
              <a:rPr lang="ar-EG" sz="3200" dirty="0">
                <a:solidFill>
                  <a:prstClr val="white"/>
                </a:solidFill>
              </a:rPr>
              <a:t>هو الإله أيضاً </a:t>
            </a:r>
            <a:endParaRPr lang="fr-FR" sz="3200" dirty="0">
              <a:solidFill>
                <a:prstClr val="white"/>
              </a:solidFill>
            </a:endParaRPr>
          </a:p>
          <a:p>
            <a:pPr algn="just" rtl="1"/>
            <a:r>
              <a:rPr lang="ar-EG" sz="3200" dirty="0">
                <a:solidFill>
                  <a:prstClr val="white"/>
                </a:solidFill>
              </a:rPr>
              <a:t>فلهذا ولدته </a:t>
            </a:r>
            <a:endParaRPr lang="fr-FR" sz="3200" dirty="0">
              <a:solidFill>
                <a:prstClr val="white"/>
              </a:solidFill>
            </a:endParaRPr>
          </a:p>
          <a:p>
            <a:pPr algn="just" rtl="1"/>
            <a:r>
              <a:rPr lang="ar-EG" sz="3200" dirty="0">
                <a:solidFill>
                  <a:prstClr val="white"/>
                </a:solidFill>
              </a:rPr>
              <a:t>وهي عذراء.</a:t>
            </a:r>
            <a:endParaRPr lang="fr-FR" sz="3200" dirty="0">
              <a:solidFill>
                <a:prstClr val="white"/>
              </a:solidFill>
            </a:endParaRPr>
          </a:p>
        </p:txBody>
      </p:sp>
      <p:sp>
        <p:nvSpPr>
          <p:cNvPr id="12" name="Rectangle 11"/>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Après S’être fait Homme</a:t>
            </a:r>
          </a:p>
          <a:p>
            <a:pPr algn="ctr"/>
            <a:r>
              <a:rPr lang="fr-FR" sz="2800" b="1" dirty="0">
                <a:solidFill>
                  <a:prstClr val="white"/>
                </a:solidFill>
                <a:latin typeface="Book Antiqua" pitchFamily="18" charset="0"/>
              </a:rPr>
              <a:t>Il resta toujours Dieu</a:t>
            </a:r>
          </a:p>
          <a:p>
            <a:pPr algn="ctr"/>
            <a:r>
              <a:rPr lang="fr-FR" sz="2800" b="1" dirty="0">
                <a:solidFill>
                  <a:prstClr val="white"/>
                </a:solidFill>
                <a:latin typeface="Book Antiqua" pitchFamily="18" charset="0"/>
              </a:rPr>
              <a:t>Aussi, elle L’enfanta</a:t>
            </a:r>
          </a:p>
          <a:p>
            <a:pPr algn="ctr"/>
            <a:r>
              <a:rPr lang="fr-FR" sz="2800" b="1" dirty="0">
                <a:solidFill>
                  <a:prstClr val="white"/>
                </a:solidFill>
                <a:latin typeface="Book Antiqua" pitchFamily="18" charset="0"/>
              </a:rPr>
              <a:t>Tout en demeurant Vierge</a:t>
            </a:r>
          </a:p>
        </p:txBody>
      </p:sp>
      <p:sp>
        <p:nvSpPr>
          <p:cNvPr id="18" name="ZoneTexte 17">
            <a:extLst>
              <a:ext uri="{FF2B5EF4-FFF2-40B4-BE49-F238E27FC236}">
                <a16:creationId xmlns:a16="http://schemas.microsoft.com/office/drawing/2014/main" id="{FBFF40CE-CEC9-DCE7-B365-9595B4C8AF3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76D383D-06A8-366E-EB83-783C65DBEC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872401"/>
      </p:ext>
    </p:extLst>
  </p:cSld>
  <p:clrMapOvr>
    <a:overrideClrMapping bg1="lt1" tx1="dk1" bg2="lt2" tx2="dk2" accent1="accent1" accent2="accent2" accent3="accent3" accent4="accent4" accent5="accent5" accent6="accent6" hlink="hlink" folHlink="folHlink"/>
  </p:clrMapOvr>
</p:sld>
</file>

<file path=ppt/slides/slide7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`C[</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pecjinerboki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pecjinmici</a:t>
            </a:r>
            <a:r>
              <a:rPr lang="fr-FR" sz="2800" dirty="0">
                <a:solidFill>
                  <a:prstClr val="white"/>
                </a:solidFill>
                <a:latin typeface="CS Avva Shenouda" pitchFamily="34" charset="0"/>
              </a:rPr>
              <a:t> on @ </a:t>
            </a:r>
            <a:r>
              <a:rPr lang="fr-FR" sz="2800" dirty="0" err="1">
                <a:solidFill>
                  <a:prstClr val="white"/>
                </a:solidFill>
                <a:latin typeface="CS Avva Shenouda" pitchFamily="34" charset="0"/>
              </a:rPr>
              <a:t>ouatcaji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عالية هى الاعجوبة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لحبلها </a:t>
            </a:r>
            <a:endParaRPr lang="fr-FR" sz="3200" dirty="0">
              <a:solidFill>
                <a:prstClr val="white"/>
              </a:solidFill>
            </a:endParaRPr>
          </a:p>
          <a:p>
            <a:pPr algn="just" rtl="1"/>
            <a:r>
              <a:rPr lang="ar-EG" sz="3200" dirty="0">
                <a:solidFill>
                  <a:prstClr val="white"/>
                </a:solidFill>
              </a:rPr>
              <a:t>وولادتها أيضاً </a:t>
            </a:r>
            <a:endParaRPr lang="fr-FR" sz="3200" dirty="0">
              <a:solidFill>
                <a:prstClr val="white"/>
              </a:solidFill>
            </a:endParaRPr>
          </a:p>
          <a:p>
            <a:pPr algn="just" rtl="1"/>
            <a:r>
              <a:rPr lang="ar-EG" sz="3200" dirty="0">
                <a:solidFill>
                  <a:prstClr val="white"/>
                </a:solidFill>
              </a:rPr>
              <a:t>لا ينطق به.</a:t>
            </a:r>
            <a:endParaRPr lang="fr-FR" sz="3200" dirty="0">
              <a:solidFill>
                <a:prstClr val="white"/>
              </a:solidFill>
            </a:endParaRPr>
          </a:p>
        </p:txBody>
      </p:sp>
      <p:sp>
        <p:nvSpPr>
          <p:cNvPr id="12" name="Rectangle 11"/>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 Sublime est le prodige</a:t>
            </a:r>
          </a:p>
          <a:p>
            <a:pPr algn="ctr"/>
            <a:r>
              <a:rPr lang="fr-FR" sz="2800" b="1" dirty="0">
                <a:solidFill>
                  <a:prstClr val="white"/>
                </a:solidFill>
                <a:latin typeface="Book Antiqua" pitchFamily="18" charset="0"/>
              </a:rPr>
              <a:t>De cette conception</a:t>
            </a:r>
          </a:p>
          <a:p>
            <a:pPr algn="ctr"/>
            <a:r>
              <a:rPr lang="fr-FR" sz="2800" b="1" dirty="0">
                <a:solidFill>
                  <a:prstClr val="white"/>
                </a:solidFill>
                <a:latin typeface="Book Antiqua" pitchFamily="18" charset="0"/>
              </a:rPr>
              <a:t>Et Son enfantement</a:t>
            </a:r>
          </a:p>
          <a:p>
            <a:pPr algn="ctr"/>
            <a:r>
              <a:rPr lang="fr-FR" sz="2800" b="1" dirty="0">
                <a:solidFill>
                  <a:prstClr val="white"/>
                </a:solidFill>
                <a:latin typeface="Book Antiqua" pitchFamily="18" charset="0"/>
              </a:rPr>
              <a:t>Aussi est ineffable</a:t>
            </a:r>
          </a:p>
        </p:txBody>
      </p:sp>
      <p:sp>
        <p:nvSpPr>
          <p:cNvPr id="18" name="ZoneTexte 17">
            <a:extLst>
              <a:ext uri="{FF2B5EF4-FFF2-40B4-BE49-F238E27FC236}">
                <a16:creationId xmlns:a16="http://schemas.microsoft.com/office/drawing/2014/main" id="{20ABDFED-4186-9CBF-2686-361030BBE4C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B3E264B-2478-2DC1-D7E2-83B378170D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7559950"/>
      </p:ext>
    </p:extLst>
  </p:cSld>
  <p:clrMapOvr>
    <a:overrideClrMapping bg1="lt1" tx1="dk1" bg2="lt2" tx2="dk2" accent1="accent1" accent2="accent2" accent3="accent3" accent4="accent4" accent5="accent5" accent6="accent6" hlink="hlink" folHlink="folHlink"/>
  </p:clrMapOvr>
</p:sld>
</file>

<file path=ppt/slides/slide7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7" name="ZoneTexte 16">
            <a:extLst>
              <a:ext uri="{FF2B5EF4-FFF2-40B4-BE49-F238E27FC236}">
                <a16:creationId xmlns:a16="http://schemas.microsoft.com/office/drawing/2014/main" id="{BE4344D2-B997-5732-ACB1-746EEDD5D7C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FEB6126-2821-8BA3-A4A9-D01AB39764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9521399"/>
      </p:ext>
    </p:extLst>
  </p:cSld>
  <p:clrMapOvr>
    <a:overrideClrMapping bg1="lt1" tx1="dk1" bg2="lt2" tx2="dk2" accent1="accent1" accent2="accent2" accent3="accent3" accent4="accent4" accent5="accent5" accent6="accent6" hlink="hlink" folHlink="folHlink"/>
  </p:clrMapOvr>
</p:sld>
</file>

<file path=ppt/slides/slide7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`p</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tepar;eni`a</a:t>
            </a:r>
            <a:r>
              <a:rPr lang="fr-FR" sz="2800" dirty="0">
                <a:solidFill>
                  <a:prstClr val="white"/>
                </a:solidFill>
                <a:latin typeface="CS Avva Shenouda" pitchFamily="34" charset="0"/>
              </a:rPr>
              <a:t> @ Mari`a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عظيم هو مجد </a:t>
            </a:r>
            <a:endParaRPr lang="fr-FR" sz="3200" dirty="0">
              <a:solidFill>
                <a:prstClr val="white"/>
              </a:solidFill>
            </a:endParaRPr>
          </a:p>
          <a:p>
            <a:pPr algn="just" rtl="1"/>
            <a:r>
              <a:rPr lang="ar-EG" sz="3200" dirty="0">
                <a:solidFill>
                  <a:prstClr val="white"/>
                </a:solidFill>
              </a:rPr>
              <a:t>بتوليتك </a:t>
            </a:r>
            <a:endParaRPr lang="fr-FR" sz="3200" dirty="0">
              <a:solidFill>
                <a:prstClr val="white"/>
              </a:solidFill>
            </a:endParaRPr>
          </a:p>
          <a:p>
            <a:pPr algn="just" rtl="1"/>
            <a:r>
              <a:rPr lang="ar-EG" sz="3200" dirty="0">
                <a:solidFill>
                  <a:prstClr val="white"/>
                </a:solidFill>
              </a:rPr>
              <a:t>يا مريم العذراء </a:t>
            </a:r>
            <a:endParaRPr lang="fr-FR" sz="3200" dirty="0">
              <a:solidFill>
                <a:prstClr val="white"/>
              </a:solidFill>
            </a:endParaRPr>
          </a:p>
          <a:p>
            <a:pPr algn="just" rtl="1"/>
            <a:r>
              <a:rPr lang="ar-EG" sz="3200" dirty="0">
                <a:solidFill>
                  <a:prstClr val="white"/>
                </a:solidFill>
              </a:rPr>
              <a:t>الكاملة.</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Aussi, grande est la gloire</a:t>
            </a:r>
          </a:p>
          <a:p>
            <a:pPr algn="ctr"/>
            <a:r>
              <a:rPr lang="fr-FR" sz="2800" b="1" dirty="0">
                <a:solidFill>
                  <a:prstClr val="white"/>
                </a:solidFill>
                <a:latin typeface="Book Antiqua" pitchFamily="18" charset="0"/>
              </a:rPr>
              <a:t>De ta virginité</a:t>
            </a:r>
          </a:p>
          <a:p>
            <a:pPr algn="ctr"/>
            <a:r>
              <a:rPr lang="fr-FR" sz="2800" b="1" dirty="0">
                <a:solidFill>
                  <a:prstClr val="white"/>
                </a:solidFill>
                <a:latin typeface="Book Antiqua" pitchFamily="18" charset="0"/>
              </a:rPr>
              <a:t>Ô toi Vierge Marie</a:t>
            </a:r>
          </a:p>
          <a:p>
            <a:pPr algn="ctr"/>
            <a:r>
              <a:rPr lang="fr-FR" sz="2800" b="1" dirty="0">
                <a:solidFill>
                  <a:prstClr val="white"/>
                </a:solidFill>
                <a:latin typeface="Book Antiqua" pitchFamily="18" charset="0"/>
              </a:rPr>
              <a:t>Ô toi Vierge parfaite</a:t>
            </a:r>
          </a:p>
        </p:txBody>
      </p:sp>
      <p:sp>
        <p:nvSpPr>
          <p:cNvPr id="18" name="ZoneTexte 17">
            <a:extLst>
              <a:ext uri="{FF2B5EF4-FFF2-40B4-BE49-F238E27FC236}">
                <a16:creationId xmlns:a16="http://schemas.microsoft.com/office/drawing/2014/main" id="{8CEB1E31-816C-C2A9-9185-6208A892629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E11A784-38F9-987D-9F59-650789FE9D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8011545"/>
      </p:ext>
    </p:extLst>
  </p:cSld>
  <p:clrMapOvr>
    <a:overrideClrMapping bg1="lt1" tx1="dk1" bg2="lt2" tx2="dk2" accent1="accent1" accent2="accent2" accent3="accent3" accent4="accent4" accent5="accent5" accent6="accent6" hlink="hlink" folHlink="folHlink"/>
  </p:clrMapOvr>
</p:sld>
</file>

<file path=ppt/slides/slide7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`P¡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mouki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وجدتِ نعمة </a:t>
            </a:r>
            <a:endParaRPr lang="fr-FR" sz="3200" dirty="0">
              <a:solidFill>
                <a:prstClr val="white"/>
              </a:solidFill>
            </a:endParaRPr>
          </a:p>
          <a:p>
            <a:pPr algn="just" rtl="1"/>
            <a:r>
              <a:rPr lang="ar-EG" sz="3200" dirty="0">
                <a:solidFill>
                  <a:prstClr val="white"/>
                </a:solidFill>
              </a:rPr>
              <a:t>الرب معك </a:t>
            </a:r>
            <a:endParaRPr lang="fr-FR" sz="3200" dirty="0">
              <a:solidFill>
                <a:prstClr val="white"/>
              </a:solidFill>
            </a:endParaRPr>
          </a:p>
          <a:p>
            <a:pPr algn="just" rtl="1"/>
            <a:r>
              <a:rPr lang="ar-EG" sz="3200" dirty="0">
                <a:solidFill>
                  <a:prstClr val="white"/>
                </a:solidFill>
              </a:rPr>
              <a:t>انتِ هي السلم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رآها يعقوب.</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tu as trouvé grâce</a:t>
            </a:r>
          </a:p>
          <a:p>
            <a:pPr algn="ctr"/>
            <a:r>
              <a:rPr lang="fr-FR" sz="2800" b="1" dirty="0">
                <a:solidFill>
                  <a:prstClr val="white"/>
                </a:solidFill>
                <a:latin typeface="Book Antiqua" pitchFamily="18" charset="0"/>
              </a:rPr>
              <a:t>Le Seigneur est avec toi</a:t>
            </a:r>
          </a:p>
          <a:p>
            <a:pPr algn="ctr"/>
            <a:r>
              <a:rPr lang="fr-FR" sz="2800" b="1" dirty="0">
                <a:solidFill>
                  <a:prstClr val="white"/>
                </a:solidFill>
                <a:latin typeface="Book Antiqua" pitchFamily="18" charset="0"/>
              </a:rPr>
              <a:t>Aussi, tu es l’échelle</a:t>
            </a:r>
          </a:p>
          <a:p>
            <a:pPr algn="ctr"/>
            <a:r>
              <a:rPr lang="fr-FR" sz="2800" b="1" dirty="0">
                <a:solidFill>
                  <a:prstClr val="white"/>
                </a:solidFill>
                <a:latin typeface="Book Antiqua" pitchFamily="18" charset="0"/>
              </a:rPr>
              <a:t>L’échelle que vit Jacob</a:t>
            </a:r>
          </a:p>
        </p:txBody>
      </p:sp>
      <p:sp>
        <p:nvSpPr>
          <p:cNvPr id="18" name="ZoneTexte 17">
            <a:extLst>
              <a:ext uri="{FF2B5EF4-FFF2-40B4-BE49-F238E27FC236}">
                <a16:creationId xmlns:a16="http://schemas.microsoft.com/office/drawing/2014/main" id="{99FAEC64-A64F-FF17-BE6F-75776B4DCC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BFC4AF8-BC70-8D06-9A11-4617D8CD7F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3029658"/>
      </p:ext>
    </p:extLst>
  </p:cSld>
  <p:clrMapOvr>
    <a:overrideClrMapping bg1="lt1" tx1="dk1" bg2="lt2" tx2="dk2" accent1="accent1" accent2="accent2" accent3="accent3" accent4="accent4" accent5="accent5" accent6="accent6" hlink="hlink" folHlink="folHlink"/>
  </p:clrMapOvr>
</p:sld>
</file>

<file path=ppt/slides/slide7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Ectajryout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e`hryi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hiwtc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ثابتة على الأرض </a:t>
            </a:r>
            <a:endParaRPr lang="fr-FR" sz="3200" dirty="0">
              <a:solidFill>
                <a:prstClr val="white"/>
              </a:solidFill>
            </a:endParaRPr>
          </a:p>
          <a:p>
            <a:pPr algn="just" rtl="1"/>
            <a:r>
              <a:rPr lang="ar-EG" sz="3200" dirty="0">
                <a:solidFill>
                  <a:prstClr val="white"/>
                </a:solidFill>
              </a:rPr>
              <a:t>ومرتفعة إلى السماء </a:t>
            </a:r>
            <a:endParaRPr lang="fr-FR" sz="3200" dirty="0">
              <a:solidFill>
                <a:prstClr val="white"/>
              </a:solidFill>
            </a:endParaRPr>
          </a:p>
          <a:p>
            <a:pPr algn="just" rtl="1"/>
            <a:r>
              <a:rPr lang="ar-EG" sz="3200" dirty="0">
                <a:solidFill>
                  <a:prstClr val="white"/>
                </a:solidFill>
              </a:rPr>
              <a:t>والملائكة </a:t>
            </a:r>
            <a:endParaRPr lang="fr-FR" sz="3200" dirty="0">
              <a:solidFill>
                <a:prstClr val="white"/>
              </a:solidFill>
            </a:endParaRPr>
          </a:p>
          <a:p>
            <a:pPr algn="just" rtl="1"/>
            <a:r>
              <a:rPr lang="ar-EG" sz="3200" dirty="0">
                <a:solidFill>
                  <a:prstClr val="white"/>
                </a:solidFill>
              </a:rPr>
              <a:t>نازلون عليها.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Etablie sur la terre</a:t>
            </a:r>
          </a:p>
          <a:p>
            <a:pPr algn="ctr"/>
            <a:r>
              <a:rPr lang="fr-FR" sz="2800" b="1" dirty="0">
                <a:solidFill>
                  <a:prstClr val="white"/>
                </a:solidFill>
                <a:latin typeface="Book Antiqua" pitchFamily="18" charset="0"/>
              </a:rPr>
              <a:t>Elevée jusqu’au ciel</a:t>
            </a:r>
          </a:p>
          <a:p>
            <a:pPr algn="ctr"/>
            <a:r>
              <a:rPr lang="fr-FR" sz="2800" b="1" dirty="0">
                <a:solidFill>
                  <a:prstClr val="white"/>
                </a:solidFill>
                <a:latin typeface="Book Antiqua" pitchFamily="18" charset="0"/>
              </a:rPr>
              <a:t>Avec les anges qui</a:t>
            </a:r>
          </a:p>
          <a:p>
            <a:pPr algn="ctr"/>
            <a:r>
              <a:rPr lang="fr-FR" sz="2800" b="1" dirty="0">
                <a:solidFill>
                  <a:prstClr val="white"/>
                </a:solidFill>
                <a:latin typeface="Book Antiqua" pitchFamily="18" charset="0"/>
              </a:rPr>
              <a:t>Descendaient sur l’échelle</a:t>
            </a:r>
          </a:p>
        </p:txBody>
      </p:sp>
      <p:sp>
        <p:nvSpPr>
          <p:cNvPr id="18" name="ZoneTexte 17">
            <a:extLst>
              <a:ext uri="{FF2B5EF4-FFF2-40B4-BE49-F238E27FC236}">
                <a16:creationId xmlns:a16="http://schemas.microsoft.com/office/drawing/2014/main" id="{25234022-1A2C-C45E-5FC1-FA7D37FA31A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EB3DCC0-B47D-7DB2-CE1C-DDBCBD1283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5842855"/>
      </p:ext>
    </p:extLst>
  </p:cSld>
  <p:clrMapOvr>
    <a:overrideClrMapping bg1="lt1" tx1="dk1" bg2="lt2" tx2="dk2" accent1="accent1" accent2="accent2" accent3="accent3" accent4="accent4" accent5="accent5" accent6="accent6" hlink="hlink" folHlink="folHlink"/>
  </p:clrMapOvr>
</p:sld>
</file>

<file path=ppt/slides/slide7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pi`ssyn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nafrwkh</a:t>
            </a:r>
            <a:r>
              <a:rPr lang="fr-FR" sz="2800" dirty="0">
                <a:solidFill>
                  <a:prstClr val="white"/>
                </a:solidFill>
                <a:latin typeface="CS Avva Shenouda" pitchFamily="34" charset="0"/>
              </a:rPr>
              <a:t> an.</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أنت هي الشجرة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رآها موسى </a:t>
            </a:r>
            <a:endParaRPr lang="fr-FR" sz="3200" dirty="0">
              <a:solidFill>
                <a:prstClr val="white"/>
              </a:solidFill>
            </a:endParaRPr>
          </a:p>
          <a:p>
            <a:pPr algn="just" rtl="1"/>
            <a:r>
              <a:rPr lang="ar-EG" sz="3200" dirty="0">
                <a:solidFill>
                  <a:prstClr val="white"/>
                </a:solidFill>
              </a:rPr>
              <a:t>مُتقدة بالنار </a:t>
            </a:r>
            <a:endParaRPr lang="fr-FR" sz="3200" dirty="0">
              <a:solidFill>
                <a:prstClr val="white"/>
              </a:solidFill>
            </a:endParaRPr>
          </a:p>
          <a:p>
            <a:pPr algn="just" rtl="1"/>
            <a:r>
              <a:rPr lang="ar-EG" sz="3200" dirty="0">
                <a:solidFill>
                  <a:prstClr val="white"/>
                </a:solidFill>
              </a:rPr>
              <a:t>ولم تحترق.</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c’est toi le buisson</a:t>
            </a:r>
          </a:p>
          <a:p>
            <a:pPr algn="ctr"/>
            <a:r>
              <a:rPr lang="fr-FR" sz="2800" b="1" dirty="0">
                <a:solidFill>
                  <a:prstClr val="white"/>
                </a:solidFill>
                <a:latin typeface="Book Antiqua" pitchFamily="18" charset="0"/>
              </a:rPr>
              <a:t>Que Moïse voyait</a:t>
            </a:r>
          </a:p>
          <a:p>
            <a:pPr algn="ctr"/>
            <a:r>
              <a:rPr lang="fr-FR" sz="2800" b="1" dirty="0">
                <a:solidFill>
                  <a:prstClr val="white"/>
                </a:solidFill>
                <a:latin typeface="Book Antiqua" pitchFamily="18" charset="0"/>
              </a:rPr>
              <a:t>Embrasé par le feu</a:t>
            </a:r>
          </a:p>
          <a:p>
            <a:pPr algn="ctr"/>
            <a:r>
              <a:rPr lang="fr-FR" sz="2800" b="1" dirty="0">
                <a:solidFill>
                  <a:prstClr val="white"/>
                </a:solidFill>
                <a:latin typeface="Book Antiqua" pitchFamily="18" charset="0"/>
              </a:rPr>
              <a:t>Mais sans se consumer</a:t>
            </a:r>
          </a:p>
        </p:txBody>
      </p:sp>
      <p:sp>
        <p:nvSpPr>
          <p:cNvPr id="18" name="ZoneTexte 17">
            <a:extLst>
              <a:ext uri="{FF2B5EF4-FFF2-40B4-BE49-F238E27FC236}">
                <a16:creationId xmlns:a16="http://schemas.microsoft.com/office/drawing/2014/main" id="{371DBDE1-E90A-9FBD-B47A-AE28C44DC12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0865127-1D37-2688-B0AC-07F2A60682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882200"/>
      </p:ext>
    </p:extLst>
  </p:cSld>
  <p:clrMapOvr>
    <a:overrideClrMapping bg1="lt1" tx1="dk1" bg2="lt2" tx2="dk2" accent1="accent1" accent2="accent2" accent3="accent3" accent4="accent4" accent5="accent5" accent6="accent6" hlink="hlink" folHlink="folHlink"/>
  </p:clrMapOvr>
</p:sld>
</file>

<file path=ppt/slides/slide7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rwkh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mpecwma</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أي ابن الله </a:t>
            </a:r>
            <a:endParaRPr lang="fr-FR" sz="3200" dirty="0">
              <a:solidFill>
                <a:prstClr val="white"/>
              </a:solidFill>
            </a:endParaRPr>
          </a:p>
          <a:p>
            <a:pPr algn="just" rtl="1"/>
            <a:r>
              <a:rPr lang="ar-EG" sz="3200" dirty="0">
                <a:solidFill>
                  <a:prstClr val="white"/>
                </a:solidFill>
              </a:rPr>
              <a:t>الذى اتى وحل فى بطنك </a:t>
            </a:r>
            <a:endParaRPr lang="fr-FR" sz="3200" dirty="0">
              <a:solidFill>
                <a:prstClr val="white"/>
              </a:solidFill>
            </a:endParaRPr>
          </a:p>
          <a:p>
            <a:pPr algn="just" rtl="1"/>
            <a:r>
              <a:rPr lang="ar-EG" sz="3200" dirty="0">
                <a:solidFill>
                  <a:prstClr val="white"/>
                </a:solidFill>
              </a:rPr>
              <a:t>ونار لاهوته </a:t>
            </a:r>
            <a:endParaRPr lang="fr-FR" sz="3200" dirty="0">
              <a:solidFill>
                <a:prstClr val="white"/>
              </a:solidFill>
            </a:endParaRPr>
          </a:p>
          <a:p>
            <a:pPr algn="just" rtl="1"/>
            <a:r>
              <a:rPr lang="ar-EG" sz="3200" dirty="0">
                <a:solidFill>
                  <a:prstClr val="white"/>
                </a:solidFill>
              </a:rPr>
              <a:t>لم تحرق جسدك.</a:t>
            </a:r>
            <a:endParaRPr lang="fr-FR" sz="3200" dirty="0">
              <a:solidFill>
                <a:prstClr val="white"/>
              </a:solidFill>
            </a:endParaRPr>
          </a:p>
        </p:txBody>
      </p:sp>
      <p:sp>
        <p:nvSpPr>
          <p:cNvPr id="12" name="Rectangle 11"/>
          <p:cNvSpPr/>
          <p:nvPr/>
        </p:nvSpPr>
        <p:spPr>
          <a:xfrm>
            <a:off x="2147829" y="2859782"/>
            <a:ext cx="5016459" cy="1815882"/>
          </a:xfrm>
          <a:prstGeom prst="rect">
            <a:avLst/>
          </a:prstGeom>
        </p:spPr>
        <p:txBody>
          <a:bodyPr wrap="square">
            <a:spAutoFit/>
          </a:bodyPr>
          <a:lstStyle/>
          <a:p>
            <a:pPr algn="ctr"/>
            <a:r>
              <a:rPr lang="fr-FR" sz="2800" b="1" dirty="0">
                <a:solidFill>
                  <a:prstClr val="white"/>
                </a:solidFill>
                <a:latin typeface="Book Antiqua" pitchFamily="18" charset="0"/>
              </a:rPr>
              <a:t>Comme le Fils de Dieu</a:t>
            </a:r>
          </a:p>
          <a:p>
            <a:pPr algn="ctr"/>
            <a:r>
              <a:rPr lang="fr-FR" sz="2800" b="1" dirty="0">
                <a:solidFill>
                  <a:prstClr val="white"/>
                </a:solidFill>
                <a:latin typeface="Book Antiqua" pitchFamily="18" charset="0"/>
              </a:rPr>
              <a:t>Qui vint dans tes entrailles</a:t>
            </a:r>
          </a:p>
          <a:p>
            <a:pPr algn="ctr"/>
            <a:r>
              <a:rPr lang="fr-FR" sz="2800" b="1" dirty="0">
                <a:solidFill>
                  <a:prstClr val="white"/>
                </a:solidFill>
                <a:latin typeface="Book Antiqua" pitchFamily="18" charset="0"/>
              </a:rPr>
              <a:t>Le feu de Sa divinité </a:t>
            </a:r>
          </a:p>
          <a:p>
            <a:pPr algn="ctr"/>
            <a:r>
              <a:rPr lang="fr-FR" sz="2800" b="1" dirty="0">
                <a:solidFill>
                  <a:prstClr val="white"/>
                </a:solidFill>
                <a:latin typeface="Book Antiqua" pitchFamily="18" charset="0"/>
              </a:rPr>
              <a:t>N’embrasa pas ton corps</a:t>
            </a:r>
          </a:p>
        </p:txBody>
      </p:sp>
      <p:sp>
        <p:nvSpPr>
          <p:cNvPr id="18" name="ZoneTexte 17">
            <a:extLst>
              <a:ext uri="{FF2B5EF4-FFF2-40B4-BE49-F238E27FC236}">
                <a16:creationId xmlns:a16="http://schemas.microsoft.com/office/drawing/2014/main" id="{EC0A7E79-8105-0401-4A2A-D4C8D056970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BC43685-4489-A813-915A-27936D89B1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3293022"/>
      </p:ext>
    </p:extLst>
  </p:cSld>
  <p:clrMapOvr>
    <a:overrideClrMapping bg1="lt1" tx1="dk1" bg2="lt2" tx2="dk2" accent1="accent1" accent2="accent2" accent3="accent3" accent4="accent4" accent5="accent5" accent6="accent6" hlink="hlink" folHlink="folHlink"/>
  </p:clrMapOvr>
</p:sld>
</file>

<file path=ppt/slides/slide7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koi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mpou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jroj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aretaou`o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noukarpoc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nwnq</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انت هي الحقل </a:t>
            </a:r>
            <a:endParaRPr lang="fr-FR" sz="3200" dirty="0">
              <a:solidFill>
                <a:prstClr val="white"/>
              </a:solidFill>
            </a:endParaRPr>
          </a:p>
          <a:p>
            <a:pPr algn="just" rtl="1"/>
            <a:r>
              <a:rPr lang="ar-EG" sz="3200" dirty="0">
                <a:solidFill>
                  <a:prstClr val="white"/>
                </a:solidFill>
              </a:rPr>
              <a:t>الذى لم يُزرع </a:t>
            </a:r>
            <a:endParaRPr lang="fr-FR" sz="3200" dirty="0">
              <a:solidFill>
                <a:prstClr val="white"/>
              </a:solidFill>
            </a:endParaRPr>
          </a:p>
          <a:p>
            <a:pPr algn="just" rtl="1"/>
            <a:r>
              <a:rPr lang="ar-EG" sz="3200" dirty="0">
                <a:solidFill>
                  <a:prstClr val="white"/>
                </a:solidFill>
              </a:rPr>
              <a:t>وأخرجت </a:t>
            </a:r>
            <a:endParaRPr lang="fr-FR" sz="3200" dirty="0">
              <a:solidFill>
                <a:prstClr val="white"/>
              </a:solidFill>
            </a:endParaRPr>
          </a:p>
          <a:p>
            <a:pPr algn="just" rtl="1"/>
            <a:r>
              <a:rPr lang="ar-EG" sz="3200" dirty="0">
                <a:solidFill>
                  <a:prstClr val="white"/>
                </a:solidFill>
              </a:rPr>
              <a:t>ثمرة حياة.</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toi tu es le champ</a:t>
            </a:r>
          </a:p>
          <a:p>
            <a:pPr algn="ctr"/>
            <a:r>
              <a:rPr lang="fr-FR" sz="2800" b="1" dirty="0">
                <a:solidFill>
                  <a:prstClr val="white"/>
                </a:solidFill>
                <a:latin typeface="Book Antiqua" pitchFamily="18" charset="0"/>
              </a:rPr>
              <a:t>Qui ne fut pas planté</a:t>
            </a:r>
          </a:p>
          <a:p>
            <a:pPr algn="ctr"/>
            <a:r>
              <a:rPr lang="fr-FR" sz="2800" b="1" dirty="0">
                <a:solidFill>
                  <a:prstClr val="white"/>
                </a:solidFill>
                <a:latin typeface="Book Antiqua" pitchFamily="18" charset="0"/>
              </a:rPr>
              <a:t>Mais qui porta le Fruit</a:t>
            </a:r>
          </a:p>
          <a:p>
            <a:pPr algn="ctr"/>
            <a:r>
              <a:rPr lang="fr-FR" sz="2800" b="1" dirty="0">
                <a:solidFill>
                  <a:prstClr val="white"/>
                </a:solidFill>
                <a:latin typeface="Book Antiqua" pitchFamily="18" charset="0"/>
              </a:rPr>
              <a:t>Porta le Fruit de Vie</a:t>
            </a:r>
          </a:p>
        </p:txBody>
      </p:sp>
      <p:sp>
        <p:nvSpPr>
          <p:cNvPr id="18" name="ZoneTexte 17">
            <a:extLst>
              <a:ext uri="{FF2B5EF4-FFF2-40B4-BE49-F238E27FC236}">
                <a16:creationId xmlns:a16="http://schemas.microsoft.com/office/drawing/2014/main" id="{AD891936-81CA-515D-40A9-B84A8A6440F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49682A8-14F1-893A-6C3B-8993467514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6756461"/>
      </p:ext>
    </p:extLst>
  </p:cSld>
  <p:clrMapOvr>
    <a:overrideClrMapping bg1="lt1" tx1="dk1" bg2="lt2" tx2="dk2" accent1="accent1" accent2="accent2" accent3="accent3" accent4="accent4" accent5="accent5" accent6="accent6" hlink="hlink" folHlink="folHlink"/>
  </p:clrMapOvr>
</p:sld>
</file>

<file path=ppt/slides/slide7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aho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etafsopf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Iwcyv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pimarjarityc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efhyp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انت هي الكنز </a:t>
            </a:r>
            <a:endParaRPr lang="fr-FR" sz="3200" dirty="0">
              <a:solidFill>
                <a:prstClr val="white"/>
              </a:solidFill>
            </a:endParaRPr>
          </a:p>
          <a:p>
            <a:pPr algn="just" rtl="1"/>
            <a:r>
              <a:rPr lang="ar-EG" sz="3200" dirty="0">
                <a:solidFill>
                  <a:prstClr val="white"/>
                </a:solidFill>
              </a:rPr>
              <a:t>الذى اشتراه يوسف </a:t>
            </a:r>
            <a:endParaRPr lang="fr-FR" sz="3200" dirty="0">
              <a:solidFill>
                <a:prstClr val="white"/>
              </a:solidFill>
            </a:endParaRPr>
          </a:p>
          <a:p>
            <a:pPr algn="just" rtl="1"/>
            <a:r>
              <a:rPr lang="ar-EG" sz="3200" dirty="0">
                <a:solidFill>
                  <a:prstClr val="white"/>
                </a:solidFill>
              </a:rPr>
              <a:t>فوجد الجوهر </a:t>
            </a:r>
            <a:endParaRPr lang="fr-FR" sz="3200" dirty="0">
              <a:solidFill>
                <a:prstClr val="white"/>
              </a:solidFill>
            </a:endParaRPr>
          </a:p>
          <a:p>
            <a:pPr algn="just" rtl="1"/>
            <a:r>
              <a:rPr lang="ar-EG" sz="3200" dirty="0">
                <a:solidFill>
                  <a:prstClr val="white"/>
                </a:solidFill>
              </a:rPr>
              <a:t>مخفى فى وسطه.</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tu es le trésor</a:t>
            </a:r>
          </a:p>
          <a:p>
            <a:pPr algn="ctr"/>
            <a:r>
              <a:rPr lang="fr-FR" sz="2800" b="1" dirty="0">
                <a:solidFill>
                  <a:prstClr val="white"/>
                </a:solidFill>
                <a:latin typeface="Book Antiqua" pitchFamily="18" charset="0"/>
              </a:rPr>
              <a:t>Que Joseph acheta</a:t>
            </a:r>
          </a:p>
          <a:p>
            <a:pPr algn="ctr"/>
            <a:r>
              <a:rPr lang="fr-FR" sz="2800" b="1" dirty="0">
                <a:solidFill>
                  <a:prstClr val="white"/>
                </a:solidFill>
                <a:latin typeface="Book Antiqua" pitchFamily="18" charset="0"/>
              </a:rPr>
              <a:t>Il y trouva la perle</a:t>
            </a:r>
          </a:p>
          <a:p>
            <a:pPr algn="ctr"/>
            <a:r>
              <a:rPr lang="fr-FR" sz="2800" b="1" dirty="0">
                <a:solidFill>
                  <a:prstClr val="white"/>
                </a:solidFill>
                <a:latin typeface="Book Antiqua" pitchFamily="18" charset="0"/>
              </a:rPr>
              <a:t>Qui y était cachée</a:t>
            </a:r>
          </a:p>
        </p:txBody>
      </p:sp>
      <p:sp>
        <p:nvSpPr>
          <p:cNvPr id="18" name="ZoneTexte 17">
            <a:extLst>
              <a:ext uri="{FF2B5EF4-FFF2-40B4-BE49-F238E27FC236}">
                <a16:creationId xmlns:a16="http://schemas.microsoft.com/office/drawing/2014/main" id="{9EC82C7E-541D-6611-9CB5-9E2D2C2A55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C8877768-7806-38FB-92DE-C2A6B98CB7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0229038"/>
      </p:ext>
    </p:extLst>
  </p:cSld>
  <p:clrMapOvr>
    <a:overrideClrMapping bg1="lt1" tx1="dk1" bg2="lt2" tx2="dk2" accent1="accent1" accent2="accent2" accent3="accent3" accent4="accent4" accent5="accent5" accent6="accent6" hlink="hlink" folHlink="folHlink"/>
  </p:clrMapOvr>
</p:sld>
</file>

<file path=ppt/slides/slide7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 @ `are`</a:t>
            </a:r>
            <a:r>
              <a:rPr lang="fr-FR" sz="2800" dirty="0" err="1">
                <a:solidFill>
                  <a:prstClr val="white"/>
                </a:solidFill>
                <a:latin typeface="CS Avva Shenouda" pitchFamily="34" charset="0"/>
              </a:rPr>
              <a:t>jvof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epikocmoc</a:t>
            </a:r>
            <a:r>
              <a:rPr lang="fr-FR" sz="2800" dirty="0">
                <a:solidFill>
                  <a:prstClr val="white"/>
                </a:solidFill>
                <a:latin typeface="CS Avva Shenouda" pitchFamily="34" charset="0"/>
              </a:rPr>
              <a:t> @ sa`</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وجد مخلصنا </a:t>
            </a:r>
            <a:endParaRPr lang="fr-FR" sz="3200" dirty="0">
              <a:solidFill>
                <a:prstClr val="white"/>
              </a:solidFill>
            </a:endParaRPr>
          </a:p>
          <a:p>
            <a:pPr algn="just" rtl="1"/>
            <a:r>
              <a:rPr lang="ar-EG" sz="3200" dirty="0">
                <a:solidFill>
                  <a:prstClr val="white"/>
                </a:solidFill>
              </a:rPr>
              <a:t>يسوع فى بطنك </a:t>
            </a:r>
            <a:endParaRPr lang="fr-FR" sz="3200" dirty="0">
              <a:solidFill>
                <a:prstClr val="white"/>
              </a:solidFill>
            </a:endParaRPr>
          </a:p>
          <a:p>
            <a:pPr algn="just" rtl="1"/>
            <a:r>
              <a:rPr lang="ar-EG" sz="3200" dirty="0" err="1">
                <a:solidFill>
                  <a:prstClr val="white"/>
                </a:solidFill>
              </a:rPr>
              <a:t>وولدتيه</a:t>
            </a:r>
            <a:r>
              <a:rPr lang="ar-EG" sz="3200" dirty="0">
                <a:solidFill>
                  <a:prstClr val="white"/>
                </a:solidFill>
              </a:rPr>
              <a:t> إلى العالم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12" name="Rectangle 11"/>
          <p:cNvSpPr/>
          <p:nvPr/>
        </p:nvSpPr>
        <p:spPr>
          <a:xfrm>
            <a:off x="2147829" y="2715766"/>
            <a:ext cx="5016459"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a:t>
            </a:r>
          </a:p>
          <a:p>
            <a:pPr algn="ctr"/>
            <a:r>
              <a:rPr lang="fr-FR" sz="2800" b="1" dirty="0">
                <a:solidFill>
                  <a:prstClr val="white"/>
                </a:solidFill>
                <a:latin typeface="Book Antiqua" pitchFamily="18" charset="0"/>
              </a:rPr>
              <a:t>Prit place dans tes entrailles</a:t>
            </a:r>
          </a:p>
          <a:p>
            <a:pPr algn="ctr"/>
            <a:r>
              <a:rPr lang="fr-FR" sz="2800" b="1" dirty="0">
                <a:solidFill>
                  <a:prstClr val="white"/>
                </a:solidFill>
                <a:latin typeface="Book Antiqua" pitchFamily="18" charset="0"/>
              </a:rPr>
              <a:t>Tu L’enfantas  au monde</a:t>
            </a:r>
          </a:p>
          <a:p>
            <a:pPr algn="ctr"/>
            <a:r>
              <a:rPr lang="fr-FR" sz="2800" b="1" dirty="0">
                <a:solidFill>
                  <a:prstClr val="white"/>
                </a:solidFill>
                <a:latin typeface="Book Antiqua" pitchFamily="18" charset="0"/>
              </a:rPr>
              <a:t>Afin de nous sauver</a:t>
            </a:r>
          </a:p>
        </p:txBody>
      </p:sp>
      <p:sp>
        <p:nvSpPr>
          <p:cNvPr id="18" name="ZoneTexte 17">
            <a:extLst>
              <a:ext uri="{FF2B5EF4-FFF2-40B4-BE49-F238E27FC236}">
                <a16:creationId xmlns:a16="http://schemas.microsoft.com/office/drawing/2014/main" id="{F49EA2B6-E4ED-4A7D-6DE7-66EC6CB6465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6064383-57D9-3B09-591A-5D398AEEB9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7945952"/>
      </p:ext>
    </p:extLst>
  </p:cSld>
  <p:clrMapOvr>
    <a:overrideClrMapping bg1="lt1" tx1="dk1" bg2="lt2" tx2="dk2" accent1="accent1" accent2="accent2" accent3="accent3" accent4="accent4" accent5="accent5" accent6="accent6" hlink="hlink" folHlink="folHlink"/>
  </p:clrMapOvr>
</p:sld>
</file>

<file path=ppt/slides/slide7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15766"/>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062C3068-D767-AEE1-5A71-4DF3934FFAE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E3732F5-BA6C-E7AE-3771-E9E97D4F84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9826466"/>
      </p:ext>
    </p:extLst>
  </p:cSld>
  <p:clrMapOvr>
    <a:overrideClrMapping bg1="lt1" tx1="dk1" bg2="lt2" tx2="dk2" accent1="accent1" accent2="accent2" accent3="accent3" accent4="accent4" accent5="accent5" accent6="accent6" hlink="hlink" folHlink="folHlink"/>
  </p:clrMapOvr>
</p:sld>
</file>

<file path=ppt/slides/slide7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macNou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cemne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ni`provytyc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لوالدة الإله </a:t>
            </a:r>
            <a:endParaRPr lang="fr-FR" sz="3200" dirty="0">
              <a:solidFill>
                <a:prstClr val="white"/>
              </a:solidFill>
            </a:endParaRPr>
          </a:p>
          <a:p>
            <a:pPr algn="just" rtl="1"/>
            <a:r>
              <a:rPr lang="ar-EG" sz="3200" dirty="0">
                <a:solidFill>
                  <a:prstClr val="white"/>
                </a:solidFill>
              </a:rPr>
              <a:t>تهليل الملائكة. </a:t>
            </a:r>
            <a:endParaRPr lang="fr-FR" sz="3200" dirty="0">
              <a:solidFill>
                <a:prstClr val="white"/>
              </a:solidFill>
            </a:endParaRPr>
          </a:p>
          <a:p>
            <a:pPr algn="just" rtl="1"/>
            <a:r>
              <a:rPr lang="ar-EG" sz="3200" dirty="0">
                <a:solidFill>
                  <a:prstClr val="white"/>
                </a:solidFill>
              </a:rPr>
              <a:t>السلام للعفيفة </a:t>
            </a:r>
            <a:endParaRPr lang="fr-FR" sz="3200" dirty="0">
              <a:solidFill>
                <a:prstClr val="white"/>
              </a:solidFill>
            </a:endParaRPr>
          </a:p>
          <a:p>
            <a:pPr algn="just" rtl="1"/>
            <a:r>
              <a:rPr lang="ar-EG" sz="3200" dirty="0">
                <a:solidFill>
                  <a:prstClr val="white"/>
                </a:solidFill>
              </a:rPr>
              <a:t>كرازة الانبياء.</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Salut, Mère de Dieu</a:t>
            </a:r>
          </a:p>
          <a:p>
            <a:pPr algn="ctr"/>
            <a:r>
              <a:rPr lang="fr-FR" sz="2800" b="1" dirty="0">
                <a:solidFill>
                  <a:prstClr val="white"/>
                </a:solidFill>
                <a:latin typeface="Book Antiqua" pitchFamily="18" charset="0"/>
              </a:rPr>
              <a:t>Ô allégresse des anges</a:t>
            </a:r>
          </a:p>
          <a:p>
            <a:pPr algn="ctr"/>
            <a:r>
              <a:rPr lang="fr-FR" sz="2800" b="1" dirty="0">
                <a:solidFill>
                  <a:prstClr val="white"/>
                </a:solidFill>
                <a:latin typeface="Book Antiqua" pitchFamily="18" charset="0"/>
              </a:rPr>
              <a:t>Salut ô chaste et pure</a:t>
            </a:r>
          </a:p>
          <a:p>
            <a:pPr algn="ctr"/>
            <a:r>
              <a:rPr lang="fr-FR" sz="2800" b="1" dirty="0">
                <a:solidFill>
                  <a:prstClr val="white"/>
                </a:solidFill>
                <a:latin typeface="Book Antiqua" pitchFamily="18" charset="0"/>
              </a:rPr>
              <a:t>Que prêchent les prophètes</a:t>
            </a:r>
          </a:p>
        </p:txBody>
      </p:sp>
      <p:sp>
        <p:nvSpPr>
          <p:cNvPr id="18" name="ZoneTexte 17">
            <a:extLst>
              <a:ext uri="{FF2B5EF4-FFF2-40B4-BE49-F238E27FC236}">
                <a16:creationId xmlns:a16="http://schemas.microsoft.com/office/drawing/2014/main" id="{DA4EE9FA-3504-B229-F0A0-6485631305C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7047DE7-7800-DB73-86E1-B1DA4A06234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6065317"/>
      </p:ext>
    </p:extLst>
  </p:cSld>
  <p:clrMapOvr>
    <a:overrideClrMapping bg1="lt1" tx1="dk1" bg2="lt2" tx2="dk2" accent1="accent1" accent2="accent2" accent3="accent3" accent4="accent4" accent5="accent5" accent6="accent6" hlink="hlink" folHlink="folHlink"/>
  </p:clrMapOvr>
</p:sld>
</file>

<file path=ppt/slides/slide7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للتى وجدت نعمة </a:t>
            </a:r>
            <a:endParaRPr lang="fr-FR" sz="3200" dirty="0">
              <a:solidFill>
                <a:prstClr val="white"/>
              </a:solidFill>
            </a:endParaRPr>
          </a:p>
          <a:p>
            <a:pPr algn="just" rtl="1"/>
            <a:r>
              <a:rPr lang="ar-EG" sz="3200" dirty="0">
                <a:solidFill>
                  <a:prstClr val="white"/>
                </a:solidFill>
              </a:rPr>
              <a:t>الرب معكِ </a:t>
            </a:r>
            <a:endParaRPr lang="fr-FR" sz="3200" dirty="0">
              <a:solidFill>
                <a:prstClr val="white"/>
              </a:solidFill>
            </a:endParaRPr>
          </a:p>
          <a:p>
            <a:pPr algn="just" rtl="1"/>
            <a:r>
              <a:rPr lang="ar-EG" sz="3200" dirty="0">
                <a:solidFill>
                  <a:prstClr val="white"/>
                </a:solidFill>
              </a:rPr>
              <a:t>السلام للتى قبلت من </a:t>
            </a:r>
            <a:endParaRPr lang="fr-FR" sz="3200" dirty="0">
              <a:solidFill>
                <a:prstClr val="white"/>
              </a:solidFill>
            </a:endParaRPr>
          </a:p>
          <a:p>
            <a:pPr algn="just" rtl="1"/>
            <a:r>
              <a:rPr lang="ar-EG" sz="3200" dirty="0">
                <a:solidFill>
                  <a:prstClr val="white"/>
                </a:solidFill>
              </a:rPr>
              <a:t>الملاك فرح العالم.</a:t>
            </a:r>
            <a:endParaRPr lang="fr-FR" sz="3200" dirty="0">
              <a:solidFill>
                <a:prstClr val="white"/>
              </a:solidFill>
            </a:endParaRPr>
          </a:p>
        </p:txBody>
      </p:sp>
      <p:sp>
        <p:nvSpPr>
          <p:cNvPr id="12" name="Rectangle 11"/>
          <p:cNvSpPr/>
          <p:nvPr/>
        </p:nvSpPr>
        <p:spPr>
          <a:xfrm>
            <a:off x="2147829" y="2859782"/>
            <a:ext cx="5016459" cy="1815882"/>
          </a:xfrm>
          <a:prstGeom prst="rect">
            <a:avLst/>
          </a:prstGeom>
        </p:spPr>
        <p:txBody>
          <a:bodyPr wrap="square">
            <a:spAutoFit/>
          </a:bodyPr>
          <a:lstStyle/>
          <a:p>
            <a:pPr algn="ctr"/>
            <a:r>
              <a:rPr lang="fr-FR" sz="2800" b="1" dirty="0">
                <a:solidFill>
                  <a:prstClr val="white"/>
                </a:solidFill>
                <a:latin typeface="Book Antiqua" pitchFamily="18" charset="0"/>
              </a:rPr>
              <a:t>Salut à qui trouva grâce</a:t>
            </a:r>
          </a:p>
          <a:p>
            <a:pPr algn="ctr"/>
            <a:r>
              <a:rPr lang="fr-FR" sz="2800" b="1" dirty="0">
                <a:solidFill>
                  <a:prstClr val="white"/>
                </a:solidFill>
                <a:latin typeface="Book Antiqua" pitchFamily="18" charset="0"/>
              </a:rPr>
              <a:t>Le Seigneur est avec toi</a:t>
            </a:r>
          </a:p>
          <a:p>
            <a:pPr algn="ctr"/>
            <a:r>
              <a:rPr lang="fr-FR" sz="2800" b="1" dirty="0">
                <a:solidFill>
                  <a:prstClr val="white"/>
                </a:solidFill>
                <a:latin typeface="Book Antiqua" pitchFamily="18" charset="0"/>
              </a:rPr>
              <a:t>Salut à qui reçut</a:t>
            </a:r>
          </a:p>
          <a:p>
            <a:pPr algn="ctr"/>
            <a:r>
              <a:rPr lang="fr-FR" sz="2800" b="1" dirty="0">
                <a:solidFill>
                  <a:prstClr val="white"/>
                </a:solidFill>
                <a:latin typeface="Book Antiqua" pitchFamily="18" charset="0"/>
              </a:rPr>
              <a:t>De l’ange, la joie du monde</a:t>
            </a:r>
          </a:p>
        </p:txBody>
      </p:sp>
      <p:sp>
        <p:nvSpPr>
          <p:cNvPr id="18" name="ZoneTexte 17">
            <a:extLst>
              <a:ext uri="{FF2B5EF4-FFF2-40B4-BE49-F238E27FC236}">
                <a16:creationId xmlns:a16="http://schemas.microsoft.com/office/drawing/2014/main" id="{725C4C3E-760B-2082-5714-A3DDE88FB0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F4F789F-B25A-0EAB-6412-5C5389DD0A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5605817"/>
      </p:ext>
    </p:extLst>
  </p:cSld>
  <p:clrMapOvr>
    <a:overrideClrMapping bg1="lt1" tx1="dk1" bg2="lt2" tx2="dk2" accent1="accent1" accent2="accent2" accent3="accent3" accent4="accent4" accent5="accent5" accent6="accent6" hlink="hlink" folHlink="folHlink"/>
  </p:clrMapOvr>
</p:sld>
</file>

<file path=ppt/slides/slide7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7" y="425009"/>
            <a:ext cx="4572509"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yetacmici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vref;amio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mpi`e`ptyrf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mmou</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a:t>
            </a:r>
          </a:p>
        </p:txBody>
      </p:sp>
      <p:sp>
        <p:nvSpPr>
          <p:cNvPr id="11" name="Rectangle 10"/>
          <p:cNvSpPr/>
          <p:nvPr/>
        </p:nvSpPr>
        <p:spPr>
          <a:xfrm>
            <a:off x="5004048" y="417169"/>
            <a:ext cx="3829067" cy="2123658"/>
          </a:xfrm>
          <a:prstGeom prst="rect">
            <a:avLst/>
          </a:prstGeom>
        </p:spPr>
        <p:txBody>
          <a:bodyPr wrap="square">
            <a:spAutoFit/>
          </a:bodyPr>
          <a:lstStyle/>
          <a:p>
            <a:pPr algn="just" rtl="1"/>
            <a:r>
              <a:rPr lang="ar-EG" sz="3200" dirty="0">
                <a:solidFill>
                  <a:prstClr val="white"/>
                </a:solidFill>
              </a:rPr>
              <a:t>السلام للتى وَلَدت </a:t>
            </a:r>
            <a:endParaRPr lang="fr-FR" sz="3200" dirty="0">
              <a:solidFill>
                <a:prstClr val="white"/>
              </a:solidFill>
            </a:endParaRPr>
          </a:p>
          <a:p>
            <a:pPr algn="just" rtl="1"/>
            <a:r>
              <a:rPr lang="ar-EG" sz="3200" dirty="0">
                <a:solidFill>
                  <a:prstClr val="white"/>
                </a:solidFill>
              </a:rPr>
              <a:t>خالق الكل. </a:t>
            </a:r>
            <a:endParaRPr lang="fr-FR" sz="3200" dirty="0">
              <a:solidFill>
                <a:prstClr val="white"/>
              </a:solidFill>
            </a:endParaRPr>
          </a:p>
          <a:p>
            <a:pPr algn="just" rtl="1"/>
            <a:r>
              <a:rPr lang="ar-EG" sz="3200" dirty="0">
                <a:solidFill>
                  <a:prstClr val="white"/>
                </a:solidFill>
              </a:rPr>
              <a:t>السلام للتى استحقت </a:t>
            </a:r>
            <a:endParaRPr lang="fr-FR" sz="3200" dirty="0">
              <a:solidFill>
                <a:prstClr val="white"/>
              </a:solidFill>
            </a:endParaRPr>
          </a:p>
          <a:p>
            <a:pPr algn="just" rtl="1"/>
            <a:r>
              <a:rPr lang="ar-EG" sz="3200" dirty="0">
                <a:solidFill>
                  <a:prstClr val="white"/>
                </a:solidFill>
              </a:rPr>
              <a:t>أن تُدعى أم المسيح.</a:t>
            </a:r>
            <a:endParaRPr lang="fr-FR" sz="3200" dirty="0">
              <a:solidFill>
                <a:prstClr val="white"/>
              </a:solidFill>
            </a:endParaRPr>
          </a:p>
        </p:txBody>
      </p:sp>
      <p:sp>
        <p:nvSpPr>
          <p:cNvPr id="12" name="Rectangle 11"/>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Salut à celle qui</a:t>
            </a:r>
          </a:p>
          <a:p>
            <a:pPr algn="ctr"/>
            <a:r>
              <a:rPr lang="fr-FR" sz="2800" b="1" dirty="0">
                <a:solidFill>
                  <a:prstClr val="white"/>
                </a:solidFill>
                <a:latin typeface="Book Antiqua" pitchFamily="18" charset="0"/>
              </a:rPr>
              <a:t>Enfanta le Créateur</a:t>
            </a:r>
          </a:p>
          <a:p>
            <a:pPr algn="ctr"/>
            <a:r>
              <a:rPr lang="fr-FR" sz="2800" b="1" dirty="0">
                <a:solidFill>
                  <a:prstClr val="white"/>
                </a:solidFill>
                <a:latin typeface="Book Antiqua" pitchFamily="18" charset="0"/>
              </a:rPr>
              <a:t>Salut à qui fut digne</a:t>
            </a:r>
          </a:p>
          <a:p>
            <a:pPr algn="ctr"/>
            <a:r>
              <a:rPr lang="fr-FR" sz="2800" b="1" dirty="0">
                <a:solidFill>
                  <a:prstClr val="white"/>
                </a:solidFill>
                <a:latin typeface="Book Antiqua" pitchFamily="18" charset="0"/>
              </a:rPr>
              <a:t>D’être nommée Mère du Christ</a:t>
            </a:r>
          </a:p>
        </p:txBody>
      </p:sp>
      <p:sp>
        <p:nvSpPr>
          <p:cNvPr id="18" name="ZoneTexte 17">
            <a:extLst>
              <a:ext uri="{FF2B5EF4-FFF2-40B4-BE49-F238E27FC236}">
                <a16:creationId xmlns:a16="http://schemas.microsoft.com/office/drawing/2014/main" id="{39F8D2CB-381C-A547-4157-5D03DABE39E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247CE4B-3F4A-3EBB-DFD3-B790AB0988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7462977"/>
      </p:ext>
    </p:extLst>
  </p:cSld>
  <p:clrMapOvr>
    <a:overrideClrMapping bg1="lt1" tx1="dk1" bg2="lt2" tx2="dk2" accent1="accent1" accent2="accent2" accent3="accent3" accent4="accent4" accent5="accent5" accent6="accent6" hlink="hlink" folHlink="folHlink"/>
  </p:clrMapOvr>
</p:sld>
</file>

<file path=ppt/slides/slide7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pcw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 nem Eu`a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a:t>
            </a:r>
            <a:r>
              <a:rPr lang="fr-FR" sz="2800" dirty="0">
                <a:solidFill>
                  <a:prstClr val="white"/>
                </a:solidFill>
                <a:latin typeface="CS Avva Shenouda" pitchFamily="34" charset="0"/>
              </a:rPr>
              <a:t>][i @ `m`</a:t>
            </a:r>
            <a:r>
              <a:rPr lang="fr-FR" sz="2800" dirty="0" err="1">
                <a:solidFill>
                  <a:prstClr val="white"/>
                </a:solidFill>
                <a:latin typeface="CS Avva Shenouda" pitchFamily="34" charset="0"/>
              </a:rPr>
              <a:t>vrefsans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السلام للتى أعطت </a:t>
            </a:r>
            <a:endParaRPr lang="fr-FR" sz="3200" dirty="0">
              <a:solidFill>
                <a:prstClr val="white"/>
              </a:solidFill>
            </a:endParaRPr>
          </a:p>
          <a:p>
            <a:pPr algn="just" rtl="1"/>
            <a:r>
              <a:rPr lang="ar-EG" sz="3200" dirty="0">
                <a:solidFill>
                  <a:prstClr val="white"/>
                </a:solidFill>
              </a:rPr>
              <a:t>الخلاص لآدم وحواء </a:t>
            </a:r>
            <a:endParaRPr lang="fr-FR" sz="3200" dirty="0">
              <a:solidFill>
                <a:prstClr val="white"/>
              </a:solidFill>
            </a:endParaRPr>
          </a:p>
          <a:p>
            <a:pPr algn="just" rtl="1"/>
            <a:r>
              <a:rPr lang="ar-EG" sz="3200" dirty="0">
                <a:solidFill>
                  <a:prstClr val="white"/>
                </a:solidFill>
              </a:rPr>
              <a:t>السلام للتى ارضعت </a:t>
            </a:r>
            <a:endParaRPr lang="fr-FR" sz="3200" dirty="0">
              <a:solidFill>
                <a:prstClr val="white"/>
              </a:solidFill>
            </a:endParaRPr>
          </a:p>
          <a:p>
            <a:pPr algn="just" rtl="1"/>
            <a:r>
              <a:rPr lang="ar-EG" sz="3200" dirty="0">
                <a:solidFill>
                  <a:prstClr val="white"/>
                </a:solidFill>
              </a:rPr>
              <a:t>عائل كل احد.</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Salut à qui donna</a:t>
            </a:r>
          </a:p>
          <a:p>
            <a:pPr algn="ctr"/>
            <a:r>
              <a:rPr lang="fr-FR" sz="2800" b="1" dirty="0">
                <a:solidFill>
                  <a:prstClr val="white"/>
                </a:solidFill>
                <a:latin typeface="Book Antiqua" pitchFamily="18" charset="0"/>
              </a:rPr>
              <a:t>Le salut d’Adam et Eve</a:t>
            </a:r>
          </a:p>
          <a:p>
            <a:pPr algn="ctr"/>
            <a:r>
              <a:rPr lang="fr-FR" sz="2800" b="1" dirty="0">
                <a:solidFill>
                  <a:prstClr val="white"/>
                </a:solidFill>
                <a:latin typeface="Book Antiqua" pitchFamily="18" charset="0"/>
              </a:rPr>
              <a:t>Salut à qui allaita</a:t>
            </a:r>
          </a:p>
          <a:p>
            <a:pPr algn="ctr"/>
            <a:r>
              <a:rPr lang="fr-FR" sz="2800" b="1" dirty="0">
                <a:solidFill>
                  <a:prstClr val="white"/>
                </a:solidFill>
                <a:latin typeface="Book Antiqua" pitchFamily="18" charset="0"/>
              </a:rPr>
              <a:t>Celui qui nourrit chacun</a:t>
            </a:r>
          </a:p>
        </p:txBody>
      </p:sp>
      <p:sp>
        <p:nvSpPr>
          <p:cNvPr id="18" name="ZoneTexte 17">
            <a:extLst>
              <a:ext uri="{FF2B5EF4-FFF2-40B4-BE49-F238E27FC236}">
                <a16:creationId xmlns:a16="http://schemas.microsoft.com/office/drawing/2014/main" id="{84EC4966-D069-665B-F3F8-8388D7A3424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D6D6D33A-05CE-997D-8D30-6414DBEFFE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9306327"/>
      </p:ext>
    </p:extLst>
  </p:cSld>
  <p:clrMapOvr>
    <a:overrideClrMapping bg1="lt1" tx1="dk1" bg2="lt2" tx2="dk2" accent1="accent1" accent2="accent2" accent3="accent3" accent4="accent4" accent5="accent5" accent6="accent6" hlink="hlink" folHlink="folHlink"/>
  </p:clrMapOvr>
</p:sld>
</file>

<file path=ppt/slides/slide7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;y=e=;=u @ `;</a:t>
            </a:r>
            <a:r>
              <a:rPr lang="fr-FR" sz="2800" dirty="0" err="1">
                <a:solidFill>
                  <a:prstClr val="white"/>
                </a:solidFill>
                <a:latin typeface="CS Avva Shenouda" pitchFamily="34" charset="0"/>
              </a:rPr>
              <a:t>mau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nnyetonq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a:t>
            </a: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السلام للقديسة </a:t>
            </a:r>
            <a:endParaRPr lang="fr-FR" sz="3200" dirty="0">
              <a:solidFill>
                <a:prstClr val="white"/>
              </a:solidFill>
            </a:endParaRPr>
          </a:p>
          <a:p>
            <a:pPr algn="just" rtl="1"/>
            <a:r>
              <a:rPr lang="ar-EG" sz="3200" dirty="0">
                <a:solidFill>
                  <a:prstClr val="white"/>
                </a:solidFill>
              </a:rPr>
              <a:t>أم جميع الاحياء </a:t>
            </a:r>
            <a:endParaRPr lang="fr-FR" sz="3200" dirty="0">
              <a:solidFill>
                <a:prstClr val="white"/>
              </a:solidFill>
            </a:endParaRPr>
          </a:p>
          <a:p>
            <a:pPr algn="just" rtl="1"/>
            <a:r>
              <a:rPr lang="ar-EG" sz="3200" dirty="0">
                <a:solidFill>
                  <a:prstClr val="white"/>
                </a:solidFill>
              </a:rPr>
              <a:t>نطلب اليك </a:t>
            </a:r>
            <a:endParaRPr lang="fr-FR" sz="3200" dirty="0">
              <a:solidFill>
                <a:prstClr val="white"/>
              </a:solidFill>
            </a:endParaRPr>
          </a:p>
          <a:p>
            <a:pPr algn="just" rtl="1"/>
            <a:r>
              <a:rPr lang="ar-EG" sz="3200" dirty="0">
                <a:solidFill>
                  <a:prstClr val="white"/>
                </a:solidFill>
              </a:rPr>
              <a:t>أن تشفعي فينا.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Salut à toi la sainte</a:t>
            </a:r>
          </a:p>
          <a:p>
            <a:pPr algn="ctr"/>
            <a:r>
              <a:rPr lang="fr-FR" sz="2800" b="1" dirty="0">
                <a:solidFill>
                  <a:prstClr val="white"/>
                </a:solidFill>
                <a:latin typeface="Book Antiqua" pitchFamily="18" charset="0"/>
              </a:rPr>
              <a:t>Mère de tous les vivants</a:t>
            </a:r>
          </a:p>
          <a:p>
            <a:pPr algn="ctr"/>
            <a:r>
              <a:rPr lang="fr-FR" sz="2800" b="1" dirty="0">
                <a:solidFill>
                  <a:prstClr val="white"/>
                </a:solidFill>
                <a:latin typeface="Book Antiqua" pitchFamily="18" charset="0"/>
              </a:rPr>
              <a:t>Aussi nous t’implorons</a:t>
            </a:r>
          </a:p>
          <a:p>
            <a:pPr algn="ctr"/>
            <a:r>
              <a:rPr lang="fr-FR" sz="2800" b="1" dirty="0">
                <a:solidFill>
                  <a:prstClr val="white"/>
                </a:solidFill>
                <a:latin typeface="Book Antiqua" pitchFamily="18" charset="0"/>
              </a:rPr>
              <a:t>D’intercéder pour nous</a:t>
            </a:r>
          </a:p>
        </p:txBody>
      </p:sp>
      <p:sp>
        <p:nvSpPr>
          <p:cNvPr id="18" name="ZoneTexte 17">
            <a:extLst>
              <a:ext uri="{FF2B5EF4-FFF2-40B4-BE49-F238E27FC236}">
                <a16:creationId xmlns:a16="http://schemas.microsoft.com/office/drawing/2014/main" id="{D329DF27-797E-19FF-E101-7F6D4F11D92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43B7345-E02A-3964-A569-C4832EA979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7058600"/>
      </p:ext>
    </p:extLst>
  </p:cSld>
  <p:clrMapOvr>
    <a:overrideClrMapping bg1="lt1" tx1="dk1" bg2="lt2" tx2="dk2" accent1="accent1" accent2="accent2" accent3="accent3" accent4="accent4" accent5="accent5" accent6="accent6" hlink="hlink" folHlink="folHlink"/>
  </p:clrMapOvr>
</p:sld>
</file>

<file path=ppt/slides/slide7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D1C375AB-B65E-1CB8-385F-7C0E2CE4B95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E763FF2-03A0-A84B-904E-A3F1F419A1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6134408"/>
      </p:ext>
    </p:extLst>
  </p:cSld>
  <p:clrMapOvr>
    <a:overrideClrMapping bg1="lt1" tx1="dk1" bg2="lt2" tx2="dk2" accent1="accent1" accent2="accent2" accent3="accent3" accent4="accent4" accent5="accent5" accent6="accent6" hlink="hlink" folHlink="folHlink"/>
  </p:clrMapOvr>
</p:sld>
</file>

<file path=ppt/slides/slide7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Aresan</a:t>
            </a:r>
            <a:r>
              <a:rPr lang="fr-FR" sz="2800" dirty="0">
                <a:solidFill>
                  <a:prstClr val="white"/>
                </a:solidFill>
                <a:latin typeface="CS Avva Shenouda" pitchFamily="34" charset="0"/>
              </a:rPr>
              <a:t> ouai @ ]</a:t>
            </a:r>
            <a:r>
              <a:rPr lang="fr-FR" sz="2800" dirty="0" err="1">
                <a:solidFill>
                  <a:prstClr val="white"/>
                </a:solidFill>
                <a:latin typeface="CS Avva Shenouda" pitchFamily="34" charset="0"/>
              </a:rPr>
              <a:t>niatf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ouoh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mmacNou</a:t>
            </a:r>
            <a:r>
              <a:rPr lang="fr-FR" sz="2800" dirty="0">
                <a:solidFill>
                  <a:prstClr val="white"/>
                </a:solidFill>
                <a:latin typeface="CS Avva Shenouda" pitchFamily="34" charset="0"/>
              </a:rPr>
              <a:t>].</a:t>
            </a: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إذا تأملك احد </a:t>
            </a:r>
            <a:endParaRPr lang="fr-FR" sz="3200" dirty="0">
              <a:solidFill>
                <a:prstClr val="white"/>
              </a:solidFill>
            </a:endParaRPr>
          </a:p>
          <a:p>
            <a:pPr algn="just" rtl="1"/>
            <a:r>
              <a:rPr lang="ar-EG" sz="3200" dirty="0">
                <a:solidFill>
                  <a:prstClr val="white"/>
                </a:solidFill>
              </a:rPr>
              <a:t>أيتها العذراء </a:t>
            </a:r>
            <a:endParaRPr lang="fr-FR" sz="3200" dirty="0">
              <a:solidFill>
                <a:prstClr val="white"/>
              </a:solidFill>
            </a:endParaRPr>
          </a:p>
          <a:p>
            <a:pPr algn="just" rtl="1"/>
            <a:r>
              <a:rPr lang="ar-EG" sz="3200" dirty="0">
                <a:solidFill>
                  <a:prstClr val="white"/>
                </a:solidFill>
              </a:rPr>
              <a:t>القديسة </a:t>
            </a:r>
            <a:endParaRPr lang="fr-FR" sz="3200" dirty="0">
              <a:solidFill>
                <a:prstClr val="white"/>
              </a:solidFill>
            </a:endParaRPr>
          </a:p>
          <a:p>
            <a:pPr algn="just" rtl="1"/>
            <a:r>
              <a:rPr lang="ar-EG" sz="3200" dirty="0">
                <a:solidFill>
                  <a:prstClr val="white"/>
                </a:solidFill>
              </a:rPr>
              <a:t>والدة الإله.</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si jamais quelqu’un</a:t>
            </a:r>
          </a:p>
          <a:p>
            <a:pPr algn="ctr"/>
            <a:r>
              <a:rPr lang="fr-FR" sz="2800" b="1" dirty="0">
                <a:solidFill>
                  <a:prstClr val="white"/>
                </a:solidFill>
                <a:latin typeface="Book Antiqua" pitchFamily="18" charset="0"/>
              </a:rPr>
              <a:t>Regarde et te contemple</a:t>
            </a:r>
          </a:p>
          <a:p>
            <a:pPr algn="ctr"/>
            <a:r>
              <a:rPr lang="fr-FR" sz="2800" b="1" dirty="0">
                <a:solidFill>
                  <a:prstClr val="white"/>
                </a:solidFill>
                <a:latin typeface="Book Antiqua" pitchFamily="18" charset="0"/>
              </a:rPr>
              <a:t>Ô toi la Vierge sainte</a:t>
            </a:r>
          </a:p>
          <a:p>
            <a:pPr algn="ctr"/>
            <a:r>
              <a:rPr lang="fr-FR" sz="2800" b="1" dirty="0">
                <a:solidFill>
                  <a:prstClr val="white"/>
                </a:solidFill>
                <a:latin typeface="Book Antiqua" pitchFamily="18" charset="0"/>
              </a:rPr>
              <a:t>Ô toi Mère de Dieu</a:t>
            </a:r>
          </a:p>
        </p:txBody>
      </p:sp>
      <p:sp>
        <p:nvSpPr>
          <p:cNvPr id="18" name="ZoneTexte 17">
            <a:extLst>
              <a:ext uri="{FF2B5EF4-FFF2-40B4-BE49-F238E27FC236}">
                <a16:creationId xmlns:a16="http://schemas.microsoft.com/office/drawing/2014/main" id="{2997B476-104C-DBFD-2D67-0ABA2A065E4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B332FEC-9D4B-B43B-FD08-2F5CB7C327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74256156"/>
      </p:ext>
    </p:extLst>
  </p:cSld>
  <p:clrMapOvr>
    <a:overrideClrMapping bg1="lt1" tx1="dk1" bg2="lt2" tx2="dk2" accent1="accent1" accent2="accent2" accent3="accent3" accent4="accent4" accent5="accent5" accent6="accent6" hlink="hlink" folHlink="folHlink"/>
  </p:clrMapOvr>
</p:sld>
</file>

<file path=ppt/slides/slide8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pimuctyrion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penoujai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والسر العجيب </a:t>
            </a:r>
            <a:endParaRPr lang="fr-FR" sz="3200" dirty="0">
              <a:solidFill>
                <a:prstClr val="white"/>
              </a:solidFill>
            </a:endParaRPr>
          </a:p>
          <a:p>
            <a:pPr algn="just" rtl="1"/>
            <a:r>
              <a:rPr lang="ar-EG" sz="3200" dirty="0">
                <a:solidFill>
                  <a:prstClr val="white"/>
                </a:solidFill>
              </a:rPr>
              <a:t>الذى صار </a:t>
            </a:r>
            <a:endParaRPr lang="fr-FR" sz="3200" dirty="0">
              <a:solidFill>
                <a:prstClr val="white"/>
              </a:solidFill>
            </a:endParaRPr>
          </a:p>
          <a:p>
            <a:pPr algn="just" rtl="1"/>
            <a:r>
              <a:rPr lang="ar-EG" sz="3200" dirty="0">
                <a:solidFill>
                  <a:prstClr val="white"/>
                </a:solidFill>
              </a:rPr>
              <a:t>فيك لأجل </a:t>
            </a:r>
            <a:endParaRPr lang="fr-FR" sz="3200" dirty="0">
              <a:solidFill>
                <a:prstClr val="white"/>
              </a:solidFill>
            </a:endParaRPr>
          </a:p>
          <a:p>
            <a:pPr algn="just" rtl="1"/>
            <a:r>
              <a:rPr lang="ar-EG" sz="3200" dirty="0">
                <a:solidFill>
                  <a:prstClr val="white"/>
                </a:solidFill>
              </a:rPr>
              <a:t>خلاصنا.</a:t>
            </a:r>
            <a:endParaRPr lang="fr-FR" sz="3200" dirty="0">
              <a:solidFill>
                <a:prstClr val="white"/>
              </a:solidFill>
            </a:endParaRPr>
          </a:p>
        </p:txBody>
      </p:sp>
      <p:sp>
        <p:nvSpPr>
          <p:cNvPr id="12" name="Rectangle 11"/>
          <p:cNvSpPr/>
          <p:nvPr/>
        </p:nvSpPr>
        <p:spPr>
          <a:xfrm>
            <a:off x="2147829" y="2859782"/>
            <a:ext cx="5016459" cy="1815882"/>
          </a:xfrm>
          <a:prstGeom prst="rect">
            <a:avLst/>
          </a:prstGeom>
        </p:spPr>
        <p:txBody>
          <a:bodyPr wrap="square">
            <a:spAutoFit/>
          </a:bodyPr>
          <a:lstStyle/>
          <a:p>
            <a:pPr algn="ctr"/>
            <a:r>
              <a:rPr lang="fr-FR" sz="2800" b="1" dirty="0">
                <a:solidFill>
                  <a:prstClr val="white"/>
                </a:solidFill>
                <a:latin typeface="Book Antiqua" pitchFamily="18" charset="0"/>
              </a:rPr>
              <a:t>Ainsi que le mystère</a:t>
            </a:r>
          </a:p>
          <a:p>
            <a:pPr algn="ctr"/>
            <a:r>
              <a:rPr lang="fr-FR" sz="2800" b="1" dirty="0">
                <a:solidFill>
                  <a:prstClr val="white"/>
                </a:solidFill>
                <a:latin typeface="Book Antiqua" pitchFamily="18" charset="0"/>
              </a:rPr>
              <a:t>Mystère merveilleux</a:t>
            </a:r>
          </a:p>
          <a:p>
            <a:pPr algn="ctr"/>
            <a:r>
              <a:rPr lang="fr-FR" sz="2800" b="1" dirty="0">
                <a:solidFill>
                  <a:prstClr val="white"/>
                </a:solidFill>
                <a:latin typeface="Book Antiqua" pitchFamily="18" charset="0"/>
              </a:rPr>
              <a:t>Qui a pris place en toi</a:t>
            </a:r>
          </a:p>
          <a:p>
            <a:pPr algn="ctr"/>
            <a:r>
              <a:rPr lang="fr-FR" sz="2800" b="1" dirty="0">
                <a:solidFill>
                  <a:prstClr val="white"/>
                </a:solidFill>
                <a:latin typeface="Book Antiqua" pitchFamily="18" charset="0"/>
              </a:rPr>
              <a:t>Afin de nous sauver</a:t>
            </a:r>
          </a:p>
        </p:txBody>
      </p:sp>
      <p:sp>
        <p:nvSpPr>
          <p:cNvPr id="18" name="ZoneTexte 17">
            <a:extLst>
              <a:ext uri="{FF2B5EF4-FFF2-40B4-BE49-F238E27FC236}">
                <a16:creationId xmlns:a16="http://schemas.microsoft.com/office/drawing/2014/main" id="{916E03EC-7CAA-76E3-E408-39F91DA9C9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47D741D-6669-E104-82C4-02C4D36A61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3704702"/>
      </p:ext>
    </p:extLst>
  </p:cSld>
  <p:clrMapOvr>
    <a:overrideClrMapping bg1="lt1" tx1="dk1" bg2="lt2" tx2="dk2" accent1="accent1" accent2="accent2" accent3="accent3" accent4="accent4" accent5="accent5" accent6="accent6" hlink="hlink" folHlink="folHlink"/>
  </p:clrMapOvr>
</p:sld>
</file>

<file path=ppt/slides/slide8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en-US" sz="2800" dirty="0" err="1">
                <a:solidFill>
                  <a:prstClr val="white"/>
                </a:solidFill>
                <a:latin typeface="CS Avva Shenouda" pitchFamily="34" charset="0"/>
              </a:rPr>
              <a:t>Fna,arwf</a:t>
            </a:r>
            <a:r>
              <a:rPr lang="en-US" sz="2800" dirty="0">
                <a:solidFill>
                  <a:prstClr val="white"/>
                </a:solidFill>
                <a:latin typeface="CS Avva Shenouda" pitchFamily="34" charset="0"/>
              </a:rPr>
              <a:t> men @ </a:t>
            </a:r>
            <a:r>
              <a:rPr lang="en-US" sz="2800" dirty="0" err="1">
                <a:solidFill>
                  <a:prstClr val="white"/>
                </a:solidFill>
                <a:latin typeface="CS Avva Shenouda" pitchFamily="34" charset="0"/>
              </a:rPr>
              <a:t>e;be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metatcaji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mmof</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fnatounocten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e`pswi</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eoujinerhumnoc</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فانه يصمت </a:t>
            </a:r>
            <a:endParaRPr lang="fr-FR" sz="3200" dirty="0">
              <a:solidFill>
                <a:prstClr val="white"/>
              </a:solidFill>
            </a:endParaRPr>
          </a:p>
          <a:p>
            <a:pPr algn="just" rtl="1"/>
            <a:r>
              <a:rPr lang="ar-EG" sz="3200" dirty="0">
                <a:solidFill>
                  <a:prstClr val="white"/>
                </a:solidFill>
              </a:rPr>
              <a:t>من أجل ما لا ينطق به </a:t>
            </a:r>
            <a:endParaRPr lang="fr-FR" sz="3200" dirty="0">
              <a:solidFill>
                <a:prstClr val="white"/>
              </a:solidFill>
            </a:endParaRPr>
          </a:p>
          <a:p>
            <a:pPr algn="just" rtl="1"/>
            <a:r>
              <a:rPr lang="ar-EG" sz="3200" dirty="0">
                <a:solidFill>
                  <a:prstClr val="white"/>
                </a:solidFill>
              </a:rPr>
              <a:t>ويقيمنا </a:t>
            </a:r>
            <a:endParaRPr lang="fr-FR" sz="3200" dirty="0">
              <a:solidFill>
                <a:prstClr val="white"/>
              </a:solidFill>
            </a:endParaRPr>
          </a:p>
          <a:p>
            <a:pPr algn="just" rtl="1"/>
            <a:r>
              <a:rPr lang="ar-EG" sz="3200" dirty="0">
                <a:solidFill>
                  <a:prstClr val="white"/>
                </a:solidFill>
              </a:rPr>
              <a:t>الى التسبيح.</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Il gardera silence</a:t>
            </a:r>
          </a:p>
          <a:p>
            <a:pPr algn="ctr"/>
            <a:r>
              <a:rPr lang="fr-FR" sz="2800" b="1" dirty="0">
                <a:solidFill>
                  <a:prstClr val="white"/>
                </a:solidFill>
                <a:latin typeface="Book Antiqua" pitchFamily="18" charset="0"/>
              </a:rPr>
              <a:t>Pour ces choses ineffables</a:t>
            </a:r>
          </a:p>
          <a:p>
            <a:pPr algn="ctr"/>
            <a:r>
              <a:rPr lang="fr-FR" sz="2800" b="1" dirty="0">
                <a:solidFill>
                  <a:prstClr val="white"/>
                </a:solidFill>
                <a:latin typeface="Book Antiqua" pitchFamily="18" charset="0"/>
              </a:rPr>
              <a:t>Il nous invitera</a:t>
            </a:r>
          </a:p>
          <a:p>
            <a:pPr algn="ctr"/>
            <a:r>
              <a:rPr lang="fr-FR" sz="2800" b="1" dirty="0">
                <a:solidFill>
                  <a:prstClr val="white"/>
                </a:solidFill>
                <a:latin typeface="Book Antiqua" pitchFamily="18" charset="0"/>
              </a:rPr>
              <a:t>A chanter ta louange</a:t>
            </a:r>
          </a:p>
        </p:txBody>
      </p:sp>
      <p:sp>
        <p:nvSpPr>
          <p:cNvPr id="17" name="ZoneTexte 16">
            <a:extLst>
              <a:ext uri="{FF2B5EF4-FFF2-40B4-BE49-F238E27FC236}">
                <a16:creationId xmlns:a16="http://schemas.microsoft.com/office/drawing/2014/main" id="{35453F6C-FE85-2289-DCEF-B6F6BD445D6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7E61BE0-A8FC-9226-2D03-73BD727EC5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866710"/>
      </p:ext>
    </p:extLst>
  </p:cSld>
  <p:clrMapOvr>
    <a:overrideClrMapping bg1="lt1" tx1="dk1" bg2="lt2" tx2="dk2" accent1="accent1" accent2="accent2" accent3="accent3" accent4="accent4" accent5="accent5" accent6="accent6" hlink="hlink" folHlink="folHlink"/>
  </p:clrMapOvr>
</p:sld>
</file>

<file path=ppt/slides/slide8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metnis</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nreferpe;nanef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من أجل عظمة </a:t>
            </a:r>
            <a:endParaRPr lang="fr-FR" sz="3200" dirty="0">
              <a:solidFill>
                <a:prstClr val="white"/>
              </a:solidFill>
            </a:endParaRPr>
          </a:p>
          <a:p>
            <a:pPr algn="just" rtl="1"/>
            <a:r>
              <a:rPr lang="ar-EG" sz="3200" dirty="0">
                <a:solidFill>
                  <a:prstClr val="white"/>
                </a:solidFill>
              </a:rPr>
              <a:t>العجيب </a:t>
            </a:r>
            <a:endParaRPr lang="fr-FR" sz="3200" dirty="0">
              <a:solidFill>
                <a:prstClr val="white"/>
              </a:solidFill>
            </a:endParaRPr>
          </a:p>
          <a:p>
            <a:pPr algn="just" rtl="1"/>
            <a:r>
              <a:rPr lang="ar-EG" sz="3200" dirty="0">
                <a:solidFill>
                  <a:prstClr val="white"/>
                </a:solidFill>
              </a:rPr>
              <a:t>صانع الخيرات </a:t>
            </a:r>
            <a:endParaRPr lang="fr-FR" sz="3200" dirty="0">
              <a:solidFill>
                <a:prstClr val="white"/>
              </a:solidFill>
            </a:endParaRPr>
          </a:p>
          <a:p>
            <a:pPr algn="just" rtl="1"/>
            <a:r>
              <a:rPr lang="ar-EG" sz="3200" dirty="0">
                <a:solidFill>
                  <a:prstClr val="white"/>
                </a:solidFill>
              </a:rPr>
              <a:t>المتنوعة.</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 cause de la grandeur</a:t>
            </a:r>
          </a:p>
          <a:p>
            <a:pPr algn="ctr"/>
            <a:r>
              <a:rPr lang="fr-FR" sz="2800" b="1" dirty="0">
                <a:solidFill>
                  <a:prstClr val="white"/>
                </a:solidFill>
                <a:latin typeface="Book Antiqua" pitchFamily="18" charset="0"/>
              </a:rPr>
              <a:t>Grandeur de l’Admirable</a:t>
            </a:r>
          </a:p>
          <a:p>
            <a:pPr algn="ctr"/>
            <a:r>
              <a:rPr lang="fr-FR" sz="2800" b="1" dirty="0">
                <a:solidFill>
                  <a:prstClr val="white"/>
                </a:solidFill>
                <a:latin typeface="Book Antiqua" pitchFamily="18" charset="0"/>
              </a:rPr>
              <a:t>Il est le Bienfaiteur</a:t>
            </a:r>
          </a:p>
          <a:p>
            <a:pPr algn="ctr"/>
            <a:r>
              <a:rPr lang="fr-FR" sz="2800" b="1" dirty="0">
                <a:solidFill>
                  <a:prstClr val="white"/>
                </a:solidFill>
                <a:latin typeface="Book Antiqua" pitchFamily="18" charset="0"/>
              </a:rPr>
              <a:t>Nombreux sont Ses bienfaits</a:t>
            </a:r>
          </a:p>
        </p:txBody>
      </p:sp>
      <p:sp>
        <p:nvSpPr>
          <p:cNvPr id="17" name="ZoneTexte 16">
            <a:extLst>
              <a:ext uri="{FF2B5EF4-FFF2-40B4-BE49-F238E27FC236}">
                <a16:creationId xmlns:a16="http://schemas.microsoft.com/office/drawing/2014/main" id="{F9ECB99F-74E7-33A9-69C8-C00095D54DD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5C66E0C-A3C2-DD72-EA5D-654B7DC72C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882385"/>
      </p:ext>
    </p:extLst>
  </p:cSld>
  <p:clrMapOvr>
    <a:overrideClrMapping bg1="lt1" tx1="dk1" bg2="lt2" tx2="dk2" accent1="accent1" accent2="accent2" accent3="accent3" accent4="accent4" accent5="accent5" accent6="accent6" hlink="hlink" folHlink="folHlink"/>
  </p:clrMapOvr>
</p:sld>
</file>

<file path=ppt/slides/slide8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etonq</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nomoc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nCina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 كلمة الله </a:t>
            </a:r>
            <a:endParaRPr lang="fr-FR" sz="3200" dirty="0">
              <a:solidFill>
                <a:prstClr val="white"/>
              </a:solidFill>
            </a:endParaRPr>
          </a:p>
          <a:p>
            <a:pPr algn="just" rtl="1"/>
            <a:r>
              <a:rPr lang="ar-EG" sz="3200" dirty="0">
                <a:solidFill>
                  <a:prstClr val="white"/>
                </a:solidFill>
              </a:rPr>
              <a:t>الحى الذى للآب. </a:t>
            </a:r>
            <a:endParaRPr lang="fr-FR" sz="3200" dirty="0">
              <a:solidFill>
                <a:prstClr val="white"/>
              </a:solidFill>
            </a:endParaRPr>
          </a:p>
          <a:p>
            <a:pPr algn="just" rtl="1"/>
            <a:r>
              <a:rPr lang="ar-EG" sz="3200" dirty="0">
                <a:solidFill>
                  <a:prstClr val="white"/>
                </a:solidFill>
              </a:rPr>
              <a:t>نزل ليعطى الناموس </a:t>
            </a:r>
            <a:endParaRPr lang="fr-FR" sz="3200" dirty="0">
              <a:solidFill>
                <a:prstClr val="white"/>
              </a:solidFill>
            </a:endParaRPr>
          </a:p>
          <a:p>
            <a:pPr algn="just" rtl="1"/>
            <a:r>
              <a:rPr lang="ar-EG" sz="3200" dirty="0">
                <a:solidFill>
                  <a:prstClr val="white"/>
                </a:solidFill>
              </a:rPr>
              <a:t>على جبل سيناء.</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le Verbe vivant</a:t>
            </a:r>
          </a:p>
          <a:p>
            <a:pPr algn="ctr"/>
            <a:r>
              <a:rPr lang="fr-FR" sz="2800" b="1" dirty="0">
                <a:solidFill>
                  <a:prstClr val="white"/>
                </a:solidFill>
                <a:latin typeface="Book Antiqua" pitchFamily="18" charset="0"/>
              </a:rPr>
              <a:t>Celui de Dieu le Père</a:t>
            </a:r>
          </a:p>
          <a:p>
            <a:pPr algn="ctr"/>
            <a:r>
              <a:rPr lang="fr-FR" sz="2800" b="1" dirty="0">
                <a:solidFill>
                  <a:prstClr val="white"/>
                </a:solidFill>
                <a:latin typeface="Book Antiqua" pitchFamily="18" charset="0"/>
              </a:rPr>
              <a:t>Descendit pour donner</a:t>
            </a:r>
          </a:p>
          <a:p>
            <a:pPr algn="ctr"/>
            <a:r>
              <a:rPr lang="fr-FR" sz="2800" b="1" dirty="0">
                <a:solidFill>
                  <a:prstClr val="white"/>
                </a:solidFill>
                <a:latin typeface="Book Antiqua" pitchFamily="18" charset="0"/>
              </a:rPr>
              <a:t>La loi sur mont Sinaï</a:t>
            </a:r>
          </a:p>
        </p:txBody>
      </p:sp>
      <p:sp>
        <p:nvSpPr>
          <p:cNvPr id="18" name="ZoneTexte 17">
            <a:extLst>
              <a:ext uri="{FF2B5EF4-FFF2-40B4-BE49-F238E27FC236}">
                <a16:creationId xmlns:a16="http://schemas.microsoft.com/office/drawing/2014/main" id="{535E2DC1-49CF-8DD0-8535-7C444A36818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6D769C4-87B4-5A38-E91E-F8230ABB43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834650"/>
      </p:ext>
    </p:extLst>
  </p:cSld>
  <p:clrMapOvr>
    <a:overrideClrMapping bg1="lt1" tx1="dk1" bg2="lt2" tx2="dk2" accent1="accent1" accent2="accent2" accent3="accent3" accent4="accent4" accent5="accent5" accent6="accent6" hlink="hlink" folHlink="folHlink"/>
  </p:clrMapOvr>
</p:sld>
</file>

<file path=ppt/slides/slide8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Afhwbc `n`t`ave @ pitwou qen ou`,remtc @ nem ou,aki nem ou`gnovoc @ nem oucara;you.</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وعلى رأس الجبل </a:t>
            </a:r>
            <a:endParaRPr lang="fr-FR" sz="3200" dirty="0">
              <a:solidFill>
                <a:prstClr val="white"/>
              </a:solidFill>
            </a:endParaRPr>
          </a:p>
          <a:p>
            <a:pPr algn="just" rtl="1"/>
            <a:r>
              <a:rPr lang="ar-EG" sz="3200" dirty="0">
                <a:solidFill>
                  <a:prstClr val="white"/>
                </a:solidFill>
              </a:rPr>
              <a:t>بالدخان والظلام </a:t>
            </a:r>
            <a:endParaRPr lang="fr-FR" sz="3200" dirty="0">
              <a:solidFill>
                <a:prstClr val="white"/>
              </a:solidFill>
            </a:endParaRPr>
          </a:p>
          <a:p>
            <a:pPr algn="just" rtl="1"/>
            <a:r>
              <a:rPr lang="ar-EG" sz="3200" dirty="0">
                <a:solidFill>
                  <a:prstClr val="white"/>
                </a:solidFill>
              </a:rPr>
              <a:t>والضباب </a:t>
            </a:r>
            <a:endParaRPr lang="fr-FR" sz="3200" dirty="0">
              <a:solidFill>
                <a:prstClr val="white"/>
              </a:solidFill>
            </a:endParaRPr>
          </a:p>
          <a:p>
            <a:pPr algn="just" rtl="1"/>
            <a:r>
              <a:rPr lang="ar-EG" sz="3200" dirty="0">
                <a:solidFill>
                  <a:prstClr val="white"/>
                </a:solidFill>
              </a:rPr>
              <a:t>والعاصف.</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Il a recouvert</a:t>
            </a:r>
          </a:p>
          <a:p>
            <a:pPr algn="ctr"/>
            <a:r>
              <a:rPr lang="fr-FR" sz="2800" b="1" dirty="0">
                <a:solidFill>
                  <a:prstClr val="white"/>
                </a:solidFill>
                <a:latin typeface="Book Antiqua" pitchFamily="18" charset="0"/>
              </a:rPr>
              <a:t>Sommet de la montagne</a:t>
            </a:r>
          </a:p>
          <a:p>
            <a:pPr algn="ctr"/>
            <a:r>
              <a:rPr lang="fr-FR" sz="2800" b="1" dirty="0">
                <a:solidFill>
                  <a:prstClr val="white"/>
                </a:solidFill>
                <a:latin typeface="Book Antiqua" pitchFamily="18" charset="0"/>
              </a:rPr>
              <a:t>De fumée, de ténèbres</a:t>
            </a:r>
          </a:p>
          <a:p>
            <a:pPr algn="ctr"/>
            <a:r>
              <a:rPr lang="fr-FR" sz="2800" b="1" dirty="0">
                <a:solidFill>
                  <a:prstClr val="white"/>
                </a:solidFill>
                <a:latin typeface="Book Antiqua" pitchFamily="18" charset="0"/>
              </a:rPr>
              <a:t>De nuée et tempête</a:t>
            </a:r>
          </a:p>
        </p:txBody>
      </p:sp>
      <p:sp>
        <p:nvSpPr>
          <p:cNvPr id="18" name="ZoneTexte 17">
            <a:extLst>
              <a:ext uri="{FF2B5EF4-FFF2-40B4-BE49-F238E27FC236}">
                <a16:creationId xmlns:a16="http://schemas.microsoft.com/office/drawing/2014/main" id="{CD6484A5-134D-306A-0439-15730405F5F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2D17524-1E43-73F9-0234-B1C989E657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0171022"/>
      </p:ext>
    </p:extLst>
  </p:cSld>
  <p:clrMapOvr>
    <a:overrideClrMapping bg1="lt1" tx1="dk1" bg2="lt2" tx2="dk2" accent1="accent1" accent2="accent2" accent3="accent3" accent4="accent4" accent5="accent5" accent6="accent6" hlink="hlink" folHlink="folHlink"/>
  </p:clrMapOvr>
</p:sld>
</file>

<file path=ppt/slides/slide8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hancalpiggoc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cbw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nny`et`ohi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eratou</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ومن جهة </a:t>
            </a:r>
            <a:endParaRPr lang="fr-FR" sz="3200" dirty="0">
              <a:solidFill>
                <a:prstClr val="white"/>
              </a:solidFill>
            </a:endParaRPr>
          </a:p>
          <a:p>
            <a:pPr algn="just" rtl="1"/>
            <a:r>
              <a:rPr lang="ar-EG" sz="3200" dirty="0">
                <a:solidFill>
                  <a:prstClr val="white"/>
                </a:solidFill>
              </a:rPr>
              <a:t>صوت الابواق </a:t>
            </a:r>
            <a:endParaRPr lang="fr-FR" sz="3200" dirty="0">
              <a:solidFill>
                <a:prstClr val="white"/>
              </a:solidFill>
            </a:endParaRPr>
          </a:p>
          <a:p>
            <a:pPr algn="just" rtl="1"/>
            <a:r>
              <a:rPr lang="ar-EG" sz="3200" dirty="0">
                <a:solidFill>
                  <a:prstClr val="white"/>
                </a:solidFill>
              </a:rPr>
              <a:t>كان يعلم </a:t>
            </a:r>
            <a:endParaRPr lang="fr-FR" sz="3200" dirty="0">
              <a:solidFill>
                <a:prstClr val="white"/>
              </a:solidFill>
            </a:endParaRPr>
          </a:p>
          <a:p>
            <a:pPr algn="just" rtl="1"/>
            <a:r>
              <a:rPr lang="ar-EG" sz="3200" dirty="0">
                <a:solidFill>
                  <a:prstClr val="white"/>
                </a:solidFill>
              </a:rPr>
              <a:t>الواقفين بمخافة.</a:t>
            </a:r>
            <a:endParaRPr lang="fr-FR" sz="3200" dirty="0">
              <a:solidFill>
                <a:prstClr val="white"/>
              </a:solidFill>
            </a:endParaRPr>
          </a:p>
        </p:txBody>
      </p:sp>
      <p:sp>
        <p:nvSpPr>
          <p:cNvPr id="12" name="Rectangle 11"/>
          <p:cNvSpPr/>
          <p:nvPr/>
        </p:nvSpPr>
        <p:spPr>
          <a:xfrm>
            <a:off x="2147829" y="2859782"/>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par le son des cors</a:t>
            </a:r>
          </a:p>
          <a:p>
            <a:pPr algn="ctr"/>
            <a:r>
              <a:rPr lang="fr-FR" sz="2800" b="1" dirty="0">
                <a:solidFill>
                  <a:prstClr val="white"/>
                </a:solidFill>
                <a:latin typeface="Book Antiqua" pitchFamily="18" charset="0"/>
              </a:rPr>
              <a:t>Il enseignait tous ceux</a:t>
            </a:r>
          </a:p>
          <a:p>
            <a:pPr algn="ctr"/>
            <a:r>
              <a:rPr lang="fr-FR" sz="2800" b="1" dirty="0">
                <a:solidFill>
                  <a:prstClr val="white"/>
                </a:solidFill>
                <a:latin typeface="Book Antiqua" pitchFamily="18" charset="0"/>
              </a:rPr>
              <a:t>Qui se tenaient debout</a:t>
            </a:r>
          </a:p>
          <a:p>
            <a:pPr algn="ctr"/>
            <a:r>
              <a:rPr lang="fr-FR" sz="2800" b="1" dirty="0">
                <a:solidFill>
                  <a:prstClr val="white"/>
                </a:solidFill>
                <a:latin typeface="Book Antiqua" pitchFamily="18" charset="0"/>
              </a:rPr>
              <a:t>Debout et avec crainte</a:t>
            </a:r>
          </a:p>
        </p:txBody>
      </p:sp>
      <p:sp>
        <p:nvSpPr>
          <p:cNvPr id="18" name="ZoneTexte 17">
            <a:extLst>
              <a:ext uri="{FF2B5EF4-FFF2-40B4-BE49-F238E27FC236}">
                <a16:creationId xmlns:a16="http://schemas.microsoft.com/office/drawing/2014/main" id="{2311A5D0-319A-ECE0-05BD-40A4AA9FF93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7EABF95B-90AA-99F4-F1A0-E906F302BF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7871105"/>
      </p:ext>
    </p:extLst>
  </p:cSld>
  <p:clrMapOvr>
    <a:overrideClrMapping bg1="lt1" tx1="dk1" bg2="lt2" tx2="dk2" accent1="accent1" accent2="accent2" accent3="accent3" accent4="accent4" accent5="accent5" accent6="accent6" hlink="hlink" folHlink="folHlink"/>
  </p:clrMapOvr>
</p:sld>
</file>

<file path=ppt/slides/slide8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N;of</a:t>
            </a:r>
            <a:r>
              <a:rPr lang="en-US" sz="2800" dirty="0">
                <a:solidFill>
                  <a:prstClr val="white"/>
                </a:solidFill>
                <a:latin typeface="CS Avva Shenouda" pitchFamily="34" charset="0"/>
              </a:rPr>
              <a:t> on </a:t>
            </a:r>
            <a:r>
              <a:rPr lang="en-US" sz="2800" dirty="0" err="1">
                <a:solidFill>
                  <a:prstClr val="white"/>
                </a:solidFill>
                <a:latin typeface="CS Avva Shenouda" pitchFamily="34" charset="0"/>
              </a:rPr>
              <a:t>af`i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epecyt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ejw</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qa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pitwou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nlogikon</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oumetremraus</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nem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oumetmairwmi</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هو أيضا نزل عليك </a:t>
            </a:r>
            <a:endParaRPr lang="fr-FR" sz="3200" dirty="0">
              <a:solidFill>
                <a:prstClr val="white"/>
              </a:solidFill>
            </a:endParaRPr>
          </a:p>
          <a:p>
            <a:pPr algn="just" rtl="1"/>
            <a:r>
              <a:rPr lang="ar-EG" sz="3200" dirty="0">
                <a:solidFill>
                  <a:prstClr val="white"/>
                </a:solidFill>
              </a:rPr>
              <a:t>أيتها الجبل </a:t>
            </a:r>
            <a:endParaRPr lang="fr-FR" sz="3200" dirty="0">
              <a:solidFill>
                <a:prstClr val="white"/>
              </a:solidFill>
            </a:endParaRPr>
          </a:p>
          <a:p>
            <a:pPr algn="just" rtl="1"/>
            <a:r>
              <a:rPr lang="ar-EG" sz="3200" dirty="0">
                <a:solidFill>
                  <a:prstClr val="white"/>
                </a:solidFill>
              </a:rPr>
              <a:t>الناطق بوداعة </a:t>
            </a:r>
            <a:endParaRPr lang="fr-FR" sz="3200" dirty="0">
              <a:solidFill>
                <a:prstClr val="white"/>
              </a:solidFill>
            </a:endParaRPr>
          </a:p>
          <a:p>
            <a:pPr algn="just" rtl="1"/>
            <a:r>
              <a:rPr lang="ar-EG" sz="3200" dirty="0">
                <a:solidFill>
                  <a:prstClr val="white"/>
                </a:solidFill>
              </a:rPr>
              <a:t>ومحبه بشرية.</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Lui-même descendit</a:t>
            </a:r>
          </a:p>
          <a:p>
            <a:pPr algn="ctr"/>
            <a:r>
              <a:rPr lang="fr-FR" sz="2800" b="1" dirty="0">
                <a:solidFill>
                  <a:prstClr val="white"/>
                </a:solidFill>
                <a:latin typeface="Book Antiqua" pitchFamily="18" charset="0"/>
              </a:rPr>
              <a:t>Sur toi, ô mont conscient </a:t>
            </a:r>
          </a:p>
          <a:p>
            <a:pPr algn="ctr"/>
            <a:r>
              <a:rPr lang="fr-FR" sz="2800" b="1" dirty="0">
                <a:solidFill>
                  <a:prstClr val="white"/>
                </a:solidFill>
                <a:latin typeface="Book Antiqua" pitchFamily="18" charset="0"/>
              </a:rPr>
              <a:t>Qui parle avec douceur</a:t>
            </a:r>
          </a:p>
          <a:p>
            <a:pPr algn="ctr"/>
            <a:r>
              <a:rPr lang="fr-FR" sz="2800" b="1" dirty="0">
                <a:solidFill>
                  <a:prstClr val="white"/>
                </a:solidFill>
                <a:latin typeface="Book Antiqua" pitchFamily="18" charset="0"/>
              </a:rPr>
              <a:t>Avec amour humain</a:t>
            </a:r>
          </a:p>
        </p:txBody>
      </p:sp>
      <p:sp>
        <p:nvSpPr>
          <p:cNvPr id="17" name="ZoneTexte 16">
            <a:extLst>
              <a:ext uri="{FF2B5EF4-FFF2-40B4-BE49-F238E27FC236}">
                <a16:creationId xmlns:a16="http://schemas.microsoft.com/office/drawing/2014/main" id="{5938B0B0-3F30-B856-BA6A-BE001FFF787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A72C124-ECE3-1DB6-618B-C027539961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6069449"/>
      </p:ext>
    </p:extLst>
  </p:cSld>
  <p:clrMapOvr>
    <a:overrideClrMapping bg1="lt1" tx1="dk1" bg2="lt2" tx2="dk2" accent1="accent1" accent2="accent2" accent3="accent3" accent4="accent4" accent5="accent5" accent6="accent6" hlink="hlink" folHlink="folHlink"/>
  </p:clrMapOvr>
</p:sld>
</file>

<file path=ppt/slides/slide8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oumetatsib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noucarx</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nlogiky</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وهكذا أيضا </a:t>
            </a:r>
            <a:endParaRPr lang="fr-FR" sz="3200" dirty="0">
              <a:solidFill>
                <a:prstClr val="white"/>
              </a:solidFill>
            </a:endParaRPr>
          </a:p>
          <a:p>
            <a:pPr algn="just" rtl="1"/>
            <a:r>
              <a:rPr lang="ar-EG" sz="3200" dirty="0">
                <a:solidFill>
                  <a:prstClr val="white"/>
                </a:solidFill>
              </a:rPr>
              <a:t>تجسد منك </a:t>
            </a:r>
            <a:endParaRPr lang="fr-FR" sz="3200" dirty="0">
              <a:solidFill>
                <a:prstClr val="white"/>
              </a:solidFill>
            </a:endParaRPr>
          </a:p>
          <a:p>
            <a:pPr algn="just" rtl="1"/>
            <a:r>
              <a:rPr lang="ar-EG" sz="3200" dirty="0">
                <a:solidFill>
                  <a:prstClr val="white"/>
                </a:solidFill>
              </a:rPr>
              <a:t>بغير تغيير </a:t>
            </a:r>
            <a:endParaRPr lang="fr-FR" sz="3200" dirty="0">
              <a:solidFill>
                <a:prstClr val="white"/>
              </a:solidFill>
            </a:endParaRPr>
          </a:p>
          <a:p>
            <a:pPr algn="just" rtl="1"/>
            <a:r>
              <a:rPr lang="ar-EG" sz="3200" dirty="0">
                <a:solidFill>
                  <a:prstClr val="white"/>
                </a:solidFill>
              </a:rPr>
              <a:t>بجسد ناطق.</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Ainsi, Il S’incarna</a:t>
            </a:r>
          </a:p>
          <a:p>
            <a:pPr algn="ctr"/>
            <a:r>
              <a:rPr lang="fr-FR" sz="2800" b="1" dirty="0">
                <a:solidFill>
                  <a:prstClr val="white"/>
                </a:solidFill>
                <a:latin typeface="Book Antiqua" pitchFamily="18" charset="0"/>
              </a:rPr>
              <a:t>De toi, sans changement</a:t>
            </a:r>
          </a:p>
          <a:p>
            <a:pPr algn="ctr"/>
            <a:r>
              <a:rPr lang="fr-FR" sz="2800" b="1" dirty="0">
                <a:solidFill>
                  <a:prstClr val="white"/>
                </a:solidFill>
                <a:latin typeface="Book Antiqua" pitchFamily="18" charset="0"/>
              </a:rPr>
              <a:t>Ainsi en prenant Chair</a:t>
            </a:r>
          </a:p>
          <a:p>
            <a:pPr algn="ctr"/>
            <a:r>
              <a:rPr lang="fr-FR" sz="2800" b="1" dirty="0">
                <a:solidFill>
                  <a:prstClr val="white"/>
                </a:solidFill>
                <a:latin typeface="Book Antiqua" pitchFamily="18" charset="0"/>
              </a:rPr>
              <a:t>Chair douée de raison</a:t>
            </a:r>
          </a:p>
        </p:txBody>
      </p:sp>
      <p:sp>
        <p:nvSpPr>
          <p:cNvPr id="17" name="ZoneTexte 16">
            <a:extLst>
              <a:ext uri="{FF2B5EF4-FFF2-40B4-BE49-F238E27FC236}">
                <a16:creationId xmlns:a16="http://schemas.microsoft.com/office/drawing/2014/main" id="{4D629D1A-03C5-D977-403C-4B884C5151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6D9FB13-FBF4-BB5B-5667-73C2D1A56E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9214747"/>
      </p:ext>
    </p:extLst>
  </p:cSld>
  <p:clrMapOvr>
    <a:overrideClrMapping bg1="lt1" tx1="dk1" bg2="lt2" tx2="dk2" accent1="accent1" accent2="accent2" accent3="accent3" accent4="accent4" accent5="accent5" accent6="accent6" hlink="hlink" folHlink="folHlink"/>
  </p:clrMapOvr>
</p:sld>
</file>

<file path=ppt/slides/slide8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omooucioc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eouon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nou'u,y</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nno`yra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مساو لنا </a:t>
            </a:r>
            <a:endParaRPr lang="fr-FR" sz="3200" dirty="0">
              <a:solidFill>
                <a:prstClr val="white"/>
              </a:solidFill>
            </a:endParaRPr>
          </a:p>
          <a:p>
            <a:pPr algn="just" rtl="1"/>
            <a:r>
              <a:rPr lang="ar-EG" sz="3200" dirty="0">
                <a:solidFill>
                  <a:prstClr val="white"/>
                </a:solidFill>
              </a:rPr>
              <a:t>كامل </a:t>
            </a:r>
            <a:endParaRPr lang="fr-FR" sz="3200" dirty="0">
              <a:solidFill>
                <a:prstClr val="white"/>
              </a:solidFill>
            </a:endParaRPr>
          </a:p>
          <a:p>
            <a:pPr algn="just" rtl="1"/>
            <a:r>
              <a:rPr lang="ar-EG" sz="3200" dirty="0">
                <a:solidFill>
                  <a:prstClr val="white"/>
                </a:solidFill>
              </a:rPr>
              <a:t>وله </a:t>
            </a:r>
            <a:endParaRPr lang="fr-FR" sz="3200" dirty="0">
              <a:solidFill>
                <a:prstClr val="white"/>
              </a:solidFill>
            </a:endParaRPr>
          </a:p>
          <a:p>
            <a:pPr algn="just" rtl="1"/>
            <a:r>
              <a:rPr lang="ar-EG" sz="3200" dirty="0">
                <a:solidFill>
                  <a:prstClr val="white"/>
                </a:solidFill>
              </a:rPr>
              <a:t>نفس عاقلة.</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Consubstantiel à nous</a:t>
            </a:r>
          </a:p>
          <a:p>
            <a:pPr algn="ctr"/>
            <a:r>
              <a:rPr lang="fr-FR" sz="2800" b="1" dirty="0">
                <a:solidFill>
                  <a:prstClr val="white"/>
                </a:solidFill>
                <a:latin typeface="Book Antiqua" pitchFamily="18" charset="0"/>
              </a:rPr>
              <a:t>Lui qui est Parfait </a:t>
            </a:r>
          </a:p>
          <a:p>
            <a:pPr algn="ctr"/>
            <a:r>
              <a:rPr lang="fr-FR" sz="2800" b="1" dirty="0">
                <a:solidFill>
                  <a:prstClr val="white"/>
                </a:solidFill>
                <a:latin typeface="Book Antiqua" pitchFamily="18" charset="0"/>
              </a:rPr>
              <a:t>Aussi doté d’une âme</a:t>
            </a:r>
          </a:p>
          <a:p>
            <a:pPr algn="ctr"/>
            <a:r>
              <a:rPr lang="fr-FR" sz="2800" b="1" dirty="0">
                <a:solidFill>
                  <a:prstClr val="white"/>
                </a:solidFill>
                <a:latin typeface="Book Antiqua" pitchFamily="18" charset="0"/>
              </a:rPr>
              <a:t>D’une âme raisonnable</a:t>
            </a:r>
          </a:p>
        </p:txBody>
      </p:sp>
      <p:sp>
        <p:nvSpPr>
          <p:cNvPr id="18" name="ZoneTexte 17">
            <a:extLst>
              <a:ext uri="{FF2B5EF4-FFF2-40B4-BE49-F238E27FC236}">
                <a16:creationId xmlns:a16="http://schemas.microsoft.com/office/drawing/2014/main" id="{6F352F08-5219-1FA6-C8CA-F48B24921A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4B5BDD4-FC22-AB88-68BC-3FAA2EF18B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9313486"/>
      </p:ext>
    </p:extLst>
  </p:cSld>
  <p:clrMapOvr>
    <a:overrideClrMapping bg1="lt1" tx1="dk1" bg2="lt2" tx2="dk2" accent1="accent1" accent2="accent2" accent3="accent3" accent4="accent4" accent5="accent5" accent6="accent6" hlink="hlink" folHlink="folHlink"/>
  </p:clrMapOvr>
</p:sld>
</file>

<file path=ppt/slides/slide8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en-US" sz="2800" dirty="0" err="1">
                <a:solidFill>
                  <a:prstClr val="white"/>
                </a:solidFill>
                <a:latin typeface="CS Avva Shenouda" pitchFamily="34" charset="0"/>
              </a:rPr>
              <a:t>Af`ohi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efoi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nNou</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vy`enafoi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mmof</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afswpi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nrwmi</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ntelioc</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بقى إلهًا </a:t>
            </a:r>
            <a:endParaRPr lang="fr-FR" sz="3200" dirty="0">
              <a:solidFill>
                <a:prstClr val="white"/>
              </a:solidFill>
            </a:endParaRPr>
          </a:p>
          <a:p>
            <a:pPr algn="just" rtl="1"/>
            <a:r>
              <a:rPr lang="ar-EG" sz="3200" dirty="0">
                <a:solidFill>
                  <a:prstClr val="white"/>
                </a:solidFill>
              </a:rPr>
              <a:t>على حاله </a:t>
            </a:r>
            <a:endParaRPr lang="fr-FR" sz="3200" dirty="0">
              <a:solidFill>
                <a:prstClr val="white"/>
              </a:solidFill>
            </a:endParaRPr>
          </a:p>
          <a:p>
            <a:pPr algn="just" rtl="1"/>
            <a:r>
              <a:rPr lang="ar-EG" sz="3200" dirty="0" err="1">
                <a:solidFill>
                  <a:prstClr val="white"/>
                </a:solidFill>
              </a:rPr>
              <a:t>وصارانسانًا</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كاملاً.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Il demeura Dieu</a:t>
            </a:r>
          </a:p>
          <a:p>
            <a:pPr algn="ctr"/>
            <a:r>
              <a:rPr lang="fr-FR" sz="2800" b="1" dirty="0">
                <a:solidFill>
                  <a:prstClr val="white"/>
                </a:solidFill>
                <a:latin typeface="Book Antiqua" pitchFamily="18" charset="0"/>
              </a:rPr>
              <a:t>Semblable à Lui-même</a:t>
            </a:r>
          </a:p>
          <a:p>
            <a:pPr algn="ctr"/>
            <a:r>
              <a:rPr lang="fr-FR" sz="2800" b="1" dirty="0">
                <a:solidFill>
                  <a:prstClr val="white"/>
                </a:solidFill>
                <a:latin typeface="Book Antiqua" pitchFamily="18" charset="0"/>
              </a:rPr>
              <a:t>Et Il est devenu</a:t>
            </a:r>
          </a:p>
          <a:p>
            <a:pPr algn="ctr"/>
            <a:r>
              <a:rPr lang="fr-FR" sz="2800" b="1" dirty="0">
                <a:solidFill>
                  <a:prstClr val="white"/>
                </a:solidFill>
                <a:latin typeface="Book Antiqua" pitchFamily="18" charset="0"/>
              </a:rPr>
              <a:t>Devenu Homme parfait</a:t>
            </a:r>
          </a:p>
        </p:txBody>
      </p:sp>
      <p:sp>
        <p:nvSpPr>
          <p:cNvPr id="17" name="ZoneTexte 16">
            <a:extLst>
              <a:ext uri="{FF2B5EF4-FFF2-40B4-BE49-F238E27FC236}">
                <a16:creationId xmlns:a16="http://schemas.microsoft.com/office/drawing/2014/main" id="{669196C2-547F-4574-2FF5-1A067886932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C2316B3-1F60-BAD6-F057-62B3496C07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6864919"/>
      </p:ext>
    </p:extLst>
  </p:cSld>
  <p:clrMapOvr>
    <a:overrideClrMapping bg1="lt1" tx1="dk1" bg2="lt2" tx2="dk2" accent1="accent1" accent2="accent2" accent3="accent3" accent4="accent4" accent5="accent5" accent6="accent6" hlink="hlink" folHlink="folHlink"/>
  </p:clrMapOvr>
</p:sld>
</file>

<file path=ppt/slides/slide8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Hina `</a:t>
            </a:r>
            <a:r>
              <a:rPr lang="fr-FR" sz="2800" dirty="0" err="1">
                <a:solidFill>
                  <a:prstClr val="white"/>
                </a:solidFill>
                <a:latin typeface="CS Avva Shenouda" pitchFamily="34" charset="0"/>
              </a:rPr>
              <a:t>ntefbwl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mpara`ptwma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ntefcw</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mvyetaftako</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لكى يحل </a:t>
            </a:r>
            <a:endParaRPr lang="fr-FR" sz="3200" dirty="0">
              <a:solidFill>
                <a:prstClr val="white"/>
              </a:solidFill>
            </a:endParaRPr>
          </a:p>
          <a:p>
            <a:pPr algn="just" rtl="1"/>
            <a:r>
              <a:rPr lang="ar-EG" sz="3200" dirty="0">
                <a:solidFill>
                  <a:prstClr val="white"/>
                </a:solidFill>
              </a:rPr>
              <a:t>زلة آدم </a:t>
            </a:r>
            <a:endParaRPr lang="fr-FR" sz="3200" dirty="0">
              <a:solidFill>
                <a:prstClr val="white"/>
              </a:solidFill>
            </a:endParaRPr>
          </a:p>
          <a:p>
            <a:pPr algn="just" rtl="1"/>
            <a:r>
              <a:rPr lang="ar-EG" sz="3200" dirty="0">
                <a:solidFill>
                  <a:prstClr val="white"/>
                </a:solidFill>
              </a:rPr>
              <a:t>ويخلص </a:t>
            </a:r>
            <a:endParaRPr lang="fr-FR" sz="3200" dirty="0">
              <a:solidFill>
                <a:prstClr val="white"/>
              </a:solidFill>
            </a:endParaRPr>
          </a:p>
          <a:p>
            <a:pPr algn="just" rtl="1"/>
            <a:r>
              <a:rPr lang="ar-EG" sz="3200" dirty="0">
                <a:solidFill>
                  <a:prstClr val="white"/>
                </a:solidFill>
              </a:rPr>
              <a:t>من هلك.</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Afin de réparer</a:t>
            </a:r>
          </a:p>
          <a:p>
            <a:pPr algn="ctr"/>
            <a:r>
              <a:rPr lang="fr-FR" sz="2800" b="1" dirty="0">
                <a:solidFill>
                  <a:prstClr val="white"/>
                </a:solidFill>
                <a:latin typeface="Book Antiqua" pitchFamily="18" charset="0"/>
              </a:rPr>
              <a:t>Réparer faute d’Adam</a:t>
            </a:r>
          </a:p>
          <a:p>
            <a:pPr algn="ctr"/>
            <a:r>
              <a:rPr lang="fr-FR" sz="2800" b="1" dirty="0">
                <a:solidFill>
                  <a:prstClr val="white"/>
                </a:solidFill>
                <a:latin typeface="Book Antiqua" pitchFamily="18" charset="0"/>
              </a:rPr>
              <a:t>Et de sauver celui</a:t>
            </a:r>
          </a:p>
          <a:p>
            <a:pPr algn="ctr"/>
            <a:r>
              <a:rPr lang="fr-FR" sz="2800" b="1" dirty="0">
                <a:solidFill>
                  <a:prstClr val="white"/>
                </a:solidFill>
                <a:latin typeface="Book Antiqua" pitchFamily="18" charset="0"/>
              </a:rPr>
              <a:t>Celui qui a péri</a:t>
            </a:r>
          </a:p>
        </p:txBody>
      </p:sp>
      <p:sp>
        <p:nvSpPr>
          <p:cNvPr id="17" name="ZoneTexte 16">
            <a:extLst>
              <a:ext uri="{FF2B5EF4-FFF2-40B4-BE49-F238E27FC236}">
                <a16:creationId xmlns:a16="http://schemas.microsoft.com/office/drawing/2014/main" id="{9ED572E7-D404-884C-0158-1323BC104B3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F3807C0-3A11-40CC-BF83-15EAA57031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8244057"/>
      </p:ext>
    </p:extLst>
  </p:cSld>
  <p:clrMapOvr>
    <a:overrideClrMapping bg1="lt1" tx1="dk1" bg2="lt2" tx2="dk2" accent1="accent1" accent2="accent2" accent3="accent3" accent4="accent4" accent5="accent5" accent6="accent6" hlink="hlink" folHlink="folHlink"/>
  </p:clrMapOvr>
</p:sld>
</file>

<file path=ppt/slides/slide8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Ntef`aif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mpolityc</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nteftac;of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etefar,y</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pefnis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ويصيره مدنيًا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السماوات </a:t>
            </a:r>
            <a:endParaRPr lang="fr-FR" sz="3200" dirty="0">
              <a:solidFill>
                <a:prstClr val="white"/>
              </a:solidFill>
            </a:endParaRPr>
          </a:p>
          <a:p>
            <a:pPr algn="just" rtl="1"/>
            <a:r>
              <a:rPr lang="ar-EG" sz="3200" dirty="0">
                <a:solidFill>
                  <a:prstClr val="white"/>
                </a:solidFill>
              </a:rPr>
              <a:t>ويرده الى رئاسته </a:t>
            </a:r>
            <a:endParaRPr lang="fr-FR" sz="3200" dirty="0">
              <a:solidFill>
                <a:prstClr val="white"/>
              </a:solidFill>
            </a:endParaRPr>
          </a:p>
          <a:p>
            <a:pPr algn="just" rtl="1"/>
            <a:r>
              <a:rPr lang="ar-EG" sz="3200" dirty="0">
                <a:solidFill>
                  <a:prstClr val="white"/>
                </a:solidFill>
              </a:rPr>
              <a:t>كعظيم رحمته.</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Le rendre citoyen</a:t>
            </a:r>
          </a:p>
          <a:p>
            <a:pPr algn="ctr"/>
            <a:r>
              <a:rPr lang="fr-FR" sz="2800" b="1" dirty="0">
                <a:solidFill>
                  <a:prstClr val="white"/>
                </a:solidFill>
                <a:latin typeface="Book Antiqua" pitchFamily="18" charset="0"/>
              </a:rPr>
              <a:t>Des cieux, et le ramener</a:t>
            </a:r>
          </a:p>
          <a:p>
            <a:pPr algn="ctr"/>
            <a:r>
              <a:rPr lang="fr-FR" sz="2800" b="1" dirty="0">
                <a:solidFill>
                  <a:prstClr val="white"/>
                </a:solidFill>
                <a:latin typeface="Book Antiqua" pitchFamily="18" charset="0"/>
              </a:rPr>
              <a:t>A Son autorité</a:t>
            </a:r>
          </a:p>
          <a:p>
            <a:pPr algn="ctr"/>
            <a:r>
              <a:rPr lang="fr-FR" sz="2800" b="1" dirty="0">
                <a:solidFill>
                  <a:prstClr val="white"/>
                </a:solidFill>
                <a:latin typeface="Book Antiqua" pitchFamily="18" charset="0"/>
              </a:rPr>
              <a:t>Par Sa grande pitié</a:t>
            </a:r>
          </a:p>
        </p:txBody>
      </p:sp>
      <p:sp>
        <p:nvSpPr>
          <p:cNvPr id="18" name="ZoneTexte 17">
            <a:extLst>
              <a:ext uri="{FF2B5EF4-FFF2-40B4-BE49-F238E27FC236}">
                <a16:creationId xmlns:a16="http://schemas.microsoft.com/office/drawing/2014/main" id="{7CC84E00-29E0-D42A-C651-87BA7BED749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34C1924-09E1-346E-3AF2-5D2A0E1A12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5821339"/>
      </p:ext>
    </p:extLst>
  </p:cSld>
  <p:clrMapOvr>
    <a:overrideClrMapping bg1="lt1" tx1="dk1" bg2="lt2" tx2="dk2" accent1="accent1" accent2="accent2" accent3="accent3" accent4="accent4" accent5="accent5" accent6="accent6" hlink="hlink" folHlink="folHlink"/>
  </p:clrMapOvr>
</p:sld>
</file>

<file path=ppt/slides/slide8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7" name="ZoneTexte 16">
            <a:extLst>
              <a:ext uri="{FF2B5EF4-FFF2-40B4-BE49-F238E27FC236}">
                <a16:creationId xmlns:a16="http://schemas.microsoft.com/office/drawing/2014/main" id="{F72C9499-9EBB-C3D1-CC75-FF1EC45B691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CE2878C-57DA-9358-D3CF-6DC958BBFE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9529443"/>
      </p:ext>
    </p:extLst>
  </p:cSld>
  <p:clrMapOvr>
    <a:overrideClrMapping bg1="lt1" tx1="dk1" bg2="lt2" tx2="dk2" accent1="accent1" accent2="accent2" accent3="accent3" accent4="accent4" accent5="accent5" accent6="accent6" hlink="hlink" folHlink="folHlink"/>
  </p:clrMapOvr>
</p:sld>
</file>

<file path=ppt/slides/slide8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815882"/>
          </a:xfrm>
          <a:prstGeom prst="rect">
            <a:avLst/>
          </a:prstGeom>
        </p:spPr>
        <p:txBody>
          <a:bodyPr wrap="square">
            <a:spAutoFit/>
          </a:bodyPr>
          <a:lstStyle/>
          <a:p>
            <a:pPr algn="just"/>
            <a:r>
              <a:rPr lang="en-US" sz="2800" dirty="0">
                <a:solidFill>
                  <a:prstClr val="white"/>
                </a:solidFill>
                <a:latin typeface="CS Avva Shenouda" pitchFamily="34" charset="0"/>
              </a:rPr>
              <a:t>`</a:t>
            </a:r>
            <a:r>
              <a:rPr lang="en-US" sz="2800" dirty="0" err="1">
                <a:solidFill>
                  <a:prstClr val="white"/>
                </a:solidFill>
                <a:latin typeface="CS Avva Shenouda" pitchFamily="34" charset="0"/>
              </a:rPr>
              <a:t>Ptai`o</a:t>
            </a:r>
            <a:r>
              <a:rPr lang="en-US" sz="2800" dirty="0">
                <a:solidFill>
                  <a:prstClr val="white"/>
                </a:solidFill>
                <a:latin typeface="CS Avva Shenouda" pitchFamily="34" charset="0"/>
              </a:rPr>
              <a:t> `n}</a:t>
            </a:r>
            <a:r>
              <a:rPr lang="en-US" sz="2800" dirty="0" err="1">
                <a:solidFill>
                  <a:prstClr val="white"/>
                </a:solidFill>
                <a:latin typeface="CS Avva Shenouda" pitchFamily="34" charset="0"/>
              </a:rPr>
              <a:t>par;enoc</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ouatcaji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mmof</a:t>
            </a:r>
            <a:r>
              <a:rPr lang="en-US" sz="2800" dirty="0">
                <a:solidFill>
                  <a:prstClr val="white"/>
                </a:solidFill>
                <a:latin typeface="CS Avva Shenouda" pitchFamily="34" charset="0"/>
              </a:rPr>
              <a:t> pe @ je `a `V] </a:t>
            </a:r>
            <a:r>
              <a:rPr lang="en-US" sz="2800" dirty="0" err="1">
                <a:solidFill>
                  <a:prstClr val="white"/>
                </a:solidFill>
                <a:latin typeface="CS Avva Shenouda" pitchFamily="34" charset="0"/>
              </a:rPr>
              <a:t>ouasc</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af`i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afswpi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nqytc</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كرامة العذراء </a:t>
            </a:r>
            <a:endParaRPr lang="fr-FR" sz="3200" dirty="0">
              <a:solidFill>
                <a:prstClr val="white"/>
              </a:solidFill>
            </a:endParaRPr>
          </a:p>
          <a:p>
            <a:pPr algn="just" rtl="1"/>
            <a:r>
              <a:rPr lang="ar-EG" sz="3200" dirty="0">
                <a:solidFill>
                  <a:prstClr val="white"/>
                </a:solidFill>
              </a:rPr>
              <a:t>لا ينطق بها </a:t>
            </a:r>
            <a:endParaRPr lang="fr-FR" sz="3200" dirty="0">
              <a:solidFill>
                <a:prstClr val="white"/>
              </a:solidFill>
            </a:endParaRPr>
          </a:p>
          <a:p>
            <a:pPr algn="just" rtl="1"/>
            <a:r>
              <a:rPr lang="ar-EG" sz="3200" dirty="0">
                <a:solidFill>
                  <a:prstClr val="white"/>
                </a:solidFill>
              </a:rPr>
              <a:t>لأن الله أرادها </a:t>
            </a:r>
            <a:endParaRPr lang="fr-FR" sz="3200" dirty="0">
              <a:solidFill>
                <a:prstClr val="white"/>
              </a:solidFill>
            </a:endParaRPr>
          </a:p>
          <a:p>
            <a:pPr algn="just" rtl="1"/>
            <a:r>
              <a:rPr lang="ar-EG" sz="3200" dirty="0">
                <a:solidFill>
                  <a:prstClr val="white"/>
                </a:solidFill>
              </a:rPr>
              <a:t>وجاء وسكن فيها.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l’honneur de la Vierge</a:t>
            </a:r>
          </a:p>
          <a:p>
            <a:pPr algn="ctr"/>
            <a:r>
              <a:rPr lang="fr-FR" sz="2800" b="1" dirty="0">
                <a:solidFill>
                  <a:prstClr val="white"/>
                </a:solidFill>
                <a:latin typeface="Book Antiqua" pitchFamily="18" charset="0"/>
              </a:rPr>
              <a:t>Ne peut être prononcé</a:t>
            </a:r>
          </a:p>
          <a:p>
            <a:pPr algn="ctr"/>
            <a:r>
              <a:rPr lang="fr-FR" sz="2800" b="1" dirty="0">
                <a:solidFill>
                  <a:prstClr val="white"/>
                </a:solidFill>
                <a:latin typeface="Book Antiqua" pitchFamily="18" charset="0"/>
              </a:rPr>
              <a:t>Car Dieu l’avait choisie</a:t>
            </a:r>
          </a:p>
          <a:p>
            <a:pPr algn="ctr"/>
            <a:r>
              <a:rPr lang="fr-FR" sz="2800" b="1" dirty="0">
                <a:solidFill>
                  <a:prstClr val="white"/>
                </a:solidFill>
                <a:latin typeface="Book Antiqua" pitchFamily="18" charset="0"/>
              </a:rPr>
              <a:t>Vint, habita en elle</a:t>
            </a:r>
          </a:p>
        </p:txBody>
      </p:sp>
      <p:sp>
        <p:nvSpPr>
          <p:cNvPr id="17" name="ZoneTexte 16">
            <a:extLst>
              <a:ext uri="{FF2B5EF4-FFF2-40B4-BE49-F238E27FC236}">
                <a16:creationId xmlns:a16="http://schemas.microsoft.com/office/drawing/2014/main" id="{6157F306-3385-0FE2-1CC7-571550D8FB2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ABAD560-C371-FA23-4ACF-EE48EF46E5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8248879"/>
      </p:ext>
    </p:extLst>
  </p:cSld>
  <p:clrMapOvr>
    <a:overrideClrMapping bg1="lt1" tx1="dk1" bg2="lt2" tx2="dk2" accent1="accent1" accent2="accent2" accent3="accent3" accent4="accent4" accent5="accent5" accent6="accent6" hlink="hlink" folHlink="folHlink"/>
  </p:clrMapOvr>
</p:sld>
</file>

<file path=ppt/slides/slide8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nat`sqwnt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tecneji</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yt</a:t>
            </a:r>
            <a:r>
              <a:rPr lang="fr-FR" sz="2800" dirty="0">
                <a:solidFill>
                  <a:prstClr val="white"/>
                </a:solidFill>
                <a:latin typeface="CS Avva Shenouda" pitchFamily="34" charset="0"/>
              </a:rPr>
              <a:t> `n`abot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الساكن فى النور </a:t>
            </a:r>
            <a:endParaRPr lang="fr-FR" sz="3200" dirty="0">
              <a:solidFill>
                <a:prstClr val="white"/>
              </a:solidFill>
            </a:endParaRPr>
          </a:p>
          <a:p>
            <a:pPr algn="just" rtl="1"/>
            <a:r>
              <a:rPr lang="ar-EG" sz="3200" dirty="0">
                <a:solidFill>
                  <a:prstClr val="white"/>
                </a:solidFill>
              </a:rPr>
              <a:t>غير المقترب اليه </a:t>
            </a:r>
            <a:endParaRPr lang="fr-FR" sz="3200" dirty="0">
              <a:solidFill>
                <a:prstClr val="white"/>
              </a:solidFill>
            </a:endParaRPr>
          </a:p>
          <a:p>
            <a:pPr algn="just" rtl="1"/>
            <a:r>
              <a:rPr lang="ar-EG" sz="3200" dirty="0">
                <a:solidFill>
                  <a:prstClr val="white"/>
                </a:solidFill>
              </a:rPr>
              <a:t>حل فى بطنها </a:t>
            </a:r>
            <a:endParaRPr lang="fr-FR" sz="3200" dirty="0">
              <a:solidFill>
                <a:prstClr val="white"/>
              </a:solidFill>
            </a:endParaRPr>
          </a:p>
          <a:p>
            <a:pPr algn="just" rtl="1"/>
            <a:r>
              <a:rPr lang="ar-EG" sz="3200" dirty="0">
                <a:solidFill>
                  <a:prstClr val="white"/>
                </a:solidFill>
              </a:rPr>
              <a:t>تسعة شهور.</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Ainsi, Lui qui habite</a:t>
            </a:r>
          </a:p>
          <a:p>
            <a:pPr algn="ctr"/>
            <a:r>
              <a:rPr lang="fr-FR" sz="2800" b="1" dirty="0">
                <a:solidFill>
                  <a:prstClr val="white"/>
                </a:solidFill>
                <a:latin typeface="Book Antiqua" pitchFamily="18" charset="0"/>
              </a:rPr>
              <a:t>Lumière inaccessible</a:t>
            </a:r>
          </a:p>
          <a:p>
            <a:pPr algn="ctr"/>
            <a:r>
              <a:rPr lang="fr-FR" sz="2800" b="1" dirty="0">
                <a:solidFill>
                  <a:prstClr val="white"/>
                </a:solidFill>
                <a:latin typeface="Book Antiqua" pitchFamily="18" charset="0"/>
              </a:rPr>
              <a:t>Prit place en ses entrailles</a:t>
            </a:r>
          </a:p>
          <a:p>
            <a:pPr algn="ctr"/>
            <a:r>
              <a:rPr lang="fr-FR" sz="2800" b="1" dirty="0">
                <a:solidFill>
                  <a:prstClr val="white"/>
                </a:solidFill>
                <a:latin typeface="Book Antiqua" pitchFamily="18" charset="0"/>
              </a:rPr>
              <a:t>Neuf mois en son sein</a:t>
            </a:r>
          </a:p>
        </p:txBody>
      </p:sp>
      <p:sp>
        <p:nvSpPr>
          <p:cNvPr id="17" name="ZoneTexte 16">
            <a:extLst>
              <a:ext uri="{FF2B5EF4-FFF2-40B4-BE49-F238E27FC236}">
                <a16:creationId xmlns:a16="http://schemas.microsoft.com/office/drawing/2014/main" id="{9C71270F-6D26-2971-5BF8-B4E75BB20B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955C832-5A09-4BF8-A922-00F1A5A29E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6351153"/>
      </p:ext>
    </p:extLst>
  </p:cSld>
  <p:clrMapOvr>
    <a:overrideClrMapping bg1="lt1" tx1="dk1" bg2="lt2" tx2="dk2" accent1="accent1" accent2="accent2" accent3="accent3" accent4="accent4" accent5="accent5" accent6="accent6" hlink="hlink" folHlink="folHlink"/>
  </p:clrMapOvr>
</p:sld>
</file>

<file path=ppt/slides/slide8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Pi`</a:t>
            </a:r>
            <a:r>
              <a:rPr lang="fr-FR" sz="2800" dirty="0" err="1">
                <a:solidFill>
                  <a:prstClr val="white"/>
                </a:solidFill>
                <a:latin typeface="CS Avva Shenouda" pitchFamily="34" charset="0"/>
              </a:rPr>
              <a:t>a;nau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piat];</a:t>
            </a:r>
            <a:r>
              <a:rPr lang="fr-FR" sz="2800" dirty="0" err="1">
                <a:solidFill>
                  <a:prstClr val="white"/>
                </a:solidFill>
                <a:latin typeface="CS Avva Shenouda" pitchFamily="34" charset="0"/>
              </a:rPr>
              <a:t>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 Mari`a </a:t>
            </a:r>
            <a:r>
              <a:rPr lang="fr-FR" sz="2800" dirty="0" err="1">
                <a:solidFill>
                  <a:prstClr val="white"/>
                </a:solidFill>
                <a:latin typeface="CS Avva Shenouda" pitchFamily="34" charset="0"/>
              </a:rPr>
              <a:t>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غير المنظور </a:t>
            </a:r>
            <a:endParaRPr lang="fr-FR" sz="3200" dirty="0">
              <a:solidFill>
                <a:prstClr val="white"/>
              </a:solidFill>
            </a:endParaRPr>
          </a:p>
          <a:p>
            <a:pPr algn="just" rtl="1"/>
            <a:r>
              <a:rPr lang="ar-EG" sz="3200" dirty="0">
                <a:solidFill>
                  <a:prstClr val="white"/>
                </a:solidFill>
              </a:rPr>
              <a:t>غير المحدود </a:t>
            </a:r>
            <a:endParaRPr lang="fr-FR" sz="3200" dirty="0">
              <a:solidFill>
                <a:prstClr val="white"/>
              </a:solidFill>
            </a:endParaRPr>
          </a:p>
          <a:p>
            <a:pPr algn="just" rtl="1"/>
            <a:r>
              <a:rPr lang="ar-EG" sz="3200" dirty="0">
                <a:solidFill>
                  <a:prstClr val="white"/>
                </a:solidFill>
              </a:rPr>
              <a:t>ولدته مريم </a:t>
            </a:r>
            <a:endParaRPr lang="fr-FR" sz="3200" dirty="0">
              <a:solidFill>
                <a:prstClr val="white"/>
              </a:solidFill>
            </a:endParaRPr>
          </a:p>
          <a:p>
            <a:pPr algn="just" rtl="1"/>
            <a:r>
              <a:rPr lang="ar-EG" sz="3200" dirty="0">
                <a:solidFill>
                  <a:prstClr val="white"/>
                </a:solidFill>
              </a:rPr>
              <a:t>وهى عذراء.</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Ainsi Marie donna </a:t>
            </a:r>
          </a:p>
          <a:p>
            <a:pPr algn="ctr"/>
            <a:r>
              <a:rPr lang="fr-FR" sz="2800" b="1" dirty="0">
                <a:solidFill>
                  <a:prstClr val="white"/>
                </a:solidFill>
                <a:latin typeface="Book Antiqua" pitchFamily="18" charset="0"/>
              </a:rPr>
              <a:t>Naissance à l’Invisible</a:t>
            </a:r>
          </a:p>
          <a:p>
            <a:pPr algn="ctr"/>
            <a:r>
              <a:rPr lang="fr-FR" sz="2800" b="1" dirty="0">
                <a:solidFill>
                  <a:prstClr val="white"/>
                </a:solidFill>
                <a:latin typeface="Book Antiqua" pitchFamily="18" charset="0"/>
              </a:rPr>
              <a:t>A Lui l’Illimité</a:t>
            </a:r>
          </a:p>
          <a:p>
            <a:pPr algn="ctr"/>
            <a:r>
              <a:rPr lang="fr-FR" sz="2800" b="1" dirty="0">
                <a:solidFill>
                  <a:prstClr val="white"/>
                </a:solidFill>
                <a:latin typeface="Book Antiqua" pitchFamily="18" charset="0"/>
              </a:rPr>
              <a:t>Tout en demeurant vierge</a:t>
            </a:r>
          </a:p>
        </p:txBody>
      </p:sp>
      <p:sp>
        <p:nvSpPr>
          <p:cNvPr id="18" name="ZoneTexte 17">
            <a:extLst>
              <a:ext uri="{FF2B5EF4-FFF2-40B4-BE49-F238E27FC236}">
                <a16:creationId xmlns:a16="http://schemas.microsoft.com/office/drawing/2014/main" id="{D7B3DD07-0AEE-DF1A-7B03-A5E4438F8F3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0828D3B-748E-CFC2-89EB-B438CCB1F0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6272760"/>
      </p:ext>
    </p:extLst>
  </p:cSld>
  <p:clrMapOvr>
    <a:overrideClrMapping bg1="lt1" tx1="dk1" bg2="lt2" tx2="dk2" accent1="accent1" accent2="accent2" accent3="accent3" accent4="accent4" accent5="accent5" accent6="accent6" hlink="hlink" folHlink="folHlink"/>
  </p:clrMapOvr>
</p:sld>
</file>

<file path=ppt/slides/slide8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en-US" sz="2800" dirty="0">
                <a:solidFill>
                  <a:prstClr val="white"/>
                </a:solidFill>
                <a:latin typeface="CS Avva Shenouda" pitchFamily="34" charset="0"/>
              </a:rPr>
              <a:t>¿ Vai gar pe </a:t>
            </a:r>
            <a:r>
              <a:rPr lang="en-US" sz="2800" dirty="0" err="1">
                <a:solidFill>
                  <a:prstClr val="white"/>
                </a:solidFill>
                <a:latin typeface="CS Avva Shenouda" pitchFamily="34" charset="0"/>
              </a:rPr>
              <a:t>pi`wni</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vy`eta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Daniyl</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nau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erof</a:t>
            </a:r>
            <a:br>
              <a:rPr lang="en-US" sz="2800" dirty="0">
                <a:solidFill>
                  <a:prstClr val="white"/>
                </a:solidFill>
                <a:latin typeface="CS Avva Shenouda" pitchFamily="34" charset="0"/>
              </a:rPr>
            </a:br>
            <a:r>
              <a:rPr lang="en-US" sz="2800" dirty="0">
                <a:solidFill>
                  <a:prstClr val="white"/>
                </a:solidFill>
                <a:latin typeface="CS Avva Shenouda" pitchFamily="34" charset="0"/>
              </a:rPr>
              <a:t>`</a:t>
            </a:r>
            <a:r>
              <a:rPr lang="en-US" sz="2800" dirty="0" err="1">
                <a:solidFill>
                  <a:prstClr val="white"/>
                </a:solidFill>
                <a:latin typeface="CS Avva Shenouda" pitchFamily="34" charset="0"/>
              </a:rPr>
              <a:t>eausatf</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ebolhi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outwou</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 هذا هو الحجر </a:t>
            </a:r>
            <a:endParaRPr lang="fr-FR" sz="3200" dirty="0">
              <a:solidFill>
                <a:prstClr val="white"/>
              </a:solidFill>
            </a:endParaRPr>
          </a:p>
          <a:p>
            <a:pPr algn="just" rtl="1"/>
            <a:r>
              <a:rPr lang="ar-EG" sz="3200" dirty="0">
                <a:solidFill>
                  <a:prstClr val="white"/>
                </a:solidFill>
              </a:rPr>
              <a:t>الذى رآه دانيال </a:t>
            </a:r>
            <a:endParaRPr lang="fr-FR" sz="3200" dirty="0">
              <a:solidFill>
                <a:prstClr val="white"/>
              </a:solidFill>
            </a:endParaRPr>
          </a:p>
          <a:p>
            <a:pPr algn="just" rtl="1"/>
            <a:r>
              <a:rPr lang="ar-EG" sz="3200" dirty="0">
                <a:solidFill>
                  <a:prstClr val="white"/>
                </a:solidFill>
              </a:rPr>
              <a:t>قد قُطع </a:t>
            </a:r>
            <a:endParaRPr lang="fr-FR" sz="3200" dirty="0">
              <a:solidFill>
                <a:prstClr val="white"/>
              </a:solidFill>
            </a:endParaRPr>
          </a:p>
          <a:p>
            <a:pPr algn="just" rtl="1"/>
            <a:r>
              <a:rPr lang="ar-EG" sz="3200" dirty="0">
                <a:solidFill>
                  <a:prstClr val="white"/>
                </a:solidFill>
              </a:rPr>
              <a:t>من جبلٍ.</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voici le rocher</a:t>
            </a:r>
          </a:p>
          <a:p>
            <a:pPr algn="ctr"/>
            <a:r>
              <a:rPr lang="fr-FR" sz="2800" b="1" dirty="0">
                <a:solidFill>
                  <a:prstClr val="white"/>
                </a:solidFill>
                <a:latin typeface="Book Antiqua" pitchFamily="18" charset="0"/>
              </a:rPr>
              <a:t>Rocher que vit Daniel</a:t>
            </a:r>
          </a:p>
          <a:p>
            <a:pPr algn="ctr"/>
            <a:r>
              <a:rPr lang="fr-FR" sz="2800" b="1" dirty="0">
                <a:solidFill>
                  <a:prstClr val="white"/>
                </a:solidFill>
                <a:latin typeface="Book Antiqua" pitchFamily="18" charset="0"/>
              </a:rPr>
              <a:t>Celui qui fut extrait</a:t>
            </a:r>
          </a:p>
          <a:p>
            <a:pPr algn="ctr"/>
            <a:r>
              <a:rPr lang="fr-FR" sz="2800" b="1" dirty="0">
                <a:solidFill>
                  <a:prstClr val="white"/>
                </a:solidFill>
                <a:latin typeface="Book Antiqua" pitchFamily="18" charset="0"/>
              </a:rPr>
              <a:t>Extrait de la montagne</a:t>
            </a:r>
          </a:p>
        </p:txBody>
      </p:sp>
      <p:sp>
        <p:nvSpPr>
          <p:cNvPr id="17" name="ZoneTexte 16">
            <a:extLst>
              <a:ext uri="{FF2B5EF4-FFF2-40B4-BE49-F238E27FC236}">
                <a16:creationId xmlns:a16="http://schemas.microsoft.com/office/drawing/2014/main" id="{40D6A081-7637-8A21-D883-D3BD0DD5F5A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FC2BB02-0D74-A2FE-C46F-3457834387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6141888"/>
      </p:ext>
    </p:extLst>
  </p:cSld>
  <p:clrMapOvr>
    <a:overrideClrMapping bg1="lt1" tx1="dk1" bg2="lt2" tx2="dk2" accent1="accent1" accent2="accent2" accent3="accent3" accent4="accent4" accent5="accent5" accent6="accent6" hlink="hlink" folHlink="folHlink"/>
  </p:clrMapOvr>
</p:sld>
</file>

<file path=ppt/slides/slide8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[oh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pi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a:t>
            </a: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200" dirty="0">
                <a:solidFill>
                  <a:prstClr val="white"/>
                </a:solidFill>
              </a:rPr>
              <a:t>ولم تلمسه يد </a:t>
            </a:r>
            <a:endParaRPr lang="fr-FR" sz="3200" dirty="0">
              <a:solidFill>
                <a:prstClr val="white"/>
              </a:solidFill>
            </a:endParaRPr>
          </a:p>
          <a:p>
            <a:pPr algn="just" rtl="1"/>
            <a:r>
              <a:rPr lang="ar-EG" sz="3200" dirty="0">
                <a:solidFill>
                  <a:prstClr val="white"/>
                </a:solidFill>
              </a:rPr>
              <a:t>انسان البتة. </a:t>
            </a:r>
            <a:endParaRPr lang="fr-FR" sz="3200" dirty="0">
              <a:solidFill>
                <a:prstClr val="white"/>
              </a:solidFill>
            </a:endParaRPr>
          </a:p>
          <a:p>
            <a:pPr algn="just" rtl="1"/>
            <a:r>
              <a:rPr lang="ar-EG" sz="3200" dirty="0">
                <a:solidFill>
                  <a:prstClr val="white"/>
                </a:solidFill>
              </a:rPr>
              <a:t>هو الكلمة </a:t>
            </a:r>
            <a:endParaRPr lang="fr-FR" sz="3200" dirty="0">
              <a:solidFill>
                <a:prstClr val="white"/>
              </a:solidFill>
            </a:endParaRPr>
          </a:p>
          <a:p>
            <a:pPr algn="just" rtl="1"/>
            <a:r>
              <a:rPr lang="ar-EG" sz="3200" dirty="0">
                <a:solidFill>
                  <a:prstClr val="white"/>
                </a:solidFill>
              </a:rPr>
              <a:t>الذى من الآب.</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aucune main d’homme</a:t>
            </a:r>
          </a:p>
          <a:p>
            <a:pPr algn="ctr"/>
            <a:r>
              <a:rPr lang="fr-FR" sz="2800" b="1" dirty="0">
                <a:solidFill>
                  <a:prstClr val="white"/>
                </a:solidFill>
                <a:latin typeface="Book Antiqua" pitchFamily="18" charset="0"/>
              </a:rPr>
              <a:t>Ne l’a jamais touché</a:t>
            </a:r>
          </a:p>
          <a:p>
            <a:pPr algn="ctr"/>
            <a:r>
              <a:rPr lang="fr-FR" sz="2800" b="1" dirty="0">
                <a:solidFill>
                  <a:prstClr val="white"/>
                </a:solidFill>
                <a:latin typeface="Book Antiqua" pitchFamily="18" charset="0"/>
              </a:rPr>
              <a:t>Ainsi C’est Lui le Verbe</a:t>
            </a:r>
          </a:p>
          <a:p>
            <a:pPr algn="ctr"/>
            <a:r>
              <a:rPr lang="fr-FR" sz="2800" b="1" dirty="0">
                <a:solidFill>
                  <a:prstClr val="white"/>
                </a:solidFill>
                <a:latin typeface="Book Antiqua" pitchFamily="18" charset="0"/>
              </a:rPr>
              <a:t>Le Verbe qui est du Père</a:t>
            </a:r>
          </a:p>
        </p:txBody>
      </p:sp>
      <p:sp>
        <p:nvSpPr>
          <p:cNvPr id="17" name="ZoneTexte 16">
            <a:extLst>
              <a:ext uri="{FF2B5EF4-FFF2-40B4-BE49-F238E27FC236}">
                <a16:creationId xmlns:a16="http://schemas.microsoft.com/office/drawing/2014/main" id="{FC5DC1D4-2D05-6E88-89E2-04DDC98DE7F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EC6F1BE-D264-61CA-CDF6-F0C642010A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4141779"/>
      </p:ext>
    </p:extLst>
  </p:cSld>
  <p:clrMapOvr>
    <a:overrideClrMapping bg1="lt1" tx1="dk1" bg2="lt2" tx2="dk2" accent1="accent1" accent2="accent2" accent3="accent3" accent4="accent4" accent5="accent5" accent6="accent6" hlink="hlink" folHlink="folHlink"/>
  </p:clrMapOvr>
</p:sld>
</file>

<file path=ppt/slides/slide8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95536" y="425008"/>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cperma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sa`ntefcw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أتى وتجسد </a:t>
            </a:r>
            <a:endParaRPr lang="fr-FR" sz="3200" dirty="0">
              <a:solidFill>
                <a:prstClr val="white"/>
              </a:solidFill>
            </a:endParaRPr>
          </a:p>
          <a:p>
            <a:pPr algn="just" rtl="1"/>
            <a:r>
              <a:rPr lang="ar-EG" sz="3200" dirty="0">
                <a:solidFill>
                  <a:prstClr val="white"/>
                </a:solidFill>
              </a:rPr>
              <a:t>من العذراء </a:t>
            </a:r>
            <a:endParaRPr lang="fr-FR" sz="3200" dirty="0">
              <a:solidFill>
                <a:prstClr val="white"/>
              </a:solidFill>
            </a:endParaRPr>
          </a:p>
          <a:p>
            <a:pPr algn="just" rtl="1"/>
            <a:r>
              <a:rPr lang="ar-EG" sz="3200" dirty="0">
                <a:solidFill>
                  <a:prstClr val="white"/>
                </a:solidFill>
              </a:rPr>
              <a:t>بغير زرع بشر </a:t>
            </a:r>
            <a:endParaRPr lang="fr-FR" sz="3200" dirty="0">
              <a:solidFill>
                <a:prstClr val="white"/>
              </a:solidFill>
            </a:endParaRPr>
          </a:p>
          <a:p>
            <a:pPr algn="just" rtl="1"/>
            <a:r>
              <a:rPr lang="ar-EG" sz="3200" dirty="0">
                <a:solidFill>
                  <a:prstClr val="white"/>
                </a:solidFill>
              </a:rPr>
              <a:t>حتى 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Il vint et S’incarna</a:t>
            </a:r>
          </a:p>
          <a:p>
            <a:pPr algn="ctr"/>
            <a:r>
              <a:rPr lang="fr-FR" sz="2800" b="1" dirty="0">
                <a:solidFill>
                  <a:prstClr val="white"/>
                </a:solidFill>
                <a:latin typeface="Book Antiqua" pitchFamily="18" charset="0"/>
              </a:rPr>
              <a:t>S’incarna de la Vierge</a:t>
            </a:r>
          </a:p>
          <a:p>
            <a:pPr algn="ctr"/>
            <a:r>
              <a:rPr lang="fr-FR" sz="2800" b="1" dirty="0">
                <a:solidFill>
                  <a:prstClr val="white"/>
                </a:solidFill>
                <a:latin typeface="Book Antiqua" pitchFamily="18" charset="0"/>
              </a:rPr>
              <a:t>Et sans semence humaine</a:t>
            </a:r>
          </a:p>
          <a:p>
            <a:pPr algn="ctr"/>
            <a:r>
              <a:rPr lang="fr-FR" sz="2800" b="1" dirty="0">
                <a:solidFill>
                  <a:prstClr val="white"/>
                </a:solidFill>
                <a:latin typeface="Book Antiqua" pitchFamily="18" charset="0"/>
              </a:rPr>
              <a:t>Afin de nous sauver</a:t>
            </a:r>
          </a:p>
        </p:txBody>
      </p:sp>
      <p:sp>
        <p:nvSpPr>
          <p:cNvPr id="18" name="ZoneTexte 17">
            <a:extLst>
              <a:ext uri="{FF2B5EF4-FFF2-40B4-BE49-F238E27FC236}">
                <a16:creationId xmlns:a16="http://schemas.microsoft.com/office/drawing/2014/main" id="{F065AD31-EB45-CA99-F88D-DA14A565EA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DFDCA7A-0CCF-6435-EC7E-29162C6BF8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928911"/>
      </p:ext>
    </p:extLst>
  </p:cSld>
  <p:clrMapOvr>
    <a:overrideClrMapping bg1="lt1" tx1="dk1" bg2="lt2" tx2="dk2" accent1="accent1" accent2="accent2" accent3="accent3" accent4="accent4" accent5="accent5" accent6="accent6" hlink="hlink" folHlink="folHlink"/>
  </p:clrMapOvr>
</p:sld>
</file>

<file path=ppt/slides/slide8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774617" cy="2123658"/>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EF4FF52E-16FF-9D28-A36E-B5B74EB7628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BF4274B-DBEE-46ED-9E8E-8455DE2F42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1086192"/>
      </p:ext>
    </p:extLst>
  </p:cSld>
  <p:clrMapOvr>
    <a:overrideClrMapping bg1="lt1" tx1="dk1" bg2="lt2" tx2="dk2" accent1="accent1" accent2="accent2" accent3="accent3" accent4="accent4" accent5="accent5" accent6="accent6" hlink="hlink" folHlink="folHlink"/>
  </p:clrMapOvr>
</p:sld>
</file>

<file path=ppt/slides/slide8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626514" cy="1384995"/>
          </a:xfrm>
          <a:prstGeom prst="rect">
            <a:avLst/>
          </a:prstGeom>
        </p:spPr>
        <p:txBody>
          <a:bodyPr wrap="square">
            <a:spAutoFit/>
          </a:bodyPr>
          <a:lstStyle/>
          <a:p>
            <a:pPr algn="just"/>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Areswpi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nou`kladoc</a:t>
            </a:r>
            <a:r>
              <a:rPr lang="en-US" sz="2800" dirty="0">
                <a:solidFill>
                  <a:prstClr val="white"/>
                </a:solidFill>
                <a:latin typeface="CS Avva Shenouda" pitchFamily="34" charset="0"/>
              </a:rPr>
              <a:t> @ </a:t>
            </a:r>
            <a:br>
              <a:rPr lang="en-US" sz="2800" dirty="0">
                <a:solidFill>
                  <a:prstClr val="white"/>
                </a:solidFill>
                <a:latin typeface="CS Avva Shenouda" pitchFamily="34" charset="0"/>
              </a:rPr>
            </a:br>
            <a:r>
              <a:rPr lang="en-US" sz="2800" dirty="0">
                <a:solidFill>
                  <a:prstClr val="white"/>
                </a:solidFill>
                <a:latin typeface="CS Avva Shenouda" pitchFamily="34" charset="0"/>
              </a:rPr>
              <a:t>`</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pitoubo</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ouoh</a:t>
            </a:r>
            <a:br>
              <a:rPr lang="en-US" sz="2800" dirty="0">
                <a:solidFill>
                  <a:prstClr val="white"/>
                </a:solidFill>
                <a:latin typeface="CS Avva Shenouda" pitchFamily="34" charset="0"/>
              </a:rPr>
            </a:br>
            <a:r>
              <a:rPr lang="en-US" sz="2800" dirty="0">
                <a:solidFill>
                  <a:prstClr val="white"/>
                </a:solidFill>
                <a:latin typeface="CS Avva Shenouda" pitchFamily="34" charset="0"/>
              </a:rPr>
              <a:t>`</a:t>
            </a:r>
            <a:r>
              <a:rPr lang="en-US" sz="2800" dirty="0" err="1">
                <a:solidFill>
                  <a:prstClr val="white"/>
                </a:solidFill>
                <a:latin typeface="CS Avva Shenouda" pitchFamily="34" charset="0"/>
              </a:rPr>
              <a:t>nkumillion</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pinah</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صرت غصنًا </a:t>
            </a:r>
            <a:endParaRPr lang="fr-FR" sz="3200" dirty="0">
              <a:solidFill>
                <a:prstClr val="white"/>
              </a:solidFill>
            </a:endParaRPr>
          </a:p>
          <a:p>
            <a:pPr algn="just" rtl="1"/>
            <a:r>
              <a:rPr lang="ar-EG" sz="3200" dirty="0">
                <a:solidFill>
                  <a:prstClr val="white"/>
                </a:solidFill>
              </a:rPr>
              <a:t>للطهارة </a:t>
            </a:r>
            <a:endParaRPr lang="fr-FR" sz="3200" dirty="0">
              <a:solidFill>
                <a:prstClr val="white"/>
              </a:solidFill>
            </a:endParaRPr>
          </a:p>
          <a:p>
            <a:pPr algn="just" rtl="1"/>
            <a:r>
              <a:rPr lang="ar-EG" sz="3200" dirty="0">
                <a:solidFill>
                  <a:prstClr val="white"/>
                </a:solidFill>
              </a:rPr>
              <a:t>وإناء </a:t>
            </a:r>
            <a:endParaRPr lang="fr-FR" sz="3200" dirty="0">
              <a:solidFill>
                <a:prstClr val="white"/>
              </a:solidFill>
            </a:endParaRPr>
          </a:p>
          <a:p>
            <a:pPr algn="just" rtl="1"/>
            <a:r>
              <a:rPr lang="ar-EG" sz="3200" dirty="0">
                <a:solidFill>
                  <a:prstClr val="white"/>
                </a:solidFill>
              </a:rPr>
              <a:t>للإيمان</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Et tu es devenue</a:t>
            </a:r>
          </a:p>
          <a:p>
            <a:pPr algn="ctr"/>
            <a:r>
              <a:rPr lang="fr-FR" sz="2800" b="1" dirty="0">
                <a:solidFill>
                  <a:prstClr val="white"/>
                </a:solidFill>
                <a:latin typeface="Book Antiqua" pitchFamily="18" charset="0"/>
              </a:rPr>
              <a:t>La branche de pureté</a:t>
            </a:r>
          </a:p>
          <a:p>
            <a:pPr algn="ctr"/>
            <a:r>
              <a:rPr lang="fr-FR" sz="2800" b="1" dirty="0">
                <a:solidFill>
                  <a:prstClr val="white"/>
                </a:solidFill>
                <a:latin typeface="Book Antiqua" pitchFamily="18" charset="0"/>
              </a:rPr>
              <a:t>Et aussi tu devins</a:t>
            </a:r>
          </a:p>
          <a:p>
            <a:pPr algn="ctr"/>
            <a:r>
              <a:rPr lang="fr-FR" sz="2800" b="1" dirty="0">
                <a:solidFill>
                  <a:prstClr val="white"/>
                </a:solidFill>
                <a:latin typeface="Book Antiqua" pitchFamily="18" charset="0"/>
              </a:rPr>
              <a:t>Une urne pour la foi</a:t>
            </a:r>
          </a:p>
        </p:txBody>
      </p:sp>
      <p:sp>
        <p:nvSpPr>
          <p:cNvPr id="17" name="ZoneTexte 16">
            <a:extLst>
              <a:ext uri="{FF2B5EF4-FFF2-40B4-BE49-F238E27FC236}">
                <a16:creationId xmlns:a16="http://schemas.microsoft.com/office/drawing/2014/main" id="{D85AD7B6-6E3E-A4C1-5F9B-6B22F89B23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901B564-6AFE-BCB4-3F61-A8624043BF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7610969"/>
      </p:ext>
    </p:extLst>
  </p:cSld>
  <p:clrMapOvr>
    <a:overrideClrMapping bg1="lt1" tx1="dk1" bg2="lt2" tx2="dk2" accent1="accent1" accent2="accent2" accent3="accent3" accent4="accent4" accent5="accent5" accent6="accent6" hlink="hlink" folHlink="folHlink"/>
  </p:clrMapOvr>
</p:sld>
</file>

<file path=ppt/slides/slide8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Nor;odoxoc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nenio</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=e=;=u @ `w ]</a:t>
            </a:r>
            <a:r>
              <a:rPr lang="fr-FR" sz="2800" dirty="0" err="1">
                <a:solidFill>
                  <a:prstClr val="white"/>
                </a:solidFill>
                <a:latin typeface="CS Avva Shenouda" pitchFamily="34" charset="0"/>
              </a:rPr>
              <a:t>cemne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mmacNou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ettai`yout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mpar;enoc</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الأرثوذكسي </a:t>
            </a:r>
            <a:endParaRPr lang="fr-FR" sz="3200" dirty="0">
              <a:solidFill>
                <a:prstClr val="white"/>
              </a:solidFill>
            </a:endParaRPr>
          </a:p>
          <a:p>
            <a:pPr algn="just" rtl="1"/>
            <a:r>
              <a:rPr lang="ar-EG" sz="3200" dirty="0">
                <a:solidFill>
                  <a:prstClr val="white"/>
                </a:solidFill>
              </a:rPr>
              <a:t>الذي لآبائنا القديسين </a:t>
            </a:r>
            <a:endParaRPr lang="fr-FR" sz="3200" dirty="0">
              <a:solidFill>
                <a:prstClr val="white"/>
              </a:solidFill>
            </a:endParaRPr>
          </a:p>
          <a:p>
            <a:pPr algn="just" rtl="1"/>
            <a:r>
              <a:rPr lang="ar-EG" sz="3200" dirty="0">
                <a:solidFill>
                  <a:prstClr val="white"/>
                </a:solidFill>
              </a:rPr>
              <a:t>أيتها العفيفة والدة الإله </a:t>
            </a:r>
            <a:endParaRPr lang="fr-FR" sz="3200" dirty="0">
              <a:solidFill>
                <a:prstClr val="white"/>
              </a:solidFill>
            </a:endParaRPr>
          </a:p>
          <a:p>
            <a:pPr algn="just" rtl="1"/>
            <a:r>
              <a:rPr lang="ar-EG" sz="3200" dirty="0">
                <a:solidFill>
                  <a:prstClr val="white"/>
                </a:solidFill>
              </a:rPr>
              <a:t>المكرمة العذراء.</a:t>
            </a:r>
            <a:endParaRPr lang="fr-FR" sz="3200" dirty="0">
              <a:solidFill>
                <a:prstClr val="white"/>
              </a:solidFill>
            </a:endParaRPr>
          </a:p>
        </p:txBody>
      </p:sp>
      <p:sp>
        <p:nvSpPr>
          <p:cNvPr id="12" name="Rectangle 11"/>
          <p:cNvSpPr/>
          <p:nvPr/>
        </p:nvSpPr>
        <p:spPr>
          <a:xfrm>
            <a:off x="1817694" y="2787774"/>
            <a:ext cx="5724636" cy="1815882"/>
          </a:xfrm>
          <a:prstGeom prst="rect">
            <a:avLst/>
          </a:prstGeom>
        </p:spPr>
        <p:txBody>
          <a:bodyPr wrap="square">
            <a:spAutoFit/>
          </a:bodyPr>
          <a:lstStyle/>
          <a:p>
            <a:pPr algn="ctr"/>
            <a:r>
              <a:rPr lang="fr-FR" sz="2800" b="1" dirty="0">
                <a:solidFill>
                  <a:prstClr val="white"/>
                </a:solidFill>
                <a:latin typeface="Book Antiqua" pitchFamily="18" charset="0"/>
              </a:rPr>
              <a:t>Pour la foi orthodoxe</a:t>
            </a:r>
          </a:p>
          <a:p>
            <a:pPr algn="ctr"/>
            <a:r>
              <a:rPr lang="fr-FR" sz="2800" b="1" dirty="0">
                <a:solidFill>
                  <a:prstClr val="white"/>
                </a:solidFill>
                <a:latin typeface="Book Antiqua" pitchFamily="18" charset="0"/>
              </a:rPr>
              <a:t>Celle de nos saints pères</a:t>
            </a:r>
          </a:p>
          <a:p>
            <a:pPr algn="ctr"/>
            <a:r>
              <a:rPr lang="fr-FR" sz="2800" b="1" dirty="0">
                <a:solidFill>
                  <a:prstClr val="white"/>
                </a:solidFill>
                <a:latin typeface="Book Antiqua" pitchFamily="18" charset="0"/>
              </a:rPr>
              <a:t>Ô chaste Mère de Dieu</a:t>
            </a:r>
          </a:p>
          <a:p>
            <a:pPr algn="ctr"/>
            <a:r>
              <a:rPr lang="fr-FR" sz="2800" b="1" dirty="0">
                <a:solidFill>
                  <a:prstClr val="white"/>
                </a:solidFill>
                <a:latin typeface="Book Antiqua" pitchFamily="18" charset="0"/>
              </a:rPr>
              <a:t>La Vierge honorée</a:t>
            </a:r>
          </a:p>
        </p:txBody>
      </p:sp>
      <p:sp>
        <p:nvSpPr>
          <p:cNvPr id="17" name="ZoneTexte 16">
            <a:extLst>
              <a:ext uri="{FF2B5EF4-FFF2-40B4-BE49-F238E27FC236}">
                <a16:creationId xmlns:a16="http://schemas.microsoft.com/office/drawing/2014/main" id="{DA2C3DA0-EE1B-A9C4-49FF-FCED463C800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49A4F67-9B56-6F1F-EEA0-B1679C5B733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1509299"/>
      </p:ext>
    </p:extLst>
  </p:cSld>
  <p:clrMapOvr>
    <a:overrideClrMapping bg1="lt1" tx1="dk1" bg2="lt2" tx2="dk2" accent1="accent1" accent2="accent2" accent3="accent3" accent4="accent4" accent5="accent5" accent6="accent6" hlink="hlink" folHlink="folHlink"/>
  </p:clrMapOvr>
</p:sld>
</file>

<file path=ppt/slides/slide8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aremici</a:t>
            </a:r>
            <a:r>
              <a:rPr lang="fr-FR" sz="2800" dirty="0">
                <a:solidFill>
                  <a:prstClr val="white"/>
                </a:solidFill>
                <a:latin typeface="CS Avva Shenouda" pitchFamily="34" charset="0"/>
              </a:rPr>
              <a:t> nan @ </a:t>
            </a:r>
            <a:r>
              <a:rPr lang="fr-FR" sz="2800">
                <a:solidFill>
                  <a:prstClr val="white"/>
                </a:solidFill>
                <a:latin typeface="CS Avva Shenouda" pitchFamily="34" charset="0"/>
              </a:rPr>
              <a:t>`m`V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I=y=c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لأنك ولدت لنا </a:t>
            </a:r>
            <a:endParaRPr lang="fr-FR" sz="3200" dirty="0">
              <a:solidFill>
                <a:prstClr val="white"/>
              </a:solidFill>
            </a:endParaRPr>
          </a:p>
          <a:p>
            <a:pPr algn="just" rtl="1"/>
            <a:r>
              <a:rPr lang="ar-EG" sz="3200" dirty="0">
                <a:solidFill>
                  <a:prstClr val="white"/>
                </a:solidFill>
              </a:rPr>
              <a:t>الله الكلمة </a:t>
            </a:r>
            <a:endParaRPr lang="fr-FR" sz="3200" dirty="0">
              <a:solidFill>
                <a:prstClr val="white"/>
              </a:solidFill>
            </a:endParaRPr>
          </a:p>
          <a:p>
            <a:pPr algn="just" rtl="1"/>
            <a:r>
              <a:rPr lang="ar-EG" sz="3200" dirty="0">
                <a:solidFill>
                  <a:prstClr val="white"/>
                </a:solidFill>
              </a:rPr>
              <a:t>مخلصنا يسوع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tu nous enfantas</a:t>
            </a:r>
          </a:p>
          <a:p>
            <a:pPr algn="ctr"/>
            <a:r>
              <a:rPr lang="fr-FR" sz="2800" b="1" dirty="0">
                <a:solidFill>
                  <a:prstClr val="white"/>
                </a:solidFill>
                <a:latin typeface="Book Antiqua" pitchFamily="18" charset="0"/>
              </a:rPr>
              <a:t>Enfantas Dieu le Verbe</a:t>
            </a:r>
          </a:p>
          <a:p>
            <a:pPr algn="ctr"/>
            <a:r>
              <a:rPr lang="fr-FR" sz="2800" b="1" dirty="0">
                <a:solidFill>
                  <a:prstClr val="white"/>
                </a:solidFill>
                <a:latin typeface="Book Antiqua" pitchFamily="18" charset="0"/>
              </a:rPr>
              <a:t>Notre Sauveur Jésus</a:t>
            </a:r>
          </a:p>
          <a:p>
            <a:pPr algn="ctr"/>
            <a:r>
              <a:rPr lang="fr-FR" sz="2800" b="1" dirty="0">
                <a:solidFill>
                  <a:prstClr val="white"/>
                </a:solidFill>
                <a:latin typeface="Book Antiqua" pitchFamily="18" charset="0"/>
              </a:rPr>
              <a:t>Qui vint et nous sauvas</a:t>
            </a:r>
          </a:p>
        </p:txBody>
      </p:sp>
      <p:sp>
        <p:nvSpPr>
          <p:cNvPr id="18" name="ZoneTexte 17">
            <a:extLst>
              <a:ext uri="{FF2B5EF4-FFF2-40B4-BE49-F238E27FC236}">
                <a16:creationId xmlns:a16="http://schemas.microsoft.com/office/drawing/2014/main" id="{E3AC2766-87EB-16F8-DD3F-B03D7A3F77A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9B4D3A7-45FE-DAAE-C7AC-584AE7EBC5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2392849"/>
      </p:ext>
    </p:extLst>
  </p:cSld>
  <p:clrMapOvr>
    <a:overrideClrMapping bg1="lt1" tx1="dk1" bg2="lt2" tx2="dk2" accent1="accent1" accent2="accent2" accent3="accent3" accent4="accent4" accent5="accent5" accent6="accent6" hlink="hlink" folHlink="folHlink"/>
  </p:clrMapOvr>
</p:sld>
</file>

<file path=ppt/slides/slide8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اقدس </a:t>
            </a:r>
            <a:endParaRPr lang="fr-FR" sz="3200" dirty="0">
              <a:solidFill>
                <a:prstClr val="white"/>
              </a:solidFill>
            </a:endParaRPr>
          </a:p>
          <a:p>
            <a:pPr algn="just" rtl="1"/>
            <a:r>
              <a:rPr lang="ar-EG" sz="3200" dirty="0">
                <a:solidFill>
                  <a:prstClr val="white"/>
                </a:solidFill>
              </a:rPr>
              <a:t>أتى وخلصنا. </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11D75EEF-7624-2A96-5CBF-D9D06AF405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CD1DDF28-2A5B-3CA5-AC6A-C04EB441B8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1196087"/>
      </p:ext>
    </p:extLst>
  </p:cSld>
  <p:clrMapOvr>
    <a:overrideClrMapping bg1="lt1" tx1="dk1" bg2="lt2" tx2="dk2" accent1="accent1" accent2="accent2" accent3="accent3" accent4="accent4" accent5="accent5" accent6="accent6" hlink="hlink" folHlink="folHlink"/>
  </p:clrMapOvr>
</p:sld>
</file>

<file path=ppt/slides/slide8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mpiouwini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ettai`yout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mmacNou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pi`a,writoc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أنتِ يا أم النور </a:t>
            </a:r>
            <a:endParaRPr lang="fr-FR" sz="3200" dirty="0">
              <a:solidFill>
                <a:prstClr val="white"/>
              </a:solidFill>
            </a:endParaRPr>
          </a:p>
          <a:p>
            <a:pPr algn="just" rtl="1"/>
            <a:r>
              <a:rPr lang="ar-EG" sz="3200" dirty="0">
                <a:solidFill>
                  <a:prstClr val="white"/>
                </a:solidFill>
              </a:rPr>
              <a:t>المكرمة والدة الاله </a:t>
            </a:r>
            <a:endParaRPr lang="fr-FR" sz="3200" dirty="0">
              <a:solidFill>
                <a:prstClr val="white"/>
              </a:solidFill>
            </a:endParaRPr>
          </a:p>
          <a:p>
            <a:pPr algn="just" rtl="1"/>
            <a:r>
              <a:rPr lang="ar-EG" sz="3200" dirty="0">
                <a:solidFill>
                  <a:prstClr val="white"/>
                </a:solidFill>
              </a:rPr>
              <a:t>حملت الكلمة </a:t>
            </a:r>
            <a:endParaRPr lang="fr-FR" sz="3200" dirty="0">
              <a:solidFill>
                <a:prstClr val="white"/>
              </a:solidFill>
            </a:endParaRPr>
          </a:p>
          <a:p>
            <a:pPr algn="just" rtl="1"/>
            <a:r>
              <a:rPr lang="ar-EG" sz="3200" dirty="0">
                <a:solidFill>
                  <a:prstClr val="white"/>
                </a:solidFill>
              </a:rPr>
              <a:t>غير المحوى.</a:t>
            </a:r>
            <a:endParaRPr lang="fr-FR" sz="3200" dirty="0">
              <a:solidFill>
                <a:prstClr val="white"/>
              </a:solidFill>
            </a:endParaRPr>
          </a:p>
        </p:txBody>
      </p:sp>
      <p:sp>
        <p:nvSpPr>
          <p:cNvPr id="12" name="Rectangle 11"/>
          <p:cNvSpPr/>
          <p:nvPr/>
        </p:nvSpPr>
        <p:spPr>
          <a:xfrm>
            <a:off x="1979712" y="2772092"/>
            <a:ext cx="5346594" cy="1815882"/>
          </a:xfrm>
          <a:prstGeom prst="rect">
            <a:avLst/>
          </a:prstGeom>
        </p:spPr>
        <p:txBody>
          <a:bodyPr wrap="square">
            <a:spAutoFit/>
          </a:bodyPr>
          <a:lstStyle/>
          <a:p>
            <a:pPr algn="ctr"/>
            <a:r>
              <a:rPr lang="fr-FR" sz="2800" b="1" dirty="0">
                <a:solidFill>
                  <a:prstClr val="white"/>
                </a:solidFill>
                <a:latin typeface="Book Antiqua" pitchFamily="18" charset="0"/>
              </a:rPr>
              <a:t>Ô Mère de la Lumière</a:t>
            </a:r>
          </a:p>
          <a:p>
            <a:pPr algn="ctr"/>
            <a:r>
              <a:rPr lang="fr-FR" sz="2800" b="1" dirty="0">
                <a:solidFill>
                  <a:prstClr val="white"/>
                </a:solidFill>
                <a:latin typeface="Book Antiqua" pitchFamily="18" charset="0"/>
              </a:rPr>
              <a:t>Toi qui es honorée</a:t>
            </a:r>
          </a:p>
          <a:p>
            <a:pPr algn="ctr"/>
            <a:r>
              <a:rPr lang="fr-FR" sz="2800" b="1" dirty="0">
                <a:solidFill>
                  <a:prstClr val="white"/>
                </a:solidFill>
                <a:latin typeface="Book Antiqua" pitchFamily="18" charset="0"/>
              </a:rPr>
              <a:t>Mère de Dieu, tu portas</a:t>
            </a:r>
          </a:p>
          <a:p>
            <a:pPr algn="ctr"/>
            <a:r>
              <a:rPr lang="fr-FR" sz="2800" b="1" dirty="0">
                <a:solidFill>
                  <a:prstClr val="white"/>
                </a:solidFill>
                <a:latin typeface="Book Antiqua" pitchFamily="18" charset="0"/>
              </a:rPr>
              <a:t>Le Verbe illimité</a:t>
            </a:r>
          </a:p>
        </p:txBody>
      </p:sp>
      <p:sp>
        <p:nvSpPr>
          <p:cNvPr id="17" name="ZoneTexte 16">
            <a:extLst>
              <a:ext uri="{FF2B5EF4-FFF2-40B4-BE49-F238E27FC236}">
                <a16:creationId xmlns:a16="http://schemas.microsoft.com/office/drawing/2014/main" id="{EB31D5B4-2966-778F-D4D7-D21AD0ECA98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DEB5E1E-CC95-08E4-2B42-FDDFA02B0F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2520571"/>
      </p:ext>
    </p:extLst>
  </p:cSld>
  <p:clrMapOvr>
    <a:overrideClrMapping bg1="lt1" tx1="dk1" bg2="lt2" tx2="dk2" accent1="accent1" accent2="accent2" accent3="accent3" accent4="accent4" accent5="accent5" accent6="accent6" hlink="hlink" folHlink="folHlink"/>
  </p:clrMapOvr>
</p:sld>
</file>

<file path=ppt/slides/slide8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8"/>
            <a:ext cx="4531146" cy="1815882"/>
          </a:xfrm>
          <a:prstGeom prst="rect">
            <a:avLst/>
          </a:prstGeom>
        </p:spPr>
        <p:txBody>
          <a:bodyPr wrap="square">
            <a:spAutoFit/>
          </a:bodyPr>
          <a:lstStyle/>
          <a:p>
            <a:pPr algn="just"/>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hanhwc</a:t>
            </a:r>
            <a:r>
              <a:rPr lang="fr-FR" sz="2800" dirty="0">
                <a:solidFill>
                  <a:prstClr val="white"/>
                </a:solidFill>
                <a:latin typeface="CS Avva Shenouda" pitchFamily="34" charset="0"/>
              </a:rPr>
              <a:t> </a:t>
            </a:r>
            <a:r>
              <a:rPr lang="fr-FR" sz="2800">
                <a:solidFill>
                  <a:prstClr val="white"/>
                </a:solidFill>
                <a:latin typeface="CS Avva Shenouda" pitchFamily="34" charset="0"/>
              </a:rPr>
              <a:t>nem han`cmou </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وبعد ما ولدته </a:t>
            </a:r>
            <a:endParaRPr lang="fr-FR" sz="3200" dirty="0">
              <a:solidFill>
                <a:prstClr val="white"/>
              </a:solidFill>
            </a:endParaRPr>
          </a:p>
          <a:p>
            <a:pPr algn="just" rtl="1"/>
            <a:r>
              <a:rPr lang="ar-EG" sz="3200" dirty="0">
                <a:solidFill>
                  <a:prstClr val="white"/>
                </a:solidFill>
              </a:rPr>
              <a:t>بقيت عذراء </a:t>
            </a:r>
            <a:endParaRPr lang="fr-FR" sz="3200" dirty="0">
              <a:solidFill>
                <a:prstClr val="white"/>
              </a:solidFill>
            </a:endParaRPr>
          </a:p>
          <a:p>
            <a:pPr algn="just" rtl="1"/>
            <a:r>
              <a:rPr lang="ar-EG" sz="3200" dirty="0">
                <a:solidFill>
                  <a:prstClr val="white"/>
                </a:solidFill>
              </a:rPr>
              <a:t>بتسابيح وبركات </a:t>
            </a:r>
            <a:endParaRPr lang="fr-FR" sz="3200" dirty="0">
              <a:solidFill>
                <a:prstClr val="white"/>
              </a:solidFill>
            </a:endParaRPr>
          </a:p>
          <a:p>
            <a:pPr algn="just" rtl="1"/>
            <a:r>
              <a:rPr lang="ar-EG" sz="3200" dirty="0">
                <a:solidFill>
                  <a:prstClr val="white"/>
                </a:solidFill>
              </a:rPr>
              <a:t>نعظمك.</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Après l’enfantement</a:t>
            </a:r>
          </a:p>
          <a:p>
            <a:pPr algn="ctr"/>
            <a:r>
              <a:rPr lang="fr-FR" sz="2800" b="1" dirty="0">
                <a:solidFill>
                  <a:prstClr val="white"/>
                </a:solidFill>
                <a:latin typeface="Book Antiqua" pitchFamily="18" charset="0"/>
              </a:rPr>
              <a:t>Tu es demeurée vierge</a:t>
            </a:r>
          </a:p>
          <a:p>
            <a:pPr algn="ctr"/>
            <a:r>
              <a:rPr lang="fr-FR" sz="2800" b="1" dirty="0">
                <a:solidFill>
                  <a:prstClr val="white"/>
                </a:solidFill>
                <a:latin typeface="Book Antiqua" pitchFamily="18" charset="0"/>
              </a:rPr>
              <a:t>Aussi nous t’exaltons</a:t>
            </a:r>
          </a:p>
          <a:p>
            <a:pPr algn="ctr"/>
            <a:r>
              <a:rPr lang="fr-FR" sz="2800" b="1" dirty="0">
                <a:solidFill>
                  <a:prstClr val="white"/>
                </a:solidFill>
                <a:latin typeface="Book Antiqua" pitchFamily="18" charset="0"/>
              </a:rPr>
              <a:t>Par grâces et louanges</a:t>
            </a:r>
          </a:p>
        </p:txBody>
      </p:sp>
      <p:sp>
        <p:nvSpPr>
          <p:cNvPr id="18" name="ZoneTexte 17">
            <a:extLst>
              <a:ext uri="{FF2B5EF4-FFF2-40B4-BE49-F238E27FC236}">
                <a16:creationId xmlns:a16="http://schemas.microsoft.com/office/drawing/2014/main" id="{128C407F-CC6C-A002-8735-450FFB65C35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80FE969-76A8-9547-C057-4F382CD746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3999142"/>
      </p:ext>
    </p:extLst>
  </p:cSld>
  <p:clrMapOvr>
    <a:overrideClrMapping bg1="lt1" tx1="dk1" bg2="lt2" tx2="dk2" accent1="accent1" accent2="accent2" accent3="accent3" accent4="accent4" accent5="accent5" accent6="accent6" hlink="hlink" folHlink="folHlink"/>
  </p:clrMapOvr>
</p:sld>
</file>

<file path=ppt/slides/slide8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062103"/>
          </a:xfrm>
          <a:prstGeom prst="rect">
            <a:avLst/>
          </a:prstGeom>
        </p:spPr>
        <p:txBody>
          <a:bodyPr wrap="square">
            <a:spAutoFit/>
          </a:bodyPr>
          <a:lstStyle/>
          <a:p>
            <a:pPr algn="just" rtl="1"/>
            <a:r>
              <a:rPr lang="ar-EG" sz="3200" dirty="0">
                <a:solidFill>
                  <a:prstClr val="white"/>
                </a:solidFill>
              </a:rPr>
              <a:t>لأنه بإرادته </a:t>
            </a:r>
            <a:endParaRPr lang="fr-FR" sz="3200" dirty="0">
              <a:solidFill>
                <a:prstClr val="white"/>
              </a:solidFill>
            </a:endParaRPr>
          </a:p>
          <a:p>
            <a:pPr algn="just" rtl="1"/>
            <a:r>
              <a:rPr lang="ar-EG" sz="3200" dirty="0">
                <a:solidFill>
                  <a:prstClr val="white"/>
                </a:solidFill>
              </a:rPr>
              <a:t>ومسرة أبيه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2147829" y="2787774"/>
            <a:ext cx="5016459" cy="1815882"/>
          </a:xfrm>
          <a:prstGeom prst="rect">
            <a:avLst/>
          </a:prstGeom>
        </p:spPr>
        <p:txBody>
          <a:bodyPr wrap="square">
            <a:spAutoFit/>
          </a:bodyPr>
          <a:lstStyle/>
          <a:p>
            <a:pPr algn="ctr"/>
            <a:r>
              <a:rPr lang="fr-FR" sz="2800" b="1" dirty="0">
                <a:solidFill>
                  <a:prstClr val="white"/>
                </a:solidFill>
                <a:latin typeface="Book Antiqua" pitchFamily="18" charset="0"/>
              </a:rPr>
              <a:t>Car par Sa volonté</a:t>
            </a:r>
          </a:p>
          <a:p>
            <a:pPr algn="ctr"/>
            <a:r>
              <a:rPr lang="fr-FR" sz="2800" b="1" dirty="0">
                <a:solidFill>
                  <a:prstClr val="white"/>
                </a:solidFill>
                <a:latin typeface="Book Antiqua" pitchFamily="18" charset="0"/>
              </a:rPr>
              <a:t>Et le plaisir du Père</a:t>
            </a:r>
          </a:p>
          <a:p>
            <a:pPr algn="ctr"/>
            <a:r>
              <a:rPr lang="fr-FR" sz="2800" b="1" dirty="0">
                <a:solidFill>
                  <a:prstClr val="white"/>
                </a:solidFill>
                <a:latin typeface="Book Antiqua" pitchFamily="18" charset="0"/>
              </a:rPr>
              <a:t>Ainsi que l’Esprit-Saint</a:t>
            </a:r>
          </a:p>
          <a:p>
            <a:pPr algn="ctr"/>
            <a:r>
              <a:rPr lang="fr-FR" sz="2800"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9ABCFE15-A210-98BF-A7D3-088E66D53EC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mPisomt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7E6195B-EA2B-43AB-C2DD-7D9107D9A6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4444287"/>
      </p:ext>
    </p:extLst>
  </p:cSld>
  <p:clrMapOvr>
    <a:overrideClrMapping bg1="lt1" tx1="dk1" bg2="lt2" tx2="dk2" accent1="accent1" accent2="accent2" accent3="accent3" accent4="accent4" accent5="accent5" accent6="accent6" hlink="hlink" folHlink="folHlink"/>
  </p:clrMapOvr>
</p:sld>
</file>

<file path=ppt/slides/slide8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Adam</a:t>
            </a:r>
          </a:p>
        </p:txBody>
      </p:sp>
      <p:sp>
        <p:nvSpPr>
          <p:cNvPr id="7" name="Rectangle 6"/>
          <p:cNvSpPr/>
          <p:nvPr/>
        </p:nvSpPr>
        <p:spPr>
          <a:xfrm>
            <a:off x="1143000" y="2969389"/>
            <a:ext cx="6858000" cy="1338828"/>
          </a:xfrm>
          <a:prstGeom prst="rect">
            <a:avLst/>
          </a:prstGeom>
        </p:spPr>
        <p:txBody>
          <a:bodyPr wrap="square">
            <a:spAutoFit/>
          </a:bodyPr>
          <a:lstStyle/>
          <a:p>
            <a:pPr algn="ctr"/>
            <a:r>
              <a:rPr lang="fr-FR" sz="4050" b="1" dirty="0">
                <a:solidFill>
                  <a:prstClr val="white"/>
                </a:solidFill>
                <a:latin typeface="Book Antiqua" pitchFamily="18" charset="0"/>
              </a:rPr>
              <a:t> Explication Adam pour la théotokie du mardi</a:t>
            </a:r>
          </a:p>
        </p:txBody>
      </p:sp>
      <p:sp>
        <p:nvSpPr>
          <p:cNvPr id="17" name="ZoneTexte 16">
            <a:extLst>
              <a:ext uri="{FF2B5EF4-FFF2-40B4-BE49-F238E27FC236}">
                <a16:creationId xmlns:a16="http://schemas.microsoft.com/office/drawing/2014/main" id="{E7632069-E4EB-3A4B-1E9A-E02DFA76019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FBAB36A-AA92-562C-1F95-4CFCCF3EFD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9423439"/>
      </p:ext>
    </p:extLst>
  </p:cSld>
  <p:clrMapOvr>
    <a:overrideClrMapping bg1="lt1" tx1="dk1" bg2="lt2" tx2="dk2" accent1="accent1" accent2="accent2" accent3="accent3" accent4="accent4" accent5="accent5" accent6="accent6" hlink="hlink" folHlink="folHlink"/>
  </p:clrMapOvr>
</p:sld>
</file>

<file path=ppt/slides/slide8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pt-BR" sz="2800" dirty="0">
                <a:solidFill>
                  <a:prstClr val="white"/>
                </a:solidFill>
                <a:latin typeface="Avva_Marcos" pitchFamily="82" charset="0"/>
              </a:rPr>
              <a:t>E</a:t>
            </a:r>
            <a:r>
              <a:rPr lang="pt-BR" sz="2800" dirty="0">
                <a:solidFill>
                  <a:prstClr val="white"/>
                </a:solidFill>
                <a:latin typeface="CS Avva Shenouda" pitchFamily="34" charset="0"/>
              </a:rPr>
              <a:t>re as `nlac `ncarx @ na`s`erpinoin `mmo @ `w ]par;enoc =e=;=u @ ouoh `mmacNou] .</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أي لسان جسدي </a:t>
            </a:r>
            <a:endParaRPr lang="fr-FR" sz="3200" dirty="0">
              <a:solidFill>
                <a:prstClr val="white"/>
              </a:solidFill>
            </a:endParaRPr>
          </a:p>
          <a:p>
            <a:pPr algn="just" rtl="1"/>
            <a:r>
              <a:rPr lang="ar-EG" sz="3200" dirty="0">
                <a:solidFill>
                  <a:prstClr val="white"/>
                </a:solidFill>
              </a:rPr>
              <a:t>يستطيع أن يتأملك </a:t>
            </a:r>
            <a:endParaRPr lang="fr-FR" sz="3200" dirty="0">
              <a:solidFill>
                <a:prstClr val="white"/>
              </a:solidFill>
            </a:endParaRPr>
          </a:p>
          <a:p>
            <a:pPr algn="just" rtl="1"/>
            <a:r>
              <a:rPr lang="ar-EG" sz="3200" dirty="0">
                <a:solidFill>
                  <a:prstClr val="white"/>
                </a:solidFill>
              </a:rPr>
              <a:t>أيتها العذراء القديسة </a:t>
            </a:r>
            <a:endParaRPr lang="fr-FR" sz="3200" dirty="0">
              <a:solidFill>
                <a:prstClr val="white"/>
              </a:solidFill>
            </a:endParaRPr>
          </a:p>
          <a:p>
            <a:pPr algn="just" rtl="1"/>
            <a:r>
              <a:rPr lang="ar-EG" sz="3200" dirty="0">
                <a:solidFill>
                  <a:prstClr val="white"/>
                </a:solidFill>
              </a:rPr>
              <a:t>والدة الاله.</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Quelle langue corporelle</a:t>
            </a:r>
          </a:p>
          <a:p>
            <a:pPr algn="ctr"/>
            <a:r>
              <a:rPr lang="fr-FR" sz="2800" b="1" dirty="0">
                <a:solidFill>
                  <a:prstClr val="white"/>
                </a:solidFill>
                <a:latin typeface="Book Antiqua" pitchFamily="18" charset="0"/>
              </a:rPr>
              <a:t>Pourra te contempler</a:t>
            </a:r>
          </a:p>
          <a:p>
            <a:pPr algn="ctr"/>
            <a:r>
              <a:rPr lang="fr-FR" sz="2800" b="1" dirty="0">
                <a:solidFill>
                  <a:prstClr val="white"/>
                </a:solidFill>
                <a:latin typeface="Book Antiqua" pitchFamily="18" charset="0"/>
              </a:rPr>
              <a:t>Ô toi la Vierge sainte</a:t>
            </a:r>
          </a:p>
          <a:p>
            <a:pPr algn="ctr"/>
            <a:r>
              <a:rPr lang="fr-FR" sz="2800" b="1" dirty="0">
                <a:solidFill>
                  <a:prstClr val="white"/>
                </a:solidFill>
                <a:latin typeface="Book Antiqua" pitchFamily="18" charset="0"/>
              </a:rPr>
              <a:t>Et la Mère de Dieu</a:t>
            </a:r>
          </a:p>
        </p:txBody>
      </p:sp>
      <p:sp>
        <p:nvSpPr>
          <p:cNvPr id="20" name="ZoneTexte 19">
            <a:extLst>
              <a:ext uri="{FF2B5EF4-FFF2-40B4-BE49-F238E27FC236}">
                <a16:creationId xmlns:a16="http://schemas.microsoft.com/office/drawing/2014/main" id="{0109DEA0-E7BF-FA9C-9EB7-0F090350AA9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C80EED3-A58D-2DFA-9092-F1E78CF8ED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8854803"/>
      </p:ext>
    </p:extLst>
  </p:cSld>
  <p:clrMapOvr>
    <a:overrideClrMapping bg1="lt1" tx1="dk1" bg2="lt2" tx2="dk2" accent1="accent1" accent2="accent2" accent3="accent3" accent4="accent4" accent5="accent5" accent6="accent6" hlink="hlink" folHlink="folHlink"/>
  </p:clrMapOvr>
</p:sld>
</file>

<file path=ppt/slides/slide8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788532" cy="1384995"/>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areswpi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mbacilikon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mvyetoufai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a:t>
            </a:r>
          </a:p>
        </p:txBody>
      </p:sp>
      <p:sp>
        <p:nvSpPr>
          <p:cNvPr id="11" name="Rectangle 10"/>
          <p:cNvSpPr/>
          <p:nvPr/>
        </p:nvSpPr>
        <p:spPr>
          <a:xfrm>
            <a:off x="5166066" y="417169"/>
            <a:ext cx="3667050" cy="2123658"/>
          </a:xfrm>
          <a:prstGeom prst="rect">
            <a:avLst/>
          </a:prstGeom>
        </p:spPr>
        <p:txBody>
          <a:bodyPr wrap="square">
            <a:spAutoFit/>
          </a:bodyPr>
          <a:lstStyle/>
          <a:p>
            <a:pPr algn="just" rtl="1"/>
            <a:r>
              <a:rPr lang="ar-EG" sz="3200" dirty="0">
                <a:solidFill>
                  <a:prstClr val="white"/>
                </a:solidFill>
              </a:rPr>
              <a:t>لأنك صرت </a:t>
            </a:r>
            <a:endParaRPr lang="fr-FR" sz="3200" dirty="0">
              <a:solidFill>
                <a:prstClr val="white"/>
              </a:solidFill>
            </a:endParaRPr>
          </a:p>
          <a:p>
            <a:pPr algn="just" rtl="1"/>
            <a:r>
              <a:rPr lang="ar-EG" sz="3200" dirty="0">
                <a:solidFill>
                  <a:prstClr val="white"/>
                </a:solidFill>
              </a:rPr>
              <a:t>عرشًا ملوكيًا </a:t>
            </a:r>
            <a:endParaRPr lang="fr-FR" sz="3200" dirty="0">
              <a:solidFill>
                <a:prstClr val="white"/>
              </a:solidFill>
            </a:endParaRPr>
          </a:p>
          <a:p>
            <a:pPr algn="just" rtl="1"/>
            <a:r>
              <a:rPr lang="ar-EG" sz="3200" dirty="0">
                <a:solidFill>
                  <a:prstClr val="white"/>
                </a:solidFill>
              </a:rPr>
              <a:t>للمحمول </a:t>
            </a:r>
            <a:endParaRPr lang="fr-FR" sz="3200" dirty="0">
              <a:solidFill>
                <a:prstClr val="white"/>
              </a:solidFill>
            </a:endParaRPr>
          </a:p>
          <a:p>
            <a:pPr algn="just" rtl="1"/>
            <a:r>
              <a:rPr lang="ar-EG" sz="3200" dirty="0">
                <a:solidFill>
                  <a:prstClr val="white"/>
                </a:solidFill>
              </a:rPr>
              <a:t>على الشاروبيم.</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tu es devenue</a:t>
            </a:r>
          </a:p>
          <a:p>
            <a:pPr algn="ctr"/>
            <a:r>
              <a:rPr lang="fr-FR" sz="2800" b="1" dirty="0">
                <a:solidFill>
                  <a:prstClr val="white"/>
                </a:solidFill>
                <a:latin typeface="Book Antiqua" pitchFamily="18" charset="0"/>
              </a:rPr>
              <a:t>Le trône royal</a:t>
            </a:r>
          </a:p>
          <a:p>
            <a:pPr algn="ctr"/>
            <a:r>
              <a:rPr lang="fr-FR" sz="2800" b="1" dirty="0">
                <a:solidFill>
                  <a:prstClr val="white"/>
                </a:solidFill>
                <a:latin typeface="Book Antiqua" pitchFamily="18" charset="0"/>
              </a:rPr>
              <a:t>Celui qui est porté</a:t>
            </a:r>
          </a:p>
          <a:p>
            <a:pPr algn="ctr"/>
            <a:r>
              <a:rPr lang="fr-FR" sz="2800" b="1" dirty="0">
                <a:solidFill>
                  <a:prstClr val="white"/>
                </a:solidFill>
                <a:latin typeface="Book Antiqua" pitchFamily="18" charset="0"/>
              </a:rPr>
              <a:t>Par les chérubins</a:t>
            </a:r>
          </a:p>
        </p:txBody>
      </p:sp>
      <p:sp>
        <p:nvSpPr>
          <p:cNvPr id="20" name="ZoneTexte 19">
            <a:extLst>
              <a:ext uri="{FF2B5EF4-FFF2-40B4-BE49-F238E27FC236}">
                <a16:creationId xmlns:a16="http://schemas.microsoft.com/office/drawing/2014/main" id="{87622180-7B42-D334-1BDA-B72CBF9C198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E8C007A-2ECF-AC04-4069-B2DEFEA823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368470"/>
      </p:ext>
    </p:extLst>
  </p:cSld>
  <p:clrMapOvr>
    <a:overrideClrMapping bg1="lt1" tx1="dk1" bg2="lt2" tx2="dk2" accent1="accent1" accent2="accent2" accent3="accent3" accent4="accent4" accent5="accent5" accent6="accent6" hlink="hlink" folHlink="folHlink"/>
  </p:clrMapOvr>
</p:sld>
</file>

<file path=ppt/slides/slide8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Enna`sermakarizin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nry</a:t>
            </a:r>
            <a:r>
              <a:rPr lang="fr-FR" sz="2800" dirty="0">
                <a:solidFill>
                  <a:prstClr val="white"/>
                </a:solidFill>
                <a:latin typeface="CS Avva Shenouda" pitchFamily="34" charset="0"/>
              </a:rPr>
              <a:t>] @ je</a:t>
            </a:r>
            <a:br>
              <a:rPr lang="fr-FR" sz="2800" dirty="0">
                <a:solidFill>
                  <a:prstClr val="white"/>
                </a:solidFill>
                <a:latin typeface="CS Avva Shenouda" pitchFamily="34" charset="0"/>
              </a:rPr>
            </a:br>
            <a:r>
              <a:rPr lang="fr-FR" sz="2800" dirty="0">
                <a:solidFill>
                  <a:prstClr val="white"/>
                </a:solidFill>
                <a:latin typeface="CS Avva Shenouda" pitchFamily="34" charset="0"/>
              </a:rPr>
              <a:t> `are[ici `</a:t>
            </a:r>
            <a:r>
              <a:rPr lang="fr-FR" sz="2800" dirty="0" err="1">
                <a:solidFill>
                  <a:prstClr val="white"/>
                </a:solidFill>
                <a:latin typeface="CS Avva Shenouda" pitchFamily="34" charset="0"/>
              </a:rPr>
              <a:t>enivucic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nou`yron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etca`pswi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بأى نوع نقدر </a:t>
            </a:r>
            <a:endParaRPr lang="fr-FR" sz="3200" dirty="0">
              <a:solidFill>
                <a:prstClr val="white"/>
              </a:solidFill>
            </a:endParaRPr>
          </a:p>
          <a:p>
            <a:pPr algn="just" rtl="1"/>
            <a:r>
              <a:rPr lang="ar-EG" sz="3200" dirty="0">
                <a:solidFill>
                  <a:prstClr val="white"/>
                </a:solidFill>
              </a:rPr>
              <a:t>أن نطويك </a:t>
            </a:r>
            <a:endParaRPr lang="fr-FR" sz="3200" dirty="0">
              <a:solidFill>
                <a:prstClr val="white"/>
              </a:solidFill>
            </a:endParaRPr>
          </a:p>
          <a:p>
            <a:pPr algn="just" rtl="1"/>
            <a:r>
              <a:rPr lang="ar-EG" sz="3200" dirty="0">
                <a:solidFill>
                  <a:prstClr val="white"/>
                </a:solidFill>
              </a:rPr>
              <a:t>لأنك ارتفعت عن الطبائع </a:t>
            </a:r>
            <a:endParaRPr lang="fr-FR" sz="3200" dirty="0">
              <a:solidFill>
                <a:prstClr val="white"/>
              </a:solidFill>
            </a:endParaRPr>
          </a:p>
          <a:p>
            <a:pPr algn="just" rtl="1"/>
            <a:r>
              <a:rPr lang="ar-EG" sz="3200" dirty="0">
                <a:solidFill>
                  <a:prstClr val="white"/>
                </a:solidFill>
              </a:rPr>
              <a:t>العلوية العقلية.</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Comment te béatifier</a:t>
            </a:r>
          </a:p>
          <a:p>
            <a:pPr algn="ctr"/>
            <a:r>
              <a:rPr lang="fr-FR" sz="2800" b="1" dirty="0">
                <a:solidFill>
                  <a:prstClr val="white"/>
                </a:solidFill>
                <a:latin typeface="Book Antiqua" pitchFamily="18" charset="0"/>
              </a:rPr>
              <a:t>Car tu fus élevée</a:t>
            </a:r>
          </a:p>
          <a:p>
            <a:pPr algn="ctr"/>
            <a:r>
              <a:rPr lang="fr-FR" sz="2800" b="1" dirty="0">
                <a:solidFill>
                  <a:prstClr val="white"/>
                </a:solidFill>
                <a:latin typeface="Book Antiqua" pitchFamily="18" charset="0"/>
              </a:rPr>
              <a:t>Au-dessus des natures</a:t>
            </a:r>
          </a:p>
          <a:p>
            <a:pPr algn="ctr"/>
            <a:r>
              <a:rPr lang="fr-FR" sz="2800" b="1" dirty="0">
                <a:solidFill>
                  <a:prstClr val="white"/>
                </a:solidFill>
                <a:latin typeface="Book Antiqua" pitchFamily="18" charset="0"/>
              </a:rPr>
              <a:t>Supérieures et conscientes</a:t>
            </a:r>
          </a:p>
        </p:txBody>
      </p:sp>
      <p:sp>
        <p:nvSpPr>
          <p:cNvPr id="19" name="ZoneTexte 18">
            <a:extLst>
              <a:ext uri="{FF2B5EF4-FFF2-40B4-BE49-F238E27FC236}">
                <a16:creationId xmlns:a16="http://schemas.microsoft.com/office/drawing/2014/main" id="{9CD4FA81-7CA5-A392-9870-88B60987B9B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4975BE66-7BDC-72C4-A146-BFDF27C236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4083650"/>
      </p:ext>
    </p:extLst>
  </p:cSld>
  <p:clrMapOvr>
    <a:overrideClrMapping bg1="lt1" tx1="dk1" bg2="lt2" tx2="dk2" accent1="accent1" accent2="accent2" accent3="accent3" accent4="accent4" accent5="accent5" accent6="accent6" hlink="hlink" folHlink="folHlink"/>
  </p:clrMapOvr>
</p:sld>
</file>

<file path=ppt/slides/slide8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Ce`er`</a:t>
            </a:r>
            <a:r>
              <a:rPr lang="fr-FR" sz="2800" dirty="0" err="1">
                <a:solidFill>
                  <a:prstClr val="white"/>
                </a:solidFill>
                <a:latin typeface="CS Avva Shenouda" pitchFamily="34" charset="0"/>
              </a:rPr>
              <a:t>vmeu</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mperan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gene</a:t>
            </a:r>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e;necwc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يُذكر اسمك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كل الاجيال. </a:t>
            </a:r>
            <a:endParaRPr lang="fr-FR" sz="3200" dirty="0">
              <a:solidFill>
                <a:prstClr val="white"/>
              </a:solidFill>
            </a:endParaRPr>
          </a:p>
          <a:p>
            <a:pPr algn="just" rtl="1"/>
            <a:r>
              <a:rPr lang="ar-EG" sz="3200" dirty="0">
                <a:solidFill>
                  <a:prstClr val="white"/>
                </a:solidFill>
              </a:rPr>
              <a:t>أيتها الحمامة الحسناء </a:t>
            </a:r>
            <a:endParaRPr lang="fr-FR" sz="3200" dirty="0">
              <a:solidFill>
                <a:prstClr val="white"/>
              </a:solidFill>
            </a:endParaRPr>
          </a:p>
          <a:p>
            <a:pPr algn="just" rtl="1"/>
            <a:r>
              <a:rPr lang="ar-EG" sz="3200" dirty="0">
                <a:solidFill>
                  <a:prstClr val="white"/>
                </a:solidFill>
              </a:rPr>
              <a:t>وأم المسيح.</a:t>
            </a:r>
            <a:endParaRPr lang="fr-FR" sz="3200" dirty="0">
              <a:solidFill>
                <a:prstClr val="white"/>
              </a:solidFill>
            </a:endParaRPr>
          </a:p>
        </p:txBody>
      </p:sp>
      <p:sp>
        <p:nvSpPr>
          <p:cNvPr id="12" name="Rectangle 11"/>
          <p:cNvSpPr/>
          <p:nvPr/>
        </p:nvSpPr>
        <p:spPr>
          <a:xfrm>
            <a:off x="2087724" y="2787774"/>
            <a:ext cx="5022558" cy="1815882"/>
          </a:xfrm>
          <a:prstGeom prst="rect">
            <a:avLst/>
          </a:prstGeom>
        </p:spPr>
        <p:txBody>
          <a:bodyPr wrap="square">
            <a:spAutoFit/>
          </a:bodyPr>
          <a:lstStyle/>
          <a:p>
            <a:pPr algn="ctr"/>
            <a:r>
              <a:rPr lang="fr-FR" sz="2800" b="1" dirty="0">
                <a:solidFill>
                  <a:prstClr val="white"/>
                </a:solidFill>
                <a:latin typeface="Book Antiqua" pitchFamily="18" charset="0"/>
              </a:rPr>
              <a:t>Ton nom est évoqué</a:t>
            </a:r>
          </a:p>
          <a:p>
            <a:pPr algn="ctr"/>
            <a:r>
              <a:rPr lang="fr-FR" sz="2800" b="1" dirty="0">
                <a:solidFill>
                  <a:prstClr val="white"/>
                </a:solidFill>
                <a:latin typeface="Book Antiqua" pitchFamily="18" charset="0"/>
              </a:rPr>
              <a:t>En toute génération</a:t>
            </a:r>
          </a:p>
          <a:p>
            <a:pPr algn="ctr"/>
            <a:r>
              <a:rPr lang="fr-FR" sz="2800" b="1" dirty="0">
                <a:solidFill>
                  <a:prstClr val="white"/>
                </a:solidFill>
                <a:latin typeface="Book Antiqua" pitchFamily="18" charset="0"/>
              </a:rPr>
              <a:t>Ô toi belle Colombe</a:t>
            </a:r>
          </a:p>
          <a:p>
            <a:pPr algn="ctr"/>
            <a:r>
              <a:rPr lang="fr-FR" sz="2800" b="1" dirty="0">
                <a:solidFill>
                  <a:prstClr val="white"/>
                </a:solidFill>
                <a:latin typeface="Book Antiqua" pitchFamily="18" charset="0"/>
              </a:rPr>
              <a:t>Et la Mère du Christ</a:t>
            </a:r>
          </a:p>
        </p:txBody>
      </p:sp>
      <p:sp>
        <p:nvSpPr>
          <p:cNvPr id="20" name="ZoneTexte 19">
            <a:extLst>
              <a:ext uri="{FF2B5EF4-FFF2-40B4-BE49-F238E27FC236}">
                <a16:creationId xmlns:a16="http://schemas.microsoft.com/office/drawing/2014/main" id="{23B47824-69D8-E009-6DE5-502C23720A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AA12150-9C2B-552A-822D-46583AF0BB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8051052"/>
      </p:ext>
    </p:extLst>
  </p:cSld>
  <p:clrMapOvr>
    <a:overrideClrMapping bg1="lt1" tx1="dk1" bg2="lt2" tx2="dk2" accent1="accent1" accent2="accent2" accent3="accent3" accent4="accent4" accent5="accent5" accent6="accent6" hlink="hlink" folHlink="folHlink"/>
  </p:clrMapOvr>
</p:sld>
</file>

<file path=ppt/slides/slide8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Mari`a @ ]</a:t>
            </a:r>
            <a:r>
              <a:rPr lang="fr-FR" sz="2800" dirty="0" err="1">
                <a:solidFill>
                  <a:prstClr val="white"/>
                </a:solidFill>
                <a:latin typeface="CS Avva Shenouda" pitchFamily="34" charset="0"/>
              </a:rPr>
              <a:t>bwki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amyr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افرحي يا مريم </a:t>
            </a:r>
            <a:endParaRPr lang="fr-FR" sz="3200" dirty="0">
              <a:solidFill>
                <a:prstClr val="white"/>
              </a:solidFill>
            </a:endParaRPr>
          </a:p>
          <a:p>
            <a:pPr algn="just" rtl="1"/>
            <a:r>
              <a:rPr lang="ar-EG" sz="3200" dirty="0">
                <a:solidFill>
                  <a:prstClr val="white"/>
                </a:solidFill>
              </a:rPr>
              <a:t>العبدة والأم. </a:t>
            </a:r>
            <a:endParaRPr lang="fr-FR" sz="3200" dirty="0">
              <a:solidFill>
                <a:prstClr val="white"/>
              </a:solidFill>
            </a:endParaRPr>
          </a:p>
          <a:p>
            <a:pPr algn="just" rtl="1"/>
            <a:r>
              <a:rPr lang="ar-EG" sz="3200" dirty="0">
                <a:solidFill>
                  <a:prstClr val="white"/>
                </a:solidFill>
              </a:rPr>
              <a:t>لان الذى فى حجرك </a:t>
            </a:r>
            <a:endParaRPr lang="fr-FR" sz="3200" dirty="0">
              <a:solidFill>
                <a:prstClr val="white"/>
              </a:solidFill>
            </a:endParaRPr>
          </a:p>
          <a:p>
            <a:pPr algn="just" rtl="1"/>
            <a:r>
              <a:rPr lang="ar-EG" sz="3200" dirty="0">
                <a:solidFill>
                  <a:prstClr val="white"/>
                </a:solidFill>
              </a:rPr>
              <a:t>تسبحه الملائكة.</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réjouis-toi Marie</a:t>
            </a:r>
          </a:p>
          <a:p>
            <a:pPr algn="ctr"/>
            <a:r>
              <a:rPr lang="fr-FR" sz="2800" b="1" dirty="0">
                <a:solidFill>
                  <a:prstClr val="white"/>
                </a:solidFill>
                <a:latin typeface="Book Antiqua" pitchFamily="18" charset="0"/>
              </a:rPr>
              <a:t>La servante et la Mère</a:t>
            </a:r>
          </a:p>
          <a:p>
            <a:pPr algn="ctr"/>
            <a:r>
              <a:rPr lang="fr-FR" sz="2800" b="1" dirty="0">
                <a:solidFill>
                  <a:prstClr val="white"/>
                </a:solidFill>
                <a:latin typeface="Book Antiqua" pitchFamily="18" charset="0"/>
              </a:rPr>
              <a:t>Celui sur tes genoux</a:t>
            </a:r>
          </a:p>
          <a:p>
            <a:pPr algn="ctr"/>
            <a:r>
              <a:rPr lang="fr-FR" sz="2800" b="1" dirty="0">
                <a:solidFill>
                  <a:prstClr val="white"/>
                </a:solidFill>
                <a:latin typeface="Book Antiqua" pitchFamily="18" charset="0"/>
              </a:rPr>
              <a:t>Les anges le louent</a:t>
            </a:r>
          </a:p>
        </p:txBody>
      </p:sp>
      <p:sp>
        <p:nvSpPr>
          <p:cNvPr id="20" name="ZoneTexte 19">
            <a:extLst>
              <a:ext uri="{FF2B5EF4-FFF2-40B4-BE49-F238E27FC236}">
                <a16:creationId xmlns:a16="http://schemas.microsoft.com/office/drawing/2014/main" id="{292C9F67-2428-88B8-C8D6-927994325A4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1A26523-FD74-36CC-405F-756BC605A4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8058462"/>
      </p:ext>
    </p:extLst>
  </p:cSld>
  <p:clrMapOvr>
    <a:overrideClrMapping bg1="lt1" tx1="dk1" bg2="lt2" tx2="dk2" accent1="accent1" accent2="accent2" accent3="accent3" accent4="accent4" accent5="accent5" accent6="accent6" hlink="hlink" folHlink="folHlink"/>
  </p:clrMapOvr>
</p:sld>
</file>

<file path=ppt/slides/slide8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axiwc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Niceravim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oumetatmounk</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err="1">
                <a:solidFill>
                  <a:prstClr val="white"/>
                </a:solidFill>
              </a:rPr>
              <a:t>والشاروبيم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تسجد له باستحقاق </a:t>
            </a:r>
            <a:endParaRPr lang="fr-FR" sz="3200" dirty="0">
              <a:solidFill>
                <a:prstClr val="white"/>
              </a:solidFill>
            </a:endParaRPr>
          </a:p>
          <a:p>
            <a:pPr algn="just" rtl="1"/>
            <a:r>
              <a:rPr lang="ar-EG" sz="3200" dirty="0" err="1">
                <a:solidFill>
                  <a:prstClr val="white"/>
                </a:solidFill>
              </a:rPr>
              <a:t>والسارافيم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بغير فتور.</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Les chérubins L'adorent</a:t>
            </a:r>
          </a:p>
          <a:p>
            <a:pPr algn="ctr"/>
            <a:r>
              <a:rPr lang="fr-FR" sz="2800" b="1" dirty="0">
                <a:solidFill>
                  <a:prstClr val="white"/>
                </a:solidFill>
                <a:latin typeface="Book Antiqua" pitchFamily="18" charset="0"/>
              </a:rPr>
              <a:t>L’adorent avec mérite</a:t>
            </a:r>
          </a:p>
          <a:p>
            <a:pPr algn="ctr"/>
            <a:r>
              <a:rPr lang="fr-FR" sz="2800" b="1" dirty="0">
                <a:solidFill>
                  <a:prstClr val="white"/>
                </a:solidFill>
                <a:latin typeface="Book Antiqua" pitchFamily="18" charset="0"/>
              </a:rPr>
              <a:t>Les séraphins aussi</a:t>
            </a:r>
          </a:p>
          <a:p>
            <a:pPr algn="ctr"/>
            <a:r>
              <a:rPr lang="fr-FR" sz="2800" b="1" dirty="0">
                <a:solidFill>
                  <a:prstClr val="white"/>
                </a:solidFill>
                <a:latin typeface="Book Antiqua" pitchFamily="18" charset="0"/>
              </a:rPr>
              <a:t>L’adorent sans tiédeur</a:t>
            </a:r>
          </a:p>
        </p:txBody>
      </p:sp>
      <p:sp>
        <p:nvSpPr>
          <p:cNvPr id="20" name="ZoneTexte 19">
            <a:extLst>
              <a:ext uri="{FF2B5EF4-FFF2-40B4-BE49-F238E27FC236}">
                <a16:creationId xmlns:a16="http://schemas.microsoft.com/office/drawing/2014/main" id="{7D1E811F-0D4B-23B0-ED05-61FD4CDE5FC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142E9B0-F4C5-A232-233B-FA87B01FC4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0112597"/>
      </p:ext>
    </p:extLst>
  </p:cSld>
  <p:clrMapOvr>
    <a:overrideClrMapping bg1="lt1" tx1="dk1" bg2="lt2" tx2="dk2" accent1="accent1" accent2="accent2" accent3="accent3" accent4="accent4" accent5="accent5" accent6="accent6" hlink="hlink" folHlink="folHlink"/>
  </p:clrMapOvr>
</p:sld>
</file>

<file path=ppt/slides/slide8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Euerripizin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noutenh</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`Pouro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vyet`wli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pefnis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يُرفرفون بأجنحتهم قائلين </a:t>
            </a:r>
            <a:endParaRPr lang="fr-FR" sz="3200" dirty="0">
              <a:solidFill>
                <a:prstClr val="white"/>
              </a:solidFill>
            </a:endParaRPr>
          </a:p>
          <a:p>
            <a:pPr algn="just" rtl="1"/>
            <a:r>
              <a:rPr lang="ar-EG" sz="3200" dirty="0">
                <a:solidFill>
                  <a:prstClr val="white"/>
                </a:solidFill>
              </a:rPr>
              <a:t>هذا هو ملك المجد </a:t>
            </a:r>
            <a:endParaRPr lang="fr-FR" sz="3200" dirty="0">
              <a:solidFill>
                <a:prstClr val="white"/>
              </a:solidFill>
            </a:endParaRPr>
          </a:p>
          <a:p>
            <a:pPr algn="just" rtl="1"/>
            <a:r>
              <a:rPr lang="ar-EG" sz="3200" dirty="0">
                <a:solidFill>
                  <a:prstClr val="white"/>
                </a:solidFill>
              </a:rPr>
              <a:t>رافع خطية العالم </a:t>
            </a:r>
            <a:endParaRPr lang="fr-FR" sz="3200" dirty="0">
              <a:solidFill>
                <a:prstClr val="white"/>
              </a:solidFill>
            </a:endParaRPr>
          </a:p>
          <a:p>
            <a:pPr algn="just" rtl="1"/>
            <a:r>
              <a:rPr lang="ar-EG" sz="3200" dirty="0">
                <a:solidFill>
                  <a:prstClr val="white"/>
                </a:solidFill>
              </a:rPr>
              <a:t>كعظيم رحمته.</a:t>
            </a:r>
            <a:endParaRPr lang="fr-FR" sz="32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Ils battent des ailes, disant:</a:t>
            </a:r>
          </a:p>
          <a:p>
            <a:pPr algn="ctr"/>
            <a:r>
              <a:rPr lang="fr-FR" sz="2800" b="1" dirty="0">
                <a:solidFill>
                  <a:prstClr val="white"/>
                </a:solidFill>
                <a:latin typeface="Book Antiqua" pitchFamily="18" charset="0"/>
              </a:rPr>
              <a:t>« Voici le Roi de gloire</a:t>
            </a:r>
          </a:p>
          <a:p>
            <a:pPr algn="ctr"/>
            <a:r>
              <a:rPr lang="fr-FR" sz="2800" b="1" dirty="0">
                <a:solidFill>
                  <a:prstClr val="white"/>
                </a:solidFill>
                <a:latin typeface="Book Antiqua" pitchFamily="18" charset="0"/>
              </a:rPr>
              <a:t>Qui porte péchés du monde</a:t>
            </a:r>
          </a:p>
          <a:p>
            <a:pPr algn="ctr"/>
            <a:r>
              <a:rPr lang="fr-FR" sz="2800" b="1" dirty="0">
                <a:solidFill>
                  <a:prstClr val="white"/>
                </a:solidFill>
                <a:latin typeface="Book Antiqua" pitchFamily="18" charset="0"/>
              </a:rPr>
              <a:t>Selon Sa grande pitié »</a:t>
            </a:r>
          </a:p>
        </p:txBody>
      </p:sp>
      <p:sp>
        <p:nvSpPr>
          <p:cNvPr id="19" name="ZoneTexte 18">
            <a:extLst>
              <a:ext uri="{FF2B5EF4-FFF2-40B4-BE49-F238E27FC236}">
                <a16:creationId xmlns:a16="http://schemas.microsoft.com/office/drawing/2014/main" id="{9B6B3C86-0B7A-EF7B-DEE2-5895E2058A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9BD63758-C92E-C8EE-B9B1-05AD4903A8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5400730"/>
      </p:ext>
    </p:extLst>
  </p:cSld>
  <p:clrMapOvr>
    <a:overrideClrMapping bg1="lt1" tx1="dk1" bg2="lt2" tx2="dk2" accent1="accent1" accent2="accent2" accent3="accent3" accent4="accent4" accent5="accent5" accent6="accent6" hlink="hlink" folHlink="folHlink"/>
  </p:clrMapOvr>
</p:sld>
</file>

<file path=ppt/slides/slide8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`Anon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tentwbh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e;rensasni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ntotf</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mpimairwmi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ونحن أيضا نطلب </a:t>
            </a:r>
            <a:endParaRPr lang="fr-FR" sz="3200" dirty="0">
              <a:solidFill>
                <a:prstClr val="white"/>
              </a:solidFill>
            </a:endParaRPr>
          </a:p>
          <a:p>
            <a:pPr algn="just" rtl="1"/>
            <a:r>
              <a:rPr lang="ar-EG" sz="3200" dirty="0">
                <a:solidFill>
                  <a:prstClr val="white"/>
                </a:solidFill>
              </a:rPr>
              <a:t>أن نفوز برحمة </a:t>
            </a:r>
            <a:endParaRPr lang="fr-FR" sz="3200" dirty="0">
              <a:solidFill>
                <a:prstClr val="white"/>
              </a:solidFill>
            </a:endParaRPr>
          </a:p>
          <a:p>
            <a:pPr algn="just" rtl="1"/>
            <a:r>
              <a:rPr lang="ar-EG" sz="3200" dirty="0">
                <a:solidFill>
                  <a:prstClr val="white"/>
                </a:solidFill>
              </a:rPr>
              <a:t>بشفاعاتك </a:t>
            </a:r>
            <a:endParaRPr lang="fr-FR" sz="3200" dirty="0">
              <a:solidFill>
                <a:prstClr val="white"/>
              </a:solidFill>
            </a:endParaRPr>
          </a:p>
          <a:p>
            <a:pPr algn="just" rtl="1"/>
            <a:r>
              <a:rPr lang="ar-EG" sz="3200" dirty="0">
                <a:solidFill>
                  <a:prstClr val="white"/>
                </a:solidFill>
              </a:rPr>
              <a:t>عند محب البشر.</a:t>
            </a:r>
            <a:endParaRPr lang="fr-FR" sz="32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Aussi nous demandons</a:t>
            </a:r>
          </a:p>
          <a:p>
            <a:pPr algn="ctr"/>
            <a:r>
              <a:rPr lang="fr-FR" sz="2800" b="1" dirty="0">
                <a:solidFill>
                  <a:prstClr val="white"/>
                </a:solidFill>
                <a:latin typeface="Book Antiqua" pitchFamily="18" charset="0"/>
              </a:rPr>
              <a:t>D’avoir miséricorde</a:t>
            </a:r>
          </a:p>
          <a:p>
            <a:pPr algn="ctr"/>
            <a:r>
              <a:rPr lang="fr-FR" sz="2800" b="1" dirty="0">
                <a:solidFill>
                  <a:prstClr val="white"/>
                </a:solidFill>
                <a:latin typeface="Book Antiqua" pitchFamily="18" charset="0"/>
              </a:rPr>
              <a:t>Par tes intercessions</a:t>
            </a:r>
          </a:p>
          <a:p>
            <a:pPr algn="ctr"/>
            <a:r>
              <a:rPr lang="fr-FR" sz="2800" b="1" dirty="0">
                <a:solidFill>
                  <a:prstClr val="white"/>
                </a:solidFill>
                <a:latin typeface="Book Antiqua" pitchFamily="18" charset="0"/>
              </a:rPr>
              <a:t>Chez l’Ami des hommes</a:t>
            </a:r>
          </a:p>
        </p:txBody>
      </p:sp>
      <p:sp>
        <p:nvSpPr>
          <p:cNvPr id="13" name="Rectangle 12">
            <a:hlinkClick r:id="rId2" action="ppaction://hlinksldjump"/>
          </p:cNvPr>
          <p:cNvSpPr/>
          <p:nvPr/>
        </p:nvSpPr>
        <p:spPr>
          <a:xfrm>
            <a:off x="7884368" y="4299942"/>
            <a:ext cx="972108"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Avva_Marcos" pitchFamily="82" charset="0"/>
              </a:rPr>
              <a:t>N</a:t>
            </a:r>
            <a:r>
              <a:rPr lang="fr-FR" sz="1350" dirty="0" err="1">
                <a:solidFill>
                  <a:prstClr val="white"/>
                </a:solidFill>
                <a:latin typeface="CS Avva Shenouda" pitchFamily="34" charset="0"/>
              </a:rPr>
              <a:t>im</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gar</a:t>
            </a:r>
            <a:endParaRPr lang="fr-FR" sz="1350" dirty="0"/>
          </a:p>
        </p:txBody>
      </p:sp>
      <p:sp>
        <p:nvSpPr>
          <p:cNvPr id="21" name="ZoneTexte 20">
            <a:extLst>
              <a:ext uri="{FF2B5EF4-FFF2-40B4-BE49-F238E27FC236}">
                <a16:creationId xmlns:a16="http://schemas.microsoft.com/office/drawing/2014/main" id="{755A9526-B59F-AC11-65A4-5922C31D0E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Adam</a:t>
            </a:r>
            <a:r>
              <a:rPr lang="fr-FR" sz="1200" dirty="0">
                <a:solidFill>
                  <a:prstClr val="white"/>
                </a:solidFill>
                <a:latin typeface="Book Antiqua" pitchFamily="18" charset="0"/>
              </a:rPr>
              <a:t>– Explication Adam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mardi</a:t>
            </a:r>
            <a:endParaRPr lang="fr-FR" sz="1200" dirty="0">
              <a:solidFill>
                <a:prstClr val="white"/>
              </a:solidFill>
              <a:latin typeface="CS Avva Shenouda" pitchFamily="34" charset="0"/>
            </a:endParaRPr>
          </a:p>
        </p:txBody>
      </p:sp>
      <p:sp>
        <p:nvSpPr>
          <p:cNvPr id="22" name="ZoneTexte 21">
            <a:hlinkClick r:id="rId3" action="ppaction://hlinksldjump"/>
            <a:extLst>
              <a:ext uri="{FF2B5EF4-FFF2-40B4-BE49-F238E27FC236}">
                <a16:creationId xmlns:a16="http://schemas.microsoft.com/office/drawing/2014/main" id="{655C2B7E-948E-A671-3E75-2FF1B46C7D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1013850"/>
      </p:ext>
    </p:extLst>
  </p:cSld>
  <p:clrMapOvr>
    <a:overrideClrMapping bg1="lt1" tx1="dk1" bg2="lt2" tx2="dk2" accent1="accent1" accent2="accent2" accent3="accent3" accent4="accent4" accent5="accent5" accent6="accent6" hlink="hlink" folHlink="folHlink"/>
  </p:clrMapOvr>
</p:sld>
</file>

<file path=ppt/slides/slide8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103914B-6ADB-390F-0FE0-2C3D03E5D55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DA517A4-58B6-594A-03A4-FC9B183E3F6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ADF4F41-1D03-17C4-C589-9104AC7E391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F4F2DB5-2C72-1955-A2BB-59100EA9106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a:solidFill>
                  <a:prstClr val="white"/>
                </a:solidFill>
                <a:latin typeface="CS Avva Shenouda" pitchFamily="34" charset="0"/>
              </a:rPr>
              <a:t>}'</a:t>
            </a:r>
            <a:r>
              <a:rPr lang="fr-FR" sz="3750" dirty="0" err="1">
                <a:solidFill>
                  <a:prstClr val="white"/>
                </a:solidFill>
                <a:latin typeface="CS Avva Shenouda" pitchFamily="34" charset="0"/>
              </a:rPr>
              <a:t>ali</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nte</a:t>
            </a:r>
            <a:r>
              <a:rPr lang="fr-FR" sz="3750" dirty="0">
                <a:solidFill>
                  <a:prstClr val="white"/>
                </a:solidFill>
                <a:latin typeface="CS Avva Shenouda" pitchFamily="34" charset="0"/>
              </a:rPr>
              <a:t> Pi`</a:t>
            </a:r>
            <a:r>
              <a:rPr lang="fr-FR" sz="3750" dirty="0" err="1">
                <a:solidFill>
                  <a:prstClr val="white"/>
                </a:solidFill>
                <a:latin typeface="CS Avva Shenouda" pitchFamily="34" charset="0"/>
              </a:rPr>
              <a:t>ftou</a:t>
            </a:r>
            <a:endParaRPr lang="fr-FR" sz="3750" dirty="0">
              <a:solidFill>
                <a:prstClr val="white"/>
              </a:solidFill>
              <a:latin typeface="CS Avva Shenouda" pitchFamily="34" charset="0"/>
            </a:endParaRPr>
          </a:p>
        </p:txBody>
      </p:sp>
      <p:sp>
        <p:nvSpPr>
          <p:cNvPr id="7" name="Rectangle 6"/>
          <p:cNvSpPr/>
          <p:nvPr/>
        </p:nvSpPr>
        <p:spPr>
          <a:xfrm>
            <a:off x="1143000" y="2969389"/>
            <a:ext cx="6858000" cy="715581"/>
          </a:xfrm>
          <a:prstGeom prst="rect">
            <a:avLst/>
          </a:prstGeom>
        </p:spPr>
        <p:txBody>
          <a:bodyPr wrap="square">
            <a:spAutoFit/>
          </a:bodyPr>
          <a:lstStyle/>
          <a:p>
            <a:pPr algn="ctr"/>
            <a:r>
              <a:rPr lang="fr-FR" sz="4050" b="1" dirty="0">
                <a:solidFill>
                  <a:prstClr val="white"/>
                </a:solidFill>
                <a:latin typeface="Book Antiqua" pitchFamily="18" charset="0"/>
              </a:rPr>
              <a:t> Psalie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du mercredi</a:t>
            </a:r>
          </a:p>
        </p:txBody>
      </p:sp>
      <p:sp>
        <p:nvSpPr>
          <p:cNvPr id="10" name="Rectangle 9">
            <a:extLst>
              <a:ext uri="{FF2B5EF4-FFF2-40B4-BE49-F238E27FC236}">
                <a16:creationId xmlns:a16="http://schemas.microsoft.com/office/drawing/2014/main" id="{E2E29F7B-0EF4-490E-9951-B726421FF0C5}"/>
              </a:ext>
            </a:extLst>
          </p:cNvPr>
          <p:cNvSpPr/>
          <p:nvPr/>
        </p:nvSpPr>
        <p:spPr>
          <a:xfrm>
            <a:off x="3098548" y="1836956"/>
            <a:ext cx="2868093" cy="584775"/>
          </a:xfrm>
          <a:prstGeom prst="rect">
            <a:avLst/>
          </a:prstGeom>
        </p:spPr>
        <p:txBody>
          <a:bodyPr wrap="none">
            <a:spAutoFit/>
          </a:bodyPr>
          <a:lstStyle/>
          <a:p>
            <a:r>
              <a:rPr lang="ar-AE" sz="3200" b="1" dirty="0" err="1">
                <a:solidFill>
                  <a:schemeClr val="bg1"/>
                </a:solidFill>
              </a:rPr>
              <a:t>ابصالية</a:t>
            </a:r>
            <a:r>
              <a:rPr lang="ar-AE" sz="3200" b="1" dirty="0">
                <a:solidFill>
                  <a:schemeClr val="bg1"/>
                </a:solidFill>
              </a:rPr>
              <a:t> يوم الاربعاء</a:t>
            </a:r>
          </a:p>
        </p:txBody>
      </p:sp>
      <p:sp>
        <p:nvSpPr>
          <p:cNvPr id="18" name="ZoneTexte 17">
            <a:extLst>
              <a:ext uri="{FF2B5EF4-FFF2-40B4-BE49-F238E27FC236}">
                <a16:creationId xmlns:a16="http://schemas.microsoft.com/office/drawing/2014/main" id="{F0022703-53C4-2C78-5F01-1FF4E96DDFF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0323979-DC74-66F5-B504-F659415CBF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9732183"/>
      </p:ext>
    </p:extLst>
  </p:cSld>
  <p:clrMapOvr>
    <a:overrideClrMapping bg1="lt1" tx1="dk1" bg2="lt2" tx2="dk2" accent1="accent1" accent2="accent2" accent3="accent3" accent4="accent4" accent5="accent5" accent6="accent6" hlink="hlink" folHlink="folHlink"/>
  </p:clrMapOvr>
</p:sld>
</file>

<file path=ppt/slides/slide8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9"/>
            <a:ext cx="4531146" cy="2246769"/>
          </a:xfrm>
          <a:prstGeom prst="rect">
            <a:avLst/>
          </a:prstGeom>
        </p:spPr>
        <p:txBody>
          <a:bodyPr wrap="square">
            <a:spAutoFit/>
          </a:bodyPr>
          <a:lstStyle/>
          <a:p>
            <a:pPr algn="just"/>
            <a:r>
              <a:rPr lang="fr-FR" sz="2800" dirty="0" err="1">
                <a:solidFill>
                  <a:prstClr val="white"/>
                </a:solidFill>
                <a:latin typeface="Avva_Marcos" pitchFamily="82" charset="0"/>
              </a:rPr>
              <a:t>M</a:t>
            </a:r>
            <a:r>
              <a:rPr lang="fr-FR" sz="2800" dirty="0" err="1">
                <a:solidFill>
                  <a:prstClr val="white"/>
                </a:solidFill>
                <a:latin typeface="CS Avva Shenouda" pitchFamily="34" charset="0"/>
              </a:rPr>
              <a:t>arouounof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ntou;elyl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nyetkw</a:t>
            </a:r>
            <a:r>
              <a:rPr lang="fr-FR" sz="2800" dirty="0">
                <a:solidFill>
                  <a:prstClr val="white"/>
                </a:solidFill>
                <a:latin typeface="CS Avva Shenouda" pitchFamily="34" charset="0"/>
              </a:rPr>
              <a:t>] `</a:t>
            </a:r>
            <a:r>
              <a:rPr lang="fr-FR" sz="2800" err="1">
                <a:solidFill>
                  <a:prstClr val="white"/>
                </a:solidFill>
                <a:latin typeface="CS Avva Shenouda" pitchFamily="34" charset="0"/>
              </a:rPr>
              <a:t>nca</a:t>
            </a:r>
            <a:r>
              <a:rPr lang="fr-FR" sz="2800">
                <a:solidFill>
                  <a:prstClr val="white"/>
                </a:solidFill>
                <a:latin typeface="CS Avva Shenouda" pitchFamily="34" charset="0"/>
              </a:rPr>
              <a:t> `P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melety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mPefran</a:t>
            </a:r>
            <a:br>
              <a:rPr lang="fr-FR" sz="2800" dirty="0">
                <a:solidFill>
                  <a:prstClr val="white"/>
                </a:solidFill>
                <a:latin typeface="CS Avva Shenouda" pitchFamily="34" charset="0"/>
              </a:rPr>
            </a:br>
            <a:r>
              <a:rPr lang="fr-FR" sz="2800" dirty="0">
                <a:solidFill>
                  <a:prstClr val="white"/>
                </a:solidFill>
                <a:latin typeface="CS Avva Shenouda" pitchFamily="34" charset="0"/>
              </a:rPr>
              <a:t> =e=;=u.</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فليفـرح ويتهلـل </a:t>
            </a:r>
            <a:endParaRPr lang="fr-FR" sz="3300" dirty="0">
              <a:solidFill>
                <a:prstClr val="white"/>
              </a:solidFill>
            </a:endParaRPr>
          </a:p>
          <a:p>
            <a:pPr algn="just" rtl="1"/>
            <a:r>
              <a:rPr lang="ar-EG" sz="3300" dirty="0">
                <a:solidFill>
                  <a:prstClr val="white"/>
                </a:solidFill>
              </a:rPr>
              <a:t>طـالبـوا الــرب الملازمـون </a:t>
            </a:r>
            <a:endParaRPr lang="fr-FR" sz="3300" dirty="0">
              <a:solidFill>
                <a:prstClr val="white"/>
              </a:solidFill>
            </a:endParaRPr>
          </a:p>
          <a:p>
            <a:pPr algn="just" rtl="1"/>
            <a:r>
              <a:rPr lang="ar-EG" sz="3300" dirty="0">
                <a:solidFill>
                  <a:prstClr val="white"/>
                </a:solidFill>
              </a:rPr>
              <a:t>كل حين فى تلاوة </a:t>
            </a:r>
            <a:endParaRPr lang="fr-FR" sz="3300" dirty="0">
              <a:solidFill>
                <a:prstClr val="white"/>
              </a:solidFill>
            </a:endParaRPr>
          </a:p>
          <a:p>
            <a:pPr algn="just" rtl="1"/>
            <a:r>
              <a:rPr lang="ar-EG" sz="3300" dirty="0">
                <a:solidFill>
                  <a:prstClr val="white"/>
                </a:solidFill>
              </a:rPr>
              <a:t>اسمه القـدوس.</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Qu’ils exultent et se réjouissent</a:t>
            </a:r>
          </a:p>
          <a:p>
            <a:pPr algn="ctr"/>
            <a:r>
              <a:rPr lang="fr-FR" sz="2800" b="1" dirty="0">
                <a:solidFill>
                  <a:prstClr val="white"/>
                </a:solidFill>
                <a:latin typeface="Book Antiqua" pitchFamily="18" charset="0"/>
              </a:rPr>
              <a:t>Ceux qui cherchent le Seigneur</a:t>
            </a:r>
          </a:p>
          <a:p>
            <a:pPr algn="ctr"/>
            <a:r>
              <a:rPr lang="fr-FR" sz="2800" b="1" dirty="0">
                <a:solidFill>
                  <a:prstClr val="white"/>
                </a:solidFill>
                <a:latin typeface="Book Antiqua" pitchFamily="18" charset="0"/>
              </a:rPr>
              <a:t>Qui s’attachent à invoquer</a:t>
            </a:r>
          </a:p>
          <a:p>
            <a:pPr algn="ctr"/>
            <a:r>
              <a:rPr lang="fr-FR" sz="2800" b="1" dirty="0">
                <a:solidFill>
                  <a:prstClr val="white"/>
                </a:solidFill>
                <a:latin typeface="Book Antiqua" pitchFamily="18" charset="0"/>
              </a:rPr>
              <a:t>Tout le temps Son très saint Nom</a:t>
            </a:r>
          </a:p>
        </p:txBody>
      </p:sp>
      <p:sp>
        <p:nvSpPr>
          <p:cNvPr id="20" name="ZoneTexte 19">
            <a:extLst>
              <a:ext uri="{FF2B5EF4-FFF2-40B4-BE49-F238E27FC236}">
                <a16:creationId xmlns:a16="http://schemas.microsoft.com/office/drawing/2014/main" id="{1489D9AF-3D7F-FA59-3C3A-7F0AC358F4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333B997-E368-3285-2AB7-E44DF5B88E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012471"/>
      </p:ext>
    </p:extLst>
  </p:cSld>
  <p:clrMapOvr>
    <a:overrideClrMapping bg1="lt1" tx1="dk1" bg2="lt2" tx2="dk2" accent1="accent1" accent2="accent2" accent3="accent3" accent4="accent4" accent5="accent5" accent6="accent6" hlink="hlink" folHlink="folHlink"/>
  </p:clrMapOvr>
</p:sld>
</file>

<file path=ppt/slides/slide8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9"/>
            <a:ext cx="4693164" cy="2246769"/>
          </a:xfrm>
          <a:prstGeom prst="rect">
            <a:avLst/>
          </a:prstGeom>
        </p:spPr>
        <p:txBody>
          <a:bodyPr wrap="square">
            <a:spAutoFit/>
          </a:bodyPr>
          <a:lstStyle/>
          <a:p>
            <a:pPr algn="just"/>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ni`ssyn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euryt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eu]</a:t>
            </a:r>
            <a:r>
              <a:rPr lang="fr-FR" sz="2800" dirty="0" err="1">
                <a:solidFill>
                  <a:prstClr val="white"/>
                </a:solidFill>
                <a:latin typeface="CS Avva Shenouda" pitchFamily="34" charset="0"/>
              </a:rPr>
              <a:t>karpoc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11" name="Rectangle 10"/>
          <p:cNvSpPr/>
          <p:nvPr/>
        </p:nvSpPr>
        <p:spPr>
          <a:xfrm>
            <a:off x="5112060" y="357505"/>
            <a:ext cx="3721056" cy="1985159"/>
          </a:xfrm>
          <a:prstGeom prst="rect">
            <a:avLst/>
          </a:prstGeom>
        </p:spPr>
        <p:txBody>
          <a:bodyPr wrap="square">
            <a:spAutoFit/>
          </a:bodyPr>
          <a:lstStyle/>
          <a:p>
            <a:pPr algn="just" rtl="1"/>
            <a:r>
              <a:rPr lang="ar-EG" sz="3075" dirty="0">
                <a:solidFill>
                  <a:prstClr val="white"/>
                </a:solidFill>
              </a:rPr>
              <a:t>هؤلاء هم الاشجـار </a:t>
            </a:r>
            <a:r>
              <a:rPr lang="ar-EG" sz="3075" dirty="0" err="1">
                <a:solidFill>
                  <a:prstClr val="white"/>
                </a:solidFill>
              </a:rPr>
              <a:t>التى</a:t>
            </a:r>
            <a:r>
              <a:rPr lang="ar-EG" sz="3075" dirty="0">
                <a:solidFill>
                  <a:prstClr val="white"/>
                </a:solidFill>
              </a:rPr>
              <a:t> </a:t>
            </a:r>
            <a:endParaRPr lang="fr-FR" sz="3075" dirty="0">
              <a:solidFill>
                <a:prstClr val="white"/>
              </a:solidFill>
            </a:endParaRPr>
          </a:p>
          <a:p>
            <a:pPr algn="just" rtl="1"/>
            <a:r>
              <a:rPr lang="ar-EG" sz="3075" dirty="0">
                <a:solidFill>
                  <a:prstClr val="white"/>
                </a:solidFill>
              </a:rPr>
              <a:t>تكلم من أجلها المـرتـل داود </a:t>
            </a:r>
            <a:endParaRPr lang="fr-FR" sz="3075" dirty="0">
              <a:solidFill>
                <a:prstClr val="white"/>
              </a:solidFill>
            </a:endParaRPr>
          </a:p>
          <a:p>
            <a:pPr algn="just" rtl="1"/>
            <a:r>
              <a:rPr lang="ar-EG" sz="3075" dirty="0">
                <a:solidFill>
                  <a:prstClr val="white"/>
                </a:solidFill>
              </a:rPr>
              <a:t>أنها نابتة عند مجـارى المياه </a:t>
            </a:r>
            <a:endParaRPr lang="fr-FR" sz="3075" dirty="0">
              <a:solidFill>
                <a:prstClr val="white"/>
              </a:solidFill>
            </a:endParaRPr>
          </a:p>
          <a:p>
            <a:pPr algn="just" rtl="1"/>
            <a:r>
              <a:rPr lang="ar-EG" sz="3075" dirty="0">
                <a:solidFill>
                  <a:prstClr val="white"/>
                </a:solidFill>
              </a:rPr>
              <a:t>تعطى ثمـرة كاملة.</a:t>
            </a:r>
            <a:endParaRPr lang="fr-FR" sz="3075" dirty="0">
              <a:solidFill>
                <a:prstClr val="white"/>
              </a:solidFill>
            </a:endParaRPr>
          </a:p>
        </p:txBody>
      </p:sp>
      <p:sp>
        <p:nvSpPr>
          <p:cNvPr id="12" name="Rectangle 11"/>
          <p:cNvSpPr/>
          <p:nvPr/>
        </p:nvSpPr>
        <p:spPr>
          <a:xfrm>
            <a:off x="1547664" y="2787774"/>
            <a:ext cx="6102678" cy="1815882"/>
          </a:xfrm>
          <a:prstGeom prst="rect">
            <a:avLst/>
          </a:prstGeom>
        </p:spPr>
        <p:txBody>
          <a:bodyPr wrap="square">
            <a:spAutoFit/>
          </a:bodyPr>
          <a:lstStyle/>
          <a:p>
            <a:pPr algn="ctr"/>
            <a:r>
              <a:rPr lang="fr-FR" sz="2800" b="1" dirty="0">
                <a:solidFill>
                  <a:prstClr val="white"/>
                </a:solidFill>
                <a:latin typeface="Book Antiqua" pitchFamily="18" charset="0"/>
              </a:rPr>
              <a:t>Ce sont eux les arbres que</a:t>
            </a:r>
          </a:p>
          <a:p>
            <a:pPr algn="ctr"/>
            <a:r>
              <a:rPr lang="fr-FR" sz="2800" b="1" dirty="0">
                <a:solidFill>
                  <a:prstClr val="white"/>
                </a:solidFill>
                <a:latin typeface="Book Antiqua" pitchFamily="18" charset="0"/>
              </a:rPr>
              <a:t>David le psalmiste citait</a:t>
            </a:r>
          </a:p>
          <a:p>
            <a:pPr algn="ctr"/>
            <a:r>
              <a:rPr lang="fr-FR" sz="2800" b="1" dirty="0">
                <a:solidFill>
                  <a:prstClr val="white"/>
                </a:solidFill>
                <a:latin typeface="Book Antiqua" pitchFamily="18" charset="0"/>
              </a:rPr>
              <a:t>Plantés auprès des cours d’eau</a:t>
            </a:r>
          </a:p>
          <a:p>
            <a:pPr algn="ctr"/>
            <a:r>
              <a:rPr lang="fr-FR" sz="2800" b="1" dirty="0">
                <a:solidFill>
                  <a:prstClr val="white"/>
                </a:solidFill>
                <a:latin typeface="Book Antiqua" pitchFamily="18" charset="0"/>
              </a:rPr>
              <a:t>Ils prodiguent un fruit complet</a:t>
            </a:r>
          </a:p>
        </p:txBody>
      </p:sp>
      <p:sp>
        <p:nvSpPr>
          <p:cNvPr id="20" name="ZoneTexte 19">
            <a:extLst>
              <a:ext uri="{FF2B5EF4-FFF2-40B4-BE49-F238E27FC236}">
                <a16:creationId xmlns:a16="http://schemas.microsoft.com/office/drawing/2014/main" id="{7B48FE57-4704-0421-BE96-A4022D8ACD0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0FF0784-E553-B587-3DD0-E3532EA635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2965358"/>
      </p:ext>
    </p:extLst>
  </p:cSld>
  <p:clrMapOvr>
    <a:overrideClrMapping bg1="lt1" tx1="dk1" bg2="lt2" tx2="dk2" accent1="accent1" accent2="accent2" accent3="accent3" accent4="accent4" accent5="accent5" accent6="accent6" hlink="hlink" folHlink="folHlink"/>
  </p:clrMapOvr>
</p:sld>
</file>

<file path=ppt/slides/slide8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}foi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 Pen¡ I=y=c P=,=c @ </a:t>
            </a:r>
            <a:r>
              <a:rPr lang="fr-FR" sz="2800" dirty="0" err="1">
                <a:solidFill>
                  <a:prstClr val="white"/>
                </a:solidFill>
                <a:latin typeface="CS Avva Shenouda" pitchFamily="34" charset="0"/>
              </a:rPr>
              <a:t>nye;naswpi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cenawnq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tou'u,y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مجـرى الماء هو </a:t>
            </a:r>
            <a:endParaRPr lang="fr-FR" sz="3300" dirty="0">
              <a:solidFill>
                <a:prstClr val="white"/>
              </a:solidFill>
            </a:endParaRPr>
          </a:p>
          <a:p>
            <a:pPr algn="just" rtl="1"/>
            <a:r>
              <a:rPr lang="ar-EG" sz="3300" dirty="0">
                <a:solidFill>
                  <a:prstClr val="white"/>
                </a:solidFill>
              </a:rPr>
              <a:t>مخلصنا يسـوع المسيح. </a:t>
            </a:r>
            <a:endParaRPr lang="fr-FR" sz="3300" dirty="0">
              <a:solidFill>
                <a:prstClr val="white"/>
              </a:solidFill>
            </a:endParaRPr>
          </a:p>
          <a:p>
            <a:pPr algn="just" rtl="1"/>
            <a:r>
              <a:rPr lang="ar-EG" sz="3300" dirty="0">
                <a:solidFill>
                  <a:prstClr val="white"/>
                </a:solidFill>
              </a:rPr>
              <a:t>والملازمـون له </a:t>
            </a:r>
            <a:endParaRPr lang="fr-FR" sz="3300" dirty="0">
              <a:solidFill>
                <a:prstClr val="white"/>
              </a:solidFill>
            </a:endParaRPr>
          </a:p>
          <a:p>
            <a:pPr algn="just" rtl="1"/>
            <a:r>
              <a:rPr lang="ar-EG" sz="3300" dirty="0">
                <a:solidFill>
                  <a:prstClr val="white"/>
                </a:solidFill>
              </a:rPr>
              <a:t>تحيا نفـوسهم.</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cours d’eau c’est le Sauveur</a:t>
            </a:r>
          </a:p>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Et ceux qui s’attachent à Lui</a:t>
            </a:r>
          </a:p>
          <a:p>
            <a:pPr algn="ctr"/>
            <a:r>
              <a:rPr lang="fr-FR" sz="2800" b="1" dirty="0">
                <a:solidFill>
                  <a:prstClr val="white"/>
                </a:solidFill>
                <a:latin typeface="Book Antiqua" pitchFamily="18" charset="0"/>
              </a:rPr>
              <a:t>Leurs âmes vivront toujours.</a:t>
            </a:r>
          </a:p>
        </p:txBody>
      </p:sp>
      <p:sp>
        <p:nvSpPr>
          <p:cNvPr id="20" name="ZoneTexte 19">
            <a:extLst>
              <a:ext uri="{FF2B5EF4-FFF2-40B4-BE49-F238E27FC236}">
                <a16:creationId xmlns:a16="http://schemas.microsoft.com/office/drawing/2014/main" id="{0680B9D9-F861-DDBD-B6E6-7754B62151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B070135-90AA-9B3F-67B5-38E240E54A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7995126"/>
      </p:ext>
    </p:extLst>
  </p:cSld>
  <p:clrMapOvr>
    <a:overrideClrMapping bg1="lt1" tx1="dk1" bg2="lt2" tx2="dk2" accent1="accent1" accent2="accent2" accent3="accent3" accent4="accent4" accent5="accent5" accent6="accent6" hlink="hlink" folHlink="folHlink"/>
  </p:clrMapOvr>
</p:sld>
</file>

<file path=ppt/slides/slide8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2246769"/>
          </a:xfrm>
          <a:prstGeom prst="rect">
            <a:avLst/>
          </a:prstGeom>
        </p:spPr>
        <p:txBody>
          <a:bodyPr wrap="square">
            <a:spAutoFit/>
          </a:bodyPr>
          <a:lstStyle/>
          <a:p>
            <a:pPr algn="just"/>
            <a:r>
              <a:rPr lang="fr-FR" sz="2800" dirty="0">
                <a:solidFill>
                  <a:prstClr val="white"/>
                </a:solidFill>
                <a:latin typeface="CS Avva Shenouda" pitchFamily="34" charset="0"/>
              </a:rPr>
              <a:t>¿ Ce]`</a:t>
            </a:r>
            <a:r>
              <a:rPr lang="fr-FR" sz="2800" dirty="0" err="1">
                <a:solidFill>
                  <a:prstClr val="white"/>
                </a:solidFill>
                <a:latin typeface="CS Avva Shenouda" pitchFamily="34" charset="0"/>
              </a:rPr>
              <a:t>cbw</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ni`gravy</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ninifi</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e;renswpi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epicwnt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etaf;amiof</a:t>
            </a:r>
            <a:r>
              <a:rPr lang="fr-FR" sz="2800" dirty="0">
                <a:solidFill>
                  <a:prstClr val="white"/>
                </a:solidFill>
                <a:latin typeface="CS Avva Shenouda" pitchFamily="34" charset="0"/>
              </a:rPr>
              <a:t>.</a:t>
            </a:r>
          </a:p>
        </p:txBody>
      </p:sp>
      <p:sp>
        <p:nvSpPr>
          <p:cNvPr id="11" name="Rectangle 10"/>
          <p:cNvSpPr/>
          <p:nvPr/>
        </p:nvSpPr>
        <p:spPr>
          <a:xfrm>
            <a:off x="5004048" y="417169"/>
            <a:ext cx="3816424" cy="2092881"/>
          </a:xfrm>
          <a:prstGeom prst="rect">
            <a:avLst/>
          </a:prstGeom>
        </p:spPr>
        <p:txBody>
          <a:bodyPr wrap="square">
            <a:spAutoFit/>
          </a:bodyPr>
          <a:lstStyle/>
          <a:p>
            <a:pPr algn="just" rtl="1"/>
            <a:r>
              <a:rPr lang="ar-EG" sz="3100" dirty="0">
                <a:solidFill>
                  <a:prstClr val="white"/>
                </a:solidFill>
              </a:rPr>
              <a:t>يعلمـوننا فى الكتـب المقـدسـة </a:t>
            </a:r>
            <a:endParaRPr lang="fr-FR" sz="3100" dirty="0">
              <a:solidFill>
                <a:prstClr val="white"/>
              </a:solidFill>
            </a:endParaRPr>
          </a:p>
          <a:p>
            <a:pPr algn="just" rtl="1"/>
            <a:r>
              <a:rPr lang="ar-EG" sz="3300" dirty="0">
                <a:solidFill>
                  <a:prstClr val="white"/>
                </a:solidFill>
              </a:rPr>
              <a:t>أنفـاس الله </a:t>
            </a:r>
            <a:endParaRPr lang="fr-FR" sz="3300" dirty="0">
              <a:solidFill>
                <a:prstClr val="white"/>
              </a:solidFill>
            </a:endParaRPr>
          </a:p>
          <a:p>
            <a:pPr algn="just" rtl="1"/>
            <a:r>
              <a:rPr lang="ar-EG" sz="3300" dirty="0">
                <a:solidFill>
                  <a:prstClr val="white"/>
                </a:solidFill>
              </a:rPr>
              <a:t>أن نكـون رحـومين </a:t>
            </a:r>
            <a:endParaRPr lang="fr-FR" sz="3300" dirty="0">
              <a:solidFill>
                <a:prstClr val="white"/>
              </a:solidFill>
            </a:endParaRPr>
          </a:p>
          <a:p>
            <a:pPr algn="just" rtl="1"/>
            <a:r>
              <a:rPr lang="ar-EG" sz="3300" dirty="0">
                <a:solidFill>
                  <a:prstClr val="white"/>
                </a:solidFill>
              </a:rPr>
              <a:t>على الخليقة التى خلقها.</a:t>
            </a:r>
            <a:endParaRPr lang="fr-FR" sz="3300" dirty="0">
              <a:solidFill>
                <a:prstClr val="white"/>
              </a:solidFill>
            </a:endParaRPr>
          </a:p>
        </p:txBody>
      </p:sp>
      <p:sp>
        <p:nvSpPr>
          <p:cNvPr id="12" name="Rectangle 11"/>
          <p:cNvSpPr/>
          <p:nvPr/>
        </p:nvSpPr>
        <p:spPr>
          <a:xfrm>
            <a:off x="1601670" y="2787774"/>
            <a:ext cx="5994666" cy="1815882"/>
          </a:xfrm>
          <a:prstGeom prst="rect">
            <a:avLst/>
          </a:prstGeom>
        </p:spPr>
        <p:txBody>
          <a:bodyPr wrap="square">
            <a:spAutoFit/>
          </a:bodyPr>
          <a:lstStyle/>
          <a:p>
            <a:pPr algn="ctr"/>
            <a:r>
              <a:rPr lang="fr-FR" sz="2800" b="1" dirty="0">
                <a:solidFill>
                  <a:prstClr val="white"/>
                </a:solidFill>
                <a:latin typeface="Book Antiqua" pitchFamily="18" charset="0"/>
              </a:rPr>
              <a:t>Les saints livres, souffle de Dieu</a:t>
            </a:r>
          </a:p>
          <a:p>
            <a:pPr algn="ctr"/>
            <a:r>
              <a:rPr lang="fr-FR" sz="2800" b="1" dirty="0">
                <a:solidFill>
                  <a:prstClr val="white"/>
                </a:solidFill>
                <a:latin typeface="Book Antiqua" pitchFamily="18" charset="0"/>
              </a:rPr>
              <a:t>Nous apprennent tous à être</a:t>
            </a:r>
          </a:p>
          <a:p>
            <a:pPr algn="ctr"/>
            <a:r>
              <a:rPr lang="fr-FR" sz="2800" b="1" dirty="0">
                <a:solidFill>
                  <a:prstClr val="white"/>
                </a:solidFill>
                <a:latin typeface="Book Antiqua" pitchFamily="18" charset="0"/>
              </a:rPr>
              <a:t>Miséricordieux pour la</a:t>
            </a:r>
          </a:p>
          <a:p>
            <a:pPr algn="ctr"/>
            <a:r>
              <a:rPr lang="fr-FR" sz="2800" b="1" dirty="0">
                <a:solidFill>
                  <a:prstClr val="white"/>
                </a:solidFill>
                <a:latin typeface="Book Antiqua" pitchFamily="18" charset="0"/>
              </a:rPr>
              <a:t>Création qu’Il a conçue</a:t>
            </a:r>
          </a:p>
        </p:txBody>
      </p:sp>
      <p:sp>
        <p:nvSpPr>
          <p:cNvPr id="20" name="ZoneTexte 19">
            <a:extLst>
              <a:ext uri="{FF2B5EF4-FFF2-40B4-BE49-F238E27FC236}">
                <a16:creationId xmlns:a16="http://schemas.microsoft.com/office/drawing/2014/main" id="{72DBF8C6-4B83-AB0A-0310-C36610E914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B46FC26-7AC4-46C0-5400-C9DED2827C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878141"/>
      </p:ext>
    </p:extLst>
  </p:cSld>
  <p:clrMapOvr>
    <a:overrideClrMapping bg1="lt1" tx1="dk1" bg2="lt2" tx2="dk2" accent1="accent1" accent2="accent2" accent3="accent3" accent4="accent4" accent5="accent5" accent6="accent6" hlink="hlink" folHlink="folHlink"/>
  </p:clrMapOvr>
</p:sld>
</file>

<file path=ppt/slides/slide8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je ]`</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mpachei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mpicovoc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Pauloc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وأيضـاً أن المحبـة </a:t>
            </a:r>
            <a:endParaRPr lang="fr-FR" sz="3300" dirty="0">
              <a:solidFill>
                <a:prstClr val="white"/>
              </a:solidFill>
            </a:endParaRPr>
          </a:p>
          <a:p>
            <a:pPr algn="just" rtl="1"/>
            <a:r>
              <a:rPr lang="ar-EG" sz="3300" dirty="0">
                <a:solidFill>
                  <a:prstClr val="white"/>
                </a:solidFill>
              </a:rPr>
              <a:t>لا تسقـط أبـدا </a:t>
            </a:r>
            <a:endParaRPr lang="fr-FR" sz="3300" dirty="0">
              <a:solidFill>
                <a:prstClr val="white"/>
              </a:solidFill>
            </a:endParaRPr>
          </a:p>
          <a:p>
            <a:pPr algn="just" rtl="1"/>
            <a:r>
              <a:rPr lang="ar-EG" sz="3300" dirty="0">
                <a:solidFill>
                  <a:prstClr val="white"/>
                </a:solidFill>
              </a:rPr>
              <a:t>كقـول الحكيم </a:t>
            </a:r>
            <a:endParaRPr lang="fr-FR" sz="3300" dirty="0">
              <a:solidFill>
                <a:prstClr val="white"/>
              </a:solidFill>
            </a:endParaRPr>
          </a:p>
          <a:p>
            <a:pPr algn="just" rtl="1"/>
            <a:r>
              <a:rPr lang="ar-EG" sz="3300" dirty="0">
                <a:solidFill>
                  <a:prstClr val="white"/>
                </a:solidFill>
              </a:rPr>
              <a:t>بـولس الرسول </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nous apprennent aussi que</a:t>
            </a:r>
          </a:p>
          <a:p>
            <a:pPr algn="ctr"/>
            <a:r>
              <a:rPr lang="fr-FR" sz="2800" b="1" dirty="0">
                <a:solidFill>
                  <a:prstClr val="white"/>
                </a:solidFill>
                <a:latin typeface="Book Antiqua" pitchFamily="18" charset="0"/>
              </a:rPr>
              <a:t>L’amour ne périt jamais</a:t>
            </a:r>
          </a:p>
          <a:p>
            <a:pPr algn="ctr"/>
            <a:r>
              <a:rPr lang="fr-FR" sz="2800" b="1" dirty="0">
                <a:solidFill>
                  <a:prstClr val="white"/>
                </a:solidFill>
                <a:latin typeface="Book Antiqua" pitchFamily="18" charset="0"/>
              </a:rPr>
              <a:t>Selon la parole du sage</a:t>
            </a:r>
          </a:p>
          <a:p>
            <a:pPr algn="ctr"/>
            <a:r>
              <a:rPr lang="fr-FR" sz="2800" b="1" dirty="0">
                <a:solidFill>
                  <a:prstClr val="white"/>
                </a:solidFill>
                <a:latin typeface="Book Antiqua" pitchFamily="18" charset="0"/>
              </a:rPr>
              <a:t>Le sage apôtre saint Paul</a:t>
            </a:r>
          </a:p>
        </p:txBody>
      </p:sp>
      <p:sp>
        <p:nvSpPr>
          <p:cNvPr id="20" name="ZoneTexte 19">
            <a:extLst>
              <a:ext uri="{FF2B5EF4-FFF2-40B4-BE49-F238E27FC236}">
                <a16:creationId xmlns:a16="http://schemas.microsoft.com/office/drawing/2014/main" id="{D9723A15-6774-210D-B311-37D5EB70EA5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A2FFC0F-41B3-3E29-61F8-99A9982FBD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4693410"/>
      </p:ext>
    </p:extLst>
  </p:cSld>
  <p:clrMapOvr>
    <a:overrideClrMapping bg1="lt1" tx1="dk1" bg2="lt2" tx2="dk2" accent1="accent1" accent2="accent2" accent3="accent3" accent4="accent4" accent5="accent5" accent6="accent6" hlink="hlink" folHlink="folHlink"/>
  </p:clrMapOvr>
</p:sld>
</file>

<file path=ppt/slides/slide8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8"/>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المحبـة التى تكلـم </a:t>
            </a:r>
            <a:endParaRPr lang="fr-FR" sz="3300" dirty="0">
              <a:solidFill>
                <a:prstClr val="white"/>
              </a:solidFill>
            </a:endParaRPr>
          </a:p>
          <a:p>
            <a:pPr algn="just" rtl="1"/>
            <a:r>
              <a:rPr lang="ar-EG" sz="3300" dirty="0">
                <a:solidFill>
                  <a:prstClr val="white"/>
                </a:solidFill>
              </a:rPr>
              <a:t>من أجلها الـرسـول القـديس </a:t>
            </a:r>
            <a:endParaRPr lang="fr-FR" sz="3300" dirty="0">
              <a:solidFill>
                <a:prstClr val="white"/>
              </a:solidFill>
            </a:endParaRPr>
          </a:p>
          <a:p>
            <a:pPr algn="just" rtl="1"/>
            <a:r>
              <a:rPr lang="ar-EG" sz="3300" dirty="0" err="1">
                <a:solidFill>
                  <a:prstClr val="white"/>
                </a:solidFill>
              </a:rPr>
              <a:t>أى</a:t>
            </a:r>
            <a:r>
              <a:rPr lang="ar-EG" sz="3300" dirty="0">
                <a:solidFill>
                  <a:prstClr val="white"/>
                </a:solidFill>
              </a:rPr>
              <a:t> أسم الخلاص الـذى </a:t>
            </a:r>
            <a:endParaRPr lang="fr-FR" sz="3300" dirty="0">
              <a:solidFill>
                <a:prstClr val="white"/>
              </a:solidFill>
            </a:endParaRPr>
          </a:p>
          <a:p>
            <a:pPr algn="just" rtl="1"/>
            <a:r>
              <a:rPr lang="ar-EG" sz="3300" dirty="0">
                <a:solidFill>
                  <a:prstClr val="white"/>
                </a:solidFill>
              </a:rPr>
              <a:t>لـربنا يسـوع المسيـح.</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Ainsi, l’amour dont parlait</a:t>
            </a:r>
          </a:p>
          <a:p>
            <a:pPr algn="ctr"/>
            <a:r>
              <a:rPr lang="fr-FR" sz="2800" b="1" dirty="0">
                <a:solidFill>
                  <a:prstClr val="white"/>
                </a:solidFill>
                <a:latin typeface="Book Antiqua" pitchFamily="18" charset="0"/>
              </a:rPr>
              <a:t>Dont parlait le saint apôtre</a:t>
            </a:r>
          </a:p>
          <a:p>
            <a:pPr algn="ctr"/>
            <a:r>
              <a:rPr lang="fr-FR" sz="2800" b="1" dirty="0">
                <a:solidFill>
                  <a:prstClr val="white"/>
                </a:solidFill>
                <a:latin typeface="Book Antiqua" pitchFamily="18" charset="0"/>
              </a:rPr>
              <a:t>C’est le nom du Salut de</a:t>
            </a:r>
          </a:p>
          <a:p>
            <a:pPr algn="ctr"/>
            <a:r>
              <a:rPr lang="fr-FR" sz="2800" b="1" dirty="0">
                <a:solidFill>
                  <a:prstClr val="white"/>
                </a:solidFill>
                <a:latin typeface="Book Antiqua" pitchFamily="18" charset="0"/>
              </a:rPr>
              <a:t>Notre Seigneur Jésus-Christ.</a:t>
            </a:r>
          </a:p>
        </p:txBody>
      </p:sp>
      <p:sp>
        <p:nvSpPr>
          <p:cNvPr id="20" name="ZoneTexte 19">
            <a:extLst>
              <a:ext uri="{FF2B5EF4-FFF2-40B4-BE49-F238E27FC236}">
                <a16:creationId xmlns:a16="http://schemas.microsoft.com/office/drawing/2014/main" id="{E620AAB4-32D0-B7B7-7219-12642EC93B8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05BC731-D228-F161-6198-561FFB5D65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581193"/>
      </p:ext>
    </p:extLst>
  </p:cSld>
  <p:clrMapOvr>
    <a:overrideClrMapping bg1="lt1" tx1="dk1" bg2="lt2" tx2="dk2" accent1="accent1" accent2="accent2" accent3="accent3" accent4="accent4" accent5="accent5" accent6="accent6" hlink="hlink" folHlink="folHlink"/>
  </p:clrMapOvr>
</p:sld>
</file>

<file path=ppt/slides/slide8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249492"/>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ansanmenre</a:t>
            </a:r>
            <a:r>
              <a:rPr lang="fr-FR" sz="2800" dirty="0">
                <a:solidFill>
                  <a:prstClr val="white"/>
                </a:solidFill>
                <a:latin typeface="CS Avva Shenouda" pitchFamily="34" charset="0"/>
              </a:rPr>
              <a:t> piran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ntener</a:t>
            </a:r>
            <a:r>
              <a:rPr lang="fr-FR" sz="2800" dirty="0">
                <a:solidFill>
                  <a:prstClr val="white"/>
                </a:solidFill>
                <a:latin typeface="CS Avva Shenouda" pitchFamily="34" charset="0"/>
              </a:rPr>
              <a:t> pinai nem </a:t>
            </a:r>
            <a:r>
              <a:rPr lang="fr-FR" sz="2800" dirty="0" err="1">
                <a:solidFill>
                  <a:prstClr val="white"/>
                </a:solidFill>
                <a:latin typeface="CS Avva Shenouda" pitchFamily="34" charset="0"/>
              </a:rPr>
              <a:t>nen`eryou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sanjwk</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mpinomoc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4644008" y="195486"/>
            <a:ext cx="4320480" cy="1908215"/>
          </a:xfrm>
          <a:prstGeom prst="rect">
            <a:avLst/>
          </a:prstGeom>
        </p:spPr>
        <p:txBody>
          <a:bodyPr wrap="square">
            <a:spAutoFit/>
          </a:bodyPr>
          <a:lstStyle/>
          <a:p>
            <a:pPr algn="just" rtl="1"/>
            <a:r>
              <a:rPr lang="ar-EG" sz="3000" dirty="0">
                <a:solidFill>
                  <a:prstClr val="white"/>
                </a:solidFill>
              </a:rPr>
              <a:t>إذا ما أحبـبنا أسم الخلاص </a:t>
            </a:r>
            <a:endParaRPr lang="fr-FR" sz="3000" dirty="0">
              <a:solidFill>
                <a:prstClr val="white"/>
              </a:solidFill>
            </a:endParaRPr>
          </a:p>
          <a:p>
            <a:pPr algn="just" rtl="1"/>
            <a:r>
              <a:rPr lang="ar-EG" sz="3000" dirty="0">
                <a:solidFill>
                  <a:prstClr val="white"/>
                </a:solidFill>
              </a:rPr>
              <a:t>الـذى لـربنا يسـوع المسيح </a:t>
            </a:r>
            <a:endParaRPr lang="fr-FR" sz="3000" dirty="0">
              <a:solidFill>
                <a:prstClr val="white"/>
              </a:solidFill>
            </a:endParaRPr>
          </a:p>
          <a:p>
            <a:pPr algn="just" rtl="1"/>
            <a:r>
              <a:rPr lang="ar-EG" sz="2700" dirty="0">
                <a:solidFill>
                  <a:prstClr val="white"/>
                </a:solidFill>
              </a:rPr>
              <a:t>وصنعـنا الـرحمـة بعضـنا مـع بعـض </a:t>
            </a:r>
            <a:endParaRPr lang="fr-FR" sz="2700" dirty="0">
              <a:solidFill>
                <a:prstClr val="white"/>
              </a:solidFill>
            </a:endParaRPr>
          </a:p>
          <a:p>
            <a:pPr algn="just" rtl="1"/>
            <a:r>
              <a:rPr lang="ar-EG" sz="3000" dirty="0">
                <a:solidFill>
                  <a:prstClr val="white"/>
                </a:solidFill>
              </a:rPr>
              <a:t>نكمـل كل النامـوس .</a:t>
            </a:r>
            <a:endParaRPr lang="fr-FR" sz="30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Aimant le Nom du Salut</a:t>
            </a:r>
          </a:p>
          <a:p>
            <a:pPr algn="ctr"/>
            <a:r>
              <a:rPr lang="fr-FR" sz="2800" b="1" dirty="0">
                <a:solidFill>
                  <a:prstClr val="white"/>
                </a:solidFill>
                <a:latin typeface="Book Antiqua" pitchFamily="18" charset="0"/>
              </a:rPr>
              <a:t>De notre Seigneur Jésus</a:t>
            </a:r>
          </a:p>
          <a:p>
            <a:pPr algn="ctr"/>
            <a:r>
              <a:rPr lang="fr-FR" sz="2800" b="1" dirty="0">
                <a:solidFill>
                  <a:prstClr val="white"/>
                </a:solidFill>
                <a:latin typeface="Book Antiqua" pitchFamily="18" charset="0"/>
              </a:rPr>
              <a:t>Et faisant miséricorde</a:t>
            </a:r>
          </a:p>
          <a:p>
            <a:pPr algn="ctr"/>
            <a:r>
              <a:rPr lang="fr-FR" sz="2800" b="1" dirty="0">
                <a:solidFill>
                  <a:prstClr val="white"/>
                </a:solidFill>
                <a:latin typeface="Book Antiqua" pitchFamily="18" charset="0"/>
              </a:rPr>
              <a:t>Nous accomplissons la Loi</a:t>
            </a:r>
          </a:p>
        </p:txBody>
      </p:sp>
      <p:sp>
        <p:nvSpPr>
          <p:cNvPr id="20" name="ZoneTexte 19">
            <a:extLst>
              <a:ext uri="{FF2B5EF4-FFF2-40B4-BE49-F238E27FC236}">
                <a16:creationId xmlns:a16="http://schemas.microsoft.com/office/drawing/2014/main" id="{B8BF7C9F-833B-3F93-F0A2-8F244B9BC0D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E82588E-6A76-ED5D-3C6D-F3A7060FD2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2225326"/>
      </p:ext>
    </p:extLst>
  </p:cSld>
  <p:clrMapOvr>
    <a:overrideClrMapping bg1="lt1" tx1="dk1" bg2="lt2" tx2="dk2" accent1="accent1" accent2="accent2" accent3="accent3" accent4="accent4" accent5="accent5" accent6="accent6" hlink="hlink" folHlink="folHlink"/>
  </p:clrMapOvr>
</p:sld>
</file>

<file path=ppt/slides/slide8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a:solidFill>
                  <a:prstClr val="white"/>
                </a:solidFill>
                <a:latin typeface="CS Avva Shenouda" pitchFamily="34" charset="0"/>
              </a:rPr>
              <a:t>¿`Ebolhiten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me;nayt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]ma]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a:t>
            </a:r>
            <a:r>
              <a:rPr lang="fr-FR" sz="2800" err="1">
                <a:solidFill>
                  <a:prstClr val="white"/>
                </a:solidFill>
                <a:latin typeface="CS Avva Shenouda" pitchFamily="34" charset="0"/>
              </a:rPr>
              <a:t>re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jwili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nefaggeloc</a:t>
            </a:r>
            <a:r>
              <a:rPr lang="fr-FR" sz="2800" dirty="0">
                <a:solidFill>
                  <a:prstClr val="white"/>
                </a:solidFill>
                <a:latin typeface="CS Avva Shenouda" pitchFamily="34" charset="0"/>
              </a:rPr>
              <a:t> =e=;=u.</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من قبـل الـرحمـة </a:t>
            </a:r>
            <a:endParaRPr lang="fr-FR" sz="3300" dirty="0">
              <a:solidFill>
                <a:prstClr val="white"/>
              </a:solidFill>
            </a:endParaRPr>
          </a:p>
          <a:p>
            <a:pPr algn="just" rtl="1"/>
            <a:r>
              <a:rPr lang="ar-EG" sz="3300" dirty="0">
                <a:solidFill>
                  <a:prstClr val="white"/>
                </a:solidFill>
              </a:rPr>
              <a:t>سـّـر ابـراهيـم </a:t>
            </a:r>
            <a:endParaRPr lang="fr-FR" sz="3300" dirty="0">
              <a:solidFill>
                <a:prstClr val="white"/>
              </a:solidFill>
            </a:endParaRPr>
          </a:p>
          <a:p>
            <a:pPr algn="just" rtl="1"/>
            <a:r>
              <a:rPr lang="ar-EG" sz="3300" dirty="0">
                <a:solidFill>
                  <a:prstClr val="white"/>
                </a:solidFill>
              </a:rPr>
              <a:t>أن يضيـف الله </a:t>
            </a:r>
            <a:endParaRPr lang="fr-FR" sz="3300" dirty="0">
              <a:solidFill>
                <a:prstClr val="white"/>
              </a:solidFill>
            </a:endParaRPr>
          </a:p>
          <a:p>
            <a:pPr algn="just" rtl="1"/>
            <a:r>
              <a:rPr lang="ar-EG" sz="3300" dirty="0">
                <a:solidFill>
                  <a:prstClr val="white"/>
                </a:solidFill>
              </a:rPr>
              <a:t>مع ملائكته المقـدسيـن.</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De par la miséricorde</a:t>
            </a:r>
          </a:p>
          <a:p>
            <a:pPr algn="ctr"/>
            <a:r>
              <a:rPr lang="fr-FR" sz="2800" b="1" dirty="0">
                <a:solidFill>
                  <a:prstClr val="white"/>
                </a:solidFill>
                <a:latin typeface="Book Antiqua" pitchFamily="18" charset="0"/>
              </a:rPr>
              <a:t>Abraham fut dans la joie</a:t>
            </a:r>
          </a:p>
          <a:p>
            <a:pPr algn="ctr"/>
            <a:r>
              <a:rPr lang="fr-FR" sz="2800" b="1" dirty="0">
                <a:solidFill>
                  <a:prstClr val="white"/>
                </a:solidFill>
                <a:latin typeface="Book Antiqua" pitchFamily="18" charset="0"/>
              </a:rPr>
              <a:t>Dans la joie d’accueillir Dieu</a:t>
            </a:r>
          </a:p>
          <a:p>
            <a:pPr algn="ctr"/>
            <a:r>
              <a:rPr lang="fr-FR" sz="2800" b="1" dirty="0">
                <a:solidFill>
                  <a:prstClr val="white"/>
                </a:solidFill>
                <a:latin typeface="Book Antiqua" pitchFamily="18" charset="0"/>
              </a:rPr>
              <a:t>Dieu suivi de Ses saints anges.</a:t>
            </a:r>
          </a:p>
        </p:txBody>
      </p:sp>
      <p:sp>
        <p:nvSpPr>
          <p:cNvPr id="20" name="ZoneTexte 19">
            <a:extLst>
              <a:ext uri="{FF2B5EF4-FFF2-40B4-BE49-F238E27FC236}">
                <a16:creationId xmlns:a16="http://schemas.microsoft.com/office/drawing/2014/main" id="{60B1A942-6B0A-3DD9-7B3E-AA1CD94D672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3FDAA89-40F4-0DEB-235E-FA3443382F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026371"/>
      </p:ext>
    </p:extLst>
  </p:cSld>
  <p:clrMapOvr>
    <a:overrideClrMapping bg1="lt1" tx1="dk1" bg2="lt2" tx2="dk2" accent1="accent1" accent2="accent2" accent3="accent3" accent4="accent4" accent5="accent5" accent6="accent6" hlink="hlink" folHlink="folHlink"/>
  </p:clrMapOvr>
</p:sld>
</file>

<file path=ppt/slides/slide8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Lwt</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pikundinoc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e;nast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Codoma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من قبـل الـرحمـة </a:t>
            </a:r>
            <a:endParaRPr lang="fr-FR" sz="3300" dirty="0">
              <a:solidFill>
                <a:prstClr val="white"/>
              </a:solidFill>
            </a:endParaRPr>
          </a:p>
          <a:p>
            <a:pPr algn="just" rtl="1"/>
            <a:r>
              <a:rPr lang="ar-EG" sz="3300" dirty="0">
                <a:solidFill>
                  <a:prstClr val="white"/>
                </a:solidFill>
              </a:rPr>
              <a:t>خلص لـوط البـار </a:t>
            </a:r>
            <a:endParaRPr lang="fr-FR" sz="3300" dirty="0">
              <a:solidFill>
                <a:prstClr val="white"/>
              </a:solidFill>
            </a:endParaRPr>
          </a:p>
          <a:p>
            <a:pPr algn="just" rtl="1"/>
            <a:r>
              <a:rPr lang="ar-EG" sz="3300" dirty="0">
                <a:solidFill>
                  <a:prstClr val="white"/>
                </a:solidFill>
              </a:rPr>
              <a:t>من الشـدة الصعبـة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أتـت على سـدوم</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De par la miséricorde</a:t>
            </a:r>
          </a:p>
          <a:p>
            <a:pPr algn="ctr"/>
            <a:r>
              <a:rPr lang="fr-FR" sz="2800" b="1" dirty="0">
                <a:solidFill>
                  <a:prstClr val="white"/>
                </a:solidFill>
                <a:latin typeface="Book Antiqua" pitchFamily="18" charset="0"/>
              </a:rPr>
              <a:t>Lot le juste fut sauvé</a:t>
            </a:r>
          </a:p>
          <a:p>
            <a:pPr algn="ctr"/>
            <a:r>
              <a:rPr lang="fr-FR" sz="2800" b="1" dirty="0">
                <a:solidFill>
                  <a:prstClr val="white"/>
                </a:solidFill>
                <a:latin typeface="Book Antiqua" pitchFamily="18" charset="0"/>
              </a:rPr>
              <a:t>De la grande tribulation</a:t>
            </a:r>
          </a:p>
          <a:p>
            <a:pPr algn="ctr"/>
            <a:r>
              <a:rPr lang="fr-FR" sz="2800" b="1" dirty="0">
                <a:solidFill>
                  <a:prstClr val="white"/>
                </a:solidFill>
                <a:latin typeface="Book Antiqua" pitchFamily="18" charset="0"/>
              </a:rPr>
              <a:t>Qui s’abattit sur Sodome</a:t>
            </a:r>
          </a:p>
        </p:txBody>
      </p:sp>
      <p:sp>
        <p:nvSpPr>
          <p:cNvPr id="20" name="ZoneTexte 19">
            <a:extLst>
              <a:ext uri="{FF2B5EF4-FFF2-40B4-BE49-F238E27FC236}">
                <a16:creationId xmlns:a16="http://schemas.microsoft.com/office/drawing/2014/main" id="{2E940F82-9F25-1AA8-C3CA-876C272835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285CC90-BBED-E846-0025-C28F329B2D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3118598"/>
      </p:ext>
    </p:extLst>
  </p:cSld>
  <p:clrMapOvr>
    <a:overrideClrMapping bg1="lt1" tx1="dk1" bg2="lt2" tx2="dk2" accent1="accent1" accent2="accent2" accent3="accent3" accent4="accent4" accent5="accent5" accent6="accent6" hlink="hlink" folHlink="folHlink"/>
  </p:clrMapOvr>
</p:sld>
</file>

<file path=ppt/slides/slide8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179512" y="425008"/>
            <a:ext cx="4716524"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afer`pem`psa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Kornylioc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mpibapticma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من قبـل الـرحمـة </a:t>
            </a:r>
            <a:endParaRPr lang="fr-FR" sz="3300" dirty="0">
              <a:solidFill>
                <a:prstClr val="white"/>
              </a:solidFill>
            </a:endParaRPr>
          </a:p>
          <a:p>
            <a:pPr algn="just" rtl="1"/>
            <a:r>
              <a:rPr lang="ar-EG" sz="3300" dirty="0">
                <a:solidFill>
                  <a:prstClr val="white"/>
                </a:solidFill>
              </a:rPr>
              <a:t>استحق كـرنيليـوس </a:t>
            </a:r>
            <a:endParaRPr lang="fr-FR" sz="3300" dirty="0">
              <a:solidFill>
                <a:prstClr val="white"/>
              </a:solidFill>
            </a:endParaRPr>
          </a:p>
          <a:p>
            <a:pPr algn="just" rtl="1"/>
            <a:r>
              <a:rPr lang="ar-EG" sz="3300" dirty="0">
                <a:solidFill>
                  <a:prstClr val="white"/>
                </a:solidFill>
              </a:rPr>
              <a:t>أن ينال الصبغـة </a:t>
            </a:r>
            <a:endParaRPr lang="fr-FR" sz="3300" dirty="0">
              <a:solidFill>
                <a:prstClr val="white"/>
              </a:solidFill>
            </a:endParaRPr>
          </a:p>
          <a:p>
            <a:pPr algn="just" rtl="1"/>
            <a:r>
              <a:rPr lang="ar-EG" sz="3300" dirty="0">
                <a:solidFill>
                  <a:prstClr val="white"/>
                </a:solidFill>
              </a:rPr>
              <a:t>من يـدى أبيـنا بطـرس</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De par la miséricorde</a:t>
            </a:r>
          </a:p>
          <a:p>
            <a:pPr algn="ctr"/>
            <a:r>
              <a:rPr lang="fr-FR" sz="2800" b="1" dirty="0">
                <a:solidFill>
                  <a:prstClr val="white"/>
                </a:solidFill>
                <a:latin typeface="Book Antiqua" pitchFamily="18" charset="0"/>
              </a:rPr>
              <a:t>Corneille fut regardé digne</a:t>
            </a:r>
          </a:p>
          <a:p>
            <a:pPr algn="ctr"/>
            <a:r>
              <a:rPr lang="fr-FR" sz="2800" b="1" dirty="0">
                <a:solidFill>
                  <a:prstClr val="white"/>
                </a:solidFill>
                <a:latin typeface="Book Antiqua" pitchFamily="18" charset="0"/>
              </a:rPr>
              <a:t>De recevoir le baptême</a:t>
            </a:r>
          </a:p>
          <a:p>
            <a:pPr algn="ctr"/>
            <a:r>
              <a:rPr lang="fr-FR" sz="2800" b="1" dirty="0">
                <a:solidFill>
                  <a:prstClr val="white"/>
                </a:solidFill>
                <a:latin typeface="Book Antiqua" pitchFamily="18" charset="0"/>
              </a:rPr>
              <a:t>Des mains de notre père Pierre.</a:t>
            </a:r>
          </a:p>
        </p:txBody>
      </p:sp>
      <p:sp>
        <p:nvSpPr>
          <p:cNvPr id="20" name="ZoneTexte 19">
            <a:extLst>
              <a:ext uri="{FF2B5EF4-FFF2-40B4-BE49-F238E27FC236}">
                <a16:creationId xmlns:a16="http://schemas.microsoft.com/office/drawing/2014/main" id="{DC094867-ED2E-7EE8-535F-854ED3C3D7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FB1104E-C481-E74B-D499-7E0EA987E6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8991634"/>
      </p:ext>
    </p:extLst>
  </p:cSld>
  <p:clrMapOvr>
    <a:overrideClrMapping bg1="lt1" tx1="dk1" bg2="lt2" tx2="dk2" accent1="accent1" accent2="accent2" accent3="accent3" accent4="accent4" accent5="accent5" accent6="accent6" hlink="hlink" folHlink="folHlink"/>
  </p:clrMapOvr>
</p:sld>
</file>

<file path=ppt/slides/slide8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nqa`e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ryma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ntan</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e;rentyitou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mme;nayt</a:t>
            </a:r>
            <a:endParaRPr lang="fr-FR" sz="2800" dirty="0">
              <a:solidFill>
                <a:prstClr val="white"/>
              </a:solidFill>
              <a:latin typeface="CS Avva Shenouda" pitchFamily="34" charset="0"/>
            </a:endParaRPr>
          </a:p>
        </p:txBody>
      </p:sp>
      <p:sp>
        <p:nvSpPr>
          <p:cNvPr id="11" name="Rectangle 10"/>
          <p:cNvSpPr/>
          <p:nvPr/>
        </p:nvSpPr>
        <p:spPr>
          <a:xfrm>
            <a:off x="5004048" y="303499"/>
            <a:ext cx="3816424" cy="2123658"/>
          </a:xfrm>
          <a:prstGeom prst="rect">
            <a:avLst/>
          </a:prstGeom>
        </p:spPr>
        <p:txBody>
          <a:bodyPr wrap="square">
            <a:spAutoFit/>
          </a:bodyPr>
          <a:lstStyle/>
          <a:p>
            <a:pPr algn="just" rtl="1"/>
            <a:r>
              <a:rPr lang="ar-EG" sz="3300" dirty="0">
                <a:solidFill>
                  <a:prstClr val="white"/>
                </a:solidFill>
              </a:rPr>
              <a:t>فـإن كنا معـوزيـن </a:t>
            </a:r>
            <a:endParaRPr lang="fr-FR" sz="3300" dirty="0">
              <a:solidFill>
                <a:prstClr val="white"/>
              </a:solidFill>
            </a:endParaRPr>
          </a:p>
          <a:p>
            <a:pPr algn="just" rtl="1"/>
            <a:r>
              <a:rPr lang="ar-EG" sz="3300" dirty="0">
                <a:solidFill>
                  <a:prstClr val="white"/>
                </a:solidFill>
              </a:rPr>
              <a:t>من أمـوال هـذا العـالم </a:t>
            </a:r>
            <a:endParaRPr lang="fr-FR" sz="3300" dirty="0">
              <a:solidFill>
                <a:prstClr val="white"/>
              </a:solidFill>
            </a:endParaRPr>
          </a:p>
          <a:p>
            <a:pPr algn="just" rtl="1"/>
            <a:r>
              <a:rPr lang="ar-EG" sz="3300" dirty="0">
                <a:solidFill>
                  <a:prstClr val="white"/>
                </a:solidFill>
              </a:rPr>
              <a:t>وليس لنـا شيء </a:t>
            </a:r>
            <a:endParaRPr lang="fr-FR" sz="3300" dirty="0">
              <a:solidFill>
                <a:prstClr val="white"/>
              </a:solidFill>
            </a:endParaRPr>
          </a:p>
          <a:p>
            <a:pPr algn="just" rtl="1"/>
            <a:r>
              <a:rPr lang="ar-EG" sz="3300" dirty="0">
                <a:solidFill>
                  <a:prstClr val="white"/>
                </a:solidFill>
              </a:rPr>
              <a:t>لكى نعطيـه صـدقـة.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Si nous sommes dépourvus</a:t>
            </a:r>
          </a:p>
          <a:p>
            <a:pPr algn="ctr"/>
            <a:r>
              <a:rPr lang="fr-FR" sz="2800" b="1" dirty="0">
                <a:solidFill>
                  <a:prstClr val="white"/>
                </a:solidFill>
                <a:latin typeface="Book Antiqua" pitchFamily="18" charset="0"/>
              </a:rPr>
              <a:t>Des richesses de ce monde</a:t>
            </a:r>
          </a:p>
          <a:p>
            <a:pPr algn="ctr"/>
            <a:r>
              <a:rPr lang="fr-FR" sz="2800" b="1" dirty="0">
                <a:solidFill>
                  <a:prstClr val="white"/>
                </a:solidFill>
                <a:latin typeface="Book Antiqua" pitchFamily="18" charset="0"/>
              </a:rPr>
              <a:t>Si nous n’avons pas de quoi</a:t>
            </a:r>
          </a:p>
          <a:p>
            <a:pPr algn="ctr"/>
            <a:r>
              <a:rPr lang="fr-FR" sz="2800" b="1" dirty="0">
                <a:solidFill>
                  <a:prstClr val="white"/>
                </a:solidFill>
                <a:latin typeface="Book Antiqua" pitchFamily="18" charset="0"/>
              </a:rPr>
              <a:t>Accorder la moindre aumône</a:t>
            </a:r>
          </a:p>
        </p:txBody>
      </p:sp>
      <p:sp>
        <p:nvSpPr>
          <p:cNvPr id="20" name="ZoneTexte 19">
            <a:extLst>
              <a:ext uri="{FF2B5EF4-FFF2-40B4-BE49-F238E27FC236}">
                <a16:creationId xmlns:a16="http://schemas.microsoft.com/office/drawing/2014/main" id="{345C03B9-B74C-A6C1-171C-960276E04E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28D602A-35CA-DBF3-2ED0-21B9BE3F2C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0355640"/>
      </p:ext>
    </p:extLst>
  </p:cSld>
  <p:clrMapOvr>
    <a:overrideClrMapping bg1="lt1" tx1="dk1" bg2="lt2" tx2="dk2" accent1="accent1" accent2="accent2" accent3="accent3" accent4="accent4" accent5="accent5" accent6="accent6" hlink="hlink" folHlink="folHlink"/>
  </p:clrMapOvr>
</p:sld>
</file>

<file path=ppt/slides/slide8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785104"/>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mpi`anamyi</a:t>
            </a:r>
            <a:r>
              <a:rPr lang="fr-FR" sz="2800" dirty="0">
                <a:solidFill>
                  <a:prstClr val="white"/>
                </a:solidFill>
                <a:latin typeface="CS Avva Shenouda" pitchFamily="34" charset="0"/>
              </a:rPr>
              <a:t> @ </a:t>
            </a:r>
            <a:r>
              <a:rPr lang="fr-FR" sz="2600" dirty="0" err="1">
                <a:solidFill>
                  <a:prstClr val="white"/>
                </a:solidFill>
                <a:latin typeface="CS Avva Shenouda" pitchFamily="34" charset="0"/>
              </a:rPr>
              <a:t>pimargarityc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e;nasencouenf</a:t>
            </a:r>
            <a:r>
              <a:rPr lang="fr-FR" sz="2600" dirty="0">
                <a:solidFill>
                  <a:prstClr val="white"/>
                </a:solidFill>
                <a:latin typeface="CS Avva Shenouda" pitchFamily="34" charset="0"/>
              </a:rPr>
              <a:t> </a:t>
            </a:r>
            <a:r>
              <a:rPr lang="fr-FR" sz="2800" dirty="0">
                <a:solidFill>
                  <a:prstClr val="white"/>
                </a:solidFill>
                <a:latin typeface="CS Avva Shenouda" pitchFamily="34" charset="0"/>
              </a:rPr>
              <a:t>@ piran </a:t>
            </a:r>
            <a:r>
              <a:rPr lang="fr-FR" sz="2800" dirty="0" err="1">
                <a:solidFill>
                  <a:prstClr val="white"/>
                </a:solidFill>
                <a:latin typeface="CS Avva Shenouda" pitchFamily="34" charset="0"/>
              </a:rPr>
              <a:t>etholj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a:t>
            </a:r>
          </a:p>
        </p:txBody>
      </p:sp>
      <p:sp>
        <p:nvSpPr>
          <p:cNvPr id="11" name="Rectangle 10"/>
          <p:cNvSpPr/>
          <p:nvPr/>
        </p:nvSpPr>
        <p:spPr>
          <a:xfrm>
            <a:off x="5004048" y="417169"/>
            <a:ext cx="3816424" cy="1938992"/>
          </a:xfrm>
          <a:prstGeom prst="rect">
            <a:avLst/>
          </a:prstGeom>
        </p:spPr>
        <p:txBody>
          <a:bodyPr wrap="square">
            <a:spAutoFit/>
          </a:bodyPr>
          <a:lstStyle/>
          <a:p>
            <a:pPr algn="just" rtl="1"/>
            <a:r>
              <a:rPr lang="ar-EG" sz="3000" dirty="0">
                <a:solidFill>
                  <a:prstClr val="white"/>
                </a:solidFill>
              </a:rPr>
              <a:t>فلنـا الجـوهـرة اللؤلؤة </a:t>
            </a:r>
            <a:endParaRPr lang="fr-FR" sz="3000" dirty="0">
              <a:solidFill>
                <a:prstClr val="white"/>
              </a:solidFill>
            </a:endParaRPr>
          </a:p>
          <a:p>
            <a:pPr algn="just" rtl="1"/>
            <a:r>
              <a:rPr lang="ar-EG" sz="3000" dirty="0">
                <a:solidFill>
                  <a:prstClr val="white"/>
                </a:solidFill>
              </a:rPr>
              <a:t>الكثيرة الثمـن </a:t>
            </a:r>
            <a:endParaRPr lang="fr-FR" sz="3000" dirty="0">
              <a:solidFill>
                <a:prstClr val="white"/>
              </a:solidFill>
            </a:endParaRPr>
          </a:p>
          <a:p>
            <a:pPr algn="just" rtl="1"/>
            <a:r>
              <a:rPr lang="ar-EG" sz="3000" dirty="0">
                <a:solidFill>
                  <a:prstClr val="white"/>
                </a:solidFill>
              </a:rPr>
              <a:t>الاسم الحلـو المملـوء مجـدًا. </a:t>
            </a:r>
            <a:endParaRPr lang="fr-FR" sz="3000" dirty="0">
              <a:solidFill>
                <a:prstClr val="white"/>
              </a:solidFill>
            </a:endParaRPr>
          </a:p>
          <a:p>
            <a:pPr algn="just" rtl="1"/>
            <a:r>
              <a:rPr lang="ar-EG" sz="3000" dirty="0">
                <a:solidFill>
                  <a:prstClr val="white"/>
                </a:solidFill>
              </a:rPr>
              <a:t>الـذي لـربنا يسـوع المسيـح.</a:t>
            </a:r>
            <a:endParaRPr lang="fr-FR" sz="30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Nous avons le fin joyau</a:t>
            </a:r>
          </a:p>
          <a:p>
            <a:pPr algn="ctr"/>
            <a:r>
              <a:rPr lang="fr-FR" sz="2800" b="1" dirty="0">
                <a:solidFill>
                  <a:prstClr val="white"/>
                </a:solidFill>
                <a:latin typeface="Book Antiqua" pitchFamily="18" charset="0"/>
              </a:rPr>
              <a:t>La perle de grande valeur</a:t>
            </a:r>
          </a:p>
          <a:p>
            <a:pPr algn="ctr"/>
            <a:r>
              <a:rPr lang="fr-FR" sz="2800" b="1" dirty="0">
                <a:solidFill>
                  <a:prstClr val="white"/>
                </a:solidFill>
                <a:latin typeface="Book Antiqua" pitchFamily="18" charset="0"/>
              </a:rPr>
              <a:t>Le beau Nom rempli de gloire</a:t>
            </a:r>
          </a:p>
          <a:p>
            <a:pPr algn="ctr"/>
            <a:r>
              <a:rPr lang="fr-FR" sz="2800" b="1" dirty="0">
                <a:solidFill>
                  <a:prstClr val="white"/>
                </a:solidFill>
                <a:latin typeface="Book Antiqua" pitchFamily="18" charset="0"/>
              </a:rPr>
              <a:t>De notre Seigneur Jésus</a:t>
            </a:r>
          </a:p>
        </p:txBody>
      </p:sp>
      <p:sp>
        <p:nvSpPr>
          <p:cNvPr id="20" name="ZoneTexte 19">
            <a:extLst>
              <a:ext uri="{FF2B5EF4-FFF2-40B4-BE49-F238E27FC236}">
                <a16:creationId xmlns:a16="http://schemas.microsoft.com/office/drawing/2014/main" id="{34C0D507-6F6D-6005-5FF8-85B9327C40C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D77D544-C321-50B5-EC85-D633048083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2167253"/>
      </p:ext>
    </p:extLst>
  </p:cSld>
  <p:clrMapOvr>
    <a:overrideClrMapping bg1="lt1" tx1="dk1" bg2="lt2" tx2="dk2" accent1="accent1" accent2="accent2" accent3="accent3" accent4="accent4" accent5="accent5" accent6="accent6" hlink="hlink" folHlink="folHlink"/>
  </p:clrMapOvr>
</p:sld>
</file>

<file path=ppt/slides/slide8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ansanmoun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etcaqoun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fnaaiten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nrama`o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nhanke,wouni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اذا ما لازمنـاه </a:t>
            </a:r>
            <a:endParaRPr lang="fr-FR" sz="3300" dirty="0">
              <a:solidFill>
                <a:prstClr val="white"/>
              </a:solidFill>
            </a:endParaRPr>
          </a:p>
          <a:p>
            <a:pPr algn="just" rtl="1"/>
            <a:r>
              <a:rPr lang="ar-EG" sz="3300" dirty="0">
                <a:solidFill>
                  <a:prstClr val="white"/>
                </a:solidFill>
              </a:rPr>
              <a:t>في إنساننـا </a:t>
            </a:r>
            <a:r>
              <a:rPr lang="ar-EG" sz="3300" dirty="0" err="1">
                <a:solidFill>
                  <a:prstClr val="white"/>
                </a:solidFill>
              </a:rPr>
              <a:t>الـداخلى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فهـو يجعلنـا أغنيـاء </a:t>
            </a:r>
            <a:endParaRPr lang="fr-FR" sz="3300" dirty="0">
              <a:solidFill>
                <a:prstClr val="white"/>
              </a:solidFill>
            </a:endParaRPr>
          </a:p>
          <a:p>
            <a:pPr algn="just" rtl="1"/>
            <a:r>
              <a:rPr lang="ar-EG" sz="3300" dirty="0">
                <a:solidFill>
                  <a:prstClr val="white"/>
                </a:solidFill>
              </a:rPr>
              <a:t>حتى نعطى آخـريـن.</a:t>
            </a:r>
            <a:endParaRPr lang="fr-FR" sz="3300" dirty="0">
              <a:solidFill>
                <a:prstClr val="white"/>
              </a:solidFill>
            </a:endParaRPr>
          </a:p>
        </p:txBody>
      </p:sp>
      <p:sp>
        <p:nvSpPr>
          <p:cNvPr id="12" name="Rectangle 11"/>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S’Il habite toujours en nous</a:t>
            </a:r>
          </a:p>
          <a:p>
            <a:pPr algn="ctr"/>
            <a:r>
              <a:rPr lang="fr-FR" sz="2800" b="1" dirty="0">
                <a:solidFill>
                  <a:prstClr val="white"/>
                </a:solidFill>
                <a:latin typeface="Book Antiqua" pitchFamily="18" charset="0"/>
              </a:rPr>
              <a:t>Et nous accompagne toujours</a:t>
            </a:r>
          </a:p>
          <a:p>
            <a:pPr algn="ctr"/>
            <a:r>
              <a:rPr lang="fr-FR" sz="2800" b="1" dirty="0">
                <a:solidFill>
                  <a:prstClr val="white"/>
                </a:solidFill>
                <a:latin typeface="Book Antiqua" pitchFamily="18" charset="0"/>
              </a:rPr>
              <a:t>Sa présence nous enrichit</a:t>
            </a:r>
          </a:p>
          <a:p>
            <a:pPr algn="ctr"/>
            <a:r>
              <a:rPr lang="fr-FR" sz="2800" b="1" dirty="0">
                <a:solidFill>
                  <a:prstClr val="white"/>
                </a:solidFill>
                <a:latin typeface="Book Antiqua" pitchFamily="18" charset="0"/>
              </a:rPr>
              <a:t>Pour que nous donnions aux autres</a:t>
            </a:r>
          </a:p>
        </p:txBody>
      </p:sp>
      <p:sp>
        <p:nvSpPr>
          <p:cNvPr id="20" name="ZoneTexte 19">
            <a:extLst>
              <a:ext uri="{FF2B5EF4-FFF2-40B4-BE49-F238E27FC236}">
                <a16:creationId xmlns:a16="http://schemas.microsoft.com/office/drawing/2014/main" id="{BDC61C43-262F-D5D2-5AE1-7C017D604B5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A9399DB-14E1-FC66-85F3-DEDD788E3C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6906889"/>
      </p:ext>
    </p:extLst>
  </p:cSld>
  <p:clrMapOvr>
    <a:overrideClrMapping bg1="lt1" tx1="dk1" bg2="lt2" tx2="dk2" accent1="accent1" accent2="accent2" accent3="accent3" accent4="accent4" accent5="accent5" accent6="accent6" hlink="hlink" folHlink="folHlink"/>
  </p:clrMapOvr>
</p:sld>
</file>

<file path=ppt/slides/slide8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Ni`,</a:t>
            </a:r>
            <a:r>
              <a:rPr lang="fr-FR" sz="2800" dirty="0" err="1">
                <a:solidFill>
                  <a:prstClr val="white"/>
                </a:solidFill>
                <a:latin typeface="CS Avva Shenouda" pitchFamily="34" charset="0"/>
              </a:rPr>
              <a:t>ryma</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pai </a:t>
            </a:r>
            <a:r>
              <a:rPr lang="fr-FR" sz="2800" dirty="0" err="1">
                <a:solidFill>
                  <a:prstClr val="white"/>
                </a:solidFill>
                <a:latin typeface="CS Avva Shenouda" pitchFamily="34" charset="0"/>
              </a:rPr>
              <a:t>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e;nacini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ncwou</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vnohem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melety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mPefran</a:t>
            </a:r>
            <a:r>
              <a:rPr lang="fr-FR" sz="2800" dirty="0">
                <a:solidFill>
                  <a:prstClr val="white"/>
                </a:solidFill>
                <a:latin typeface="CS Avva Shenouda" pitchFamily="34" charset="0"/>
              </a:rPr>
              <a:t> =e=;=u</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ليست أمـوال هـذا العالـم </a:t>
            </a:r>
            <a:endParaRPr lang="fr-FR" sz="3300" dirty="0">
              <a:solidFill>
                <a:prstClr val="white"/>
              </a:solidFill>
            </a:endParaRPr>
          </a:p>
          <a:p>
            <a:pPr algn="just" rtl="1"/>
            <a:r>
              <a:rPr lang="ar-EG" sz="3300" dirty="0">
                <a:solidFill>
                  <a:prstClr val="white"/>
                </a:solidFill>
              </a:rPr>
              <a:t>الـزائـل التى نطلبها </a:t>
            </a:r>
            <a:endParaRPr lang="fr-FR" sz="3300" dirty="0">
              <a:solidFill>
                <a:prstClr val="white"/>
              </a:solidFill>
            </a:endParaRPr>
          </a:p>
          <a:p>
            <a:pPr algn="just" rtl="1"/>
            <a:r>
              <a:rPr lang="ar-EG" sz="3300" dirty="0">
                <a:solidFill>
                  <a:prstClr val="white"/>
                </a:solidFill>
              </a:rPr>
              <a:t>بـل خلاص نفـوسنا </a:t>
            </a:r>
            <a:endParaRPr lang="fr-FR" sz="3300" dirty="0">
              <a:solidFill>
                <a:prstClr val="white"/>
              </a:solidFill>
            </a:endParaRPr>
          </a:p>
          <a:p>
            <a:pPr algn="just" rtl="1"/>
            <a:r>
              <a:rPr lang="ar-EG" sz="3300" dirty="0">
                <a:solidFill>
                  <a:prstClr val="white"/>
                </a:solidFill>
              </a:rPr>
              <a:t>بتلاوة اسمه القـدوس.</a:t>
            </a:r>
            <a:endParaRPr lang="fr-FR" sz="3300" dirty="0">
              <a:solidFill>
                <a:prstClr val="white"/>
              </a:solidFill>
            </a:endParaRPr>
          </a:p>
        </p:txBody>
      </p:sp>
      <p:sp>
        <p:nvSpPr>
          <p:cNvPr id="12" name="Rectangle 11"/>
          <p:cNvSpPr/>
          <p:nvPr/>
        </p:nvSpPr>
        <p:spPr>
          <a:xfrm>
            <a:off x="1763688" y="2931790"/>
            <a:ext cx="5778642" cy="1815882"/>
          </a:xfrm>
          <a:prstGeom prst="rect">
            <a:avLst/>
          </a:prstGeom>
        </p:spPr>
        <p:txBody>
          <a:bodyPr wrap="square">
            <a:spAutoFit/>
          </a:bodyPr>
          <a:lstStyle/>
          <a:p>
            <a:pPr algn="ctr"/>
            <a:r>
              <a:rPr lang="fr-FR" sz="2800" b="1" dirty="0">
                <a:solidFill>
                  <a:prstClr val="white"/>
                </a:solidFill>
                <a:latin typeface="Book Antiqua" pitchFamily="18" charset="0"/>
              </a:rPr>
              <a:t>Nous ne Te demandons pas</a:t>
            </a:r>
          </a:p>
          <a:p>
            <a:pPr algn="ctr"/>
            <a:r>
              <a:rPr lang="fr-FR" sz="2800" b="1" dirty="0">
                <a:solidFill>
                  <a:prstClr val="white"/>
                </a:solidFill>
                <a:latin typeface="Book Antiqua" pitchFamily="18" charset="0"/>
              </a:rPr>
              <a:t>Les biens de ce monde vain</a:t>
            </a:r>
          </a:p>
          <a:p>
            <a:pPr algn="ctr"/>
            <a:r>
              <a:rPr lang="fr-FR" sz="2800" b="1" dirty="0">
                <a:solidFill>
                  <a:prstClr val="white"/>
                </a:solidFill>
                <a:latin typeface="Book Antiqua" pitchFamily="18" charset="0"/>
              </a:rPr>
              <a:t>Mais le salut de nos âmes</a:t>
            </a:r>
          </a:p>
          <a:p>
            <a:pPr algn="ctr"/>
            <a:r>
              <a:rPr lang="fr-FR" sz="2800" b="1" dirty="0">
                <a:solidFill>
                  <a:prstClr val="white"/>
                </a:solidFill>
                <a:latin typeface="Book Antiqua" pitchFamily="18" charset="0"/>
              </a:rPr>
              <a:t>En invoquant ton Nom Saint</a:t>
            </a:r>
          </a:p>
        </p:txBody>
      </p:sp>
      <p:sp>
        <p:nvSpPr>
          <p:cNvPr id="20" name="ZoneTexte 19">
            <a:extLst>
              <a:ext uri="{FF2B5EF4-FFF2-40B4-BE49-F238E27FC236}">
                <a16:creationId xmlns:a16="http://schemas.microsoft.com/office/drawing/2014/main" id="{D8F6DCA1-018D-CE8E-BCE9-034BD9AD035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B8CACBC-2B8B-729B-F4B1-8A64740A3B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5126200"/>
      </p:ext>
    </p:extLst>
  </p:cSld>
  <p:clrMapOvr>
    <a:overrideClrMapping bg1="lt1" tx1="dk1" bg2="lt2" tx2="dk2" accent1="accent1" accent2="accent2" accent3="accent3" accent4="accent4" accent5="accent5" accent6="accent6" hlink="hlink" folHlink="folHlink"/>
  </p:clrMapOvr>
</p:sld>
</file>

<file path=ppt/slides/slide8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69503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ansaner'alin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ou`hloj</a:t>
            </a:r>
            <a:r>
              <a:rPr lang="fr-FR" sz="2800" dirty="0">
                <a:solidFill>
                  <a:prstClr val="white"/>
                </a:solidFill>
                <a:latin typeface="CS Avva Shenouda" pitchFamily="34" charset="0"/>
              </a:rPr>
              <a:t> @ je Pen¡ </a:t>
            </a:r>
            <a:r>
              <a:rPr lang="fr-FR" sz="2800" dirty="0" err="1">
                <a:solidFill>
                  <a:prstClr val="white"/>
                </a:solidFill>
                <a:latin typeface="CS Avva Shenouda" pitchFamily="34" charset="0"/>
              </a:rPr>
              <a:t>Iycouc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a:t>
            </a:r>
          </a:p>
        </p:txBody>
      </p:sp>
      <p:sp>
        <p:nvSpPr>
          <p:cNvPr id="11" name="Rectangle 10"/>
          <p:cNvSpPr/>
          <p:nvPr/>
        </p:nvSpPr>
        <p:spPr>
          <a:xfrm>
            <a:off x="5004048" y="687199"/>
            <a:ext cx="3816424" cy="2123658"/>
          </a:xfrm>
          <a:prstGeom prst="rect">
            <a:avLst/>
          </a:prstGeom>
        </p:spPr>
        <p:txBody>
          <a:bodyPr wrap="square">
            <a:spAutoFit/>
          </a:bodyPr>
          <a:lstStyle/>
          <a:p>
            <a:pPr algn="just" rtl="1"/>
            <a:r>
              <a:rPr lang="ar-EG" sz="3200" dirty="0">
                <a:solidFill>
                  <a:prstClr val="white"/>
                </a:solidFill>
              </a:rPr>
              <a:t>إذا ما رتلنا </a:t>
            </a:r>
            <a:endParaRPr lang="fr-FR" sz="3200" dirty="0">
              <a:solidFill>
                <a:prstClr val="white"/>
              </a:solidFill>
            </a:endParaRPr>
          </a:p>
          <a:p>
            <a:pPr algn="just" rtl="1"/>
            <a:r>
              <a:rPr lang="ar-EG" sz="3200" dirty="0">
                <a:solidFill>
                  <a:prstClr val="white"/>
                </a:solidFill>
              </a:rPr>
              <a:t>فلنقل بعذوبة. </a:t>
            </a:r>
            <a:endParaRPr lang="fr-FR" sz="3200" dirty="0">
              <a:solidFill>
                <a:prstClr val="white"/>
              </a:solidFill>
            </a:endParaRPr>
          </a:p>
          <a:p>
            <a:pPr algn="just" rtl="1"/>
            <a:r>
              <a:rPr lang="ar-EG" sz="3200" dirty="0">
                <a:solidFill>
                  <a:prstClr val="white"/>
                </a:solidFill>
              </a:rPr>
              <a:t>يا ربنا يسوع المسيح. </a:t>
            </a:r>
            <a:endParaRPr lang="fr-FR" sz="3200" dirty="0">
              <a:solidFill>
                <a:prstClr val="white"/>
              </a:solidFill>
            </a:endParaRPr>
          </a:p>
          <a:p>
            <a:pPr algn="just" rtl="1"/>
            <a:r>
              <a:rPr lang="ar-EG" sz="3200" dirty="0">
                <a:solidFill>
                  <a:prstClr val="white"/>
                </a:solidFill>
              </a:rPr>
              <a:t>اصنع رحمة مع نفوسنا</a:t>
            </a:r>
            <a:endParaRPr lang="fr-FR" sz="32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quand nous chanterons </a:t>
            </a:r>
          </a:p>
          <a:p>
            <a:pPr algn="ctr"/>
            <a:r>
              <a:rPr lang="fr-FR" sz="2800" b="1" dirty="0">
                <a:solidFill>
                  <a:prstClr val="white"/>
                </a:solidFill>
                <a:latin typeface="Book Antiqua" pitchFamily="18" charset="0"/>
              </a:rPr>
              <a:t>Entonnons avec douceur</a:t>
            </a:r>
          </a:p>
          <a:p>
            <a:pPr algn="ctr"/>
            <a:r>
              <a:rPr lang="fr-FR" sz="2800" b="1" dirty="0">
                <a:solidFill>
                  <a:prstClr val="white"/>
                </a:solidFill>
                <a:latin typeface="Book Antiqua" pitchFamily="18" charset="0"/>
              </a:rPr>
              <a:t>Jésus-Christ notre Seigneur</a:t>
            </a:r>
          </a:p>
          <a:p>
            <a:pPr algn="ctr"/>
            <a:r>
              <a:rPr lang="fr-FR" sz="2800" b="1" dirty="0">
                <a:solidFill>
                  <a:prstClr val="white"/>
                </a:solidFill>
                <a:latin typeface="Book Antiqua" pitchFamily="18" charset="0"/>
              </a:rPr>
              <a:t>Traite nos âmes avec pitié</a:t>
            </a:r>
          </a:p>
        </p:txBody>
      </p:sp>
      <p:sp>
        <p:nvSpPr>
          <p:cNvPr id="13" name="Rectangle 12"/>
          <p:cNvSpPr/>
          <p:nvPr/>
        </p:nvSpPr>
        <p:spPr>
          <a:xfrm>
            <a:off x="1331640" y="111063"/>
            <a:ext cx="6480720" cy="408459"/>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fr-FR" sz="1500" dirty="0">
                <a:ln w="0"/>
                <a:solidFill>
                  <a:schemeClr val="bg1"/>
                </a:solidFill>
                <a:effectLst>
                  <a:outerShdw blurRad="38100" dist="19050" dir="2700000" algn="tl" rotWithShape="0">
                    <a:schemeClr val="dk1">
                      <a:alpha val="40000"/>
                    </a:schemeClr>
                  </a:outerShdw>
                </a:effectLst>
              </a:rPr>
              <a:t>Conclusion de la </a:t>
            </a:r>
            <a:r>
              <a:rPr lang="fr-FR" sz="1500" dirty="0" err="1">
                <a:ln w="0"/>
                <a:solidFill>
                  <a:schemeClr val="bg1"/>
                </a:solidFill>
                <a:effectLst>
                  <a:outerShdw blurRad="38100" dist="19050" dir="2700000" algn="tl" rotWithShape="0">
                    <a:schemeClr val="dk1">
                      <a:alpha val="40000"/>
                    </a:schemeClr>
                  </a:outerShdw>
                </a:effectLst>
              </a:rPr>
              <a:t>Psalie</a:t>
            </a:r>
            <a:r>
              <a:rPr lang="fr-FR" sz="1500" dirty="0">
                <a:ln w="0"/>
                <a:solidFill>
                  <a:schemeClr val="bg1"/>
                </a:solidFill>
                <a:effectLst>
                  <a:outerShdw blurRad="38100" dist="19050" dir="2700000" algn="tl" rotWithShape="0">
                    <a:schemeClr val="dk1">
                      <a:alpha val="40000"/>
                    </a:schemeClr>
                  </a:outerShdw>
                </a:effectLst>
              </a:rPr>
              <a:t> &amp; Introduction à la </a:t>
            </a:r>
            <a:r>
              <a:rPr lang="fr-FR" sz="1500" dirty="0" err="1">
                <a:ln w="0"/>
                <a:solidFill>
                  <a:schemeClr val="bg1"/>
                </a:solidFill>
                <a:effectLst>
                  <a:outerShdw blurRad="38100" dist="19050" dir="2700000" algn="tl" rotWithShape="0">
                    <a:schemeClr val="dk1">
                      <a:alpha val="40000"/>
                    </a:schemeClr>
                  </a:outerShdw>
                </a:effectLst>
              </a:rPr>
              <a:t>Théotokie</a:t>
            </a:r>
            <a:r>
              <a:rPr lang="fr-FR" sz="1500" dirty="0">
                <a:ln w="0"/>
                <a:solidFill>
                  <a:schemeClr val="bg1"/>
                </a:solidFill>
                <a:effectLst>
                  <a:outerShdw blurRad="38100" dist="19050" dir="2700000" algn="tl" rotWithShape="0">
                    <a:schemeClr val="dk1">
                      <a:alpha val="40000"/>
                    </a:schemeClr>
                  </a:outerShdw>
                </a:effectLst>
              </a:rPr>
              <a:t> </a:t>
            </a:r>
            <a:r>
              <a:rPr lang="fr-FR" sz="1500" dirty="0" err="1">
                <a:ln w="0"/>
                <a:solidFill>
                  <a:schemeClr val="bg1"/>
                </a:solidFill>
                <a:effectLst>
                  <a:outerShdw blurRad="38100" dist="19050" dir="2700000" algn="tl" rotWithShape="0">
                    <a:schemeClr val="dk1">
                      <a:alpha val="40000"/>
                    </a:schemeClr>
                  </a:outerShdw>
                </a:effectLst>
              </a:rPr>
              <a:t>Watos</a:t>
            </a:r>
            <a:r>
              <a:rPr lang="fr-FR" sz="1500" dirty="0">
                <a:ln w="0"/>
                <a:solidFill>
                  <a:schemeClr val="bg1"/>
                </a:solidFill>
                <a:effectLst>
                  <a:outerShdw blurRad="38100" dist="19050" dir="2700000" algn="tl" rotWithShape="0">
                    <a:schemeClr val="dk1">
                      <a:alpha val="40000"/>
                    </a:schemeClr>
                  </a:outerShdw>
                </a:effectLst>
              </a:rPr>
              <a:t> (Mercredi)</a:t>
            </a:r>
          </a:p>
        </p:txBody>
      </p:sp>
      <p:sp>
        <p:nvSpPr>
          <p:cNvPr id="33" name="ZoneTexte 32">
            <a:extLst>
              <a:ext uri="{FF2B5EF4-FFF2-40B4-BE49-F238E27FC236}">
                <a16:creationId xmlns:a16="http://schemas.microsoft.com/office/drawing/2014/main" id="{C7CA329C-925F-1003-ECFA-7448C8A6235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34" name="ZoneTexte 33">
            <a:hlinkClick r:id="rId2" action="ppaction://hlinksldjump"/>
            <a:extLst>
              <a:ext uri="{FF2B5EF4-FFF2-40B4-BE49-F238E27FC236}">
                <a16:creationId xmlns:a16="http://schemas.microsoft.com/office/drawing/2014/main" id="{4C741647-EAB7-FC17-AA68-311CE5786C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5434068"/>
      </p:ext>
    </p:extLst>
  </p:cSld>
  <p:clrMapOvr>
    <a:overrideClrMapping bg1="lt1" tx1="dk1" bg2="lt2" tx2="dk2" accent1="accent1" accent2="accent2" accent3="accent3" accent4="accent4" accent5="accent5" accent6="accent6" hlink="hlink" folHlink="folHlink"/>
  </p:clrMapOvr>
</p:sld>
</file>

<file path=ppt/slides/slide8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9"/>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 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ictouc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المجد للآب والابن. </a:t>
            </a:r>
            <a:endParaRPr lang="fr-FR" sz="3300" dirty="0">
              <a:solidFill>
                <a:prstClr val="white"/>
              </a:solidFill>
            </a:endParaRPr>
          </a:p>
          <a:p>
            <a:pPr algn="just" rtl="1"/>
            <a:r>
              <a:rPr lang="ar-EG" sz="3300" dirty="0">
                <a:solidFill>
                  <a:prstClr val="white"/>
                </a:solidFill>
              </a:rPr>
              <a:t>والروح القدوس. </a:t>
            </a:r>
            <a:endParaRPr lang="fr-FR" sz="3300" dirty="0">
              <a:solidFill>
                <a:prstClr val="white"/>
              </a:solidFill>
            </a:endParaRPr>
          </a:p>
          <a:p>
            <a:pPr algn="just" rtl="1"/>
            <a:r>
              <a:rPr lang="ar-EG" sz="3300" dirty="0">
                <a:solidFill>
                  <a:prstClr val="white"/>
                </a:solidFill>
              </a:rPr>
              <a:t>الآن وكل أوان. </a:t>
            </a:r>
            <a:endParaRPr lang="fr-FR" sz="3300" dirty="0">
              <a:solidFill>
                <a:prstClr val="white"/>
              </a:solidFill>
            </a:endParaRPr>
          </a:p>
          <a:p>
            <a:pPr algn="just" rtl="1"/>
            <a:r>
              <a:rPr lang="ar-EG" sz="3300" dirty="0">
                <a:solidFill>
                  <a:prstClr val="white"/>
                </a:solidFill>
              </a:rPr>
              <a:t>والى دهر الداهرين آمين</a:t>
            </a:r>
            <a:endParaRPr lang="fr-FR" sz="3300" dirty="0">
              <a:solidFill>
                <a:prstClr val="white"/>
              </a:solidFill>
            </a:endParaRPr>
          </a:p>
        </p:txBody>
      </p:sp>
      <p:sp>
        <p:nvSpPr>
          <p:cNvPr id="12" name="Rectangle 11"/>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Toute gloire soit au Père</a:t>
            </a:r>
          </a:p>
          <a:p>
            <a:pPr algn="ctr"/>
            <a:r>
              <a:rPr lang="fr-FR" sz="2800" b="1" dirty="0">
                <a:solidFill>
                  <a:prstClr val="white"/>
                </a:solidFill>
                <a:latin typeface="Book Antiqua" pitchFamily="18" charset="0"/>
              </a:rPr>
              <a:t>Au Fils, et au Saint-Esprit </a:t>
            </a:r>
          </a:p>
          <a:p>
            <a:pPr algn="ctr"/>
            <a:r>
              <a:rPr lang="fr-FR" sz="2800" b="1" dirty="0">
                <a:solidFill>
                  <a:prstClr val="white"/>
                </a:solidFill>
                <a:latin typeface="Book Antiqua" pitchFamily="18" charset="0"/>
              </a:rPr>
              <a:t>Maintenant et pour toujours</a:t>
            </a:r>
          </a:p>
          <a:p>
            <a:pPr algn="ctr"/>
            <a:r>
              <a:rPr lang="fr-FR" sz="2800" b="1" dirty="0">
                <a:solidFill>
                  <a:prstClr val="white"/>
                </a:solidFill>
                <a:latin typeface="Book Antiqua" pitchFamily="18" charset="0"/>
              </a:rPr>
              <a:t>Pour les siècles des siècles, Amen. </a:t>
            </a:r>
          </a:p>
        </p:txBody>
      </p:sp>
      <p:sp>
        <p:nvSpPr>
          <p:cNvPr id="20" name="ZoneTexte 19">
            <a:extLst>
              <a:ext uri="{FF2B5EF4-FFF2-40B4-BE49-F238E27FC236}">
                <a16:creationId xmlns:a16="http://schemas.microsoft.com/office/drawing/2014/main" id="{73FB2842-77F5-AB4E-31F8-52D8C196C2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C59A00C-FB73-1DCE-53BB-BCD7D1473D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0897492"/>
      </p:ext>
    </p:extLst>
  </p:cSld>
  <p:clrMapOvr>
    <a:overrideClrMapping bg1="lt1" tx1="dk1" bg2="lt2" tx2="dk2" accent1="accent1" accent2="accent2" accent3="accent3" accent4="accent4" accent5="accent5" accent6="accent6" hlink="hlink" folHlink="folHlink"/>
  </p:clrMapOvr>
</p:sld>
</file>

<file path=ppt/slides/slide8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584775"/>
          </a:xfrm>
          <a:prstGeom prst="rect">
            <a:avLst/>
          </a:prstGeom>
        </p:spPr>
        <p:txBody>
          <a:bodyPr wrap="square">
            <a:spAutoFit/>
          </a:bodyPr>
          <a:lstStyle/>
          <a:p>
            <a:pPr algn="ctr"/>
            <a:r>
              <a:rPr lang="fr-FR" sz="3200" dirty="0">
                <a:solidFill>
                  <a:prstClr val="white"/>
                </a:solidFill>
                <a:latin typeface="CS Avva Shenouda" pitchFamily="34" charset="0"/>
              </a:rPr>
              <a:t>};e`</a:t>
            </a:r>
            <a:r>
              <a:rPr lang="fr-FR" sz="3200" dirty="0" err="1">
                <a:solidFill>
                  <a:prstClr val="white"/>
                </a:solidFill>
                <a:latin typeface="CS Avva Shenouda" pitchFamily="34" charset="0"/>
              </a:rPr>
              <a:t>otoki</a:t>
            </a:r>
            <a:r>
              <a:rPr lang="fr-FR" sz="3200" dirty="0">
                <a:solidFill>
                  <a:prstClr val="white"/>
                </a:solidFill>
                <a:latin typeface="CS Avva Shenouda" pitchFamily="34" charset="0"/>
              </a:rPr>
              <a:t>`a `m`Pi`</a:t>
            </a:r>
            <a:r>
              <a:rPr lang="fr-FR" sz="3200" dirty="0" err="1">
                <a:solidFill>
                  <a:prstClr val="white"/>
                </a:solidFill>
                <a:latin typeface="CS Avva Shenouda" pitchFamily="34" charset="0"/>
              </a:rPr>
              <a:t>ftou</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y,oc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Batoc</a:t>
            </a:r>
            <a:endParaRPr lang="fr-FR" sz="3200" dirty="0">
              <a:solidFill>
                <a:prstClr val="white"/>
              </a:solidFill>
              <a:latin typeface="CS Avva Shenouda" pitchFamily="34" charset="0"/>
            </a:endParaRPr>
          </a:p>
        </p:txBody>
      </p:sp>
      <p:sp>
        <p:nvSpPr>
          <p:cNvPr id="7" name="Rectangle 6"/>
          <p:cNvSpPr/>
          <p:nvPr/>
        </p:nvSpPr>
        <p:spPr>
          <a:xfrm>
            <a:off x="1143000" y="2969389"/>
            <a:ext cx="6858000" cy="1200329"/>
          </a:xfrm>
          <a:prstGeom prst="rect">
            <a:avLst/>
          </a:prstGeom>
        </p:spPr>
        <p:txBody>
          <a:bodyPr wrap="square">
            <a:spAutoFit/>
          </a:bodyPr>
          <a:lstStyle/>
          <a:p>
            <a:pPr algn="ctr"/>
            <a:r>
              <a:rPr lang="fr-FR" sz="3600" b="1" dirty="0">
                <a:solidFill>
                  <a:prstClr val="white"/>
                </a:solidFill>
                <a:latin typeface="Book Antiqua" pitchFamily="18" charset="0"/>
              </a:rPr>
              <a:t>Théotokie du mercredi sur la mélodie </a:t>
            </a:r>
            <a:r>
              <a:rPr lang="fr-FR" sz="3600" b="1" dirty="0" err="1">
                <a:solidFill>
                  <a:prstClr val="white"/>
                </a:solidFill>
                <a:latin typeface="Book Antiqua" pitchFamily="18" charset="0"/>
              </a:rPr>
              <a:t>Watos</a:t>
            </a:r>
            <a:endParaRPr lang="fr-FR" sz="3600" b="1" dirty="0">
              <a:solidFill>
                <a:prstClr val="white"/>
              </a:solidFill>
              <a:latin typeface="Book Antiqua" pitchFamily="18" charset="0"/>
            </a:endParaRPr>
          </a:p>
        </p:txBody>
      </p:sp>
      <p:sp>
        <p:nvSpPr>
          <p:cNvPr id="10" name="Rectangle 9">
            <a:extLst>
              <a:ext uri="{FF2B5EF4-FFF2-40B4-BE49-F238E27FC236}">
                <a16:creationId xmlns:a16="http://schemas.microsoft.com/office/drawing/2014/main" id="{835B47D5-A953-4F01-9192-8311F326F098}"/>
              </a:ext>
            </a:extLst>
          </p:cNvPr>
          <p:cNvSpPr/>
          <p:nvPr/>
        </p:nvSpPr>
        <p:spPr>
          <a:xfrm>
            <a:off x="3098548" y="1836956"/>
            <a:ext cx="3228769" cy="584775"/>
          </a:xfrm>
          <a:prstGeom prst="rect">
            <a:avLst/>
          </a:prstGeom>
        </p:spPr>
        <p:txBody>
          <a:bodyPr wrap="none">
            <a:spAutoFit/>
          </a:bodyPr>
          <a:lstStyle/>
          <a:p>
            <a:r>
              <a:rPr lang="ar-AE" sz="3200" b="1" dirty="0" err="1">
                <a:solidFill>
                  <a:schemeClr val="bg1"/>
                </a:solidFill>
              </a:rPr>
              <a:t>ثيؤطوكية</a:t>
            </a:r>
            <a:r>
              <a:rPr lang="ar-AE" sz="3200" b="1" dirty="0">
                <a:solidFill>
                  <a:schemeClr val="bg1"/>
                </a:solidFill>
              </a:rPr>
              <a:t> يوم الاربعاء</a:t>
            </a:r>
          </a:p>
        </p:txBody>
      </p:sp>
      <p:sp>
        <p:nvSpPr>
          <p:cNvPr id="18" name="ZoneTexte 17">
            <a:extLst>
              <a:ext uri="{FF2B5EF4-FFF2-40B4-BE49-F238E27FC236}">
                <a16:creationId xmlns:a16="http://schemas.microsoft.com/office/drawing/2014/main" id="{9A47565B-A8DD-5DDB-3CB2-8A4405089CC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D1DE29BD-F9D2-B19D-E745-F21E663778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7513982"/>
      </p:ext>
    </p:extLst>
  </p:cSld>
  <p:clrMapOvr>
    <a:overrideClrMapping bg1="lt1" tx1="dk1" bg2="lt2" tx2="dk2" accent1="accent1" accent2="accent2" accent3="accent3" accent4="accent4" accent5="accent5" accent6="accent6" hlink="hlink" folHlink="folHlink"/>
  </p:clrMapOvr>
</p:sld>
</file>

<file path=ppt/slides/slide8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Nitagma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nnemakaricmoc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mah`cnou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كل الطغمات السمائية </a:t>
            </a:r>
            <a:endParaRPr lang="fr-FR" sz="3200" dirty="0">
              <a:solidFill>
                <a:prstClr val="white"/>
              </a:solidFill>
            </a:endParaRPr>
          </a:p>
          <a:p>
            <a:pPr algn="just" rtl="1"/>
            <a:r>
              <a:rPr lang="ar-EG" sz="3200" dirty="0">
                <a:solidFill>
                  <a:prstClr val="white"/>
                </a:solidFill>
              </a:rPr>
              <a:t>ينطقون </a:t>
            </a:r>
            <a:r>
              <a:rPr lang="ar-EG" sz="3200" dirty="0" err="1">
                <a:solidFill>
                  <a:prstClr val="white"/>
                </a:solidFill>
              </a:rPr>
              <a:t>بطوباويتك</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لأنك أنت هي السماء الثانية </a:t>
            </a:r>
            <a:endParaRPr lang="fr-FR" sz="3200" dirty="0">
              <a:solidFill>
                <a:prstClr val="white"/>
              </a:solidFill>
            </a:endParaRPr>
          </a:p>
          <a:p>
            <a:pPr algn="just" rtl="1"/>
            <a:r>
              <a:rPr lang="ar-EG" sz="3200" dirty="0">
                <a:solidFill>
                  <a:prstClr val="white"/>
                </a:solidFill>
              </a:rPr>
              <a:t>الكائنة على الأرض.</a:t>
            </a:r>
            <a:endParaRPr lang="fr-FR" sz="3200" dirty="0">
              <a:solidFill>
                <a:prstClr val="white"/>
              </a:solidFill>
            </a:endParaRPr>
          </a:p>
        </p:txBody>
      </p:sp>
      <p:sp>
        <p:nvSpPr>
          <p:cNvPr id="12" name="Rectangle 11"/>
          <p:cNvSpPr/>
          <p:nvPr/>
        </p:nvSpPr>
        <p:spPr>
          <a:xfrm>
            <a:off x="1763688" y="2916108"/>
            <a:ext cx="5670630" cy="1815882"/>
          </a:xfrm>
          <a:prstGeom prst="rect">
            <a:avLst/>
          </a:prstGeom>
        </p:spPr>
        <p:txBody>
          <a:bodyPr wrap="square">
            <a:spAutoFit/>
          </a:bodyPr>
          <a:lstStyle/>
          <a:p>
            <a:pPr algn="ctr"/>
            <a:r>
              <a:rPr lang="fr-FR" sz="2800" b="1" dirty="0">
                <a:solidFill>
                  <a:prstClr val="white"/>
                </a:solidFill>
                <a:latin typeface="Book Antiqua" pitchFamily="18" charset="0"/>
              </a:rPr>
              <a:t>Ainsi, tous les grades célestes</a:t>
            </a:r>
          </a:p>
          <a:p>
            <a:pPr algn="ctr"/>
            <a:r>
              <a:rPr lang="fr-FR" sz="2800" b="1" dirty="0">
                <a:solidFill>
                  <a:prstClr val="white"/>
                </a:solidFill>
                <a:latin typeface="Book Antiqua" pitchFamily="18" charset="0"/>
              </a:rPr>
              <a:t>Te proclament Bienheureuse</a:t>
            </a:r>
          </a:p>
          <a:p>
            <a:pPr algn="ctr"/>
            <a:r>
              <a:rPr lang="fr-FR" sz="2800" b="1" dirty="0">
                <a:solidFill>
                  <a:prstClr val="white"/>
                </a:solidFill>
                <a:latin typeface="Book Antiqua" pitchFamily="18" charset="0"/>
              </a:rPr>
              <a:t>Car tu es le second ciel</a:t>
            </a:r>
          </a:p>
          <a:p>
            <a:pPr algn="ctr"/>
            <a:r>
              <a:rPr lang="fr-FR" sz="2800" b="1" dirty="0">
                <a:solidFill>
                  <a:prstClr val="white"/>
                </a:solidFill>
                <a:latin typeface="Book Antiqua" pitchFamily="18" charset="0"/>
              </a:rPr>
              <a:t>Qui demeure sur la terre</a:t>
            </a:r>
          </a:p>
        </p:txBody>
      </p:sp>
      <p:sp>
        <p:nvSpPr>
          <p:cNvPr id="20" name="ZoneTexte 19">
            <a:extLst>
              <a:ext uri="{FF2B5EF4-FFF2-40B4-BE49-F238E27FC236}">
                <a16:creationId xmlns:a16="http://schemas.microsoft.com/office/drawing/2014/main" id="{E79460DA-0283-3F9F-BF9C-443A03EF0F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DC4C461-4318-393A-9602-E41BA9A0A3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2061133"/>
      </p:ext>
    </p:extLst>
  </p:cSld>
  <p:clrMapOvr>
    <a:overrideClrMapping bg1="lt1" tx1="dk1" bg2="lt2" tx2="dk2" accent1="accent1" accent2="accent2" accent3="accent3" accent4="accent4" accent5="accent5" accent6="accent6" hlink="hlink" folHlink="folHlink"/>
  </p:clrMapOvr>
</p:sld>
</file>

<file path=ppt/slides/slide8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nsai</a:t>
            </a:r>
            <a:r>
              <a:rPr lang="fr-FR" sz="2800" dirty="0">
                <a:solidFill>
                  <a:prstClr val="white"/>
                </a:solidFill>
                <a:latin typeface="CS Avva Shenouda" pitchFamily="34" charset="0"/>
              </a:rPr>
              <a:t> @ te Mari`a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nselet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ettoubyout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pinumvioc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nka;aroc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باب المشارق </a:t>
            </a:r>
            <a:endParaRPr lang="fr-FR" sz="3200" dirty="0">
              <a:solidFill>
                <a:prstClr val="white"/>
              </a:solidFill>
            </a:endParaRPr>
          </a:p>
          <a:p>
            <a:pPr algn="just" rtl="1"/>
            <a:r>
              <a:rPr lang="ar-EG" sz="3200" dirty="0">
                <a:solidFill>
                  <a:prstClr val="white"/>
                </a:solidFill>
              </a:rPr>
              <a:t>هو مريم العذراء </a:t>
            </a:r>
            <a:endParaRPr lang="fr-FR" sz="3200" dirty="0">
              <a:solidFill>
                <a:prstClr val="white"/>
              </a:solidFill>
            </a:endParaRPr>
          </a:p>
          <a:p>
            <a:pPr algn="just" rtl="1"/>
            <a:r>
              <a:rPr lang="ar-EG" sz="3200" dirty="0">
                <a:solidFill>
                  <a:prstClr val="white"/>
                </a:solidFill>
              </a:rPr>
              <a:t>الخدر الطاهر </a:t>
            </a:r>
            <a:endParaRPr lang="fr-FR" sz="3200" dirty="0">
              <a:solidFill>
                <a:prstClr val="white"/>
              </a:solidFill>
            </a:endParaRPr>
          </a:p>
          <a:p>
            <a:pPr algn="just" rtl="1"/>
            <a:r>
              <a:rPr lang="ar-EG" sz="3200" dirty="0">
                <a:solidFill>
                  <a:prstClr val="white"/>
                </a:solidFill>
              </a:rPr>
              <a:t>الذى للختن النقى.</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la porte de l’Orient</a:t>
            </a:r>
          </a:p>
          <a:p>
            <a:pPr algn="ctr"/>
            <a:r>
              <a:rPr lang="fr-FR" sz="2800" b="1" dirty="0">
                <a:solidFill>
                  <a:prstClr val="white"/>
                </a:solidFill>
                <a:latin typeface="Book Antiqua" pitchFamily="18" charset="0"/>
              </a:rPr>
              <a:t>C’est bien la Vierge Marie</a:t>
            </a:r>
          </a:p>
          <a:p>
            <a:pPr algn="ctr"/>
            <a:r>
              <a:rPr lang="fr-FR" sz="2800" b="1" dirty="0">
                <a:solidFill>
                  <a:prstClr val="white"/>
                </a:solidFill>
                <a:latin typeface="Book Antiqua" pitchFamily="18" charset="0"/>
              </a:rPr>
              <a:t>Et elle est la pure Epouse</a:t>
            </a:r>
          </a:p>
          <a:p>
            <a:pPr algn="ctr"/>
            <a:r>
              <a:rPr lang="fr-FR" sz="2800" b="1" dirty="0">
                <a:solidFill>
                  <a:prstClr val="white"/>
                </a:solidFill>
                <a:latin typeface="Book Antiqua" pitchFamily="18" charset="0"/>
              </a:rPr>
              <a:t>Pure Epouse du Pur Epoux</a:t>
            </a:r>
          </a:p>
        </p:txBody>
      </p:sp>
      <p:sp>
        <p:nvSpPr>
          <p:cNvPr id="20" name="ZoneTexte 19">
            <a:extLst>
              <a:ext uri="{FF2B5EF4-FFF2-40B4-BE49-F238E27FC236}">
                <a16:creationId xmlns:a16="http://schemas.microsoft.com/office/drawing/2014/main" id="{5EA8A586-F9DA-5004-A47C-5A172B7D1A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8DE3D4D-4BC7-1A41-41A5-C2881D45B3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5236785"/>
      </p:ext>
    </p:extLst>
  </p:cSld>
  <p:clrMapOvr>
    <a:overrideClrMapping bg1="lt1" tx1="dk1" bg2="lt2" tx2="dk2" accent1="accent1" accent2="accent2" accent3="accent3" accent4="accent4" accent5="accent5" accent6="accent6" hlink="hlink" folHlink="folHlink"/>
  </p:clrMapOvr>
</p:sld>
</file>

<file path=ppt/slides/slide8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0FEA2407-00A1-65FF-3F33-A82A448CAD7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547B3EF-1E76-CD68-06B6-D9D4BA541F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30384742"/>
      </p:ext>
    </p:extLst>
  </p:cSld>
  <p:clrMapOvr>
    <a:overrideClrMapping bg1="lt1" tx1="dk1" bg2="lt2" tx2="dk2" accent1="accent1" accent2="accent2" accent3="accent3" accent4="accent4" accent5="accent5" accent6="accent6" hlink="hlink" folHlink="folHlink"/>
  </p:clrMapOvr>
</p:sld>
</file>

<file path=ppt/slides/slide8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 @ je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vma`nswpi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nnyetounof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تكلموا بكرامات </a:t>
            </a:r>
            <a:endParaRPr lang="fr-FR" sz="3200" dirty="0">
              <a:solidFill>
                <a:prstClr val="white"/>
              </a:solidFill>
            </a:endParaRPr>
          </a:p>
          <a:p>
            <a:pPr algn="just" rtl="1"/>
            <a:r>
              <a:rPr lang="ar-EG" sz="3200" dirty="0">
                <a:solidFill>
                  <a:prstClr val="white"/>
                </a:solidFill>
              </a:rPr>
              <a:t>مِن أجلك يا مدينة الله </a:t>
            </a:r>
            <a:endParaRPr lang="fr-FR" sz="3200" dirty="0">
              <a:solidFill>
                <a:prstClr val="white"/>
              </a:solidFill>
            </a:endParaRPr>
          </a:p>
          <a:p>
            <a:pPr algn="just" rtl="1"/>
            <a:r>
              <a:rPr lang="ar-EG" sz="3200" dirty="0">
                <a:solidFill>
                  <a:prstClr val="white"/>
                </a:solidFill>
              </a:rPr>
              <a:t>لأنك اًنتِ مسكن </a:t>
            </a:r>
            <a:endParaRPr lang="fr-FR" sz="3200" dirty="0">
              <a:solidFill>
                <a:prstClr val="white"/>
              </a:solidFill>
            </a:endParaRPr>
          </a:p>
          <a:p>
            <a:pPr algn="just" rtl="1"/>
            <a:r>
              <a:rPr lang="ar-EG" sz="3200" dirty="0">
                <a:solidFill>
                  <a:prstClr val="white"/>
                </a:solidFill>
              </a:rPr>
              <a:t>جميع الفرحين.</a:t>
            </a:r>
            <a:endParaRPr lang="fr-FR" sz="3200" dirty="0">
              <a:solidFill>
                <a:prstClr val="white"/>
              </a:solidFill>
            </a:endParaRPr>
          </a:p>
        </p:txBody>
      </p:sp>
      <p:sp>
        <p:nvSpPr>
          <p:cNvPr id="12" name="Rectangle 11"/>
          <p:cNvSpPr/>
          <p:nvPr/>
        </p:nvSpPr>
        <p:spPr>
          <a:xfrm>
            <a:off x="1493658" y="3003798"/>
            <a:ext cx="6156684" cy="1815882"/>
          </a:xfrm>
          <a:prstGeom prst="rect">
            <a:avLst/>
          </a:prstGeom>
        </p:spPr>
        <p:txBody>
          <a:bodyPr wrap="square">
            <a:spAutoFit/>
          </a:bodyPr>
          <a:lstStyle/>
          <a:p>
            <a:pPr algn="ctr"/>
            <a:r>
              <a:rPr lang="fr-FR" sz="2800" b="1" dirty="0">
                <a:solidFill>
                  <a:prstClr val="white"/>
                </a:solidFill>
                <a:latin typeface="Book Antiqua" pitchFamily="18" charset="0"/>
              </a:rPr>
              <a:t>Ils mentionnèrent tes honneurs</a:t>
            </a:r>
          </a:p>
          <a:p>
            <a:pPr algn="ctr"/>
            <a:r>
              <a:rPr lang="fr-FR" sz="2800" b="1" dirty="0">
                <a:solidFill>
                  <a:prstClr val="white"/>
                </a:solidFill>
                <a:latin typeface="Book Antiqua" pitchFamily="18" charset="0"/>
              </a:rPr>
              <a:t>Ô toi la cité de Dieu</a:t>
            </a:r>
          </a:p>
          <a:p>
            <a:pPr algn="ctr"/>
            <a:r>
              <a:rPr lang="fr-FR" sz="2800" b="1" dirty="0">
                <a:solidFill>
                  <a:prstClr val="white"/>
                </a:solidFill>
                <a:latin typeface="Book Antiqua" pitchFamily="18" charset="0"/>
              </a:rPr>
              <a:t>Car tu es vraiment le lieu</a:t>
            </a:r>
          </a:p>
          <a:p>
            <a:pPr algn="ctr"/>
            <a:r>
              <a:rPr lang="fr-FR" sz="2800" b="1" dirty="0">
                <a:solidFill>
                  <a:prstClr val="white"/>
                </a:solidFill>
                <a:latin typeface="Book Antiqua" pitchFamily="18" charset="0"/>
              </a:rPr>
              <a:t>Où demeurent les joyeux</a:t>
            </a:r>
          </a:p>
        </p:txBody>
      </p:sp>
      <p:sp>
        <p:nvSpPr>
          <p:cNvPr id="20" name="ZoneTexte 19">
            <a:extLst>
              <a:ext uri="{FF2B5EF4-FFF2-40B4-BE49-F238E27FC236}">
                <a16:creationId xmlns:a16="http://schemas.microsoft.com/office/drawing/2014/main" id="{4D7C984B-4B13-185E-41CF-4DCB60973BA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967909A-7B8D-0691-FCFB-A3A9780C34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9563853"/>
      </p:ext>
    </p:extLst>
  </p:cSld>
  <p:clrMapOvr>
    <a:overrideClrMapping bg1="lt1" tx1="dk1" bg2="lt2" tx2="dk2" accent1="accent1" accent2="accent2" accent3="accent3" accent4="accent4" accent5="accent5" accent6="accent6" hlink="hlink" folHlink="folHlink"/>
  </p:clrMapOvr>
</p:sld>
</file>

<file path=ppt/slides/slide8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peviri</a:t>
            </a:r>
            <a:r>
              <a:rPr lang="fr-FR" sz="2800" dirty="0">
                <a:solidFill>
                  <a:prstClr val="white"/>
                </a:solidFill>
                <a:latin typeface="CS Avva Shenouda" pitchFamily="34" charset="0"/>
              </a:rPr>
              <a:t> @ `w Mari`a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كل ملوك الأرض </a:t>
            </a:r>
            <a:endParaRPr lang="fr-FR" sz="3200" dirty="0">
              <a:solidFill>
                <a:prstClr val="white"/>
              </a:solidFill>
            </a:endParaRPr>
          </a:p>
          <a:p>
            <a:pPr algn="just" rtl="1"/>
            <a:r>
              <a:rPr lang="ar-EG" sz="3200" dirty="0">
                <a:solidFill>
                  <a:prstClr val="white"/>
                </a:solidFill>
              </a:rPr>
              <a:t>يسيرون فى نورك. </a:t>
            </a:r>
            <a:endParaRPr lang="fr-FR" sz="3200" dirty="0">
              <a:solidFill>
                <a:prstClr val="white"/>
              </a:solidFill>
            </a:endParaRPr>
          </a:p>
          <a:p>
            <a:pPr algn="just" rtl="1"/>
            <a:r>
              <a:rPr lang="ar-EG" sz="3200" dirty="0">
                <a:solidFill>
                  <a:prstClr val="white"/>
                </a:solidFill>
              </a:rPr>
              <a:t>والأمم فى ضيائكِ </a:t>
            </a:r>
            <a:endParaRPr lang="fr-FR" sz="3200" dirty="0">
              <a:solidFill>
                <a:prstClr val="white"/>
              </a:solidFill>
            </a:endParaRPr>
          </a:p>
          <a:p>
            <a:pPr algn="just" rtl="1"/>
            <a:r>
              <a:rPr lang="ar-EG" sz="3200" dirty="0">
                <a:solidFill>
                  <a:prstClr val="white"/>
                </a:solidFill>
              </a:rPr>
              <a:t>يا مريم أم الله.</a:t>
            </a:r>
            <a:endParaRPr lang="fr-FR" sz="3200" dirty="0">
              <a:solidFill>
                <a:prstClr val="white"/>
              </a:solidFill>
            </a:endParaRPr>
          </a:p>
        </p:txBody>
      </p:sp>
      <p:sp>
        <p:nvSpPr>
          <p:cNvPr id="12" name="Rectangle 11"/>
          <p:cNvSpPr/>
          <p:nvPr/>
        </p:nvSpPr>
        <p:spPr>
          <a:xfrm>
            <a:off x="1871700" y="2931790"/>
            <a:ext cx="5616624" cy="1815882"/>
          </a:xfrm>
          <a:prstGeom prst="rect">
            <a:avLst/>
          </a:prstGeom>
        </p:spPr>
        <p:txBody>
          <a:bodyPr wrap="square">
            <a:spAutoFit/>
          </a:bodyPr>
          <a:lstStyle/>
          <a:p>
            <a:pPr algn="ctr"/>
            <a:r>
              <a:rPr lang="fr-FR" sz="2800" b="1" dirty="0">
                <a:solidFill>
                  <a:prstClr val="white"/>
                </a:solidFill>
                <a:latin typeface="Book Antiqua" pitchFamily="18" charset="0"/>
              </a:rPr>
              <a:t>Et tous les rois de la terre</a:t>
            </a:r>
          </a:p>
          <a:p>
            <a:pPr algn="ctr"/>
            <a:r>
              <a:rPr lang="fr-FR" sz="2800" b="1" dirty="0">
                <a:solidFill>
                  <a:prstClr val="white"/>
                </a:solidFill>
                <a:latin typeface="Book Antiqua" pitchFamily="18" charset="0"/>
              </a:rPr>
              <a:t>Marchent et suivent ta lumière</a:t>
            </a:r>
          </a:p>
          <a:p>
            <a:pPr algn="ctr"/>
            <a:r>
              <a:rPr lang="fr-FR" sz="2800" b="1" dirty="0">
                <a:solidFill>
                  <a:prstClr val="white"/>
                </a:solidFill>
                <a:latin typeface="Book Antiqua" pitchFamily="18" charset="0"/>
              </a:rPr>
              <a:t>Les nations, dans ta clarté</a:t>
            </a:r>
          </a:p>
          <a:p>
            <a:pPr algn="ctr"/>
            <a:r>
              <a:rPr lang="fr-FR" sz="2800" b="1" dirty="0">
                <a:solidFill>
                  <a:prstClr val="white"/>
                </a:solidFill>
                <a:latin typeface="Book Antiqua" pitchFamily="18" charset="0"/>
              </a:rPr>
              <a:t>Ô Marie, Mère de Dieu</a:t>
            </a:r>
          </a:p>
        </p:txBody>
      </p:sp>
      <p:sp>
        <p:nvSpPr>
          <p:cNvPr id="20" name="ZoneTexte 19">
            <a:extLst>
              <a:ext uri="{FF2B5EF4-FFF2-40B4-BE49-F238E27FC236}">
                <a16:creationId xmlns:a16="http://schemas.microsoft.com/office/drawing/2014/main" id="{118FEF0D-64A4-AF7D-2E8D-9198B8E0D4B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3702924-2B90-A027-06B1-04DB18775C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2380582"/>
      </p:ext>
    </p:extLst>
  </p:cSld>
  <p:clrMapOvr>
    <a:overrideClrMapping bg1="lt1" tx1="dk1" bg2="lt2" tx2="dk2" accent1="accent1" accent2="accent2" accent3="accent3" accent4="accent4" accent5="accent5" accent6="accent6" hlink="hlink" folHlink="folHlink"/>
  </p:clrMapOvr>
</p:sld>
</file>

<file path=ppt/slides/slide8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Ceermakarizin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nigene`a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mvyetare`jvof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تطويك </a:t>
            </a:r>
            <a:endParaRPr lang="fr-FR" sz="3200" dirty="0">
              <a:solidFill>
                <a:prstClr val="white"/>
              </a:solidFill>
            </a:endParaRPr>
          </a:p>
          <a:p>
            <a:pPr algn="just" rtl="1"/>
            <a:r>
              <a:rPr lang="ar-EG" sz="3200" dirty="0">
                <a:solidFill>
                  <a:prstClr val="white"/>
                </a:solidFill>
              </a:rPr>
              <a:t>جميع الأجيال </a:t>
            </a:r>
            <a:endParaRPr lang="fr-FR" sz="3200" dirty="0">
              <a:solidFill>
                <a:prstClr val="white"/>
              </a:solidFill>
            </a:endParaRPr>
          </a:p>
          <a:p>
            <a:pPr algn="just" rtl="1"/>
            <a:r>
              <a:rPr lang="ar-EG" sz="3200" dirty="0">
                <a:solidFill>
                  <a:prstClr val="white"/>
                </a:solidFill>
              </a:rPr>
              <a:t>ونحن نسجد للذى ولدته </a:t>
            </a:r>
            <a:endParaRPr lang="fr-FR" sz="3200" dirty="0">
              <a:solidFill>
                <a:prstClr val="white"/>
              </a:solidFill>
            </a:endParaRPr>
          </a:p>
          <a:p>
            <a:pPr algn="just" rtl="1"/>
            <a:r>
              <a:rPr lang="ar-EG" sz="3200" dirty="0">
                <a:solidFill>
                  <a:prstClr val="white"/>
                </a:solidFill>
              </a:rPr>
              <a:t>ونزيده علواً.</a:t>
            </a:r>
            <a:endParaRPr lang="fr-FR" sz="3200" dirty="0">
              <a:solidFill>
                <a:prstClr val="white"/>
              </a:solidFill>
            </a:endParaRPr>
          </a:p>
        </p:txBody>
      </p:sp>
      <p:sp>
        <p:nvSpPr>
          <p:cNvPr id="12" name="Rectangle 11"/>
          <p:cNvSpPr/>
          <p:nvPr/>
        </p:nvSpPr>
        <p:spPr>
          <a:xfrm>
            <a:off x="1331640" y="2859782"/>
            <a:ext cx="6669360" cy="1815882"/>
          </a:xfrm>
          <a:prstGeom prst="rect">
            <a:avLst/>
          </a:prstGeom>
        </p:spPr>
        <p:txBody>
          <a:bodyPr wrap="square">
            <a:spAutoFit/>
          </a:bodyPr>
          <a:lstStyle/>
          <a:p>
            <a:pPr algn="ctr"/>
            <a:r>
              <a:rPr lang="fr-FR" sz="2800" b="1" dirty="0">
                <a:solidFill>
                  <a:prstClr val="white"/>
                </a:solidFill>
                <a:latin typeface="Book Antiqua" pitchFamily="18" charset="0"/>
              </a:rPr>
              <a:t>Toutes les générations</a:t>
            </a:r>
          </a:p>
          <a:p>
            <a:pPr algn="ctr"/>
            <a:r>
              <a:rPr lang="fr-FR" sz="2800" b="1" dirty="0">
                <a:solidFill>
                  <a:prstClr val="white"/>
                </a:solidFill>
                <a:latin typeface="Book Antiqua" pitchFamily="18" charset="0"/>
              </a:rPr>
              <a:t>Te proclament bienheureuse</a:t>
            </a:r>
          </a:p>
          <a:p>
            <a:pPr algn="ctr"/>
            <a:r>
              <a:rPr lang="fr-FR" sz="2800" b="1" dirty="0">
                <a:solidFill>
                  <a:prstClr val="white"/>
                </a:solidFill>
                <a:latin typeface="Book Antiqua" pitchFamily="18" charset="0"/>
              </a:rPr>
              <a:t>Adorons Qui naît de toi</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D93ABC4F-9464-6A23-99BB-82E079508A4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3F48398-D6BD-E0FB-6BEE-584E967195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3687687"/>
      </p:ext>
    </p:extLst>
  </p:cSld>
  <p:clrMapOvr>
    <a:overrideClrMapping bg1="lt1" tx1="dk1" bg2="lt2" tx2="dk2" accent1="accent1" accent2="accent2" accent3="accent3" accent4="accent4" accent5="accent5" accent6="accent6" hlink="hlink" folHlink="folHlink"/>
  </p:clrMapOvr>
</p:sld>
</file>

<file path=ppt/slides/slide8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br>
              <a:rPr lang="fr-FR" sz="2800" dirty="0">
                <a:solidFill>
                  <a:prstClr val="white"/>
                </a:solidFill>
                <a:latin typeface="CS Avva Shenouda" pitchFamily="34" charset="0"/>
              </a:rPr>
            </a:b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أتى </a:t>
            </a:r>
            <a:endParaRPr lang="fr-FR" sz="3200" dirty="0">
              <a:solidFill>
                <a:prstClr val="white"/>
              </a:solidFill>
            </a:endParaRPr>
          </a:p>
          <a:p>
            <a:pPr algn="just" rtl="1"/>
            <a:r>
              <a:rPr lang="ar-EG" sz="3200" dirty="0">
                <a:solidFill>
                  <a:prstClr val="white"/>
                </a:solidFill>
              </a:rPr>
              <a:t>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5A5ED281-D809-84C4-0A96-65F519BEE7B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FBE1E88-7994-D926-22CE-F8557D9241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1659923"/>
      </p:ext>
    </p:extLst>
  </p:cSld>
  <p:clrMapOvr>
    <a:overrideClrMapping bg1="lt1" tx1="dk1" bg2="lt2" tx2="dk2" accent1="accent1" accent2="accent2" accent3="accent3" accent4="accent4" accent5="accent5" accent6="accent6" hlink="hlink" folHlink="folHlink"/>
  </p:clrMapOvr>
</p:sld>
</file>

<file path=ppt/slides/slide8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et`aciwou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yetacercummenin</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mpimounhwou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parouci`a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اًنتِ هى السحابة الخفيفة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دلتنا </a:t>
            </a:r>
            <a:endParaRPr lang="fr-FR" sz="3200" dirty="0">
              <a:solidFill>
                <a:prstClr val="white"/>
              </a:solidFill>
            </a:endParaRPr>
          </a:p>
          <a:p>
            <a:pPr algn="just" rtl="1"/>
            <a:r>
              <a:rPr lang="ar-EG" sz="3200" dirty="0">
                <a:solidFill>
                  <a:prstClr val="white"/>
                </a:solidFill>
              </a:rPr>
              <a:t>على مطر استعلان </a:t>
            </a:r>
            <a:endParaRPr lang="fr-FR" sz="3200" dirty="0">
              <a:solidFill>
                <a:prstClr val="white"/>
              </a:solidFill>
            </a:endParaRPr>
          </a:p>
          <a:p>
            <a:pPr algn="just" rtl="1"/>
            <a:r>
              <a:rPr lang="ar-EG" sz="3200" dirty="0">
                <a:solidFill>
                  <a:prstClr val="white"/>
                </a:solidFill>
              </a:rPr>
              <a:t>الإله الوحيد.</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es la fine nuée</a:t>
            </a:r>
          </a:p>
          <a:p>
            <a:pPr algn="ctr"/>
            <a:r>
              <a:rPr lang="fr-FR" sz="2800" b="1" dirty="0">
                <a:solidFill>
                  <a:prstClr val="white"/>
                </a:solidFill>
                <a:latin typeface="Book Antiqua" pitchFamily="18" charset="0"/>
              </a:rPr>
              <a:t>Qui nous indiqua la pluie</a:t>
            </a:r>
          </a:p>
          <a:p>
            <a:pPr algn="ctr"/>
            <a:r>
              <a:rPr lang="fr-FR" sz="2800" b="1" dirty="0">
                <a:solidFill>
                  <a:prstClr val="white"/>
                </a:solidFill>
                <a:latin typeface="Book Antiqua" pitchFamily="18" charset="0"/>
              </a:rPr>
              <a:t>Manifestation de Dieu</a:t>
            </a:r>
          </a:p>
          <a:p>
            <a:pPr algn="ctr"/>
            <a:r>
              <a:rPr lang="fr-FR" sz="2800" b="1" dirty="0">
                <a:solidFill>
                  <a:prstClr val="white"/>
                </a:solidFill>
                <a:latin typeface="Book Antiqua" pitchFamily="18" charset="0"/>
              </a:rPr>
              <a:t>Celle de l’Unique Dieu</a:t>
            </a:r>
          </a:p>
        </p:txBody>
      </p:sp>
      <p:sp>
        <p:nvSpPr>
          <p:cNvPr id="20" name="ZoneTexte 19">
            <a:extLst>
              <a:ext uri="{FF2B5EF4-FFF2-40B4-BE49-F238E27FC236}">
                <a16:creationId xmlns:a16="http://schemas.microsoft.com/office/drawing/2014/main" id="{3237C3E1-FCEF-21F6-12EF-97A980B3252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CC32855-DF81-4587-0DC2-098EC5B283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3803237"/>
      </p:ext>
    </p:extLst>
  </p:cSld>
  <p:clrMapOvr>
    <a:overrideClrMapping bg1="lt1" tx1="dk1" bg2="lt2" tx2="dk2" accent1="accent1" accent2="accent2" accent3="accent3" accent4="accent4" accent5="accent5" accent6="accent6" hlink="hlink" folHlink="folHlink"/>
  </p:clrMapOvr>
</p:sld>
</file>

<file path=ppt/slides/slide8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10884" y="425009"/>
            <a:ext cx="4639158"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erte,nityc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 `a Pi`pneuma =e=;=u `i </a:t>
            </a:r>
            <a:r>
              <a:rPr lang="fr-FR" sz="2800" dirty="0" err="1">
                <a:solidFill>
                  <a:prstClr val="white"/>
                </a:solidFill>
                <a:latin typeface="CS Avva Shenouda" pitchFamily="34" charset="0"/>
              </a:rPr>
              <a:t>ejw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e;na`erqyibi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Mari`a.</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الآب صنعكِ </a:t>
            </a:r>
            <a:endParaRPr lang="fr-FR" sz="3200" dirty="0">
              <a:solidFill>
                <a:prstClr val="white"/>
              </a:solidFill>
            </a:endParaRPr>
          </a:p>
          <a:p>
            <a:pPr algn="just" rtl="1"/>
            <a:r>
              <a:rPr lang="ar-EG" sz="3200" dirty="0">
                <a:solidFill>
                  <a:prstClr val="white"/>
                </a:solidFill>
              </a:rPr>
              <a:t>والروح القدس حل عليكِ </a:t>
            </a:r>
            <a:endParaRPr lang="fr-FR" sz="3200" dirty="0">
              <a:solidFill>
                <a:prstClr val="white"/>
              </a:solidFill>
            </a:endParaRPr>
          </a:p>
          <a:p>
            <a:pPr algn="just" rtl="1"/>
            <a:r>
              <a:rPr lang="ar-EG" sz="3200" dirty="0">
                <a:solidFill>
                  <a:prstClr val="white"/>
                </a:solidFill>
              </a:rPr>
              <a:t>وقوة العلى </a:t>
            </a:r>
            <a:endParaRPr lang="fr-FR" sz="3200" dirty="0">
              <a:solidFill>
                <a:prstClr val="white"/>
              </a:solidFill>
            </a:endParaRPr>
          </a:p>
          <a:p>
            <a:pPr algn="just" rtl="1"/>
            <a:r>
              <a:rPr lang="ar-EG" sz="3200" dirty="0">
                <a:solidFill>
                  <a:prstClr val="white"/>
                </a:solidFill>
              </a:rPr>
              <a:t>ظللتكِ يا مريم.</a:t>
            </a:r>
            <a:endParaRPr lang="fr-FR" sz="3200" dirty="0">
              <a:solidFill>
                <a:prstClr val="white"/>
              </a:solidFill>
            </a:endParaRPr>
          </a:p>
        </p:txBody>
      </p:sp>
      <p:sp>
        <p:nvSpPr>
          <p:cNvPr id="12" name="Rectangle 11"/>
          <p:cNvSpPr/>
          <p:nvPr/>
        </p:nvSpPr>
        <p:spPr>
          <a:xfrm>
            <a:off x="1493658" y="2916108"/>
            <a:ext cx="6156684" cy="1815882"/>
          </a:xfrm>
          <a:prstGeom prst="rect">
            <a:avLst/>
          </a:prstGeom>
        </p:spPr>
        <p:txBody>
          <a:bodyPr wrap="square">
            <a:spAutoFit/>
          </a:bodyPr>
          <a:lstStyle/>
          <a:p>
            <a:pPr algn="ctr"/>
            <a:r>
              <a:rPr lang="fr-FR" sz="2800" b="1" dirty="0">
                <a:solidFill>
                  <a:prstClr val="white"/>
                </a:solidFill>
                <a:latin typeface="Book Antiqua" pitchFamily="18" charset="0"/>
              </a:rPr>
              <a:t>Le Père t’avait créée</a:t>
            </a:r>
          </a:p>
          <a:p>
            <a:pPr algn="ctr"/>
            <a:r>
              <a:rPr lang="fr-FR" sz="2800" b="1" dirty="0">
                <a:solidFill>
                  <a:prstClr val="white"/>
                </a:solidFill>
                <a:latin typeface="Book Antiqua" pitchFamily="18" charset="0"/>
              </a:rPr>
              <a:t>Et l’Esprit Saint vint sur toi</a:t>
            </a:r>
          </a:p>
          <a:p>
            <a:pPr algn="ctr"/>
            <a:r>
              <a:rPr lang="fr-FR" sz="2800" b="1" dirty="0">
                <a:solidFill>
                  <a:prstClr val="white"/>
                </a:solidFill>
                <a:latin typeface="Book Antiqua" pitchFamily="18" charset="0"/>
              </a:rPr>
              <a:t>La puissance du Très-Haut</a:t>
            </a:r>
          </a:p>
          <a:p>
            <a:pPr algn="ctr"/>
            <a:r>
              <a:rPr lang="fr-FR" sz="2800" b="1" dirty="0">
                <a:solidFill>
                  <a:prstClr val="white"/>
                </a:solidFill>
                <a:latin typeface="Book Antiqua" pitchFamily="18" charset="0"/>
              </a:rPr>
              <a:t>T’avait recouverte, Marie</a:t>
            </a:r>
          </a:p>
        </p:txBody>
      </p:sp>
      <p:sp>
        <p:nvSpPr>
          <p:cNvPr id="20" name="ZoneTexte 19">
            <a:extLst>
              <a:ext uri="{FF2B5EF4-FFF2-40B4-BE49-F238E27FC236}">
                <a16:creationId xmlns:a16="http://schemas.microsoft.com/office/drawing/2014/main" id="{001B5575-317F-CF8E-AE5B-3FAD6F33B66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757B10C-049F-411D-7490-766CE4D360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6500962"/>
      </p:ext>
    </p:extLst>
  </p:cSld>
  <p:clrMapOvr>
    <a:overrideClrMapping bg1="lt1" tx1="dk1" bg2="lt2" tx2="dk2" accent1="accent1" accent2="accent2" accent3="accent3" accent4="accent4" accent5="accent5" accent6="accent6" hlink="hlink" folHlink="folHlink"/>
  </p:clrMapOvr>
</p:sld>
</file>

<file path=ppt/slides/slide8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mpi`aly;inoc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لأنكِ ولدت الكلمة </a:t>
            </a:r>
            <a:endParaRPr lang="fr-FR" sz="3200" dirty="0">
              <a:solidFill>
                <a:prstClr val="white"/>
              </a:solidFill>
            </a:endParaRPr>
          </a:p>
          <a:p>
            <a:pPr algn="just" rtl="1"/>
            <a:r>
              <a:rPr lang="ar-EG" sz="3200" dirty="0">
                <a:solidFill>
                  <a:prstClr val="white"/>
                </a:solidFill>
              </a:rPr>
              <a:t>الحقيقي ابن الآب </a:t>
            </a:r>
            <a:endParaRPr lang="fr-FR" sz="3200" dirty="0">
              <a:solidFill>
                <a:prstClr val="white"/>
              </a:solidFill>
            </a:endParaRPr>
          </a:p>
          <a:p>
            <a:pPr algn="just" rtl="1"/>
            <a:r>
              <a:rPr lang="ar-EG" sz="3200" dirty="0">
                <a:solidFill>
                  <a:prstClr val="white"/>
                </a:solidFill>
              </a:rPr>
              <a:t>الدائم إلى الأبد </a:t>
            </a:r>
            <a:endParaRPr lang="fr-FR" sz="3200" dirty="0">
              <a:solidFill>
                <a:prstClr val="white"/>
              </a:solidFill>
            </a:endParaRPr>
          </a:p>
          <a:p>
            <a:pPr algn="just" rtl="1"/>
            <a:r>
              <a:rPr lang="ar-EG" sz="3200" dirty="0">
                <a:solidFill>
                  <a:prstClr val="white"/>
                </a:solidFill>
              </a:rPr>
              <a:t>أتى وأنقذنا من خطايانا.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Car tu enfantas le Verbe</a:t>
            </a:r>
          </a:p>
          <a:p>
            <a:pPr algn="ctr"/>
            <a:r>
              <a:rPr lang="fr-FR" sz="2800" b="1" dirty="0">
                <a:solidFill>
                  <a:prstClr val="white"/>
                </a:solidFill>
                <a:latin typeface="Book Antiqua" pitchFamily="18" charset="0"/>
              </a:rPr>
              <a:t>Verbe véritable qui vint</a:t>
            </a:r>
          </a:p>
          <a:p>
            <a:pPr algn="ctr"/>
            <a:r>
              <a:rPr lang="fr-FR" sz="2800" b="1" dirty="0">
                <a:solidFill>
                  <a:prstClr val="white"/>
                </a:solidFill>
                <a:latin typeface="Book Antiqua" pitchFamily="18" charset="0"/>
              </a:rPr>
              <a:t>Le Fils Eternel du Père</a:t>
            </a:r>
          </a:p>
          <a:p>
            <a:pPr algn="ctr"/>
            <a:r>
              <a:rPr lang="fr-FR" sz="2800" b="1" dirty="0">
                <a:solidFill>
                  <a:prstClr val="white"/>
                </a:solidFill>
                <a:latin typeface="Book Antiqua" pitchFamily="18" charset="0"/>
              </a:rPr>
              <a:t>Nous sauva de nos péchés</a:t>
            </a:r>
          </a:p>
        </p:txBody>
      </p:sp>
      <p:sp>
        <p:nvSpPr>
          <p:cNvPr id="20" name="ZoneTexte 19">
            <a:extLst>
              <a:ext uri="{FF2B5EF4-FFF2-40B4-BE49-F238E27FC236}">
                <a16:creationId xmlns:a16="http://schemas.microsoft.com/office/drawing/2014/main" id="{A486111A-4488-72B4-E875-F18B8D7631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A07C491-62BB-6B50-C761-660AFB265F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0353579"/>
      </p:ext>
    </p:extLst>
  </p:cSld>
  <p:clrMapOvr>
    <a:overrideClrMapping bg1="lt1" tx1="dk1" bg2="lt2" tx2="dk2" accent1="accent1" accent2="accent2" accent3="accent3" accent4="accent4" accent5="accent5" accent6="accent6" hlink="hlink" folHlink="folHlink"/>
  </p:clrMapOvr>
</p:sld>
</file>

<file path=ppt/slides/slide8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2DF0EC64-41D8-84DE-BB80-CA4874D99F5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988D2DB-E8D1-C6A6-4A43-4B01020D2D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095012"/>
      </p:ext>
    </p:extLst>
  </p:cSld>
  <p:clrMapOvr>
    <a:overrideClrMapping bg1="lt1" tx1="dk1" bg2="lt2" tx2="dk2" accent1="accent1" accent2="accent2" accent3="accent3" accent4="accent4" accent5="accent5" accent6="accent6" hlink="hlink" folHlink="folHlink"/>
  </p:clrMapOvr>
</p:sld>
</file>

<file path=ppt/slides/slide8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179512" y="425009"/>
            <a:ext cx="477053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timy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etakem`psa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Gabriyl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mfaisennoufi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pekho</a:t>
            </a:r>
            <a:r>
              <a:rPr lang="fr-FR" sz="2800" dirty="0">
                <a:solidFill>
                  <a:prstClr val="white"/>
                </a:solidFill>
                <a:latin typeface="CS Avva Shenouda" pitchFamily="34" charset="0"/>
              </a:rPr>
              <a:t> sou`o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عظيمة هى الكرامة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استحققتها يا غبريال </a:t>
            </a:r>
            <a:endParaRPr lang="fr-FR" sz="3200" dirty="0">
              <a:solidFill>
                <a:prstClr val="white"/>
              </a:solidFill>
            </a:endParaRPr>
          </a:p>
          <a:p>
            <a:pPr algn="just" rtl="1"/>
            <a:r>
              <a:rPr lang="ar-EG" sz="3200" dirty="0">
                <a:solidFill>
                  <a:prstClr val="white"/>
                </a:solidFill>
              </a:rPr>
              <a:t>الملاك المبشر </a:t>
            </a:r>
            <a:endParaRPr lang="fr-FR" sz="3200" dirty="0">
              <a:solidFill>
                <a:prstClr val="white"/>
              </a:solidFill>
            </a:endParaRPr>
          </a:p>
          <a:p>
            <a:pPr algn="just" rtl="1"/>
            <a:r>
              <a:rPr lang="ar-EG" sz="3200" dirty="0">
                <a:solidFill>
                  <a:prstClr val="white"/>
                </a:solidFill>
              </a:rPr>
              <a:t>ووجهك يتلألأ فرحًا.</a:t>
            </a:r>
            <a:endParaRPr lang="fr-FR" sz="3200" dirty="0">
              <a:solidFill>
                <a:prstClr val="white"/>
              </a:solidFill>
            </a:endParaRPr>
          </a:p>
        </p:txBody>
      </p:sp>
      <p:sp>
        <p:nvSpPr>
          <p:cNvPr id="12" name="Rectangle 11"/>
          <p:cNvSpPr/>
          <p:nvPr/>
        </p:nvSpPr>
        <p:spPr>
          <a:xfrm>
            <a:off x="1493658" y="3003798"/>
            <a:ext cx="6156684" cy="1815882"/>
          </a:xfrm>
          <a:prstGeom prst="rect">
            <a:avLst/>
          </a:prstGeom>
        </p:spPr>
        <p:txBody>
          <a:bodyPr wrap="square">
            <a:spAutoFit/>
          </a:bodyPr>
          <a:lstStyle/>
          <a:p>
            <a:pPr algn="ctr"/>
            <a:r>
              <a:rPr lang="fr-FR" sz="2800" b="1" dirty="0">
                <a:solidFill>
                  <a:prstClr val="white"/>
                </a:solidFill>
                <a:latin typeface="Book Antiqua" pitchFamily="18" charset="0"/>
              </a:rPr>
              <a:t>Grand honneur, tu méritas</a:t>
            </a:r>
          </a:p>
          <a:p>
            <a:pPr algn="ctr"/>
            <a:r>
              <a:rPr lang="fr-FR" sz="2800" b="1" dirty="0">
                <a:solidFill>
                  <a:prstClr val="white"/>
                </a:solidFill>
                <a:latin typeface="Book Antiqua" pitchFamily="18" charset="0"/>
              </a:rPr>
              <a:t>Ô toi l’ange Gabriel</a:t>
            </a:r>
          </a:p>
          <a:p>
            <a:pPr algn="ctr"/>
            <a:r>
              <a:rPr lang="fr-FR" sz="2800" b="1" dirty="0">
                <a:solidFill>
                  <a:prstClr val="white"/>
                </a:solidFill>
                <a:latin typeface="Book Antiqua" pitchFamily="18" charset="0"/>
              </a:rPr>
              <a:t>Ô toi ange annonciateur</a:t>
            </a:r>
          </a:p>
          <a:p>
            <a:pPr algn="ctr"/>
            <a:r>
              <a:rPr lang="fr-FR" sz="2800" b="1" dirty="0">
                <a:solidFill>
                  <a:prstClr val="white"/>
                </a:solidFill>
                <a:latin typeface="Book Antiqua" pitchFamily="18" charset="0"/>
              </a:rPr>
              <a:t>Ta face resplendit de joie</a:t>
            </a:r>
          </a:p>
        </p:txBody>
      </p:sp>
      <p:sp>
        <p:nvSpPr>
          <p:cNvPr id="20" name="ZoneTexte 19">
            <a:extLst>
              <a:ext uri="{FF2B5EF4-FFF2-40B4-BE49-F238E27FC236}">
                <a16:creationId xmlns:a16="http://schemas.microsoft.com/office/drawing/2014/main" id="{2D0E1031-C7C3-E213-6A6A-22B408773D6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4136EE4-7B7E-B693-CD1B-1A15E50C30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2667451"/>
      </p:ext>
    </p:extLst>
  </p:cSld>
  <p:clrMapOvr>
    <a:overrideClrMapping bg1="lt1" tx1="dk1" bg2="lt2" tx2="dk2" accent1="accent1" accent2="accent2" accent3="accent3" accent4="accent4" accent5="accent5" accent6="accent6" hlink="hlink" folHlink="folHlink"/>
  </p:clrMapOvr>
</p:sld>
</file>

<file path=ppt/slides/slide8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err="1">
                <a:solidFill>
                  <a:prstClr val="white"/>
                </a:solidFill>
                <a:latin typeface="CS Avva Shenouda" pitchFamily="34" charset="0"/>
              </a:rPr>
              <a:t>Akercummenin</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mpi`jvo</a:t>
            </a:r>
            <a:r>
              <a:rPr lang="fr-FR" sz="2800" dirty="0">
                <a:solidFill>
                  <a:prstClr val="white"/>
                </a:solidFill>
                <a:latin typeface="CS Avva Shenouda" pitchFamily="34" charset="0"/>
              </a:rPr>
              <a:t> @ `</a:t>
            </a:r>
            <a:r>
              <a:rPr lang="fr-FR" sz="2800" err="1">
                <a:solidFill>
                  <a:prstClr val="white"/>
                </a:solidFill>
                <a:latin typeface="CS Avva Shenouda" pitchFamily="34" charset="0"/>
              </a:rPr>
              <a:t>nte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akhisennoufi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mMari`a</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أعلنت لنا ميلاد الله </a:t>
            </a:r>
            <a:endParaRPr lang="fr-FR" sz="3200" dirty="0">
              <a:solidFill>
                <a:prstClr val="white"/>
              </a:solidFill>
            </a:endParaRPr>
          </a:p>
          <a:p>
            <a:pPr algn="just" rtl="1"/>
            <a:r>
              <a:rPr lang="ar-EG" sz="3200" dirty="0">
                <a:solidFill>
                  <a:prstClr val="white"/>
                </a:solidFill>
              </a:rPr>
              <a:t>الذى أتى إلينا </a:t>
            </a:r>
            <a:endParaRPr lang="fr-FR" sz="3200" dirty="0">
              <a:solidFill>
                <a:prstClr val="white"/>
              </a:solidFill>
            </a:endParaRPr>
          </a:p>
          <a:p>
            <a:pPr algn="just" rtl="1"/>
            <a:r>
              <a:rPr lang="ar-EG" sz="3200" dirty="0">
                <a:solidFill>
                  <a:prstClr val="white"/>
                </a:solidFill>
              </a:rPr>
              <a:t>وبشرتَ مريم </a:t>
            </a:r>
            <a:endParaRPr lang="fr-FR" sz="3200" dirty="0">
              <a:solidFill>
                <a:prstClr val="white"/>
              </a:solidFill>
            </a:endParaRPr>
          </a:p>
          <a:p>
            <a:pPr algn="just" rtl="1"/>
            <a:r>
              <a:rPr lang="ar-EG" sz="3200" dirty="0">
                <a:solidFill>
                  <a:prstClr val="white"/>
                </a:solidFill>
              </a:rPr>
              <a:t>العذراء غير الدنسة.</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nous avais révélé</a:t>
            </a:r>
          </a:p>
          <a:p>
            <a:pPr algn="ctr"/>
            <a:r>
              <a:rPr lang="fr-FR" sz="2800" b="1" dirty="0">
                <a:solidFill>
                  <a:prstClr val="white"/>
                </a:solidFill>
                <a:latin typeface="Book Antiqua" pitchFamily="18" charset="0"/>
              </a:rPr>
              <a:t>Dieu qui naît et vient à nous</a:t>
            </a:r>
          </a:p>
          <a:p>
            <a:pPr algn="ctr"/>
            <a:r>
              <a:rPr lang="fr-FR" sz="2800" b="1" dirty="0">
                <a:solidFill>
                  <a:prstClr val="white"/>
                </a:solidFill>
                <a:latin typeface="Book Antiqua" pitchFamily="18" charset="0"/>
              </a:rPr>
              <a:t>Portas l’annonce à Marie</a:t>
            </a:r>
          </a:p>
          <a:p>
            <a:pPr algn="ctr"/>
            <a:r>
              <a:rPr lang="fr-FR" sz="2800" b="1" dirty="0">
                <a:solidFill>
                  <a:prstClr val="white"/>
                </a:solidFill>
                <a:latin typeface="Book Antiqua" pitchFamily="18" charset="0"/>
              </a:rPr>
              <a:t>Marie, Vierge sans souillure</a:t>
            </a:r>
          </a:p>
        </p:txBody>
      </p:sp>
      <p:sp>
        <p:nvSpPr>
          <p:cNvPr id="20" name="ZoneTexte 19">
            <a:extLst>
              <a:ext uri="{FF2B5EF4-FFF2-40B4-BE49-F238E27FC236}">
                <a16:creationId xmlns:a16="http://schemas.microsoft.com/office/drawing/2014/main" id="{62E46C14-75A7-A327-3899-3F297138F0F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6B0CD06-1CA5-3874-5025-8BC56ED507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0884161"/>
      </p:ext>
    </p:extLst>
  </p:cSld>
  <p:clrMapOvr>
    <a:overrideClrMapping bg1="lt1" tx1="dk1" bg2="lt2" tx2="dk2" accent1="accent1" accent2="accent2" accent3="accent3" accent4="accent4" accent5="accent5" accent6="accent6" hlink="hlink" folHlink="folHlink"/>
  </p:clrMapOvr>
</p:sld>
</file>

<file path=ppt/slides/slide8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nou`hmot</a:t>
            </a:r>
            <a:r>
              <a:rPr lang="fr-FR" sz="2800" dirty="0">
                <a:solidFill>
                  <a:prstClr val="white"/>
                </a:solidFill>
                <a:latin typeface="CS Avva Shenouda" pitchFamily="34" charset="0"/>
              </a:rPr>
              <a:t> @ Ou`pneuma </a:t>
            </a:r>
            <a:r>
              <a:rPr lang="fr-FR" sz="2800" dirty="0" err="1">
                <a:solidFill>
                  <a:prstClr val="white"/>
                </a:solidFill>
                <a:latin typeface="CS Avva Shenouda" pitchFamily="34" charset="0"/>
              </a:rPr>
              <a:t>efouab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e;nyou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ejw</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قائلاً أفرحى يا ممتلئة نعمة </a:t>
            </a:r>
            <a:endParaRPr lang="fr-FR" sz="3200" dirty="0">
              <a:solidFill>
                <a:prstClr val="white"/>
              </a:solidFill>
            </a:endParaRPr>
          </a:p>
          <a:p>
            <a:pPr algn="just" rtl="1"/>
            <a:r>
              <a:rPr lang="ar-EG" sz="3200" dirty="0">
                <a:solidFill>
                  <a:prstClr val="white"/>
                </a:solidFill>
              </a:rPr>
              <a:t>الرب معكِ </a:t>
            </a:r>
            <a:endParaRPr lang="fr-FR" sz="3200" dirty="0">
              <a:solidFill>
                <a:prstClr val="white"/>
              </a:solidFill>
            </a:endParaRPr>
          </a:p>
          <a:p>
            <a:pPr algn="just" rtl="1"/>
            <a:r>
              <a:rPr lang="ar-EG" sz="3200" dirty="0">
                <a:solidFill>
                  <a:prstClr val="white"/>
                </a:solidFill>
              </a:rPr>
              <a:t>لأنك وجدت نعمة </a:t>
            </a:r>
            <a:endParaRPr lang="fr-FR" sz="3200" dirty="0">
              <a:solidFill>
                <a:prstClr val="white"/>
              </a:solidFill>
            </a:endParaRPr>
          </a:p>
          <a:p>
            <a:pPr algn="just" rtl="1"/>
            <a:r>
              <a:rPr lang="ar-EG" sz="3200" dirty="0">
                <a:solidFill>
                  <a:prstClr val="white"/>
                </a:solidFill>
              </a:rPr>
              <a:t>والروح القدس يحل عليكِ.</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 Salut à toi pleine de grâce</a:t>
            </a:r>
          </a:p>
          <a:p>
            <a:pPr algn="ctr"/>
            <a:r>
              <a:rPr lang="fr-FR" sz="2800" b="1" dirty="0">
                <a:solidFill>
                  <a:prstClr val="white"/>
                </a:solidFill>
                <a:latin typeface="Book Antiqua" pitchFamily="18" charset="0"/>
              </a:rPr>
              <a:t>Le Seigneur est avec toi</a:t>
            </a:r>
          </a:p>
          <a:p>
            <a:pPr algn="ctr"/>
            <a:r>
              <a:rPr lang="fr-FR" sz="2800" b="1" dirty="0">
                <a:solidFill>
                  <a:prstClr val="white"/>
                </a:solidFill>
                <a:latin typeface="Book Antiqua" pitchFamily="18" charset="0"/>
              </a:rPr>
              <a:t>Car toi, tu as trouvé grâce</a:t>
            </a:r>
          </a:p>
          <a:p>
            <a:pPr algn="ctr"/>
            <a:r>
              <a:rPr lang="fr-FR" sz="2800" b="1" dirty="0">
                <a:solidFill>
                  <a:prstClr val="white"/>
                </a:solidFill>
                <a:latin typeface="Book Antiqua" pitchFamily="18" charset="0"/>
              </a:rPr>
              <a:t>L’Esprit Saint repose sur toi » </a:t>
            </a:r>
          </a:p>
        </p:txBody>
      </p:sp>
      <p:sp>
        <p:nvSpPr>
          <p:cNvPr id="20" name="ZoneTexte 19">
            <a:extLst>
              <a:ext uri="{FF2B5EF4-FFF2-40B4-BE49-F238E27FC236}">
                <a16:creationId xmlns:a16="http://schemas.microsoft.com/office/drawing/2014/main" id="{6D52FCEA-5E59-DF69-0F0E-47DB7F5935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472E66A-4112-16CB-C71A-CBA7784006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3748607"/>
      </p:ext>
    </p:extLst>
  </p:cSld>
  <p:clrMapOvr>
    <a:overrideClrMapping bg1="lt1" tx1="dk1" bg2="lt2" tx2="dk2" accent1="accent1" accent2="accent2" accent3="accent3" accent4="accent4" accent5="accent5" accent6="accent6" hlink="hlink" folHlink="folHlink"/>
  </p:clrMapOvr>
</p:sld>
</file>

<file path=ppt/slides/slide8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e;naerqyibi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Mari`a @ </a:t>
            </a:r>
            <a:r>
              <a:rPr lang="fr-FR" sz="2800" dirty="0" err="1">
                <a:solidFill>
                  <a:prstClr val="white"/>
                </a:solidFill>
                <a:latin typeface="CS Avva Shenouda" pitchFamily="34" charset="0"/>
              </a:rPr>
              <a:t>teramici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Pcwtyr</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وقوة العلى </a:t>
            </a:r>
            <a:endParaRPr lang="fr-FR" sz="3200" dirty="0">
              <a:solidFill>
                <a:prstClr val="white"/>
              </a:solidFill>
            </a:endParaRPr>
          </a:p>
          <a:p>
            <a:pPr algn="just" rtl="1"/>
            <a:r>
              <a:rPr lang="ar-EG" sz="3200" dirty="0">
                <a:solidFill>
                  <a:prstClr val="white"/>
                </a:solidFill>
              </a:rPr>
              <a:t>تظللكِ يا مريم. </a:t>
            </a:r>
            <a:endParaRPr lang="fr-FR" sz="3200" dirty="0">
              <a:solidFill>
                <a:prstClr val="white"/>
              </a:solidFill>
            </a:endParaRPr>
          </a:p>
          <a:p>
            <a:pPr algn="just" rtl="1"/>
            <a:r>
              <a:rPr lang="ar-EG" sz="3200" dirty="0">
                <a:solidFill>
                  <a:prstClr val="white"/>
                </a:solidFill>
              </a:rPr>
              <a:t>تلدين القدوس </a:t>
            </a:r>
            <a:endParaRPr lang="fr-FR" sz="3200" dirty="0">
              <a:solidFill>
                <a:prstClr val="white"/>
              </a:solidFill>
            </a:endParaRPr>
          </a:p>
          <a:p>
            <a:pPr algn="just" rtl="1"/>
            <a:r>
              <a:rPr lang="ar-EG" sz="3200" dirty="0">
                <a:solidFill>
                  <a:prstClr val="white"/>
                </a:solidFill>
              </a:rPr>
              <a:t>مخلص العالم كله.</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la force du Très-Haut</a:t>
            </a:r>
          </a:p>
          <a:p>
            <a:pPr algn="ctr"/>
            <a:r>
              <a:rPr lang="fr-FR" sz="2800" b="1" dirty="0">
                <a:solidFill>
                  <a:prstClr val="white"/>
                </a:solidFill>
                <a:latin typeface="Book Antiqua" pitchFamily="18" charset="0"/>
              </a:rPr>
              <a:t>Te couvrira ô Marie</a:t>
            </a:r>
          </a:p>
          <a:p>
            <a:pPr algn="ctr"/>
            <a:r>
              <a:rPr lang="fr-FR" sz="2800" b="1" dirty="0">
                <a:solidFill>
                  <a:prstClr val="white"/>
                </a:solidFill>
                <a:latin typeface="Book Antiqua" pitchFamily="18" charset="0"/>
              </a:rPr>
              <a:t>Tu enfanteras le Saint</a:t>
            </a:r>
          </a:p>
          <a:p>
            <a:pPr algn="ctr"/>
            <a:r>
              <a:rPr lang="fr-FR" sz="2800" b="1" dirty="0">
                <a:solidFill>
                  <a:prstClr val="white"/>
                </a:solidFill>
                <a:latin typeface="Book Antiqua" pitchFamily="18" charset="0"/>
              </a:rPr>
              <a:t>Le Sauveur du monde entier.</a:t>
            </a:r>
          </a:p>
        </p:txBody>
      </p:sp>
      <p:sp>
        <p:nvSpPr>
          <p:cNvPr id="20" name="ZoneTexte 19">
            <a:extLst>
              <a:ext uri="{FF2B5EF4-FFF2-40B4-BE49-F238E27FC236}">
                <a16:creationId xmlns:a16="http://schemas.microsoft.com/office/drawing/2014/main" id="{71D794E0-6730-B471-7D45-D73F00DF9DF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3338586-63C2-5E7D-767B-BA5BC7F690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65006546"/>
      </p:ext>
    </p:extLst>
  </p:cSld>
  <p:clrMapOvr>
    <a:overrideClrMapping bg1="lt1" tx1="dk1" bg2="lt2" tx2="dk2" accent1="accent1" accent2="accent2" accent3="accent3" accent4="accent4" accent5="accent5" accent6="accent6" hlink="hlink" folHlink="folHlink"/>
  </p:clrMapOvr>
</p:sld>
</file>

<file path=ppt/slides/slide8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8AE7AF71-D45E-B905-83A9-462F6089813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B87538E-E1D9-B618-F78D-192003EE16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5407720"/>
      </p:ext>
    </p:extLst>
  </p:cSld>
  <p:clrMapOvr>
    <a:overrideClrMapping bg1="lt1" tx1="dk1" bg2="lt2" tx2="dk2" accent1="accent1" accent2="accent2" accent3="accent3" accent4="accent4" accent5="accent5" accent6="accent6" hlink="hlink" folHlink="folHlink"/>
  </p:clrMapOvr>
</p:sld>
</file>

<file path=ppt/slides/slide8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Ousai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et;whem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mpenlac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1000" dirty="0">
                <a:solidFill>
                  <a:prstClr val="white"/>
                </a:solidFill>
                <a:latin typeface="CS Avva Shenouda" pitchFamily="34" charset="0"/>
              </a:rPr>
              <a:t> </a:t>
            </a:r>
            <a:r>
              <a:rPr lang="fr-FR" sz="2800" dirty="0">
                <a:solidFill>
                  <a:prstClr val="white"/>
                </a:solidFill>
                <a:latin typeface="CS Avva Shenouda" pitchFamily="34" charset="0"/>
              </a:rPr>
              <a:t>@</a:t>
            </a:r>
            <a:r>
              <a:rPr lang="fr-FR" sz="1000" dirty="0">
                <a:solidFill>
                  <a:prstClr val="white"/>
                </a:solidFill>
                <a:latin typeface="CS Avva Shenouda" pitchFamily="34" charset="0"/>
              </a:rPr>
              <a:t> </a:t>
            </a:r>
            <a:r>
              <a:rPr lang="fr-FR" sz="2800" dirty="0" err="1">
                <a:solidFill>
                  <a:prstClr val="white"/>
                </a:solidFill>
                <a:latin typeface="CS Avva Shenouda" pitchFamily="34" charset="0"/>
              </a:rPr>
              <a:t>e;renereuvomin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Mari`a.</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عيد </a:t>
            </a:r>
            <a:r>
              <a:rPr lang="ar-EG" sz="3200" dirty="0" err="1">
                <a:solidFill>
                  <a:prstClr val="white"/>
                </a:solidFill>
              </a:rPr>
              <a:t>بتولى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يدعو لساننا اليوم </a:t>
            </a:r>
            <a:endParaRPr lang="fr-FR" sz="3200" dirty="0">
              <a:solidFill>
                <a:prstClr val="white"/>
              </a:solidFill>
            </a:endParaRPr>
          </a:p>
          <a:p>
            <a:pPr algn="just" rtl="1"/>
            <a:r>
              <a:rPr lang="ar-EG" sz="3200" dirty="0">
                <a:solidFill>
                  <a:prstClr val="white"/>
                </a:solidFill>
              </a:rPr>
              <a:t>لكى نمدح </a:t>
            </a:r>
            <a:endParaRPr lang="fr-FR" sz="3200" dirty="0">
              <a:solidFill>
                <a:prstClr val="white"/>
              </a:solidFill>
            </a:endParaRPr>
          </a:p>
          <a:p>
            <a:pPr algn="just" rtl="1"/>
            <a:r>
              <a:rPr lang="ar-EG" sz="3200" dirty="0">
                <a:solidFill>
                  <a:prstClr val="white"/>
                </a:solidFill>
              </a:rPr>
              <a:t>والدة الإله مريم.</a:t>
            </a:r>
            <a:endParaRPr lang="fr-FR" sz="32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Une fête virginale</a:t>
            </a:r>
          </a:p>
          <a:p>
            <a:pPr algn="ctr"/>
            <a:r>
              <a:rPr lang="fr-FR" sz="2800" b="1" dirty="0">
                <a:solidFill>
                  <a:prstClr val="white"/>
                </a:solidFill>
                <a:latin typeface="Book Antiqua" pitchFamily="18" charset="0"/>
              </a:rPr>
              <a:t>Invite aujourd’hui nos langues</a:t>
            </a:r>
          </a:p>
          <a:p>
            <a:pPr algn="ctr"/>
            <a:r>
              <a:rPr lang="fr-FR" sz="2800" b="1" dirty="0">
                <a:solidFill>
                  <a:prstClr val="white"/>
                </a:solidFill>
                <a:latin typeface="Book Antiqua" pitchFamily="18" charset="0"/>
              </a:rPr>
              <a:t>A louer la Mère de Dieu</a:t>
            </a:r>
          </a:p>
          <a:p>
            <a:pPr algn="ctr"/>
            <a:r>
              <a:rPr lang="fr-FR" sz="2800" b="1" dirty="0">
                <a:solidFill>
                  <a:prstClr val="white"/>
                </a:solidFill>
                <a:latin typeface="Book Antiqua" pitchFamily="18" charset="0"/>
              </a:rPr>
              <a:t>La Mère de Dieu Marie</a:t>
            </a:r>
          </a:p>
        </p:txBody>
      </p:sp>
      <p:sp>
        <p:nvSpPr>
          <p:cNvPr id="20" name="ZoneTexte 19">
            <a:extLst>
              <a:ext uri="{FF2B5EF4-FFF2-40B4-BE49-F238E27FC236}">
                <a16:creationId xmlns:a16="http://schemas.microsoft.com/office/drawing/2014/main" id="{0858D041-C20B-4C71-93CA-5CF39E4D3C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CAE0F1B-7537-8111-E37B-566DA729E5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943148"/>
      </p:ext>
    </p:extLst>
  </p:cSld>
  <p:clrMapOvr>
    <a:overrideClrMapping bg1="lt1" tx1="dk1" bg2="lt2" tx2="dk2" accent1="accent1" accent2="accent2" accent3="accent3" accent4="accent4" accent5="accent5" accent6="accent6" hlink="hlink" folHlink="folHlink"/>
  </p:clrMapOvr>
</p:sld>
</file>

<file path=ppt/slides/slide8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vyetaumacf</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I=y=c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P=,=</a:t>
            </a:r>
            <a:r>
              <a:rPr lang="fr-FR" sz="2800">
                <a:solidFill>
                  <a:prstClr val="white"/>
                </a:solidFill>
                <a:latin typeface="CS Avva Shenouda" pitchFamily="34" charset="0"/>
              </a:rPr>
              <a:t>c `P</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مِن أجل الذى وُلد لنا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مدينة داود </a:t>
            </a:r>
            <a:endParaRPr lang="fr-FR" sz="3200" dirty="0">
              <a:solidFill>
                <a:prstClr val="white"/>
              </a:solidFill>
            </a:endParaRPr>
          </a:p>
          <a:p>
            <a:pPr algn="just" rtl="1"/>
            <a:r>
              <a:rPr lang="ar-EG" sz="3200" dirty="0">
                <a:solidFill>
                  <a:prstClr val="white"/>
                </a:solidFill>
              </a:rPr>
              <a:t>مخلصنا يسوع </a:t>
            </a:r>
            <a:endParaRPr lang="fr-FR" sz="3200" dirty="0">
              <a:solidFill>
                <a:prstClr val="white"/>
              </a:solidFill>
            </a:endParaRPr>
          </a:p>
          <a:p>
            <a:pPr algn="just" rtl="1"/>
            <a:r>
              <a:rPr lang="ar-EG" sz="3200" dirty="0">
                <a:solidFill>
                  <a:prstClr val="white"/>
                </a:solidFill>
              </a:rPr>
              <a:t>والمسيح الرب.</a:t>
            </a:r>
            <a:endParaRPr lang="fr-FR" sz="3200" dirty="0">
              <a:solidFill>
                <a:prstClr val="white"/>
              </a:solidFill>
            </a:endParaRPr>
          </a:p>
        </p:txBody>
      </p:sp>
      <p:sp>
        <p:nvSpPr>
          <p:cNvPr id="12" name="Rectangle 11"/>
          <p:cNvSpPr/>
          <p:nvPr/>
        </p:nvSpPr>
        <p:spPr>
          <a:xfrm>
            <a:off x="1979712" y="2859782"/>
            <a:ext cx="5400600" cy="1815882"/>
          </a:xfrm>
          <a:prstGeom prst="rect">
            <a:avLst/>
          </a:prstGeom>
        </p:spPr>
        <p:txBody>
          <a:bodyPr wrap="square">
            <a:spAutoFit/>
          </a:bodyPr>
          <a:lstStyle/>
          <a:p>
            <a:pPr algn="ctr"/>
            <a:r>
              <a:rPr lang="fr-FR" sz="2800" b="1" dirty="0">
                <a:solidFill>
                  <a:prstClr val="white"/>
                </a:solidFill>
                <a:latin typeface="Book Antiqua" pitchFamily="18" charset="0"/>
              </a:rPr>
              <a:t>Pour Celui qui nous est né</a:t>
            </a:r>
          </a:p>
          <a:p>
            <a:pPr algn="ctr"/>
            <a:r>
              <a:rPr lang="fr-FR" sz="2800" b="1" dirty="0">
                <a:solidFill>
                  <a:prstClr val="white"/>
                </a:solidFill>
                <a:latin typeface="Book Antiqua" pitchFamily="18" charset="0"/>
              </a:rPr>
              <a:t>Dans la ville de David</a:t>
            </a:r>
          </a:p>
          <a:p>
            <a:pPr algn="ctr"/>
            <a:r>
              <a:rPr lang="fr-FR" sz="2800" b="1" dirty="0">
                <a:solidFill>
                  <a:prstClr val="white"/>
                </a:solidFill>
                <a:latin typeface="Book Antiqua" pitchFamily="18" charset="0"/>
              </a:rPr>
              <a:t>C’est notre Sauveur Jésus</a:t>
            </a:r>
          </a:p>
          <a:p>
            <a:pPr algn="ctr"/>
            <a:r>
              <a:rPr lang="fr-FR" sz="2800" b="1" dirty="0">
                <a:solidFill>
                  <a:prstClr val="white"/>
                </a:solidFill>
                <a:latin typeface="Book Antiqua" pitchFamily="18" charset="0"/>
              </a:rPr>
              <a:t>Et c’est Lui le Christ Seigneur.</a:t>
            </a:r>
          </a:p>
        </p:txBody>
      </p:sp>
      <p:sp>
        <p:nvSpPr>
          <p:cNvPr id="20" name="ZoneTexte 19">
            <a:extLst>
              <a:ext uri="{FF2B5EF4-FFF2-40B4-BE49-F238E27FC236}">
                <a16:creationId xmlns:a16="http://schemas.microsoft.com/office/drawing/2014/main" id="{47E412A8-2CEF-218C-C047-3226C2D3CE9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84E9E69-D101-2553-00DD-335E98AF49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1782797"/>
      </p:ext>
    </p:extLst>
  </p:cSld>
  <p:clrMapOvr>
    <a:overrideClrMapping bg1="lt1" tx1="dk1" bg2="lt2" tx2="dk2" accent1="accent1" accent2="accent2" accent3="accent3" accent4="accent4" accent5="accent5" accent6="accent6" hlink="hlink" folHlink="folHlink"/>
  </p:clrMapOvr>
</p:sld>
</file>

<file path=ppt/slides/slide8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ntenermakarizin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acswpi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تعالوا يا جميع الشعوب </a:t>
            </a:r>
            <a:endParaRPr lang="fr-FR" sz="3200" dirty="0">
              <a:solidFill>
                <a:prstClr val="white"/>
              </a:solidFill>
            </a:endParaRPr>
          </a:p>
          <a:p>
            <a:pPr algn="just" rtl="1"/>
            <a:r>
              <a:rPr lang="ar-EG" sz="3200" dirty="0">
                <a:solidFill>
                  <a:prstClr val="white"/>
                </a:solidFill>
              </a:rPr>
              <a:t>لنغبطها ل</a:t>
            </a:r>
            <a:endParaRPr lang="fr-FR" sz="3200" dirty="0">
              <a:solidFill>
                <a:prstClr val="white"/>
              </a:solidFill>
            </a:endParaRPr>
          </a:p>
          <a:p>
            <a:pPr algn="just" rtl="1"/>
            <a:r>
              <a:rPr lang="ar-EG" sz="3200" dirty="0">
                <a:solidFill>
                  <a:prstClr val="white"/>
                </a:solidFill>
              </a:rPr>
              <a:t>أنها صارت أماً </a:t>
            </a:r>
            <a:endParaRPr lang="fr-FR" sz="3200" dirty="0">
              <a:solidFill>
                <a:prstClr val="white"/>
              </a:solidFill>
            </a:endParaRPr>
          </a:p>
          <a:p>
            <a:pPr algn="just" rtl="1"/>
            <a:r>
              <a:rPr lang="ar-EG" sz="3200" dirty="0">
                <a:solidFill>
                  <a:prstClr val="white"/>
                </a:solidFill>
              </a:rPr>
              <a:t>وعذراء معاً.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Accourez ô tous les peuples</a:t>
            </a:r>
          </a:p>
          <a:p>
            <a:pPr algn="ctr"/>
            <a:r>
              <a:rPr lang="fr-FR" sz="2800" b="1" dirty="0">
                <a:solidFill>
                  <a:prstClr val="white"/>
                </a:solidFill>
                <a:latin typeface="Book Antiqua" pitchFamily="18" charset="0"/>
              </a:rPr>
              <a:t>Pour l’acclamer bienheureuse</a:t>
            </a:r>
          </a:p>
          <a:p>
            <a:pPr algn="ctr"/>
            <a:r>
              <a:rPr lang="fr-FR" sz="2800" b="1" dirty="0">
                <a:solidFill>
                  <a:prstClr val="white"/>
                </a:solidFill>
                <a:latin typeface="Book Antiqua" pitchFamily="18" charset="0"/>
              </a:rPr>
              <a:t>Car elle est devenue Mère</a:t>
            </a:r>
          </a:p>
          <a:p>
            <a:pPr algn="ctr"/>
            <a:r>
              <a:rPr lang="fr-FR" sz="2800" b="1" dirty="0">
                <a:solidFill>
                  <a:prstClr val="white"/>
                </a:solidFill>
                <a:latin typeface="Book Antiqua" pitchFamily="18" charset="0"/>
              </a:rPr>
              <a:t>Et aussi Vierge en même temps.</a:t>
            </a:r>
          </a:p>
        </p:txBody>
      </p:sp>
      <p:sp>
        <p:nvSpPr>
          <p:cNvPr id="20" name="ZoneTexte 19">
            <a:extLst>
              <a:ext uri="{FF2B5EF4-FFF2-40B4-BE49-F238E27FC236}">
                <a16:creationId xmlns:a16="http://schemas.microsoft.com/office/drawing/2014/main" id="{8C72CF14-0563-E93D-9FA5-E30B39195B8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BF250C4-78AB-E649-5A14-7791D3A469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6486599"/>
      </p:ext>
    </p:extLst>
  </p:cSld>
  <p:clrMapOvr>
    <a:overrideClrMapping bg1="lt1" tx1="dk1" bg2="lt2" tx2="dk2" accent1="accent1" accent2="accent2" accent3="accent3" accent4="accent4" accent5="accent5" accent6="accent6" hlink="hlink" folHlink="folHlink"/>
  </p:clrMapOvr>
</p:sld>
</file>

<file path=ppt/slides/slide8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yettoubyout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nattako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لك أيتها العذراء </a:t>
            </a:r>
            <a:endParaRPr lang="fr-FR" sz="3200" dirty="0">
              <a:solidFill>
                <a:prstClr val="white"/>
              </a:solidFill>
            </a:endParaRPr>
          </a:p>
          <a:p>
            <a:pPr algn="just" rtl="1"/>
            <a:r>
              <a:rPr lang="ar-EG" sz="3200" dirty="0">
                <a:solidFill>
                  <a:prstClr val="white"/>
                </a:solidFill>
              </a:rPr>
              <a:t>النقية عديمة الفساد.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كلمة الآب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Vierge pure, salut à toi</a:t>
            </a:r>
          </a:p>
          <a:p>
            <a:pPr algn="ctr"/>
            <a:r>
              <a:rPr lang="fr-FR" sz="2800" b="1" dirty="0">
                <a:solidFill>
                  <a:prstClr val="white"/>
                </a:solidFill>
                <a:latin typeface="Book Antiqua" pitchFamily="18" charset="0"/>
              </a:rPr>
              <a:t>Vierge pure sans souillure</a:t>
            </a:r>
          </a:p>
          <a:p>
            <a:pPr algn="ctr"/>
            <a:r>
              <a:rPr lang="fr-FR" sz="2800" b="1" dirty="0">
                <a:solidFill>
                  <a:prstClr val="white"/>
                </a:solidFill>
                <a:latin typeface="Book Antiqua" pitchFamily="18" charset="0"/>
              </a:rPr>
              <a:t>Car le Verbe de Dieu vint</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6EE5B849-E03F-04AA-A79C-BD75A8F1B7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4DF1573-EE2A-7433-9030-131543329D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4047899"/>
      </p:ext>
    </p:extLst>
  </p:cSld>
  <p:clrMapOvr>
    <a:overrideClrMapping bg1="lt1" tx1="dk1" bg2="lt2" tx2="dk2" accent1="accent1" accent2="accent2" accent3="accent3" accent4="accent4" accent5="accent5" accent6="accent6" hlink="hlink" folHlink="folHlink"/>
  </p:clrMapOvr>
</p:sld>
</file>

<file path=ppt/slides/slide8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pikumillion</a:t>
            </a:r>
            <a:r>
              <a:rPr lang="fr-FR" sz="2800" dirty="0">
                <a:solidFill>
                  <a:prstClr val="white"/>
                </a:solidFill>
                <a:latin typeface="CS Avva Shenouda" pitchFamily="34" charset="0"/>
              </a:rPr>
              <a:t> @ `nata[ni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etcwtp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tepar;eni`a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للإناء </a:t>
            </a:r>
            <a:endParaRPr lang="fr-FR" sz="3200" dirty="0">
              <a:solidFill>
                <a:prstClr val="white"/>
              </a:solidFill>
            </a:endParaRPr>
          </a:p>
          <a:p>
            <a:pPr algn="just" rtl="1"/>
            <a:r>
              <a:rPr lang="ar-EG" sz="3200" dirty="0">
                <a:solidFill>
                  <a:prstClr val="white"/>
                </a:solidFill>
              </a:rPr>
              <a:t>الذى بغير عيب المختار الذى </a:t>
            </a:r>
            <a:r>
              <a:rPr lang="ar-EG" sz="3200" dirty="0" err="1">
                <a:solidFill>
                  <a:prstClr val="white"/>
                </a:solidFill>
              </a:rPr>
              <a:t>لبتوليتك</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الحقيقية الكاملة.</a:t>
            </a:r>
            <a:endParaRPr lang="fr-FR" sz="32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Salut urne sans défaut</a:t>
            </a:r>
          </a:p>
          <a:p>
            <a:pPr algn="ctr"/>
            <a:r>
              <a:rPr lang="fr-FR" sz="2800" b="1" dirty="0">
                <a:solidFill>
                  <a:prstClr val="white"/>
                </a:solidFill>
                <a:latin typeface="Book Antiqua" pitchFamily="18" charset="0"/>
              </a:rPr>
              <a:t>Urne sans défaut choisie</a:t>
            </a:r>
          </a:p>
          <a:p>
            <a:pPr algn="ctr"/>
            <a:r>
              <a:rPr lang="fr-FR" sz="2800" b="1" dirty="0">
                <a:solidFill>
                  <a:prstClr val="white"/>
                </a:solidFill>
                <a:latin typeface="Book Antiqua" pitchFamily="18" charset="0"/>
              </a:rPr>
              <a:t>Celle de ta virginité</a:t>
            </a:r>
          </a:p>
          <a:p>
            <a:pPr algn="ctr"/>
            <a:r>
              <a:rPr lang="fr-FR" sz="2800" b="1" dirty="0">
                <a:solidFill>
                  <a:prstClr val="white"/>
                </a:solidFill>
                <a:latin typeface="Book Antiqua" pitchFamily="18" charset="0"/>
              </a:rPr>
              <a:t>Véritable, et parfaite</a:t>
            </a:r>
          </a:p>
        </p:txBody>
      </p:sp>
      <p:sp>
        <p:nvSpPr>
          <p:cNvPr id="20" name="ZoneTexte 19">
            <a:extLst>
              <a:ext uri="{FF2B5EF4-FFF2-40B4-BE49-F238E27FC236}">
                <a16:creationId xmlns:a16="http://schemas.microsoft.com/office/drawing/2014/main" id="{82D4ED9F-BA94-5EBB-FE59-2EB2F67F9FF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198FE76-7D05-E319-1F42-C9104F6B79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4739489"/>
      </p:ext>
    </p:extLst>
  </p:cSld>
  <p:clrMapOvr>
    <a:overrideClrMapping bg1="lt1" tx1="dk1" bg2="lt2" tx2="dk2" accent1="accent1" accent2="accent2" accent3="accent3" accent4="accent4" accent5="accent5" accent6="accent6" hlink="hlink" folHlink="folHlink"/>
  </p:clrMapOvr>
</p:sld>
</file>

<file path=ppt/slides/slide8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piparadicoc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nlogikon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vyetafswpi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Adam </a:t>
            </a:r>
            <a:r>
              <a:rPr lang="fr-FR" sz="2800" dirty="0" err="1">
                <a:solidFill>
                  <a:prstClr val="white"/>
                </a:solidFill>
                <a:latin typeface="CS Avva Shenouda" pitchFamily="34" charset="0"/>
              </a:rPr>
              <a:t>pisorp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للفردوس الناطق للمسيح الذى صار </a:t>
            </a:r>
            <a:br>
              <a:rPr lang="fr-FR" sz="3200" dirty="0">
                <a:solidFill>
                  <a:prstClr val="white"/>
                </a:solidFill>
              </a:rPr>
            </a:br>
            <a:r>
              <a:rPr lang="ar-EG" sz="3200" dirty="0">
                <a:solidFill>
                  <a:prstClr val="white"/>
                </a:solidFill>
              </a:rPr>
              <a:t>آدم الثانى من أجل</a:t>
            </a:r>
            <a:br>
              <a:rPr lang="fr-FR" sz="3200" dirty="0">
                <a:solidFill>
                  <a:prstClr val="white"/>
                </a:solidFill>
              </a:rPr>
            </a:br>
            <a:r>
              <a:rPr lang="ar-EG" sz="3200" dirty="0">
                <a:solidFill>
                  <a:prstClr val="white"/>
                </a:solidFill>
              </a:rPr>
              <a:t> آدم الانسان الاول.</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salut au paradis</a:t>
            </a:r>
          </a:p>
          <a:p>
            <a:pPr algn="ctr"/>
            <a:r>
              <a:rPr lang="fr-FR" sz="2800" b="1" dirty="0">
                <a:solidFill>
                  <a:prstClr val="white"/>
                </a:solidFill>
                <a:latin typeface="Book Antiqua" pitchFamily="18" charset="0"/>
              </a:rPr>
              <a:t>Qui nous a parlé du Christ</a:t>
            </a:r>
          </a:p>
          <a:p>
            <a:pPr algn="ctr"/>
            <a:r>
              <a:rPr lang="fr-FR" sz="2800" b="1" dirty="0">
                <a:solidFill>
                  <a:prstClr val="white"/>
                </a:solidFill>
                <a:latin typeface="Book Antiqua" pitchFamily="18" charset="0"/>
              </a:rPr>
              <a:t>Qui devint second Adam</a:t>
            </a:r>
          </a:p>
          <a:p>
            <a:pPr algn="ctr"/>
            <a:r>
              <a:rPr lang="fr-FR" sz="2800" b="1" dirty="0">
                <a:solidFill>
                  <a:prstClr val="white"/>
                </a:solidFill>
                <a:latin typeface="Book Antiqua" pitchFamily="18" charset="0"/>
              </a:rPr>
              <a:t>Pour Adam le premier homme.</a:t>
            </a:r>
          </a:p>
        </p:txBody>
      </p:sp>
      <p:sp>
        <p:nvSpPr>
          <p:cNvPr id="20" name="ZoneTexte 19">
            <a:extLst>
              <a:ext uri="{FF2B5EF4-FFF2-40B4-BE49-F238E27FC236}">
                <a16:creationId xmlns:a16="http://schemas.microsoft.com/office/drawing/2014/main" id="{B14B35F7-B70F-372E-BA30-6054CCE15F5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E202361-7085-F31A-B423-C616F6EF75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0125917"/>
      </p:ext>
    </p:extLst>
  </p:cSld>
  <p:clrMapOvr>
    <a:overrideClrMapping bg1="lt1" tx1="dk1" bg2="lt2" tx2="dk2" accent1="accent1" accent2="accent2" accent3="accent3" accent4="accent4" accent5="accent5" accent6="accent6" hlink="hlink" folHlink="folHlink"/>
  </p:clrMapOvr>
</p:sld>
</file>

<file path=ppt/slides/slide8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piergactyrion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natvwrj</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nivucic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oumetatmoujt</a:t>
            </a:r>
            <a:r>
              <a:rPr lang="fr-FR" sz="2800" dirty="0">
                <a:solidFill>
                  <a:prstClr val="white"/>
                </a:solidFill>
                <a:latin typeface="CS Avva Shenouda" pitchFamily="34" charset="0"/>
              </a:rPr>
              <a:t>.</a:t>
            </a:r>
          </a:p>
        </p:txBody>
      </p:sp>
      <p:sp>
        <p:nvSpPr>
          <p:cNvPr id="11" name="Rectangle 10"/>
          <p:cNvSpPr/>
          <p:nvPr/>
        </p:nvSpPr>
        <p:spPr>
          <a:xfrm>
            <a:off x="5004048" y="417169"/>
            <a:ext cx="3829068" cy="1938992"/>
          </a:xfrm>
          <a:prstGeom prst="rect">
            <a:avLst/>
          </a:prstGeom>
        </p:spPr>
        <p:txBody>
          <a:bodyPr wrap="square">
            <a:spAutoFit/>
          </a:bodyPr>
          <a:lstStyle/>
          <a:p>
            <a:pPr algn="just" rtl="1"/>
            <a:r>
              <a:rPr lang="ar-EG" sz="3000" dirty="0">
                <a:solidFill>
                  <a:prstClr val="white"/>
                </a:solidFill>
              </a:rPr>
              <a:t>السلام لمعمل الاتحاد </a:t>
            </a:r>
            <a:endParaRPr lang="fr-FR" sz="3000" dirty="0">
              <a:solidFill>
                <a:prstClr val="white"/>
              </a:solidFill>
            </a:endParaRPr>
          </a:p>
          <a:p>
            <a:pPr algn="just" rtl="1"/>
            <a:r>
              <a:rPr lang="ar-EG" sz="3000" dirty="0">
                <a:solidFill>
                  <a:prstClr val="white"/>
                </a:solidFill>
              </a:rPr>
              <a:t>غير المفترق الذى للطبائع </a:t>
            </a:r>
            <a:endParaRPr lang="fr-FR" sz="3000" dirty="0">
              <a:solidFill>
                <a:prstClr val="white"/>
              </a:solidFill>
            </a:endParaRPr>
          </a:p>
          <a:p>
            <a:pPr algn="just" rtl="1"/>
            <a:r>
              <a:rPr lang="ar-EG" sz="3000" dirty="0" err="1">
                <a:solidFill>
                  <a:prstClr val="white"/>
                </a:solidFill>
              </a:rPr>
              <a:t>التى</a:t>
            </a:r>
            <a:r>
              <a:rPr lang="ar-EG" sz="3000" dirty="0">
                <a:solidFill>
                  <a:prstClr val="white"/>
                </a:solidFill>
              </a:rPr>
              <a:t> أتت معاً إلى موضع واحد </a:t>
            </a:r>
            <a:br>
              <a:rPr lang="fr-FR" sz="3000" dirty="0">
                <a:solidFill>
                  <a:prstClr val="white"/>
                </a:solidFill>
              </a:rPr>
            </a:br>
            <a:r>
              <a:rPr lang="ar-EG" sz="3000" dirty="0">
                <a:solidFill>
                  <a:prstClr val="white"/>
                </a:solidFill>
              </a:rPr>
              <a:t>بغير اختلاط.</a:t>
            </a:r>
            <a:endParaRPr lang="fr-FR" sz="30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Salut au lieu de l’union</a:t>
            </a:r>
          </a:p>
          <a:p>
            <a:pPr algn="ctr"/>
            <a:r>
              <a:rPr lang="fr-FR" sz="2800" b="1" dirty="0">
                <a:solidFill>
                  <a:prstClr val="white"/>
                </a:solidFill>
                <a:latin typeface="Book Antiqua" pitchFamily="18" charset="0"/>
              </a:rPr>
              <a:t>De l’union inséparable</a:t>
            </a:r>
          </a:p>
          <a:p>
            <a:pPr algn="ctr"/>
            <a:r>
              <a:rPr lang="fr-FR" sz="2800" b="1" dirty="0">
                <a:solidFill>
                  <a:prstClr val="white"/>
                </a:solidFill>
                <a:latin typeface="Book Antiqua" pitchFamily="18" charset="0"/>
              </a:rPr>
              <a:t>Des natures rassemblées</a:t>
            </a:r>
          </a:p>
          <a:p>
            <a:pPr algn="ctr"/>
            <a:r>
              <a:rPr lang="fr-FR" sz="2800" b="1" dirty="0">
                <a:solidFill>
                  <a:prstClr val="white"/>
                </a:solidFill>
                <a:latin typeface="Book Antiqua" pitchFamily="18" charset="0"/>
              </a:rPr>
              <a:t>En un seul lieu sans mélange.</a:t>
            </a:r>
          </a:p>
        </p:txBody>
      </p:sp>
      <p:sp>
        <p:nvSpPr>
          <p:cNvPr id="20" name="ZoneTexte 19">
            <a:extLst>
              <a:ext uri="{FF2B5EF4-FFF2-40B4-BE49-F238E27FC236}">
                <a16:creationId xmlns:a16="http://schemas.microsoft.com/office/drawing/2014/main" id="{3DBC462E-B3AE-E198-7961-025A0A8BA67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8DEF973-421C-9C60-AEE6-2478CCB78F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4668773"/>
      </p:ext>
    </p:extLst>
  </p:cSld>
  <p:clrMapOvr>
    <a:overrideClrMapping bg1="lt1" tx1="dk1" bg2="lt2" tx2="dk2" accent1="accent1" accent2="accent2" accent3="accent3" accent4="accent4" accent5="accent5" accent6="accent6" hlink="hlink" folHlink="folHlink"/>
  </p:clrMapOvr>
</p:sld>
</file>

<file path=ppt/slides/slide8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nselet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etcelcwl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pinumvioc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etafhwtp</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metrwmi</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السلام للخدر المُزين </a:t>
            </a:r>
            <a:endParaRPr lang="fr-FR" sz="3200" dirty="0">
              <a:solidFill>
                <a:prstClr val="white"/>
              </a:solidFill>
            </a:endParaRPr>
          </a:p>
          <a:p>
            <a:pPr algn="just" rtl="1"/>
            <a:r>
              <a:rPr lang="ar-EG" sz="3200" dirty="0">
                <a:solidFill>
                  <a:prstClr val="white"/>
                </a:solidFill>
              </a:rPr>
              <a:t>بكل نوع </a:t>
            </a:r>
            <a:endParaRPr lang="fr-FR" sz="3200" dirty="0">
              <a:solidFill>
                <a:prstClr val="white"/>
              </a:solidFill>
            </a:endParaRPr>
          </a:p>
          <a:p>
            <a:pPr algn="just" rtl="1"/>
            <a:r>
              <a:rPr lang="ar-EG" sz="3200" dirty="0">
                <a:solidFill>
                  <a:prstClr val="white"/>
                </a:solidFill>
              </a:rPr>
              <a:t>الذى للختن </a:t>
            </a:r>
            <a:r>
              <a:rPr lang="ar-EG" sz="3200" dirty="0" err="1">
                <a:solidFill>
                  <a:prstClr val="white"/>
                </a:solidFill>
              </a:rPr>
              <a:t>الحقيقى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الذى اتحد بالبشرية.</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Salut à l’épouse ornée</a:t>
            </a:r>
          </a:p>
          <a:p>
            <a:pPr algn="ctr"/>
            <a:r>
              <a:rPr lang="fr-FR" sz="2800" b="1" dirty="0">
                <a:solidFill>
                  <a:prstClr val="white"/>
                </a:solidFill>
                <a:latin typeface="Book Antiqua" pitchFamily="18" charset="0"/>
              </a:rPr>
              <a:t>Epouse ornée de toute sorte</a:t>
            </a:r>
          </a:p>
          <a:p>
            <a:pPr algn="ctr"/>
            <a:r>
              <a:rPr lang="fr-FR" sz="2800" b="1" dirty="0">
                <a:solidFill>
                  <a:prstClr val="white"/>
                </a:solidFill>
                <a:latin typeface="Book Antiqua" pitchFamily="18" charset="0"/>
              </a:rPr>
              <a:t>Est au véritable Epoux</a:t>
            </a:r>
          </a:p>
          <a:p>
            <a:pPr algn="ctr"/>
            <a:r>
              <a:rPr lang="fr-FR" sz="2800" b="1" dirty="0">
                <a:solidFill>
                  <a:prstClr val="white"/>
                </a:solidFill>
                <a:latin typeface="Book Antiqua" pitchFamily="18" charset="0"/>
              </a:rPr>
              <a:t>Uni à l’humanité</a:t>
            </a:r>
          </a:p>
        </p:txBody>
      </p:sp>
      <p:sp>
        <p:nvSpPr>
          <p:cNvPr id="20" name="ZoneTexte 19">
            <a:extLst>
              <a:ext uri="{FF2B5EF4-FFF2-40B4-BE49-F238E27FC236}">
                <a16:creationId xmlns:a16="http://schemas.microsoft.com/office/drawing/2014/main" id="{EBC3E934-2A1F-5401-FF97-DD4AD53F5B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A8C78B1-47BB-763A-3193-1F4AE48C48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0244612"/>
      </p:ext>
    </p:extLst>
  </p:cSld>
  <p:clrMapOvr>
    <a:overrideClrMapping bg1="lt1" tx1="dk1" bg2="lt2" tx2="dk2" accent1="accent1" accent2="accent2" accent3="accent3" accent4="accent4" accent5="accent5" accent6="accent6" hlink="hlink" folHlink="folHlink"/>
  </p:clrMapOvr>
</p:sld>
</file>

<file path=ppt/slides/slide8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pi`m'u,on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mbatoc</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vucic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rwkh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السلام للعليقة </a:t>
            </a:r>
            <a:endParaRPr lang="fr-FR" sz="3200" dirty="0">
              <a:solidFill>
                <a:prstClr val="white"/>
              </a:solidFill>
            </a:endParaRPr>
          </a:p>
          <a:p>
            <a:pPr algn="just" rtl="1"/>
            <a:r>
              <a:rPr lang="ar-EG" sz="3200" dirty="0">
                <a:solidFill>
                  <a:prstClr val="white"/>
                </a:solidFill>
              </a:rPr>
              <a:t>النفسية التى للطبيعية </a:t>
            </a:r>
            <a:endParaRPr lang="fr-FR" sz="3200" dirty="0">
              <a:solidFill>
                <a:prstClr val="white"/>
              </a:solidFill>
            </a:endParaRPr>
          </a:p>
          <a:p>
            <a:pPr algn="just" rtl="1"/>
            <a:r>
              <a:rPr lang="ar-EG" sz="3200" dirty="0">
                <a:solidFill>
                  <a:prstClr val="white"/>
                </a:solidFill>
              </a:rPr>
              <a:t>ونار لاهوته </a:t>
            </a:r>
            <a:endParaRPr lang="fr-FR" sz="3200" dirty="0">
              <a:solidFill>
                <a:prstClr val="white"/>
              </a:solidFill>
            </a:endParaRPr>
          </a:p>
          <a:p>
            <a:pPr algn="just" rtl="1"/>
            <a:r>
              <a:rPr lang="ar-EG" sz="3200" dirty="0">
                <a:solidFill>
                  <a:prstClr val="white"/>
                </a:solidFill>
              </a:rPr>
              <a:t>لم تحرق شيئاً منها.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aussi salut à l’âme</a:t>
            </a:r>
          </a:p>
          <a:p>
            <a:pPr algn="ctr"/>
            <a:r>
              <a:rPr lang="fr-FR" sz="2800" b="1" dirty="0">
                <a:solidFill>
                  <a:prstClr val="white"/>
                </a:solidFill>
                <a:latin typeface="Book Antiqua" pitchFamily="18" charset="0"/>
              </a:rPr>
              <a:t>L’âme de la nature humaine</a:t>
            </a:r>
          </a:p>
          <a:p>
            <a:pPr algn="ctr"/>
            <a:r>
              <a:rPr lang="fr-FR" sz="2800" b="1" dirty="0">
                <a:solidFill>
                  <a:prstClr val="white"/>
                </a:solidFill>
                <a:latin typeface="Book Antiqua" pitchFamily="18" charset="0"/>
              </a:rPr>
              <a:t>Feu de Sa divinité</a:t>
            </a:r>
          </a:p>
          <a:p>
            <a:pPr algn="ctr"/>
            <a:r>
              <a:rPr lang="fr-FR" sz="2800" b="1" dirty="0">
                <a:solidFill>
                  <a:prstClr val="white"/>
                </a:solidFill>
                <a:latin typeface="Book Antiqua" pitchFamily="18" charset="0"/>
              </a:rPr>
              <a:t>N’avait rien brûlé en elle</a:t>
            </a:r>
          </a:p>
        </p:txBody>
      </p:sp>
      <p:sp>
        <p:nvSpPr>
          <p:cNvPr id="20" name="ZoneTexte 19">
            <a:extLst>
              <a:ext uri="{FF2B5EF4-FFF2-40B4-BE49-F238E27FC236}">
                <a16:creationId xmlns:a16="http://schemas.microsoft.com/office/drawing/2014/main" id="{FC8EE19B-8709-1D72-2E3B-5E68A43392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C8AB250-F25A-03BA-41E6-B6576E94CF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1454202"/>
      </p:ext>
    </p:extLst>
  </p:cSld>
  <p:clrMapOvr>
    <a:overrideClrMapping bg1="lt1" tx1="dk1" bg2="lt2" tx2="dk2" accent1="accent1" accent2="accent2" accent3="accent3" accent4="accent4" accent5="accent5" accent6="accent6" hlink="hlink" folHlink="folHlink"/>
  </p:clrMapOvr>
</p:sld>
</file>

<file path=ppt/slides/slide8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bwki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السلام للعبدة والأم </a:t>
            </a:r>
            <a:endParaRPr lang="fr-FR" sz="3200" dirty="0">
              <a:solidFill>
                <a:prstClr val="white"/>
              </a:solidFill>
            </a:endParaRPr>
          </a:p>
          <a:p>
            <a:pPr algn="just" rtl="1"/>
            <a:r>
              <a:rPr lang="ar-EG" sz="3200" dirty="0">
                <a:solidFill>
                  <a:prstClr val="white"/>
                </a:solidFill>
              </a:rPr>
              <a:t>العذراء والسماء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حَملت جسدياً </a:t>
            </a:r>
            <a:endParaRPr lang="fr-FR" sz="3200" dirty="0">
              <a:solidFill>
                <a:prstClr val="white"/>
              </a:solidFill>
            </a:endParaRPr>
          </a:p>
          <a:p>
            <a:pPr algn="just" rtl="1"/>
            <a:r>
              <a:rPr lang="ar-EG" sz="3200" dirty="0">
                <a:solidFill>
                  <a:prstClr val="white"/>
                </a:solidFill>
              </a:rPr>
              <a:t>الذى على الشاروبيم.</a:t>
            </a:r>
            <a:endParaRPr lang="fr-FR" sz="3200" dirty="0">
              <a:solidFill>
                <a:prstClr val="white"/>
              </a:solidFill>
            </a:endParaRPr>
          </a:p>
        </p:txBody>
      </p:sp>
      <p:sp>
        <p:nvSpPr>
          <p:cNvPr id="12" name="Rectangle 11"/>
          <p:cNvSpPr/>
          <p:nvPr/>
        </p:nvSpPr>
        <p:spPr>
          <a:xfrm>
            <a:off x="1493658" y="2916108"/>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salut à la servante</a:t>
            </a:r>
          </a:p>
          <a:p>
            <a:pPr algn="ctr"/>
            <a:r>
              <a:rPr lang="fr-FR" sz="2800" b="1" dirty="0">
                <a:solidFill>
                  <a:prstClr val="white"/>
                </a:solidFill>
                <a:latin typeface="Book Antiqua" pitchFamily="18" charset="0"/>
              </a:rPr>
              <a:t>A la Mère, et la Vierge</a:t>
            </a:r>
          </a:p>
          <a:p>
            <a:pPr algn="ctr"/>
            <a:r>
              <a:rPr lang="fr-FR" sz="2800" b="1" dirty="0">
                <a:solidFill>
                  <a:prstClr val="white"/>
                </a:solidFill>
                <a:latin typeface="Book Antiqua" pitchFamily="18" charset="0"/>
              </a:rPr>
              <a:t>Au ciel qui porta Celui</a:t>
            </a:r>
          </a:p>
          <a:p>
            <a:pPr algn="ctr"/>
            <a:r>
              <a:rPr lang="fr-FR" sz="2800" b="1" dirty="0">
                <a:solidFill>
                  <a:prstClr val="white"/>
                </a:solidFill>
                <a:latin typeface="Book Antiqua" pitchFamily="18" charset="0"/>
              </a:rPr>
              <a:t>Porté par les chérubins. </a:t>
            </a:r>
          </a:p>
        </p:txBody>
      </p:sp>
      <p:sp>
        <p:nvSpPr>
          <p:cNvPr id="20" name="ZoneTexte 19">
            <a:extLst>
              <a:ext uri="{FF2B5EF4-FFF2-40B4-BE49-F238E27FC236}">
                <a16:creationId xmlns:a16="http://schemas.microsoft.com/office/drawing/2014/main" id="{7B3C285A-A10C-9B1A-7763-CFBD025008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9587192-CBEE-EE42-2C72-6B52966F15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9800766"/>
      </p:ext>
    </p:extLst>
  </p:cSld>
  <p:clrMapOvr>
    <a:overrideClrMapping bg1="lt1" tx1="dk1" bg2="lt2" tx2="dk2" accent1="accent1" accent2="accent2" accent3="accent3" accent4="accent4" accent5="accent5" accent6="accent6" hlink="hlink" folHlink="folHlink"/>
  </p:clrMapOvr>
</p:sld>
</file>

<file path=ppt/slides/slide8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tener'alin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"بهذا نفرح ونرتل </a:t>
            </a:r>
            <a:endParaRPr lang="fr-FR" sz="3200" dirty="0">
              <a:solidFill>
                <a:prstClr val="white"/>
              </a:solidFill>
            </a:endParaRPr>
          </a:p>
          <a:p>
            <a:pPr algn="just" rtl="1"/>
            <a:r>
              <a:rPr lang="ar-EG" sz="3200" dirty="0">
                <a:solidFill>
                  <a:prstClr val="white"/>
                </a:solidFill>
              </a:rPr>
              <a:t>مع الملائكة القديسين </a:t>
            </a:r>
            <a:endParaRPr lang="fr-FR" sz="3200" dirty="0">
              <a:solidFill>
                <a:prstClr val="white"/>
              </a:solidFill>
            </a:endParaRPr>
          </a:p>
          <a:p>
            <a:pPr algn="just" rtl="1"/>
            <a:r>
              <a:rPr lang="ar-EG" sz="3200" dirty="0">
                <a:solidFill>
                  <a:prstClr val="white"/>
                </a:solidFill>
              </a:rPr>
              <a:t>بتهليل قائلين </a:t>
            </a:r>
            <a:endParaRPr lang="fr-FR" sz="3200" dirty="0">
              <a:solidFill>
                <a:prstClr val="white"/>
              </a:solidFill>
            </a:endParaRPr>
          </a:p>
          <a:p>
            <a:pPr algn="just" rtl="1"/>
            <a:r>
              <a:rPr lang="ar-EG" sz="3200" dirty="0">
                <a:solidFill>
                  <a:prstClr val="white"/>
                </a:solidFill>
              </a:rPr>
              <a:t>"المجد لله فى الاعالي"</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Nous exultons et chantons</a:t>
            </a:r>
          </a:p>
          <a:p>
            <a:pPr algn="ctr"/>
            <a:r>
              <a:rPr lang="fr-FR" sz="2800" b="1" dirty="0">
                <a:solidFill>
                  <a:prstClr val="white"/>
                </a:solidFill>
                <a:latin typeface="Book Antiqua" pitchFamily="18" charset="0"/>
              </a:rPr>
              <a:t>Avec tous les anges saints</a:t>
            </a:r>
          </a:p>
          <a:p>
            <a:pPr algn="ctr"/>
            <a:r>
              <a:rPr lang="fr-FR" sz="2800" b="1" dirty="0">
                <a:solidFill>
                  <a:prstClr val="white"/>
                </a:solidFill>
                <a:latin typeface="Book Antiqua" pitchFamily="18" charset="0"/>
              </a:rPr>
              <a:t>Avec allégresse, disant :</a:t>
            </a:r>
          </a:p>
          <a:p>
            <a:pPr algn="ctr"/>
            <a:r>
              <a:rPr lang="fr-FR" sz="2800" b="1" dirty="0">
                <a:solidFill>
                  <a:prstClr val="white"/>
                </a:solidFill>
                <a:latin typeface="Book Antiqua" pitchFamily="18" charset="0"/>
              </a:rPr>
              <a:t>« Gloire à Dieu aux lieux très hauts »</a:t>
            </a:r>
          </a:p>
        </p:txBody>
      </p:sp>
      <p:sp>
        <p:nvSpPr>
          <p:cNvPr id="20" name="ZoneTexte 19">
            <a:extLst>
              <a:ext uri="{FF2B5EF4-FFF2-40B4-BE49-F238E27FC236}">
                <a16:creationId xmlns:a16="http://schemas.microsoft.com/office/drawing/2014/main" id="{B400463F-14D1-6EB6-299C-8B783A8114E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ECF2120-B95B-8B73-FB34-B91222A27E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8597316"/>
      </p:ext>
    </p:extLst>
  </p:cSld>
  <p:clrMapOvr>
    <a:overrideClrMapping bg1="lt1" tx1="dk1" bg2="lt2" tx2="dk2" accent1="accent1" accent2="accent2" accent3="accent3" accent4="accent4" accent5="accent5" accent6="accent6" hlink="hlink" folHlink="folHlink"/>
  </p:clrMapOvr>
</p:sld>
</file>

<file path=ppt/slides/slide8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nem ou]ma]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]ma]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vwf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وعلى الأرض السلام </a:t>
            </a:r>
            <a:endParaRPr lang="fr-FR" sz="3200" dirty="0">
              <a:solidFill>
                <a:prstClr val="white"/>
              </a:solidFill>
            </a:endParaRPr>
          </a:p>
          <a:p>
            <a:pPr algn="just" rtl="1"/>
            <a:r>
              <a:rPr lang="ar-EG" sz="3200" dirty="0">
                <a:solidFill>
                  <a:prstClr val="white"/>
                </a:solidFill>
              </a:rPr>
              <a:t>وفى الناس المسرة </a:t>
            </a:r>
            <a:endParaRPr lang="fr-FR" sz="3200" dirty="0">
              <a:solidFill>
                <a:prstClr val="white"/>
              </a:solidFill>
            </a:endParaRPr>
          </a:p>
          <a:p>
            <a:pPr algn="just" rtl="1"/>
            <a:r>
              <a:rPr lang="ar-EG" sz="3200" dirty="0">
                <a:solidFill>
                  <a:prstClr val="white"/>
                </a:solidFill>
              </a:rPr>
              <a:t>لأنه سُر بكِ </a:t>
            </a:r>
            <a:endParaRPr lang="fr-FR" sz="3200" dirty="0">
              <a:solidFill>
                <a:prstClr val="white"/>
              </a:solidFill>
            </a:endParaRPr>
          </a:p>
          <a:p>
            <a:pPr algn="just" rtl="1"/>
            <a:r>
              <a:rPr lang="ar-EG" sz="3200" dirty="0">
                <a:solidFill>
                  <a:prstClr val="white"/>
                </a:solidFill>
              </a:rPr>
              <a:t>الذى له المجد إلى الابد.</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 Paix sur terre et joie aux hommes</a:t>
            </a:r>
          </a:p>
          <a:p>
            <a:pPr algn="ctr"/>
            <a:r>
              <a:rPr lang="fr-FR" sz="2800" b="1" dirty="0">
                <a:solidFill>
                  <a:prstClr val="white"/>
                </a:solidFill>
                <a:latin typeface="Book Antiqua" pitchFamily="18" charset="0"/>
              </a:rPr>
              <a:t>Car Celui à qui est due</a:t>
            </a:r>
          </a:p>
          <a:p>
            <a:pPr algn="ctr"/>
            <a:r>
              <a:rPr lang="fr-FR" sz="2800" b="1" dirty="0">
                <a:solidFill>
                  <a:prstClr val="white"/>
                </a:solidFill>
                <a:latin typeface="Book Antiqua" pitchFamily="18" charset="0"/>
              </a:rPr>
              <a:t>Toute gloire éternellement</a:t>
            </a:r>
          </a:p>
          <a:p>
            <a:pPr algn="ctr"/>
            <a:r>
              <a:rPr lang="fr-FR" sz="2800" b="1" dirty="0">
                <a:solidFill>
                  <a:prstClr val="white"/>
                </a:solidFill>
                <a:latin typeface="Book Antiqua" pitchFamily="18" charset="0"/>
              </a:rPr>
              <a:t>En toi, trouva son plaisir »</a:t>
            </a:r>
          </a:p>
        </p:txBody>
      </p:sp>
      <p:sp>
        <p:nvSpPr>
          <p:cNvPr id="20" name="ZoneTexte 19">
            <a:extLst>
              <a:ext uri="{FF2B5EF4-FFF2-40B4-BE49-F238E27FC236}">
                <a16:creationId xmlns:a16="http://schemas.microsoft.com/office/drawing/2014/main" id="{FF21EC5F-A1AD-26AB-247F-53E9659807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F539221-5AB7-3324-5B88-F5B9EF535C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1549443"/>
      </p:ext>
    </p:extLst>
  </p:cSld>
  <p:clrMapOvr>
    <a:overrideClrMapping bg1="lt1" tx1="dk1" bg2="lt2" tx2="dk2" accent1="accent1" accent2="accent2" accent3="accent3" accent4="accent4" accent5="accent5" accent6="accent6" hlink="hlink" folHlink="folHlink"/>
  </p:clrMapOvr>
</p:sld>
</file>

<file path=ppt/slides/slide8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1966BEB0-9136-C570-B342-06B5A69689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DA6454C-DCFA-4458-B033-622FEEAC75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973985"/>
      </p:ext>
    </p:extLst>
  </p:cSld>
  <p:clrMapOvr>
    <a:overrideClrMapping bg1="lt1" tx1="dk1" bg2="lt2" tx2="dk2" accent1="accent1" accent2="accent2" accent3="accent3" accent4="accent4" accent5="accent5" accent6="accent6" hlink="hlink" folHlink="folHlink"/>
  </p:clrMapOvr>
</p:sld>
</file>

<file path=ppt/slides/slide8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mMari`a</a:t>
            </a:r>
            <a:r>
              <a:rPr lang="fr-FR" sz="2800" dirty="0">
                <a:solidFill>
                  <a:prstClr val="white"/>
                </a:solidFill>
                <a:latin typeface="CS Avva Shenouda" pitchFamily="34" charset="0"/>
              </a:rPr>
              <a:t> @ para </a:t>
            </a:r>
            <a:r>
              <a:rPr lang="fr-FR" sz="2800" dirty="0" err="1">
                <a:solidFill>
                  <a:prstClr val="white"/>
                </a:solidFill>
                <a:latin typeface="CS Avva Shenouda" pitchFamily="34" charset="0"/>
              </a:rPr>
              <a:t>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acem`psa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a:t>
            </a:r>
            <a:r>
              <a:rPr lang="fr-FR" sz="2800">
                <a:solidFill>
                  <a:prstClr val="white"/>
                </a:solidFill>
                <a:latin typeface="CS Avva Shenouda" pitchFamily="34" charset="0"/>
              </a:rPr>
              <a:t>`m`V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عظيمة هي كرامة مريم </a:t>
            </a:r>
            <a:endParaRPr lang="fr-FR" sz="3200" dirty="0">
              <a:solidFill>
                <a:prstClr val="white"/>
              </a:solidFill>
            </a:endParaRPr>
          </a:p>
          <a:p>
            <a:pPr algn="just" rtl="1"/>
            <a:r>
              <a:rPr lang="ar-EG" sz="3200" dirty="0">
                <a:solidFill>
                  <a:prstClr val="white"/>
                </a:solidFill>
              </a:rPr>
              <a:t>أكثر من جميع القديسين </a:t>
            </a:r>
            <a:endParaRPr lang="fr-FR" sz="3200" dirty="0">
              <a:solidFill>
                <a:prstClr val="white"/>
              </a:solidFill>
            </a:endParaRPr>
          </a:p>
          <a:p>
            <a:pPr algn="just" rtl="1"/>
            <a:r>
              <a:rPr lang="ar-EG" sz="3200" dirty="0">
                <a:solidFill>
                  <a:prstClr val="white"/>
                </a:solidFill>
              </a:rPr>
              <a:t>لأنها استحقت </a:t>
            </a:r>
            <a:endParaRPr lang="fr-FR" sz="3200" dirty="0">
              <a:solidFill>
                <a:prstClr val="white"/>
              </a:solidFill>
            </a:endParaRPr>
          </a:p>
          <a:p>
            <a:pPr algn="just" rtl="1"/>
            <a:r>
              <a:rPr lang="ar-EG" sz="3200" dirty="0">
                <a:solidFill>
                  <a:prstClr val="white"/>
                </a:solidFill>
              </a:rPr>
              <a:t>أن تقبل اليها الله الكلمة</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Grand est l’honneur de Marie</a:t>
            </a:r>
          </a:p>
          <a:p>
            <a:pPr algn="ctr"/>
            <a:r>
              <a:rPr lang="fr-FR" sz="2800" b="1" dirty="0">
                <a:solidFill>
                  <a:prstClr val="white"/>
                </a:solidFill>
                <a:latin typeface="Book Antiqua" pitchFamily="18" charset="0"/>
              </a:rPr>
              <a:t>Il dépasse tous les saints</a:t>
            </a:r>
          </a:p>
          <a:p>
            <a:pPr algn="ctr"/>
            <a:r>
              <a:rPr lang="fr-FR" sz="2800" b="1" dirty="0">
                <a:solidFill>
                  <a:prstClr val="white"/>
                </a:solidFill>
                <a:latin typeface="Book Antiqua" pitchFamily="18" charset="0"/>
              </a:rPr>
              <a:t>Car elle avait mérité</a:t>
            </a:r>
          </a:p>
          <a:p>
            <a:pPr algn="ctr"/>
            <a:r>
              <a:rPr lang="fr-FR" sz="2800" b="1" dirty="0">
                <a:solidFill>
                  <a:prstClr val="white"/>
                </a:solidFill>
                <a:latin typeface="Book Antiqua" pitchFamily="18" charset="0"/>
              </a:rPr>
              <a:t>De recevoir Dieu le Verbe.</a:t>
            </a:r>
          </a:p>
        </p:txBody>
      </p:sp>
      <p:sp>
        <p:nvSpPr>
          <p:cNvPr id="20" name="ZoneTexte 19">
            <a:extLst>
              <a:ext uri="{FF2B5EF4-FFF2-40B4-BE49-F238E27FC236}">
                <a16:creationId xmlns:a16="http://schemas.microsoft.com/office/drawing/2014/main" id="{2F449FC6-AF60-7385-9322-8B8716A1E0B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CFB481D-A057-7622-5270-60C8D06E38B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9344188"/>
      </p:ext>
    </p:extLst>
  </p:cSld>
  <p:clrMapOvr>
    <a:overrideClrMapping bg1="lt1" tx1="dk1" bg2="lt2" tx2="dk2" accent1="accent1" accent2="accent2" accent3="accent3" accent4="accent4" accent5="accent5" accent6="accent6" hlink="hlink" folHlink="folHlink"/>
  </p:clrMapOvr>
</p:sld>
</file>

<file path=ppt/slides/slide8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 Mari`a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tecneji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مَن تخافه </a:t>
            </a:r>
            <a:endParaRPr lang="fr-FR" sz="3200" dirty="0">
              <a:solidFill>
                <a:prstClr val="white"/>
              </a:solidFill>
            </a:endParaRPr>
          </a:p>
          <a:p>
            <a:pPr algn="just" rtl="1"/>
            <a:r>
              <a:rPr lang="ar-EG" sz="3200" dirty="0">
                <a:solidFill>
                  <a:prstClr val="white"/>
                </a:solidFill>
              </a:rPr>
              <a:t>الملائكة </a:t>
            </a:r>
            <a:endParaRPr lang="fr-FR" sz="3200" dirty="0">
              <a:solidFill>
                <a:prstClr val="white"/>
              </a:solidFill>
            </a:endParaRPr>
          </a:p>
          <a:p>
            <a:pPr algn="just" rtl="1"/>
            <a:r>
              <a:rPr lang="ar-EG" sz="3200" dirty="0">
                <a:solidFill>
                  <a:prstClr val="white"/>
                </a:solidFill>
              </a:rPr>
              <a:t>حملته مريم </a:t>
            </a:r>
            <a:endParaRPr lang="fr-FR" sz="3200" dirty="0">
              <a:solidFill>
                <a:prstClr val="white"/>
              </a:solidFill>
            </a:endParaRPr>
          </a:p>
          <a:p>
            <a:pPr algn="just" rtl="1"/>
            <a:r>
              <a:rPr lang="ar-EG" sz="3200" dirty="0">
                <a:solidFill>
                  <a:prstClr val="white"/>
                </a:solidFill>
              </a:rPr>
              <a:t>العذراء فى بطنها.</a:t>
            </a:r>
            <a:endParaRPr lang="fr-FR" sz="32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Lui que les anges redoutent</a:t>
            </a:r>
          </a:p>
          <a:p>
            <a:pPr algn="ctr"/>
            <a:r>
              <a:rPr lang="fr-FR" sz="2800" b="1" dirty="0">
                <a:solidFill>
                  <a:prstClr val="white"/>
                </a:solidFill>
                <a:latin typeface="Book Antiqua" pitchFamily="18" charset="0"/>
              </a:rPr>
              <a:t>Marie la Vierge L’a porté </a:t>
            </a:r>
          </a:p>
          <a:p>
            <a:pPr algn="ctr"/>
            <a:r>
              <a:rPr lang="fr-FR" sz="2800" b="1" dirty="0">
                <a:solidFill>
                  <a:prstClr val="white"/>
                </a:solidFill>
                <a:latin typeface="Book Antiqua" pitchFamily="18" charset="0"/>
              </a:rPr>
              <a:t>L’a porté dans ses entrailles</a:t>
            </a:r>
          </a:p>
          <a:p>
            <a:pPr algn="ctr"/>
            <a:r>
              <a:rPr lang="fr-FR" sz="2800" b="1" dirty="0">
                <a:solidFill>
                  <a:prstClr val="white"/>
                </a:solidFill>
                <a:latin typeface="Book Antiqua" pitchFamily="18" charset="0"/>
              </a:rPr>
              <a:t>Dans ses entrailles, en son sein.</a:t>
            </a:r>
          </a:p>
        </p:txBody>
      </p:sp>
      <p:sp>
        <p:nvSpPr>
          <p:cNvPr id="20" name="ZoneTexte 19">
            <a:extLst>
              <a:ext uri="{FF2B5EF4-FFF2-40B4-BE49-F238E27FC236}">
                <a16:creationId xmlns:a16="http://schemas.microsoft.com/office/drawing/2014/main" id="{862E6EEA-D7D1-BAF3-01CC-7256BFF277B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A5249F6-6BEF-F5AF-71E7-ECB37FC62F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2029301"/>
      </p:ext>
    </p:extLst>
  </p:cSld>
  <p:clrMapOvr>
    <a:overrideClrMapping bg1="lt1" tx1="dk1" bg2="lt2" tx2="dk2" accent1="accent1" accent2="accent2" accent3="accent3" accent4="accent4" accent5="accent5" accent6="accent6" hlink="hlink" folHlink="folHlink"/>
  </p:clrMapOvr>
</p:sld>
</file>

<file path=ppt/slides/slide8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`C[</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ctai`yout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eNiceravim</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acswpi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nouervei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mpiouai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}`Triac.</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هي أرفع من </a:t>
            </a:r>
            <a:r>
              <a:rPr lang="ar-EG" sz="3200" dirty="0" err="1">
                <a:solidFill>
                  <a:prstClr val="white"/>
                </a:solidFill>
              </a:rPr>
              <a:t>الشاروبيم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وأجل من </a:t>
            </a:r>
            <a:r>
              <a:rPr lang="ar-EG" sz="3200" dirty="0" err="1">
                <a:solidFill>
                  <a:prstClr val="white"/>
                </a:solidFill>
              </a:rPr>
              <a:t>السارافيم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لأنها صارت هيكلاً </a:t>
            </a:r>
            <a:endParaRPr lang="fr-FR" sz="3200" dirty="0">
              <a:solidFill>
                <a:prstClr val="white"/>
              </a:solidFill>
            </a:endParaRPr>
          </a:p>
          <a:p>
            <a:pPr algn="just" rtl="1"/>
            <a:r>
              <a:rPr lang="ar-EG" sz="3200" dirty="0">
                <a:solidFill>
                  <a:prstClr val="white"/>
                </a:solidFill>
              </a:rPr>
              <a:t>للواحد من الثالوث.</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Au-dessus des chérubins</a:t>
            </a:r>
          </a:p>
          <a:p>
            <a:pPr algn="ctr"/>
            <a:r>
              <a:rPr lang="fr-FR" sz="2800" b="1" dirty="0">
                <a:solidFill>
                  <a:prstClr val="white"/>
                </a:solidFill>
                <a:latin typeface="Book Antiqua" pitchFamily="18" charset="0"/>
              </a:rPr>
              <a:t>Dépassa les séraphins</a:t>
            </a:r>
          </a:p>
          <a:p>
            <a:pPr algn="ctr"/>
            <a:r>
              <a:rPr lang="fr-FR" sz="2800" b="1" dirty="0">
                <a:solidFill>
                  <a:prstClr val="white"/>
                </a:solidFill>
                <a:latin typeface="Book Antiqua" pitchFamily="18" charset="0"/>
              </a:rPr>
              <a:t>Car elle a été un temple </a:t>
            </a:r>
          </a:p>
          <a:p>
            <a:pPr algn="ctr"/>
            <a:r>
              <a:rPr lang="fr-FR" sz="2800" b="1" dirty="0">
                <a:solidFill>
                  <a:prstClr val="white"/>
                </a:solidFill>
                <a:latin typeface="Book Antiqua" pitchFamily="18" charset="0"/>
              </a:rPr>
              <a:t>Pour l’Un de la Trinité</a:t>
            </a:r>
          </a:p>
        </p:txBody>
      </p:sp>
      <p:sp>
        <p:nvSpPr>
          <p:cNvPr id="20" name="ZoneTexte 19">
            <a:extLst>
              <a:ext uri="{FF2B5EF4-FFF2-40B4-BE49-F238E27FC236}">
                <a16:creationId xmlns:a16="http://schemas.microsoft.com/office/drawing/2014/main" id="{4E2BFCBB-C7CA-7C9A-86DC-979F77E1C4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29829F6-AA02-CF6B-BB41-1481A3AECC1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5427112"/>
      </p:ext>
    </p:extLst>
  </p:cSld>
  <p:clrMapOvr>
    <a:overrideClrMapping bg1="lt1" tx1="dk1" bg2="lt2" tx2="dk2" accent1="accent1" accent2="accent2" accent3="accent3" accent4="accent4" accent5="accent5" accent6="accent6" hlink="hlink" folHlink="folHlink"/>
  </p:clrMapOvr>
</p:sld>
</file>

<file path=ppt/slides/slide8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:ai te Ieroucalym @ `tpolic `mPennou] te @ `ere `pounof `nte ny=e=;=u tyrou @ sop `n`qryi `nqytc.</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هذه هي أورشليم </a:t>
            </a:r>
            <a:endParaRPr lang="fr-FR" sz="3200" dirty="0">
              <a:solidFill>
                <a:prstClr val="white"/>
              </a:solidFill>
            </a:endParaRPr>
          </a:p>
          <a:p>
            <a:pPr algn="just" rtl="1"/>
            <a:r>
              <a:rPr lang="ar-EG" sz="3200" dirty="0">
                <a:solidFill>
                  <a:prstClr val="white"/>
                </a:solidFill>
              </a:rPr>
              <a:t>مدينة إلهنا. </a:t>
            </a:r>
            <a:endParaRPr lang="fr-FR" sz="3200" dirty="0">
              <a:solidFill>
                <a:prstClr val="white"/>
              </a:solidFill>
            </a:endParaRPr>
          </a:p>
          <a:p>
            <a:pPr algn="just" rtl="1"/>
            <a:r>
              <a:rPr lang="ar-EG" sz="3200" dirty="0">
                <a:solidFill>
                  <a:prstClr val="white"/>
                </a:solidFill>
              </a:rPr>
              <a:t>وفرح جميع القديسين </a:t>
            </a:r>
            <a:endParaRPr lang="fr-FR" sz="3200" dirty="0">
              <a:solidFill>
                <a:prstClr val="white"/>
              </a:solidFill>
            </a:endParaRPr>
          </a:p>
          <a:p>
            <a:pPr algn="just" rtl="1"/>
            <a:r>
              <a:rPr lang="ar-EG" sz="3200" dirty="0">
                <a:solidFill>
                  <a:prstClr val="white"/>
                </a:solidFill>
              </a:rPr>
              <a:t>كائن فيها.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Car voici Jérusalem</a:t>
            </a:r>
          </a:p>
          <a:p>
            <a:pPr algn="ctr"/>
            <a:r>
              <a:rPr lang="fr-FR" sz="2800" b="1" dirty="0">
                <a:solidFill>
                  <a:prstClr val="white"/>
                </a:solidFill>
                <a:latin typeface="Book Antiqua" pitchFamily="18" charset="0"/>
              </a:rPr>
              <a:t>La cité de notre Dieu</a:t>
            </a:r>
          </a:p>
          <a:p>
            <a:pPr algn="ctr"/>
            <a:r>
              <a:rPr lang="fr-FR" sz="2800" b="1" dirty="0">
                <a:solidFill>
                  <a:prstClr val="white"/>
                </a:solidFill>
                <a:latin typeface="Book Antiqua" pitchFamily="18" charset="0"/>
              </a:rPr>
              <a:t>Et la joie de tous les saints</a:t>
            </a:r>
          </a:p>
          <a:p>
            <a:pPr algn="ctr"/>
            <a:r>
              <a:rPr lang="fr-FR" sz="2800" b="1" dirty="0">
                <a:solidFill>
                  <a:prstClr val="white"/>
                </a:solidFill>
                <a:latin typeface="Book Antiqua" pitchFamily="18" charset="0"/>
              </a:rPr>
              <a:t>Il demeure bien en elle</a:t>
            </a:r>
          </a:p>
        </p:txBody>
      </p:sp>
      <p:sp>
        <p:nvSpPr>
          <p:cNvPr id="20" name="ZoneTexte 19">
            <a:extLst>
              <a:ext uri="{FF2B5EF4-FFF2-40B4-BE49-F238E27FC236}">
                <a16:creationId xmlns:a16="http://schemas.microsoft.com/office/drawing/2014/main" id="{4EA521A3-176F-B835-DA0F-8E98F92E4D5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EE55A08-7FA1-DD41-AE92-5714D2FA8D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273855"/>
      </p:ext>
    </p:extLst>
  </p:cSld>
  <p:clrMapOvr>
    <a:overrideClrMapping bg1="lt1" tx1="dk1" bg2="lt2" tx2="dk2" accent1="accent1" accent2="accent2" accent3="accent3" accent4="accent4" accent5="accent5" accent6="accent6" hlink="hlink" folHlink="folHlink"/>
  </p:clrMapOvr>
</p:sld>
</file>

<file path=ppt/slides/slide8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256009C7-FE56-8FF0-D2A2-3EA299B7014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3354720-99E2-AF63-531D-CA3F9A4B03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3394635"/>
      </p:ext>
    </p:extLst>
  </p:cSld>
  <p:clrMapOvr>
    <a:overrideClrMapping bg1="lt1" tx1="dk1" bg2="lt2" tx2="dk2" accent1="accent1" accent2="accent2" accent3="accent3" accent4="accent4" accent5="accent5" accent6="accent6" hlink="hlink" folHlink="folHlink"/>
  </p:clrMapOvr>
</p:sld>
</file>

<file path=ppt/slides/slide8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}galile`a `nte nie;noc @ nyethemci qen `p,aki @ nem `tqyibi `m`vmou @ ounis] `nouwini afsai nwou.</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جليلُ الامم </a:t>
            </a:r>
            <a:endParaRPr lang="fr-FR" sz="3200" dirty="0">
              <a:solidFill>
                <a:prstClr val="white"/>
              </a:solidFill>
            </a:endParaRPr>
          </a:p>
          <a:p>
            <a:pPr algn="just" rtl="1"/>
            <a:r>
              <a:rPr lang="ar-EG" sz="3200" dirty="0">
                <a:solidFill>
                  <a:prstClr val="white"/>
                </a:solidFill>
              </a:rPr>
              <a:t>الجالسون فى الظلمة </a:t>
            </a:r>
            <a:endParaRPr lang="fr-FR" sz="3200" dirty="0">
              <a:solidFill>
                <a:prstClr val="white"/>
              </a:solidFill>
            </a:endParaRPr>
          </a:p>
          <a:p>
            <a:pPr algn="just" rtl="1"/>
            <a:r>
              <a:rPr lang="ar-EG" sz="3200" dirty="0">
                <a:solidFill>
                  <a:prstClr val="white"/>
                </a:solidFill>
              </a:rPr>
              <a:t>وظلال الموت </a:t>
            </a:r>
            <a:endParaRPr lang="fr-FR" sz="3200" dirty="0">
              <a:solidFill>
                <a:prstClr val="white"/>
              </a:solidFill>
            </a:endParaRPr>
          </a:p>
          <a:p>
            <a:pPr algn="just" rtl="1"/>
            <a:r>
              <a:rPr lang="ar-EG" sz="3200" dirty="0">
                <a:solidFill>
                  <a:prstClr val="white"/>
                </a:solidFill>
              </a:rPr>
              <a:t>اشرق عليهم النور العظيم.</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Sur </a:t>
            </a:r>
            <a:r>
              <a:rPr lang="fr-FR" sz="2800" b="1" dirty="0" err="1">
                <a:solidFill>
                  <a:prstClr val="white"/>
                </a:solidFill>
                <a:latin typeface="Book Antiqua" pitchFamily="18" charset="0"/>
              </a:rPr>
              <a:t>Gallilée</a:t>
            </a:r>
            <a:r>
              <a:rPr lang="fr-FR" sz="2800" b="1" dirty="0">
                <a:solidFill>
                  <a:prstClr val="white"/>
                </a:solidFill>
                <a:latin typeface="Book Antiqua" pitchFamily="18" charset="0"/>
              </a:rPr>
              <a:t> des nations</a:t>
            </a:r>
          </a:p>
          <a:p>
            <a:pPr algn="ctr"/>
            <a:r>
              <a:rPr lang="fr-FR" sz="2800" b="1" dirty="0">
                <a:solidFill>
                  <a:prstClr val="white"/>
                </a:solidFill>
                <a:latin typeface="Book Antiqua" pitchFamily="18" charset="0"/>
              </a:rPr>
              <a:t>Demeurant dans les ténèbres</a:t>
            </a:r>
          </a:p>
          <a:p>
            <a:pPr algn="ctr"/>
            <a:r>
              <a:rPr lang="fr-FR" sz="2800" b="1" dirty="0">
                <a:solidFill>
                  <a:prstClr val="white"/>
                </a:solidFill>
                <a:latin typeface="Book Antiqua" pitchFamily="18" charset="0"/>
              </a:rPr>
              <a:t>Et à l’ombre de la mort</a:t>
            </a:r>
          </a:p>
          <a:p>
            <a:pPr algn="ctr"/>
            <a:r>
              <a:rPr lang="fr-FR" sz="2800" b="1" dirty="0">
                <a:solidFill>
                  <a:prstClr val="white"/>
                </a:solidFill>
                <a:latin typeface="Book Antiqua" pitchFamily="18" charset="0"/>
              </a:rPr>
              <a:t>Grande Lumière se leva</a:t>
            </a:r>
          </a:p>
        </p:txBody>
      </p:sp>
      <p:sp>
        <p:nvSpPr>
          <p:cNvPr id="20" name="ZoneTexte 19">
            <a:extLst>
              <a:ext uri="{FF2B5EF4-FFF2-40B4-BE49-F238E27FC236}">
                <a16:creationId xmlns:a16="http://schemas.microsoft.com/office/drawing/2014/main" id="{307CE173-3662-4659-0C73-A31A299596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5EB5C9B-A785-852A-DEE2-36E1DB453E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3129989"/>
      </p:ext>
    </p:extLst>
  </p:cSld>
  <p:clrMapOvr>
    <a:overrideClrMapping bg1="lt1" tx1="dk1" bg2="lt2" tx2="dk2" accent1="accent1" accent2="accent2" accent3="accent3" accent4="accent4" accent5="accent5" accent6="accent6" hlink="hlink" folHlink="folHlink"/>
  </p:clrMapOvr>
</p:sld>
</file>

<file path=ppt/slides/slide8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pt-BR" sz="2800">
                <a:solidFill>
                  <a:prstClr val="white"/>
                </a:solidFill>
                <a:latin typeface="CS Avva Shenouda" pitchFamily="34" charset="0"/>
              </a:rPr>
              <a:t>¿ `V</a:t>
            </a:r>
            <a:r>
              <a:rPr lang="pt-BR" sz="2800" dirty="0">
                <a:solidFill>
                  <a:prstClr val="white"/>
                </a:solidFill>
                <a:latin typeface="CS Avva Shenouda" pitchFamily="34" charset="0"/>
              </a:rPr>
              <a:t>] vye;moten `mmof @ qen ny=e=;=u `ntaf @ af[icarx qen ]par;enoc @ e;be vy`ete vwn `noujai.</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الله المستريح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a:t>
            </a:r>
            <a:r>
              <a:rPr lang="ar-EG" sz="3200" dirty="0" err="1">
                <a:solidFill>
                  <a:prstClr val="white"/>
                </a:solidFill>
              </a:rPr>
              <a:t>قديسيه</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تجسد من العذراء </a:t>
            </a:r>
            <a:endParaRPr lang="fr-FR" sz="3200" dirty="0">
              <a:solidFill>
                <a:prstClr val="white"/>
              </a:solidFill>
            </a:endParaRPr>
          </a:p>
          <a:p>
            <a:pPr algn="just" rtl="1"/>
            <a:r>
              <a:rPr lang="ar-EG" sz="3200" dirty="0">
                <a:solidFill>
                  <a:prstClr val="white"/>
                </a:solidFill>
              </a:rPr>
              <a:t>لأجل خلاصنا.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Dieu qui se plaît dans ses saints</a:t>
            </a:r>
          </a:p>
          <a:p>
            <a:pPr algn="ctr"/>
            <a:r>
              <a:rPr lang="fr-FR" sz="2800" b="1" dirty="0">
                <a:solidFill>
                  <a:prstClr val="white"/>
                </a:solidFill>
                <a:latin typeface="Book Antiqua" pitchFamily="18" charset="0"/>
              </a:rPr>
              <a:t>S’est incarné de la Vierge</a:t>
            </a:r>
          </a:p>
          <a:p>
            <a:pPr algn="ctr"/>
            <a:r>
              <a:rPr lang="fr-FR" sz="2800" b="1" dirty="0">
                <a:solidFill>
                  <a:prstClr val="white"/>
                </a:solidFill>
                <a:latin typeface="Book Antiqua" pitchFamily="18" charset="0"/>
              </a:rPr>
              <a:t>De la Vierge, Il S’incarna</a:t>
            </a:r>
          </a:p>
          <a:p>
            <a:pPr algn="ctr"/>
            <a:r>
              <a:rPr lang="fr-FR" sz="2800" b="1" dirty="0">
                <a:solidFill>
                  <a:prstClr val="white"/>
                </a:solidFill>
                <a:latin typeface="Book Antiqua" pitchFamily="18" charset="0"/>
              </a:rPr>
              <a:t>C’était pour notre salut</a:t>
            </a:r>
          </a:p>
        </p:txBody>
      </p:sp>
      <p:sp>
        <p:nvSpPr>
          <p:cNvPr id="20" name="ZoneTexte 19">
            <a:extLst>
              <a:ext uri="{FF2B5EF4-FFF2-40B4-BE49-F238E27FC236}">
                <a16:creationId xmlns:a16="http://schemas.microsoft.com/office/drawing/2014/main" id="{92A5941D-C624-A4C9-2B66-19A2D87BA38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34B6F7C-569D-ABFC-EB5D-08D93BCD20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9079174"/>
      </p:ext>
    </p:extLst>
  </p:cSld>
  <p:clrMapOvr>
    <a:overrideClrMapping bg1="lt1" tx1="dk1" bg2="lt2" tx2="dk2" accent1="accent1" accent2="accent2" accent3="accent3" accent4="accent4" accent5="accent5" accent6="accent6" hlink="hlink" folHlink="folHlink"/>
  </p:clrMapOvr>
</p:sld>
</file>

<file path=ppt/slides/slide8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Amwini `anau `ari`svyri @ hwc ;elyl qen ou`slylou`i @ hijen paimuctyrion @ etafouwnh nan `ebol.</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تعالوا انظروا وتعجبوا </a:t>
            </a:r>
            <a:endParaRPr lang="fr-FR" sz="3200" dirty="0">
              <a:solidFill>
                <a:prstClr val="white"/>
              </a:solidFill>
            </a:endParaRPr>
          </a:p>
          <a:p>
            <a:pPr algn="just" rtl="1"/>
            <a:r>
              <a:rPr lang="ar-EG" sz="3200" dirty="0">
                <a:solidFill>
                  <a:prstClr val="white"/>
                </a:solidFill>
              </a:rPr>
              <a:t>وسبحوا وهللوا </a:t>
            </a:r>
            <a:endParaRPr lang="fr-FR" sz="3200" dirty="0">
              <a:solidFill>
                <a:prstClr val="white"/>
              </a:solidFill>
            </a:endParaRPr>
          </a:p>
          <a:p>
            <a:pPr algn="just" rtl="1"/>
            <a:r>
              <a:rPr lang="ar-EG" sz="3200" dirty="0">
                <a:solidFill>
                  <a:prstClr val="white"/>
                </a:solidFill>
              </a:rPr>
              <a:t>بابتهاج لهذا السر </a:t>
            </a:r>
            <a:endParaRPr lang="fr-FR" sz="3200" dirty="0">
              <a:solidFill>
                <a:prstClr val="white"/>
              </a:solidFill>
            </a:endParaRPr>
          </a:p>
          <a:p>
            <a:pPr algn="just" rtl="1"/>
            <a:r>
              <a:rPr lang="ar-EG" sz="3200" dirty="0">
                <a:solidFill>
                  <a:prstClr val="white"/>
                </a:solidFill>
              </a:rPr>
              <a:t>الذى ظهر لنا.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Venez voir, émerveillés</a:t>
            </a:r>
          </a:p>
          <a:p>
            <a:pPr algn="ctr"/>
            <a:r>
              <a:rPr lang="fr-FR" sz="2800" b="1" dirty="0">
                <a:solidFill>
                  <a:prstClr val="white"/>
                </a:solidFill>
                <a:latin typeface="Book Antiqua" pitchFamily="18" charset="0"/>
              </a:rPr>
              <a:t>Exultez, louez, joyeux</a:t>
            </a:r>
          </a:p>
          <a:p>
            <a:pPr algn="ctr"/>
            <a:r>
              <a:rPr lang="fr-FR" sz="2800" b="1" dirty="0">
                <a:solidFill>
                  <a:prstClr val="white"/>
                </a:solidFill>
                <a:latin typeface="Book Antiqua" pitchFamily="18" charset="0"/>
              </a:rPr>
              <a:t>Exultez pour ce mystère</a:t>
            </a:r>
          </a:p>
          <a:p>
            <a:pPr algn="ctr"/>
            <a:r>
              <a:rPr lang="fr-FR" sz="2800" b="1" dirty="0">
                <a:solidFill>
                  <a:prstClr val="white"/>
                </a:solidFill>
                <a:latin typeface="Book Antiqua" pitchFamily="18" charset="0"/>
              </a:rPr>
              <a:t>Qui pour nous est apparu.</a:t>
            </a:r>
          </a:p>
        </p:txBody>
      </p:sp>
      <p:sp>
        <p:nvSpPr>
          <p:cNvPr id="20" name="ZoneTexte 19">
            <a:extLst>
              <a:ext uri="{FF2B5EF4-FFF2-40B4-BE49-F238E27FC236}">
                <a16:creationId xmlns:a16="http://schemas.microsoft.com/office/drawing/2014/main" id="{DDA3B3D3-7F6E-20FE-D0DD-EF03B054864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7C42C05-EDE0-4862-FF11-F3EDB7600C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2613943"/>
      </p:ext>
    </p:extLst>
  </p:cSld>
  <p:clrMapOvr>
    <a:overrideClrMapping bg1="lt1" tx1="dk1" bg2="lt2" tx2="dk2" accent1="accent1" accent2="accent2" accent3="accent3" accent4="accent4" accent5="accent5" accent6="accent6" hlink="hlink" folHlink="folHlink"/>
  </p:clrMapOvr>
</p:sld>
</file>

<file path=ppt/slides/slide8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piatcarx af[icarx @ ouoh Pilogoc af`q;ai piatar,y aferhytc @ piatcyou afswpi qa ou`,ronoc.</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لأن غير المتجسد تجسد </a:t>
            </a:r>
            <a:endParaRPr lang="fr-FR" sz="3200" dirty="0">
              <a:solidFill>
                <a:prstClr val="white"/>
              </a:solidFill>
            </a:endParaRPr>
          </a:p>
          <a:p>
            <a:pPr algn="just" rtl="1"/>
            <a:r>
              <a:rPr lang="ar-EG" sz="3200" dirty="0">
                <a:solidFill>
                  <a:prstClr val="white"/>
                </a:solidFill>
              </a:rPr>
              <a:t>والكلمة تجسمت </a:t>
            </a:r>
            <a:endParaRPr lang="fr-FR" sz="3200" dirty="0">
              <a:solidFill>
                <a:prstClr val="white"/>
              </a:solidFill>
            </a:endParaRPr>
          </a:p>
          <a:p>
            <a:pPr algn="just" rtl="1"/>
            <a:r>
              <a:rPr lang="ar-EG" sz="3200" dirty="0">
                <a:solidFill>
                  <a:prstClr val="white"/>
                </a:solidFill>
              </a:rPr>
              <a:t>وغير المبتدئ ابتدأ </a:t>
            </a:r>
            <a:endParaRPr lang="fr-FR" sz="3200" dirty="0">
              <a:solidFill>
                <a:prstClr val="white"/>
              </a:solidFill>
            </a:endParaRPr>
          </a:p>
          <a:p>
            <a:pPr algn="just" rtl="1"/>
            <a:r>
              <a:rPr lang="ar-EG" sz="3200" dirty="0">
                <a:solidFill>
                  <a:prstClr val="white"/>
                </a:solidFill>
              </a:rPr>
              <a:t>وغير الزمني صار زمنيًا.</a:t>
            </a:r>
            <a:endParaRPr lang="fr-FR" sz="32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Car l’Incorporel prit Chair</a:t>
            </a:r>
          </a:p>
          <a:p>
            <a:pPr algn="ctr"/>
            <a:r>
              <a:rPr lang="fr-FR" sz="2800" b="1" dirty="0">
                <a:solidFill>
                  <a:prstClr val="white"/>
                </a:solidFill>
                <a:latin typeface="Book Antiqua" pitchFamily="18" charset="0"/>
              </a:rPr>
              <a:t>Et le Verbe a pris Corps</a:t>
            </a:r>
          </a:p>
          <a:p>
            <a:pPr algn="ctr"/>
            <a:r>
              <a:rPr lang="fr-FR" sz="2800" b="1" dirty="0">
                <a:solidFill>
                  <a:prstClr val="white"/>
                </a:solidFill>
                <a:latin typeface="Book Antiqua" pitchFamily="18" charset="0"/>
              </a:rPr>
              <a:t>Sans commencement commença</a:t>
            </a:r>
          </a:p>
          <a:p>
            <a:pPr algn="ctr"/>
            <a:r>
              <a:rPr lang="fr-FR" sz="2800" b="1" dirty="0">
                <a:solidFill>
                  <a:prstClr val="white"/>
                </a:solidFill>
                <a:latin typeface="Book Antiqua" pitchFamily="18" charset="0"/>
              </a:rPr>
              <a:t>L’Intemporel fut temporel.</a:t>
            </a:r>
          </a:p>
        </p:txBody>
      </p:sp>
      <p:sp>
        <p:nvSpPr>
          <p:cNvPr id="20" name="ZoneTexte 19">
            <a:extLst>
              <a:ext uri="{FF2B5EF4-FFF2-40B4-BE49-F238E27FC236}">
                <a16:creationId xmlns:a16="http://schemas.microsoft.com/office/drawing/2014/main" id="{B3C51B44-7BB7-D411-F198-CAAE814A508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43CB533-2ED4-5410-7DA5-48CE7F7B15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2185578"/>
      </p:ext>
    </p:extLst>
  </p:cSld>
  <p:clrMapOvr>
    <a:overrideClrMapping bg1="lt1" tx1="dk1" bg2="lt2" tx2="dk2" accent1="accent1" accent2="accent2" accent3="accent3" accent4="accent4" accent5="accent5" accent6="accent6" hlink="hlink" folHlink="folHlink"/>
  </p:clrMapOvr>
</p:sld>
</file>

<file path=ppt/slides/slide8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10884" y="425009"/>
            <a:ext cx="4585152" cy="2246769"/>
          </a:xfrm>
          <a:prstGeom prst="rect">
            <a:avLst/>
          </a:prstGeom>
        </p:spPr>
        <p:txBody>
          <a:bodyPr wrap="square">
            <a:spAutoFit/>
          </a:bodyPr>
          <a:lstStyle/>
          <a:p>
            <a:pPr algn="just"/>
            <a:r>
              <a:rPr lang="pt-BR" sz="2800" dirty="0">
                <a:solidFill>
                  <a:prstClr val="white"/>
                </a:solidFill>
                <a:latin typeface="CS Avva Shenouda" pitchFamily="34" charset="0"/>
              </a:rPr>
              <a:t>Piat`stahof aujemjwmf @ pia;nau `erof cenau `erof @ `Psyri </a:t>
            </a:r>
            <a:r>
              <a:rPr lang="pt-BR" sz="2800">
                <a:solidFill>
                  <a:prstClr val="white"/>
                </a:solidFill>
                <a:latin typeface="CS Avva Shenouda" pitchFamily="34" charset="0"/>
              </a:rPr>
              <a:t>`m`V</a:t>
            </a:r>
            <a:r>
              <a:rPr lang="pt-BR" sz="2800" dirty="0">
                <a:solidFill>
                  <a:prstClr val="white"/>
                </a:solidFill>
                <a:latin typeface="CS Avva Shenouda" pitchFamily="34" charset="0"/>
              </a:rPr>
              <a:t>] etonq @ afswpi `nsyri `nrwmi qen oume;myi.</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غير المدرك لمسوه </a:t>
            </a:r>
            <a:endParaRPr lang="fr-FR" sz="3200" dirty="0">
              <a:solidFill>
                <a:prstClr val="white"/>
              </a:solidFill>
            </a:endParaRPr>
          </a:p>
          <a:p>
            <a:pPr algn="just" rtl="1"/>
            <a:r>
              <a:rPr lang="ar-EG" sz="3200" dirty="0">
                <a:solidFill>
                  <a:prstClr val="white"/>
                </a:solidFill>
              </a:rPr>
              <a:t>وغير المرئى رأوه. </a:t>
            </a:r>
            <a:endParaRPr lang="fr-FR" sz="3200" dirty="0">
              <a:solidFill>
                <a:prstClr val="white"/>
              </a:solidFill>
            </a:endParaRPr>
          </a:p>
          <a:p>
            <a:pPr algn="just" rtl="1"/>
            <a:r>
              <a:rPr lang="ar-EG" sz="3200" dirty="0">
                <a:solidFill>
                  <a:prstClr val="white"/>
                </a:solidFill>
              </a:rPr>
              <a:t>ابن الله الحي </a:t>
            </a:r>
            <a:endParaRPr lang="fr-FR" sz="3200" dirty="0">
              <a:solidFill>
                <a:prstClr val="white"/>
              </a:solidFill>
            </a:endParaRPr>
          </a:p>
          <a:p>
            <a:pPr algn="just" rtl="1"/>
            <a:r>
              <a:rPr lang="ar-EG" sz="3200" dirty="0">
                <a:solidFill>
                  <a:prstClr val="white"/>
                </a:solidFill>
              </a:rPr>
              <a:t>صار بشريًا بالحقيقة.</a:t>
            </a:r>
            <a:endParaRPr lang="fr-FR" sz="3200" dirty="0">
              <a:solidFill>
                <a:prstClr val="white"/>
              </a:solidFill>
            </a:endParaRPr>
          </a:p>
        </p:txBody>
      </p:sp>
      <p:sp>
        <p:nvSpPr>
          <p:cNvPr id="12" name="Rectangle 11"/>
          <p:cNvSpPr/>
          <p:nvPr/>
        </p:nvSpPr>
        <p:spPr>
          <a:xfrm>
            <a:off x="1493658" y="3003798"/>
            <a:ext cx="6156684" cy="1815882"/>
          </a:xfrm>
          <a:prstGeom prst="rect">
            <a:avLst/>
          </a:prstGeom>
        </p:spPr>
        <p:txBody>
          <a:bodyPr wrap="square">
            <a:spAutoFit/>
          </a:bodyPr>
          <a:lstStyle/>
          <a:p>
            <a:pPr algn="ctr"/>
            <a:r>
              <a:rPr lang="fr-FR" sz="2800" b="1" dirty="0">
                <a:solidFill>
                  <a:prstClr val="white"/>
                </a:solidFill>
                <a:latin typeface="Book Antiqua" pitchFamily="18" charset="0"/>
              </a:rPr>
              <a:t>Ils touchèrent l’Imperceptible</a:t>
            </a:r>
          </a:p>
          <a:p>
            <a:pPr algn="ctr"/>
            <a:r>
              <a:rPr lang="fr-FR" sz="2800" b="1" dirty="0">
                <a:solidFill>
                  <a:prstClr val="white"/>
                </a:solidFill>
                <a:latin typeface="Book Antiqua" pitchFamily="18" charset="0"/>
              </a:rPr>
              <a:t>L’Invisible fut visible</a:t>
            </a:r>
          </a:p>
          <a:p>
            <a:pPr algn="ctr"/>
            <a:r>
              <a:rPr lang="fr-FR" sz="2800" b="1" dirty="0">
                <a:solidFill>
                  <a:prstClr val="white"/>
                </a:solidFill>
                <a:latin typeface="Book Antiqua" pitchFamily="18" charset="0"/>
              </a:rPr>
              <a:t>Fils de Dieu vivant devint</a:t>
            </a:r>
          </a:p>
          <a:p>
            <a:pPr algn="ctr"/>
            <a:r>
              <a:rPr lang="fr-FR" sz="2800" b="1" dirty="0">
                <a:solidFill>
                  <a:prstClr val="white"/>
                </a:solidFill>
                <a:latin typeface="Book Antiqua" pitchFamily="18" charset="0"/>
              </a:rPr>
              <a:t>Fils de l’Homme en vérité.</a:t>
            </a:r>
          </a:p>
        </p:txBody>
      </p:sp>
      <p:sp>
        <p:nvSpPr>
          <p:cNvPr id="20" name="ZoneTexte 19">
            <a:extLst>
              <a:ext uri="{FF2B5EF4-FFF2-40B4-BE49-F238E27FC236}">
                <a16:creationId xmlns:a16="http://schemas.microsoft.com/office/drawing/2014/main" id="{16DFEC85-CAF2-142A-89BA-FA76184243F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D95DCA7-8410-F291-E75B-565915E730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6900997"/>
      </p:ext>
    </p:extLst>
  </p:cSld>
  <p:clrMapOvr>
    <a:overrideClrMapping bg1="lt1" tx1="dk1" bg2="lt2" tx2="dk2" accent1="accent1" accent2="accent2" accent3="accent3" accent4="accent4" accent5="accent5" accent6="accent6" hlink="hlink" folHlink="folHlink"/>
  </p:clrMapOvr>
</p:sld>
</file>

<file path=ppt/slides/slide8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I=y=c P=,=c `ncaf nem voou @ `n;of `n;of pe nem sa `eneh @ qen ouhupoctacic `nouwt @ tenouwst `mmof ten]`wou naf.</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يسوع المسيح هو </a:t>
            </a:r>
            <a:r>
              <a:rPr lang="ar-EG" sz="3200" dirty="0" err="1">
                <a:solidFill>
                  <a:prstClr val="white"/>
                </a:solidFill>
              </a:rPr>
              <a:t>هو</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أمسًا واليوم وإلى الأبد. </a:t>
            </a:r>
            <a:endParaRPr lang="fr-FR" sz="3200" dirty="0">
              <a:solidFill>
                <a:prstClr val="white"/>
              </a:solidFill>
            </a:endParaRPr>
          </a:p>
          <a:p>
            <a:pPr algn="just" rtl="1"/>
            <a:r>
              <a:rPr lang="ar-EG" sz="3200" dirty="0">
                <a:solidFill>
                  <a:prstClr val="white"/>
                </a:solidFill>
              </a:rPr>
              <a:t>أقنوم واحد </a:t>
            </a:r>
            <a:endParaRPr lang="fr-FR" sz="3200" dirty="0">
              <a:solidFill>
                <a:prstClr val="white"/>
              </a:solidFill>
            </a:endParaRPr>
          </a:p>
          <a:p>
            <a:pPr algn="just" rtl="1"/>
            <a:r>
              <a:rPr lang="ar-EG" sz="3200" dirty="0">
                <a:solidFill>
                  <a:prstClr val="white"/>
                </a:solidFill>
              </a:rPr>
              <a:t>نسجد له ونمجده.</a:t>
            </a:r>
            <a:endParaRPr lang="fr-FR" sz="3200" dirty="0">
              <a:solidFill>
                <a:prstClr val="white"/>
              </a:solidFill>
            </a:endParaRPr>
          </a:p>
        </p:txBody>
      </p:sp>
      <p:sp>
        <p:nvSpPr>
          <p:cNvPr id="12" name="Rectangle 11"/>
          <p:cNvSpPr/>
          <p:nvPr/>
        </p:nvSpPr>
        <p:spPr>
          <a:xfrm>
            <a:off x="1331640" y="3023395"/>
            <a:ext cx="6534726" cy="1815882"/>
          </a:xfrm>
          <a:prstGeom prst="rect">
            <a:avLst/>
          </a:prstGeom>
        </p:spPr>
        <p:txBody>
          <a:bodyPr wrap="square">
            <a:spAutoFit/>
          </a:bodyPr>
          <a:lstStyle/>
          <a:p>
            <a:pPr algn="ctr"/>
            <a:r>
              <a:rPr lang="fr-FR" sz="2800" b="1" dirty="0">
                <a:solidFill>
                  <a:prstClr val="white"/>
                </a:solidFill>
                <a:latin typeface="Book Antiqua" pitchFamily="18" charset="0"/>
              </a:rPr>
              <a:t>Car Jésus-Christ est le même</a:t>
            </a:r>
          </a:p>
          <a:p>
            <a:pPr algn="ctr"/>
            <a:r>
              <a:rPr lang="fr-FR" sz="2800" b="1" dirty="0">
                <a:solidFill>
                  <a:prstClr val="white"/>
                </a:solidFill>
                <a:latin typeface="Book Antiqua" pitchFamily="18" charset="0"/>
              </a:rPr>
              <a:t>Hier, aujourd'hui, éternellement</a:t>
            </a:r>
          </a:p>
          <a:p>
            <a:pPr algn="ctr"/>
            <a:r>
              <a:rPr lang="fr-FR" sz="2800" b="1" dirty="0">
                <a:solidFill>
                  <a:prstClr val="white"/>
                </a:solidFill>
                <a:latin typeface="Book Antiqua" pitchFamily="18" charset="0"/>
              </a:rPr>
              <a:t>Il est l’Hypostase unique</a:t>
            </a:r>
          </a:p>
          <a:p>
            <a:pPr algn="ctr"/>
            <a:r>
              <a:rPr lang="fr-FR" sz="2800" b="1" dirty="0">
                <a:solidFill>
                  <a:prstClr val="white"/>
                </a:solidFill>
                <a:latin typeface="Book Antiqua" pitchFamily="18" charset="0"/>
              </a:rPr>
              <a:t>Nous L’adorons, Le glorifions.</a:t>
            </a:r>
          </a:p>
        </p:txBody>
      </p:sp>
      <p:sp>
        <p:nvSpPr>
          <p:cNvPr id="20" name="ZoneTexte 19">
            <a:extLst>
              <a:ext uri="{FF2B5EF4-FFF2-40B4-BE49-F238E27FC236}">
                <a16:creationId xmlns:a16="http://schemas.microsoft.com/office/drawing/2014/main" id="{4DC92DEB-D76A-8E76-AA16-954B8C95D2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6EC397B-225E-F0E4-1474-87711E02F1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0366981"/>
      </p:ext>
    </p:extLst>
  </p:cSld>
  <p:clrMapOvr>
    <a:overrideClrMapping bg1="lt1" tx1="dk1" bg2="lt2" tx2="dk2" accent1="accent1" accent2="accent2" accent3="accent3" accent4="accent4" accent5="accent5" accent6="accent6" hlink="hlink" folHlink="folHlink"/>
  </p:clrMapOvr>
</p:sld>
</file>

<file path=ppt/slides/slide8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mPefmonogenyc</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تطلع الآب من السماء </a:t>
            </a:r>
            <a:endParaRPr lang="fr-FR" sz="3200" dirty="0">
              <a:solidFill>
                <a:prstClr val="white"/>
              </a:solidFill>
            </a:endParaRPr>
          </a:p>
          <a:p>
            <a:pPr algn="just" rtl="1"/>
            <a:r>
              <a:rPr lang="ar-EG" sz="3200" dirty="0">
                <a:solidFill>
                  <a:prstClr val="white"/>
                </a:solidFill>
              </a:rPr>
              <a:t>فلم يجد مَن يُشبهكِ </a:t>
            </a:r>
            <a:endParaRPr lang="fr-FR" sz="3200" dirty="0">
              <a:solidFill>
                <a:prstClr val="white"/>
              </a:solidFill>
            </a:endParaRPr>
          </a:p>
          <a:p>
            <a:pPr algn="just" rtl="1"/>
            <a:r>
              <a:rPr lang="ar-EG" sz="3200" dirty="0">
                <a:solidFill>
                  <a:prstClr val="white"/>
                </a:solidFill>
              </a:rPr>
              <a:t>أرسل وحيده </a:t>
            </a:r>
            <a:endParaRPr lang="fr-FR" sz="3200" dirty="0">
              <a:solidFill>
                <a:prstClr val="white"/>
              </a:solidFill>
            </a:endParaRPr>
          </a:p>
          <a:p>
            <a:pPr algn="just" rtl="1"/>
            <a:r>
              <a:rPr lang="ar-EG" sz="3200" dirty="0">
                <a:solidFill>
                  <a:prstClr val="white"/>
                </a:solidFill>
              </a:rPr>
              <a:t>أتى وتجسد منكِ.</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Père observa du ciel</a:t>
            </a:r>
          </a:p>
          <a:p>
            <a:pPr algn="ctr"/>
            <a:r>
              <a:rPr lang="fr-FR" sz="2800" b="1" dirty="0">
                <a:solidFill>
                  <a:prstClr val="white"/>
                </a:solidFill>
                <a:latin typeface="Book Antiqua" pitchFamily="18" charset="0"/>
              </a:rPr>
              <a:t>Ne trouva semblable à toi</a:t>
            </a:r>
          </a:p>
          <a:p>
            <a:pPr algn="ctr"/>
            <a:r>
              <a:rPr lang="fr-FR" sz="2800" b="1" dirty="0">
                <a:solidFill>
                  <a:prstClr val="white"/>
                </a:solidFill>
                <a:latin typeface="Book Antiqua" pitchFamily="18" charset="0"/>
              </a:rPr>
              <a:t>Envoya Son Fils unique</a:t>
            </a:r>
          </a:p>
          <a:p>
            <a:pPr algn="ctr"/>
            <a:r>
              <a:rPr lang="fr-FR" sz="2800"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D09474E0-95C8-5933-D2A7-A1AA046E73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Pi`ftou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a:t>
            </a:r>
            <a:r>
              <a:rPr lang="fr-FR" sz="1200" b="1" dirty="0">
                <a:solidFill>
                  <a:prstClr val="white"/>
                </a:solidFill>
                <a:latin typeface="Book Antiqua" pitchFamily="18" charset="0"/>
              </a:rPr>
              <a:t>mercredi </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17D7890-DC50-7CAE-D7D8-C756EEC171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7983084"/>
      </p:ext>
    </p:extLst>
  </p:cSld>
  <p:clrMapOvr>
    <a:overrideClrMapping bg1="lt1" tx1="dk1" bg2="lt2" tx2="dk2" accent1="accent1" accent2="accent2" accent3="accent3" accent4="accent4" accent5="accent5" accent6="accent6" hlink="hlink" folHlink="folHlink"/>
  </p:clrMapOvr>
</p:sld>
</file>

<file path=ppt/slides/slide8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Batoc</a:t>
            </a:r>
            <a:endParaRPr lang="fr-FR" sz="3750" dirty="0">
              <a:solidFill>
                <a:prstClr val="white"/>
              </a:solidFill>
              <a:latin typeface="CS Avva Shenouda" pitchFamily="34" charset="0"/>
            </a:endParaRPr>
          </a:p>
        </p:txBody>
      </p:sp>
      <p:sp>
        <p:nvSpPr>
          <p:cNvPr id="7" name="Rectangle 6"/>
          <p:cNvSpPr/>
          <p:nvPr/>
        </p:nvSpPr>
        <p:spPr>
          <a:xfrm>
            <a:off x="1143000" y="2969389"/>
            <a:ext cx="6858000" cy="1338828"/>
          </a:xfrm>
          <a:prstGeom prst="rect">
            <a:avLst/>
          </a:prstGeom>
        </p:spPr>
        <p:txBody>
          <a:bodyPr wrap="square">
            <a:spAutoFit/>
          </a:bodyPr>
          <a:lstStyle/>
          <a:p>
            <a:pPr algn="ctr"/>
            <a:r>
              <a:rPr lang="fr-FR" sz="4050" b="1" dirty="0">
                <a:solidFill>
                  <a:prstClr val="white"/>
                </a:solidFill>
                <a:latin typeface="Book Antiqua" pitchFamily="18" charset="0"/>
              </a:rPr>
              <a:t> Explication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pour la théotokie du mercredi</a:t>
            </a:r>
          </a:p>
        </p:txBody>
      </p:sp>
      <p:sp>
        <p:nvSpPr>
          <p:cNvPr id="17" name="ZoneTexte 16">
            <a:extLst>
              <a:ext uri="{FF2B5EF4-FFF2-40B4-BE49-F238E27FC236}">
                <a16:creationId xmlns:a16="http://schemas.microsoft.com/office/drawing/2014/main" id="{087F6E69-9DC6-665B-3E2E-B20E060AF04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63BD938-D26F-CA3B-1064-187688AFCA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4328636"/>
      </p:ext>
    </p:extLst>
  </p:cSld>
  <p:clrMapOvr>
    <a:overrideClrMapping bg1="lt1" tx1="dk1" bg2="lt2" tx2="dk2" accent1="accent1" accent2="accent2" accent3="accent3" accent4="accent4" accent5="accent5" accent6="accent6" hlink="hlink" folHlink="folHlink"/>
  </p:clrMapOvr>
</p:sld>
</file>

<file path=ppt/slides/slide8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2246769"/>
          </a:xfrm>
          <a:prstGeom prst="rect">
            <a:avLst/>
          </a:prstGeom>
        </p:spPr>
        <p:txBody>
          <a:bodyPr wrap="square">
            <a:spAutoFit/>
          </a:bodyPr>
          <a:lstStyle/>
          <a:p>
            <a:pPr algn="just"/>
            <a:r>
              <a:rPr lang="fr-FR" sz="2800" dirty="0" err="1">
                <a:solidFill>
                  <a:prstClr val="white"/>
                </a:solidFill>
                <a:latin typeface="Avva_Marcos" pitchFamily="82" charset="0"/>
              </a:rPr>
              <a:t>I</a:t>
            </a:r>
            <a:r>
              <a:rPr lang="fr-FR" sz="2800" dirty="0" err="1">
                <a:solidFill>
                  <a:prstClr val="white"/>
                </a:solidFill>
                <a:latin typeface="CS Avva Shenouda" pitchFamily="34" charset="0"/>
              </a:rPr>
              <a:t>ezekiyl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mme;re</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ainau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eoupuly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nima`nsai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ectob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outebc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a:t>
            </a:r>
          </a:p>
        </p:txBody>
      </p:sp>
      <p:sp>
        <p:nvSpPr>
          <p:cNvPr id="11" name="Rectangle 10"/>
          <p:cNvSpPr/>
          <p:nvPr/>
        </p:nvSpPr>
        <p:spPr>
          <a:xfrm>
            <a:off x="5004048" y="417169"/>
            <a:ext cx="3829068" cy="1938992"/>
          </a:xfrm>
          <a:prstGeom prst="rect">
            <a:avLst/>
          </a:prstGeom>
        </p:spPr>
        <p:txBody>
          <a:bodyPr wrap="square">
            <a:spAutoFit/>
          </a:bodyPr>
          <a:lstStyle/>
          <a:p>
            <a:pPr algn="just" rtl="1"/>
            <a:r>
              <a:rPr lang="ar-EG" sz="3000" dirty="0">
                <a:solidFill>
                  <a:prstClr val="white"/>
                </a:solidFill>
              </a:rPr>
              <a:t>حزقيال النبي </a:t>
            </a:r>
            <a:endParaRPr lang="fr-FR" sz="3000" dirty="0">
              <a:solidFill>
                <a:prstClr val="white"/>
              </a:solidFill>
            </a:endParaRPr>
          </a:p>
          <a:p>
            <a:pPr algn="just" rtl="1"/>
            <a:r>
              <a:rPr lang="ar-EG" sz="3000" dirty="0">
                <a:solidFill>
                  <a:prstClr val="white"/>
                </a:solidFill>
              </a:rPr>
              <a:t>يشهد قائلاً </a:t>
            </a:r>
            <a:endParaRPr lang="fr-FR" sz="3000" dirty="0">
              <a:solidFill>
                <a:prstClr val="white"/>
              </a:solidFill>
            </a:endParaRPr>
          </a:p>
          <a:p>
            <a:pPr algn="just" rtl="1"/>
            <a:r>
              <a:rPr lang="ar-EG" sz="3000" dirty="0">
                <a:solidFill>
                  <a:prstClr val="white"/>
                </a:solidFill>
              </a:rPr>
              <a:t>إنني رأيت بابًا ناحية المشرق </a:t>
            </a:r>
            <a:endParaRPr lang="fr-FR" sz="3000" dirty="0">
              <a:solidFill>
                <a:prstClr val="white"/>
              </a:solidFill>
            </a:endParaRPr>
          </a:p>
          <a:p>
            <a:pPr algn="just" rtl="1"/>
            <a:r>
              <a:rPr lang="ar-EG" sz="3000" dirty="0">
                <a:solidFill>
                  <a:prstClr val="white"/>
                </a:solidFill>
              </a:rPr>
              <a:t>مختومًا بخاتم عجيب.</a:t>
            </a:r>
            <a:endParaRPr lang="fr-FR" sz="30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Prophète Ezéchiel témoigne</a:t>
            </a:r>
          </a:p>
          <a:p>
            <a:pPr algn="ctr"/>
            <a:r>
              <a:rPr lang="fr-FR" sz="2800" b="1" dirty="0">
                <a:solidFill>
                  <a:prstClr val="white"/>
                </a:solidFill>
                <a:latin typeface="Book Antiqua" pitchFamily="18" charset="0"/>
              </a:rPr>
              <a:t>En disant : "J’ai vu une porte</a:t>
            </a:r>
          </a:p>
          <a:p>
            <a:pPr algn="ctr"/>
            <a:r>
              <a:rPr lang="fr-FR" sz="2800" b="1" dirty="0">
                <a:solidFill>
                  <a:prstClr val="white"/>
                </a:solidFill>
                <a:latin typeface="Book Antiqua" pitchFamily="18" charset="0"/>
              </a:rPr>
              <a:t>Vers l’orient, scellée d’un sceau</a:t>
            </a:r>
          </a:p>
          <a:p>
            <a:pPr algn="ctr"/>
            <a:r>
              <a:rPr lang="fr-FR" sz="2800" b="1" dirty="0">
                <a:solidFill>
                  <a:prstClr val="white"/>
                </a:solidFill>
                <a:latin typeface="Book Antiqua" pitchFamily="18" charset="0"/>
              </a:rPr>
              <a:t>Scellée d’un sceau mystérieux"</a:t>
            </a:r>
          </a:p>
        </p:txBody>
      </p:sp>
      <p:sp>
        <p:nvSpPr>
          <p:cNvPr id="18" name="ZoneTexte 17">
            <a:extLst>
              <a:ext uri="{FF2B5EF4-FFF2-40B4-BE49-F238E27FC236}">
                <a16:creationId xmlns:a16="http://schemas.microsoft.com/office/drawing/2014/main" id="{5DDCBF2E-ABC5-CBBE-30F2-341E98F4A4E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44DA1B5-D4D1-CDA7-535E-4DC86F876D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9854361"/>
      </p:ext>
    </p:extLst>
  </p:cSld>
  <p:clrMapOvr>
    <a:overrideClrMapping bg1="lt1" tx1="dk1" bg2="lt2" tx2="dk2" accent1="accent1" accent2="accent2" accent3="accent3" accent4="accent4" accent5="accent5" accent6="accent6" hlink="hlink" folHlink="folHlink"/>
  </p:clrMapOvr>
</p:sld>
</file>

<file path=ppt/slides/slide8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hli</a:t>
            </a:r>
            <a:r>
              <a:rPr lang="fr-FR" sz="2800" dirty="0">
                <a:solidFill>
                  <a:prstClr val="white"/>
                </a:solidFill>
                <a:latin typeface="CS Avva Shenouda" pitchFamily="34" charset="0"/>
              </a:rPr>
              <a:t> se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ebyl</a:t>
            </a:r>
            <a:r>
              <a:rPr lang="fr-FR" sz="2800" dirty="0">
                <a:solidFill>
                  <a:prstClr val="white"/>
                </a:solidFill>
                <a:latin typeface="CS Avva Shenouda" pitchFamily="34" charset="0"/>
              </a:rPr>
              <a:t> </a:t>
            </a:r>
            <a:r>
              <a:rPr lang="fr-FR" sz="2800">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ecsotem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mpecry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ولم يدخل فيه أحد </a:t>
            </a:r>
            <a:endParaRPr lang="fr-FR" sz="3200" dirty="0">
              <a:solidFill>
                <a:prstClr val="white"/>
              </a:solidFill>
            </a:endParaRPr>
          </a:p>
          <a:p>
            <a:pPr algn="just" rtl="1"/>
            <a:r>
              <a:rPr lang="ar-EG" sz="3200" dirty="0">
                <a:solidFill>
                  <a:prstClr val="white"/>
                </a:solidFill>
              </a:rPr>
              <a:t>إلا رب القوات. </a:t>
            </a:r>
            <a:endParaRPr lang="fr-FR" sz="3200" dirty="0">
              <a:solidFill>
                <a:prstClr val="white"/>
              </a:solidFill>
            </a:endParaRPr>
          </a:p>
          <a:p>
            <a:pPr algn="just" rtl="1"/>
            <a:r>
              <a:rPr lang="ar-EG" sz="3200" dirty="0">
                <a:solidFill>
                  <a:prstClr val="white"/>
                </a:solidFill>
              </a:rPr>
              <a:t>دخل وخرج </a:t>
            </a:r>
            <a:endParaRPr lang="fr-FR" sz="3200" dirty="0">
              <a:solidFill>
                <a:prstClr val="white"/>
              </a:solidFill>
            </a:endParaRPr>
          </a:p>
          <a:p>
            <a:pPr algn="just" rtl="1"/>
            <a:r>
              <a:rPr lang="ar-EG" sz="3200" dirty="0">
                <a:solidFill>
                  <a:prstClr val="white"/>
                </a:solidFill>
              </a:rPr>
              <a:t>وبقى مختومًا على حاله.</a:t>
            </a:r>
            <a:endParaRPr lang="fr-FR" sz="32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personne n’y entra</a:t>
            </a:r>
          </a:p>
          <a:p>
            <a:pPr algn="ctr"/>
            <a:r>
              <a:rPr lang="fr-FR" sz="2800" b="1" dirty="0">
                <a:solidFill>
                  <a:prstClr val="white"/>
                </a:solidFill>
                <a:latin typeface="Book Antiqua" pitchFamily="18" charset="0"/>
              </a:rPr>
              <a:t>Sauf le Seigneur des puissances</a:t>
            </a:r>
          </a:p>
          <a:p>
            <a:pPr algn="ctr"/>
            <a:r>
              <a:rPr lang="fr-FR" sz="2800" b="1" dirty="0">
                <a:solidFill>
                  <a:prstClr val="white"/>
                </a:solidFill>
                <a:latin typeface="Book Antiqua" pitchFamily="18" charset="0"/>
              </a:rPr>
              <a:t>Il y entra, en sortit</a:t>
            </a:r>
          </a:p>
          <a:p>
            <a:pPr algn="ctr"/>
            <a:r>
              <a:rPr lang="fr-FR" sz="2800" b="1" dirty="0">
                <a:solidFill>
                  <a:prstClr val="white"/>
                </a:solidFill>
                <a:latin typeface="Book Antiqua" pitchFamily="18" charset="0"/>
              </a:rPr>
              <a:t>Et la porte resta scellée"</a:t>
            </a:r>
          </a:p>
        </p:txBody>
      </p:sp>
      <p:sp>
        <p:nvSpPr>
          <p:cNvPr id="18" name="ZoneTexte 17">
            <a:extLst>
              <a:ext uri="{FF2B5EF4-FFF2-40B4-BE49-F238E27FC236}">
                <a16:creationId xmlns:a16="http://schemas.microsoft.com/office/drawing/2014/main" id="{5948C304-80DD-86A5-5620-441E4BB1C22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C5B7537-1428-A4E7-06C9-97F56AA365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4722318"/>
      </p:ext>
    </p:extLst>
  </p:cSld>
  <p:clrMapOvr>
    <a:overrideClrMapping bg1="lt1" tx1="dk1" bg2="lt2" tx2="dk2" accent1="accent1" accent2="accent2" accent3="accent3" accent4="accent4" accent5="accent5" accent6="accent6" hlink="hlink" folHlink="folHlink"/>
  </p:clrMapOvr>
</p:sld>
</file>

<file path=ppt/slides/slide9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734526"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pyli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mPencwtyr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recmacf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الباب هو العذراء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ولدت مخلصنا. </a:t>
            </a:r>
            <a:endParaRPr lang="fr-FR" sz="3200" dirty="0">
              <a:solidFill>
                <a:prstClr val="white"/>
              </a:solidFill>
            </a:endParaRPr>
          </a:p>
          <a:p>
            <a:pPr algn="just" rtl="1"/>
            <a:r>
              <a:rPr lang="ar-EG" sz="3200" dirty="0">
                <a:solidFill>
                  <a:prstClr val="white"/>
                </a:solidFill>
              </a:rPr>
              <a:t>وقد بقيت عذراء </a:t>
            </a:r>
            <a:endParaRPr lang="fr-FR" sz="3200" dirty="0">
              <a:solidFill>
                <a:prstClr val="white"/>
              </a:solidFill>
            </a:endParaRPr>
          </a:p>
          <a:p>
            <a:pPr algn="just" rtl="1"/>
            <a:r>
              <a:rPr lang="ar-EG" sz="3200" dirty="0">
                <a:solidFill>
                  <a:prstClr val="white"/>
                </a:solidFill>
              </a:rPr>
              <a:t>بعد ولادته.</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La porte c’est la Vierge qui</a:t>
            </a:r>
          </a:p>
          <a:p>
            <a:pPr algn="ctr"/>
            <a:r>
              <a:rPr lang="fr-FR" sz="2800" b="1" dirty="0">
                <a:solidFill>
                  <a:prstClr val="white"/>
                </a:solidFill>
                <a:latin typeface="Book Antiqua" pitchFamily="18" charset="0"/>
              </a:rPr>
              <a:t>Enfanta notre Sauveur</a:t>
            </a:r>
          </a:p>
          <a:p>
            <a:pPr algn="ctr"/>
            <a:r>
              <a:rPr lang="fr-FR" sz="2800" b="1" dirty="0">
                <a:solidFill>
                  <a:prstClr val="white"/>
                </a:solidFill>
                <a:latin typeface="Book Antiqua" pitchFamily="18" charset="0"/>
              </a:rPr>
              <a:t>Et elle est demeurée Vierge</a:t>
            </a:r>
          </a:p>
          <a:p>
            <a:pPr algn="ctr"/>
            <a:r>
              <a:rPr lang="fr-FR" sz="2800" b="1" dirty="0">
                <a:solidFill>
                  <a:prstClr val="white"/>
                </a:solidFill>
                <a:latin typeface="Book Antiqua" pitchFamily="18" charset="0"/>
              </a:rPr>
              <a:t>Après l’enfantement.</a:t>
            </a:r>
          </a:p>
        </p:txBody>
      </p:sp>
      <p:sp>
        <p:nvSpPr>
          <p:cNvPr id="18" name="ZoneTexte 17">
            <a:extLst>
              <a:ext uri="{FF2B5EF4-FFF2-40B4-BE49-F238E27FC236}">
                <a16:creationId xmlns:a16="http://schemas.microsoft.com/office/drawing/2014/main" id="{98718347-6524-5ED6-EA1C-39E3D294901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6C23A8D-534B-6C5D-BDF3-FF684BFB2C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819379"/>
      </p:ext>
    </p:extLst>
  </p:cSld>
  <p:clrMapOvr>
    <a:overrideClrMapping bg1="lt1" tx1="dk1" bg2="lt2" tx2="dk2" accent1="accent1" accent2="accent2" accent3="accent3" accent4="accent4" accent5="accent5" accent6="accent6" hlink="hlink" folHlink="folHlink"/>
  </p:clrMapOvr>
</p:sld>
</file>

<file path=ppt/slides/slide9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269077" y="425009"/>
            <a:ext cx="4680965"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pekarpoc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yetac`jve</a:t>
            </a:r>
            <a:br>
              <a:rPr lang="fr-FR" sz="2800" dirty="0">
                <a:solidFill>
                  <a:prstClr val="white"/>
                </a:solidFill>
                <a:latin typeface="CS Avva Shenouda" pitchFamily="34" charset="0"/>
              </a:rPr>
            </a:br>
            <a:r>
              <a:rPr lang="fr-FR" sz="2800">
                <a:solidFill>
                  <a:prstClr val="white"/>
                </a:solidFill>
                <a:latin typeface="CS Avva Shenouda" pitchFamily="34" charset="0"/>
              </a:rPr>
              <a:t> `V</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epikocmoc</a:t>
            </a:r>
            <a:br>
              <a:rPr lang="fr-FR" sz="2800" dirty="0">
                <a:solidFill>
                  <a:prstClr val="white"/>
                </a:solidFill>
                <a:latin typeface="CS Avva Shenouda" pitchFamily="34" charset="0"/>
              </a:rPr>
            </a:b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sa`ntefcotten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nenjij</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mpiturannoc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na;nai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مباركة هي ثمرتك </a:t>
            </a:r>
            <a:endParaRPr lang="fr-FR" sz="3200" dirty="0">
              <a:solidFill>
                <a:prstClr val="white"/>
              </a:solidFill>
            </a:endParaRPr>
          </a:p>
          <a:p>
            <a:pPr algn="just" rtl="1"/>
            <a:r>
              <a:rPr lang="ar-EG" sz="3200" dirty="0">
                <a:solidFill>
                  <a:prstClr val="white"/>
                </a:solidFill>
              </a:rPr>
              <a:t>يا من ولدت الله إلى العالم. </a:t>
            </a:r>
            <a:endParaRPr lang="fr-FR" sz="3200" dirty="0">
              <a:solidFill>
                <a:prstClr val="white"/>
              </a:solidFill>
            </a:endParaRPr>
          </a:p>
          <a:p>
            <a:pPr algn="just" rtl="1"/>
            <a:r>
              <a:rPr lang="ar-EG" sz="3200" dirty="0">
                <a:solidFill>
                  <a:prstClr val="white"/>
                </a:solidFill>
              </a:rPr>
              <a:t>كي ينقذنا من يدي الظالم </a:t>
            </a:r>
            <a:endParaRPr lang="fr-FR" sz="3200" dirty="0">
              <a:solidFill>
                <a:prstClr val="white"/>
              </a:solidFill>
            </a:endParaRPr>
          </a:p>
          <a:p>
            <a:pPr algn="just" rtl="1"/>
            <a:r>
              <a:rPr lang="ar-EG" sz="3200" dirty="0">
                <a:solidFill>
                  <a:prstClr val="white"/>
                </a:solidFill>
              </a:rPr>
              <a:t>غير الرحوم.</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Béni soit ton fruit, ô toi</a:t>
            </a:r>
          </a:p>
          <a:p>
            <a:pPr algn="ctr"/>
            <a:r>
              <a:rPr lang="fr-FR" sz="2800" b="1" dirty="0">
                <a:solidFill>
                  <a:prstClr val="white"/>
                </a:solidFill>
                <a:latin typeface="Book Antiqua" pitchFamily="18" charset="0"/>
              </a:rPr>
              <a:t>Qui donnas naissance à Dieu</a:t>
            </a:r>
          </a:p>
          <a:p>
            <a:pPr algn="ctr"/>
            <a:r>
              <a:rPr lang="fr-FR" sz="2800" b="1" dirty="0">
                <a:solidFill>
                  <a:prstClr val="white"/>
                </a:solidFill>
                <a:latin typeface="Book Antiqua" pitchFamily="18" charset="0"/>
              </a:rPr>
              <a:t>Dans le monde, pour nous sauver</a:t>
            </a:r>
          </a:p>
          <a:p>
            <a:pPr algn="ctr"/>
            <a:r>
              <a:rPr lang="fr-FR" sz="2800" b="1" dirty="0">
                <a:solidFill>
                  <a:prstClr val="white"/>
                </a:solidFill>
                <a:latin typeface="Book Antiqua" pitchFamily="18" charset="0"/>
              </a:rPr>
              <a:t>Du tyran impitoyable.</a:t>
            </a:r>
          </a:p>
        </p:txBody>
      </p:sp>
      <p:sp>
        <p:nvSpPr>
          <p:cNvPr id="18" name="ZoneTexte 17">
            <a:extLst>
              <a:ext uri="{FF2B5EF4-FFF2-40B4-BE49-F238E27FC236}">
                <a16:creationId xmlns:a16="http://schemas.microsoft.com/office/drawing/2014/main" id="{3BD8EFC5-B081-B27B-8B98-BE4D65F761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152C2C4-7396-97E7-3591-1987C4DC35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2264387"/>
      </p:ext>
    </p:extLst>
  </p:cSld>
  <p:clrMapOvr>
    <a:overrideClrMapping bg1="lt1" tx1="dk1" bg2="lt2" tx2="dk2" accent1="accent1" accent2="accent2" accent3="accent3" accent4="accent4" accent5="accent5" accent6="accent6" hlink="hlink" folHlink="folHlink"/>
  </p:clrMapOvr>
</p:sld>
</file>

<file path=ppt/slides/slide9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err="1">
                <a:solidFill>
                  <a:prstClr val="white"/>
                </a:solidFill>
                <a:latin typeface="CS Avva Shenouda" pitchFamily="34" charset="0"/>
              </a:rPr>
              <a:t>Te`cmamat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aricma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a:t>
            </a:r>
            <a:r>
              <a:rPr lang="fr-FR" sz="2800">
                <a:solidFill>
                  <a:prstClr val="white"/>
                </a:solidFill>
                <a:latin typeface="CS Avva Shenouda" pitchFamily="34" charset="0"/>
              </a:rPr>
              <a:t>`m`Pouro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pen`aly;inoc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مباركة أنتِ وكاملة </a:t>
            </a:r>
            <a:endParaRPr lang="fr-FR" sz="3200" dirty="0">
              <a:solidFill>
                <a:prstClr val="white"/>
              </a:solidFill>
            </a:endParaRPr>
          </a:p>
          <a:p>
            <a:pPr algn="just" rtl="1"/>
            <a:r>
              <a:rPr lang="ar-EG" sz="3200" dirty="0">
                <a:solidFill>
                  <a:prstClr val="white"/>
                </a:solidFill>
              </a:rPr>
              <a:t>يا من وجدت كل نعمة </a:t>
            </a:r>
            <a:endParaRPr lang="fr-FR" sz="3200" dirty="0">
              <a:solidFill>
                <a:prstClr val="white"/>
              </a:solidFill>
            </a:endParaRPr>
          </a:p>
          <a:p>
            <a:pPr algn="just" rtl="1"/>
            <a:r>
              <a:rPr lang="ar-EG" sz="3200" dirty="0">
                <a:solidFill>
                  <a:prstClr val="white"/>
                </a:solidFill>
              </a:rPr>
              <a:t>أمام ملك المجد </a:t>
            </a:r>
            <a:endParaRPr lang="fr-FR" sz="3200" dirty="0">
              <a:solidFill>
                <a:prstClr val="white"/>
              </a:solidFill>
            </a:endParaRPr>
          </a:p>
          <a:p>
            <a:pPr algn="just" rtl="1"/>
            <a:r>
              <a:rPr lang="ar-EG" sz="3200" dirty="0">
                <a:solidFill>
                  <a:prstClr val="white"/>
                </a:solidFill>
              </a:rPr>
              <a:t>إلهنا الحقيقي.</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Bénie et parfaite es-tu</a:t>
            </a:r>
          </a:p>
          <a:p>
            <a:pPr algn="ctr"/>
            <a:r>
              <a:rPr lang="fr-FR" sz="2800" b="1" dirty="0">
                <a:solidFill>
                  <a:prstClr val="white"/>
                </a:solidFill>
                <a:latin typeface="Book Antiqua" pitchFamily="18" charset="0"/>
              </a:rPr>
              <a:t>Ô toi qui trouvas toute grâce</a:t>
            </a:r>
          </a:p>
          <a:p>
            <a:pPr algn="ctr"/>
            <a:r>
              <a:rPr lang="fr-FR" sz="2800" b="1" dirty="0">
                <a:solidFill>
                  <a:prstClr val="white"/>
                </a:solidFill>
                <a:latin typeface="Book Antiqua" pitchFamily="18" charset="0"/>
              </a:rPr>
              <a:t>Devant notre Roi de gloire</a:t>
            </a:r>
          </a:p>
          <a:p>
            <a:pPr algn="ctr"/>
            <a:r>
              <a:rPr lang="fr-FR" sz="2800" b="1" dirty="0">
                <a:solidFill>
                  <a:prstClr val="white"/>
                </a:solidFill>
                <a:latin typeface="Book Antiqua" pitchFamily="18" charset="0"/>
              </a:rPr>
              <a:t>Roi de gloire, notre vrai Dieu.</a:t>
            </a:r>
          </a:p>
        </p:txBody>
      </p:sp>
      <p:sp>
        <p:nvSpPr>
          <p:cNvPr id="18" name="ZoneTexte 17">
            <a:extLst>
              <a:ext uri="{FF2B5EF4-FFF2-40B4-BE49-F238E27FC236}">
                <a16:creationId xmlns:a16="http://schemas.microsoft.com/office/drawing/2014/main" id="{483244F6-9488-9C6D-BB3B-83BC89876A5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7FBFCE3D-46DD-019F-BD2F-678CD620B1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7559857"/>
      </p:ext>
    </p:extLst>
  </p:cSld>
  <p:clrMapOvr>
    <a:overrideClrMapping bg1="lt1" tx1="dk1" bg2="lt2" tx2="dk2" accent1="accent1" accent2="accent2" accent3="accent3" accent4="accent4" accent5="accent5" accent6="accent6" hlink="hlink" folHlink="folHlink"/>
  </p:clrMapOvr>
</p:sld>
</file>

<file path=ppt/slides/slide9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734526"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Aree`m`psa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para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je `a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a:t>
            </a:r>
          </a:p>
        </p:txBody>
      </p:sp>
      <p:sp>
        <p:nvSpPr>
          <p:cNvPr id="11" name="Rectangle 10"/>
          <p:cNvSpPr/>
          <p:nvPr/>
        </p:nvSpPr>
        <p:spPr>
          <a:xfrm>
            <a:off x="5004048" y="417169"/>
            <a:ext cx="3816424" cy="1938992"/>
          </a:xfrm>
          <a:prstGeom prst="rect">
            <a:avLst/>
          </a:prstGeom>
        </p:spPr>
        <p:txBody>
          <a:bodyPr wrap="square">
            <a:spAutoFit/>
          </a:bodyPr>
          <a:lstStyle/>
          <a:p>
            <a:pPr algn="just" rtl="1"/>
            <a:r>
              <a:rPr lang="ar-EG" sz="3000" dirty="0">
                <a:solidFill>
                  <a:prstClr val="white"/>
                </a:solidFill>
              </a:rPr>
              <a:t>استحققت كل كرامة </a:t>
            </a:r>
            <a:endParaRPr lang="fr-FR" sz="3000" dirty="0">
              <a:solidFill>
                <a:prstClr val="white"/>
              </a:solidFill>
            </a:endParaRPr>
          </a:p>
          <a:p>
            <a:pPr algn="just" rtl="1"/>
            <a:r>
              <a:rPr lang="ar-EG" sz="3000" dirty="0">
                <a:solidFill>
                  <a:prstClr val="white"/>
                </a:solidFill>
              </a:rPr>
              <a:t>أكثر من كل مَن على الأرض </a:t>
            </a:r>
            <a:endParaRPr lang="fr-FR" sz="3000" dirty="0">
              <a:solidFill>
                <a:prstClr val="white"/>
              </a:solidFill>
            </a:endParaRPr>
          </a:p>
          <a:p>
            <a:pPr algn="just" rtl="1"/>
            <a:r>
              <a:rPr lang="ar-EG" sz="3000" dirty="0">
                <a:solidFill>
                  <a:prstClr val="white"/>
                </a:solidFill>
              </a:rPr>
              <a:t>لأن كلمة الآب </a:t>
            </a:r>
            <a:endParaRPr lang="fr-FR" sz="3000" dirty="0">
              <a:solidFill>
                <a:prstClr val="white"/>
              </a:solidFill>
            </a:endParaRPr>
          </a:p>
          <a:p>
            <a:pPr algn="just" rtl="1"/>
            <a:r>
              <a:rPr lang="ar-EG" sz="3000" dirty="0">
                <a:solidFill>
                  <a:prstClr val="white"/>
                </a:solidFill>
              </a:rPr>
              <a:t>اًتى وتجسد منكِ.</a:t>
            </a:r>
            <a:endParaRPr lang="fr-FR" sz="30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Tu mérites tout honneur</a:t>
            </a:r>
          </a:p>
          <a:p>
            <a:pPr algn="ctr"/>
            <a:r>
              <a:rPr lang="fr-FR" sz="2800" b="1" dirty="0">
                <a:solidFill>
                  <a:prstClr val="white"/>
                </a:solidFill>
                <a:latin typeface="Book Antiqua" pitchFamily="18" charset="0"/>
              </a:rPr>
              <a:t>Plus que tout être sur terre</a:t>
            </a:r>
          </a:p>
          <a:p>
            <a:pPr algn="ctr"/>
            <a:r>
              <a:rPr lang="fr-FR" sz="2800" b="1" dirty="0">
                <a:solidFill>
                  <a:prstClr val="white"/>
                </a:solidFill>
                <a:latin typeface="Book Antiqua" pitchFamily="18" charset="0"/>
              </a:rPr>
              <a:t>Car le Verbe de Dieu vint</a:t>
            </a:r>
          </a:p>
          <a:p>
            <a:pPr algn="ctr"/>
            <a:r>
              <a:rPr lang="fr-FR" sz="2800" b="1" dirty="0">
                <a:solidFill>
                  <a:prstClr val="white"/>
                </a:solidFill>
                <a:latin typeface="Book Antiqua" pitchFamily="18" charset="0"/>
              </a:rPr>
              <a:t>Vint et S’incarna de Toi</a:t>
            </a:r>
          </a:p>
        </p:txBody>
      </p:sp>
      <p:sp>
        <p:nvSpPr>
          <p:cNvPr id="18" name="ZoneTexte 17">
            <a:extLst>
              <a:ext uri="{FF2B5EF4-FFF2-40B4-BE49-F238E27FC236}">
                <a16:creationId xmlns:a16="http://schemas.microsoft.com/office/drawing/2014/main" id="{A593B48A-0CB3-FF64-53FA-EAD550ED25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B5BADA7-5C04-91BF-6DC3-139FF829F5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2096271"/>
      </p:ext>
    </p:extLst>
  </p:cSld>
  <p:clrMapOvr>
    <a:overrideClrMapping bg1="lt1" tx1="dk1" bg2="lt2" tx2="dk2" accent1="accent1" accent2="accent2" accent3="accent3" accent4="accent4" accent5="accent5" accent6="accent6" hlink="hlink" folHlink="folHlink"/>
  </p:clrMapOvr>
</p:sld>
</file>

<file path=ppt/slides/slide9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afmosi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tefparouci`a</a:t>
            </a:r>
            <a:r>
              <a:rPr lang="fr-FR" sz="2800" dirty="0">
                <a:solidFill>
                  <a:prstClr val="white"/>
                </a:solidFill>
                <a:latin typeface="CS Avva Shenouda" pitchFamily="34" charset="0"/>
              </a:rPr>
              <a:t> =e=;=u.</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ومشى مع الناس </a:t>
            </a:r>
            <a:endParaRPr lang="fr-FR" sz="3200" dirty="0">
              <a:solidFill>
                <a:prstClr val="white"/>
              </a:solidFill>
            </a:endParaRPr>
          </a:p>
          <a:p>
            <a:pPr algn="just" rtl="1"/>
            <a:r>
              <a:rPr lang="ar-EG" sz="3200" dirty="0">
                <a:solidFill>
                  <a:prstClr val="white"/>
                </a:solidFill>
              </a:rPr>
              <a:t>كرؤوف ومحب للبشر </a:t>
            </a:r>
            <a:endParaRPr lang="fr-FR" sz="3200" dirty="0">
              <a:solidFill>
                <a:prstClr val="white"/>
              </a:solidFill>
            </a:endParaRPr>
          </a:p>
          <a:p>
            <a:pPr algn="just" rtl="1"/>
            <a:r>
              <a:rPr lang="ar-EG" sz="3200" dirty="0">
                <a:solidFill>
                  <a:prstClr val="white"/>
                </a:solidFill>
              </a:rPr>
              <a:t>حتى خلص نفوسنا </a:t>
            </a:r>
            <a:endParaRPr lang="fr-FR" sz="3200" dirty="0">
              <a:solidFill>
                <a:prstClr val="white"/>
              </a:solidFill>
            </a:endParaRPr>
          </a:p>
          <a:p>
            <a:pPr algn="just" rtl="1"/>
            <a:r>
              <a:rPr lang="ar-EG" sz="3200" dirty="0">
                <a:solidFill>
                  <a:prstClr val="white"/>
                </a:solidFill>
              </a:rPr>
              <a:t>بظهوره المقدس.</a:t>
            </a:r>
            <a:endParaRPr lang="fr-FR" sz="3200" dirty="0">
              <a:solidFill>
                <a:prstClr val="white"/>
              </a:solidFill>
            </a:endParaRPr>
          </a:p>
        </p:txBody>
      </p:sp>
      <p:sp>
        <p:nvSpPr>
          <p:cNvPr id="12" name="Rectangle 11"/>
          <p:cNvSpPr/>
          <p:nvPr/>
        </p:nvSpPr>
        <p:spPr>
          <a:xfrm>
            <a:off x="1547664" y="3003798"/>
            <a:ext cx="6048672" cy="1815882"/>
          </a:xfrm>
          <a:prstGeom prst="rect">
            <a:avLst/>
          </a:prstGeom>
        </p:spPr>
        <p:txBody>
          <a:bodyPr wrap="square">
            <a:spAutoFit/>
          </a:bodyPr>
          <a:lstStyle/>
          <a:p>
            <a:pPr algn="ctr"/>
            <a:r>
              <a:rPr lang="fr-FR" sz="2800" b="1" dirty="0">
                <a:solidFill>
                  <a:prstClr val="white"/>
                </a:solidFill>
                <a:latin typeface="Book Antiqua" pitchFamily="18" charset="0"/>
              </a:rPr>
              <a:t>Il marcha avec les hommes</a:t>
            </a:r>
          </a:p>
          <a:p>
            <a:pPr algn="ctr"/>
            <a:r>
              <a:rPr lang="fr-FR" sz="2800" b="1" dirty="0">
                <a:solidFill>
                  <a:prstClr val="white"/>
                </a:solidFill>
                <a:latin typeface="Book Antiqua" pitchFamily="18" charset="0"/>
              </a:rPr>
              <a:t>Lui, Clément, Ami des hommes</a:t>
            </a:r>
          </a:p>
          <a:p>
            <a:pPr algn="ctr"/>
            <a:r>
              <a:rPr lang="fr-FR" sz="2800" b="1" dirty="0">
                <a:solidFill>
                  <a:prstClr val="white"/>
                </a:solidFill>
                <a:latin typeface="Book Antiqua" pitchFamily="18" charset="0"/>
              </a:rPr>
              <a:t>Ainsi, Il sauva nos âmes</a:t>
            </a:r>
          </a:p>
          <a:p>
            <a:pPr algn="ctr"/>
            <a:r>
              <a:rPr lang="fr-FR" sz="2800" b="1" dirty="0">
                <a:solidFill>
                  <a:prstClr val="white"/>
                </a:solidFill>
                <a:latin typeface="Book Antiqua" pitchFamily="18" charset="0"/>
              </a:rPr>
              <a:t>Par Sa sainte apparition</a:t>
            </a:r>
          </a:p>
        </p:txBody>
      </p:sp>
      <p:sp>
        <p:nvSpPr>
          <p:cNvPr id="18" name="ZoneTexte 17">
            <a:extLst>
              <a:ext uri="{FF2B5EF4-FFF2-40B4-BE49-F238E27FC236}">
                <a16:creationId xmlns:a16="http://schemas.microsoft.com/office/drawing/2014/main" id="{2E73BFF4-3578-7286-BA76-300675A0259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29EDE65-91EB-EC00-08BA-014C8664E1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5299123"/>
      </p:ext>
    </p:extLst>
  </p:cSld>
  <p:clrMapOvr>
    <a:overrideClrMapping bg1="lt1" tx1="dk1" bg2="lt2" tx2="dk2" accent1="accent1" accent2="accent2" accent3="accent3" accent4="accent4" accent5="accent5" accent6="accent6" hlink="hlink" folHlink="folHlink"/>
  </p:clrMapOvr>
</p:sld>
</file>

<file path=ppt/slides/slide9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10884" y="425009"/>
            <a:ext cx="469316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mPencwtyr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a:t>
            </a:r>
            <a:r>
              <a:rPr lang="fr-FR" sz="2800">
                <a:solidFill>
                  <a:prstClr val="white"/>
                </a:solidFill>
                <a:latin typeface="CS Avva Shenouda" pitchFamily="34" charset="0"/>
              </a:rPr>
              <a:t>je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فلنسجد لمخلصنا </a:t>
            </a:r>
            <a:endParaRPr lang="fr-FR" sz="3200" dirty="0">
              <a:solidFill>
                <a:prstClr val="white"/>
              </a:solidFill>
            </a:endParaRPr>
          </a:p>
          <a:p>
            <a:pPr algn="just" rtl="1"/>
            <a:r>
              <a:rPr lang="ar-EG" sz="3200" dirty="0">
                <a:solidFill>
                  <a:prstClr val="white"/>
                </a:solidFill>
              </a:rPr>
              <a:t>محب البشر الصالح </a:t>
            </a:r>
            <a:endParaRPr lang="fr-FR" sz="3200" dirty="0">
              <a:solidFill>
                <a:prstClr val="white"/>
              </a:solidFill>
            </a:endParaRPr>
          </a:p>
          <a:p>
            <a:pPr algn="just" rtl="1"/>
            <a:r>
              <a:rPr lang="ar-EG" sz="3200" dirty="0">
                <a:solidFill>
                  <a:prstClr val="white"/>
                </a:solidFill>
              </a:rPr>
              <a:t>لأنه ترأف علينا </a:t>
            </a:r>
            <a:endParaRPr lang="fr-FR" sz="3200" dirty="0">
              <a:solidFill>
                <a:prstClr val="white"/>
              </a:solidFill>
            </a:endParaRPr>
          </a:p>
          <a:p>
            <a:pPr algn="just" rtl="1"/>
            <a:r>
              <a:rPr lang="ar-EG" sz="3200" dirty="0">
                <a:solidFill>
                  <a:prstClr val="white"/>
                </a:solidFill>
              </a:rPr>
              <a:t>أتى وخلصنا.</a:t>
            </a:r>
            <a:endParaRPr lang="fr-FR" sz="3200" dirty="0">
              <a:solidFill>
                <a:prstClr val="white"/>
              </a:solidFill>
            </a:endParaRPr>
          </a:p>
        </p:txBody>
      </p:sp>
      <p:sp>
        <p:nvSpPr>
          <p:cNvPr id="12" name="Rectangle 11"/>
          <p:cNvSpPr/>
          <p:nvPr/>
        </p:nvSpPr>
        <p:spPr>
          <a:xfrm>
            <a:off x="1493658" y="2931790"/>
            <a:ext cx="6264696" cy="1815882"/>
          </a:xfrm>
          <a:prstGeom prst="rect">
            <a:avLst/>
          </a:prstGeom>
        </p:spPr>
        <p:txBody>
          <a:bodyPr wrap="square">
            <a:spAutoFit/>
          </a:bodyPr>
          <a:lstStyle/>
          <a:p>
            <a:pPr algn="ctr"/>
            <a:r>
              <a:rPr lang="fr-FR" sz="2800" b="1" dirty="0">
                <a:solidFill>
                  <a:prstClr val="white"/>
                </a:solidFill>
                <a:latin typeface="Book Antiqua" pitchFamily="18" charset="0"/>
              </a:rPr>
              <a:t>Adorons notre Sauveur</a:t>
            </a:r>
          </a:p>
          <a:p>
            <a:pPr algn="ctr"/>
            <a:r>
              <a:rPr lang="fr-FR" sz="2800" b="1" dirty="0">
                <a:solidFill>
                  <a:prstClr val="white"/>
                </a:solidFill>
                <a:latin typeface="Book Antiqua" pitchFamily="18" charset="0"/>
              </a:rPr>
              <a:t>Et Ami du genre humain</a:t>
            </a:r>
          </a:p>
          <a:p>
            <a:pPr algn="ctr"/>
            <a:r>
              <a:rPr lang="fr-FR" sz="2800" b="1" dirty="0">
                <a:solidFill>
                  <a:prstClr val="white"/>
                </a:solidFill>
                <a:latin typeface="Book Antiqua" pitchFamily="18" charset="0"/>
              </a:rPr>
              <a:t>Car Il fut clément pour nous</a:t>
            </a:r>
          </a:p>
          <a:p>
            <a:pPr algn="ctr"/>
            <a:r>
              <a:rPr lang="fr-FR" sz="2800" b="1" dirty="0">
                <a:solidFill>
                  <a:prstClr val="white"/>
                </a:solidFill>
                <a:latin typeface="Book Antiqua" pitchFamily="18" charset="0"/>
              </a:rPr>
              <a:t>Est venu, et nous sauva</a:t>
            </a:r>
          </a:p>
        </p:txBody>
      </p:sp>
      <p:sp>
        <p:nvSpPr>
          <p:cNvPr id="18" name="ZoneTexte 17">
            <a:extLst>
              <a:ext uri="{FF2B5EF4-FFF2-40B4-BE49-F238E27FC236}">
                <a16:creationId xmlns:a16="http://schemas.microsoft.com/office/drawing/2014/main" id="{9243465E-B18D-55D5-7946-C01C986F301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0E6FC2C-B73B-CDF5-886E-A32EA5A31F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2756975"/>
      </p:ext>
    </p:extLst>
  </p:cSld>
  <p:clrMapOvr>
    <a:overrideClrMapping bg1="lt1" tx1="dk1" bg2="lt2" tx2="dk2" accent1="accent1" accent2="accent2" accent3="accent3" accent4="accent4" accent5="accent5" accent6="accent6" hlink="hlink" folHlink="folHlink"/>
  </p:clrMapOvr>
</p:sld>
</file>

<file path=ppt/slides/slide9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734526"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`are`</a:t>
            </a:r>
            <a:r>
              <a:rPr lang="fr-FR" sz="2800" dirty="0" err="1">
                <a:solidFill>
                  <a:prstClr val="white"/>
                </a:solidFill>
                <a:latin typeface="CS Avva Shenouda" pitchFamily="34" charset="0"/>
              </a:rPr>
              <a:t>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السلام لك أيتها العذراء </a:t>
            </a:r>
            <a:endParaRPr lang="fr-FR" sz="3200" dirty="0">
              <a:solidFill>
                <a:prstClr val="white"/>
              </a:solidFill>
            </a:endParaRPr>
          </a:p>
          <a:p>
            <a:pPr algn="just" rtl="1"/>
            <a:r>
              <a:rPr lang="ar-EG" sz="3200" dirty="0">
                <a:solidFill>
                  <a:prstClr val="white"/>
                </a:solidFill>
              </a:rPr>
              <a:t>الملكة الحقيقية الحقانية </a:t>
            </a:r>
            <a:endParaRPr lang="fr-FR" sz="3200" dirty="0">
              <a:solidFill>
                <a:prstClr val="white"/>
              </a:solidFill>
            </a:endParaRPr>
          </a:p>
          <a:p>
            <a:pPr algn="just" rtl="1"/>
            <a:r>
              <a:rPr lang="ar-EG" sz="3200" dirty="0">
                <a:solidFill>
                  <a:prstClr val="white"/>
                </a:solidFill>
              </a:rPr>
              <a:t>السلام لفخر جنسنا </a:t>
            </a:r>
            <a:endParaRPr lang="fr-FR" sz="3200" dirty="0">
              <a:solidFill>
                <a:prstClr val="white"/>
              </a:solidFill>
            </a:endParaRPr>
          </a:p>
          <a:p>
            <a:pPr algn="just" rtl="1"/>
            <a:r>
              <a:rPr lang="ar-EG" sz="3200" dirty="0">
                <a:solidFill>
                  <a:prstClr val="white"/>
                </a:solidFill>
              </a:rPr>
              <a:t>ولدتِ لنا عمانوئيل.</a:t>
            </a:r>
            <a:endParaRPr lang="fr-FR" sz="3200" dirty="0">
              <a:solidFill>
                <a:prstClr val="white"/>
              </a:solidFill>
            </a:endParaRPr>
          </a:p>
        </p:txBody>
      </p:sp>
      <p:sp>
        <p:nvSpPr>
          <p:cNvPr id="12" name="Rectangle 11"/>
          <p:cNvSpPr/>
          <p:nvPr/>
        </p:nvSpPr>
        <p:spPr>
          <a:xfrm>
            <a:off x="1601670" y="3003798"/>
            <a:ext cx="5994666"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18" name="ZoneTexte 17">
            <a:extLst>
              <a:ext uri="{FF2B5EF4-FFF2-40B4-BE49-F238E27FC236}">
                <a16:creationId xmlns:a16="http://schemas.microsoft.com/office/drawing/2014/main" id="{C047D9D1-C2B1-53D8-47CF-329F0597B49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F00DD44-404F-3D03-3F25-EE1AE81AF8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2840460"/>
      </p:ext>
    </p:extLst>
  </p:cSld>
  <p:clrMapOvr>
    <a:overrideClrMapping bg1="lt1" tx1="dk1" bg2="lt2" tx2="dk2" accent1="accent1" accent2="accent2" accent3="accent3" accent4="accent4" accent5="accent5" accent6="accent6" hlink="hlink" folHlink="folHlink"/>
  </p:clrMapOvr>
</p:sld>
</file>

<file path=ppt/slides/slide9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نسألكِ أن تذكرينا </a:t>
            </a:r>
            <a:endParaRPr lang="fr-FR" sz="3200" dirty="0">
              <a:solidFill>
                <a:prstClr val="white"/>
              </a:solidFill>
            </a:endParaRPr>
          </a:p>
          <a:p>
            <a:pPr algn="just" rtl="1"/>
            <a:r>
              <a:rPr lang="ar-EG" sz="3200" dirty="0">
                <a:solidFill>
                  <a:prstClr val="white"/>
                </a:solidFill>
              </a:rPr>
              <a:t>أيتها الشفيعة الأمينة </a:t>
            </a:r>
            <a:endParaRPr lang="fr-FR" sz="3200" dirty="0">
              <a:solidFill>
                <a:prstClr val="white"/>
              </a:solidFill>
            </a:endParaRPr>
          </a:p>
          <a:p>
            <a:pPr algn="just" rtl="1"/>
            <a:r>
              <a:rPr lang="ar-EG" sz="3200" dirty="0">
                <a:solidFill>
                  <a:prstClr val="white"/>
                </a:solidFill>
              </a:rPr>
              <a:t>أمام ربنا يسوع المسيح </a:t>
            </a:r>
            <a:endParaRPr lang="fr-FR" sz="3200" dirty="0">
              <a:solidFill>
                <a:prstClr val="white"/>
              </a:solidFill>
            </a:endParaRPr>
          </a:p>
          <a:p>
            <a:pPr algn="just" rtl="1"/>
            <a:r>
              <a:rPr lang="ar-EG" sz="3200" dirty="0">
                <a:solidFill>
                  <a:prstClr val="white"/>
                </a:solidFill>
              </a:rPr>
              <a:t>ليغفر لنا خطايانا.</a:t>
            </a:r>
            <a:endParaRPr lang="fr-FR" sz="3200" dirty="0">
              <a:solidFill>
                <a:prstClr val="white"/>
              </a:solidFill>
            </a:endParaRPr>
          </a:p>
        </p:txBody>
      </p:sp>
      <p:sp>
        <p:nvSpPr>
          <p:cNvPr id="12" name="Rectangle 11"/>
          <p:cNvSpPr/>
          <p:nvPr/>
        </p:nvSpPr>
        <p:spPr>
          <a:xfrm>
            <a:off x="323528" y="2931790"/>
            <a:ext cx="8509588"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18" name="ZoneTexte 17">
            <a:extLst>
              <a:ext uri="{FF2B5EF4-FFF2-40B4-BE49-F238E27FC236}">
                <a16:creationId xmlns:a16="http://schemas.microsoft.com/office/drawing/2014/main" id="{D315A7EA-AEC0-C4E6-8AC7-62B762F072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mercredi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F4014CF-7314-0F4E-0797-27E6172C8B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4056437"/>
      </p:ext>
    </p:extLst>
  </p:cSld>
  <p:clrMapOvr>
    <a:overrideClrMapping bg1="lt1" tx1="dk1" bg2="lt2" tx2="dk2" accent1="accent1" accent2="accent2" accent3="accent3" accent4="accent4" accent5="accent5" accent6="accent6" hlink="hlink" folHlink="folHlink"/>
  </p:clrMapOvr>
</p:sld>
</file>

<file path=ppt/slides/slide9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C4B6FD1-3BE0-39F7-F6F6-85A53D967B80}"/>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79E07CE-A5B9-3D79-B92B-04283AFB028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88B80DA-96E8-4D96-A3D2-585D0A67BCA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76CBF89-0A35-9550-BA6B-9DF61CAAF4E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9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a:solidFill>
                  <a:prstClr val="white"/>
                </a:solidFill>
                <a:latin typeface="CS Avva Shenouda" pitchFamily="34" charset="0"/>
              </a:rPr>
              <a:t>}'</a:t>
            </a:r>
            <a:r>
              <a:rPr lang="fr-FR" sz="3750" dirty="0" err="1">
                <a:solidFill>
                  <a:prstClr val="white"/>
                </a:solidFill>
                <a:latin typeface="CS Avva Shenouda" pitchFamily="34" charset="0"/>
              </a:rPr>
              <a:t>ali</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nte</a:t>
            </a:r>
            <a:r>
              <a:rPr lang="fr-FR" sz="3750" dirty="0">
                <a:solidFill>
                  <a:prstClr val="white"/>
                </a:solidFill>
                <a:latin typeface="CS Avva Shenouda" pitchFamily="34" charset="0"/>
              </a:rPr>
              <a:t> Pi`</a:t>
            </a:r>
            <a:r>
              <a:rPr lang="fr-FR" sz="3750" dirty="0" err="1">
                <a:solidFill>
                  <a:prstClr val="white"/>
                </a:solidFill>
                <a:latin typeface="CS Avva Shenouda" pitchFamily="34" charset="0"/>
              </a:rPr>
              <a:t>tiou</a:t>
            </a:r>
            <a:endParaRPr lang="fr-FR" sz="3750" dirty="0">
              <a:solidFill>
                <a:prstClr val="white"/>
              </a:solidFill>
              <a:latin typeface="CS Avva Shenouda" pitchFamily="34" charset="0"/>
            </a:endParaRPr>
          </a:p>
        </p:txBody>
      </p:sp>
      <p:sp>
        <p:nvSpPr>
          <p:cNvPr id="7" name="Rectangle 6"/>
          <p:cNvSpPr/>
          <p:nvPr/>
        </p:nvSpPr>
        <p:spPr>
          <a:xfrm>
            <a:off x="1143000" y="2969389"/>
            <a:ext cx="6858000" cy="715581"/>
          </a:xfrm>
          <a:prstGeom prst="rect">
            <a:avLst/>
          </a:prstGeom>
        </p:spPr>
        <p:txBody>
          <a:bodyPr wrap="square">
            <a:spAutoFit/>
          </a:bodyPr>
          <a:lstStyle/>
          <a:p>
            <a:pPr algn="ctr"/>
            <a:r>
              <a:rPr lang="fr-FR" sz="4050" b="1" dirty="0">
                <a:solidFill>
                  <a:prstClr val="white"/>
                </a:solidFill>
                <a:latin typeface="Book Antiqua" pitchFamily="18" charset="0"/>
              </a:rPr>
              <a:t> Psalie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du jeudi</a:t>
            </a:r>
          </a:p>
        </p:txBody>
      </p:sp>
      <p:sp>
        <p:nvSpPr>
          <p:cNvPr id="10" name="Rectangle 9">
            <a:extLst>
              <a:ext uri="{FF2B5EF4-FFF2-40B4-BE49-F238E27FC236}">
                <a16:creationId xmlns:a16="http://schemas.microsoft.com/office/drawing/2014/main" id="{12822954-B689-489D-851C-A2F509F7FD86}"/>
              </a:ext>
            </a:extLst>
          </p:cNvPr>
          <p:cNvSpPr/>
          <p:nvPr/>
        </p:nvSpPr>
        <p:spPr>
          <a:xfrm>
            <a:off x="3098548" y="1836956"/>
            <a:ext cx="2903359" cy="584775"/>
          </a:xfrm>
          <a:prstGeom prst="rect">
            <a:avLst/>
          </a:prstGeom>
        </p:spPr>
        <p:txBody>
          <a:bodyPr wrap="none">
            <a:spAutoFit/>
          </a:bodyPr>
          <a:lstStyle/>
          <a:p>
            <a:r>
              <a:rPr lang="ar-AE" sz="3200" b="1" dirty="0" err="1">
                <a:solidFill>
                  <a:schemeClr val="bg1"/>
                </a:solidFill>
              </a:rPr>
              <a:t>ابصالية</a:t>
            </a:r>
            <a:r>
              <a:rPr lang="ar-AE" sz="3200" b="1" dirty="0">
                <a:solidFill>
                  <a:schemeClr val="bg1"/>
                </a:solidFill>
              </a:rPr>
              <a:t> يوم الخميس</a:t>
            </a:r>
          </a:p>
        </p:txBody>
      </p:sp>
      <p:sp>
        <p:nvSpPr>
          <p:cNvPr id="18" name="ZoneTexte 17">
            <a:extLst>
              <a:ext uri="{FF2B5EF4-FFF2-40B4-BE49-F238E27FC236}">
                <a16:creationId xmlns:a16="http://schemas.microsoft.com/office/drawing/2014/main" id="{6A1A2992-B47E-CA03-E41A-764DEAC19D1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CC0BDA65-57E6-C3E7-DBED-8BEE18F68D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2679593"/>
      </p:ext>
    </p:extLst>
  </p:cSld>
  <p:clrMapOvr>
    <a:overrideClrMapping bg1="lt1" tx1="dk1" bg2="lt2" tx2="dk2" accent1="accent1" accent2="accent2" accent3="accent3" accent4="accent4" accent5="accent5" accent6="accent6" hlink="hlink" folHlink="folHlink"/>
  </p:clrMapOvr>
</p:sld>
</file>

<file path=ppt/slides/slide9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err="1">
                <a:solidFill>
                  <a:prstClr val="white"/>
                </a:solidFill>
                <a:latin typeface="Avva_Marcos" pitchFamily="82" charset="0"/>
              </a:rPr>
              <a:t>L</a:t>
            </a:r>
            <a:r>
              <a:rPr lang="fr-FR" sz="2800" dirty="0" err="1">
                <a:solidFill>
                  <a:prstClr val="white"/>
                </a:solidFill>
                <a:latin typeface="CS Avva Shenouda" pitchFamily="34" charset="0"/>
              </a:rPr>
              <a:t>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namenra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marenhiou`i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nnenouws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etcwk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e`vnobi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وأيضاً يا أحبائي </a:t>
            </a:r>
            <a:endParaRPr lang="fr-FR" sz="3200" dirty="0">
              <a:solidFill>
                <a:prstClr val="white"/>
              </a:solidFill>
            </a:endParaRPr>
          </a:p>
          <a:p>
            <a:pPr algn="just" rtl="1"/>
            <a:r>
              <a:rPr lang="ar-EG" sz="3200" dirty="0">
                <a:solidFill>
                  <a:prstClr val="white"/>
                </a:solidFill>
              </a:rPr>
              <a:t>فلنطرح عنا </a:t>
            </a:r>
            <a:endParaRPr lang="fr-FR" sz="3200" dirty="0">
              <a:solidFill>
                <a:prstClr val="white"/>
              </a:solidFill>
            </a:endParaRPr>
          </a:p>
          <a:p>
            <a:pPr algn="just" rtl="1"/>
            <a:r>
              <a:rPr lang="ar-EG" sz="3200" dirty="0">
                <a:solidFill>
                  <a:prstClr val="white"/>
                </a:solidFill>
              </a:rPr>
              <a:t>ميول قلوبنا الرديئة </a:t>
            </a:r>
            <a:endParaRPr lang="fr-FR" sz="3200" dirty="0">
              <a:solidFill>
                <a:prstClr val="white"/>
              </a:solidFill>
            </a:endParaRPr>
          </a:p>
          <a:p>
            <a:pPr algn="just" rtl="1"/>
            <a:r>
              <a:rPr lang="ar-EG" sz="3200" dirty="0" err="1">
                <a:solidFill>
                  <a:prstClr val="white"/>
                </a:solidFill>
              </a:rPr>
              <a:t>التى</a:t>
            </a:r>
            <a:r>
              <a:rPr lang="ar-EG" sz="3200" dirty="0">
                <a:solidFill>
                  <a:prstClr val="white"/>
                </a:solidFill>
              </a:rPr>
              <a:t> تجذبنا إلى الخطية </a:t>
            </a:r>
            <a:endParaRPr lang="fr-FR" sz="3200" dirty="0">
              <a:solidFill>
                <a:prstClr val="white"/>
              </a:solidFill>
            </a:endParaRPr>
          </a:p>
        </p:txBody>
      </p:sp>
      <p:sp>
        <p:nvSpPr>
          <p:cNvPr id="12" name="Rectangle 11"/>
          <p:cNvSpPr/>
          <p:nvPr/>
        </p:nvSpPr>
        <p:spPr>
          <a:xfrm>
            <a:off x="1763688" y="3003798"/>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aussi mes bien-aimés</a:t>
            </a:r>
          </a:p>
          <a:p>
            <a:pPr algn="ctr"/>
            <a:r>
              <a:rPr lang="fr-FR" sz="2800" b="1" dirty="0">
                <a:solidFill>
                  <a:prstClr val="white"/>
                </a:solidFill>
                <a:latin typeface="Book Antiqua" pitchFamily="18" charset="0"/>
              </a:rPr>
              <a:t>Aussi débarrassons-nous </a:t>
            </a:r>
          </a:p>
          <a:p>
            <a:pPr algn="ctr"/>
            <a:r>
              <a:rPr lang="fr-FR" sz="2800" b="1" dirty="0">
                <a:solidFill>
                  <a:prstClr val="white"/>
                </a:solidFill>
                <a:latin typeface="Book Antiqua" pitchFamily="18" charset="0"/>
              </a:rPr>
              <a:t>De tous nos mauvais penchants</a:t>
            </a:r>
          </a:p>
          <a:p>
            <a:pPr algn="ctr"/>
            <a:r>
              <a:rPr lang="fr-FR" sz="2800" b="1" dirty="0">
                <a:solidFill>
                  <a:prstClr val="white"/>
                </a:solidFill>
                <a:latin typeface="Book Antiqua" pitchFamily="18" charset="0"/>
              </a:rPr>
              <a:t>Qui nous conduisent au péché.</a:t>
            </a:r>
          </a:p>
        </p:txBody>
      </p:sp>
      <p:sp>
        <p:nvSpPr>
          <p:cNvPr id="18" name="ZoneTexte 17">
            <a:extLst>
              <a:ext uri="{FF2B5EF4-FFF2-40B4-BE49-F238E27FC236}">
                <a16:creationId xmlns:a16="http://schemas.microsoft.com/office/drawing/2014/main" id="{050B4C15-A452-CFB6-841B-00E5E10C8E8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EA5B483-48FA-A0D8-C308-A8703B3B5E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5724253"/>
      </p:ext>
    </p:extLst>
  </p:cSld>
  <p:clrMapOvr>
    <a:overrideClrMapping bg1="lt1" tx1="dk1" bg2="lt2" tx2="dk2" accent1="accent1" accent2="accent2" accent3="accent3" accent4="accent4" accent5="accent5" accent6="accent6" hlink="hlink" folHlink="folHlink"/>
  </p:clrMapOvr>
</p:sld>
</file>

<file path=ppt/slides/slide9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a:solidFill>
                  <a:prstClr val="white"/>
                </a:solidFill>
                <a:latin typeface="CS Avva Shenouda" pitchFamily="34" charset="0"/>
              </a:rPr>
              <a:t>Nten`cmou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mmeta;mounk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ولنبارك اسم الخلاص </a:t>
            </a:r>
            <a:endParaRPr lang="fr-FR" sz="3200" dirty="0">
              <a:solidFill>
                <a:prstClr val="white"/>
              </a:solidFill>
            </a:endParaRPr>
          </a:p>
          <a:p>
            <a:pPr algn="just" rtl="1"/>
            <a:r>
              <a:rPr lang="ar-EG" sz="3200" dirty="0">
                <a:solidFill>
                  <a:prstClr val="white"/>
                </a:solidFill>
              </a:rPr>
              <a:t>الذى لربنا يسوع المسيح </a:t>
            </a:r>
            <a:endParaRPr lang="fr-FR" sz="3200" dirty="0">
              <a:solidFill>
                <a:prstClr val="white"/>
              </a:solidFill>
            </a:endParaRPr>
          </a:p>
          <a:p>
            <a:pPr algn="just" rtl="1"/>
            <a:r>
              <a:rPr lang="ar-EG" sz="3200" dirty="0">
                <a:solidFill>
                  <a:prstClr val="white"/>
                </a:solidFill>
              </a:rPr>
              <a:t>بدون انقطاع </a:t>
            </a:r>
            <a:endParaRPr lang="fr-FR" sz="3200" dirty="0">
              <a:solidFill>
                <a:prstClr val="white"/>
              </a:solidFill>
            </a:endParaRPr>
          </a:p>
          <a:p>
            <a:pPr algn="just" rtl="1"/>
            <a:r>
              <a:rPr lang="ar-EG" sz="3200" dirty="0">
                <a:solidFill>
                  <a:prstClr val="white"/>
                </a:solidFill>
              </a:rPr>
              <a:t>صارخين قائلين.</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Louons le Nom du Salut</a:t>
            </a:r>
          </a:p>
          <a:p>
            <a:pPr algn="ctr"/>
            <a:r>
              <a:rPr lang="fr-FR" sz="2800" b="1" dirty="0">
                <a:solidFill>
                  <a:prstClr val="white"/>
                </a:solidFill>
                <a:latin typeface="Book Antiqua" pitchFamily="18" charset="0"/>
              </a:rPr>
              <a:t>De Jésus-Christ notre Seigneur</a:t>
            </a:r>
          </a:p>
          <a:p>
            <a:pPr algn="ctr"/>
            <a:r>
              <a:rPr lang="fr-FR" sz="2800" b="1" dirty="0">
                <a:solidFill>
                  <a:prstClr val="white"/>
                </a:solidFill>
                <a:latin typeface="Book Antiqua" pitchFamily="18" charset="0"/>
              </a:rPr>
              <a:t>Sans arrêt et sans relâche</a:t>
            </a:r>
          </a:p>
          <a:p>
            <a:pPr algn="ctr"/>
            <a:r>
              <a:rPr lang="fr-FR" sz="2800" b="1" dirty="0">
                <a:solidFill>
                  <a:prstClr val="white"/>
                </a:solidFill>
                <a:latin typeface="Book Antiqua" pitchFamily="18" charset="0"/>
              </a:rPr>
              <a:t>En clamant et en disant :</a:t>
            </a:r>
          </a:p>
        </p:txBody>
      </p:sp>
      <p:sp>
        <p:nvSpPr>
          <p:cNvPr id="18" name="ZoneTexte 17">
            <a:extLst>
              <a:ext uri="{FF2B5EF4-FFF2-40B4-BE49-F238E27FC236}">
                <a16:creationId xmlns:a16="http://schemas.microsoft.com/office/drawing/2014/main" id="{3776401E-86D3-46B2-A87F-769B5C9051D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6845C2B-22F6-FEED-F1DF-B39FCBC3F8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0170724"/>
      </p:ext>
    </p:extLst>
  </p:cSld>
  <p:clrMapOvr>
    <a:overrideClrMapping bg1="lt1" tx1="dk1" bg2="lt2" tx2="dk2" accent1="accent1" accent2="accent2" accent3="accent3" accent4="accent4" accent5="accent5" accent6="accent6" hlink="hlink" folHlink="folHlink"/>
  </p:clrMapOvr>
</p:sld>
</file>

<file path=ppt/slides/slide9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Je Pa¡ I=y=c P=,=c @ </a:t>
            </a:r>
            <a:r>
              <a:rPr lang="fr-FR" sz="2800" dirty="0" err="1">
                <a:solidFill>
                  <a:prstClr val="white"/>
                </a:solidFill>
                <a:latin typeface="CS Avva Shenouda" pitchFamily="34" charset="0"/>
              </a:rPr>
              <a:t>pimici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المولود من الآب </a:t>
            </a:r>
            <a:endParaRPr lang="fr-FR" sz="3200" dirty="0">
              <a:solidFill>
                <a:prstClr val="white"/>
              </a:solidFill>
            </a:endParaRPr>
          </a:p>
          <a:p>
            <a:pPr algn="just" rtl="1"/>
            <a:r>
              <a:rPr lang="ar-EG" sz="3200" dirty="0">
                <a:solidFill>
                  <a:prstClr val="white"/>
                </a:solidFill>
              </a:rPr>
              <a:t>قبل كل الدهور </a:t>
            </a:r>
            <a:endParaRPr lang="fr-FR" sz="3200" dirty="0">
              <a:solidFill>
                <a:prstClr val="white"/>
              </a:solidFill>
            </a:endParaRPr>
          </a:p>
          <a:p>
            <a:pPr algn="just" rtl="1"/>
            <a:r>
              <a:rPr lang="ar-EG" sz="3200" dirty="0">
                <a:solidFill>
                  <a:prstClr val="white"/>
                </a:solidFill>
              </a:rPr>
              <a:t>ارحمنا كعظيم رحمتك.</a:t>
            </a:r>
            <a:endParaRPr lang="fr-FR" sz="32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Né du Père avant les siècles</a:t>
            </a:r>
          </a:p>
          <a:p>
            <a:pPr algn="ctr"/>
            <a:r>
              <a:rPr lang="fr-FR" sz="2800" b="1" dirty="0">
                <a:solidFill>
                  <a:prstClr val="white"/>
                </a:solidFill>
                <a:latin typeface="Book Antiqua" pitchFamily="18" charset="0"/>
              </a:rPr>
              <a:t>Aie pitié de nous selon</a:t>
            </a:r>
          </a:p>
          <a:p>
            <a:pPr algn="ctr"/>
            <a:r>
              <a:rPr lang="fr-FR" sz="2800" b="1" dirty="0">
                <a:solidFill>
                  <a:prstClr val="white"/>
                </a:solidFill>
                <a:latin typeface="Book Antiqua" pitchFamily="18" charset="0"/>
              </a:rPr>
              <a:t>Ta grande miséricorde.</a:t>
            </a:r>
          </a:p>
        </p:txBody>
      </p:sp>
      <p:sp>
        <p:nvSpPr>
          <p:cNvPr id="18" name="ZoneTexte 17">
            <a:extLst>
              <a:ext uri="{FF2B5EF4-FFF2-40B4-BE49-F238E27FC236}">
                <a16:creationId xmlns:a16="http://schemas.microsoft.com/office/drawing/2014/main" id="{46F5AA24-33D7-F095-BBA5-6D13ECAFDE8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A2B7ECA7-AD08-8542-475E-A493775D0C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9074968"/>
      </p:ext>
    </p:extLst>
  </p:cSld>
  <p:clrMapOvr>
    <a:overrideClrMapping bg1="lt1" tx1="dk1" bg2="lt2" tx2="dk2" accent1="accent1" accent2="accent2" accent3="accent3" accent4="accent4" accent5="accent5" accent6="accent6" hlink="hlink" folHlink="folHlink"/>
  </p:clrMapOvr>
</p:sld>
</file>

<file path=ppt/slides/slide9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Pa¡ I=y=c P=,=c @ </a:t>
            </a:r>
            <a:r>
              <a:rPr lang="fr-FR" sz="2800" dirty="0" err="1">
                <a:solidFill>
                  <a:prstClr val="white"/>
                </a:solidFill>
                <a:latin typeface="CS Avva Shenouda" pitchFamily="34" charset="0"/>
              </a:rPr>
              <a:t>vyetacmacf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}iode`a @ </a:t>
            </a:r>
            <a:r>
              <a:rPr lang="fr-FR" sz="2800" dirty="0" err="1">
                <a:solidFill>
                  <a:prstClr val="white"/>
                </a:solidFill>
                <a:latin typeface="CS Avva Shenouda" pitchFamily="34" charset="0"/>
              </a:rPr>
              <a:t>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الذى ولدته العذراء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بيت لحم اليهودية </a:t>
            </a:r>
            <a:endParaRPr lang="fr-FR" sz="3200" dirty="0">
              <a:solidFill>
                <a:prstClr val="white"/>
              </a:solidFill>
            </a:endParaRPr>
          </a:p>
          <a:p>
            <a:pPr algn="just" rtl="1"/>
            <a:r>
              <a:rPr lang="ar-EG" sz="3200" dirty="0">
                <a:solidFill>
                  <a:prstClr val="white"/>
                </a:solidFill>
              </a:rPr>
              <a:t>خلصنا وارحمنا.</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Que la Vierge a enfanté</a:t>
            </a:r>
          </a:p>
          <a:p>
            <a:pPr algn="ctr"/>
            <a:r>
              <a:rPr lang="fr-FR" sz="2800" b="1" dirty="0">
                <a:solidFill>
                  <a:prstClr val="white"/>
                </a:solidFill>
                <a:latin typeface="Book Antiqua" pitchFamily="18" charset="0"/>
              </a:rPr>
              <a:t>En Judée, à Bethléem</a:t>
            </a:r>
          </a:p>
          <a:p>
            <a:pPr algn="ctr"/>
            <a:r>
              <a:rPr lang="fr-FR" sz="2800" b="1" dirty="0">
                <a:solidFill>
                  <a:prstClr val="white"/>
                </a:solidFill>
                <a:latin typeface="Book Antiqua" pitchFamily="18" charset="0"/>
              </a:rPr>
              <a:t>Sauve-nous, aie pitié de nous.</a:t>
            </a:r>
          </a:p>
        </p:txBody>
      </p:sp>
      <p:sp>
        <p:nvSpPr>
          <p:cNvPr id="18" name="ZoneTexte 17">
            <a:extLst>
              <a:ext uri="{FF2B5EF4-FFF2-40B4-BE49-F238E27FC236}">
                <a16:creationId xmlns:a16="http://schemas.microsoft.com/office/drawing/2014/main" id="{D38FE60B-C622-4741-9267-5AD8A9345B9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40BC9C4-AA4F-FD55-7304-2B372283FB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0638332"/>
      </p:ext>
    </p:extLst>
  </p:cSld>
  <p:clrMapOvr>
    <a:overrideClrMapping bg1="lt1" tx1="dk1" bg2="lt2" tx2="dk2" accent1="accent1" accent2="accent2" accent3="accent3" accent4="accent4" accent5="accent5" accent6="accent6" hlink="hlink" folHlink="folHlink"/>
  </p:clrMapOvr>
</p:sld>
</file>

<file path=ppt/slides/slide9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Pa¡ I=y=c P=,=c @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iwmc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piIordanyc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ek`etoubo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p;wleb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الذى اعتمد فى الأردن </a:t>
            </a:r>
            <a:endParaRPr lang="fr-FR" sz="3200" dirty="0">
              <a:solidFill>
                <a:prstClr val="white"/>
              </a:solidFill>
            </a:endParaRPr>
          </a:p>
          <a:p>
            <a:pPr algn="just" rtl="1"/>
            <a:r>
              <a:rPr lang="ar-EG" sz="3200" dirty="0">
                <a:solidFill>
                  <a:prstClr val="white"/>
                </a:solidFill>
              </a:rPr>
              <a:t>طَهر نفوسنا </a:t>
            </a:r>
            <a:endParaRPr lang="fr-FR" sz="3200" dirty="0">
              <a:solidFill>
                <a:prstClr val="white"/>
              </a:solidFill>
            </a:endParaRPr>
          </a:p>
          <a:p>
            <a:pPr algn="just" rtl="1"/>
            <a:r>
              <a:rPr lang="ar-EG" sz="3200" dirty="0">
                <a:solidFill>
                  <a:prstClr val="white"/>
                </a:solidFill>
              </a:rPr>
              <a:t>من دنس الخطية </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Baptisé dans le Jourdain</a:t>
            </a:r>
          </a:p>
          <a:p>
            <a:pPr algn="ctr"/>
            <a:r>
              <a:rPr lang="fr-FR" sz="2800" b="1" dirty="0">
                <a:solidFill>
                  <a:prstClr val="white"/>
                </a:solidFill>
                <a:latin typeface="Book Antiqua" pitchFamily="18" charset="0"/>
              </a:rPr>
              <a:t>Purifie nos âmes de</a:t>
            </a:r>
          </a:p>
          <a:p>
            <a:pPr algn="ctr"/>
            <a:r>
              <a:rPr lang="fr-FR" sz="2800" b="1" dirty="0">
                <a:solidFill>
                  <a:prstClr val="white"/>
                </a:solidFill>
                <a:latin typeface="Book Antiqua" pitchFamily="18" charset="0"/>
              </a:rPr>
              <a:t>La souillure du péché.</a:t>
            </a:r>
          </a:p>
        </p:txBody>
      </p:sp>
      <p:sp>
        <p:nvSpPr>
          <p:cNvPr id="18" name="ZoneTexte 17">
            <a:extLst>
              <a:ext uri="{FF2B5EF4-FFF2-40B4-BE49-F238E27FC236}">
                <a16:creationId xmlns:a16="http://schemas.microsoft.com/office/drawing/2014/main" id="{47138844-23A7-8398-92EB-2C2D7F826F8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0F7114C-A437-308A-507F-0DC3FEC141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6629017"/>
      </p:ext>
    </p:extLst>
  </p:cSld>
  <p:clrMapOvr>
    <a:overrideClrMapping bg1="lt1" tx1="dk1" bg2="lt2" tx2="dk2" accent1="accent1" accent2="accent2" accent3="accent3" accent4="accent4" accent5="accent5" accent6="accent6" hlink="hlink" folHlink="folHlink"/>
  </p:clrMapOvr>
</p:sld>
</file>

<file path=ppt/slides/slide9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Pa¡ I=y=c P=,=c @ </a:t>
            </a:r>
            <a:r>
              <a:rPr lang="fr-FR" sz="2800" dirty="0" err="1">
                <a:solidFill>
                  <a:prstClr val="white"/>
                </a:solidFill>
                <a:latin typeface="CS Avva Shenouda" pitchFamily="34" charset="0"/>
              </a:rPr>
              <a:t>vyetafernycteuin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hme</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nem</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hme</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ejwrh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الذى صام عنا </a:t>
            </a:r>
            <a:endParaRPr lang="fr-FR" sz="3200" dirty="0">
              <a:solidFill>
                <a:prstClr val="white"/>
              </a:solidFill>
            </a:endParaRPr>
          </a:p>
          <a:p>
            <a:pPr algn="just" rtl="1"/>
            <a:r>
              <a:rPr lang="ar-EG" sz="3200" dirty="0">
                <a:solidFill>
                  <a:prstClr val="white"/>
                </a:solidFill>
              </a:rPr>
              <a:t>أربعين يومًا وأربعين ليلة </a:t>
            </a:r>
            <a:endParaRPr lang="fr-FR" sz="3200" dirty="0">
              <a:solidFill>
                <a:prstClr val="white"/>
              </a:solidFill>
            </a:endParaRPr>
          </a:p>
          <a:p>
            <a:pPr algn="just" rtl="1"/>
            <a:r>
              <a:rPr lang="ar-EG" sz="3200" dirty="0">
                <a:solidFill>
                  <a:prstClr val="white"/>
                </a:solidFill>
              </a:rPr>
              <a:t>خلصنا وارحمنا.</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Toi qui as jeûné pour nous</a:t>
            </a:r>
          </a:p>
          <a:p>
            <a:pPr algn="ctr"/>
            <a:r>
              <a:rPr lang="fr-FR" sz="2800" b="1" dirty="0">
                <a:solidFill>
                  <a:prstClr val="white"/>
                </a:solidFill>
                <a:latin typeface="Book Antiqua" pitchFamily="18" charset="0"/>
              </a:rPr>
              <a:t>Quarante jours, quarante nuits</a:t>
            </a:r>
          </a:p>
          <a:p>
            <a:pPr algn="ctr"/>
            <a:r>
              <a:rPr lang="fr-FR" sz="2800" b="1" dirty="0">
                <a:solidFill>
                  <a:prstClr val="white"/>
                </a:solidFill>
                <a:latin typeface="Book Antiqua" pitchFamily="18" charset="0"/>
              </a:rPr>
              <a:t>Sauve-nous, aie pitié de nous.</a:t>
            </a:r>
          </a:p>
        </p:txBody>
      </p:sp>
      <p:sp>
        <p:nvSpPr>
          <p:cNvPr id="18" name="ZoneTexte 17">
            <a:extLst>
              <a:ext uri="{FF2B5EF4-FFF2-40B4-BE49-F238E27FC236}">
                <a16:creationId xmlns:a16="http://schemas.microsoft.com/office/drawing/2014/main" id="{8C683977-8111-2714-DFBC-3974545E09D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DD10EA7A-D5F4-81EC-D809-9789FD1FC9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0614445"/>
      </p:ext>
    </p:extLst>
  </p:cSld>
  <p:clrMapOvr>
    <a:overrideClrMapping bg1="lt1" tx1="dk1" bg2="lt2" tx2="dk2" accent1="accent1" accent2="accent2" accent3="accent3" accent4="accent4" accent5="accent5" accent6="accent6" hlink="hlink" folHlink="folHlink"/>
  </p:clrMapOvr>
</p:sld>
</file>

<file path=ppt/slides/slide9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734526" cy="1815882"/>
          </a:xfrm>
          <a:prstGeom prst="rect">
            <a:avLst/>
          </a:prstGeom>
        </p:spPr>
        <p:txBody>
          <a:bodyPr wrap="square">
            <a:spAutoFit/>
          </a:bodyPr>
          <a:lstStyle/>
          <a:p>
            <a:pPr algn="just"/>
            <a:r>
              <a:rPr lang="fr-FR" sz="2800" dirty="0">
                <a:solidFill>
                  <a:prstClr val="white"/>
                </a:solidFill>
                <a:latin typeface="CS Avva Shenouda" pitchFamily="34" charset="0"/>
              </a:rPr>
              <a:t>¿ Pa¡ I=y=c P=,=c @ </a:t>
            </a:r>
            <a:r>
              <a:rPr lang="fr-FR" sz="2800" dirty="0" err="1">
                <a:solidFill>
                  <a:prstClr val="white"/>
                </a:solidFill>
                <a:latin typeface="CS Avva Shenouda" pitchFamily="34" charset="0"/>
              </a:rPr>
              <a:t>vyetauasf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eqomqem</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pcatanac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capecyt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alauj</a:t>
            </a:r>
            <a:r>
              <a:rPr lang="fr-FR" sz="2800" dirty="0">
                <a:solidFill>
                  <a:prstClr val="white"/>
                </a:solidFill>
                <a:latin typeface="CS Avva Shenouda" pitchFamily="34" charset="0"/>
              </a:rPr>
              <a:t>.</a:t>
            </a:r>
          </a:p>
        </p:txBody>
      </p:sp>
      <p:sp>
        <p:nvSpPr>
          <p:cNvPr id="11" name="Rectangle 10"/>
          <p:cNvSpPr/>
          <p:nvPr/>
        </p:nvSpPr>
        <p:spPr>
          <a:xfrm>
            <a:off x="5004048" y="30349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الذى صُلب على الصليب </a:t>
            </a:r>
            <a:endParaRPr lang="fr-FR" sz="3200" dirty="0">
              <a:solidFill>
                <a:prstClr val="white"/>
              </a:solidFill>
            </a:endParaRPr>
          </a:p>
          <a:p>
            <a:pPr algn="just" rtl="1"/>
            <a:r>
              <a:rPr lang="ar-EG" sz="3200" dirty="0">
                <a:solidFill>
                  <a:prstClr val="white"/>
                </a:solidFill>
              </a:rPr>
              <a:t>إسحق الشيطان </a:t>
            </a:r>
            <a:endParaRPr lang="fr-FR" sz="3200" dirty="0">
              <a:solidFill>
                <a:prstClr val="white"/>
              </a:solidFill>
            </a:endParaRPr>
          </a:p>
          <a:p>
            <a:pPr algn="just" rtl="1"/>
            <a:r>
              <a:rPr lang="ar-EG" sz="3200" dirty="0">
                <a:solidFill>
                  <a:prstClr val="white"/>
                </a:solidFill>
              </a:rPr>
              <a:t>تحت أقدامنا </a:t>
            </a:r>
            <a:endParaRPr lang="fr-FR" sz="3200" dirty="0">
              <a:solidFill>
                <a:prstClr val="white"/>
              </a:solidFill>
            </a:endParaRPr>
          </a:p>
        </p:txBody>
      </p:sp>
      <p:sp>
        <p:nvSpPr>
          <p:cNvPr id="12" name="Rectangle 11"/>
          <p:cNvSpPr/>
          <p:nvPr/>
        </p:nvSpPr>
        <p:spPr>
          <a:xfrm>
            <a:off x="1763688" y="2844100"/>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Toi crucifié sur la croix</a:t>
            </a:r>
          </a:p>
          <a:p>
            <a:pPr algn="ctr"/>
            <a:r>
              <a:rPr lang="fr-FR" sz="2800" b="1" dirty="0">
                <a:solidFill>
                  <a:prstClr val="white"/>
                </a:solidFill>
                <a:latin typeface="Book Antiqua" pitchFamily="18" charset="0"/>
              </a:rPr>
              <a:t>Satan, extermine-le</a:t>
            </a:r>
          </a:p>
          <a:p>
            <a:pPr algn="ctr"/>
            <a:r>
              <a:rPr lang="fr-FR" sz="2800" b="1" dirty="0">
                <a:solidFill>
                  <a:prstClr val="white"/>
                </a:solidFill>
                <a:latin typeface="Book Antiqua" pitchFamily="18" charset="0"/>
              </a:rPr>
              <a:t>Sous nos pieds, écrase-le</a:t>
            </a:r>
          </a:p>
        </p:txBody>
      </p:sp>
      <p:sp>
        <p:nvSpPr>
          <p:cNvPr id="18" name="ZoneTexte 17">
            <a:extLst>
              <a:ext uri="{FF2B5EF4-FFF2-40B4-BE49-F238E27FC236}">
                <a16:creationId xmlns:a16="http://schemas.microsoft.com/office/drawing/2014/main" id="{E9D5924B-7551-8E4C-AFE7-4698C06A6C8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8A74D78-72FE-A041-3392-2EEBA115C4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6808574"/>
      </p:ext>
    </p:extLst>
  </p:cSld>
  <p:clrMapOvr>
    <a:overrideClrMapping bg1="lt1" tx1="dk1" bg2="lt2" tx2="dk2" accent1="accent1" accent2="accent2" accent3="accent3" accent4="accent4" accent5="accent5" accent6="accent6" hlink="hlink" folHlink="folHlink"/>
  </p:clrMapOvr>
</p:sld>
</file>

<file path=ppt/slides/slide9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Pa¡ I=y=c P=,=c @ </a:t>
            </a:r>
            <a:r>
              <a:rPr lang="fr-FR" sz="2800" dirty="0" err="1">
                <a:solidFill>
                  <a:prstClr val="white"/>
                </a:solidFill>
                <a:latin typeface="CS Avva Shenouda" pitchFamily="34" charset="0"/>
              </a:rPr>
              <a:t>vyetau,af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pi`mhau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ek`eqomqem</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nqyten</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couri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الذى وُضع فى القبر </a:t>
            </a:r>
            <a:endParaRPr lang="fr-FR" sz="3200" dirty="0">
              <a:solidFill>
                <a:prstClr val="white"/>
              </a:solidFill>
            </a:endParaRPr>
          </a:p>
          <a:p>
            <a:pPr algn="just" rtl="1"/>
            <a:r>
              <a:rPr lang="ar-EG" sz="3200" dirty="0" err="1">
                <a:solidFill>
                  <a:prstClr val="white"/>
                </a:solidFill>
              </a:rPr>
              <a:t>أكسرعنا</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شوكة الموت.</a:t>
            </a:r>
            <a:endParaRPr lang="fr-FR" sz="32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Qui fut placé au tombeau</a:t>
            </a:r>
          </a:p>
          <a:p>
            <a:pPr algn="ctr"/>
            <a:r>
              <a:rPr lang="fr-FR" sz="2800" b="1" dirty="0">
                <a:solidFill>
                  <a:prstClr val="white"/>
                </a:solidFill>
                <a:latin typeface="Book Antiqua" pitchFamily="18" charset="0"/>
              </a:rPr>
              <a:t>Pour nous, brise l’aiguillon</a:t>
            </a:r>
          </a:p>
          <a:p>
            <a:pPr algn="ctr"/>
            <a:r>
              <a:rPr lang="fr-FR" sz="2800" b="1" dirty="0">
                <a:solidFill>
                  <a:prstClr val="white"/>
                </a:solidFill>
                <a:latin typeface="Book Antiqua" pitchFamily="18" charset="0"/>
              </a:rPr>
              <a:t>De la mort, écrase-le</a:t>
            </a:r>
          </a:p>
        </p:txBody>
      </p:sp>
      <p:sp>
        <p:nvSpPr>
          <p:cNvPr id="18" name="ZoneTexte 17">
            <a:extLst>
              <a:ext uri="{FF2B5EF4-FFF2-40B4-BE49-F238E27FC236}">
                <a16:creationId xmlns:a16="http://schemas.microsoft.com/office/drawing/2014/main" id="{47625ECA-794F-6AA0-4732-54E7BC76106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2B3C0C3-8F94-2433-A6A3-B7707662D4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9136913"/>
      </p:ext>
    </p:extLst>
  </p:cSld>
  <p:clrMapOvr>
    <a:overrideClrMapping bg1="lt1" tx1="dk1" bg2="lt2" tx2="dk2" accent1="accent1" accent2="accent2" accent3="accent3" accent4="accent4" accent5="accent5" accent6="accent6" hlink="hlink" folHlink="folHlink"/>
  </p:clrMapOvr>
</p:sld>
</file>

<file path=ppt/slides/slide9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Pa¡ I=y=c P=,=c @ </a:t>
            </a:r>
            <a:r>
              <a:rPr lang="fr-FR" sz="2800" dirty="0" err="1">
                <a:solidFill>
                  <a:prstClr val="white"/>
                </a:solidFill>
                <a:latin typeface="CS Avva Shenouda" pitchFamily="34" charset="0"/>
              </a:rPr>
              <a:t>vyetaftwnf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p>
          <a:p>
            <a:pPr algn="just"/>
            <a:r>
              <a:rPr lang="fr-FR" sz="2800" dirty="0">
                <a:solidFill>
                  <a:prstClr val="white"/>
                </a:solidFill>
                <a:latin typeface="CS Avva Shenouda" pitchFamily="34" charset="0"/>
              </a:rPr>
              <a:t>`e`</a:t>
            </a:r>
            <a:r>
              <a:rPr lang="fr-FR" sz="2800" dirty="0" err="1">
                <a:solidFill>
                  <a:prstClr val="white"/>
                </a:solidFill>
                <a:latin typeface="CS Avva Shenouda" pitchFamily="34" charset="0"/>
              </a:rPr>
              <a:t>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enivyou</a:t>
            </a:r>
            <a:r>
              <a:rPr lang="fr-FR" sz="2800" dirty="0">
                <a:solidFill>
                  <a:prstClr val="white"/>
                </a:solidFill>
                <a:latin typeface="CS Avva Shenouda" pitchFamily="34" charset="0"/>
              </a:rPr>
              <a:t>`i @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etounocten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tekjom</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الذى قام من بين الأموات </a:t>
            </a:r>
            <a:endParaRPr lang="fr-FR" sz="3200" dirty="0">
              <a:solidFill>
                <a:prstClr val="white"/>
              </a:solidFill>
            </a:endParaRPr>
          </a:p>
          <a:p>
            <a:pPr algn="just" rtl="1"/>
            <a:r>
              <a:rPr lang="ar-EG" sz="3200" dirty="0">
                <a:solidFill>
                  <a:prstClr val="white"/>
                </a:solidFill>
              </a:rPr>
              <a:t>وصعد إلى السموات </a:t>
            </a:r>
            <a:endParaRPr lang="fr-FR" sz="3200" dirty="0">
              <a:solidFill>
                <a:prstClr val="white"/>
              </a:solidFill>
            </a:endParaRPr>
          </a:p>
          <a:p>
            <a:pPr algn="just" rtl="1"/>
            <a:r>
              <a:rPr lang="ar-EG" sz="3200" dirty="0">
                <a:solidFill>
                  <a:prstClr val="white"/>
                </a:solidFill>
              </a:rPr>
              <a:t>أقِمنا بقوتك </a:t>
            </a:r>
            <a:endParaRPr lang="fr-FR" sz="32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Qui ressuscita des morts</a:t>
            </a:r>
          </a:p>
          <a:p>
            <a:pPr algn="ctr"/>
            <a:r>
              <a:rPr lang="fr-FR" sz="2800" b="1" dirty="0">
                <a:solidFill>
                  <a:prstClr val="white"/>
                </a:solidFill>
                <a:latin typeface="Book Antiqua" pitchFamily="18" charset="0"/>
              </a:rPr>
              <a:t>Et qui est monté aux cieux</a:t>
            </a:r>
          </a:p>
          <a:p>
            <a:pPr algn="ctr"/>
            <a:r>
              <a:rPr lang="fr-FR" sz="2800" b="1" dirty="0">
                <a:solidFill>
                  <a:prstClr val="white"/>
                </a:solidFill>
                <a:latin typeface="Book Antiqua" pitchFamily="18" charset="0"/>
              </a:rPr>
              <a:t>Ressuscite-nous par Ta force.</a:t>
            </a:r>
          </a:p>
        </p:txBody>
      </p:sp>
      <p:sp>
        <p:nvSpPr>
          <p:cNvPr id="18" name="ZoneTexte 17">
            <a:extLst>
              <a:ext uri="{FF2B5EF4-FFF2-40B4-BE49-F238E27FC236}">
                <a16:creationId xmlns:a16="http://schemas.microsoft.com/office/drawing/2014/main" id="{63D0E682-7F1E-51D5-C635-01D0A603234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BB6CD5B-BD2F-055F-AB2B-EBC514435A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1976558"/>
      </p:ext>
    </p:extLst>
  </p:cSld>
  <p:clrMapOvr>
    <a:overrideClrMapping bg1="lt1" tx1="dk1" bg2="lt2" tx2="dk2" accent1="accent1" accent2="accent2" accent3="accent3" accent4="accent4" accent5="accent5" accent6="accent6" hlink="hlink" folHlink="folHlink"/>
  </p:clrMapOvr>
</p:sld>
</file>

<file path=ppt/slides/slide9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Pa¡ I=y=c P=,=c @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tefmah`cnou</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mparouci`a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ariou`i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pekbyma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nho</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200" dirty="0">
                <a:solidFill>
                  <a:prstClr val="white"/>
                </a:solidFill>
              </a:rPr>
              <a:t>يا ربي يسوع المسيح </a:t>
            </a:r>
            <a:endParaRPr lang="fr-FR" sz="3200" dirty="0">
              <a:solidFill>
                <a:prstClr val="white"/>
              </a:solidFill>
            </a:endParaRPr>
          </a:p>
          <a:p>
            <a:pPr algn="just" rtl="1"/>
            <a:r>
              <a:rPr lang="ar-EG" sz="3200" dirty="0">
                <a:solidFill>
                  <a:prstClr val="white"/>
                </a:solidFill>
              </a:rPr>
              <a:t>الآتي فى ظهوره </a:t>
            </a:r>
            <a:r>
              <a:rPr lang="ar-EG" sz="3200" dirty="0" err="1">
                <a:solidFill>
                  <a:prstClr val="white"/>
                </a:solidFill>
              </a:rPr>
              <a:t>الثانى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اصنع معنا محبة </a:t>
            </a:r>
            <a:endParaRPr lang="fr-FR" sz="3200" dirty="0">
              <a:solidFill>
                <a:prstClr val="white"/>
              </a:solidFill>
            </a:endParaRPr>
          </a:p>
          <a:p>
            <a:pPr algn="just" rtl="1"/>
            <a:r>
              <a:rPr lang="ar-EG" sz="3200" dirty="0" err="1">
                <a:solidFill>
                  <a:prstClr val="white"/>
                </a:solidFill>
              </a:rPr>
              <a:t>فى</a:t>
            </a:r>
            <a:r>
              <a:rPr lang="ar-EG" sz="3200" dirty="0">
                <a:solidFill>
                  <a:prstClr val="white"/>
                </a:solidFill>
              </a:rPr>
              <a:t> منبرك المخوف.</a:t>
            </a:r>
            <a:endParaRPr lang="fr-FR" sz="32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A Ton second avènement</a:t>
            </a:r>
          </a:p>
          <a:p>
            <a:pPr algn="ctr"/>
            <a:r>
              <a:rPr lang="fr-FR" sz="2800" b="1" dirty="0">
                <a:solidFill>
                  <a:prstClr val="white"/>
                </a:solidFill>
                <a:latin typeface="Book Antiqua" pitchFamily="18" charset="0"/>
              </a:rPr>
              <a:t>Traite nous avec amour</a:t>
            </a:r>
          </a:p>
          <a:p>
            <a:pPr algn="ctr"/>
            <a:r>
              <a:rPr lang="fr-FR" sz="2800" b="1" dirty="0">
                <a:solidFill>
                  <a:prstClr val="white"/>
                </a:solidFill>
                <a:latin typeface="Book Antiqua" pitchFamily="18" charset="0"/>
              </a:rPr>
              <a:t>Devant Ton trône redoutable.</a:t>
            </a:r>
          </a:p>
        </p:txBody>
      </p:sp>
      <p:sp>
        <p:nvSpPr>
          <p:cNvPr id="18" name="ZoneTexte 17">
            <a:extLst>
              <a:ext uri="{FF2B5EF4-FFF2-40B4-BE49-F238E27FC236}">
                <a16:creationId xmlns:a16="http://schemas.microsoft.com/office/drawing/2014/main" id="{FF7AF9B0-B887-2F00-61F2-4A7CD645437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68D6DA4-DF45-6FF1-CD6D-06C69F446A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8097789"/>
      </p:ext>
    </p:extLst>
  </p:cSld>
  <p:clrMapOvr>
    <a:overrideClrMapping bg1="lt1" tx1="dk1" bg2="lt2" tx2="dk2" accent1="accent1" accent2="accent2" accent3="accent3" accent4="accent4" accent5="accent5" accent6="accent6" hlink="hlink" folHlink="folHlink"/>
  </p:clrMapOvr>
</p:sld>
</file>

<file path=ppt/slides/slide9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pekouws</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 nem `p]ma]</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mPekiwt</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Pi`pneuma</a:t>
            </a:r>
            <a:br>
              <a:rPr lang="fr-FR" sz="2800" dirty="0">
                <a:solidFill>
                  <a:prstClr val="white"/>
                </a:solidFill>
                <a:latin typeface="CS Avva Shenouda" pitchFamily="34" charset="0"/>
              </a:rPr>
            </a:b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200" dirty="0">
                <a:solidFill>
                  <a:prstClr val="white"/>
                </a:solidFill>
              </a:rPr>
              <a:t>لأنك بإرادتك </a:t>
            </a:r>
            <a:endParaRPr lang="fr-FR" sz="3200" dirty="0">
              <a:solidFill>
                <a:prstClr val="white"/>
              </a:solidFill>
            </a:endParaRPr>
          </a:p>
          <a:p>
            <a:pPr algn="just" rtl="1"/>
            <a:r>
              <a:rPr lang="ar-EG" sz="3200" dirty="0">
                <a:solidFill>
                  <a:prstClr val="white"/>
                </a:solidFill>
              </a:rPr>
              <a:t>وحدك ومسرة أبيك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أتيت وخلصتنا.</a:t>
            </a:r>
            <a:endParaRPr lang="fr-FR" sz="32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Par Ta propre volonté</a:t>
            </a:r>
          </a:p>
          <a:p>
            <a:pPr algn="ctr"/>
            <a:r>
              <a:rPr lang="fr-FR" sz="2800" b="1" dirty="0">
                <a:solidFill>
                  <a:prstClr val="white"/>
                </a:solidFill>
                <a:latin typeface="Book Antiqua" pitchFamily="18" charset="0"/>
              </a:rPr>
              <a:t>Et le plaisir de Ton Père</a:t>
            </a:r>
          </a:p>
          <a:p>
            <a:pPr algn="ctr"/>
            <a:r>
              <a:rPr lang="fr-FR" sz="2800" b="1" dirty="0">
                <a:solidFill>
                  <a:prstClr val="white"/>
                </a:solidFill>
                <a:latin typeface="Book Antiqua" pitchFamily="18" charset="0"/>
              </a:rPr>
              <a:t>Et aussi par l’Esprit-Saint</a:t>
            </a:r>
          </a:p>
          <a:p>
            <a:pPr algn="ctr"/>
            <a:r>
              <a:rPr lang="fr-FR" sz="2800" b="1" dirty="0">
                <a:solidFill>
                  <a:prstClr val="white"/>
                </a:solidFill>
                <a:latin typeface="Book Antiqua" pitchFamily="18" charset="0"/>
              </a:rPr>
              <a:t>Tu vins et Tu nous sauvas</a:t>
            </a:r>
          </a:p>
        </p:txBody>
      </p:sp>
      <p:sp>
        <p:nvSpPr>
          <p:cNvPr id="18" name="ZoneTexte 17">
            <a:extLst>
              <a:ext uri="{FF2B5EF4-FFF2-40B4-BE49-F238E27FC236}">
                <a16:creationId xmlns:a16="http://schemas.microsoft.com/office/drawing/2014/main" id="{BEFB0544-3FE8-C7AE-294F-5CDD998CFB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du jeudi </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90C1918-FEF2-8E3A-F040-9778DDA743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0449349"/>
      </p:ext>
    </p:extLst>
  </p:cSld>
  <p:clrMapOvr>
    <a:overrideClrMapping bg1="lt1" tx1="dk1" bg2="lt2" tx2="dk2" accent1="accent1" accent2="accent2" accent3="accent3" accent4="accent4" accent5="accent5" accent6="accent6" hlink="hlink" folHlink="folHlink"/>
  </p:clrMapOvr>
</p:sld>
</file>

<file path=ppt/slides/slide9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749044"/>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ansaner'alin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ou`hloj</a:t>
            </a:r>
            <a:r>
              <a:rPr lang="fr-FR" sz="2800" dirty="0">
                <a:solidFill>
                  <a:prstClr val="white"/>
                </a:solidFill>
                <a:latin typeface="CS Avva Shenouda" pitchFamily="34" charset="0"/>
              </a:rPr>
              <a:t> @ je Pen¡ </a:t>
            </a:r>
            <a:r>
              <a:rPr lang="fr-FR" sz="2800" dirty="0" err="1">
                <a:solidFill>
                  <a:prstClr val="white"/>
                </a:solidFill>
                <a:latin typeface="CS Avva Shenouda" pitchFamily="34" charset="0"/>
              </a:rPr>
              <a:t>Iycouc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a:t>
            </a:r>
          </a:p>
        </p:txBody>
      </p:sp>
      <p:sp>
        <p:nvSpPr>
          <p:cNvPr id="11" name="Rectangle 10"/>
          <p:cNvSpPr/>
          <p:nvPr/>
        </p:nvSpPr>
        <p:spPr>
          <a:xfrm>
            <a:off x="5004048" y="741205"/>
            <a:ext cx="3816424" cy="2123658"/>
          </a:xfrm>
          <a:prstGeom prst="rect">
            <a:avLst/>
          </a:prstGeom>
        </p:spPr>
        <p:txBody>
          <a:bodyPr wrap="square">
            <a:spAutoFit/>
          </a:bodyPr>
          <a:lstStyle/>
          <a:p>
            <a:pPr algn="just" rtl="1"/>
            <a:r>
              <a:rPr lang="ar-EG" sz="3200" dirty="0">
                <a:solidFill>
                  <a:prstClr val="white"/>
                </a:solidFill>
              </a:rPr>
              <a:t>إذا ما رتلنا </a:t>
            </a:r>
            <a:endParaRPr lang="fr-FR" sz="3200" dirty="0">
              <a:solidFill>
                <a:prstClr val="white"/>
              </a:solidFill>
            </a:endParaRPr>
          </a:p>
          <a:p>
            <a:pPr algn="just" rtl="1"/>
            <a:r>
              <a:rPr lang="ar-EG" sz="3200" dirty="0">
                <a:solidFill>
                  <a:prstClr val="white"/>
                </a:solidFill>
              </a:rPr>
              <a:t>فلنقل بعذوبة. </a:t>
            </a:r>
            <a:endParaRPr lang="fr-FR" sz="3200" dirty="0">
              <a:solidFill>
                <a:prstClr val="white"/>
              </a:solidFill>
            </a:endParaRPr>
          </a:p>
          <a:p>
            <a:pPr algn="just" rtl="1"/>
            <a:r>
              <a:rPr lang="ar-EG" sz="3200" dirty="0">
                <a:solidFill>
                  <a:prstClr val="white"/>
                </a:solidFill>
              </a:rPr>
              <a:t>يا ربنا يسوع المسيح. </a:t>
            </a:r>
            <a:endParaRPr lang="fr-FR" sz="3200" dirty="0">
              <a:solidFill>
                <a:prstClr val="white"/>
              </a:solidFill>
            </a:endParaRPr>
          </a:p>
          <a:p>
            <a:pPr algn="just" rtl="1"/>
            <a:r>
              <a:rPr lang="ar-EG" sz="3200" dirty="0">
                <a:solidFill>
                  <a:prstClr val="white"/>
                </a:solidFill>
              </a:rPr>
              <a:t>اصنع رحمة مع نفوسنا</a:t>
            </a:r>
            <a:endParaRPr lang="fr-FR" sz="32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quand nous chanterons </a:t>
            </a:r>
          </a:p>
          <a:p>
            <a:pPr algn="ctr"/>
            <a:r>
              <a:rPr lang="fr-FR" sz="2800" b="1" dirty="0">
                <a:solidFill>
                  <a:prstClr val="white"/>
                </a:solidFill>
                <a:latin typeface="Book Antiqua" pitchFamily="18" charset="0"/>
              </a:rPr>
              <a:t>Entonnons avec douceur</a:t>
            </a:r>
          </a:p>
          <a:p>
            <a:pPr algn="ctr"/>
            <a:r>
              <a:rPr lang="fr-FR" sz="2800" b="1" dirty="0">
                <a:solidFill>
                  <a:prstClr val="white"/>
                </a:solidFill>
                <a:latin typeface="Book Antiqua" pitchFamily="18" charset="0"/>
              </a:rPr>
              <a:t>Jésus-Christ notre Seigneur</a:t>
            </a:r>
          </a:p>
          <a:p>
            <a:pPr algn="ctr"/>
            <a:r>
              <a:rPr lang="fr-FR" sz="2800" b="1" dirty="0">
                <a:solidFill>
                  <a:prstClr val="white"/>
                </a:solidFill>
                <a:latin typeface="Book Antiqua" pitchFamily="18" charset="0"/>
              </a:rPr>
              <a:t>Traite nos âmes avec pitié</a:t>
            </a:r>
          </a:p>
        </p:txBody>
      </p:sp>
      <p:sp>
        <p:nvSpPr>
          <p:cNvPr id="13" name="Rectangle 12"/>
          <p:cNvSpPr/>
          <p:nvPr/>
        </p:nvSpPr>
        <p:spPr>
          <a:xfrm>
            <a:off x="1331640" y="111063"/>
            <a:ext cx="6480720" cy="408459"/>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fr-FR" sz="1500" dirty="0">
                <a:ln w="0"/>
                <a:solidFill>
                  <a:schemeClr val="bg1"/>
                </a:solidFill>
                <a:effectLst>
                  <a:outerShdw blurRad="38100" dist="19050" dir="2700000" algn="tl" rotWithShape="0">
                    <a:schemeClr val="dk1">
                      <a:alpha val="40000"/>
                    </a:schemeClr>
                  </a:outerShdw>
                </a:effectLst>
              </a:rPr>
              <a:t>Conclusion de la </a:t>
            </a:r>
            <a:r>
              <a:rPr lang="fr-FR" sz="1500" dirty="0" err="1">
                <a:ln w="0"/>
                <a:solidFill>
                  <a:schemeClr val="bg1"/>
                </a:solidFill>
                <a:effectLst>
                  <a:outerShdw blurRad="38100" dist="19050" dir="2700000" algn="tl" rotWithShape="0">
                    <a:schemeClr val="dk1">
                      <a:alpha val="40000"/>
                    </a:schemeClr>
                  </a:outerShdw>
                </a:effectLst>
              </a:rPr>
              <a:t>Psalie</a:t>
            </a:r>
            <a:r>
              <a:rPr lang="fr-FR" sz="1500" dirty="0">
                <a:ln w="0"/>
                <a:solidFill>
                  <a:schemeClr val="bg1"/>
                </a:solidFill>
                <a:effectLst>
                  <a:outerShdw blurRad="38100" dist="19050" dir="2700000" algn="tl" rotWithShape="0">
                    <a:schemeClr val="dk1">
                      <a:alpha val="40000"/>
                    </a:schemeClr>
                  </a:outerShdw>
                </a:effectLst>
              </a:rPr>
              <a:t> &amp; Introduction à la </a:t>
            </a:r>
            <a:r>
              <a:rPr lang="fr-FR" sz="1500" dirty="0" err="1">
                <a:ln w="0"/>
                <a:solidFill>
                  <a:schemeClr val="bg1"/>
                </a:solidFill>
                <a:effectLst>
                  <a:outerShdw blurRad="38100" dist="19050" dir="2700000" algn="tl" rotWithShape="0">
                    <a:schemeClr val="dk1">
                      <a:alpha val="40000"/>
                    </a:schemeClr>
                  </a:outerShdw>
                </a:effectLst>
              </a:rPr>
              <a:t>Théotokie</a:t>
            </a:r>
            <a:r>
              <a:rPr lang="fr-FR" sz="1500" dirty="0">
                <a:ln w="0"/>
                <a:solidFill>
                  <a:schemeClr val="bg1"/>
                </a:solidFill>
                <a:effectLst>
                  <a:outerShdw blurRad="38100" dist="19050" dir="2700000" algn="tl" rotWithShape="0">
                    <a:schemeClr val="dk1">
                      <a:alpha val="40000"/>
                    </a:schemeClr>
                  </a:outerShdw>
                </a:effectLst>
              </a:rPr>
              <a:t> </a:t>
            </a:r>
            <a:r>
              <a:rPr lang="fr-FR" sz="1500" dirty="0" err="1">
                <a:ln w="0"/>
                <a:solidFill>
                  <a:schemeClr val="bg1"/>
                </a:solidFill>
                <a:effectLst>
                  <a:outerShdw blurRad="38100" dist="19050" dir="2700000" algn="tl" rotWithShape="0">
                    <a:schemeClr val="dk1">
                      <a:alpha val="40000"/>
                    </a:schemeClr>
                  </a:outerShdw>
                </a:effectLst>
              </a:rPr>
              <a:t>Watos</a:t>
            </a:r>
            <a:r>
              <a:rPr lang="fr-FR" sz="1500" dirty="0">
                <a:ln w="0"/>
                <a:solidFill>
                  <a:schemeClr val="bg1"/>
                </a:solidFill>
                <a:effectLst>
                  <a:outerShdw blurRad="38100" dist="19050" dir="2700000" algn="tl" rotWithShape="0">
                    <a:schemeClr val="dk1">
                      <a:alpha val="40000"/>
                    </a:schemeClr>
                  </a:outerShdw>
                </a:effectLst>
              </a:rPr>
              <a:t> (Jeudi)</a:t>
            </a:r>
          </a:p>
        </p:txBody>
      </p:sp>
      <p:sp>
        <p:nvSpPr>
          <p:cNvPr id="19" name="ZoneTexte 18">
            <a:extLst>
              <a:ext uri="{FF2B5EF4-FFF2-40B4-BE49-F238E27FC236}">
                <a16:creationId xmlns:a16="http://schemas.microsoft.com/office/drawing/2014/main" id="{6A1EBAD5-B6C9-F419-3257-53512E98FD7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31820207-FDB4-2918-D64B-AADB21981F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945684"/>
      </p:ext>
    </p:extLst>
  </p:cSld>
  <p:clrMapOvr>
    <a:overrideClrMapping bg1="lt1" tx1="dk1" bg2="lt2" tx2="dk2" accent1="accent1" accent2="accent2" accent3="accent3" accent4="accent4" accent5="accent5" accent6="accent6" hlink="hlink" folHlink="folHlink"/>
  </p:clrMapOvr>
</p:sld>
</file>

<file path=ppt/slides/slide9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ictouc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المجد للآب والابن. </a:t>
            </a:r>
            <a:endParaRPr lang="fr-FR" sz="3300" dirty="0">
              <a:solidFill>
                <a:prstClr val="white"/>
              </a:solidFill>
            </a:endParaRPr>
          </a:p>
          <a:p>
            <a:pPr algn="just" rtl="1"/>
            <a:r>
              <a:rPr lang="ar-EG" sz="3300" dirty="0">
                <a:solidFill>
                  <a:prstClr val="white"/>
                </a:solidFill>
              </a:rPr>
              <a:t>والروح القدوس. </a:t>
            </a:r>
            <a:endParaRPr lang="fr-FR" sz="3300" dirty="0">
              <a:solidFill>
                <a:prstClr val="white"/>
              </a:solidFill>
            </a:endParaRPr>
          </a:p>
          <a:p>
            <a:pPr algn="just" rtl="1"/>
            <a:r>
              <a:rPr lang="ar-EG" sz="3300" dirty="0">
                <a:solidFill>
                  <a:prstClr val="white"/>
                </a:solidFill>
              </a:rPr>
              <a:t>الآن وكل أوان. </a:t>
            </a:r>
            <a:endParaRPr lang="fr-FR" sz="3300" dirty="0">
              <a:solidFill>
                <a:prstClr val="white"/>
              </a:solidFill>
            </a:endParaRPr>
          </a:p>
          <a:p>
            <a:pPr algn="just" rtl="1"/>
            <a:r>
              <a:rPr lang="ar-EG" sz="3300" dirty="0">
                <a:solidFill>
                  <a:prstClr val="white"/>
                </a:solidFill>
              </a:rPr>
              <a:t>والى دهر الداهرين آمين</a:t>
            </a:r>
            <a:endParaRPr lang="fr-FR" sz="3300" dirty="0">
              <a:solidFill>
                <a:prstClr val="white"/>
              </a:solidFill>
            </a:endParaRPr>
          </a:p>
        </p:txBody>
      </p:sp>
      <p:sp>
        <p:nvSpPr>
          <p:cNvPr id="12" name="Rectangle 11"/>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Toute gloire soit au Père</a:t>
            </a:r>
          </a:p>
          <a:p>
            <a:pPr algn="ctr"/>
            <a:r>
              <a:rPr lang="fr-FR" sz="2800" b="1" dirty="0">
                <a:solidFill>
                  <a:prstClr val="white"/>
                </a:solidFill>
                <a:latin typeface="Book Antiqua" pitchFamily="18" charset="0"/>
              </a:rPr>
              <a:t>Au Fils, et au Saint-Esprit </a:t>
            </a:r>
          </a:p>
          <a:p>
            <a:pPr algn="ctr"/>
            <a:r>
              <a:rPr lang="fr-FR" sz="2800" b="1" dirty="0">
                <a:solidFill>
                  <a:prstClr val="white"/>
                </a:solidFill>
                <a:latin typeface="Book Antiqua" pitchFamily="18" charset="0"/>
              </a:rPr>
              <a:t>Maintenant et pour toujours</a:t>
            </a:r>
          </a:p>
          <a:p>
            <a:pPr algn="ctr"/>
            <a:r>
              <a:rPr lang="fr-FR" sz="2800" b="1" dirty="0">
                <a:solidFill>
                  <a:prstClr val="white"/>
                </a:solidFill>
                <a:latin typeface="Book Antiqua" pitchFamily="18" charset="0"/>
              </a:rPr>
              <a:t>Pour les siècles des siècles, Amen. </a:t>
            </a:r>
          </a:p>
        </p:txBody>
      </p:sp>
      <p:sp>
        <p:nvSpPr>
          <p:cNvPr id="18" name="ZoneTexte 17">
            <a:extLst>
              <a:ext uri="{FF2B5EF4-FFF2-40B4-BE49-F238E27FC236}">
                <a16:creationId xmlns:a16="http://schemas.microsoft.com/office/drawing/2014/main" id="{2970EE98-AF9E-4E99-B015-4491DA36A80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AB470AFD-F99C-2C94-6C78-34FBD8D37F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5969794"/>
      </p:ext>
    </p:extLst>
  </p:cSld>
  <p:clrMapOvr>
    <a:overrideClrMapping bg1="lt1" tx1="dk1" bg2="lt2" tx2="dk2" accent1="accent1" accent2="accent2" accent3="accent3" accent4="accent4" accent5="accent5" accent6="accent6" hlink="hlink" folHlink="folHlink"/>
  </p:clrMapOvr>
</p:sld>
</file>

<file path=ppt/slides/slide9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323528" y="735546"/>
            <a:ext cx="8509588" cy="669414"/>
          </a:xfrm>
          <a:prstGeom prst="rect">
            <a:avLst/>
          </a:prstGeom>
        </p:spPr>
        <p:txBody>
          <a:bodyPr wrap="square">
            <a:spAutoFit/>
          </a:bodyPr>
          <a:lstStyle/>
          <a:p>
            <a:pPr algn="ctr"/>
            <a:r>
              <a:rPr lang="fr-FR" sz="3750" dirty="0">
                <a:solidFill>
                  <a:prstClr val="white"/>
                </a:solidFill>
                <a:latin typeface="CS Avva Shenouda" pitchFamily="34" charset="0"/>
              </a:rPr>
              <a:t>};e`</a:t>
            </a:r>
            <a:r>
              <a:rPr lang="fr-FR" sz="3750" dirty="0" err="1">
                <a:solidFill>
                  <a:prstClr val="white"/>
                </a:solidFill>
                <a:latin typeface="CS Avva Shenouda" pitchFamily="34" charset="0"/>
              </a:rPr>
              <a:t>otoki</a:t>
            </a:r>
            <a:r>
              <a:rPr lang="fr-FR" sz="3750" dirty="0">
                <a:solidFill>
                  <a:prstClr val="white"/>
                </a:solidFill>
                <a:latin typeface="CS Avva Shenouda" pitchFamily="34" charset="0"/>
              </a:rPr>
              <a:t>`a `m`Pi`</a:t>
            </a:r>
            <a:r>
              <a:rPr lang="fr-FR" sz="3750" dirty="0" err="1">
                <a:solidFill>
                  <a:prstClr val="white"/>
                </a:solidFill>
                <a:latin typeface="CS Avva Shenouda" pitchFamily="34" charset="0"/>
              </a:rPr>
              <a:t>tiou</a:t>
            </a:r>
            <a:r>
              <a:rPr lang="fr-FR" sz="3750" dirty="0">
                <a:solidFill>
                  <a:prstClr val="white"/>
                </a:solidFill>
                <a:latin typeface="CS Avva Shenouda" pitchFamily="34" charset="0"/>
              </a:rPr>
              <a:t> @ `</a:t>
            </a:r>
            <a:r>
              <a:rPr lang="fr-FR" sz="3750" dirty="0" err="1">
                <a:solidFill>
                  <a:prstClr val="white"/>
                </a:solidFill>
                <a:latin typeface="CS Avva Shenouda" pitchFamily="34" charset="0"/>
              </a:rPr>
              <a:t>y,oc</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Batoc</a:t>
            </a:r>
            <a:endParaRPr lang="fr-FR" sz="3750" dirty="0">
              <a:solidFill>
                <a:prstClr val="white"/>
              </a:solidFill>
              <a:latin typeface="CS Avva Shenouda" pitchFamily="34" charset="0"/>
            </a:endParaRPr>
          </a:p>
        </p:txBody>
      </p:sp>
      <p:sp>
        <p:nvSpPr>
          <p:cNvPr id="7" name="Rectangle 6"/>
          <p:cNvSpPr/>
          <p:nvPr/>
        </p:nvSpPr>
        <p:spPr>
          <a:xfrm>
            <a:off x="1143000" y="2889106"/>
            <a:ext cx="6858000" cy="1200329"/>
          </a:xfrm>
          <a:prstGeom prst="rect">
            <a:avLst/>
          </a:prstGeom>
        </p:spPr>
        <p:txBody>
          <a:bodyPr wrap="square">
            <a:spAutoFit/>
          </a:bodyPr>
          <a:lstStyle/>
          <a:p>
            <a:pPr algn="ctr"/>
            <a:r>
              <a:rPr lang="fr-FR" sz="3600" b="1" dirty="0">
                <a:solidFill>
                  <a:prstClr val="white"/>
                </a:solidFill>
                <a:latin typeface="Book Antiqua" pitchFamily="18" charset="0"/>
              </a:rPr>
              <a:t>Théotokie du jeudi sur la mélodie </a:t>
            </a:r>
            <a:r>
              <a:rPr lang="fr-FR" sz="3600" b="1" dirty="0" err="1">
                <a:solidFill>
                  <a:prstClr val="white"/>
                </a:solidFill>
                <a:latin typeface="Book Antiqua" pitchFamily="18" charset="0"/>
              </a:rPr>
              <a:t>Watos</a:t>
            </a:r>
            <a:endParaRPr lang="fr-FR" sz="3600" b="1" dirty="0">
              <a:solidFill>
                <a:prstClr val="white"/>
              </a:solidFill>
              <a:latin typeface="Book Antiqua" pitchFamily="18" charset="0"/>
            </a:endParaRPr>
          </a:p>
        </p:txBody>
      </p:sp>
      <p:sp>
        <p:nvSpPr>
          <p:cNvPr id="12" name="Rectangle 11">
            <a:extLst>
              <a:ext uri="{FF2B5EF4-FFF2-40B4-BE49-F238E27FC236}">
                <a16:creationId xmlns:a16="http://schemas.microsoft.com/office/drawing/2014/main" id="{B7EACD71-2703-4852-BC74-632CAC678729}"/>
              </a:ext>
            </a:extLst>
          </p:cNvPr>
          <p:cNvSpPr/>
          <p:nvPr/>
        </p:nvSpPr>
        <p:spPr>
          <a:xfrm>
            <a:off x="3098548" y="1836956"/>
            <a:ext cx="3264035" cy="584775"/>
          </a:xfrm>
          <a:prstGeom prst="rect">
            <a:avLst/>
          </a:prstGeom>
        </p:spPr>
        <p:txBody>
          <a:bodyPr wrap="none">
            <a:spAutoFit/>
          </a:bodyPr>
          <a:lstStyle/>
          <a:p>
            <a:r>
              <a:rPr lang="ar-AE" sz="3200" b="1" dirty="0" err="1">
                <a:solidFill>
                  <a:schemeClr val="bg1"/>
                </a:solidFill>
              </a:rPr>
              <a:t>ثيؤطوكية</a:t>
            </a:r>
            <a:r>
              <a:rPr lang="ar-AE" sz="3200" b="1" dirty="0">
                <a:solidFill>
                  <a:schemeClr val="bg1"/>
                </a:solidFill>
              </a:rPr>
              <a:t> يوم الخميس</a:t>
            </a:r>
          </a:p>
        </p:txBody>
      </p:sp>
      <p:sp>
        <p:nvSpPr>
          <p:cNvPr id="18" name="ZoneTexte 17">
            <a:extLst>
              <a:ext uri="{FF2B5EF4-FFF2-40B4-BE49-F238E27FC236}">
                <a16:creationId xmlns:a16="http://schemas.microsoft.com/office/drawing/2014/main" id="{6C31C4D3-8312-08A1-6B5A-BDCAB4D464F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5850285-FB8D-1489-3039-C4D0B42B6A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5517509"/>
      </p:ext>
    </p:extLst>
  </p:cSld>
  <p:clrMapOvr>
    <a:overrideClrMapping bg1="lt1" tx1="dk1" bg2="lt2" tx2="dk2" accent1="accent1" accent2="accent2" accent3="accent3" accent4="accent4" accent5="accent5" accent6="accent6" hlink="hlink" folHlink="folHlink"/>
  </p:clrMapOvr>
</p:sld>
</file>

<file path=ppt/slides/slide9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Avva_Marcos" pitchFamily="82" charset="0"/>
              </a:rPr>
              <a:t>P</a:t>
            </a:r>
            <a:r>
              <a:rPr lang="fr-FR" sz="2800" dirty="0" err="1">
                <a:solidFill>
                  <a:prstClr val="white"/>
                </a:solidFill>
                <a:latin typeface="CS Avva Shenouda" pitchFamily="34" charset="0"/>
              </a:rPr>
              <a:t>ibatoc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psafe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mpourwkh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nef`kladoc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العليقة التى رآها </a:t>
            </a:r>
            <a:endParaRPr lang="fr-FR" sz="3300" dirty="0">
              <a:solidFill>
                <a:prstClr val="white"/>
              </a:solidFill>
            </a:endParaRPr>
          </a:p>
          <a:p>
            <a:pPr algn="just" rtl="1"/>
            <a:r>
              <a:rPr lang="ar-EG" sz="3300" dirty="0">
                <a:solidFill>
                  <a:prstClr val="white"/>
                </a:solidFill>
              </a:rPr>
              <a:t>موسى فى البرية </a:t>
            </a:r>
            <a:endParaRPr lang="fr-FR" sz="3300" dirty="0">
              <a:solidFill>
                <a:prstClr val="white"/>
              </a:solidFill>
            </a:endParaRPr>
          </a:p>
          <a:p>
            <a:pPr algn="just" rtl="1"/>
            <a:r>
              <a:rPr lang="ar-EG" sz="3300" dirty="0">
                <a:solidFill>
                  <a:prstClr val="white"/>
                </a:solidFill>
              </a:rPr>
              <a:t>والنار مشتعلة فيها </a:t>
            </a:r>
            <a:endParaRPr lang="fr-FR" sz="3300" dirty="0">
              <a:solidFill>
                <a:prstClr val="white"/>
              </a:solidFill>
            </a:endParaRPr>
          </a:p>
          <a:p>
            <a:pPr algn="just" rtl="1"/>
            <a:r>
              <a:rPr lang="ar-EG" sz="3300" dirty="0">
                <a:solidFill>
                  <a:prstClr val="white"/>
                </a:solidFill>
              </a:rPr>
              <a:t>ولم تحترق أغصانها.</a:t>
            </a:r>
            <a:endParaRPr lang="fr-FR" sz="3300" dirty="0">
              <a:solidFill>
                <a:prstClr val="white"/>
              </a:solidFill>
            </a:endParaRPr>
          </a:p>
        </p:txBody>
      </p:sp>
      <p:sp>
        <p:nvSpPr>
          <p:cNvPr id="12" name="Rectangle 11"/>
          <p:cNvSpPr/>
          <p:nvPr/>
        </p:nvSpPr>
        <p:spPr>
          <a:xfrm>
            <a:off x="336172" y="2859782"/>
            <a:ext cx="8496944" cy="1815882"/>
          </a:xfrm>
          <a:prstGeom prst="rect">
            <a:avLst/>
          </a:prstGeom>
        </p:spPr>
        <p:txBody>
          <a:bodyPr wrap="square">
            <a:spAutoFit/>
          </a:bodyPr>
          <a:lstStyle/>
          <a:p>
            <a:pPr algn="ctr"/>
            <a:r>
              <a:rPr lang="fr-FR" sz="2800" b="1" dirty="0">
                <a:solidFill>
                  <a:prstClr val="white"/>
                </a:solidFill>
                <a:latin typeface="Book Antiqua" pitchFamily="18" charset="0"/>
              </a:rPr>
              <a:t>Le buisson ardent que vit</a:t>
            </a:r>
          </a:p>
          <a:p>
            <a:pPr algn="ctr"/>
            <a:r>
              <a:rPr lang="fr-FR" sz="2800" b="1" dirty="0">
                <a:solidFill>
                  <a:prstClr val="white"/>
                </a:solidFill>
                <a:latin typeface="Book Antiqua" pitchFamily="18" charset="0"/>
              </a:rPr>
              <a:t>Que vit, au désert, Moïse</a:t>
            </a:r>
          </a:p>
          <a:p>
            <a:pPr algn="ctr"/>
            <a:r>
              <a:rPr lang="fr-FR" sz="2800" b="1" dirty="0">
                <a:solidFill>
                  <a:prstClr val="white"/>
                </a:solidFill>
                <a:latin typeface="Book Antiqua" pitchFamily="18" charset="0"/>
              </a:rPr>
              <a:t>Le feu jaillissait en lui</a:t>
            </a:r>
          </a:p>
          <a:p>
            <a:pPr algn="ctr"/>
            <a:r>
              <a:rPr lang="fr-FR" sz="2800" b="1" dirty="0">
                <a:solidFill>
                  <a:prstClr val="white"/>
                </a:solidFill>
                <a:latin typeface="Book Antiqua" pitchFamily="18" charset="0"/>
              </a:rPr>
              <a:t>Mais sans consumer ses branches.</a:t>
            </a:r>
          </a:p>
        </p:txBody>
      </p:sp>
      <p:sp>
        <p:nvSpPr>
          <p:cNvPr id="20" name="ZoneTexte 19">
            <a:extLst>
              <a:ext uri="{FF2B5EF4-FFF2-40B4-BE49-F238E27FC236}">
                <a16:creationId xmlns:a16="http://schemas.microsoft.com/office/drawing/2014/main" id="{CA6A2069-32FD-C77F-8838-2572CDCD826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27D870F-FCE9-2269-AF04-23529F0157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9203915"/>
      </p:ext>
    </p:extLst>
  </p:cSld>
  <p:clrMapOvr>
    <a:overrideClrMapping bg1="lt1" tx1="dk1" bg2="lt2" tx2="dk2" accent1="accent1" accent2="accent2" accent3="accent3" accent4="accent4" accent5="accent5" accent6="accent6" hlink="hlink" folHlink="folHlink"/>
  </p:clrMapOvr>
</p:sld>
</file>

<file path=ppt/slides/slide9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`Foi `</a:t>
            </a:r>
            <a:r>
              <a:rPr lang="fr-FR" sz="2800" dirty="0" err="1">
                <a:solidFill>
                  <a:prstClr val="white"/>
                </a:solidFill>
                <a:latin typeface="CS Avva Shenouda" pitchFamily="34" charset="0"/>
              </a:rPr>
              <a:t>ntupoc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هى مثال مريم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أتى وتجسد منها </a:t>
            </a:r>
            <a:endParaRPr lang="fr-FR" sz="3300" dirty="0">
              <a:solidFill>
                <a:prstClr val="white"/>
              </a:solidFill>
            </a:endParaRPr>
          </a:p>
          <a:p>
            <a:pPr algn="just" rtl="1"/>
            <a:r>
              <a:rPr lang="ar-EG" sz="3300" dirty="0">
                <a:solidFill>
                  <a:prstClr val="white"/>
                </a:solidFill>
              </a:rPr>
              <a:t>كلمة الآب.</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C’est le symbole de Marie</a:t>
            </a:r>
          </a:p>
          <a:p>
            <a:pPr algn="ctr"/>
            <a:r>
              <a:rPr lang="fr-FR" sz="2800" b="1" dirty="0">
                <a:solidFill>
                  <a:prstClr val="white"/>
                </a:solidFill>
                <a:latin typeface="Book Antiqua" pitchFamily="18" charset="0"/>
              </a:rPr>
              <a:t>Marie,  vierge sans souillure</a:t>
            </a:r>
          </a:p>
          <a:p>
            <a:pPr algn="ctr"/>
            <a:r>
              <a:rPr lang="fr-FR" sz="2800" b="1" dirty="0">
                <a:solidFill>
                  <a:prstClr val="white"/>
                </a:solidFill>
                <a:latin typeface="Book Antiqua" pitchFamily="18" charset="0"/>
              </a:rPr>
              <a:t>C’est par elle que le Verbe</a:t>
            </a:r>
          </a:p>
          <a:p>
            <a:pPr algn="ctr"/>
            <a:r>
              <a:rPr lang="fr-FR" sz="2800" b="1" dirty="0">
                <a:solidFill>
                  <a:prstClr val="white"/>
                </a:solidFill>
                <a:latin typeface="Book Antiqua" pitchFamily="18" charset="0"/>
              </a:rPr>
              <a:t>Du Père vint et S’incarna.</a:t>
            </a:r>
          </a:p>
        </p:txBody>
      </p:sp>
      <p:sp>
        <p:nvSpPr>
          <p:cNvPr id="20" name="ZoneTexte 19">
            <a:extLst>
              <a:ext uri="{FF2B5EF4-FFF2-40B4-BE49-F238E27FC236}">
                <a16:creationId xmlns:a16="http://schemas.microsoft.com/office/drawing/2014/main" id="{D53E04DD-EEF7-027D-119F-BE9ACB976D3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E9440A4-2FC0-51D6-614E-120699C7027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7827322"/>
      </p:ext>
    </p:extLst>
  </p:cSld>
  <p:clrMapOvr>
    <a:overrideClrMapping bg1="lt1" tx1="dk1" bg2="lt2" tx2="dk2" accent1="accent1" accent2="accent2" accent3="accent3" accent4="accent4" accent5="accent5" accent6="accent6" hlink="hlink" folHlink="folHlink"/>
  </p:clrMapOvr>
</p:sld>
</file>

<file path=ppt/slides/slide9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rwkh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neji</a:t>
            </a:r>
            <a:br>
              <a:rPr lang="fr-FR" sz="2800" dirty="0">
                <a:solidFill>
                  <a:prstClr val="white"/>
                </a:solidFill>
                <a:latin typeface="CS Avva Shenouda" pitchFamily="34" charset="0"/>
              </a:rPr>
            </a:b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meneca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recmacf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ونار لاهوته </a:t>
            </a:r>
            <a:endParaRPr lang="fr-FR" sz="3300" dirty="0">
              <a:solidFill>
                <a:prstClr val="white"/>
              </a:solidFill>
            </a:endParaRPr>
          </a:p>
          <a:p>
            <a:pPr algn="just" rtl="1"/>
            <a:r>
              <a:rPr lang="ar-EG" sz="3300" dirty="0">
                <a:solidFill>
                  <a:prstClr val="white"/>
                </a:solidFill>
              </a:rPr>
              <a:t>لم تحرق بطن العذراء</a:t>
            </a:r>
            <a:endParaRPr lang="fr-FR" sz="3300" dirty="0">
              <a:solidFill>
                <a:prstClr val="white"/>
              </a:solidFill>
            </a:endParaRPr>
          </a:p>
          <a:p>
            <a:pPr algn="just" rtl="1"/>
            <a:r>
              <a:rPr lang="ar-EG" sz="3300" dirty="0">
                <a:solidFill>
                  <a:prstClr val="white"/>
                </a:solidFill>
              </a:rPr>
              <a:t>وأيضاً بعد ما ولدته </a:t>
            </a:r>
            <a:endParaRPr lang="fr-FR" sz="3300" dirty="0">
              <a:solidFill>
                <a:prstClr val="white"/>
              </a:solidFill>
            </a:endParaRPr>
          </a:p>
          <a:p>
            <a:pPr algn="just" rtl="1"/>
            <a:r>
              <a:rPr lang="ar-EG" sz="3300" dirty="0">
                <a:solidFill>
                  <a:prstClr val="white"/>
                </a:solidFill>
              </a:rPr>
              <a:t>بقيت عذراء.</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Feu de Sa divinité</a:t>
            </a:r>
          </a:p>
          <a:p>
            <a:pPr algn="ctr"/>
            <a:r>
              <a:rPr lang="fr-FR" sz="2800" b="1" dirty="0">
                <a:solidFill>
                  <a:prstClr val="white"/>
                </a:solidFill>
                <a:latin typeface="Book Antiqua" pitchFamily="18" charset="0"/>
              </a:rPr>
              <a:t>Ne brûla pas les entrailles </a:t>
            </a:r>
          </a:p>
          <a:p>
            <a:pPr algn="ctr"/>
            <a:r>
              <a:rPr lang="fr-FR" sz="2800" b="1" dirty="0">
                <a:solidFill>
                  <a:prstClr val="white"/>
                </a:solidFill>
                <a:latin typeface="Book Antiqua" pitchFamily="18" charset="0"/>
              </a:rPr>
              <a:t>De la Vierge, elle demeura</a:t>
            </a:r>
          </a:p>
          <a:p>
            <a:pPr algn="ctr"/>
            <a:r>
              <a:rPr lang="fr-FR" sz="2800" b="1" dirty="0">
                <a:solidFill>
                  <a:prstClr val="white"/>
                </a:solidFill>
                <a:latin typeface="Book Antiqua" pitchFamily="18" charset="0"/>
              </a:rPr>
              <a:t>Vierge après l’enfantement.</a:t>
            </a:r>
          </a:p>
        </p:txBody>
      </p:sp>
      <p:sp>
        <p:nvSpPr>
          <p:cNvPr id="20" name="ZoneTexte 19">
            <a:extLst>
              <a:ext uri="{FF2B5EF4-FFF2-40B4-BE49-F238E27FC236}">
                <a16:creationId xmlns:a16="http://schemas.microsoft.com/office/drawing/2014/main" id="{07B92D3A-A8B2-B951-E1CF-A3296087229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81108D0-C306-15F8-D620-8D6B94DFB8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503665"/>
      </p:ext>
    </p:extLst>
  </p:cSld>
  <p:clrMapOvr>
    <a:overrideClrMapping bg1="lt1" tx1="dk1" bg2="lt2" tx2="dk2" accent1="accent1" accent2="accent2" accent3="accent3" accent4="accent4" accent5="accent5" accent6="accent6" hlink="hlink" folHlink="folHlink"/>
  </p:clrMapOvr>
</p:sld>
</file>

<file path=ppt/slides/slide9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FCF94BFF-3202-CCDE-48ED-40FDD0C4DD9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2D4ABFE-BDC6-C940-3475-6251C53D00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575804"/>
      </p:ext>
    </p:extLst>
  </p:cSld>
  <p:clrMapOvr>
    <a:overrideClrMapping bg1="lt1" tx1="dk1" bg2="lt2" tx2="dk2" accent1="accent1" accent2="accent2" accent3="accent3" accent4="accent4" accent5="accent5" accent6="accent6" hlink="hlink" folHlink="folHlink"/>
  </p:clrMapOvr>
</p:sld>
</file>

<file path=ppt/slides/slide9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e;bytc</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afbwl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picaho`i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ar,eoc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فخر جميع العذارى </a:t>
            </a:r>
            <a:endParaRPr lang="fr-FR" sz="3300" dirty="0">
              <a:solidFill>
                <a:prstClr val="white"/>
              </a:solidFill>
            </a:endParaRPr>
          </a:p>
          <a:p>
            <a:pPr algn="just" rtl="1"/>
            <a:r>
              <a:rPr lang="ar-EG" sz="3300" dirty="0">
                <a:solidFill>
                  <a:prstClr val="white"/>
                </a:solidFill>
              </a:rPr>
              <a:t>هي مريم والدة الإله. </a:t>
            </a:r>
            <a:endParaRPr lang="fr-FR" sz="3300" dirty="0">
              <a:solidFill>
                <a:prstClr val="white"/>
              </a:solidFill>
            </a:endParaRPr>
          </a:p>
          <a:p>
            <a:pPr algn="just" rtl="1"/>
            <a:r>
              <a:rPr lang="ar-EG" sz="3300" dirty="0">
                <a:solidFill>
                  <a:prstClr val="white"/>
                </a:solidFill>
              </a:rPr>
              <a:t>من أجلها أيضًا </a:t>
            </a:r>
            <a:endParaRPr lang="fr-FR" sz="3300" dirty="0">
              <a:solidFill>
                <a:prstClr val="white"/>
              </a:solidFill>
            </a:endParaRPr>
          </a:p>
          <a:p>
            <a:pPr algn="just" rtl="1"/>
            <a:r>
              <a:rPr lang="ar-EG" sz="3300" dirty="0">
                <a:solidFill>
                  <a:prstClr val="white"/>
                </a:solidFill>
              </a:rPr>
              <a:t>نُقضت اللعنة الأولى.</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fierté de toutes les vierges</a:t>
            </a:r>
          </a:p>
          <a:p>
            <a:pPr algn="ctr"/>
            <a:r>
              <a:rPr lang="fr-FR" sz="2800" b="1" dirty="0">
                <a:solidFill>
                  <a:prstClr val="white"/>
                </a:solidFill>
                <a:latin typeface="Book Antiqua" pitchFamily="18" charset="0"/>
              </a:rPr>
              <a:t>C’est Marie Mère de Dieu</a:t>
            </a:r>
          </a:p>
          <a:p>
            <a:pPr algn="ctr"/>
            <a:r>
              <a:rPr lang="fr-FR" sz="2800" b="1" dirty="0">
                <a:solidFill>
                  <a:prstClr val="white"/>
                </a:solidFill>
                <a:latin typeface="Book Antiqua" pitchFamily="18" charset="0"/>
              </a:rPr>
              <a:t>Pour elle, fut abolie</a:t>
            </a:r>
          </a:p>
          <a:p>
            <a:pPr algn="ctr"/>
            <a:r>
              <a:rPr lang="fr-FR" sz="2800" b="1" dirty="0">
                <a:solidFill>
                  <a:prstClr val="white"/>
                </a:solidFill>
                <a:latin typeface="Book Antiqua" pitchFamily="18" charset="0"/>
              </a:rPr>
              <a:t>La malédiction première.</a:t>
            </a:r>
          </a:p>
        </p:txBody>
      </p:sp>
      <p:sp>
        <p:nvSpPr>
          <p:cNvPr id="20" name="ZoneTexte 19">
            <a:extLst>
              <a:ext uri="{FF2B5EF4-FFF2-40B4-BE49-F238E27FC236}">
                <a16:creationId xmlns:a16="http://schemas.microsoft.com/office/drawing/2014/main" id="{5C8349C2-8EE6-42B7-8F1D-41F982F00D9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91FAF77-F577-639C-BD94-E42C7BE8C5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1878838"/>
      </p:ext>
    </p:extLst>
  </p:cSld>
  <p:clrMapOvr>
    <a:overrideClrMapping bg1="lt1" tx1="dk1" bg2="lt2" tx2="dk2" accent1="accent1" accent2="accent2" accent3="accent3" accent4="accent4" accent5="accent5" accent6="accent6" hlink="hlink" folHlink="folHlink"/>
  </p:clrMapOvr>
</p:sld>
</file>

<file path=ppt/slides/slide9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parabacic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chimi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acouwm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poutah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mpi`ssyn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التى جاءت على جنسنا </a:t>
            </a:r>
            <a:endParaRPr lang="fr-FR" sz="3300" dirty="0">
              <a:solidFill>
                <a:prstClr val="white"/>
              </a:solidFill>
            </a:endParaRPr>
          </a:p>
          <a:p>
            <a:pPr algn="just" rtl="1"/>
            <a:r>
              <a:rPr lang="ar-EG" sz="3300" dirty="0">
                <a:solidFill>
                  <a:prstClr val="white"/>
                </a:solidFill>
              </a:rPr>
              <a:t>من قبل المخالفة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وقعت فيها المرأة </a:t>
            </a:r>
            <a:endParaRPr lang="fr-FR" sz="3300" dirty="0">
              <a:solidFill>
                <a:prstClr val="white"/>
              </a:solidFill>
            </a:endParaRPr>
          </a:p>
          <a:p>
            <a:pPr algn="just" rtl="1"/>
            <a:r>
              <a:rPr lang="ar-EG" sz="3300" dirty="0">
                <a:solidFill>
                  <a:prstClr val="white"/>
                </a:solidFill>
              </a:rPr>
              <a:t>لما أكلت من ثمرة الشجرة.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Qui a gagné notre race</a:t>
            </a:r>
          </a:p>
          <a:p>
            <a:pPr algn="ctr"/>
            <a:r>
              <a:rPr lang="fr-FR" sz="2800" b="1" dirty="0">
                <a:solidFill>
                  <a:prstClr val="white"/>
                </a:solidFill>
                <a:latin typeface="Book Antiqua" pitchFamily="18" charset="0"/>
              </a:rPr>
              <a:t>A cause de la transgression</a:t>
            </a:r>
          </a:p>
          <a:p>
            <a:pPr algn="ctr"/>
            <a:r>
              <a:rPr lang="fr-FR" sz="2800" b="1" dirty="0">
                <a:solidFill>
                  <a:prstClr val="white"/>
                </a:solidFill>
                <a:latin typeface="Book Antiqua" pitchFamily="18" charset="0"/>
              </a:rPr>
              <a:t>Dans laquelle tomba la femme</a:t>
            </a:r>
          </a:p>
          <a:p>
            <a:pPr algn="ctr"/>
            <a:r>
              <a:rPr lang="fr-FR" sz="2800" b="1" dirty="0">
                <a:solidFill>
                  <a:prstClr val="white"/>
                </a:solidFill>
                <a:latin typeface="Book Antiqua" pitchFamily="18" charset="0"/>
              </a:rPr>
              <a:t>En mangeant du fruit de l’arbre.</a:t>
            </a:r>
          </a:p>
        </p:txBody>
      </p:sp>
      <p:sp>
        <p:nvSpPr>
          <p:cNvPr id="20" name="ZoneTexte 19">
            <a:extLst>
              <a:ext uri="{FF2B5EF4-FFF2-40B4-BE49-F238E27FC236}">
                <a16:creationId xmlns:a16="http://schemas.microsoft.com/office/drawing/2014/main" id="{35A293B9-4DB7-7353-DFC8-B0169803041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47748C9-59C4-307E-E0CA-A46314EA3A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6256899"/>
      </p:ext>
    </p:extLst>
  </p:cSld>
  <p:clrMapOvr>
    <a:overrideClrMapping bg1="lt1" tx1="dk1" bg2="lt2" tx2="dk2" accent1="accent1" accent2="accent2" accent3="accent3" accent4="accent4" accent5="accent5" accent6="accent6" hlink="hlink" folHlink="folHlink"/>
  </p:clrMapOvr>
</p:sld>
</file>

<file path=ppt/slides/slide9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Eu`a </a:t>
            </a:r>
            <a:r>
              <a:rPr lang="fr-FR" sz="2800" dirty="0" err="1">
                <a:solidFill>
                  <a:prstClr val="white"/>
                </a:solidFill>
                <a:latin typeface="CS Avva Shenouda" pitchFamily="34" charset="0"/>
              </a:rPr>
              <a:t>aumas;am</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mpiparadicoc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Mari`a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auouwn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nkecop</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من أجل حواء </a:t>
            </a:r>
            <a:endParaRPr lang="fr-FR" sz="3300" dirty="0">
              <a:solidFill>
                <a:prstClr val="white"/>
              </a:solidFill>
            </a:endParaRPr>
          </a:p>
          <a:p>
            <a:pPr algn="just" rtl="1"/>
            <a:r>
              <a:rPr lang="ar-EG" sz="3300" dirty="0">
                <a:solidFill>
                  <a:prstClr val="white"/>
                </a:solidFill>
              </a:rPr>
              <a:t>أغلق باب الفردوس </a:t>
            </a:r>
            <a:endParaRPr lang="fr-FR" sz="3300" dirty="0">
              <a:solidFill>
                <a:prstClr val="white"/>
              </a:solidFill>
            </a:endParaRPr>
          </a:p>
          <a:p>
            <a:pPr algn="just" rtl="1"/>
            <a:r>
              <a:rPr lang="ar-EG" sz="3300" dirty="0">
                <a:solidFill>
                  <a:prstClr val="white"/>
                </a:solidFill>
              </a:rPr>
              <a:t>ومن قبل مريم العذراء. </a:t>
            </a:r>
            <a:endParaRPr lang="fr-FR" sz="3300" dirty="0">
              <a:solidFill>
                <a:prstClr val="white"/>
              </a:solidFill>
            </a:endParaRPr>
          </a:p>
          <a:p>
            <a:pPr algn="just" rtl="1"/>
            <a:r>
              <a:rPr lang="ar-EG" sz="3300" dirty="0">
                <a:solidFill>
                  <a:prstClr val="white"/>
                </a:solidFill>
              </a:rPr>
              <a:t>فتح لنا مرة أخرى.</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Ainsi c’est à cause d’Eve</a:t>
            </a:r>
          </a:p>
          <a:p>
            <a:pPr algn="ctr"/>
            <a:r>
              <a:rPr lang="fr-FR" sz="2800" b="1" dirty="0">
                <a:solidFill>
                  <a:prstClr val="white"/>
                </a:solidFill>
                <a:latin typeface="Book Antiqua" pitchFamily="18" charset="0"/>
              </a:rPr>
              <a:t>Que la porte du paradis</a:t>
            </a:r>
          </a:p>
          <a:p>
            <a:pPr algn="ctr"/>
            <a:r>
              <a:rPr lang="fr-FR" sz="2800" b="1" dirty="0">
                <a:solidFill>
                  <a:prstClr val="white"/>
                </a:solidFill>
                <a:latin typeface="Book Antiqua" pitchFamily="18" charset="0"/>
              </a:rPr>
              <a:t>Fut fermée. Et par Marie</a:t>
            </a:r>
          </a:p>
          <a:p>
            <a:pPr algn="ctr"/>
            <a:r>
              <a:rPr lang="fr-FR" sz="2800" b="1" dirty="0">
                <a:solidFill>
                  <a:prstClr val="white"/>
                </a:solidFill>
                <a:latin typeface="Book Antiqua" pitchFamily="18" charset="0"/>
              </a:rPr>
              <a:t>A nouveau, elle se rouvrit</a:t>
            </a:r>
          </a:p>
        </p:txBody>
      </p:sp>
      <p:sp>
        <p:nvSpPr>
          <p:cNvPr id="20" name="ZoneTexte 19">
            <a:extLst>
              <a:ext uri="{FF2B5EF4-FFF2-40B4-BE49-F238E27FC236}">
                <a16:creationId xmlns:a16="http://schemas.microsoft.com/office/drawing/2014/main" id="{DC75A41D-D586-1FFD-C7AD-AD65509EA79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6CCE1A9-11A9-5489-4339-5EE50D08FD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9784430"/>
      </p:ext>
    </p:extLst>
  </p:cSld>
  <p:clrMapOvr>
    <a:overrideClrMapping bg1="lt1" tx1="dk1" bg2="lt2" tx2="dk2" accent1="accent1" accent2="accent2" accent3="accent3" accent4="accent4" accent5="accent5" accent6="accent6" hlink="hlink" folHlink="folHlink"/>
  </p:clrMapOvr>
</p:sld>
</file>

<file path=ppt/slides/slide9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734526"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Aner`pem`psa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mpi`ssyn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pwnq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e;renouwm</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pcwma</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pef`cnof</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استحققنا شجرة الحياة </a:t>
            </a:r>
            <a:endParaRPr lang="fr-FR" sz="3300" dirty="0">
              <a:solidFill>
                <a:prstClr val="white"/>
              </a:solidFill>
            </a:endParaRPr>
          </a:p>
          <a:p>
            <a:pPr algn="just" rtl="1"/>
            <a:r>
              <a:rPr lang="ar-EG" sz="3300" dirty="0">
                <a:solidFill>
                  <a:prstClr val="white"/>
                </a:solidFill>
              </a:rPr>
              <a:t>لنأكل منها </a:t>
            </a:r>
            <a:endParaRPr lang="fr-FR" sz="3300" dirty="0">
              <a:solidFill>
                <a:prstClr val="white"/>
              </a:solidFill>
            </a:endParaRPr>
          </a:p>
          <a:p>
            <a:pPr algn="just" rtl="1"/>
            <a:r>
              <a:rPr lang="ar-EG" sz="3300" dirty="0">
                <a:solidFill>
                  <a:prstClr val="white"/>
                </a:solidFill>
              </a:rPr>
              <a:t>أي جسد الله </a:t>
            </a:r>
            <a:endParaRPr lang="fr-FR" sz="3300" dirty="0">
              <a:solidFill>
                <a:prstClr val="white"/>
              </a:solidFill>
            </a:endParaRPr>
          </a:p>
          <a:p>
            <a:pPr algn="just" rtl="1"/>
            <a:r>
              <a:rPr lang="ar-EG" sz="3300" dirty="0">
                <a:solidFill>
                  <a:prstClr val="white"/>
                </a:solidFill>
              </a:rPr>
              <a:t>ودمه الحقيقيين.</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nous avons mérité</a:t>
            </a:r>
          </a:p>
          <a:p>
            <a:pPr algn="ctr"/>
            <a:r>
              <a:rPr lang="fr-FR" sz="2800" b="1" dirty="0">
                <a:solidFill>
                  <a:prstClr val="white"/>
                </a:solidFill>
                <a:latin typeface="Book Antiqua" pitchFamily="18" charset="0"/>
              </a:rPr>
              <a:t>De manger de l’arbre de Vie</a:t>
            </a:r>
          </a:p>
          <a:p>
            <a:pPr algn="ctr"/>
            <a:r>
              <a:rPr lang="fr-FR" sz="2800" b="1" dirty="0">
                <a:solidFill>
                  <a:prstClr val="white"/>
                </a:solidFill>
                <a:latin typeface="Book Antiqua" pitchFamily="18" charset="0"/>
              </a:rPr>
              <a:t>Il s’agit du Corps de Dieu</a:t>
            </a:r>
          </a:p>
          <a:p>
            <a:pPr algn="ctr"/>
            <a:r>
              <a:rPr lang="fr-FR" sz="2800" b="1" dirty="0">
                <a:solidFill>
                  <a:prstClr val="white"/>
                </a:solidFill>
                <a:latin typeface="Book Antiqua" pitchFamily="18" charset="0"/>
              </a:rPr>
              <a:t>Et de Son Sang véritables.</a:t>
            </a:r>
          </a:p>
        </p:txBody>
      </p:sp>
      <p:sp>
        <p:nvSpPr>
          <p:cNvPr id="20" name="ZoneTexte 19">
            <a:extLst>
              <a:ext uri="{FF2B5EF4-FFF2-40B4-BE49-F238E27FC236}">
                <a16:creationId xmlns:a16="http://schemas.microsoft.com/office/drawing/2014/main" id="{9031CE56-A8FA-C423-AC2A-B39B074AB5A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A1DF1364-02C2-4833-2B20-6891A42C49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3859267"/>
      </p:ext>
    </p:extLst>
  </p:cSld>
  <p:clrMapOvr>
    <a:overrideClrMapping bg1="lt1" tx1="dk1" bg2="lt2" tx2="dk2" accent1="accent1" accent2="accent2" accent3="accent3" accent4="accent4" accent5="accent5" accent6="accent6" hlink="hlink" folHlink="folHlink"/>
  </p:clrMapOvr>
</p:sld>
</file>

<file path=ppt/slides/slide9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Marenouwst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mPencwtyr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a:t>
            </a:r>
            <a:r>
              <a:rPr lang="fr-FR" sz="2800">
                <a:solidFill>
                  <a:prstClr val="white"/>
                </a:solidFill>
                <a:latin typeface="CS Avva Shenouda" pitchFamily="34" charset="0"/>
              </a:rPr>
              <a:t>je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فلنسجد لمخلصنا </a:t>
            </a:r>
            <a:endParaRPr lang="fr-FR" sz="3300" dirty="0">
              <a:solidFill>
                <a:prstClr val="white"/>
              </a:solidFill>
            </a:endParaRPr>
          </a:p>
          <a:p>
            <a:pPr algn="just" rtl="1"/>
            <a:r>
              <a:rPr lang="ar-EG" sz="3300" dirty="0">
                <a:solidFill>
                  <a:prstClr val="white"/>
                </a:solidFill>
              </a:rPr>
              <a:t>محب البشر الصالح </a:t>
            </a:r>
            <a:endParaRPr lang="fr-FR" sz="3300" dirty="0">
              <a:solidFill>
                <a:prstClr val="white"/>
              </a:solidFill>
            </a:endParaRPr>
          </a:p>
          <a:p>
            <a:pPr algn="just" rtl="1"/>
            <a:r>
              <a:rPr lang="ar-EG" sz="3300" dirty="0">
                <a:solidFill>
                  <a:prstClr val="white"/>
                </a:solidFill>
              </a:rPr>
              <a:t>لأنه ترأف علينا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prosternons-nous devant</a:t>
            </a:r>
          </a:p>
          <a:p>
            <a:pPr algn="ctr"/>
            <a:r>
              <a:rPr lang="fr-FR" sz="2800" b="1" dirty="0">
                <a:solidFill>
                  <a:prstClr val="white"/>
                </a:solidFill>
                <a:latin typeface="Book Antiqua" pitchFamily="18" charset="0"/>
              </a:rPr>
              <a:t>Notre Sauveur, l’Ami des hommes</a:t>
            </a:r>
          </a:p>
          <a:p>
            <a:pPr algn="ctr"/>
            <a:r>
              <a:rPr lang="fr-FR" sz="2800" b="1" dirty="0">
                <a:solidFill>
                  <a:prstClr val="white"/>
                </a:solidFill>
                <a:latin typeface="Book Antiqua" pitchFamily="18" charset="0"/>
              </a:rPr>
              <a:t>Car Il fut compatissant</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A9154BC1-63DA-89DA-7F71-86D27F463A5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7EA7E15-2D1F-17B6-A091-696EA27D12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5226675"/>
      </p:ext>
    </p:extLst>
  </p:cSld>
  <p:clrMapOvr>
    <a:overrideClrMapping bg1="lt1" tx1="dk1" bg2="lt2" tx2="dk2" accent1="accent1" accent2="accent2" accent3="accent3" accent4="accent4" accent5="accent5" accent6="accent6" hlink="hlink" folHlink="folHlink"/>
  </p:clrMapOvr>
</p:sld>
</file>

<file path=ppt/slides/slide9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8BBEE3C3-771B-BB3D-6FA8-A72EA9FFC31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7D58E23-8F46-09D6-3EF4-ECDE87E3A9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6059845"/>
      </p:ext>
    </p:extLst>
  </p:cSld>
  <p:clrMapOvr>
    <a:overrideClrMapping bg1="lt1" tx1="dk1" bg2="lt2" tx2="dk2" accent1="accent1" accent2="accent2" accent3="accent3" accent4="accent4" accent5="accent5" accent6="accent6" hlink="hlink" folHlink="folHlink"/>
  </p:clrMapOvr>
</p:sld>
</file>

<file path=ppt/slides/slide9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As `</a:t>
            </a:r>
            <a:r>
              <a:rPr lang="fr-FR" sz="2800" dirty="0" err="1">
                <a:solidFill>
                  <a:prstClr val="white"/>
                </a:solidFill>
                <a:latin typeface="CS Avva Shenouda" pitchFamily="34" charset="0"/>
              </a:rPr>
              <a:t>nnouc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a:t>
            </a:r>
            <a:r>
              <a:rPr lang="fr-FR" sz="2800" dirty="0">
                <a:solidFill>
                  <a:prstClr val="white"/>
                </a:solidFill>
                <a:latin typeface="CS Avva Shenouda" pitchFamily="34" charset="0"/>
              </a:rPr>
              <a:t> as `</a:t>
            </a:r>
            <a:r>
              <a:rPr lang="fr-FR" sz="2800" dirty="0" err="1">
                <a:solidFill>
                  <a:prstClr val="white"/>
                </a:solidFill>
                <a:latin typeface="CS Avva Shenouda" pitchFamily="34" charset="0"/>
              </a:rPr>
              <a:t>ncaji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jincwtem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e;na`sfai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pipelagoc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err="1">
                <a:solidFill>
                  <a:prstClr val="white"/>
                </a:solidFill>
                <a:latin typeface="CS Avva Shenouda" pitchFamily="34" charset="0"/>
              </a:rPr>
              <a:t>tekmetmairwmi</a:t>
            </a:r>
            <a:r>
              <a:rPr lang="fr-FR" sz="2800">
                <a:solidFill>
                  <a:prstClr val="white"/>
                </a:solidFill>
                <a:latin typeface="CS Avva Shenouda" pitchFamily="34" charset="0"/>
              </a:rPr>
              <a:t> `V</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أى عقلِ أو أى قولِ </a:t>
            </a:r>
            <a:endParaRPr lang="fr-FR" sz="3300" dirty="0">
              <a:solidFill>
                <a:prstClr val="white"/>
              </a:solidFill>
            </a:endParaRPr>
          </a:p>
          <a:p>
            <a:pPr algn="just" rtl="1"/>
            <a:r>
              <a:rPr lang="ar-EG" sz="3300" dirty="0">
                <a:solidFill>
                  <a:prstClr val="white"/>
                </a:solidFill>
              </a:rPr>
              <a:t>أو أى سمعِ يقدر أن ينهض </a:t>
            </a:r>
            <a:endParaRPr lang="fr-FR" sz="3300" dirty="0">
              <a:solidFill>
                <a:prstClr val="white"/>
              </a:solidFill>
            </a:endParaRPr>
          </a:p>
          <a:p>
            <a:pPr algn="just" rtl="1"/>
            <a:r>
              <a:rPr lang="ar-EG" sz="3300" dirty="0">
                <a:solidFill>
                  <a:prstClr val="white"/>
                </a:solidFill>
              </a:rPr>
              <a:t>باللجة التى لا توصف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لمحبتك للبشر يا الله.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Quelle raison, quelle parole</a:t>
            </a:r>
          </a:p>
          <a:p>
            <a:pPr algn="ctr"/>
            <a:r>
              <a:rPr lang="fr-FR" sz="2800" b="1" dirty="0">
                <a:solidFill>
                  <a:prstClr val="white"/>
                </a:solidFill>
                <a:latin typeface="Book Antiqua" pitchFamily="18" charset="0"/>
              </a:rPr>
              <a:t>Ou quelle ouïe peut raconter</a:t>
            </a:r>
          </a:p>
          <a:p>
            <a:pPr algn="ctr"/>
            <a:r>
              <a:rPr lang="fr-FR" sz="2800" b="1" dirty="0">
                <a:solidFill>
                  <a:prstClr val="white"/>
                </a:solidFill>
                <a:latin typeface="Book Antiqua" pitchFamily="18" charset="0"/>
              </a:rPr>
              <a:t>L’expression sublime de</a:t>
            </a:r>
          </a:p>
          <a:p>
            <a:pPr algn="ctr"/>
            <a:r>
              <a:rPr lang="fr-FR" sz="2800" b="1" dirty="0">
                <a:solidFill>
                  <a:prstClr val="white"/>
                </a:solidFill>
                <a:latin typeface="Book Antiqua" pitchFamily="18" charset="0"/>
              </a:rPr>
              <a:t>Ton amour des hommes ô Dieu</a:t>
            </a:r>
          </a:p>
        </p:txBody>
      </p:sp>
      <p:sp>
        <p:nvSpPr>
          <p:cNvPr id="20" name="ZoneTexte 19">
            <a:extLst>
              <a:ext uri="{FF2B5EF4-FFF2-40B4-BE49-F238E27FC236}">
                <a16:creationId xmlns:a16="http://schemas.microsoft.com/office/drawing/2014/main" id="{B85E9FF5-4141-FE3A-0836-ADBC81B51D2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02F4224-175A-4387-9B0D-DAACB73E9B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7062714"/>
      </p:ext>
    </p:extLst>
  </p:cSld>
  <p:clrMapOvr>
    <a:overrideClrMapping bg1="lt1" tx1="dk1" bg2="lt2" tx2="dk2" accent1="accent1" accent2="accent2" accent3="accent3" accent4="accent4" accent5="accent5" accent6="accent6" hlink="hlink" folHlink="folHlink"/>
  </p:clrMapOvr>
</p:sld>
</file>

<file path=ppt/slides/slide9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etau`jvof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me;nou</a:t>
            </a:r>
            <a:r>
              <a:rPr lang="fr-FR" sz="2800" dirty="0">
                <a:solidFill>
                  <a:prstClr val="white"/>
                </a:solidFill>
                <a:latin typeface="CS Avva Shenouda" pitchFamily="34" charset="0"/>
              </a:rPr>
              <a:t>] a[ne </a:t>
            </a:r>
            <a:r>
              <a:rPr lang="fr-FR" sz="2800" dirty="0" err="1">
                <a:solidFill>
                  <a:prstClr val="white"/>
                </a:solidFill>
                <a:latin typeface="CS Avva Shenouda" pitchFamily="34" charset="0"/>
              </a:rPr>
              <a:t>cwma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الواحد وحده الكلمة </a:t>
            </a:r>
            <a:endParaRPr lang="fr-FR" sz="3300" dirty="0">
              <a:solidFill>
                <a:prstClr val="white"/>
              </a:solidFill>
            </a:endParaRPr>
          </a:p>
          <a:p>
            <a:pPr algn="just" rtl="1"/>
            <a:r>
              <a:rPr lang="ar-EG" sz="3300" dirty="0">
                <a:solidFill>
                  <a:prstClr val="white"/>
                </a:solidFill>
              </a:rPr>
              <a:t>المولود قبل كل الدهور </a:t>
            </a:r>
            <a:endParaRPr lang="fr-FR" sz="3300" dirty="0">
              <a:solidFill>
                <a:prstClr val="white"/>
              </a:solidFill>
            </a:endParaRPr>
          </a:p>
          <a:p>
            <a:pPr algn="just" rtl="1"/>
            <a:r>
              <a:rPr lang="ar-EG" sz="3300" dirty="0">
                <a:solidFill>
                  <a:prstClr val="white"/>
                </a:solidFill>
              </a:rPr>
              <a:t>باللاهوت بغير جسد </a:t>
            </a:r>
            <a:endParaRPr lang="fr-FR" sz="3300" dirty="0">
              <a:solidFill>
                <a:prstClr val="white"/>
              </a:solidFill>
            </a:endParaRPr>
          </a:p>
          <a:p>
            <a:pPr algn="just" rtl="1"/>
            <a:r>
              <a:rPr lang="ar-EG" sz="3300" dirty="0">
                <a:solidFill>
                  <a:prstClr val="white"/>
                </a:solidFill>
              </a:rPr>
              <a:t>من الآب وحده.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Lui, l’Unique, Lui seul le Verbe</a:t>
            </a:r>
          </a:p>
          <a:p>
            <a:pPr algn="ctr"/>
            <a:r>
              <a:rPr lang="fr-FR" sz="2800" b="1" dirty="0">
                <a:solidFill>
                  <a:prstClr val="white"/>
                </a:solidFill>
                <a:latin typeface="Book Antiqua" pitchFamily="18" charset="0"/>
              </a:rPr>
              <a:t>Naquit avant tous les siècles</a:t>
            </a:r>
          </a:p>
          <a:p>
            <a:pPr algn="ctr"/>
            <a:r>
              <a:rPr lang="fr-FR" sz="2800" b="1" dirty="0">
                <a:solidFill>
                  <a:prstClr val="white"/>
                </a:solidFill>
                <a:latin typeface="Book Antiqua" pitchFamily="18" charset="0"/>
              </a:rPr>
              <a:t>Avec la divinité</a:t>
            </a:r>
          </a:p>
          <a:p>
            <a:pPr algn="ctr"/>
            <a:r>
              <a:rPr lang="fr-FR" sz="2800" b="1" dirty="0">
                <a:solidFill>
                  <a:prstClr val="white"/>
                </a:solidFill>
                <a:latin typeface="Book Antiqua" pitchFamily="18" charset="0"/>
              </a:rPr>
              <a:t>Sans corps, et du Père seul</a:t>
            </a:r>
          </a:p>
        </p:txBody>
      </p:sp>
      <p:sp>
        <p:nvSpPr>
          <p:cNvPr id="20" name="ZoneTexte 19">
            <a:extLst>
              <a:ext uri="{FF2B5EF4-FFF2-40B4-BE49-F238E27FC236}">
                <a16:creationId xmlns:a16="http://schemas.microsoft.com/office/drawing/2014/main" id="{566FE131-9410-0CA0-D32E-C6B252356DD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46473CC-1CD8-6844-1175-94A6F9A77D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6377381"/>
      </p:ext>
    </p:extLst>
  </p:cSld>
  <p:clrMapOvr>
    <a:overrideClrMapping bg1="lt1" tx1="dk1" bg2="lt2" tx2="dk2" accent1="accent1" accent2="accent2" accent3="accent3" accent4="accent4" accent5="accent5" accent6="accent6" hlink="hlink" folHlink="folHlink"/>
  </p:clrMapOvr>
</p:sld>
</file>

<file path=ppt/slides/slide9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au`jvof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cwmatikwc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oumetatsib</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oumetatvwnh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tefmau`mmauatc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ذاته أيضاً </a:t>
            </a:r>
            <a:endParaRPr lang="fr-FR" sz="3300" dirty="0">
              <a:solidFill>
                <a:prstClr val="white"/>
              </a:solidFill>
            </a:endParaRPr>
          </a:p>
          <a:p>
            <a:pPr algn="just" rtl="1"/>
            <a:r>
              <a:rPr lang="ar-EG" sz="3300" dirty="0">
                <a:solidFill>
                  <a:prstClr val="white"/>
                </a:solidFill>
              </a:rPr>
              <a:t>وُلد جسدياً </a:t>
            </a:r>
            <a:endParaRPr lang="fr-FR" sz="3300" dirty="0">
              <a:solidFill>
                <a:prstClr val="white"/>
              </a:solidFill>
            </a:endParaRPr>
          </a:p>
          <a:p>
            <a:pPr algn="just" rtl="1"/>
            <a:r>
              <a:rPr lang="ar-EG" sz="3300" dirty="0">
                <a:solidFill>
                  <a:prstClr val="white"/>
                </a:solidFill>
              </a:rPr>
              <a:t>بغير تغيير ولا تحول </a:t>
            </a:r>
            <a:endParaRPr lang="fr-FR" sz="3300" dirty="0">
              <a:solidFill>
                <a:prstClr val="white"/>
              </a:solidFill>
            </a:endParaRPr>
          </a:p>
          <a:p>
            <a:pPr algn="just" rtl="1"/>
            <a:r>
              <a:rPr lang="ar-EG" sz="3300" dirty="0">
                <a:solidFill>
                  <a:prstClr val="white"/>
                </a:solidFill>
              </a:rPr>
              <a:t>من أمه وحدها.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naquit Lui-même aussi</a:t>
            </a:r>
          </a:p>
          <a:p>
            <a:pPr algn="ctr"/>
            <a:r>
              <a:rPr lang="fr-FR" sz="2800" b="1" dirty="0">
                <a:solidFill>
                  <a:prstClr val="white"/>
                </a:solidFill>
                <a:latin typeface="Book Antiqua" pitchFamily="18" charset="0"/>
              </a:rPr>
              <a:t>Charnellement, sans changement</a:t>
            </a:r>
          </a:p>
          <a:p>
            <a:pPr algn="ctr"/>
            <a:r>
              <a:rPr lang="fr-FR" sz="2800" b="1" dirty="0">
                <a:solidFill>
                  <a:prstClr val="white"/>
                </a:solidFill>
                <a:latin typeface="Book Antiqua" pitchFamily="18" charset="0"/>
              </a:rPr>
              <a:t>Aussi sans altération</a:t>
            </a:r>
          </a:p>
          <a:p>
            <a:pPr algn="ctr"/>
            <a:r>
              <a:rPr lang="fr-FR" sz="2800" b="1" dirty="0">
                <a:solidFill>
                  <a:prstClr val="white"/>
                </a:solidFill>
                <a:latin typeface="Book Antiqua" pitchFamily="18" charset="0"/>
              </a:rPr>
              <a:t>C’était par Sa mère seule</a:t>
            </a:r>
          </a:p>
        </p:txBody>
      </p:sp>
      <p:sp>
        <p:nvSpPr>
          <p:cNvPr id="20" name="ZoneTexte 19">
            <a:extLst>
              <a:ext uri="{FF2B5EF4-FFF2-40B4-BE49-F238E27FC236}">
                <a16:creationId xmlns:a16="http://schemas.microsoft.com/office/drawing/2014/main" id="{D0EA6D0E-5C3A-625F-54B3-866E1EF1E1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FE97AE4B-6299-0409-6DC3-7617B32C31F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58181040"/>
      </p:ext>
    </p:extLst>
  </p:cSld>
  <p:clrMapOvr>
    <a:overrideClrMapping bg1="lt1" tx1="dk1" bg2="lt2" tx2="dk2" accent1="accent1" accent2="accent2" accent3="accent3" accent4="accent4" accent5="accent5" accent6="accent6" hlink="hlink" folHlink="folHlink"/>
  </p:clrMapOvr>
</p:sld>
</file>

<file path=ppt/slides/slide9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menenca</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recmacf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ntecpar;eni`a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afouonhc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ou;e`otokoc</a:t>
            </a:r>
            <a:r>
              <a:rPr lang="fr-FR" sz="2800" dirty="0">
                <a:solidFill>
                  <a:prstClr val="white"/>
                </a:solidFill>
                <a:latin typeface="CS Avva Shenouda" pitchFamily="34" charset="0"/>
              </a:rPr>
              <a:t> te.</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وأيضاً بعد أن ولدته </a:t>
            </a:r>
            <a:endParaRPr lang="fr-FR" sz="3300" dirty="0">
              <a:solidFill>
                <a:prstClr val="white"/>
              </a:solidFill>
            </a:endParaRPr>
          </a:p>
          <a:p>
            <a:pPr algn="just" rtl="1"/>
            <a:r>
              <a:rPr lang="ar-EG" sz="3300" dirty="0">
                <a:solidFill>
                  <a:prstClr val="white"/>
                </a:solidFill>
              </a:rPr>
              <a:t>لم يحل بتوليتها. </a:t>
            </a:r>
            <a:endParaRPr lang="fr-FR" sz="3300" dirty="0">
              <a:solidFill>
                <a:prstClr val="white"/>
              </a:solidFill>
            </a:endParaRPr>
          </a:p>
          <a:p>
            <a:pPr algn="just" rtl="1"/>
            <a:r>
              <a:rPr lang="ar-EG" sz="3300" dirty="0">
                <a:solidFill>
                  <a:prstClr val="white"/>
                </a:solidFill>
              </a:rPr>
              <a:t>وبهذا أظهرها </a:t>
            </a:r>
            <a:endParaRPr lang="fr-FR" sz="3300" dirty="0">
              <a:solidFill>
                <a:prstClr val="white"/>
              </a:solidFill>
            </a:endParaRPr>
          </a:p>
          <a:p>
            <a:pPr algn="just" rtl="1"/>
            <a:r>
              <a:rPr lang="ar-EG" sz="3300" dirty="0">
                <a:solidFill>
                  <a:prstClr val="white"/>
                </a:solidFill>
              </a:rPr>
              <a:t>بأنها والدة الإله.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Après l’avoir enfanté</a:t>
            </a:r>
          </a:p>
          <a:p>
            <a:pPr algn="ctr"/>
            <a:r>
              <a:rPr lang="fr-FR" sz="2800" b="1" dirty="0">
                <a:solidFill>
                  <a:prstClr val="white"/>
                </a:solidFill>
                <a:latin typeface="Book Antiqua" pitchFamily="18" charset="0"/>
              </a:rPr>
              <a:t>Toujours vierge, elle demeura</a:t>
            </a:r>
          </a:p>
          <a:p>
            <a:pPr algn="ctr"/>
            <a:r>
              <a:rPr lang="fr-FR" sz="2800" b="1" dirty="0">
                <a:solidFill>
                  <a:prstClr val="white"/>
                </a:solidFill>
                <a:latin typeface="Book Antiqua" pitchFamily="18" charset="0"/>
              </a:rPr>
              <a:t>Et ainsi Il a montré</a:t>
            </a:r>
          </a:p>
          <a:p>
            <a:pPr algn="ctr"/>
            <a:r>
              <a:rPr lang="fr-FR" sz="2800" b="1" dirty="0">
                <a:solidFill>
                  <a:prstClr val="white"/>
                </a:solidFill>
                <a:latin typeface="Book Antiqua" pitchFamily="18" charset="0"/>
              </a:rPr>
              <a:t>Qu’elle est la Mère de Dieu. </a:t>
            </a:r>
          </a:p>
        </p:txBody>
      </p:sp>
      <p:sp>
        <p:nvSpPr>
          <p:cNvPr id="20" name="ZoneTexte 19">
            <a:extLst>
              <a:ext uri="{FF2B5EF4-FFF2-40B4-BE49-F238E27FC236}">
                <a16:creationId xmlns:a16="http://schemas.microsoft.com/office/drawing/2014/main" id="{5A37FE5A-32F5-5307-2390-AD6F042D733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C022180-932F-E77C-3CCF-3E2DE9C305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9461429"/>
      </p:ext>
    </p:extLst>
  </p:cSld>
  <p:clrMapOvr>
    <a:overrideClrMapping bg1="lt1" tx1="dk1" bg2="lt2" tx2="dk2" accent1="accent1" accent2="accent2" accent3="accent3" accent4="accent4" accent5="accent5" accent6="accent6" hlink="hlink" folHlink="folHlink"/>
  </p:clrMapOvr>
</p:sld>
</file>

<file path=ppt/slides/slide9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pswk</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metrama`o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covi`a</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`V</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neji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etauhitc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e`phap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ac`jvo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ou`mkah`nhyt</a:t>
            </a:r>
            <a:r>
              <a:rPr lang="fr-FR" sz="2800" dirty="0">
                <a:solidFill>
                  <a:prstClr val="white"/>
                </a:solidFill>
                <a:latin typeface="CS Avva Shenouda" pitchFamily="34" charset="0"/>
              </a:rPr>
              <a:t>.</a:t>
            </a:r>
          </a:p>
        </p:txBody>
      </p:sp>
      <p:sp>
        <p:nvSpPr>
          <p:cNvPr id="11" name="Rectangle 10"/>
          <p:cNvSpPr/>
          <p:nvPr/>
        </p:nvSpPr>
        <p:spPr>
          <a:xfrm>
            <a:off x="5004048" y="417169"/>
            <a:ext cx="3816424" cy="2108269"/>
          </a:xfrm>
          <a:prstGeom prst="rect">
            <a:avLst/>
          </a:prstGeom>
        </p:spPr>
        <p:txBody>
          <a:bodyPr wrap="square">
            <a:spAutoFit/>
          </a:bodyPr>
          <a:lstStyle/>
          <a:p>
            <a:pPr algn="just" rtl="1"/>
            <a:r>
              <a:rPr lang="ar-EG" sz="3300" dirty="0">
                <a:solidFill>
                  <a:prstClr val="white"/>
                </a:solidFill>
              </a:rPr>
              <a:t>يا لعمق غنى </a:t>
            </a:r>
            <a:endParaRPr lang="fr-FR" sz="3300" dirty="0">
              <a:solidFill>
                <a:prstClr val="white"/>
              </a:solidFill>
            </a:endParaRPr>
          </a:p>
          <a:p>
            <a:pPr algn="just" rtl="1"/>
            <a:r>
              <a:rPr lang="ar-EG" sz="3300" dirty="0">
                <a:solidFill>
                  <a:prstClr val="white"/>
                </a:solidFill>
              </a:rPr>
              <a:t>وحكمة الله </a:t>
            </a:r>
            <a:endParaRPr lang="fr-FR" sz="3300" dirty="0">
              <a:solidFill>
                <a:prstClr val="white"/>
              </a:solidFill>
            </a:endParaRPr>
          </a:p>
          <a:p>
            <a:pPr algn="just" rtl="1"/>
            <a:r>
              <a:rPr lang="ar-EG" sz="3200" dirty="0">
                <a:solidFill>
                  <a:prstClr val="white"/>
                </a:solidFill>
              </a:rPr>
              <a:t>لأن البطن الواقع تحت الحكم </a:t>
            </a:r>
            <a:endParaRPr lang="fr-FR" sz="3200" dirty="0">
              <a:solidFill>
                <a:prstClr val="white"/>
              </a:solidFill>
            </a:endParaRPr>
          </a:p>
          <a:p>
            <a:pPr algn="just" rtl="1"/>
            <a:r>
              <a:rPr lang="ar-EG" sz="3300" dirty="0">
                <a:solidFill>
                  <a:prstClr val="white"/>
                </a:solidFill>
              </a:rPr>
              <a:t>وولد الأولاد بوجع القلب.</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profondeur des richesses</a:t>
            </a:r>
          </a:p>
          <a:p>
            <a:pPr algn="ctr"/>
            <a:r>
              <a:rPr lang="fr-FR" sz="2800" b="1" dirty="0">
                <a:solidFill>
                  <a:prstClr val="white"/>
                </a:solidFill>
                <a:latin typeface="Book Antiqua" pitchFamily="18" charset="0"/>
              </a:rPr>
              <a:t>Et de la sagesse de Dieu : </a:t>
            </a:r>
          </a:p>
          <a:p>
            <a:pPr algn="ctr"/>
            <a:r>
              <a:rPr lang="fr-FR" sz="2800" b="1" dirty="0">
                <a:solidFill>
                  <a:prstClr val="white"/>
                </a:solidFill>
                <a:latin typeface="Book Antiqua" pitchFamily="18" charset="0"/>
              </a:rPr>
              <a:t>Le sein qui fut condamné</a:t>
            </a:r>
          </a:p>
          <a:p>
            <a:pPr algn="ctr"/>
            <a:r>
              <a:rPr lang="fr-FR" sz="2800" b="1" dirty="0">
                <a:solidFill>
                  <a:prstClr val="white"/>
                </a:solidFill>
                <a:latin typeface="Book Antiqua" pitchFamily="18" charset="0"/>
              </a:rPr>
              <a:t>Enfantant dans la douleur</a:t>
            </a:r>
          </a:p>
        </p:txBody>
      </p:sp>
      <p:sp>
        <p:nvSpPr>
          <p:cNvPr id="20" name="ZoneTexte 19">
            <a:extLst>
              <a:ext uri="{FF2B5EF4-FFF2-40B4-BE49-F238E27FC236}">
                <a16:creationId xmlns:a16="http://schemas.microsoft.com/office/drawing/2014/main" id="{E5433256-A01C-F517-0930-34C2AAC6092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20E84FD-2A92-A12B-5B48-6A4B40EC56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491842"/>
      </p:ext>
    </p:extLst>
  </p:cSld>
  <p:clrMapOvr>
    <a:overrideClrMapping bg1="lt1" tx1="dk1" bg2="lt2" tx2="dk2" accent1="accent1" accent2="accent2" accent3="accent3" accent4="accent4" accent5="accent5" accent6="accent6" hlink="hlink" folHlink="folHlink"/>
  </p:clrMapOvr>
</p:sld>
</file>

<file path=ppt/slides/slide9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noumoumi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acmici</a:t>
            </a:r>
            <a:r>
              <a:rPr lang="fr-FR" sz="2800" dirty="0">
                <a:solidFill>
                  <a:prstClr val="white"/>
                </a:solidFill>
                <a:latin typeface="CS Avva Shenouda" pitchFamily="34" charset="0"/>
              </a:rPr>
              <a:t> nan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 @ a[ne</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cperma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afbwl</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ptako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mpengenoc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صار ينبوعًا لعدم الموت </a:t>
            </a:r>
            <a:endParaRPr lang="fr-FR" sz="3300" dirty="0">
              <a:solidFill>
                <a:prstClr val="white"/>
              </a:solidFill>
            </a:endParaRPr>
          </a:p>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بغير زرع بشر </a:t>
            </a:r>
            <a:endParaRPr lang="fr-FR" sz="3300" dirty="0">
              <a:solidFill>
                <a:prstClr val="white"/>
              </a:solidFill>
            </a:endParaRPr>
          </a:p>
          <a:p>
            <a:pPr algn="just" rtl="1"/>
            <a:r>
              <a:rPr lang="ar-EG" sz="3300" dirty="0">
                <a:solidFill>
                  <a:prstClr val="white"/>
                </a:solidFill>
              </a:rPr>
              <a:t>ونقض فساد جنسنا.</a:t>
            </a:r>
            <a:endParaRPr lang="fr-FR" sz="3300" dirty="0">
              <a:solidFill>
                <a:prstClr val="white"/>
              </a:solidFill>
            </a:endParaRPr>
          </a:p>
        </p:txBody>
      </p:sp>
      <p:sp>
        <p:nvSpPr>
          <p:cNvPr id="12" name="Rectangle 11"/>
          <p:cNvSpPr/>
          <p:nvPr/>
        </p:nvSpPr>
        <p:spPr>
          <a:xfrm>
            <a:off x="1277634" y="2931790"/>
            <a:ext cx="6631511" cy="1815882"/>
          </a:xfrm>
          <a:prstGeom prst="rect">
            <a:avLst/>
          </a:prstGeom>
        </p:spPr>
        <p:txBody>
          <a:bodyPr wrap="square">
            <a:spAutoFit/>
          </a:bodyPr>
          <a:lstStyle/>
          <a:p>
            <a:pPr algn="ctr"/>
            <a:r>
              <a:rPr lang="fr-FR" sz="2800" b="1" dirty="0">
                <a:solidFill>
                  <a:prstClr val="white"/>
                </a:solidFill>
                <a:latin typeface="Book Antiqua" pitchFamily="18" charset="0"/>
              </a:rPr>
              <a:t>Est source d’immortalité</a:t>
            </a:r>
          </a:p>
          <a:p>
            <a:pPr algn="ctr"/>
            <a:r>
              <a:rPr lang="fr-FR" sz="2800" b="1" dirty="0">
                <a:solidFill>
                  <a:prstClr val="white"/>
                </a:solidFill>
                <a:latin typeface="Book Antiqua" pitchFamily="18" charset="0"/>
              </a:rPr>
              <a:t>Enfanta Emmanuel</a:t>
            </a:r>
          </a:p>
          <a:p>
            <a:pPr algn="ctr"/>
            <a:r>
              <a:rPr lang="fr-FR" sz="2800" b="1" dirty="0">
                <a:solidFill>
                  <a:prstClr val="white"/>
                </a:solidFill>
                <a:latin typeface="Book Antiqua" pitchFamily="18" charset="0"/>
              </a:rPr>
              <a:t>Sans semence humaine. Détruit</a:t>
            </a:r>
          </a:p>
          <a:p>
            <a:pPr algn="ctr"/>
            <a:r>
              <a:rPr lang="fr-FR" sz="2800" b="1" dirty="0">
                <a:solidFill>
                  <a:prstClr val="white"/>
                </a:solidFill>
                <a:latin typeface="Book Antiqua" pitchFamily="18" charset="0"/>
              </a:rPr>
              <a:t>Corruption de notre race</a:t>
            </a:r>
          </a:p>
        </p:txBody>
      </p:sp>
      <p:sp>
        <p:nvSpPr>
          <p:cNvPr id="20" name="ZoneTexte 19">
            <a:extLst>
              <a:ext uri="{FF2B5EF4-FFF2-40B4-BE49-F238E27FC236}">
                <a16:creationId xmlns:a16="http://schemas.microsoft.com/office/drawing/2014/main" id="{FEC7FC80-0925-3591-51DD-9221B194EA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71FEA4F-ED23-E80A-D4F4-F4A44BA8BE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0593926"/>
      </p:ext>
    </p:extLst>
  </p:cSld>
  <p:clrMapOvr>
    <a:overrideClrMapping bg1="lt1" tx1="dk1" bg2="lt2" tx2="dk2" accent1="accent1" accent2="accent2" accent3="accent3" accent4="accent4" accent5="accent5" accent6="accent6" hlink="hlink" folHlink="folHlink"/>
  </p:clrMapOvr>
</p:sld>
</file>

<file path=ppt/slides/slide9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267494"/>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marenws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oubyf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enjw</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piat`stahof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pimairwmi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vrefcw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4788024" y="357505"/>
            <a:ext cx="4045092" cy="2458365"/>
          </a:xfrm>
          <a:prstGeom prst="rect">
            <a:avLst/>
          </a:prstGeom>
        </p:spPr>
        <p:txBody>
          <a:bodyPr wrap="square">
            <a:spAutoFit/>
          </a:bodyPr>
          <a:lstStyle/>
          <a:p>
            <a:pPr algn="just" rtl="1"/>
            <a:r>
              <a:rPr lang="ar-EG" sz="3075" dirty="0">
                <a:solidFill>
                  <a:prstClr val="white"/>
                </a:solidFill>
              </a:rPr>
              <a:t>فلنصرخ نحوه قائلين </a:t>
            </a:r>
            <a:endParaRPr lang="fr-FR" sz="3075" dirty="0">
              <a:solidFill>
                <a:prstClr val="white"/>
              </a:solidFill>
            </a:endParaRPr>
          </a:p>
          <a:p>
            <a:pPr algn="just" rtl="1"/>
            <a:r>
              <a:rPr lang="ar-EG" sz="3075" dirty="0">
                <a:solidFill>
                  <a:prstClr val="white"/>
                </a:solidFill>
              </a:rPr>
              <a:t>المجد لك أيها الغير مدرك </a:t>
            </a:r>
            <a:endParaRPr lang="fr-FR" sz="3075" dirty="0">
              <a:solidFill>
                <a:prstClr val="white"/>
              </a:solidFill>
            </a:endParaRPr>
          </a:p>
          <a:p>
            <a:pPr algn="just" rtl="1"/>
            <a:r>
              <a:rPr lang="ar-EG" sz="3075" dirty="0">
                <a:solidFill>
                  <a:prstClr val="white"/>
                </a:solidFill>
              </a:rPr>
              <a:t>محب البشر الصالح </a:t>
            </a:r>
            <a:endParaRPr lang="fr-FR" sz="3075" dirty="0">
              <a:solidFill>
                <a:prstClr val="white"/>
              </a:solidFill>
            </a:endParaRPr>
          </a:p>
          <a:p>
            <a:pPr algn="just" rtl="1"/>
            <a:r>
              <a:rPr lang="ar-EG" sz="3075" dirty="0">
                <a:solidFill>
                  <a:prstClr val="white"/>
                </a:solidFill>
              </a:rPr>
              <a:t>مخلص نفوسنا </a:t>
            </a:r>
            <a:endParaRPr lang="fr-FR" sz="3075" dirty="0">
              <a:solidFill>
                <a:prstClr val="white"/>
              </a:solidFill>
            </a:endParaRPr>
          </a:p>
          <a:p>
            <a:pPr algn="just" rtl="1"/>
            <a:r>
              <a:rPr lang="ar-EG" sz="3075" dirty="0">
                <a:solidFill>
                  <a:prstClr val="white"/>
                </a:solidFill>
              </a:rPr>
              <a:t>لأنه أتى وخلصنا.</a:t>
            </a:r>
            <a:endParaRPr lang="fr-FR" sz="3075" dirty="0">
              <a:solidFill>
                <a:prstClr val="white"/>
              </a:solidFill>
            </a:endParaRPr>
          </a:p>
        </p:txBody>
      </p:sp>
      <p:sp>
        <p:nvSpPr>
          <p:cNvPr id="12" name="Rectangle 11"/>
          <p:cNvSpPr/>
          <p:nvPr/>
        </p:nvSpPr>
        <p:spPr>
          <a:xfrm>
            <a:off x="1169622" y="2931790"/>
            <a:ext cx="6739523" cy="1815882"/>
          </a:xfrm>
          <a:prstGeom prst="rect">
            <a:avLst/>
          </a:prstGeom>
        </p:spPr>
        <p:txBody>
          <a:bodyPr wrap="square">
            <a:spAutoFit/>
          </a:bodyPr>
          <a:lstStyle/>
          <a:p>
            <a:pPr algn="ctr"/>
            <a:r>
              <a:rPr lang="fr-FR" sz="2800" b="1" dirty="0">
                <a:solidFill>
                  <a:prstClr val="white"/>
                </a:solidFill>
                <a:latin typeface="Book Antiqua" pitchFamily="18" charset="0"/>
              </a:rPr>
              <a:t>Clamons vers Lui en disant :</a:t>
            </a:r>
          </a:p>
          <a:p>
            <a:pPr algn="ctr"/>
            <a:r>
              <a:rPr lang="fr-FR" sz="2800" b="1" dirty="0">
                <a:solidFill>
                  <a:prstClr val="white"/>
                </a:solidFill>
                <a:latin typeface="Book Antiqua" pitchFamily="18" charset="0"/>
              </a:rPr>
              <a:t>Gloire à toi, l’Inaccessible</a:t>
            </a:r>
          </a:p>
          <a:p>
            <a:pPr algn="ctr"/>
            <a:r>
              <a:rPr lang="fr-FR" sz="2800" b="1" dirty="0">
                <a:solidFill>
                  <a:prstClr val="white"/>
                </a:solidFill>
                <a:latin typeface="Book Antiqua" pitchFamily="18" charset="0"/>
              </a:rPr>
              <a:t>Bon Sauveur, Ami des hommes</a:t>
            </a:r>
          </a:p>
          <a:p>
            <a:pPr algn="ctr"/>
            <a:r>
              <a:rPr lang="fr-FR" sz="2800" b="1" dirty="0">
                <a:solidFill>
                  <a:prstClr val="white"/>
                </a:solidFill>
                <a:latin typeface="Book Antiqua" pitchFamily="18" charset="0"/>
              </a:rPr>
              <a:t>Car Tu vins et nous sauvas.</a:t>
            </a:r>
          </a:p>
        </p:txBody>
      </p:sp>
      <p:sp>
        <p:nvSpPr>
          <p:cNvPr id="20" name="ZoneTexte 19">
            <a:extLst>
              <a:ext uri="{FF2B5EF4-FFF2-40B4-BE49-F238E27FC236}">
                <a16:creationId xmlns:a16="http://schemas.microsoft.com/office/drawing/2014/main" id="{DF34D7CB-B9EA-BFEA-0EF4-F55B9D15C1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EBD6D89-997A-B63E-CE59-6F5A6D938F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3061177"/>
      </p:ext>
    </p:extLst>
  </p:cSld>
  <p:clrMapOvr>
    <a:overrideClrMapping bg1="lt1" tx1="dk1" bg2="lt2" tx2="dk2" accent1="accent1" accent2="accent2" accent3="accent3" accent4="accent4" accent5="accent5" accent6="accent6" hlink="hlink" folHlink="folHlink"/>
  </p:clrMapOvr>
</p:sld>
</file>

<file path=ppt/slides/slide9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8951ED4F-429F-06A2-A86F-DA26BFFCCCF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E324D33-2ED7-E908-D987-6C4FCD44E9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088031"/>
      </p:ext>
    </p:extLst>
  </p:cSld>
  <p:clrMapOvr>
    <a:overrideClrMapping bg1="lt1" tx1="dk1" bg2="lt2" tx2="dk2" accent1="accent1" accent2="accent2" accent3="accent3" accent4="accent4" accent5="accent5" accent6="accent6" hlink="hlink" folHlink="folHlink"/>
  </p:clrMapOvr>
</p:sld>
</file>

<file path=ppt/slides/slide9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timy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pijinerboki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mpar;eniky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n:e`otokoc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ouat`jroj</a:t>
            </a:r>
            <a:r>
              <a:rPr lang="fr-FR" sz="2800" dirty="0">
                <a:solidFill>
                  <a:prstClr val="white"/>
                </a:solidFill>
                <a:latin typeface="CS Avva Shenouda" pitchFamily="34" charset="0"/>
              </a:rPr>
              <a:t> te @ </a:t>
            </a:r>
            <a:r>
              <a:rPr lang="fr-FR" sz="2800" dirty="0" err="1">
                <a:solidFill>
                  <a:prstClr val="white"/>
                </a:solidFill>
                <a:latin typeface="CS Avva Shenouda" pitchFamily="34" charset="0"/>
              </a:rPr>
              <a:t>aferme;re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يا لكرامة الحبل </a:t>
            </a:r>
            <a:endParaRPr lang="fr-FR" sz="3300" dirty="0">
              <a:solidFill>
                <a:prstClr val="white"/>
              </a:solidFill>
            </a:endParaRPr>
          </a:p>
          <a:p>
            <a:pPr algn="just" rtl="1"/>
            <a:r>
              <a:rPr lang="ar-EG" sz="3300" dirty="0">
                <a:solidFill>
                  <a:prstClr val="white"/>
                </a:solidFill>
              </a:rPr>
              <a:t>الذى للبطن البتولي </a:t>
            </a:r>
            <a:endParaRPr lang="fr-FR" sz="3300" dirty="0">
              <a:solidFill>
                <a:prstClr val="white"/>
              </a:solidFill>
            </a:endParaRPr>
          </a:p>
          <a:p>
            <a:pPr algn="just" rtl="1"/>
            <a:r>
              <a:rPr lang="ar-EG" sz="3300" dirty="0">
                <a:solidFill>
                  <a:prstClr val="white"/>
                </a:solidFill>
              </a:rPr>
              <a:t>والوالد الإله بغير زرع </a:t>
            </a:r>
            <a:endParaRPr lang="fr-FR" sz="3300" dirty="0">
              <a:solidFill>
                <a:prstClr val="white"/>
              </a:solidFill>
            </a:endParaRPr>
          </a:p>
          <a:p>
            <a:pPr algn="just" rtl="1"/>
            <a:r>
              <a:rPr lang="ar-EG" sz="3300" dirty="0">
                <a:solidFill>
                  <a:prstClr val="white"/>
                </a:solidFill>
              </a:rPr>
              <a:t>إذ شهد الملاك.</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Honneur de la conception</a:t>
            </a:r>
          </a:p>
          <a:p>
            <a:pPr algn="ctr"/>
            <a:r>
              <a:rPr lang="fr-FR" sz="2800" b="1" dirty="0">
                <a:solidFill>
                  <a:prstClr val="white"/>
                </a:solidFill>
                <a:latin typeface="Book Antiqua" pitchFamily="18" charset="0"/>
              </a:rPr>
              <a:t>Celle du sein virginal</a:t>
            </a:r>
          </a:p>
          <a:p>
            <a:pPr algn="ctr"/>
            <a:r>
              <a:rPr lang="fr-FR" sz="2800" b="1" dirty="0">
                <a:solidFill>
                  <a:prstClr val="white"/>
                </a:solidFill>
                <a:latin typeface="Book Antiqua" pitchFamily="18" charset="0"/>
              </a:rPr>
              <a:t>Qui donna naissance à Dieu</a:t>
            </a:r>
          </a:p>
          <a:p>
            <a:pPr algn="ctr"/>
            <a:r>
              <a:rPr lang="fr-FR" sz="2800" b="1" dirty="0">
                <a:solidFill>
                  <a:prstClr val="white"/>
                </a:solidFill>
                <a:latin typeface="Book Antiqua" pitchFamily="18" charset="0"/>
              </a:rPr>
              <a:t>Sans semence, témoigne l’ange.</a:t>
            </a:r>
          </a:p>
        </p:txBody>
      </p:sp>
      <p:sp>
        <p:nvSpPr>
          <p:cNvPr id="20" name="ZoneTexte 19">
            <a:extLst>
              <a:ext uri="{FF2B5EF4-FFF2-40B4-BE49-F238E27FC236}">
                <a16:creationId xmlns:a16="http://schemas.microsoft.com/office/drawing/2014/main" id="{56F91A5E-EFD5-F149-8669-E69DF77074A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32942C65-1AD0-8798-16B3-E0F7D92DBE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5846858"/>
      </p:ext>
    </p:extLst>
  </p:cSld>
  <p:clrMapOvr>
    <a:overrideClrMapping bg1="lt1" tx1="dk1" bg2="lt2" tx2="dk2" accent1="accent1" accent2="accent2" accent3="accent3" accent4="accent4" accent5="accent5" accent6="accent6" hlink="hlink" folHlink="folHlink"/>
  </p:clrMapOvr>
</p:sld>
</file>

<file path=ppt/slides/slide9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Etafouonhf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eIwcyv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 je vy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etacnamacf</a:t>
            </a:r>
            <a:r>
              <a:rPr lang="fr-FR" sz="2800" dirty="0">
                <a:solidFill>
                  <a:prstClr val="white"/>
                </a:solidFill>
                <a:latin typeface="CS Avva Shenouda" pitchFamily="34" charset="0"/>
              </a:rPr>
              <a:t> @ ou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Ou`pnauma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لما ظهر ليوسف </a:t>
            </a:r>
            <a:endParaRPr lang="fr-FR" sz="3300" dirty="0">
              <a:solidFill>
                <a:prstClr val="white"/>
              </a:solidFill>
            </a:endParaRPr>
          </a:p>
          <a:p>
            <a:pPr algn="just" rtl="1"/>
            <a:r>
              <a:rPr lang="ar-EG" sz="3300" dirty="0">
                <a:solidFill>
                  <a:prstClr val="white"/>
                </a:solidFill>
              </a:rPr>
              <a:t>قائلاً هكذا </a:t>
            </a:r>
            <a:endParaRPr lang="fr-FR" sz="3300" dirty="0">
              <a:solidFill>
                <a:prstClr val="white"/>
              </a:solidFill>
            </a:endParaRPr>
          </a:p>
          <a:p>
            <a:pPr algn="just" rtl="1"/>
            <a:r>
              <a:rPr lang="ar-EG" sz="3300" dirty="0">
                <a:solidFill>
                  <a:prstClr val="white"/>
                </a:solidFill>
              </a:rPr>
              <a:t>أن الذى ستلده </a:t>
            </a:r>
            <a:endParaRPr lang="fr-FR" sz="3300" dirty="0">
              <a:solidFill>
                <a:prstClr val="white"/>
              </a:solidFill>
            </a:endParaRPr>
          </a:p>
          <a:p>
            <a:pPr algn="just" rtl="1"/>
            <a:r>
              <a:rPr lang="ar-EG" sz="3300" dirty="0">
                <a:solidFill>
                  <a:prstClr val="white"/>
                </a:solidFill>
              </a:rPr>
              <a:t>هو من الروح القدس</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Quand il parut à Joseph</a:t>
            </a:r>
          </a:p>
          <a:p>
            <a:pPr algn="ctr"/>
            <a:r>
              <a:rPr lang="fr-FR" sz="2800" b="1" dirty="0">
                <a:solidFill>
                  <a:prstClr val="white"/>
                </a:solidFill>
                <a:latin typeface="Book Antiqua" pitchFamily="18" charset="0"/>
              </a:rPr>
              <a:t>Lui parla ainsi disant :</a:t>
            </a:r>
          </a:p>
          <a:p>
            <a:pPr algn="ctr"/>
            <a:r>
              <a:rPr lang="fr-FR" sz="2800" b="1" dirty="0">
                <a:solidFill>
                  <a:prstClr val="white"/>
                </a:solidFill>
                <a:latin typeface="Book Antiqua" pitchFamily="18" charset="0"/>
              </a:rPr>
              <a:t>« Celui qu’elle enfantera</a:t>
            </a:r>
          </a:p>
          <a:p>
            <a:pPr algn="ctr"/>
            <a:r>
              <a:rPr lang="fr-FR" sz="2800" b="1" dirty="0">
                <a:solidFill>
                  <a:prstClr val="white"/>
                </a:solidFill>
                <a:latin typeface="Book Antiqua" pitchFamily="18" charset="0"/>
              </a:rPr>
              <a:t>Est vraiment de l’Esprit Saint »</a:t>
            </a:r>
          </a:p>
        </p:txBody>
      </p:sp>
      <p:sp>
        <p:nvSpPr>
          <p:cNvPr id="20" name="ZoneTexte 19">
            <a:extLst>
              <a:ext uri="{FF2B5EF4-FFF2-40B4-BE49-F238E27FC236}">
                <a16:creationId xmlns:a16="http://schemas.microsoft.com/office/drawing/2014/main" id="{3060C6B8-99B0-E3F9-6478-1B1B124335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829687E-88E6-A252-7B88-5650AF034B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8682929"/>
      </p:ext>
    </p:extLst>
  </p:cSld>
  <p:clrMapOvr>
    <a:overrideClrMapping bg1="lt1" tx1="dk1" bg2="lt2" tx2="dk2" accent1="accent1" accent2="accent2" accent3="accent3" accent4="accent4" accent5="accent5" accent6="accent6" hlink="hlink" folHlink="folHlink"/>
  </p:clrMapOvr>
</p:sld>
</file>

<file path=ppt/slides/slide9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267494"/>
            <a:ext cx="4464496" cy="2769989"/>
          </a:xfrm>
          <a:prstGeom prst="rect">
            <a:avLst/>
          </a:prstGeom>
        </p:spPr>
        <p:txBody>
          <a:bodyPr wrap="square">
            <a:spAutoFit/>
          </a:bodyPr>
          <a:lstStyle/>
          <a:p>
            <a:pPr algn="just"/>
            <a:r>
              <a:rPr lang="fr-FR" sz="2800" dirty="0" err="1">
                <a:solidFill>
                  <a:prstClr val="white"/>
                </a:solidFill>
                <a:latin typeface="CS Avva Shenouda" pitchFamily="34" charset="0"/>
              </a:rPr>
              <a:t>Eti</a:t>
            </a:r>
            <a:r>
              <a:rPr lang="fr-FR" sz="2800" dirty="0">
                <a:solidFill>
                  <a:prstClr val="white"/>
                </a:solidFill>
                <a:latin typeface="CS Avva Shenouda" pitchFamily="34" charset="0"/>
              </a:rPr>
              <a:t> de je ne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oumetatsibt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eacmacf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aftouho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endParaRPr lang="fr-FR" sz="2800" dirty="0">
              <a:solidFill>
                <a:prstClr val="white"/>
              </a:solidFill>
              <a:latin typeface="CS Avva Shenouda" pitchFamily="34" charset="0"/>
            </a:endParaRPr>
          </a:p>
        </p:txBody>
      </p:sp>
      <p:sp>
        <p:nvSpPr>
          <p:cNvPr id="11" name="Rectangle 10"/>
          <p:cNvSpPr/>
          <p:nvPr/>
        </p:nvSpPr>
        <p:spPr>
          <a:xfrm>
            <a:off x="5004048" y="417169"/>
            <a:ext cx="3829068" cy="2077492"/>
          </a:xfrm>
          <a:prstGeom prst="rect">
            <a:avLst/>
          </a:prstGeom>
        </p:spPr>
        <p:txBody>
          <a:bodyPr wrap="square">
            <a:spAutoFit/>
          </a:bodyPr>
          <a:lstStyle/>
          <a:p>
            <a:pPr algn="just" rtl="1"/>
            <a:r>
              <a:rPr lang="ar-EG" sz="3300" dirty="0">
                <a:solidFill>
                  <a:prstClr val="white"/>
                </a:solidFill>
              </a:rPr>
              <a:t>وأيضًا كلمة الآب</a:t>
            </a:r>
            <a:endParaRPr lang="fr-FR" sz="3300" dirty="0">
              <a:solidFill>
                <a:prstClr val="white"/>
              </a:solidFill>
            </a:endParaRPr>
          </a:p>
          <a:p>
            <a:pPr algn="just" rtl="1"/>
            <a:r>
              <a:rPr lang="ar-EG" sz="3300" dirty="0">
                <a:solidFill>
                  <a:prstClr val="white"/>
                </a:solidFill>
              </a:rPr>
              <a:t>أتى وتجسد منها. </a:t>
            </a:r>
            <a:endParaRPr lang="fr-FR" sz="3300" dirty="0">
              <a:solidFill>
                <a:prstClr val="white"/>
              </a:solidFill>
            </a:endParaRPr>
          </a:p>
          <a:p>
            <a:pPr algn="just" rtl="1"/>
            <a:r>
              <a:rPr lang="ar-EG" sz="3300" dirty="0">
                <a:solidFill>
                  <a:prstClr val="white"/>
                </a:solidFill>
              </a:rPr>
              <a:t>ولدته بغير تغيير </a:t>
            </a:r>
            <a:endParaRPr lang="fr-FR" sz="3300" dirty="0">
              <a:solidFill>
                <a:prstClr val="white"/>
              </a:solidFill>
            </a:endParaRPr>
          </a:p>
          <a:p>
            <a:pPr algn="just" rtl="1"/>
            <a:r>
              <a:rPr lang="ar-EG" sz="3000" dirty="0">
                <a:solidFill>
                  <a:prstClr val="white"/>
                </a:solidFill>
              </a:rPr>
              <a:t>وزاد هذا الآخر الملاك قائلاً.</a:t>
            </a:r>
            <a:endParaRPr lang="fr-FR" sz="3000" dirty="0">
              <a:solidFill>
                <a:prstClr val="white"/>
              </a:solidFill>
            </a:endParaRPr>
          </a:p>
        </p:txBody>
      </p:sp>
      <p:sp>
        <p:nvSpPr>
          <p:cNvPr id="12" name="Rectangle 11"/>
          <p:cNvSpPr/>
          <p:nvPr/>
        </p:nvSpPr>
        <p:spPr>
          <a:xfrm>
            <a:off x="323528" y="2916108"/>
            <a:ext cx="8496944" cy="1815882"/>
          </a:xfrm>
          <a:prstGeom prst="rect">
            <a:avLst/>
          </a:prstGeom>
        </p:spPr>
        <p:txBody>
          <a:bodyPr wrap="square">
            <a:spAutoFit/>
          </a:bodyPr>
          <a:lstStyle/>
          <a:p>
            <a:pPr algn="ctr"/>
            <a:r>
              <a:rPr lang="fr-FR" sz="2800" b="1" dirty="0">
                <a:solidFill>
                  <a:prstClr val="white"/>
                </a:solidFill>
                <a:latin typeface="Book Antiqua" pitchFamily="18" charset="0"/>
              </a:rPr>
              <a:t>Aussi : « Le Verbe du Père</a:t>
            </a:r>
          </a:p>
          <a:p>
            <a:pPr algn="ctr"/>
            <a:r>
              <a:rPr lang="fr-FR" sz="2800" b="1" dirty="0">
                <a:solidFill>
                  <a:prstClr val="white"/>
                </a:solidFill>
                <a:latin typeface="Book Antiqua" pitchFamily="18" charset="0"/>
              </a:rPr>
              <a:t>Vint, et d’elle Il a pris chair</a:t>
            </a:r>
          </a:p>
          <a:p>
            <a:pPr algn="ctr"/>
            <a:r>
              <a:rPr lang="fr-FR" sz="2800" b="1" dirty="0">
                <a:solidFill>
                  <a:prstClr val="white"/>
                </a:solidFill>
                <a:latin typeface="Book Antiqua" pitchFamily="18" charset="0"/>
              </a:rPr>
              <a:t>Sans changement, elle L’enfanta »</a:t>
            </a:r>
          </a:p>
          <a:p>
            <a:pPr algn="ctr"/>
            <a:r>
              <a:rPr lang="fr-FR" sz="2800" b="1" dirty="0">
                <a:solidFill>
                  <a:prstClr val="white"/>
                </a:solidFill>
                <a:latin typeface="Book Antiqua" pitchFamily="18" charset="0"/>
              </a:rPr>
              <a:t>Et il ajouta ceci :</a:t>
            </a:r>
          </a:p>
        </p:txBody>
      </p:sp>
      <p:sp>
        <p:nvSpPr>
          <p:cNvPr id="20" name="ZoneTexte 19">
            <a:extLst>
              <a:ext uri="{FF2B5EF4-FFF2-40B4-BE49-F238E27FC236}">
                <a16:creationId xmlns:a16="http://schemas.microsoft.com/office/drawing/2014/main" id="{E9938A3F-0555-D7B7-1324-EDE3FB4E39F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EC30947-B5AB-6579-3B8C-1037321C9B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8043128"/>
      </p:ext>
    </p:extLst>
  </p:cSld>
  <p:clrMapOvr>
    <a:overrideClrMapping bg1="lt1" tx1="dk1" bg2="lt2" tx2="dk2" accent1="accent1" accent2="accent2" accent3="accent3" accent4="accent4" accent5="accent5" accent6="accent6" hlink="hlink" folHlink="folHlink"/>
  </p:clrMapOvr>
</p:sld>
</file>

<file path=ppt/slides/slide9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ec`emici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sauouahmef</a:t>
            </a:r>
            <a:r>
              <a:rPr lang="fr-FR" sz="2800" dirty="0">
                <a:solidFill>
                  <a:prstClr val="white"/>
                </a:solidFill>
                <a:latin typeface="CS Avva Shenouda" pitchFamily="34" charset="0"/>
              </a:rPr>
              <a:t> @ </a:t>
            </a:r>
            <a:r>
              <a:rPr lang="fr-FR" sz="2800">
                <a:solidFill>
                  <a:prstClr val="white"/>
                </a:solidFill>
                <a:latin typeface="CS Avva Shenouda" pitchFamily="34" charset="0"/>
              </a:rPr>
              <a:t>je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أنها تلد ابناً </a:t>
            </a:r>
            <a:endParaRPr lang="fr-FR" sz="3300" dirty="0">
              <a:solidFill>
                <a:prstClr val="white"/>
              </a:solidFill>
            </a:endParaRPr>
          </a:p>
          <a:p>
            <a:pPr algn="just" rtl="1"/>
            <a:r>
              <a:rPr lang="ar-EG" sz="3300" dirty="0">
                <a:solidFill>
                  <a:prstClr val="white"/>
                </a:solidFill>
              </a:rPr>
              <a:t>وُيدعى اسمه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الذى تفسيره </a:t>
            </a:r>
            <a:endParaRPr lang="fr-FR" sz="3300" dirty="0">
              <a:solidFill>
                <a:prstClr val="white"/>
              </a:solidFill>
            </a:endParaRPr>
          </a:p>
          <a:p>
            <a:pPr algn="just" rtl="1"/>
            <a:r>
              <a:rPr lang="ar-EG" sz="3300" dirty="0">
                <a:solidFill>
                  <a:prstClr val="white"/>
                </a:solidFill>
              </a:rPr>
              <a:t>الله معنا.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 Elle enfantera un fils</a:t>
            </a:r>
          </a:p>
          <a:p>
            <a:pPr algn="ctr"/>
            <a:r>
              <a:rPr lang="fr-FR" sz="2800" b="1" dirty="0">
                <a:solidFill>
                  <a:prstClr val="white"/>
                </a:solidFill>
                <a:latin typeface="Book Antiqua" pitchFamily="18" charset="0"/>
              </a:rPr>
              <a:t>Qu’on nommera Emmanuel</a:t>
            </a:r>
          </a:p>
          <a:p>
            <a:pPr algn="ctr"/>
            <a:r>
              <a:rPr lang="fr-FR" sz="2800" b="1" dirty="0">
                <a:solidFill>
                  <a:prstClr val="white"/>
                </a:solidFill>
                <a:latin typeface="Book Antiqua" pitchFamily="18" charset="0"/>
              </a:rPr>
              <a:t>Et sa signification : </a:t>
            </a:r>
          </a:p>
          <a:p>
            <a:pPr algn="ctr"/>
            <a:r>
              <a:rPr lang="fr-FR" sz="2800" b="1" dirty="0">
                <a:solidFill>
                  <a:prstClr val="white"/>
                </a:solidFill>
                <a:latin typeface="Book Antiqua" pitchFamily="18" charset="0"/>
              </a:rPr>
              <a:t>Est que Dieu est avec nous</a:t>
            </a:r>
          </a:p>
        </p:txBody>
      </p:sp>
      <p:sp>
        <p:nvSpPr>
          <p:cNvPr id="20" name="ZoneTexte 19">
            <a:extLst>
              <a:ext uri="{FF2B5EF4-FFF2-40B4-BE49-F238E27FC236}">
                <a16:creationId xmlns:a16="http://schemas.microsoft.com/office/drawing/2014/main" id="{66C0752E-F916-54D1-187A-6D1FD90A4F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CA541E1-ABF5-06CB-687A-8C0FE74C3E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987871"/>
      </p:ext>
    </p:extLst>
  </p:cSld>
  <p:clrMapOvr>
    <a:overrideClrMapping bg1="lt1" tx1="dk1" bg2="lt2" tx2="dk2" accent1="accent1" accent2="accent2" accent3="accent3" accent4="accent4" accent5="accent5" accent6="accent6" hlink="hlink" folHlink="folHlink"/>
  </p:clrMapOvr>
</p:sld>
</file>

<file path=ppt/slides/slide9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ek`emou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je I=y=c </a:t>
            </a:r>
            <a:r>
              <a:rPr lang="fr-FR" sz="2800">
                <a:solidFill>
                  <a:prstClr val="white"/>
                </a:solidFill>
                <a:latin typeface="CS Avva Shenouda" pitchFamily="34" charset="0"/>
              </a:rPr>
              <a:t>@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nou`anomi`a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وأيضًا تدعو </a:t>
            </a:r>
            <a:endParaRPr lang="fr-FR" sz="3300" dirty="0">
              <a:solidFill>
                <a:prstClr val="white"/>
              </a:solidFill>
            </a:endParaRPr>
          </a:p>
          <a:p>
            <a:pPr algn="just" rtl="1"/>
            <a:r>
              <a:rPr lang="ar-EG" sz="3300" dirty="0">
                <a:solidFill>
                  <a:prstClr val="white"/>
                </a:solidFill>
              </a:rPr>
              <a:t>اسمه يسوع </a:t>
            </a:r>
            <a:endParaRPr lang="fr-FR" sz="3300" dirty="0">
              <a:solidFill>
                <a:prstClr val="white"/>
              </a:solidFill>
            </a:endParaRPr>
          </a:p>
          <a:p>
            <a:pPr algn="just" rtl="1"/>
            <a:r>
              <a:rPr lang="ar-EG" sz="3300" dirty="0">
                <a:solidFill>
                  <a:prstClr val="white"/>
                </a:solidFill>
              </a:rPr>
              <a:t>وهو الذى يخلص شعبه </a:t>
            </a:r>
            <a:endParaRPr lang="fr-FR" sz="3300" dirty="0">
              <a:solidFill>
                <a:prstClr val="white"/>
              </a:solidFill>
            </a:endParaRPr>
          </a:p>
          <a:p>
            <a:pPr algn="just" rtl="1"/>
            <a:r>
              <a:rPr lang="ar-EG" sz="3300" dirty="0">
                <a:solidFill>
                  <a:prstClr val="white"/>
                </a:solidFill>
              </a:rPr>
              <a:t>من خطاياهم.</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Aussi Tu L'appelleras</a:t>
            </a:r>
          </a:p>
          <a:p>
            <a:pPr algn="ctr"/>
            <a:r>
              <a:rPr lang="fr-FR" sz="2800" b="1" dirty="0">
                <a:solidFill>
                  <a:prstClr val="white"/>
                </a:solidFill>
                <a:latin typeface="Book Antiqua" pitchFamily="18" charset="0"/>
              </a:rPr>
              <a:t>Tu L‘appelleras Jésus</a:t>
            </a:r>
          </a:p>
          <a:p>
            <a:pPr algn="ctr"/>
            <a:r>
              <a:rPr lang="fr-FR" sz="2800" b="1" dirty="0">
                <a:solidFill>
                  <a:prstClr val="white"/>
                </a:solidFill>
                <a:latin typeface="Book Antiqua" pitchFamily="18" charset="0"/>
              </a:rPr>
              <a:t>Car c’est Lui qui sauvera</a:t>
            </a:r>
          </a:p>
          <a:p>
            <a:pPr algn="ctr"/>
            <a:r>
              <a:rPr lang="fr-FR" sz="2800" b="1" dirty="0">
                <a:solidFill>
                  <a:prstClr val="white"/>
                </a:solidFill>
                <a:latin typeface="Book Antiqua" pitchFamily="18" charset="0"/>
              </a:rPr>
              <a:t>Son peuple de ses péchés. »</a:t>
            </a:r>
          </a:p>
        </p:txBody>
      </p:sp>
      <p:sp>
        <p:nvSpPr>
          <p:cNvPr id="20" name="ZoneTexte 19">
            <a:extLst>
              <a:ext uri="{FF2B5EF4-FFF2-40B4-BE49-F238E27FC236}">
                <a16:creationId xmlns:a16="http://schemas.microsoft.com/office/drawing/2014/main" id="{325E4695-7CEF-00E3-5201-EFD4CCC41D8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C18DF50-F509-52CB-A0C0-B85C9C784B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0167674"/>
      </p:ext>
    </p:extLst>
  </p:cSld>
  <p:clrMapOvr>
    <a:overrideClrMapping bg1="lt1" tx1="dk1" bg2="lt2" tx2="dk2" accent1="accent1" accent2="accent2" accent3="accent3" accent4="accent4" accent5="accent5" accent6="accent6" hlink="hlink" folHlink="folHlink"/>
  </p:clrMapOvr>
</p:sld>
</file>

<file path=ppt/slides/slide9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Icje</a:t>
            </a:r>
            <a:r>
              <a:rPr lang="fr-FR" sz="2800" dirty="0">
                <a:solidFill>
                  <a:prstClr val="white"/>
                </a:solidFill>
                <a:latin typeface="CS Avva Shenouda" pitchFamily="34" charset="0"/>
              </a:rPr>
              <a:t> de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fnanohem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oumetjwri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nnen`anomi`a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marencouwnf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outajro</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فإذ صرنا نحن شعبه </a:t>
            </a:r>
            <a:endParaRPr lang="fr-FR" sz="3300" dirty="0">
              <a:solidFill>
                <a:prstClr val="white"/>
              </a:solidFill>
            </a:endParaRPr>
          </a:p>
          <a:p>
            <a:pPr algn="just" rtl="1"/>
            <a:r>
              <a:rPr lang="ar-EG" sz="3300" dirty="0">
                <a:solidFill>
                  <a:prstClr val="white"/>
                </a:solidFill>
              </a:rPr>
              <a:t>فهو يخلصنا بقوة </a:t>
            </a:r>
            <a:endParaRPr lang="fr-FR" sz="3300" dirty="0">
              <a:solidFill>
                <a:prstClr val="white"/>
              </a:solidFill>
            </a:endParaRPr>
          </a:p>
          <a:p>
            <a:pPr algn="just" rtl="1"/>
            <a:r>
              <a:rPr lang="ar-EG" sz="3300" dirty="0">
                <a:solidFill>
                  <a:prstClr val="white"/>
                </a:solidFill>
              </a:rPr>
              <a:t>ويغفر آثامنا </a:t>
            </a:r>
            <a:endParaRPr lang="fr-FR" sz="3300" dirty="0">
              <a:solidFill>
                <a:prstClr val="white"/>
              </a:solidFill>
            </a:endParaRPr>
          </a:p>
          <a:p>
            <a:pPr algn="just" rtl="1"/>
            <a:r>
              <a:rPr lang="ar-EG" sz="3300" dirty="0">
                <a:solidFill>
                  <a:prstClr val="white"/>
                </a:solidFill>
              </a:rPr>
              <a:t>فلنعرفه بثبات.</a:t>
            </a:r>
            <a:endParaRPr lang="fr-FR" sz="3300" dirty="0">
              <a:solidFill>
                <a:prstClr val="white"/>
              </a:solidFill>
            </a:endParaRPr>
          </a:p>
        </p:txBody>
      </p:sp>
      <p:sp>
        <p:nvSpPr>
          <p:cNvPr id="12" name="Rectangle 11"/>
          <p:cNvSpPr/>
          <p:nvPr/>
        </p:nvSpPr>
        <p:spPr>
          <a:xfrm>
            <a:off x="323528" y="2931790"/>
            <a:ext cx="8509588" cy="1815882"/>
          </a:xfrm>
          <a:prstGeom prst="rect">
            <a:avLst/>
          </a:prstGeom>
        </p:spPr>
        <p:txBody>
          <a:bodyPr wrap="square">
            <a:spAutoFit/>
          </a:bodyPr>
          <a:lstStyle/>
          <a:p>
            <a:pPr algn="ctr"/>
            <a:r>
              <a:rPr lang="fr-FR" sz="2800" b="1" dirty="0">
                <a:solidFill>
                  <a:prstClr val="white"/>
                </a:solidFill>
                <a:latin typeface="Book Antiqua" pitchFamily="18" charset="0"/>
              </a:rPr>
              <a:t>Puisque nous sommes son peuple</a:t>
            </a:r>
          </a:p>
          <a:p>
            <a:pPr algn="ctr"/>
            <a:r>
              <a:rPr lang="fr-FR" sz="2800" b="1" dirty="0">
                <a:solidFill>
                  <a:prstClr val="white"/>
                </a:solidFill>
                <a:latin typeface="Book Antiqua" pitchFamily="18" charset="0"/>
              </a:rPr>
              <a:t>Avec force, Il nous sauvera</a:t>
            </a:r>
          </a:p>
          <a:p>
            <a:pPr algn="ctr"/>
            <a:r>
              <a:rPr lang="fr-FR" sz="2800" b="1" dirty="0">
                <a:solidFill>
                  <a:prstClr val="white"/>
                </a:solidFill>
                <a:latin typeface="Book Antiqua" pitchFamily="18" charset="0"/>
              </a:rPr>
              <a:t>Et Il remettra nos fautes</a:t>
            </a:r>
          </a:p>
          <a:p>
            <a:pPr algn="ctr"/>
            <a:r>
              <a:rPr lang="fr-FR" sz="2800" b="1" dirty="0">
                <a:solidFill>
                  <a:prstClr val="white"/>
                </a:solidFill>
                <a:latin typeface="Book Antiqua" pitchFamily="18" charset="0"/>
              </a:rPr>
              <a:t>Connaissons-Le fermement.</a:t>
            </a:r>
          </a:p>
        </p:txBody>
      </p:sp>
      <p:sp>
        <p:nvSpPr>
          <p:cNvPr id="20" name="ZoneTexte 19">
            <a:extLst>
              <a:ext uri="{FF2B5EF4-FFF2-40B4-BE49-F238E27FC236}">
                <a16:creationId xmlns:a16="http://schemas.microsoft.com/office/drawing/2014/main" id="{6E8B758A-562C-5B96-A783-DDA2E7E8B2C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6DB982F-B409-9AF5-92AD-9709890CCD7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3436322"/>
      </p:ext>
    </p:extLst>
  </p:cSld>
  <p:clrMapOvr>
    <a:overrideClrMapping bg1="lt1" tx1="dk1" bg2="lt2" tx2="dk2" accent1="accent1" accent2="accent2" accent3="accent3" accent4="accent4" accent5="accent5" accent6="accent6" hlink="hlink" folHlink="folHlink"/>
  </p:clrMapOvr>
</p:sld>
</file>

<file path=ppt/slides/slide9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a:solidFill>
                  <a:prstClr val="white"/>
                </a:solidFill>
                <a:latin typeface="CS Avva Shenouda" pitchFamily="34" charset="0"/>
              </a:rPr>
              <a:t>Je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oumet`atsib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er`prepi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لأنه هو الله بالحقيقة </a:t>
            </a:r>
            <a:endParaRPr lang="fr-FR" sz="3300" dirty="0">
              <a:solidFill>
                <a:prstClr val="white"/>
              </a:solidFill>
            </a:endParaRPr>
          </a:p>
          <a:p>
            <a:pPr algn="just" rtl="1"/>
            <a:r>
              <a:rPr lang="ar-EG" sz="3300" dirty="0">
                <a:solidFill>
                  <a:prstClr val="white"/>
                </a:solidFill>
              </a:rPr>
              <a:t>تأنس بغير تغيير </a:t>
            </a:r>
            <a:endParaRPr lang="fr-FR" sz="3300" dirty="0">
              <a:solidFill>
                <a:prstClr val="white"/>
              </a:solidFill>
            </a:endParaRPr>
          </a:p>
          <a:p>
            <a:pPr algn="just" rtl="1"/>
            <a:r>
              <a:rPr lang="ar-EG" sz="3300" dirty="0">
                <a:solidFill>
                  <a:prstClr val="white"/>
                </a:solidFill>
              </a:rPr>
              <a:t>المجد يليق به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12" name="Rectangle 11"/>
          <p:cNvSpPr/>
          <p:nvPr/>
        </p:nvSpPr>
        <p:spPr>
          <a:xfrm>
            <a:off x="1493658"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vraiment c’est notre Dieu</a:t>
            </a:r>
          </a:p>
          <a:p>
            <a:pPr algn="ctr"/>
            <a:r>
              <a:rPr lang="fr-FR" sz="2800" b="1" dirty="0">
                <a:solidFill>
                  <a:prstClr val="white"/>
                </a:solidFill>
                <a:latin typeface="Book Antiqua" pitchFamily="18" charset="0"/>
              </a:rPr>
              <a:t>Sans changement, Il devint homme</a:t>
            </a:r>
          </a:p>
          <a:p>
            <a:pPr algn="ctr"/>
            <a:r>
              <a:rPr lang="fr-FR" sz="2800" b="1" dirty="0">
                <a:solidFill>
                  <a:prstClr val="white"/>
                </a:solidFill>
                <a:latin typeface="Book Antiqua" pitchFamily="18" charset="0"/>
              </a:rPr>
              <a:t>Et à Lui convient la gloire</a:t>
            </a:r>
          </a:p>
          <a:p>
            <a:pPr algn="ctr"/>
            <a:r>
              <a:rPr lang="fr-FR" sz="2800" b="1" dirty="0">
                <a:solidFill>
                  <a:prstClr val="white"/>
                </a:solidFill>
                <a:latin typeface="Book Antiqua" pitchFamily="18" charset="0"/>
              </a:rPr>
              <a:t>Dès maintenant et à jamais.</a:t>
            </a:r>
          </a:p>
        </p:txBody>
      </p:sp>
      <p:sp>
        <p:nvSpPr>
          <p:cNvPr id="20" name="ZoneTexte 19">
            <a:extLst>
              <a:ext uri="{FF2B5EF4-FFF2-40B4-BE49-F238E27FC236}">
                <a16:creationId xmlns:a16="http://schemas.microsoft.com/office/drawing/2014/main" id="{D0C80B93-7F93-CA5C-076E-898730D63F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8395494-79DC-8D4B-97BD-23DF57BA7B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8645731"/>
      </p:ext>
    </p:extLst>
  </p:cSld>
  <p:clrMapOvr>
    <a:overrideClrMapping bg1="lt1" tx1="dk1" bg2="lt2" tx2="dk2" accent1="accent1" accent2="accent2" accent3="accent3" accent4="accent4" accent5="accent5" accent6="accent6" hlink="hlink" folHlink="folHlink"/>
  </p:clrMapOvr>
</p:sld>
</file>

<file path=ppt/slides/slide9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endParaRPr lang="fr-FR" sz="3300" dirty="0">
              <a:solidFill>
                <a:prstClr val="white"/>
              </a:solidFill>
            </a:endParaRPr>
          </a:p>
          <a:p>
            <a:pPr algn="just" rtl="1"/>
            <a:r>
              <a:rPr lang="ar-EG" sz="3300" dirty="0" err="1">
                <a:solidFill>
                  <a:prstClr val="white"/>
                </a:solidFill>
              </a:rPr>
              <a:t>الحقيقى</a:t>
            </a:r>
            <a:r>
              <a:rPr lang="ar-EG" sz="3300" dirty="0">
                <a:solidFill>
                  <a:prstClr val="white"/>
                </a:solidFill>
              </a:rPr>
              <a:t> 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7A957659-1EC3-A2BE-049F-FDB763858C2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798B0BE-AE97-D237-DE0D-114C60896B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2838004"/>
      </p:ext>
    </p:extLst>
  </p:cSld>
  <p:clrMapOvr>
    <a:overrideClrMapping bg1="lt1" tx1="dk1" bg2="lt2" tx2="dk2" accent1="accent1" accent2="accent2" accent3="accent3" accent4="accent4" accent5="accent5" accent6="accent6" hlink="hlink" folHlink="folHlink"/>
  </p:clrMapOvr>
</p:sld>
</file>

<file path=ppt/slides/slide9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ninakhi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nsouer`svyri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Mari`a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يا للطلقات الالهية </a:t>
            </a:r>
            <a:endParaRPr lang="fr-FR" sz="3300" dirty="0">
              <a:solidFill>
                <a:prstClr val="white"/>
              </a:solidFill>
            </a:endParaRPr>
          </a:p>
          <a:p>
            <a:pPr algn="just" rtl="1"/>
            <a:r>
              <a:rPr lang="ar-EG" sz="3300" dirty="0">
                <a:solidFill>
                  <a:prstClr val="white"/>
                </a:solidFill>
              </a:rPr>
              <a:t>العجيبة </a:t>
            </a:r>
            <a:r>
              <a:rPr lang="ar-EG" sz="3300" dirty="0" err="1">
                <a:solidFill>
                  <a:prstClr val="white"/>
                </a:solidFill>
              </a:rPr>
              <a:t>التى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لوالدة الاله مريم </a:t>
            </a:r>
            <a:endParaRPr lang="fr-FR" sz="3300" dirty="0">
              <a:solidFill>
                <a:prstClr val="white"/>
              </a:solidFill>
            </a:endParaRPr>
          </a:p>
          <a:p>
            <a:pPr algn="just" rtl="1"/>
            <a:r>
              <a:rPr lang="ar-EG" sz="3300" dirty="0">
                <a:solidFill>
                  <a:prstClr val="white"/>
                </a:solidFill>
              </a:rPr>
              <a:t>العذراء كل حين.</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Oh ! les prodigieux élans</a:t>
            </a:r>
          </a:p>
          <a:p>
            <a:pPr algn="ctr"/>
            <a:r>
              <a:rPr lang="fr-FR" sz="2800" b="1" dirty="0">
                <a:solidFill>
                  <a:prstClr val="white"/>
                </a:solidFill>
                <a:latin typeface="Book Antiqua" pitchFamily="18" charset="0"/>
              </a:rPr>
              <a:t>Merveilleux élans divins</a:t>
            </a:r>
          </a:p>
          <a:p>
            <a:pPr algn="ctr"/>
            <a:r>
              <a:rPr lang="fr-FR" sz="2800" b="1" dirty="0">
                <a:solidFill>
                  <a:prstClr val="white"/>
                </a:solidFill>
                <a:latin typeface="Book Antiqua" pitchFamily="18" charset="0"/>
              </a:rPr>
              <a:t>De Marie, Mère de Dieu</a:t>
            </a:r>
          </a:p>
          <a:p>
            <a:pPr algn="ctr"/>
            <a:r>
              <a:rPr lang="fr-FR" sz="2800" b="1" dirty="0">
                <a:solidFill>
                  <a:prstClr val="white"/>
                </a:solidFill>
                <a:latin typeface="Book Antiqua" pitchFamily="18" charset="0"/>
              </a:rPr>
              <a:t>Toujours Vierge en tout temps.</a:t>
            </a:r>
          </a:p>
        </p:txBody>
      </p:sp>
      <p:sp>
        <p:nvSpPr>
          <p:cNvPr id="20" name="ZoneTexte 19">
            <a:extLst>
              <a:ext uri="{FF2B5EF4-FFF2-40B4-BE49-F238E27FC236}">
                <a16:creationId xmlns:a16="http://schemas.microsoft.com/office/drawing/2014/main" id="{6F164B5D-3799-5534-3CAF-84C25E350A6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5A7C9F0-2DFF-8B20-B513-C6028A873A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2993538"/>
      </p:ext>
    </p:extLst>
  </p:cSld>
  <p:clrMapOvr>
    <a:overrideClrMapping bg1="lt1" tx1="dk1" bg2="lt2" tx2="dk2" accent1="accent1" accent2="accent2" accent3="accent3" accent4="accent4" accent5="accent5" accent6="accent6" hlink="hlink" folHlink="folHlink"/>
  </p:clrMapOvr>
</p:sld>
</file>

<file path=ppt/slides/slide9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`eau`i </a:t>
            </a:r>
            <a:r>
              <a:rPr lang="fr-FR" sz="2800" dirty="0" err="1">
                <a:solidFill>
                  <a:prstClr val="white"/>
                </a:solidFill>
                <a:latin typeface="CS Avva Shenouda" pitchFamily="34" charset="0"/>
              </a:rPr>
              <a:t>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oupar;eni`a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oujinmici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هذه التى منها </a:t>
            </a:r>
            <a:endParaRPr lang="fr-FR" sz="3300" dirty="0">
              <a:solidFill>
                <a:prstClr val="white"/>
              </a:solidFill>
            </a:endParaRPr>
          </a:p>
          <a:p>
            <a:pPr algn="just" rtl="1"/>
            <a:r>
              <a:rPr lang="ar-EG" sz="3300" dirty="0">
                <a:solidFill>
                  <a:prstClr val="white"/>
                </a:solidFill>
              </a:rPr>
              <a:t>اجتمع معاً </a:t>
            </a:r>
            <a:endParaRPr lang="fr-FR" sz="3300" dirty="0">
              <a:solidFill>
                <a:prstClr val="white"/>
              </a:solidFill>
            </a:endParaRPr>
          </a:p>
          <a:p>
            <a:pPr algn="just" rtl="1"/>
            <a:r>
              <a:rPr lang="ar-EG" sz="3300" dirty="0">
                <a:solidFill>
                  <a:prstClr val="white"/>
                </a:solidFill>
              </a:rPr>
              <a:t>بتولية بلا دنس </a:t>
            </a:r>
            <a:endParaRPr lang="fr-FR" sz="3300" dirty="0">
              <a:solidFill>
                <a:prstClr val="white"/>
              </a:solidFill>
            </a:endParaRPr>
          </a:p>
          <a:p>
            <a:pPr algn="just" rtl="1"/>
            <a:r>
              <a:rPr lang="ar-EG" sz="3300" dirty="0">
                <a:solidFill>
                  <a:prstClr val="white"/>
                </a:solidFill>
              </a:rPr>
              <a:t>وميلاد حقيقي</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C’est par elle que s’assemblèrent</a:t>
            </a:r>
          </a:p>
          <a:p>
            <a:pPr algn="ctr"/>
            <a:r>
              <a:rPr lang="fr-FR" sz="2800" b="1" dirty="0">
                <a:solidFill>
                  <a:prstClr val="white"/>
                </a:solidFill>
                <a:latin typeface="Book Antiqua" pitchFamily="18" charset="0"/>
              </a:rPr>
              <a:t>S’assemblèrent en une personne</a:t>
            </a:r>
          </a:p>
          <a:p>
            <a:pPr algn="ctr"/>
            <a:r>
              <a:rPr lang="fr-FR" sz="2800" b="1" dirty="0">
                <a:solidFill>
                  <a:prstClr val="white"/>
                </a:solidFill>
                <a:latin typeface="Book Antiqua" pitchFamily="18" charset="0"/>
              </a:rPr>
              <a:t>Virginité sans souillure</a:t>
            </a:r>
          </a:p>
          <a:p>
            <a:pPr algn="ctr"/>
            <a:r>
              <a:rPr lang="fr-FR" sz="2800" b="1" dirty="0">
                <a:solidFill>
                  <a:prstClr val="white"/>
                </a:solidFill>
                <a:latin typeface="Book Antiqua" pitchFamily="18" charset="0"/>
              </a:rPr>
              <a:t>Et naissance véritable.</a:t>
            </a:r>
          </a:p>
        </p:txBody>
      </p:sp>
      <p:sp>
        <p:nvSpPr>
          <p:cNvPr id="20" name="ZoneTexte 19">
            <a:extLst>
              <a:ext uri="{FF2B5EF4-FFF2-40B4-BE49-F238E27FC236}">
                <a16:creationId xmlns:a16="http://schemas.microsoft.com/office/drawing/2014/main" id="{CD630342-6D88-A822-8F6D-E6DD9BDF790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8756722-3907-5061-CF16-3DC07AFFA1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1007868"/>
      </p:ext>
    </p:extLst>
  </p:cSld>
  <p:clrMapOvr>
    <a:overrideClrMapping bg1="lt1" tx1="dk1" bg2="lt2" tx2="dk2" accent1="accent1" accent2="accent2" accent3="accent3" accent4="accent4" accent5="accent5" accent6="accent6" hlink="hlink" folHlink="folHlink"/>
  </p:clrMapOvr>
</p:sld>
</file>

<file path=ppt/slides/slide9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Ou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ougamoc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ersorp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epijinmici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pijinmici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ntecpar;enia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لأنه لم يسبق </a:t>
            </a:r>
            <a:endParaRPr lang="fr-FR" sz="3300" dirty="0">
              <a:solidFill>
                <a:prstClr val="white"/>
              </a:solidFill>
            </a:endParaRPr>
          </a:p>
          <a:p>
            <a:pPr algn="just" rtl="1"/>
            <a:r>
              <a:rPr lang="ar-EG" sz="3300" dirty="0">
                <a:solidFill>
                  <a:prstClr val="white"/>
                </a:solidFill>
              </a:rPr>
              <a:t>الميلاد زواج </a:t>
            </a:r>
            <a:endParaRPr lang="fr-FR" sz="3300" dirty="0">
              <a:solidFill>
                <a:prstClr val="white"/>
              </a:solidFill>
            </a:endParaRPr>
          </a:p>
          <a:p>
            <a:pPr algn="just" rtl="1"/>
            <a:r>
              <a:rPr lang="ar-EG" sz="3300" dirty="0">
                <a:solidFill>
                  <a:prstClr val="white"/>
                </a:solidFill>
              </a:rPr>
              <a:t>ولم يحل الميلاد </a:t>
            </a:r>
            <a:endParaRPr lang="fr-FR" sz="3300" dirty="0">
              <a:solidFill>
                <a:prstClr val="white"/>
              </a:solidFill>
            </a:endParaRPr>
          </a:p>
          <a:p>
            <a:pPr algn="just" rtl="1"/>
            <a:r>
              <a:rPr lang="ar-EG" sz="3300" dirty="0">
                <a:solidFill>
                  <a:prstClr val="white"/>
                </a:solidFill>
              </a:rPr>
              <a:t>أيضًا بتوليتها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jamais aucun mariage</a:t>
            </a:r>
          </a:p>
          <a:p>
            <a:pPr algn="ctr"/>
            <a:r>
              <a:rPr lang="fr-FR" sz="2800" b="1" dirty="0">
                <a:solidFill>
                  <a:prstClr val="white"/>
                </a:solidFill>
                <a:latin typeface="Book Antiqua" pitchFamily="18" charset="0"/>
              </a:rPr>
              <a:t>Ne précéda la naissance</a:t>
            </a:r>
          </a:p>
          <a:p>
            <a:pPr algn="ctr"/>
            <a:r>
              <a:rPr lang="fr-FR" sz="2800" b="1" dirty="0">
                <a:solidFill>
                  <a:prstClr val="white"/>
                </a:solidFill>
                <a:latin typeface="Book Antiqua" pitchFamily="18" charset="0"/>
              </a:rPr>
              <a:t>La naissance n’avait pas</a:t>
            </a:r>
          </a:p>
          <a:p>
            <a:pPr algn="ctr"/>
            <a:r>
              <a:rPr lang="fr-FR" sz="2800" b="1" dirty="0">
                <a:solidFill>
                  <a:prstClr val="white"/>
                </a:solidFill>
                <a:latin typeface="Book Antiqua" pitchFamily="18" charset="0"/>
              </a:rPr>
              <a:t>Rompu sa virginité</a:t>
            </a:r>
          </a:p>
        </p:txBody>
      </p:sp>
      <p:sp>
        <p:nvSpPr>
          <p:cNvPr id="20" name="ZoneTexte 19">
            <a:extLst>
              <a:ext uri="{FF2B5EF4-FFF2-40B4-BE49-F238E27FC236}">
                <a16:creationId xmlns:a16="http://schemas.microsoft.com/office/drawing/2014/main" id="{D9A1508A-FFE4-339C-F5B6-CD6713A629F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A391776-1CB8-0E36-A57D-ED5CB05EBA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109995"/>
      </p:ext>
    </p:extLst>
  </p:cSld>
  <p:clrMapOvr>
    <a:overrideClrMapping bg1="lt1" tx1="dk1" bg2="lt2" tx2="dk2" accent1="accent1" accent2="accent2" accent3="accent3" accent4="accent4" accent5="accent5" accent6="accent6" hlink="hlink" folHlink="folHlink"/>
  </p:clrMapOvr>
</p:sld>
</file>

<file path=ppt/slides/slide9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Vy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Nou] @ `</a:t>
            </a:r>
            <a:r>
              <a:rPr lang="fr-FR" sz="2800" dirty="0" err="1">
                <a:solidFill>
                  <a:prstClr val="white"/>
                </a:solidFill>
                <a:latin typeface="CS Avva Shenouda" pitchFamily="34" charset="0"/>
              </a:rPr>
              <a:t>apa;yc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aumacf</a:t>
            </a:r>
            <a:r>
              <a:rPr lang="fr-FR" sz="2800" dirty="0">
                <a:solidFill>
                  <a:prstClr val="white"/>
                </a:solidFill>
                <a:latin typeface="CS Avva Shenouda" pitchFamily="34" charset="0"/>
              </a:rPr>
              <a:t> on kata </a:t>
            </a:r>
            <a:r>
              <a:rPr lang="fr-FR" sz="2800" dirty="0" err="1">
                <a:solidFill>
                  <a:prstClr val="white"/>
                </a:solidFill>
                <a:latin typeface="CS Avva Shenouda" pitchFamily="34" charset="0"/>
              </a:rPr>
              <a:t>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apa;yc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لأن الذى وُلد إله </a:t>
            </a:r>
            <a:endParaRPr lang="fr-FR" sz="3300" dirty="0">
              <a:solidFill>
                <a:prstClr val="white"/>
              </a:solidFill>
            </a:endParaRPr>
          </a:p>
          <a:p>
            <a:pPr algn="just" rtl="1"/>
            <a:r>
              <a:rPr lang="ar-EG" sz="3300" dirty="0">
                <a:solidFill>
                  <a:prstClr val="white"/>
                </a:solidFill>
              </a:rPr>
              <a:t>بغير ألم من الآب </a:t>
            </a:r>
            <a:endParaRPr lang="fr-FR" sz="3300" dirty="0">
              <a:solidFill>
                <a:prstClr val="white"/>
              </a:solidFill>
            </a:endParaRPr>
          </a:p>
          <a:p>
            <a:pPr algn="just" rtl="1"/>
            <a:r>
              <a:rPr lang="ar-EG" sz="3300" dirty="0">
                <a:solidFill>
                  <a:prstClr val="white"/>
                </a:solidFill>
              </a:rPr>
              <a:t>وُلد أيضاً حسب الجسد </a:t>
            </a:r>
            <a:endParaRPr lang="fr-FR" sz="3300" dirty="0">
              <a:solidFill>
                <a:prstClr val="white"/>
              </a:solidFill>
            </a:endParaRPr>
          </a:p>
          <a:p>
            <a:pPr algn="just" rtl="1"/>
            <a:r>
              <a:rPr lang="ar-EG" sz="3300" dirty="0">
                <a:solidFill>
                  <a:prstClr val="white"/>
                </a:solidFill>
              </a:rPr>
              <a:t>بغير ألم من العذراء.</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Celui qui en tant que Dieu</a:t>
            </a:r>
          </a:p>
          <a:p>
            <a:pPr algn="ctr"/>
            <a:r>
              <a:rPr lang="fr-FR" sz="2800" b="1" dirty="0">
                <a:solidFill>
                  <a:prstClr val="white"/>
                </a:solidFill>
                <a:latin typeface="Book Antiqua" pitchFamily="18" charset="0"/>
              </a:rPr>
              <a:t>Est né sans passion, du Père</a:t>
            </a:r>
          </a:p>
          <a:p>
            <a:pPr algn="ctr"/>
            <a:r>
              <a:rPr lang="fr-FR" sz="2800" b="1" dirty="0">
                <a:solidFill>
                  <a:prstClr val="white"/>
                </a:solidFill>
                <a:latin typeface="Book Antiqua" pitchFamily="18" charset="0"/>
              </a:rPr>
              <a:t>Naquit aussi sans passion</a:t>
            </a:r>
          </a:p>
          <a:p>
            <a:pPr algn="ctr"/>
            <a:r>
              <a:rPr lang="fr-FR" sz="2800" b="1" dirty="0">
                <a:solidFill>
                  <a:prstClr val="white"/>
                </a:solidFill>
                <a:latin typeface="Book Antiqua" pitchFamily="18" charset="0"/>
              </a:rPr>
              <a:t>Selon la chair, par la Vierge.</a:t>
            </a:r>
          </a:p>
        </p:txBody>
      </p:sp>
      <p:sp>
        <p:nvSpPr>
          <p:cNvPr id="20" name="ZoneTexte 19">
            <a:extLst>
              <a:ext uri="{FF2B5EF4-FFF2-40B4-BE49-F238E27FC236}">
                <a16:creationId xmlns:a16="http://schemas.microsoft.com/office/drawing/2014/main" id="{72EA90CB-4DF3-898A-DEE1-11F83A0BA9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A64EFA5A-A0A8-A48D-573D-2F5FDEFC8C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4348152"/>
      </p:ext>
    </p:extLst>
  </p:cSld>
  <p:clrMapOvr>
    <a:overrideClrMapping bg1="lt1" tx1="dk1" bg2="lt2" tx2="dk2" accent1="accent1" accent2="accent2" accent3="accent3" accent4="accent4" accent5="accent5" accent6="accent6" hlink="hlink" folHlink="folHlink"/>
  </p:clrMapOvr>
</p:sld>
</file>

<file path=ppt/slides/slide9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Ouai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oume;nou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oumetrwmi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eu,w</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euer;e`ologin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اتحاد الاثنين </a:t>
            </a:r>
            <a:endParaRPr lang="fr-FR" sz="3300" dirty="0">
              <a:solidFill>
                <a:prstClr val="white"/>
              </a:solidFill>
            </a:endParaRPr>
          </a:p>
          <a:p>
            <a:pPr algn="just" rtl="1"/>
            <a:r>
              <a:rPr lang="ar-EG" sz="3300" dirty="0">
                <a:solidFill>
                  <a:prstClr val="white"/>
                </a:solidFill>
              </a:rPr>
              <a:t>لاهوت وناسوت. </a:t>
            </a:r>
            <a:endParaRPr lang="fr-FR" sz="3300" dirty="0">
              <a:solidFill>
                <a:prstClr val="white"/>
              </a:solidFill>
            </a:endParaRPr>
          </a:p>
          <a:p>
            <a:pPr algn="just" rtl="1"/>
            <a:r>
              <a:rPr lang="ar-EG" sz="3300" dirty="0">
                <a:solidFill>
                  <a:prstClr val="white"/>
                </a:solidFill>
              </a:rPr>
              <a:t>ولهذا سجد له المجوس. </a:t>
            </a:r>
            <a:endParaRPr lang="fr-FR" sz="3300" dirty="0">
              <a:solidFill>
                <a:prstClr val="white"/>
              </a:solidFill>
            </a:endParaRPr>
          </a:p>
          <a:p>
            <a:pPr algn="just" rtl="1"/>
            <a:r>
              <a:rPr lang="ar-EG" sz="3300" dirty="0">
                <a:solidFill>
                  <a:prstClr val="white"/>
                </a:solidFill>
              </a:rPr>
              <a:t>ساكتين وناطقين بلاهوته.</a:t>
            </a:r>
            <a:endParaRPr lang="fr-FR" sz="3300" dirty="0">
              <a:solidFill>
                <a:prstClr val="white"/>
              </a:solidFill>
            </a:endParaRPr>
          </a:p>
        </p:txBody>
      </p:sp>
      <p:sp>
        <p:nvSpPr>
          <p:cNvPr id="12" name="Rectangle 11"/>
          <p:cNvSpPr/>
          <p:nvPr/>
        </p:nvSpPr>
        <p:spPr>
          <a:xfrm>
            <a:off x="1385646" y="2859782"/>
            <a:ext cx="6523499" cy="1815882"/>
          </a:xfrm>
          <a:prstGeom prst="rect">
            <a:avLst/>
          </a:prstGeom>
        </p:spPr>
        <p:txBody>
          <a:bodyPr wrap="square">
            <a:spAutoFit/>
          </a:bodyPr>
          <a:lstStyle/>
          <a:p>
            <a:pPr algn="ctr"/>
            <a:r>
              <a:rPr lang="fr-FR" sz="2800" b="1" dirty="0">
                <a:solidFill>
                  <a:prstClr val="white"/>
                </a:solidFill>
                <a:latin typeface="Book Antiqua" pitchFamily="18" charset="0"/>
              </a:rPr>
              <a:t>Et Il est l’Union de deux : </a:t>
            </a:r>
          </a:p>
          <a:p>
            <a:pPr algn="ctr"/>
            <a:r>
              <a:rPr lang="fr-FR" sz="2800" b="1" dirty="0">
                <a:solidFill>
                  <a:prstClr val="white"/>
                </a:solidFill>
                <a:latin typeface="Book Antiqua" pitchFamily="18" charset="0"/>
              </a:rPr>
              <a:t>Divinité, Humanité</a:t>
            </a:r>
          </a:p>
          <a:p>
            <a:pPr algn="ctr"/>
            <a:r>
              <a:rPr lang="fr-FR" sz="2800" b="1" dirty="0">
                <a:solidFill>
                  <a:prstClr val="white"/>
                </a:solidFill>
                <a:latin typeface="Book Antiqua" pitchFamily="18" charset="0"/>
              </a:rPr>
              <a:t>C’est pourquoi les mages L’adorent</a:t>
            </a:r>
          </a:p>
          <a:p>
            <a:pPr algn="ctr"/>
            <a:r>
              <a:rPr lang="fr-FR" sz="2800" b="1" dirty="0">
                <a:solidFill>
                  <a:prstClr val="white"/>
                </a:solidFill>
                <a:latin typeface="Book Antiqua" pitchFamily="18" charset="0"/>
              </a:rPr>
              <a:t>Et le reconnaissent comme Dieu.</a:t>
            </a:r>
          </a:p>
        </p:txBody>
      </p:sp>
      <p:sp>
        <p:nvSpPr>
          <p:cNvPr id="20" name="ZoneTexte 19">
            <a:extLst>
              <a:ext uri="{FF2B5EF4-FFF2-40B4-BE49-F238E27FC236}">
                <a16:creationId xmlns:a16="http://schemas.microsoft.com/office/drawing/2014/main" id="{EF374CBE-B8A6-0B7E-A594-2CA38D5F89C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DFE6819-C6A4-4A59-C83A-1644E3CAF4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051006"/>
      </p:ext>
    </p:extLst>
  </p:cSld>
  <p:clrMapOvr>
    <a:overrideClrMapping bg1="lt1" tx1="dk1" bg2="lt2" tx2="dk2" accent1="accent1" accent2="accent2" accent3="accent3" accent4="accent4" accent5="accent5" accent6="accent6" hlink="hlink" folHlink="folHlink"/>
  </p:clrMapOvr>
</p:sld>
</file>

<file path=ppt/slides/slide9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17169"/>
            <a:ext cx="4530215"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noulibanoc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Nou] @ nem </a:t>
            </a:r>
            <a:r>
              <a:rPr lang="fr-FR" sz="2800" dirty="0" err="1">
                <a:solidFill>
                  <a:prstClr val="white"/>
                </a:solidFill>
                <a:latin typeface="CS Avva Shenouda" pitchFamily="34" charset="0"/>
              </a:rPr>
              <a:t>ounoub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ouro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ousal</a:t>
            </a:r>
            <a:r>
              <a:rPr lang="fr-FR" sz="2800" dirty="0">
                <a:solidFill>
                  <a:prstClr val="white"/>
                </a:solidFill>
                <a:latin typeface="CS Avva Shenouda" pitchFamily="34" charset="0"/>
              </a:rPr>
              <a:t> eu]</a:t>
            </a:r>
            <a:r>
              <a:rPr lang="fr-FR" sz="2800" dirty="0" err="1">
                <a:solidFill>
                  <a:prstClr val="white"/>
                </a:solidFill>
                <a:latin typeface="CS Avva Shenouda" pitchFamily="34" charset="0"/>
              </a:rPr>
              <a:t>myini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epefjinmou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nreftanqo</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قدموا له لباناً كإله </a:t>
            </a:r>
            <a:endParaRPr lang="fr-FR" sz="3300" dirty="0">
              <a:solidFill>
                <a:prstClr val="white"/>
              </a:solidFill>
            </a:endParaRPr>
          </a:p>
          <a:p>
            <a:pPr algn="just" rtl="1"/>
            <a:r>
              <a:rPr lang="ar-EG" sz="3300" dirty="0">
                <a:solidFill>
                  <a:prstClr val="white"/>
                </a:solidFill>
              </a:rPr>
              <a:t>وذهبًا كملك </a:t>
            </a:r>
            <a:endParaRPr lang="fr-FR" sz="3300" dirty="0">
              <a:solidFill>
                <a:prstClr val="white"/>
              </a:solidFill>
            </a:endParaRPr>
          </a:p>
          <a:p>
            <a:pPr algn="just" rtl="1"/>
            <a:r>
              <a:rPr lang="ar-EG" sz="3300" dirty="0">
                <a:solidFill>
                  <a:prstClr val="white"/>
                </a:solidFill>
              </a:rPr>
              <a:t>ومراً علامة </a:t>
            </a:r>
            <a:endParaRPr lang="fr-FR" sz="3300" dirty="0">
              <a:solidFill>
                <a:prstClr val="white"/>
              </a:solidFill>
            </a:endParaRPr>
          </a:p>
          <a:p>
            <a:pPr algn="just" rtl="1"/>
            <a:r>
              <a:rPr lang="ar-EG" sz="3300" dirty="0">
                <a:solidFill>
                  <a:prstClr val="white"/>
                </a:solidFill>
              </a:rPr>
              <a:t>على موته المحيى.</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Ils Lui offrent de l’encens</a:t>
            </a:r>
          </a:p>
          <a:p>
            <a:pPr algn="ctr"/>
            <a:r>
              <a:rPr lang="fr-FR" sz="2800" b="1" dirty="0">
                <a:solidFill>
                  <a:prstClr val="white"/>
                </a:solidFill>
                <a:latin typeface="Book Antiqua" pitchFamily="18" charset="0"/>
              </a:rPr>
              <a:t>Comme un Dieu. Aussi de l’or</a:t>
            </a:r>
          </a:p>
          <a:p>
            <a:pPr algn="ctr"/>
            <a:r>
              <a:rPr lang="fr-FR" sz="2800" b="1" dirty="0">
                <a:solidFill>
                  <a:prstClr val="white"/>
                </a:solidFill>
                <a:latin typeface="Book Antiqua" pitchFamily="18" charset="0"/>
              </a:rPr>
              <a:t>Comme un Roi. Et de la myrrhe</a:t>
            </a:r>
          </a:p>
          <a:p>
            <a:pPr algn="ctr"/>
            <a:r>
              <a:rPr lang="fr-FR" sz="2800" b="1" dirty="0">
                <a:solidFill>
                  <a:prstClr val="white"/>
                </a:solidFill>
                <a:latin typeface="Book Antiqua" pitchFamily="18" charset="0"/>
              </a:rPr>
              <a:t>Montrant Sa mort vivifiante.</a:t>
            </a:r>
          </a:p>
        </p:txBody>
      </p:sp>
      <p:sp>
        <p:nvSpPr>
          <p:cNvPr id="20" name="ZoneTexte 19">
            <a:extLst>
              <a:ext uri="{FF2B5EF4-FFF2-40B4-BE49-F238E27FC236}">
                <a16:creationId xmlns:a16="http://schemas.microsoft.com/office/drawing/2014/main" id="{B1725C5D-4517-80AA-F05D-1168A850531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373EE0D4-98BD-432A-7929-7EDFCC8843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8115439"/>
      </p:ext>
    </p:extLst>
  </p:cSld>
  <p:clrMapOvr>
    <a:overrideClrMapping bg1="lt1" tx1="dk1" bg2="lt2" tx2="dk2" accent1="accent1" accent2="accent2" accent3="accent3" accent4="accent4" accent5="accent5" accent6="accent6" hlink="hlink" folHlink="folHlink"/>
  </p:clrMapOvr>
</p:sld>
</file>

<file path=ppt/slides/slide9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195486"/>
            <a:ext cx="4680520" cy="2677656"/>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etafsopf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vrefcw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516073"/>
          </a:xfrm>
          <a:prstGeom prst="rect">
            <a:avLst/>
          </a:prstGeom>
        </p:spPr>
        <p:txBody>
          <a:bodyPr wrap="square">
            <a:spAutoFit/>
          </a:bodyPr>
          <a:lstStyle/>
          <a:p>
            <a:pPr algn="just" rtl="1"/>
            <a:r>
              <a:rPr lang="ar-EG" sz="3150" dirty="0">
                <a:solidFill>
                  <a:prstClr val="white"/>
                </a:solidFill>
              </a:rPr>
              <a:t>هذا الذى قبله من أجلنا </a:t>
            </a:r>
            <a:endParaRPr lang="fr-FR" sz="3150" dirty="0">
              <a:solidFill>
                <a:prstClr val="white"/>
              </a:solidFill>
            </a:endParaRPr>
          </a:p>
          <a:p>
            <a:pPr algn="just" rtl="1"/>
            <a:r>
              <a:rPr lang="ar-EG" sz="3150" dirty="0">
                <a:solidFill>
                  <a:prstClr val="white"/>
                </a:solidFill>
              </a:rPr>
              <a:t>بإرادته وحده </a:t>
            </a:r>
            <a:endParaRPr lang="fr-FR" sz="3150" dirty="0">
              <a:solidFill>
                <a:prstClr val="white"/>
              </a:solidFill>
            </a:endParaRPr>
          </a:p>
          <a:p>
            <a:pPr algn="just" rtl="1"/>
            <a:r>
              <a:rPr lang="ar-EG" sz="3150" dirty="0">
                <a:solidFill>
                  <a:prstClr val="white"/>
                </a:solidFill>
              </a:rPr>
              <a:t>والواحد وحده. محب البشر الصالح مخلص نفوسنا </a:t>
            </a:r>
            <a:endParaRPr lang="fr-FR" sz="3150" dirty="0">
              <a:solidFill>
                <a:prstClr val="white"/>
              </a:solidFill>
            </a:endParaRPr>
          </a:p>
          <a:p>
            <a:pPr algn="just" rtl="1"/>
            <a:r>
              <a:rPr lang="ar-EG" sz="3150" dirty="0">
                <a:solidFill>
                  <a:prstClr val="white"/>
                </a:solidFill>
              </a:rPr>
              <a:t>أتى وخلصنا.</a:t>
            </a:r>
            <a:endParaRPr lang="fr-FR" sz="3150" dirty="0">
              <a:solidFill>
                <a:prstClr val="white"/>
              </a:solidFill>
            </a:endParaRPr>
          </a:p>
        </p:txBody>
      </p:sp>
      <p:sp>
        <p:nvSpPr>
          <p:cNvPr id="12" name="Rectangle 11"/>
          <p:cNvSpPr/>
          <p:nvPr/>
        </p:nvSpPr>
        <p:spPr>
          <a:xfrm>
            <a:off x="1385646" y="3111227"/>
            <a:ext cx="6523499" cy="1692771"/>
          </a:xfrm>
          <a:prstGeom prst="rect">
            <a:avLst/>
          </a:prstGeom>
        </p:spPr>
        <p:txBody>
          <a:bodyPr wrap="square">
            <a:spAutoFit/>
          </a:bodyPr>
          <a:lstStyle/>
          <a:p>
            <a:pPr algn="ctr"/>
            <a:r>
              <a:rPr lang="fr-FR" sz="2600" b="1" dirty="0">
                <a:solidFill>
                  <a:prstClr val="white"/>
                </a:solidFill>
                <a:latin typeface="Book Antiqua" pitchFamily="18" charset="0"/>
              </a:rPr>
              <a:t>Celle qu’Il accepta pour nous</a:t>
            </a:r>
          </a:p>
          <a:p>
            <a:pPr algn="ctr"/>
            <a:r>
              <a:rPr lang="fr-FR" sz="2600" b="1" dirty="0">
                <a:solidFill>
                  <a:prstClr val="white"/>
                </a:solidFill>
                <a:latin typeface="Book Antiqua" pitchFamily="18" charset="0"/>
              </a:rPr>
              <a:t>Par Sa propre volonté</a:t>
            </a:r>
          </a:p>
          <a:p>
            <a:pPr algn="ctr"/>
            <a:r>
              <a:rPr lang="fr-FR" sz="2600" b="1" dirty="0">
                <a:solidFill>
                  <a:prstClr val="white"/>
                </a:solidFill>
                <a:latin typeface="Book Antiqua" pitchFamily="18" charset="0"/>
              </a:rPr>
              <a:t>Bon Sauveur, Ami des hommes</a:t>
            </a:r>
          </a:p>
          <a:p>
            <a:pPr algn="ctr"/>
            <a:r>
              <a:rPr lang="fr-FR" sz="2600" b="1" dirty="0">
                <a:solidFill>
                  <a:prstClr val="white"/>
                </a:solidFill>
                <a:latin typeface="Book Antiqua" pitchFamily="18" charset="0"/>
              </a:rPr>
              <a:t>Est venu et nous sauvas.</a:t>
            </a:r>
          </a:p>
        </p:txBody>
      </p:sp>
      <p:sp>
        <p:nvSpPr>
          <p:cNvPr id="20" name="ZoneTexte 19">
            <a:extLst>
              <a:ext uri="{FF2B5EF4-FFF2-40B4-BE49-F238E27FC236}">
                <a16:creationId xmlns:a16="http://schemas.microsoft.com/office/drawing/2014/main" id="{C7E7B09D-BC95-4483-34F2-39BB11676E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0DAD22D-5A98-6C70-41A6-957DE0C32A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4289724"/>
      </p:ext>
    </p:extLst>
  </p:cSld>
  <p:clrMapOvr>
    <a:overrideClrMapping bg1="lt1" tx1="dk1" bg2="lt2" tx2="dk2" accent1="accent1" accent2="accent2" accent3="accent3" accent4="accent4" accent5="accent5" accent6="accent6" hlink="hlink" folHlink="folHlink"/>
  </p:clrMapOvr>
</p:sld>
</file>

<file path=ppt/slides/slide9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3BB3FCF9-491E-91A0-246E-FD49D0AE8FA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8211570-82CA-9D2A-1465-5524901470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4936160"/>
      </p:ext>
    </p:extLst>
  </p:cSld>
  <p:clrMapOvr>
    <a:overrideClrMapping bg1="lt1" tx1="dk1" bg2="lt2" tx2="dk2" accent1="accent1" accent2="accent2" accent3="accent3" accent4="accent4" accent5="accent5" accent6="accent6" hlink="hlink" folHlink="folHlink"/>
  </p:clrMapOvr>
</p:sld>
</file>

<file path=ppt/slides/slide9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ejwc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byt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pi`cvir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nAdam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sa`ntouer`plazin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eu`chimi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يا لِعظم أعجوبة </a:t>
            </a:r>
            <a:endParaRPr lang="fr-FR" sz="3300" dirty="0">
              <a:solidFill>
                <a:prstClr val="white"/>
              </a:solidFill>
            </a:endParaRPr>
          </a:p>
          <a:p>
            <a:pPr algn="just" rtl="1"/>
            <a:r>
              <a:rPr lang="ar-EG" sz="3300" dirty="0">
                <a:solidFill>
                  <a:prstClr val="white"/>
                </a:solidFill>
              </a:rPr>
              <a:t>أخذ الضلع </a:t>
            </a:r>
            <a:endParaRPr lang="fr-FR" sz="3300" dirty="0">
              <a:solidFill>
                <a:prstClr val="white"/>
              </a:solidFill>
            </a:endParaRPr>
          </a:p>
          <a:p>
            <a:pPr algn="just" rtl="1"/>
            <a:r>
              <a:rPr lang="ar-EG" sz="3300" dirty="0">
                <a:solidFill>
                  <a:prstClr val="white"/>
                </a:solidFill>
              </a:rPr>
              <a:t>من جنب أدم </a:t>
            </a:r>
            <a:endParaRPr lang="fr-FR" sz="3300" dirty="0">
              <a:solidFill>
                <a:prstClr val="white"/>
              </a:solidFill>
            </a:endParaRPr>
          </a:p>
          <a:p>
            <a:pPr algn="just" rtl="1"/>
            <a:r>
              <a:rPr lang="ar-EG" sz="3300" dirty="0">
                <a:solidFill>
                  <a:prstClr val="white"/>
                </a:solidFill>
              </a:rPr>
              <a:t>وُجبلت منه امرأة.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Oh ! Quelle immense merveille</a:t>
            </a:r>
          </a:p>
          <a:p>
            <a:pPr algn="ctr"/>
            <a:r>
              <a:rPr lang="fr-FR" sz="2800" b="1" dirty="0">
                <a:solidFill>
                  <a:prstClr val="white"/>
                </a:solidFill>
                <a:latin typeface="Book Antiqua" pitchFamily="18" charset="0"/>
              </a:rPr>
              <a:t>Par laquelle Il prit une côte</a:t>
            </a:r>
          </a:p>
          <a:p>
            <a:pPr algn="ctr"/>
            <a:r>
              <a:rPr lang="fr-FR" sz="2800" b="1" dirty="0">
                <a:solidFill>
                  <a:prstClr val="white"/>
                </a:solidFill>
                <a:latin typeface="Book Antiqua" pitchFamily="18" charset="0"/>
              </a:rPr>
              <a:t>Une côte du corps d’Adam</a:t>
            </a:r>
          </a:p>
          <a:p>
            <a:pPr algn="ctr"/>
            <a:r>
              <a:rPr lang="fr-FR" sz="2800" b="1" dirty="0">
                <a:solidFill>
                  <a:prstClr val="white"/>
                </a:solidFill>
                <a:latin typeface="Book Antiqua" pitchFamily="18" charset="0"/>
              </a:rPr>
              <a:t>Et Il en forma une femme</a:t>
            </a:r>
          </a:p>
        </p:txBody>
      </p:sp>
      <p:sp>
        <p:nvSpPr>
          <p:cNvPr id="20" name="ZoneTexte 19">
            <a:extLst>
              <a:ext uri="{FF2B5EF4-FFF2-40B4-BE49-F238E27FC236}">
                <a16:creationId xmlns:a16="http://schemas.microsoft.com/office/drawing/2014/main" id="{588B3E23-8053-395D-7204-10A332AED9D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3C569A3-1914-EE0C-E7AD-BFB2A9B119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2368932"/>
      </p:ext>
    </p:extLst>
  </p:cSld>
  <p:clrMapOvr>
    <a:overrideClrMapping bg1="lt1" tx1="dk1" bg2="lt2" tx2="dk2" accent1="accent1" accent2="accent2" accent3="accent3" accent4="accent4" accent5="accent5" accent6="accent6" hlink="hlink" folHlink="folHlink"/>
  </p:clrMapOvr>
</p:sld>
</file>

<file path=ppt/slides/slide9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Piou`wsem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actyif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a:solidFill>
                  <a:prstClr val="white"/>
                </a:solidFill>
                <a:latin typeface="CS Avva Shenouda" pitchFamily="34" charset="0"/>
              </a:rPr>
              <a:t>`m`V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pidimiourgoc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كل عجينة البشرية </a:t>
            </a:r>
            <a:endParaRPr lang="fr-FR" sz="3300" dirty="0">
              <a:solidFill>
                <a:prstClr val="white"/>
              </a:solidFill>
            </a:endParaRPr>
          </a:p>
          <a:p>
            <a:pPr algn="just" rtl="1"/>
            <a:r>
              <a:rPr lang="ar-EG" sz="3300" dirty="0">
                <a:solidFill>
                  <a:prstClr val="white"/>
                </a:solidFill>
              </a:rPr>
              <a:t>أعطتها بالكمال </a:t>
            </a:r>
            <a:endParaRPr lang="fr-FR" sz="3300" dirty="0">
              <a:solidFill>
                <a:prstClr val="white"/>
              </a:solidFill>
            </a:endParaRPr>
          </a:p>
          <a:p>
            <a:pPr algn="just" rtl="1"/>
            <a:r>
              <a:rPr lang="ar-EG" sz="3300" dirty="0">
                <a:solidFill>
                  <a:prstClr val="white"/>
                </a:solidFill>
              </a:rPr>
              <a:t>لله الخالق </a:t>
            </a:r>
            <a:endParaRPr lang="fr-FR" sz="3300" dirty="0">
              <a:solidFill>
                <a:prstClr val="white"/>
              </a:solidFill>
            </a:endParaRPr>
          </a:p>
          <a:p>
            <a:pPr algn="just" rtl="1"/>
            <a:r>
              <a:rPr lang="ar-EG" sz="3300" dirty="0">
                <a:solidFill>
                  <a:prstClr val="white"/>
                </a:solidFill>
              </a:rPr>
              <a:t>وكلمة الآب.</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Elle donna les éléments</a:t>
            </a:r>
          </a:p>
          <a:p>
            <a:pPr algn="ctr"/>
            <a:r>
              <a:rPr lang="fr-FR" sz="2800" b="1" dirty="0">
                <a:solidFill>
                  <a:prstClr val="white"/>
                </a:solidFill>
                <a:latin typeface="Book Antiqua" pitchFamily="18" charset="0"/>
              </a:rPr>
              <a:t>Complets de l’humanité</a:t>
            </a:r>
          </a:p>
          <a:p>
            <a:pPr algn="ctr"/>
            <a:r>
              <a:rPr lang="fr-FR" sz="2800" b="1" dirty="0">
                <a:solidFill>
                  <a:prstClr val="white"/>
                </a:solidFill>
                <a:latin typeface="Book Antiqua" pitchFamily="18" charset="0"/>
              </a:rPr>
              <a:t>A Dieu, Lui le Créateur</a:t>
            </a:r>
          </a:p>
          <a:p>
            <a:pPr algn="ctr"/>
            <a:r>
              <a:rPr lang="fr-FR" sz="2800" b="1" dirty="0">
                <a:solidFill>
                  <a:prstClr val="white"/>
                </a:solidFill>
                <a:latin typeface="Book Antiqua" pitchFamily="18" charset="0"/>
              </a:rPr>
              <a:t>Créateur et Verbe du Père</a:t>
            </a:r>
          </a:p>
        </p:txBody>
      </p:sp>
      <p:sp>
        <p:nvSpPr>
          <p:cNvPr id="20" name="ZoneTexte 19">
            <a:extLst>
              <a:ext uri="{FF2B5EF4-FFF2-40B4-BE49-F238E27FC236}">
                <a16:creationId xmlns:a16="http://schemas.microsoft.com/office/drawing/2014/main" id="{0E5C4AC3-EB50-8507-612C-A637C7C416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D7614D64-990B-02EE-E9F6-38ADE99588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3231841"/>
      </p:ext>
    </p:extLst>
  </p:cSld>
  <p:clrMapOvr>
    <a:overrideClrMapping bg1="lt1" tx1="dk1" bg2="lt2" tx2="dk2" accent1="accent1" accent2="accent2" accent3="accent3" accent4="accent4" accent5="accent5" accent6="accent6" hlink="hlink" folHlink="folHlink"/>
  </p:clrMapOvr>
</p:sld>
</file>

<file path=ppt/slides/slide9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oumetatsib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eacmacf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هذا الذى تجسد منها </a:t>
            </a:r>
            <a:endParaRPr lang="fr-FR" sz="3300" dirty="0">
              <a:solidFill>
                <a:prstClr val="white"/>
              </a:solidFill>
            </a:endParaRPr>
          </a:p>
          <a:p>
            <a:pPr algn="just" rtl="1"/>
            <a:r>
              <a:rPr lang="ar-EG" sz="3300" dirty="0">
                <a:solidFill>
                  <a:prstClr val="white"/>
                </a:solidFill>
              </a:rPr>
              <a:t>بغير تغيير </a:t>
            </a:r>
            <a:endParaRPr lang="fr-FR" sz="3300" dirty="0">
              <a:solidFill>
                <a:prstClr val="white"/>
              </a:solidFill>
            </a:endParaRPr>
          </a:p>
          <a:p>
            <a:pPr algn="just" rtl="1"/>
            <a:r>
              <a:rPr lang="ar-EG" sz="3300" dirty="0">
                <a:solidFill>
                  <a:prstClr val="white"/>
                </a:solidFill>
              </a:rPr>
              <a:t>ولدته كانسان </a:t>
            </a:r>
            <a:endParaRPr lang="fr-FR" sz="3300" dirty="0">
              <a:solidFill>
                <a:prstClr val="white"/>
              </a:solidFill>
            </a:endParaRPr>
          </a:p>
          <a:p>
            <a:pPr algn="just" rtl="1"/>
            <a:r>
              <a:rPr lang="ar-EG" sz="3300" dirty="0" err="1">
                <a:solidFill>
                  <a:prstClr val="white"/>
                </a:solidFill>
              </a:rPr>
              <a:t>وُدعى</a:t>
            </a:r>
            <a:r>
              <a:rPr lang="ar-EG" sz="3300" dirty="0">
                <a:solidFill>
                  <a:prstClr val="white"/>
                </a:solidFill>
              </a:rPr>
              <a:t> اسمه عمانوئيل.</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Lui qui d’elle S’est incarné</a:t>
            </a:r>
          </a:p>
          <a:p>
            <a:pPr algn="ctr"/>
            <a:r>
              <a:rPr lang="fr-FR" sz="2800" b="1" dirty="0">
                <a:solidFill>
                  <a:prstClr val="white"/>
                </a:solidFill>
                <a:latin typeface="Book Antiqua" pitchFamily="18" charset="0"/>
              </a:rPr>
              <a:t>Sans changement, elle L’enfanta</a:t>
            </a:r>
          </a:p>
          <a:p>
            <a:pPr algn="ctr"/>
            <a:r>
              <a:rPr lang="fr-FR" sz="2800" b="1" dirty="0">
                <a:solidFill>
                  <a:prstClr val="white"/>
                </a:solidFill>
                <a:latin typeface="Book Antiqua" pitchFamily="18" charset="0"/>
              </a:rPr>
              <a:t>Elle L’enfanta tel un homme</a:t>
            </a:r>
          </a:p>
          <a:p>
            <a:pPr algn="ctr"/>
            <a:r>
              <a:rPr lang="fr-FR" sz="2800" b="1" dirty="0">
                <a:solidFill>
                  <a:prstClr val="white"/>
                </a:solidFill>
                <a:latin typeface="Book Antiqua" pitchFamily="18" charset="0"/>
              </a:rPr>
              <a:t>Fut nommé Emmanuel.</a:t>
            </a:r>
          </a:p>
        </p:txBody>
      </p:sp>
      <p:sp>
        <p:nvSpPr>
          <p:cNvPr id="20" name="ZoneTexte 19">
            <a:extLst>
              <a:ext uri="{FF2B5EF4-FFF2-40B4-BE49-F238E27FC236}">
                <a16:creationId xmlns:a16="http://schemas.microsoft.com/office/drawing/2014/main" id="{0F3AA029-7193-E04F-FEDE-89CB3BFD69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97677991-31F6-DB3E-473C-D980F1E5AE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7487730"/>
      </p:ext>
    </p:extLst>
  </p:cSld>
  <p:clrMapOvr>
    <a:overrideClrMapping bg1="lt1" tx1="dk1" bg2="lt2" tx2="dk2" accent1="accent1" accent2="accent2" accent3="accent3" accent4="accent4" accent5="accent5" accent6="accent6" hlink="hlink" folHlink="folHlink"/>
  </p:clrMapOvr>
</p:sld>
</file>

<file path=ppt/slides/slide9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:ai on </a:t>
            </a:r>
            <a:r>
              <a:rPr lang="fr-FR" sz="2800" dirty="0" err="1">
                <a:solidFill>
                  <a:prstClr val="white"/>
                </a:solidFill>
                <a:latin typeface="CS Avva Shenouda" pitchFamily="34" charset="0"/>
              </a:rPr>
              <a:t>marentwbh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e;recer`precbeuin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pecsyri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mmenrit</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هى أيضاً فلنطلب اليها. </a:t>
            </a:r>
            <a:endParaRPr lang="fr-FR" sz="3300" dirty="0">
              <a:solidFill>
                <a:prstClr val="white"/>
              </a:solidFill>
            </a:endParaRPr>
          </a:p>
          <a:p>
            <a:pPr algn="just" rtl="1"/>
            <a:r>
              <a:rPr lang="ar-EG" sz="3300" dirty="0">
                <a:solidFill>
                  <a:prstClr val="white"/>
                </a:solidFill>
              </a:rPr>
              <a:t>كوالدة الاله كل حين </a:t>
            </a:r>
            <a:endParaRPr lang="fr-FR" sz="3300" dirty="0">
              <a:solidFill>
                <a:prstClr val="white"/>
              </a:solidFill>
            </a:endParaRPr>
          </a:p>
          <a:p>
            <a:pPr algn="just" rtl="1"/>
            <a:r>
              <a:rPr lang="ar-EG" sz="3300" dirty="0">
                <a:solidFill>
                  <a:prstClr val="white"/>
                </a:solidFill>
              </a:rPr>
              <a:t>أن تشفع فينا </a:t>
            </a:r>
            <a:endParaRPr lang="fr-FR" sz="3300" dirty="0">
              <a:solidFill>
                <a:prstClr val="white"/>
              </a:solidFill>
            </a:endParaRPr>
          </a:p>
          <a:p>
            <a:pPr algn="just" rtl="1"/>
            <a:r>
              <a:rPr lang="ar-EG" sz="3300" dirty="0">
                <a:solidFill>
                  <a:prstClr val="white"/>
                </a:solidFill>
              </a:rPr>
              <a:t>لدى ابنها الحبيب.</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Elle aussi, demandons-lui</a:t>
            </a:r>
          </a:p>
          <a:p>
            <a:pPr algn="ctr"/>
            <a:r>
              <a:rPr lang="fr-FR" sz="2800" b="1" dirty="0">
                <a:solidFill>
                  <a:prstClr val="white"/>
                </a:solidFill>
                <a:latin typeface="Book Antiqua" pitchFamily="18" charset="0"/>
              </a:rPr>
              <a:t>En Mère de Dieu toujours</a:t>
            </a:r>
          </a:p>
          <a:p>
            <a:pPr algn="ctr"/>
            <a:r>
              <a:rPr lang="fr-FR" sz="2800" b="1" dirty="0">
                <a:solidFill>
                  <a:prstClr val="white"/>
                </a:solidFill>
                <a:latin typeface="Book Antiqua" pitchFamily="18" charset="0"/>
              </a:rPr>
              <a:t>D’intercéder pour nous tous</a:t>
            </a:r>
          </a:p>
          <a:p>
            <a:pPr algn="ctr"/>
            <a:r>
              <a:rPr lang="fr-FR" sz="2800" b="1" dirty="0">
                <a:solidFill>
                  <a:prstClr val="white"/>
                </a:solidFill>
                <a:latin typeface="Book Antiqua" pitchFamily="18" charset="0"/>
              </a:rPr>
              <a:t>Près de son Fils bien-aimé</a:t>
            </a:r>
          </a:p>
        </p:txBody>
      </p:sp>
      <p:sp>
        <p:nvSpPr>
          <p:cNvPr id="20" name="ZoneTexte 19">
            <a:extLst>
              <a:ext uri="{FF2B5EF4-FFF2-40B4-BE49-F238E27FC236}">
                <a16:creationId xmlns:a16="http://schemas.microsoft.com/office/drawing/2014/main" id="{53C2EF1A-683D-041F-D78D-EB5878CFF40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1DF590A-2D63-10BD-DDD7-9DE52FB7E9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6171614"/>
      </p:ext>
    </p:extLst>
  </p:cSld>
  <p:clrMapOvr>
    <a:overrideClrMapping bg1="lt1" tx1="dk1" bg2="lt2" tx2="dk2" accent1="accent1" accent2="accent2" accent3="accent3" accent4="accent4" accent5="accent5" accent6="accent6" hlink="hlink" folHlink="folHlink"/>
  </p:clrMapOvr>
</p:sld>
</file>

<file path=ppt/slides/slide9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ctai`yout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emasw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ntotou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nipatriar,yc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ac`ini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mvyetoujoust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qajwf</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08269"/>
          </a:xfrm>
          <a:prstGeom prst="rect">
            <a:avLst/>
          </a:prstGeom>
        </p:spPr>
        <p:txBody>
          <a:bodyPr wrap="square">
            <a:spAutoFit/>
          </a:bodyPr>
          <a:lstStyle/>
          <a:p>
            <a:pPr algn="just" rtl="1"/>
            <a:r>
              <a:rPr lang="ar-EG" sz="3300" dirty="0">
                <a:solidFill>
                  <a:prstClr val="white"/>
                </a:solidFill>
              </a:rPr>
              <a:t>لأنها مكرمة جداً </a:t>
            </a:r>
            <a:endParaRPr lang="fr-FR" sz="3300" dirty="0">
              <a:solidFill>
                <a:prstClr val="white"/>
              </a:solidFill>
            </a:endParaRPr>
          </a:p>
          <a:p>
            <a:pPr algn="just" rtl="1"/>
            <a:r>
              <a:rPr lang="ar-EG" sz="3300" dirty="0">
                <a:solidFill>
                  <a:prstClr val="white"/>
                </a:solidFill>
              </a:rPr>
              <a:t>عند جميع القديسين </a:t>
            </a:r>
            <a:endParaRPr lang="fr-FR" sz="3300" dirty="0">
              <a:solidFill>
                <a:prstClr val="white"/>
              </a:solidFill>
            </a:endParaRPr>
          </a:p>
          <a:p>
            <a:pPr algn="just" rtl="1"/>
            <a:r>
              <a:rPr lang="ar-EG" sz="3200" dirty="0">
                <a:solidFill>
                  <a:prstClr val="white"/>
                </a:solidFill>
              </a:rPr>
              <a:t>ورؤساء الآباء لأنها أتت لهم </a:t>
            </a:r>
            <a:endParaRPr lang="fr-FR" sz="3200" dirty="0">
              <a:solidFill>
                <a:prstClr val="white"/>
              </a:solidFill>
            </a:endParaRPr>
          </a:p>
          <a:p>
            <a:pPr algn="just" rtl="1"/>
            <a:r>
              <a:rPr lang="ar-EG" sz="3300" dirty="0">
                <a:solidFill>
                  <a:prstClr val="white"/>
                </a:solidFill>
              </a:rPr>
              <a:t>بمن كانوا ينتظرونه.</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elle est très vénérée</a:t>
            </a:r>
          </a:p>
          <a:p>
            <a:pPr algn="ctr"/>
            <a:r>
              <a:rPr lang="fr-FR" sz="2800" b="1" dirty="0">
                <a:solidFill>
                  <a:prstClr val="white"/>
                </a:solidFill>
                <a:latin typeface="Book Antiqua" pitchFamily="18" charset="0"/>
              </a:rPr>
              <a:t>Par les saints et patriarches</a:t>
            </a:r>
          </a:p>
          <a:p>
            <a:pPr algn="ctr"/>
            <a:r>
              <a:rPr lang="fr-FR" sz="2800" b="1" dirty="0">
                <a:solidFill>
                  <a:prstClr val="white"/>
                </a:solidFill>
                <a:latin typeface="Book Antiqua" pitchFamily="18" charset="0"/>
              </a:rPr>
              <a:t>Car elle leur a apporté </a:t>
            </a:r>
          </a:p>
          <a:p>
            <a:pPr algn="ctr"/>
            <a:r>
              <a:rPr lang="fr-FR" sz="2800" b="1" dirty="0">
                <a:solidFill>
                  <a:prstClr val="white"/>
                </a:solidFill>
                <a:latin typeface="Book Antiqua" pitchFamily="18" charset="0"/>
              </a:rPr>
              <a:t>Celui qu’ils ont attendu.</a:t>
            </a:r>
          </a:p>
        </p:txBody>
      </p:sp>
      <p:sp>
        <p:nvSpPr>
          <p:cNvPr id="20" name="ZoneTexte 19">
            <a:extLst>
              <a:ext uri="{FF2B5EF4-FFF2-40B4-BE49-F238E27FC236}">
                <a16:creationId xmlns:a16="http://schemas.microsoft.com/office/drawing/2014/main" id="{167066E5-7B5E-B7C6-DC3C-D10335944A4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25ABA1C-A47C-79CA-201A-64F19D0D50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3116328"/>
      </p:ext>
    </p:extLst>
  </p:cSld>
  <p:clrMapOvr>
    <a:overrideClrMapping bg1="lt1" tx1="dk1" bg2="lt2" tx2="dk2" accent1="accent1" accent2="accent2" accent3="accent3" accent4="accent4" accent5="accent5" accent6="accent6" hlink="hlink" folHlink="folHlink"/>
  </p:clrMapOvr>
</p:sld>
</file>

<file path=ppt/slides/slide9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092881"/>
          </a:xfrm>
          <a:prstGeom prst="rect">
            <a:avLst/>
          </a:prstGeom>
        </p:spPr>
        <p:txBody>
          <a:bodyPr wrap="square">
            <a:spAutoFit/>
          </a:bodyPr>
          <a:lstStyle/>
          <a:p>
            <a:pPr algn="just"/>
            <a:r>
              <a:rPr lang="fr-FR" sz="2600" dirty="0">
                <a:solidFill>
                  <a:prstClr val="white"/>
                </a:solidFill>
                <a:latin typeface="CS Avva Shenouda" pitchFamily="34" charset="0"/>
              </a:rPr>
              <a:t>¿ Nem </a:t>
            </a:r>
            <a:r>
              <a:rPr lang="fr-FR" sz="2600" dirty="0" err="1">
                <a:solidFill>
                  <a:prstClr val="white"/>
                </a:solidFill>
                <a:latin typeface="CS Avva Shenouda" pitchFamily="34" charset="0"/>
              </a:rPr>
              <a:t>ni`provytyc</a:t>
            </a:r>
            <a:r>
              <a:rPr lang="fr-FR" sz="2600" dirty="0">
                <a:solidFill>
                  <a:prstClr val="white"/>
                </a:solidFill>
                <a:latin typeface="CS Avva Shenouda" pitchFamily="34" charset="0"/>
              </a:rPr>
              <a:t> de on</a:t>
            </a:r>
            <a:br>
              <a:rPr lang="fr-FR" sz="2600" dirty="0">
                <a:solidFill>
                  <a:prstClr val="white"/>
                </a:solidFill>
                <a:latin typeface="CS Avva Shenouda" pitchFamily="34" charset="0"/>
              </a:rPr>
            </a:br>
            <a:r>
              <a:rPr lang="fr-FR" sz="2600" dirty="0">
                <a:solidFill>
                  <a:prstClr val="white"/>
                </a:solidFill>
                <a:latin typeface="CS Avva Shenouda" pitchFamily="34" charset="0"/>
              </a:rPr>
              <a:t>`</a:t>
            </a:r>
            <a:r>
              <a:rPr lang="fr-FR" sz="2600" dirty="0" err="1">
                <a:solidFill>
                  <a:prstClr val="white"/>
                </a:solidFill>
                <a:latin typeface="CS Avva Shenouda" pitchFamily="34" charset="0"/>
              </a:rPr>
              <a:t>omoiwc</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vyetafer`provyteuin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e;bytf</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qen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ou;o</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nry</a:t>
            </a:r>
            <a:r>
              <a:rPr lang="fr-FR" sz="2600" dirty="0">
                <a:solidFill>
                  <a:prstClr val="white"/>
                </a:solidFill>
                <a:latin typeface="CS Avva Shenouda" pitchFamily="34" charset="0"/>
              </a:rPr>
              <a:t>] nem </a:t>
            </a:r>
            <a:r>
              <a:rPr lang="fr-FR" sz="2600" dirty="0" err="1">
                <a:solidFill>
                  <a:prstClr val="white"/>
                </a:solidFill>
                <a:latin typeface="CS Avva Shenouda" pitchFamily="34" charset="0"/>
              </a:rPr>
              <a:t>oumys</a:t>
            </a:r>
            <a:r>
              <a:rPr lang="fr-FR" sz="2600" dirty="0">
                <a:solidFill>
                  <a:prstClr val="white"/>
                </a:solidFill>
                <a:latin typeface="CS Avva Shenouda" pitchFamily="34" charset="0"/>
              </a:rPr>
              <a:t> `n`</a:t>
            </a:r>
            <a:r>
              <a:rPr lang="fr-FR" sz="2600" dirty="0" err="1">
                <a:solidFill>
                  <a:prstClr val="white"/>
                </a:solidFill>
                <a:latin typeface="CS Avva Shenouda" pitchFamily="34" charset="0"/>
              </a:rPr>
              <a:t>cmot</a:t>
            </a:r>
            <a:r>
              <a:rPr lang="fr-FR" sz="2600" dirty="0">
                <a:solidFill>
                  <a:prstClr val="white"/>
                </a:solidFill>
                <a:latin typeface="CS Avva Shenouda" pitchFamily="34" charset="0"/>
              </a:rPr>
              <a:t> @ je `</a:t>
            </a:r>
            <a:r>
              <a:rPr lang="fr-FR" sz="2600" dirty="0" err="1">
                <a:solidFill>
                  <a:prstClr val="white"/>
                </a:solidFill>
                <a:latin typeface="CS Avva Shenouda" pitchFamily="34" charset="0"/>
              </a:rPr>
              <a:t>fna`i</a:t>
            </a:r>
            <a:br>
              <a:rPr lang="fr-FR" sz="2600" dirty="0">
                <a:solidFill>
                  <a:prstClr val="white"/>
                </a:solidFill>
                <a:latin typeface="CS Avva Shenouda" pitchFamily="34" charset="0"/>
              </a:rPr>
            </a:b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ntefcw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mmon</a:t>
            </a:r>
            <a:r>
              <a:rPr lang="fr-FR" sz="26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كذلك الانبياء </a:t>
            </a:r>
            <a:endParaRPr lang="fr-FR" sz="3300" dirty="0">
              <a:solidFill>
                <a:prstClr val="white"/>
              </a:solidFill>
            </a:endParaRPr>
          </a:p>
          <a:p>
            <a:pPr algn="just" rtl="1"/>
            <a:r>
              <a:rPr lang="ar-EG" sz="3300" dirty="0">
                <a:solidFill>
                  <a:prstClr val="white"/>
                </a:solidFill>
              </a:rPr>
              <a:t>الذين تنبأوا من أجله </a:t>
            </a:r>
            <a:endParaRPr lang="fr-FR" sz="3300" dirty="0">
              <a:solidFill>
                <a:prstClr val="white"/>
              </a:solidFill>
            </a:endParaRPr>
          </a:p>
          <a:p>
            <a:pPr algn="just" rtl="1"/>
            <a:r>
              <a:rPr lang="ar-EG" sz="3300" dirty="0">
                <a:solidFill>
                  <a:prstClr val="white"/>
                </a:solidFill>
              </a:rPr>
              <a:t>بأنواع كثيرة وأشباه شتى </a:t>
            </a:r>
            <a:endParaRPr lang="fr-FR" sz="3300" dirty="0">
              <a:solidFill>
                <a:prstClr val="white"/>
              </a:solidFill>
            </a:endParaRPr>
          </a:p>
          <a:p>
            <a:pPr algn="just" rtl="1"/>
            <a:r>
              <a:rPr lang="ar-EG" sz="3300" dirty="0">
                <a:solidFill>
                  <a:prstClr val="white"/>
                </a:solidFill>
              </a:rPr>
              <a:t>بأنه يأتى ويخلصنا.</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aussi tous les prophètes</a:t>
            </a:r>
          </a:p>
          <a:p>
            <a:pPr algn="ctr"/>
            <a:r>
              <a:rPr lang="fr-FR" sz="2800" b="1" dirty="0">
                <a:solidFill>
                  <a:prstClr val="white"/>
                </a:solidFill>
                <a:latin typeface="Book Antiqua" pitchFamily="18" charset="0"/>
              </a:rPr>
              <a:t>Qui avaient prophétisé</a:t>
            </a:r>
          </a:p>
          <a:p>
            <a:pPr algn="ctr"/>
            <a:r>
              <a:rPr lang="fr-FR" sz="2800" b="1" dirty="0">
                <a:solidFill>
                  <a:prstClr val="white"/>
                </a:solidFill>
                <a:latin typeface="Book Antiqua" pitchFamily="18" charset="0"/>
              </a:rPr>
              <a:t>Par divers moyens, figures</a:t>
            </a:r>
          </a:p>
          <a:p>
            <a:pPr algn="ctr"/>
            <a:r>
              <a:rPr lang="fr-FR" sz="2800" b="1" dirty="0">
                <a:solidFill>
                  <a:prstClr val="white"/>
                </a:solidFill>
                <a:latin typeface="Book Antiqua" pitchFamily="18" charset="0"/>
              </a:rPr>
              <a:t>Qu’Il viendrait et nous sauverait.</a:t>
            </a:r>
          </a:p>
        </p:txBody>
      </p:sp>
      <p:sp>
        <p:nvSpPr>
          <p:cNvPr id="20" name="ZoneTexte 19">
            <a:extLst>
              <a:ext uri="{FF2B5EF4-FFF2-40B4-BE49-F238E27FC236}">
                <a16:creationId xmlns:a16="http://schemas.microsoft.com/office/drawing/2014/main" id="{BA3FE4FE-6E59-02A4-222A-45DD59080B5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4BC1143-7A5F-95FE-FE4A-07719E24CD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9177174"/>
      </p:ext>
    </p:extLst>
  </p:cSld>
  <p:clrMapOvr>
    <a:overrideClrMapping bg1="lt1" tx1="dk1" bg2="lt2" tx2="dk2" accent1="accent1" accent2="accent2" accent3="accent3" accent4="accent4" accent5="accent5" accent6="accent6" hlink="hlink" folHlink="folHlink"/>
  </p:clrMapOvr>
</p:sld>
</file>

<file path=ppt/slides/slide9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Nem ni`</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jve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mvyetouerkurizin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oikoumeny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والرسل معًا </a:t>
            </a:r>
            <a:endParaRPr lang="fr-FR" sz="3300" dirty="0">
              <a:solidFill>
                <a:prstClr val="white"/>
              </a:solidFill>
            </a:endParaRPr>
          </a:p>
          <a:p>
            <a:pPr algn="just" rtl="1"/>
            <a:r>
              <a:rPr lang="ar-EG" sz="3300" dirty="0">
                <a:solidFill>
                  <a:prstClr val="white"/>
                </a:solidFill>
              </a:rPr>
              <a:t>لأنها هى والدة </a:t>
            </a:r>
            <a:endParaRPr lang="fr-FR" sz="3300" dirty="0">
              <a:solidFill>
                <a:prstClr val="white"/>
              </a:solidFill>
            </a:endParaRPr>
          </a:p>
          <a:p>
            <a:pPr algn="just" rtl="1"/>
            <a:r>
              <a:rPr lang="ar-EG" sz="3300" dirty="0">
                <a:solidFill>
                  <a:prstClr val="white"/>
                </a:solidFill>
              </a:rPr>
              <a:t>الذي كرزوا به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كل المسكونة.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aussi tous les apôtres</a:t>
            </a:r>
          </a:p>
          <a:p>
            <a:pPr algn="ctr"/>
            <a:r>
              <a:rPr lang="fr-FR" sz="2800" b="1" dirty="0">
                <a:solidFill>
                  <a:prstClr val="white"/>
                </a:solidFill>
                <a:latin typeface="Book Antiqua" pitchFamily="18" charset="0"/>
              </a:rPr>
              <a:t>Car c’est elle qui enfanta</a:t>
            </a:r>
          </a:p>
          <a:p>
            <a:pPr algn="ctr"/>
            <a:r>
              <a:rPr lang="fr-FR" sz="2800" b="1" dirty="0">
                <a:solidFill>
                  <a:prstClr val="white"/>
                </a:solidFill>
                <a:latin typeface="Book Antiqua" pitchFamily="18" charset="0"/>
              </a:rPr>
              <a:t>Celui qu’ils ont annoncé</a:t>
            </a:r>
          </a:p>
          <a:p>
            <a:pPr algn="ctr"/>
            <a:r>
              <a:rPr lang="fr-FR" sz="2800" b="1" dirty="0">
                <a:solidFill>
                  <a:prstClr val="white"/>
                </a:solidFill>
                <a:latin typeface="Book Antiqua" pitchFamily="18" charset="0"/>
              </a:rPr>
              <a:t>A travers le monde entier.</a:t>
            </a:r>
          </a:p>
        </p:txBody>
      </p:sp>
      <p:sp>
        <p:nvSpPr>
          <p:cNvPr id="20" name="ZoneTexte 19">
            <a:extLst>
              <a:ext uri="{FF2B5EF4-FFF2-40B4-BE49-F238E27FC236}">
                <a16:creationId xmlns:a16="http://schemas.microsoft.com/office/drawing/2014/main" id="{4F5A4ED9-63CE-4D7F-9CD3-1132FA209F7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345F333F-6479-87D0-6912-EDF3705C401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7793836"/>
      </p:ext>
    </p:extLst>
  </p:cSld>
  <p:clrMapOvr>
    <a:overrideClrMapping bg1="lt1" tx1="dk1" bg2="lt2" tx2="dk2" accent1="accent1" accent2="accent2" accent3="accent3" accent4="accent4" accent5="accent5" accent6="accent6" hlink="hlink" folHlink="folHlink"/>
  </p:clrMapOvr>
</p:sld>
</file>

<file path=ppt/slides/slide9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Nia;lityc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mmarturoc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pou`agoino;etyc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Pen¡ I=y=c P=,=c.</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والشهداء المجاهدين </a:t>
            </a:r>
            <a:endParaRPr lang="fr-FR" sz="3300" dirty="0">
              <a:solidFill>
                <a:prstClr val="white"/>
              </a:solidFill>
            </a:endParaRPr>
          </a:p>
          <a:p>
            <a:pPr algn="just" rtl="1"/>
            <a:r>
              <a:rPr lang="ar-EG" sz="3300" dirty="0">
                <a:solidFill>
                  <a:prstClr val="white"/>
                </a:solidFill>
              </a:rPr>
              <a:t>لأنه قد خرج منها </a:t>
            </a:r>
            <a:endParaRPr lang="fr-FR" sz="3300" dirty="0">
              <a:solidFill>
                <a:prstClr val="white"/>
              </a:solidFill>
            </a:endParaRPr>
          </a:p>
          <a:p>
            <a:pPr algn="just" rtl="1"/>
            <a:r>
              <a:rPr lang="ar-EG" sz="3300" dirty="0">
                <a:solidFill>
                  <a:prstClr val="white"/>
                </a:solidFill>
              </a:rPr>
              <a:t>واضع جهادهم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ربنا يسوع المسيح.</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tous les vaillants martyrs</a:t>
            </a:r>
          </a:p>
          <a:p>
            <a:pPr algn="ctr"/>
            <a:r>
              <a:rPr lang="fr-FR" sz="2800" b="1" dirty="0">
                <a:solidFill>
                  <a:prstClr val="white"/>
                </a:solidFill>
                <a:latin typeface="Book Antiqua" pitchFamily="18" charset="0"/>
              </a:rPr>
              <a:t>Car d’elle sortit Celui qui</a:t>
            </a:r>
          </a:p>
          <a:p>
            <a:pPr algn="ctr"/>
            <a:r>
              <a:rPr lang="fr-FR" sz="2800" b="1" dirty="0">
                <a:solidFill>
                  <a:prstClr val="white"/>
                </a:solidFill>
                <a:latin typeface="Book Antiqua" pitchFamily="18" charset="0"/>
              </a:rPr>
              <a:t>Etablit leur vrai combat</a:t>
            </a:r>
          </a:p>
          <a:p>
            <a:pPr algn="ctr"/>
            <a:r>
              <a:rPr lang="fr-FR" sz="2800" b="1" dirty="0">
                <a:solidFill>
                  <a:prstClr val="white"/>
                </a:solidFill>
                <a:latin typeface="Book Antiqua" pitchFamily="18" charset="0"/>
              </a:rPr>
              <a:t>Notre Seigneur Jésus-Christ.</a:t>
            </a:r>
          </a:p>
        </p:txBody>
      </p:sp>
      <p:sp>
        <p:nvSpPr>
          <p:cNvPr id="20" name="ZoneTexte 19">
            <a:extLst>
              <a:ext uri="{FF2B5EF4-FFF2-40B4-BE49-F238E27FC236}">
                <a16:creationId xmlns:a16="http://schemas.microsoft.com/office/drawing/2014/main" id="{E8DC78BC-3957-51A9-6D2B-74F67143CB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F20313D8-4A73-CAF0-C6B8-91391D20F01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2987362"/>
      </p:ext>
    </p:extLst>
  </p:cSld>
  <p:clrMapOvr>
    <a:overrideClrMapping bg1="lt1" tx1="dk1" bg2="lt2" tx2="dk2" accent1="accent1" accent2="accent2" accent3="accent3" accent4="accent4" accent5="accent5" accent6="accent6" hlink="hlink" folHlink="folHlink"/>
  </p:clrMapOvr>
</p:sld>
</file>

<file path=ppt/slides/slide9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maren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metnis</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tefmetrama`o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etos</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tefcovia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natauryjc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en`eretin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هذا فلنمجد </a:t>
            </a:r>
            <a:endParaRPr lang="fr-FR" sz="3300" dirty="0">
              <a:solidFill>
                <a:prstClr val="white"/>
              </a:solidFill>
            </a:endParaRPr>
          </a:p>
          <a:p>
            <a:pPr algn="just" rtl="1"/>
            <a:r>
              <a:rPr lang="ar-EG" sz="3300" dirty="0">
                <a:solidFill>
                  <a:prstClr val="white"/>
                </a:solidFill>
              </a:rPr>
              <a:t>عظمة غناه الجزيل </a:t>
            </a:r>
            <a:endParaRPr lang="fr-FR" sz="3300" dirty="0">
              <a:solidFill>
                <a:prstClr val="white"/>
              </a:solidFill>
            </a:endParaRPr>
          </a:p>
          <a:p>
            <a:pPr algn="just" rtl="1"/>
            <a:r>
              <a:rPr lang="ar-EG" sz="3300" dirty="0">
                <a:solidFill>
                  <a:prstClr val="white"/>
                </a:solidFill>
              </a:rPr>
              <a:t>وحكمته التى لا تحد </a:t>
            </a:r>
            <a:endParaRPr lang="fr-FR" sz="3300" dirty="0">
              <a:solidFill>
                <a:prstClr val="white"/>
              </a:solidFill>
            </a:endParaRPr>
          </a:p>
          <a:p>
            <a:pPr algn="just" rtl="1"/>
            <a:r>
              <a:rPr lang="ar-EG" sz="3300" dirty="0">
                <a:solidFill>
                  <a:prstClr val="white"/>
                </a:solidFill>
              </a:rPr>
              <a:t>سائلين رحمته العظيمة.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C’est pourquoi nous glorifions</a:t>
            </a:r>
          </a:p>
          <a:p>
            <a:pPr algn="ctr"/>
            <a:r>
              <a:rPr lang="fr-FR" sz="2800" b="1" dirty="0">
                <a:solidFill>
                  <a:prstClr val="white"/>
                </a:solidFill>
                <a:latin typeface="Book Antiqua" pitchFamily="18" charset="0"/>
              </a:rPr>
              <a:t>La grandeur de Sa richesse</a:t>
            </a:r>
          </a:p>
          <a:p>
            <a:pPr algn="ctr"/>
            <a:r>
              <a:rPr lang="fr-FR" sz="2800" b="1" dirty="0">
                <a:solidFill>
                  <a:prstClr val="white"/>
                </a:solidFill>
                <a:latin typeface="Book Antiqua" pitchFamily="18" charset="0"/>
              </a:rPr>
              <a:t>Sa sagesse sans limite</a:t>
            </a:r>
          </a:p>
          <a:p>
            <a:pPr algn="ctr"/>
            <a:r>
              <a:rPr lang="fr-FR" sz="2800" b="1" dirty="0">
                <a:solidFill>
                  <a:prstClr val="white"/>
                </a:solidFill>
                <a:latin typeface="Book Antiqua" pitchFamily="18" charset="0"/>
              </a:rPr>
              <a:t>Implorant Sa grande pitié.</a:t>
            </a:r>
          </a:p>
        </p:txBody>
      </p:sp>
      <p:sp>
        <p:nvSpPr>
          <p:cNvPr id="20" name="ZoneTexte 19">
            <a:extLst>
              <a:ext uri="{FF2B5EF4-FFF2-40B4-BE49-F238E27FC236}">
                <a16:creationId xmlns:a16="http://schemas.microsoft.com/office/drawing/2014/main" id="{C65206AC-22EA-69CB-6832-DF6239F3B06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DECBF499-F713-1181-C882-330C56ECE4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9128784"/>
      </p:ext>
    </p:extLst>
  </p:cSld>
  <p:clrMapOvr>
    <a:overrideClrMapping bg1="lt1" tx1="dk1" bg2="lt2" tx2="dk2" accent1="accent1" accent2="accent2" accent3="accent3" accent4="accent4" accent5="accent5" accent6="accent6" hlink="hlink" folHlink="folHlink"/>
  </p:clrMapOvr>
</p:sld>
</file>

<file path=ppt/slides/slide9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FF5C1AF4-D92A-C917-764B-DF51B8D0429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9D802B9-1E07-DD23-7DDD-A3F6F8324B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5312168"/>
      </p:ext>
    </p:extLst>
  </p:cSld>
  <p:clrMapOvr>
    <a:overrideClrMapping bg1="lt1" tx1="dk1" bg2="lt2" tx2="dk2" accent1="accent1" accent2="accent2" accent3="accent3" accent4="accent4" accent5="accent5" accent6="accent6" hlink="hlink" folHlink="folHlink"/>
  </p:clrMapOvr>
</p:sld>
</file>

<file path=ppt/slides/slide9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Afwrk</a:t>
            </a:r>
            <a:r>
              <a:rPr lang="fr-FR" sz="2800" dirty="0">
                <a:solidFill>
                  <a:prstClr val="white"/>
                </a:solidFill>
                <a:latin typeface="CS Avva Shenouda" pitchFamily="34" charset="0"/>
              </a:rPr>
              <a:t> `</a:t>
            </a:r>
            <a:r>
              <a:rPr lang="fr-FR" sz="2800" err="1">
                <a:solidFill>
                  <a:prstClr val="white"/>
                </a:solidFill>
                <a:latin typeface="CS Avva Shenouda" pitchFamily="34" charset="0"/>
              </a:rPr>
              <a:t>nje</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nnefjolf</a:t>
            </a:r>
            <a:r>
              <a:rPr lang="fr-FR" sz="2800" dirty="0">
                <a:solidFill>
                  <a:prstClr val="white"/>
                </a:solidFill>
                <a:latin typeface="CS Avva Shenouda" pitchFamily="34" charset="0"/>
              </a:rPr>
              <a:t> je @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poutah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tekneji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أقسم الربُ لداود بالحق </a:t>
            </a:r>
            <a:endParaRPr lang="fr-FR" sz="3300" dirty="0">
              <a:solidFill>
                <a:prstClr val="white"/>
              </a:solidFill>
            </a:endParaRPr>
          </a:p>
          <a:p>
            <a:pPr algn="just" rtl="1"/>
            <a:r>
              <a:rPr lang="ar-EG" sz="3300" dirty="0">
                <a:solidFill>
                  <a:prstClr val="white"/>
                </a:solidFill>
              </a:rPr>
              <a:t>ولم يحنث </a:t>
            </a:r>
            <a:endParaRPr lang="fr-FR" sz="3300" dirty="0">
              <a:solidFill>
                <a:prstClr val="white"/>
              </a:solidFill>
            </a:endParaRPr>
          </a:p>
          <a:p>
            <a:pPr algn="just" rtl="1"/>
            <a:r>
              <a:rPr lang="ar-EG" sz="3300" dirty="0">
                <a:solidFill>
                  <a:prstClr val="white"/>
                </a:solidFill>
              </a:rPr>
              <a:t>أن من ثمرة بطنك </a:t>
            </a:r>
            <a:endParaRPr lang="fr-FR" sz="3300" dirty="0">
              <a:solidFill>
                <a:prstClr val="white"/>
              </a:solidFill>
            </a:endParaRPr>
          </a:p>
          <a:p>
            <a:pPr algn="just" rtl="1"/>
            <a:r>
              <a:rPr lang="ar-EG" sz="3300" dirty="0">
                <a:solidFill>
                  <a:prstClr val="white"/>
                </a:solidFill>
              </a:rPr>
              <a:t>أضع على كرسيك.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Seigneur avait juré</a:t>
            </a:r>
          </a:p>
          <a:p>
            <a:pPr algn="ctr"/>
            <a:r>
              <a:rPr lang="fr-FR" sz="2800" b="1" dirty="0">
                <a:solidFill>
                  <a:prstClr val="white"/>
                </a:solidFill>
                <a:latin typeface="Book Antiqua" pitchFamily="18" charset="0"/>
              </a:rPr>
              <a:t>A David en vérité</a:t>
            </a:r>
          </a:p>
          <a:p>
            <a:pPr algn="ctr"/>
            <a:r>
              <a:rPr lang="fr-FR" sz="2800" b="1" dirty="0">
                <a:solidFill>
                  <a:prstClr val="white"/>
                </a:solidFill>
                <a:latin typeface="Book Antiqua" pitchFamily="18" charset="0"/>
              </a:rPr>
              <a:t>« C’est un fruit de tes entrailles</a:t>
            </a:r>
          </a:p>
          <a:p>
            <a:pPr algn="ctr"/>
            <a:r>
              <a:rPr lang="fr-FR" sz="2800" b="1" dirty="0">
                <a:solidFill>
                  <a:prstClr val="white"/>
                </a:solidFill>
                <a:latin typeface="Book Antiqua" pitchFamily="18" charset="0"/>
              </a:rPr>
              <a:t> Que je mettrai sur ton trône. »</a:t>
            </a:r>
          </a:p>
        </p:txBody>
      </p:sp>
      <p:sp>
        <p:nvSpPr>
          <p:cNvPr id="20" name="ZoneTexte 19">
            <a:extLst>
              <a:ext uri="{FF2B5EF4-FFF2-40B4-BE49-F238E27FC236}">
                <a16:creationId xmlns:a16="http://schemas.microsoft.com/office/drawing/2014/main" id="{916A682F-284F-D8BB-9940-DFF5A46A7C0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3F71852-6CB0-4CEB-507E-1D70421496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9352588"/>
      </p:ext>
    </p:extLst>
  </p:cSld>
  <p:clrMapOvr>
    <a:overrideClrMapping bg1="lt1" tx1="dk1" bg2="lt2" tx2="dk2" accent1="accent1" accent2="accent2" accent3="accent3" accent4="accent4" accent5="accent5" accent6="accent6" hlink="hlink" folHlink="folHlink"/>
  </p:clrMapOvr>
</p:sld>
</file>

<file path=ppt/slides/slide9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cena`jvo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kata </a:t>
            </a:r>
            <a:r>
              <a:rPr lang="fr-FR" sz="2800" dirty="0" err="1">
                <a:solidFill>
                  <a:prstClr val="white"/>
                </a:solidFill>
                <a:latin typeface="CS Avva Shenouda" pitchFamily="34" charset="0"/>
              </a:rPr>
              <a:t>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akribwc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فلهذا لما طاب </a:t>
            </a:r>
            <a:endParaRPr lang="fr-FR" sz="3300" dirty="0">
              <a:solidFill>
                <a:prstClr val="white"/>
              </a:solidFill>
            </a:endParaRPr>
          </a:p>
          <a:p>
            <a:pPr algn="just" rtl="1"/>
            <a:r>
              <a:rPr lang="ar-EG" sz="3300" dirty="0">
                <a:solidFill>
                  <a:prstClr val="white"/>
                </a:solidFill>
              </a:rPr>
              <a:t>البار قلبًا أن منه يولد </a:t>
            </a:r>
            <a:endParaRPr lang="fr-FR" sz="3300" dirty="0">
              <a:solidFill>
                <a:prstClr val="white"/>
              </a:solidFill>
            </a:endParaRPr>
          </a:p>
          <a:p>
            <a:pPr algn="just" rtl="1"/>
            <a:r>
              <a:rPr lang="ar-EG" sz="3300" dirty="0">
                <a:solidFill>
                  <a:prstClr val="white"/>
                </a:solidFill>
              </a:rPr>
              <a:t>المسيح حسب الجسد. </a:t>
            </a:r>
            <a:endParaRPr lang="fr-FR" sz="3300" dirty="0">
              <a:solidFill>
                <a:prstClr val="white"/>
              </a:solidFill>
            </a:endParaRPr>
          </a:p>
          <a:p>
            <a:pPr algn="just" rtl="1"/>
            <a:r>
              <a:rPr lang="ar-EG" sz="3300" dirty="0">
                <a:solidFill>
                  <a:prstClr val="white"/>
                </a:solidFill>
              </a:rPr>
              <a:t>طلب باجتهاد.</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c’est pourquoi, quand ce juste</a:t>
            </a:r>
          </a:p>
          <a:p>
            <a:pPr algn="ctr"/>
            <a:r>
              <a:rPr lang="fr-FR" sz="2800" b="1" dirty="0">
                <a:solidFill>
                  <a:prstClr val="white"/>
                </a:solidFill>
                <a:latin typeface="Book Antiqua" pitchFamily="18" charset="0"/>
              </a:rPr>
              <a:t>Eut la conviction que Christ</a:t>
            </a:r>
          </a:p>
          <a:p>
            <a:pPr algn="ctr"/>
            <a:r>
              <a:rPr lang="fr-FR" sz="2800" b="1" dirty="0">
                <a:solidFill>
                  <a:prstClr val="white"/>
                </a:solidFill>
                <a:latin typeface="Book Antiqua" pitchFamily="18" charset="0"/>
              </a:rPr>
              <a:t>Naîtrait de lui par la chair</a:t>
            </a:r>
          </a:p>
          <a:p>
            <a:pPr algn="ctr"/>
            <a:r>
              <a:rPr lang="fr-FR" sz="2800" b="1" dirty="0">
                <a:solidFill>
                  <a:prstClr val="white"/>
                </a:solidFill>
                <a:latin typeface="Book Antiqua" pitchFamily="18" charset="0"/>
              </a:rPr>
              <a:t>Il s’appliqua à chercher.</a:t>
            </a:r>
          </a:p>
        </p:txBody>
      </p:sp>
      <p:sp>
        <p:nvSpPr>
          <p:cNvPr id="20" name="ZoneTexte 19">
            <a:extLst>
              <a:ext uri="{FF2B5EF4-FFF2-40B4-BE49-F238E27FC236}">
                <a16:creationId xmlns:a16="http://schemas.microsoft.com/office/drawing/2014/main" id="{497E490D-7E38-028E-1324-AF9E84E9B94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0013900-DCFA-4068-7168-6C0F0F8C5C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4827318"/>
      </p:ext>
    </p:extLst>
  </p:cSld>
  <p:clrMapOvr>
    <a:overrideClrMapping bg1="lt1" tx1="dk1" bg2="lt2" tx2="dk2" accent1="accent1" accent2="accent2" accent3="accent3" accent4="accent4" accent5="accent5" accent6="accent6" hlink="hlink" folHlink="folHlink"/>
  </p:clrMapOvr>
</p:sld>
</file>

<file path=ppt/slides/slide9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Ejimi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nouma`nswpi</a:t>
            </a:r>
            <a:r>
              <a:rPr lang="fr-FR" sz="2800" dirty="0">
                <a:solidFill>
                  <a:prstClr val="white"/>
                </a:solidFill>
                <a:latin typeface="CS Avva Shenouda" pitchFamily="34" charset="0"/>
              </a:rPr>
              <a:t> @ </a:t>
            </a:r>
            <a:r>
              <a:rPr lang="fr-FR" sz="2800">
                <a:solidFill>
                  <a:prstClr val="white"/>
                </a:solidFill>
                <a:latin typeface="CS Avva Shenouda" pitchFamily="34" charset="0"/>
              </a:rPr>
              <a:t>`m`P¡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afkojf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srwic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أن يجد مسكنًا </a:t>
            </a:r>
            <a:endParaRPr lang="fr-FR" sz="3300" dirty="0">
              <a:solidFill>
                <a:prstClr val="white"/>
              </a:solidFill>
            </a:endParaRPr>
          </a:p>
          <a:p>
            <a:pPr algn="just" rtl="1"/>
            <a:r>
              <a:rPr lang="ar-EG" sz="3300" dirty="0">
                <a:solidFill>
                  <a:prstClr val="white"/>
                </a:solidFill>
              </a:rPr>
              <a:t>للرب الاله الكلمة </a:t>
            </a:r>
            <a:endParaRPr lang="fr-FR" sz="3300" dirty="0">
              <a:solidFill>
                <a:prstClr val="white"/>
              </a:solidFill>
            </a:endParaRPr>
          </a:p>
          <a:p>
            <a:pPr algn="just" rtl="1"/>
            <a:r>
              <a:rPr lang="ar-EG" sz="3300" dirty="0">
                <a:solidFill>
                  <a:prstClr val="white"/>
                </a:solidFill>
              </a:rPr>
              <a:t>وهذا أكمله </a:t>
            </a:r>
            <a:endParaRPr lang="fr-FR" sz="3300" dirty="0">
              <a:solidFill>
                <a:prstClr val="white"/>
              </a:solidFill>
            </a:endParaRPr>
          </a:p>
          <a:p>
            <a:pPr algn="just" rtl="1"/>
            <a:r>
              <a:rPr lang="ar-EG" sz="3300" dirty="0">
                <a:solidFill>
                  <a:prstClr val="white"/>
                </a:solidFill>
              </a:rPr>
              <a:t>بسر عظيم.</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Pour trouver une demeure</a:t>
            </a:r>
          </a:p>
          <a:p>
            <a:pPr algn="ctr"/>
            <a:r>
              <a:rPr lang="fr-FR" sz="2800" b="1" dirty="0">
                <a:solidFill>
                  <a:prstClr val="white"/>
                </a:solidFill>
                <a:latin typeface="Book Antiqua" pitchFamily="18" charset="0"/>
              </a:rPr>
              <a:t>Pour le Seigneur Dieu le Verbe</a:t>
            </a:r>
          </a:p>
          <a:p>
            <a:pPr algn="ctr"/>
            <a:r>
              <a:rPr lang="fr-FR" sz="2800" b="1" dirty="0">
                <a:solidFill>
                  <a:prstClr val="white"/>
                </a:solidFill>
                <a:latin typeface="Book Antiqua" pitchFamily="18" charset="0"/>
              </a:rPr>
              <a:t>Tout cela, il l’accomplit</a:t>
            </a:r>
          </a:p>
          <a:p>
            <a:pPr algn="ctr"/>
            <a:r>
              <a:rPr lang="fr-FR" sz="2800" b="1" dirty="0">
                <a:solidFill>
                  <a:prstClr val="white"/>
                </a:solidFill>
                <a:latin typeface="Book Antiqua" pitchFamily="18" charset="0"/>
              </a:rPr>
              <a:t>Avec grande vigilance.</a:t>
            </a:r>
          </a:p>
        </p:txBody>
      </p:sp>
      <p:sp>
        <p:nvSpPr>
          <p:cNvPr id="20" name="ZoneTexte 19">
            <a:extLst>
              <a:ext uri="{FF2B5EF4-FFF2-40B4-BE49-F238E27FC236}">
                <a16:creationId xmlns:a16="http://schemas.microsoft.com/office/drawing/2014/main" id="{9C7D056F-3100-9922-DC38-81009DC7C9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FFF789A-30DF-6A2C-9147-81057D370B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8407650"/>
      </p:ext>
    </p:extLst>
  </p:cSld>
  <p:clrMapOvr>
    <a:overrideClrMapping bg1="lt1" tx1="dk1" bg2="lt2" tx2="dk2" accent1="accent1" accent2="accent2" accent3="accent3" accent4="accent4" accent5="accent5" accent6="accent6" hlink="hlink" folHlink="folHlink"/>
  </p:clrMapOvr>
</p:sld>
</file>

<file path=ppt/slides/slide9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catotf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Pi`pneuma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anco;mec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Evra;a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te.</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وللوقت صرخ </a:t>
            </a:r>
            <a:endParaRPr lang="fr-FR" sz="3300" dirty="0">
              <a:solidFill>
                <a:prstClr val="white"/>
              </a:solidFill>
            </a:endParaRPr>
          </a:p>
          <a:p>
            <a:pPr algn="just" rtl="1"/>
            <a:r>
              <a:rPr lang="ar-EG" sz="3300" dirty="0">
                <a:solidFill>
                  <a:prstClr val="white"/>
                </a:solidFill>
              </a:rPr>
              <a:t>بالروح قائلا </a:t>
            </a:r>
            <a:endParaRPr lang="fr-FR" sz="3300" dirty="0">
              <a:solidFill>
                <a:prstClr val="white"/>
              </a:solidFill>
            </a:endParaRPr>
          </a:p>
          <a:p>
            <a:pPr algn="just" rtl="1"/>
            <a:r>
              <a:rPr lang="ar-EG" sz="3300" dirty="0">
                <a:solidFill>
                  <a:prstClr val="white"/>
                </a:solidFill>
              </a:rPr>
              <a:t>إنا قد سمعنا فى </a:t>
            </a:r>
            <a:r>
              <a:rPr lang="ar-EG" sz="3300" dirty="0" err="1">
                <a:solidFill>
                  <a:prstClr val="white"/>
                </a:solidFill>
              </a:rPr>
              <a:t>افراثة</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هي بيت لحم.</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A l’instant, il s’écria</a:t>
            </a:r>
          </a:p>
          <a:p>
            <a:pPr algn="ctr"/>
            <a:r>
              <a:rPr lang="fr-FR" sz="2800" b="1" dirty="0">
                <a:solidFill>
                  <a:prstClr val="white"/>
                </a:solidFill>
                <a:latin typeface="Book Antiqua" pitchFamily="18" charset="0"/>
              </a:rPr>
              <a:t>Par l’Esprit, disant ceci :</a:t>
            </a:r>
          </a:p>
          <a:p>
            <a:pPr algn="ctr"/>
            <a:r>
              <a:rPr lang="fr-FR" sz="2800" b="1" dirty="0">
                <a:solidFill>
                  <a:prstClr val="white"/>
                </a:solidFill>
                <a:latin typeface="Book Antiqua" pitchFamily="18" charset="0"/>
              </a:rPr>
              <a:t>"Nous avons bien entendu</a:t>
            </a:r>
          </a:p>
          <a:p>
            <a:pPr algn="ctr"/>
            <a:r>
              <a:rPr lang="fr-FR" sz="2800" b="1" dirty="0">
                <a:solidFill>
                  <a:prstClr val="white"/>
                </a:solidFill>
                <a:latin typeface="Book Antiqua" pitchFamily="18" charset="0"/>
              </a:rPr>
              <a:t>Qu’à </a:t>
            </a:r>
            <a:r>
              <a:rPr lang="fr-FR" sz="2800" b="1" dirty="0" err="1">
                <a:solidFill>
                  <a:prstClr val="white"/>
                </a:solidFill>
                <a:latin typeface="Book Antiqua" pitchFamily="18" charset="0"/>
              </a:rPr>
              <a:t>Ephratha</a:t>
            </a:r>
            <a:r>
              <a:rPr lang="fr-FR" sz="2800" b="1" dirty="0">
                <a:solidFill>
                  <a:prstClr val="white"/>
                </a:solidFill>
                <a:latin typeface="Book Antiqua" pitchFamily="18" charset="0"/>
              </a:rPr>
              <a:t>, Bethléem."</a:t>
            </a:r>
          </a:p>
        </p:txBody>
      </p:sp>
      <p:sp>
        <p:nvSpPr>
          <p:cNvPr id="20" name="ZoneTexte 19">
            <a:extLst>
              <a:ext uri="{FF2B5EF4-FFF2-40B4-BE49-F238E27FC236}">
                <a16:creationId xmlns:a16="http://schemas.microsoft.com/office/drawing/2014/main" id="{CE552897-4B5E-B629-7645-EA3160BDA02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7B34E1C-F852-244F-AC6E-95297B4275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0204662"/>
      </p:ext>
    </p:extLst>
  </p:cSld>
  <p:clrMapOvr>
    <a:overrideClrMapping bg1="lt1" tx1="dk1" bg2="lt2" tx2="dk2" accent1="accent1" accent2="accent2" accent3="accent3" accent4="accent4" accent5="accent5" accent6="accent6" hlink="hlink" folHlink="folHlink"/>
  </p:clrMapOvr>
</p:sld>
</file>

<file path=ppt/slides/slide9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etaferkataxioin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e;rou`jvof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الموضع الذى تفضل </a:t>
            </a:r>
            <a:endParaRPr lang="fr-FR" sz="3300" dirty="0">
              <a:solidFill>
                <a:prstClr val="white"/>
              </a:solidFill>
            </a:endParaRPr>
          </a:p>
          <a:p>
            <a:pPr algn="just" rtl="1"/>
            <a:r>
              <a:rPr lang="ar-EG" sz="3300" dirty="0" err="1">
                <a:solidFill>
                  <a:prstClr val="white"/>
                </a:solidFill>
              </a:rPr>
              <a:t>عمانوئيل</a:t>
            </a:r>
            <a:r>
              <a:rPr lang="ar-EG" sz="3300" dirty="0">
                <a:solidFill>
                  <a:prstClr val="white"/>
                </a:solidFill>
              </a:rPr>
              <a:t> الهنا </a:t>
            </a:r>
            <a:endParaRPr lang="fr-FR" sz="3300" dirty="0">
              <a:solidFill>
                <a:prstClr val="white"/>
              </a:solidFill>
            </a:endParaRPr>
          </a:p>
          <a:p>
            <a:pPr algn="just" rtl="1"/>
            <a:r>
              <a:rPr lang="ar-EG" sz="3300" dirty="0">
                <a:solidFill>
                  <a:prstClr val="white"/>
                </a:solidFill>
              </a:rPr>
              <a:t>أن يُولد فيه حسب الجسد </a:t>
            </a:r>
            <a:endParaRPr lang="fr-FR" sz="3300" dirty="0">
              <a:solidFill>
                <a:prstClr val="white"/>
              </a:solidFill>
            </a:endParaRPr>
          </a:p>
          <a:p>
            <a:pPr algn="just" rtl="1"/>
            <a:r>
              <a:rPr lang="ar-EG" sz="3300" dirty="0">
                <a:solidFill>
                  <a:prstClr val="white"/>
                </a:solidFill>
              </a:rPr>
              <a:t>من أجل خلاصنا.</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lieu où Emmanuel</a:t>
            </a:r>
          </a:p>
          <a:p>
            <a:pPr algn="ctr"/>
            <a:r>
              <a:rPr lang="fr-FR" sz="2800" b="1" dirty="0">
                <a:solidFill>
                  <a:prstClr val="white"/>
                </a:solidFill>
                <a:latin typeface="Book Antiqua" pitchFamily="18" charset="0"/>
              </a:rPr>
              <a:t>Emmanuel notre Dieu</a:t>
            </a:r>
          </a:p>
          <a:p>
            <a:pPr algn="ctr"/>
            <a:r>
              <a:rPr lang="fr-FR" sz="2800" b="1" dirty="0">
                <a:solidFill>
                  <a:prstClr val="white"/>
                </a:solidFill>
                <a:latin typeface="Book Antiqua" pitchFamily="18" charset="0"/>
              </a:rPr>
              <a:t>Voulut naître selon la chair</a:t>
            </a:r>
          </a:p>
          <a:p>
            <a:pPr algn="ctr"/>
            <a:r>
              <a:rPr lang="fr-FR" sz="2800" b="1" dirty="0">
                <a:solidFill>
                  <a:prstClr val="white"/>
                </a:solidFill>
                <a:latin typeface="Book Antiqua" pitchFamily="18" charset="0"/>
              </a:rPr>
              <a:t>Ceci pour notre salut.</a:t>
            </a:r>
          </a:p>
        </p:txBody>
      </p:sp>
      <p:sp>
        <p:nvSpPr>
          <p:cNvPr id="20" name="ZoneTexte 19">
            <a:extLst>
              <a:ext uri="{FF2B5EF4-FFF2-40B4-BE49-F238E27FC236}">
                <a16:creationId xmlns:a16="http://schemas.microsoft.com/office/drawing/2014/main" id="{49305BFC-19B9-F8CC-EB5B-D7E563E9580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DE69A56-0F61-89B8-4D38-5609DC887F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4875175"/>
      </p:ext>
    </p:extLst>
  </p:cSld>
  <p:clrMapOvr>
    <a:overrideClrMapping bg1="lt1" tx1="dk1" bg2="lt2" tx2="dk2" accent1="accent1" accent2="accent2" accent3="accent3" accent4="accent4" accent5="accent5" accent6="accent6" hlink="hlink" folHlink="folHlink"/>
  </p:clrMapOvr>
</p:sld>
</file>

<file path=ppt/slides/slide9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Kata`</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etafjoc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Mi,eoc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 je nem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nEvra;a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كما قال أيضاً </a:t>
            </a:r>
            <a:endParaRPr lang="fr-FR" sz="3300" dirty="0">
              <a:solidFill>
                <a:prstClr val="white"/>
              </a:solidFill>
            </a:endParaRPr>
          </a:p>
          <a:p>
            <a:pPr algn="just" rtl="1"/>
            <a:r>
              <a:rPr lang="ar-EG" sz="3300" dirty="0">
                <a:solidFill>
                  <a:prstClr val="white"/>
                </a:solidFill>
              </a:rPr>
              <a:t>ميخا </a:t>
            </a:r>
            <a:r>
              <a:rPr lang="ar-EG" sz="3300" dirty="0" err="1">
                <a:solidFill>
                  <a:prstClr val="white"/>
                </a:solidFill>
              </a:rPr>
              <a:t>النبى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وأنتِ أيضاً يا بيت لحم </a:t>
            </a:r>
            <a:endParaRPr lang="fr-FR" sz="3300" dirty="0">
              <a:solidFill>
                <a:prstClr val="white"/>
              </a:solidFill>
            </a:endParaRPr>
          </a:p>
          <a:p>
            <a:pPr algn="just" rtl="1"/>
            <a:r>
              <a:rPr lang="ar-EG" sz="3300" dirty="0">
                <a:solidFill>
                  <a:prstClr val="white"/>
                </a:solidFill>
              </a:rPr>
              <a:t>أرض افراثه.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Comme a dit aussi Michée</a:t>
            </a:r>
          </a:p>
          <a:p>
            <a:pPr algn="ctr"/>
            <a:r>
              <a:rPr lang="fr-FR" sz="2800" b="1" dirty="0">
                <a:solidFill>
                  <a:prstClr val="white"/>
                </a:solidFill>
                <a:latin typeface="Book Antiqua" pitchFamily="18" charset="0"/>
              </a:rPr>
              <a:t>A dit Michée le prophète</a:t>
            </a:r>
          </a:p>
          <a:p>
            <a:pPr algn="ctr"/>
            <a:r>
              <a:rPr lang="fr-FR" sz="2800" b="1" dirty="0">
                <a:solidFill>
                  <a:prstClr val="white"/>
                </a:solidFill>
                <a:latin typeface="Book Antiqua" pitchFamily="18" charset="0"/>
              </a:rPr>
              <a:t>"Toi aussi ô Bethléem</a:t>
            </a:r>
          </a:p>
          <a:p>
            <a:pPr algn="ctr"/>
            <a:r>
              <a:rPr lang="fr-FR" sz="2800" b="1" dirty="0">
                <a:solidFill>
                  <a:prstClr val="white"/>
                </a:solidFill>
                <a:latin typeface="Book Antiqua" pitchFamily="18" charset="0"/>
              </a:rPr>
              <a:t>Toi ô terre d’Ephrata."</a:t>
            </a:r>
          </a:p>
        </p:txBody>
      </p:sp>
      <p:sp>
        <p:nvSpPr>
          <p:cNvPr id="20" name="ZoneTexte 19">
            <a:extLst>
              <a:ext uri="{FF2B5EF4-FFF2-40B4-BE49-F238E27FC236}">
                <a16:creationId xmlns:a16="http://schemas.microsoft.com/office/drawing/2014/main" id="{A7BC2D77-F19E-DD7C-D136-6F60A869306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B25CAE6-D287-22DF-D895-8788CF87B5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226887"/>
      </p:ext>
    </p:extLst>
  </p:cSld>
  <p:clrMapOvr>
    <a:overrideClrMapping bg1="lt1" tx1="dk1" bg2="lt2" tx2="dk2" accent1="accent1" accent2="accent2" accent3="accent3" accent4="accent4" accent5="accent5" accent6="accent6" hlink="hlink" folHlink="folHlink"/>
  </p:clrMapOvr>
</p:sld>
</file>

<file path=ppt/slides/slide9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D567FD80-F16D-384B-5806-2454EC57CA6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33950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oukouji</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nimethygemwn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Iouda</a:t>
            </a:r>
            <a:br>
              <a:rPr lang="fr-FR" sz="2800" dirty="0">
                <a:solidFill>
                  <a:prstClr val="white"/>
                </a:solidFill>
                <a:latin typeface="CS Avva Shenouda" pitchFamily="34" charset="0"/>
              </a:rPr>
            </a:b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ouhygoumenoc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vye;na`amoni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mpalaoc</a:t>
            </a:r>
            <a:r>
              <a:rPr lang="fr-FR" sz="2800" dirty="0">
                <a:solidFill>
                  <a:prstClr val="white"/>
                </a:solidFill>
                <a:latin typeface="CS Avva Shenouda" pitchFamily="34" charset="0"/>
              </a:rPr>
              <a:t> Pi=c=l.</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لست الصغرى بين </a:t>
            </a:r>
            <a:endParaRPr lang="fr-FR" sz="3300" dirty="0">
              <a:solidFill>
                <a:prstClr val="white"/>
              </a:solidFill>
            </a:endParaRPr>
          </a:p>
          <a:p>
            <a:pPr algn="just" rtl="1"/>
            <a:r>
              <a:rPr lang="ar-EG" sz="3300" dirty="0">
                <a:solidFill>
                  <a:prstClr val="white"/>
                </a:solidFill>
              </a:rPr>
              <a:t>ولايات يهوذا. لأنه </a:t>
            </a:r>
            <a:endParaRPr lang="fr-FR" sz="3300" dirty="0">
              <a:solidFill>
                <a:prstClr val="white"/>
              </a:solidFill>
            </a:endParaRPr>
          </a:p>
          <a:p>
            <a:pPr algn="just" rtl="1"/>
            <a:r>
              <a:rPr lang="ar-EG" sz="3300" dirty="0">
                <a:solidFill>
                  <a:prstClr val="white"/>
                </a:solidFill>
              </a:rPr>
              <a:t>منكِ يخرج مدبر </a:t>
            </a:r>
            <a:endParaRPr lang="fr-FR" sz="3300" dirty="0">
              <a:solidFill>
                <a:prstClr val="white"/>
              </a:solidFill>
            </a:endParaRPr>
          </a:p>
          <a:p>
            <a:pPr algn="just" rtl="1"/>
            <a:r>
              <a:rPr lang="ar-EG" sz="3300" dirty="0">
                <a:solidFill>
                  <a:prstClr val="white"/>
                </a:solidFill>
              </a:rPr>
              <a:t>يرعى شعبي إسرائيل.</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"Tu n’es pas la plus petite</a:t>
            </a:r>
          </a:p>
          <a:p>
            <a:pPr algn="ctr"/>
            <a:r>
              <a:rPr lang="fr-FR" sz="2800" b="1" dirty="0">
                <a:solidFill>
                  <a:prstClr val="white"/>
                </a:solidFill>
                <a:latin typeface="Book Antiqua" pitchFamily="18" charset="0"/>
              </a:rPr>
              <a:t>D’entre les villes de Juda</a:t>
            </a:r>
          </a:p>
          <a:p>
            <a:pPr algn="ctr"/>
            <a:r>
              <a:rPr lang="fr-FR" sz="2800" b="1" dirty="0">
                <a:solidFill>
                  <a:prstClr val="white"/>
                </a:solidFill>
                <a:latin typeface="Book Antiqua" pitchFamily="18" charset="0"/>
              </a:rPr>
              <a:t>De toi sortira un chef</a:t>
            </a:r>
          </a:p>
          <a:p>
            <a:pPr algn="ctr"/>
            <a:r>
              <a:rPr lang="fr-FR" sz="2800" b="1" dirty="0">
                <a:solidFill>
                  <a:prstClr val="white"/>
                </a:solidFill>
                <a:latin typeface="Book Antiqua" pitchFamily="18" charset="0"/>
              </a:rPr>
              <a:t>Qui paîtra Israël mon peuple"</a:t>
            </a:r>
          </a:p>
        </p:txBody>
      </p:sp>
      <p:sp>
        <p:nvSpPr>
          <p:cNvPr id="21" name="ZoneTexte 20">
            <a:hlinkClick r:id="rId3" action="ppaction://hlinksldjump"/>
            <a:extLst>
              <a:ext uri="{FF2B5EF4-FFF2-40B4-BE49-F238E27FC236}">
                <a16:creationId xmlns:a16="http://schemas.microsoft.com/office/drawing/2014/main" id="{22AA48E1-E1C4-3471-9570-FA2AC67C1E4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16553782"/>
      </p:ext>
    </p:extLst>
  </p:cSld>
  <p:clrMapOvr>
    <a:overrideClrMapping bg1="lt1" tx1="dk1" bg2="lt2" tx2="dk2" accent1="accent1" accent2="accent2" accent3="accent3" accent4="accent4" accent5="accent5" accent6="accent6" hlink="hlink" folHlink="folHlink"/>
  </p:clrMapOvr>
</p:sld>
</file>

<file path=ppt/slides/slide9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cumvwni</a:t>
            </a:r>
            <a:r>
              <a:rPr lang="fr-FR" sz="2800" dirty="0">
                <a:solidFill>
                  <a:prstClr val="white"/>
                </a:solidFill>
                <a:latin typeface="CS Avva Shenouda" pitchFamily="34" charset="0"/>
              </a:rPr>
              <a:t>`a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nyetauer</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provyteuin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a:t>
            </a:r>
            <a:r>
              <a:rPr lang="fr-FR" sz="2800" dirty="0">
                <a:solidFill>
                  <a:prstClr val="white"/>
                </a:solidFill>
                <a:latin typeface="CS Avva Shenouda" pitchFamily="34" charset="0"/>
              </a:rPr>
              <a:t>`pneuma `</a:t>
            </a:r>
            <a:r>
              <a:rPr lang="fr-FR" sz="2800" dirty="0" err="1">
                <a:solidFill>
                  <a:prstClr val="white"/>
                </a:solidFill>
                <a:latin typeface="CS Avva Shenouda" pitchFamily="34" charset="0"/>
              </a:rPr>
              <a:t>nouwt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pjin</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a:t>
            </a:r>
          </a:p>
        </p:txBody>
      </p:sp>
      <p:sp>
        <p:nvSpPr>
          <p:cNvPr id="11" name="Rectangle 10"/>
          <p:cNvSpPr/>
          <p:nvPr/>
        </p:nvSpPr>
        <p:spPr>
          <a:xfrm>
            <a:off x="5004048" y="417169"/>
            <a:ext cx="3829068" cy="2092881"/>
          </a:xfrm>
          <a:prstGeom prst="rect">
            <a:avLst/>
          </a:prstGeom>
        </p:spPr>
        <p:txBody>
          <a:bodyPr wrap="square">
            <a:spAutoFit/>
          </a:bodyPr>
          <a:lstStyle/>
          <a:p>
            <a:pPr algn="just" rtl="1"/>
            <a:r>
              <a:rPr lang="ar-EG" sz="3300" dirty="0">
                <a:solidFill>
                  <a:prstClr val="white"/>
                </a:solidFill>
              </a:rPr>
              <a:t>يا لهذا التوافق </a:t>
            </a:r>
            <a:endParaRPr lang="fr-FR" sz="3300" dirty="0">
              <a:solidFill>
                <a:prstClr val="white"/>
              </a:solidFill>
            </a:endParaRPr>
          </a:p>
          <a:p>
            <a:pPr algn="just" rtl="1"/>
            <a:r>
              <a:rPr lang="ar-EG" sz="3300" dirty="0">
                <a:solidFill>
                  <a:prstClr val="white"/>
                </a:solidFill>
              </a:rPr>
              <a:t>الذى لأولئك الأنبياء </a:t>
            </a:r>
            <a:endParaRPr lang="fr-FR" sz="3300" dirty="0">
              <a:solidFill>
                <a:prstClr val="white"/>
              </a:solidFill>
            </a:endParaRPr>
          </a:p>
          <a:p>
            <a:pPr algn="just" rtl="1"/>
            <a:r>
              <a:rPr lang="ar-EG" sz="3100" dirty="0">
                <a:solidFill>
                  <a:prstClr val="white"/>
                </a:solidFill>
              </a:rPr>
              <a:t>الذين تنبأوا بهذا الروح الواحد </a:t>
            </a:r>
            <a:endParaRPr lang="fr-FR" sz="3100" dirty="0">
              <a:solidFill>
                <a:prstClr val="white"/>
              </a:solidFill>
            </a:endParaRPr>
          </a:p>
          <a:p>
            <a:pPr algn="just" rtl="1"/>
            <a:r>
              <a:rPr lang="ar-EG" sz="3300" dirty="0">
                <a:solidFill>
                  <a:prstClr val="white"/>
                </a:solidFill>
              </a:rPr>
              <a:t>من أجل مجيء المسيح.</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Oh ! quel accord entre tous</a:t>
            </a:r>
          </a:p>
          <a:p>
            <a:pPr algn="ctr"/>
            <a:r>
              <a:rPr lang="fr-FR" sz="2800" b="1" dirty="0">
                <a:solidFill>
                  <a:prstClr val="white"/>
                </a:solidFill>
                <a:latin typeface="Book Antiqua" pitchFamily="18" charset="0"/>
              </a:rPr>
              <a:t>Ces prophètes qui annoncèrent</a:t>
            </a:r>
          </a:p>
          <a:p>
            <a:pPr algn="ctr"/>
            <a:r>
              <a:rPr lang="fr-FR" sz="2800" b="1" dirty="0">
                <a:solidFill>
                  <a:prstClr val="white"/>
                </a:solidFill>
                <a:latin typeface="Book Antiqua" pitchFamily="18" charset="0"/>
              </a:rPr>
              <a:t>Annoncèrent d’un même Esprit</a:t>
            </a:r>
          </a:p>
          <a:p>
            <a:pPr algn="ctr"/>
            <a:r>
              <a:rPr lang="fr-FR" sz="2800" b="1" dirty="0">
                <a:solidFill>
                  <a:prstClr val="white"/>
                </a:solidFill>
                <a:latin typeface="Book Antiqua" pitchFamily="18" charset="0"/>
              </a:rPr>
              <a:t>La venue du Christ Messie.</a:t>
            </a:r>
          </a:p>
        </p:txBody>
      </p:sp>
      <p:sp>
        <p:nvSpPr>
          <p:cNvPr id="20" name="ZoneTexte 19">
            <a:extLst>
              <a:ext uri="{FF2B5EF4-FFF2-40B4-BE49-F238E27FC236}">
                <a16:creationId xmlns:a16="http://schemas.microsoft.com/office/drawing/2014/main" id="{C3CD4CAD-392F-64CC-157A-93D26B70BF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25D358C-A7D9-6309-2242-1411DD9578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653986"/>
      </p:ext>
    </p:extLst>
  </p:cSld>
  <p:clrMapOvr>
    <a:overrideClrMapping bg1="lt1" tx1="dk1" bg2="lt2" tx2="dk2" accent1="accent1" accent2="accent2" accent3="accent3" accent4="accent4" accent5="accent5" accent6="accent6" hlink="hlink" folHlink="folHlink"/>
  </p:clrMapOvr>
</p:sld>
</file>

<file path=ppt/slides/slide9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8"/>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er`prepi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Pefiwt</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nem Pi`pneuma =e=;=u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هذا الذى ينبغى له المجد </a:t>
            </a:r>
            <a:endParaRPr lang="fr-FR" sz="3300" dirty="0">
              <a:solidFill>
                <a:prstClr val="white"/>
              </a:solidFill>
            </a:endParaRPr>
          </a:p>
          <a:p>
            <a:pPr algn="just" rtl="1"/>
            <a:r>
              <a:rPr lang="ar-EG" sz="3300" dirty="0">
                <a:solidFill>
                  <a:prstClr val="white"/>
                </a:solidFill>
              </a:rPr>
              <a:t>مع ابيه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منذ الآن وإلى الأبد.</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a:t>
            </a:r>
          </a:p>
          <a:p>
            <a:pPr algn="ctr"/>
            <a:r>
              <a:rPr lang="fr-FR" sz="2800" b="1" dirty="0">
                <a:solidFill>
                  <a:prstClr val="white"/>
                </a:solidFill>
                <a:latin typeface="Book Antiqua" pitchFamily="18" charset="0"/>
              </a:rPr>
              <a:t>Avec Son Père très bon</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Maintenant et à jamais</a:t>
            </a:r>
          </a:p>
        </p:txBody>
      </p:sp>
      <p:sp>
        <p:nvSpPr>
          <p:cNvPr id="20" name="ZoneTexte 19">
            <a:extLst>
              <a:ext uri="{FF2B5EF4-FFF2-40B4-BE49-F238E27FC236}">
                <a16:creationId xmlns:a16="http://schemas.microsoft.com/office/drawing/2014/main" id="{7690BF6E-8456-D23D-E56A-BE85CBE7314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6B93004-CB47-C0B5-B447-2E8C5B09F8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8830105"/>
      </p:ext>
    </p:extLst>
  </p:cSld>
  <p:clrMapOvr>
    <a:overrideClrMapping bg1="lt1" tx1="dk1" bg2="lt2" tx2="dk2" accent1="accent1" accent2="accent2" accent3="accent3" accent4="accent4" accent5="accent5" accent6="accent6" hlink="hlink" folHlink="folHlink"/>
  </p:clrMapOvr>
</p:sld>
</file>

<file path=ppt/slides/slide9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86ECF5A0-1FB0-9ED0-4C0D-BF2C0F029CA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53901FF-97BA-283F-7BF2-08BE4FF182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1463359"/>
      </p:ext>
    </p:extLst>
  </p:cSld>
  <p:clrMapOvr>
    <a:overrideClrMapping bg1="lt1" tx1="dk1" bg2="lt2" tx2="dk2" accent1="accent1" accent2="accent2" accent3="accent3" accent4="accent4" accent5="accent5" accent6="accent6" hlink="hlink" folHlink="folHlink"/>
  </p:clrMapOvr>
</p:sld>
</file>

<file path=ppt/slides/slide9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}`triac @ </a:t>
            </a:r>
            <a:r>
              <a:rPr lang="fr-FR" sz="2800" dirty="0" err="1">
                <a:solidFill>
                  <a:prstClr val="white"/>
                </a:solidFill>
                <a:latin typeface="CS Avva Shenouda" pitchFamily="34" charset="0"/>
              </a:rPr>
              <a:t>pi`omoucioc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epen;ebi`o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tenmetbwk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nsasi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الواحد من الثالوث </a:t>
            </a:r>
            <a:endParaRPr lang="fr-FR" sz="3300" dirty="0">
              <a:solidFill>
                <a:prstClr val="white"/>
              </a:solidFill>
            </a:endParaRPr>
          </a:p>
          <a:p>
            <a:pPr algn="just" rtl="1"/>
            <a:r>
              <a:rPr lang="ar-EG" sz="3300" dirty="0" err="1">
                <a:solidFill>
                  <a:prstClr val="white"/>
                </a:solidFill>
              </a:rPr>
              <a:t>المساوى</a:t>
            </a:r>
            <a:r>
              <a:rPr lang="ar-EG" sz="3300" dirty="0">
                <a:solidFill>
                  <a:prstClr val="white"/>
                </a:solidFill>
              </a:rPr>
              <a:t> للآب فى الجوهر </a:t>
            </a:r>
            <a:endParaRPr lang="fr-FR" sz="3300" dirty="0">
              <a:solidFill>
                <a:prstClr val="white"/>
              </a:solidFill>
            </a:endParaRPr>
          </a:p>
          <a:p>
            <a:pPr algn="just" rtl="1"/>
            <a:r>
              <a:rPr lang="ar-EG" sz="3300" dirty="0">
                <a:solidFill>
                  <a:prstClr val="white"/>
                </a:solidFill>
              </a:rPr>
              <a:t>لما نظر إلى </a:t>
            </a:r>
            <a:r>
              <a:rPr lang="ar-EG" sz="3300" dirty="0" err="1">
                <a:solidFill>
                  <a:prstClr val="white"/>
                </a:solidFill>
              </a:rPr>
              <a:t>مذلتنا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وعبوديتنا المرة.</a:t>
            </a:r>
            <a:endParaRPr lang="fr-FR" sz="3300" dirty="0">
              <a:solidFill>
                <a:prstClr val="white"/>
              </a:solidFill>
            </a:endParaRPr>
          </a:p>
        </p:txBody>
      </p:sp>
      <p:sp>
        <p:nvSpPr>
          <p:cNvPr id="12" name="Rectangle 11"/>
          <p:cNvSpPr/>
          <p:nvPr/>
        </p:nvSpPr>
        <p:spPr>
          <a:xfrm>
            <a:off x="1763688" y="2844100"/>
            <a:ext cx="5670630" cy="1815882"/>
          </a:xfrm>
          <a:prstGeom prst="rect">
            <a:avLst/>
          </a:prstGeom>
        </p:spPr>
        <p:txBody>
          <a:bodyPr wrap="square">
            <a:spAutoFit/>
          </a:bodyPr>
          <a:lstStyle/>
          <a:p>
            <a:pPr algn="ctr"/>
            <a:r>
              <a:rPr lang="fr-FR" sz="2800" b="1" dirty="0">
                <a:solidFill>
                  <a:prstClr val="white"/>
                </a:solidFill>
                <a:latin typeface="Book Antiqua" pitchFamily="18" charset="0"/>
              </a:rPr>
              <a:t>C’est l’Un de la Trinité</a:t>
            </a:r>
          </a:p>
          <a:p>
            <a:pPr algn="ctr"/>
            <a:r>
              <a:rPr lang="fr-FR" sz="2800" b="1" dirty="0">
                <a:solidFill>
                  <a:prstClr val="white"/>
                </a:solidFill>
                <a:latin typeface="Book Antiqua" pitchFamily="18" charset="0"/>
              </a:rPr>
              <a:t>Lui, consubstantiel au Père</a:t>
            </a:r>
          </a:p>
          <a:p>
            <a:pPr algn="ctr"/>
            <a:r>
              <a:rPr lang="fr-FR" sz="2800" b="1" dirty="0">
                <a:solidFill>
                  <a:prstClr val="white"/>
                </a:solidFill>
                <a:latin typeface="Book Antiqua" pitchFamily="18" charset="0"/>
              </a:rPr>
              <a:t>Quand Il vit l’humiliation</a:t>
            </a:r>
          </a:p>
          <a:p>
            <a:pPr algn="ctr"/>
            <a:r>
              <a:rPr lang="fr-FR" sz="2800" b="1" dirty="0">
                <a:solidFill>
                  <a:prstClr val="white"/>
                </a:solidFill>
                <a:latin typeface="Book Antiqua" pitchFamily="18" charset="0"/>
              </a:rPr>
              <a:t>Notre servitude amère.</a:t>
            </a:r>
          </a:p>
        </p:txBody>
      </p:sp>
      <p:sp>
        <p:nvSpPr>
          <p:cNvPr id="20" name="ZoneTexte 19">
            <a:extLst>
              <a:ext uri="{FF2B5EF4-FFF2-40B4-BE49-F238E27FC236}">
                <a16:creationId xmlns:a16="http://schemas.microsoft.com/office/drawing/2014/main" id="{A354C23B-AA59-E575-7640-44EB6CE5570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BE6C49E-54A7-139A-2718-7B278F51D6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1934450"/>
      </p:ext>
    </p:extLst>
  </p:cSld>
  <p:clrMapOvr>
    <a:overrideClrMapping bg1="lt1" tx1="dk1" bg2="lt2" tx2="dk2" accent1="accent1" accent2="accent2" accent3="accent3" accent4="accent4" accent5="accent5" accent6="accent6" hlink="hlink" folHlink="folHlink"/>
  </p:clrMapOvr>
</p:sld>
</file>

<file path=ppt/slides/slide9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Afrek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mytra</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aferrwmi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mpenry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vnobi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طأطأ سماء السموات </a:t>
            </a:r>
            <a:endParaRPr lang="fr-FR" sz="3300" dirty="0">
              <a:solidFill>
                <a:prstClr val="white"/>
              </a:solidFill>
            </a:endParaRPr>
          </a:p>
          <a:p>
            <a:pPr algn="just" rtl="1"/>
            <a:r>
              <a:rPr lang="ar-EG" sz="3300" dirty="0">
                <a:solidFill>
                  <a:prstClr val="white"/>
                </a:solidFill>
              </a:rPr>
              <a:t>وأتى إلى بطن العذراء </a:t>
            </a:r>
            <a:endParaRPr lang="fr-FR" sz="3300" dirty="0">
              <a:solidFill>
                <a:prstClr val="white"/>
              </a:solidFill>
            </a:endParaRPr>
          </a:p>
          <a:p>
            <a:pPr algn="just" rtl="1"/>
            <a:r>
              <a:rPr lang="ar-EG" sz="3300" dirty="0">
                <a:solidFill>
                  <a:prstClr val="white"/>
                </a:solidFill>
              </a:rPr>
              <a:t>وصار إنساناً مثلنا </a:t>
            </a:r>
            <a:endParaRPr lang="fr-FR" sz="3300" dirty="0">
              <a:solidFill>
                <a:prstClr val="white"/>
              </a:solidFill>
            </a:endParaRPr>
          </a:p>
          <a:p>
            <a:pPr algn="just" rtl="1"/>
            <a:r>
              <a:rPr lang="ar-EG" sz="3300" dirty="0" err="1">
                <a:solidFill>
                  <a:prstClr val="white"/>
                </a:solidFill>
              </a:rPr>
              <a:t>ماخلا</a:t>
            </a:r>
            <a:r>
              <a:rPr lang="ar-EG" sz="3300" dirty="0">
                <a:solidFill>
                  <a:prstClr val="white"/>
                </a:solidFill>
              </a:rPr>
              <a:t> الخطية وحدها.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Fit trembler les cieux des cieux</a:t>
            </a:r>
          </a:p>
          <a:p>
            <a:pPr algn="ctr"/>
            <a:r>
              <a:rPr lang="fr-FR" sz="2800" b="1" dirty="0">
                <a:solidFill>
                  <a:prstClr val="white"/>
                </a:solidFill>
                <a:latin typeface="Book Antiqua" pitchFamily="18" charset="0"/>
              </a:rPr>
              <a:t>Vint dans le sein de la Vierge</a:t>
            </a:r>
          </a:p>
          <a:p>
            <a:pPr algn="ctr"/>
            <a:r>
              <a:rPr lang="fr-FR" sz="2800" b="1" dirty="0">
                <a:solidFill>
                  <a:prstClr val="white"/>
                </a:solidFill>
                <a:latin typeface="Book Antiqua" pitchFamily="18" charset="0"/>
              </a:rPr>
              <a:t>Il devint homme comme nous</a:t>
            </a:r>
          </a:p>
          <a:p>
            <a:pPr algn="ctr"/>
            <a:r>
              <a:rPr lang="fr-FR" sz="2800" b="1" dirty="0">
                <a:solidFill>
                  <a:prstClr val="white"/>
                </a:solidFill>
                <a:latin typeface="Book Antiqua" pitchFamily="18" charset="0"/>
              </a:rPr>
              <a:t>A l’exception du péché.</a:t>
            </a:r>
          </a:p>
        </p:txBody>
      </p:sp>
      <p:sp>
        <p:nvSpPr>
          <p:cNvPr id="20" name="ZoneTexte 19">
            <a:extLst>
              <a:ext uri="{FF2B5EF4-FFF2-40B4-BE49-F238E27FC236}">
                <a16:creationId xmlns:a16="http://schemas.microsoft.com/office/drawing/2014/main" id="{09343EF3-616E-EB76-EB47-59B81E2B419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DBFA9267-BDD8-A535-8039-0EFB478031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9762535"/>
      </p:ext>
    </p:extLst>
  </p:cSld>
  <p:clrMapOvr>
    <a:overrideClrMapping bg1="lt1" tx1="dk1" bg2="lt2" tx2="dk2" accent1="accent1" accent2="accent2" accent3="accent3" accent4="accent4" accent5="accent5" accent6="accent6" hlink="hlink" folHlink="folHlink"/>
  </p:clrMapOvr>
</p:sld>
</file>

<file path=ppt/slides/slide9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Etaumacf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 kata ni`</a:t>
            </a:r>
            <a:r>
              <a:rPr lang="fr-FR" sz="2800" dirty="0" err="1">
                <a:solidFill>
                  <a:prstClr val="white"/>
                </a:solidFill>
                <a:latin typeface="CS Avva Shenouda" pitchFamily="34" charset="0"/>
              </a:rPr>
              <a:t>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aftoujon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peflaoc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لما وُلد فى بيت لحم </a:t>
            </a:r>
            <a:endParaRPr lang="fr-FR" sz="3300" dirty="0">
              <a:solidFill>
                <a:prstClr val="white"/>
              </a:solidFill>
            </a:endParaRPr>
          </a:p>
          <a:p>
            <a:pPr algn="just" rtl="1"/>
            <a:r>
              <a:rPr lang="ar-EG" sz="3300" dirty="0">
                <a:solidFill>
                  <a:prstClr val="white"/>
                </a:solidFill>
              </a:rPr>
              <a:t>كأخبار الأنبياء </a:t>
            </a:r>
            <a:endParaRPr lang="fr-FR" sz="3300" dirty="0">
              <a:solidFill>
                <a:prstClr val="white"/>
              </a:solidFill>
            </a:endParaRPr>
          </a:p>
          <a:p>
            <a:pPr algn="just" rtl="1"/>
            <a:r>
              <a:rPr lang="ar-EG" sz="3300" dirty="0">
                <a:solidFill>
                  <a:prstClr val="white"/>
                </a:solidFill>
              </a:rPr>
              <a:t>أنقدنا وخلصنا </a:t>
            </a:r>
            <a:endParaRPr lang="fr-FR" sz="3300" dirty="0">
              <a:solidFill>
                <a:prstClr val="white"/>
              </a:solidFill>
            </a:endParaRPr>
          </a:p>
          <a:p>
            <a:pPr algn="just" rtl="1"/>
            <a:r>
              <a:rPr lang="ar-EG" sz="3300" dirty="0">
                <a:solidFill>
                  <a:prstClr val="white"/>
                </a:solidFill>
              </a:rPr>
              <a:t>لأننا نحن شعبه.</a:t>
            </a:r>
            <a:endParaRPr lang="fr-FR" sz="3300" dirty="0">
              <a:solidFill>
                <a:prstClr val="white"/>
              </a:solidFill>
            </a:endParaRPr>
          </a:p>
        </p:txBody>
      </p:sp>
      <p:sp>
        <p:nvSpPr>
          <p:cNvPr id="12" name="Rectangle 11"/>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En naissant à Bethléem</a:t>
            </a:r>
          </a:p>
          <a:p>
            <a:pPr algn="ctr"/>
            <a:r>
              <a:rPr lang="fr-FR" sz="2800" b="1" dirty="0">
                <a:solidFill>
                  <a:prstClr val="white"/>
                </a:solidFill>
                <a:latin typeface="Book Antiqua" pitchFamily="18" charset="0"/>
              </a:rPr>
              <a:t>Selon les dires prophétiques</a:t>
            </a:r>
          </a:p>
          <a:p>
            <a:pPr algn="ctr"/>
            <a:r>
              <a:rPr lang="fr-FR" sz="2800" b="1" dirty="0">
                <a:solidFill>
                  <a:prstClr val="white"/>
                </a:solidFill>
                <a:latin typeface="Book Antiqua" pitchFamily="18" charset="0"/>
              </a:rPr>
              <a:t>Il nous secourut, sauva</a:t>
            </a:r>
          </a:p>
          <a:p>
            <a:pPr algn="ctr"/>
            <a:r>
              <a:rPr lang="fr-FR" sz="2800" b="1" dirty="0">
                <a:solidFill>
                  <a:prstClr val="white"/>
                </a:solidFill>
                <a:latin typeface="Book Antiqua" pitchFamily="18" charset="0"/>
              </a:rPr>
              <a:t>Parce que nous sommes Son peuple.</a:t>
            </a:r>
          </a:p>
        </p:txBody>
      </p:sp>
      <p:sp>
        <p:nvSpPr>
          <p:cNvPr id="20" name="ZoneTexte 19">
            <a:extLst>
              <a:ext uri="{FF2B5EF4-FFF2-40B4-BE49-F238E27FC236}">
                <a16:creationId xmlns:a16="http://schemas.microsoft.com/office/drawing/2014/main" id="{36434900-A4FE-3A42-2949-3D26330666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93FE04C-72E6-5431-82AC-D6E0A8CFE9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7821516"/>
      </p:ext>
    </p:extLst>
  </p:cSld>
  <p:clrMapOvr>
    <a:overrideClrMapping bg1="lt1" tx1="dk1" bg2="lt2" tx2="dk2" accent1="accent1" accent2="accent2" accent3="accent3" accent4="accent4" accent5="accent5" accent6="accent6" hlink="hlink" folHlink="folHlink"/>
  </p:clrMapOvr>
</p:sld>
</file>

<file path=ppt/slides/slide9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FFA2098C-9075-A7A4-C5BB-31B014EEE23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A26C392-8F49-5FD7-1C42-D2CBF653B1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6781491"/>
      </p:ext>
    </p:extLst>
  </p:cSld>
  <p:clrMapOvr>
    <a:overrideClrMapping bg1="lt1" tx1="dk1" bg2="lt2" tx2="dk2" accent1="accent1" accent2="accent2" accent3="accent3" accent4="accent4" accent5="accent5" accent6="accent6" hlink="hlink" folHlink="folHlink"/>
  </p:clrMapOvr>
</p:sld>
</file>

<file path=ppt/slides/slide9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Ainau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afouonhf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ou`chimi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ecjolh</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n;oc</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piioh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capecyt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nnec</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alauj</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رأيت آية ظهرت فى السماء </a:t>
            </a:r>
            <a:endParaRPr lang="fr-FR" sz="3300" dirty="0">
              <a:solidFill>
                <a:prstClr val="white"/>
              </a:solidFill>
            </a:endParaRPr>
          </a:p>
          <a:p>
            <a:pPr algn="just" rtl="1"/>
            <a:r>
              <a:rPr lang="ar-EG" sz="3300" dirty="0">
                <a:solidFill>
                  <a:prstClr val="white"/>
                </a:solidFill>
              </a:rPr>
              <a:t>إذ بامرأة متسربلة بالشمس </a:t>
            </a:r>
            <a:endParaRPr lang="fr-FR" sz="3300" dirty="0">
              <a:solidFill>
                <a:prstClr val="white"/>
              </a:solidFill>
            </a:endParaRPr>
          </a:p>
          <a:p>
            <a:pPr algn="just" rtl="1"/>
            <a:r>
              <a:rPr lang="ar-EG" sz="3300" dirty="0">
                <a:solidFill>
                  <a:prstClr val="white"/>
                </a:solidFill>
              </a:rPr>
              <a:t>والقمر أيضاً </a:t>
            </a:r>
            <a:endParaRPr lang="fr-FR" sz="3300" dirty="0">
              <a:solidFill>
                <a:prstClr val="white"/>
              </a:solidFill>
            </a:endParaRPr>
          </a:p>
          <a:p>
            <a:pPr algn="just" rtl="1"/>
            <a:r>
              <a:rPr lang="ar-EG" sz="3300" dirty="0">
                <a:solidFill>
                  <a:prstClr val="white"/>
                </a:solidFill>
              </a:rPr>
              <a:t>تحت رجليها.</a:t>
            </a:r>
            <a:endParaRPr lang="fr-FR" sz="3300" dirty="0">
              <a:solidFill>
                <a:prstClr val="white"/>
              </a:solidFill>
            </a:endParaRPr>
          </a:p>
        </p:txBody>
      </p:sp>
      <p:sp>
        <p:nvSpPr>
          <p:cNvPr id="12" name="Rectangle 11"/>
          <p:cNvSpPr/>
          <p:nvPr/>
        </p:nvSpPr>
        <p:spPr>
          <a:xfrm>
            <a:off x="1763688"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J’ai vu apparaître un signe</a:t>
            </a:r>
          </a:p>
          <a:p>
            <a:pPr algn="ctr"/>
            <a:r>
              <a:rPr lang="fr-FR" sz="2800" b="1" dirty="0">
                <a:solidFill>
                  <a:prstClr val="white"/>
                </a:solidFill>
                <a:latin typeface="Book Antiqua" pitchFamily="18" charset="0"/>
              </a:rPr>
              <a:t>Merveilleux là dans le ciel :</a:t>
            </a:r>
          </a:p>
          <a:p>
            <a:pPr algn="ctr"/>
            <a:r>
              <a:rPr lang="fr-FR" sz="2800" b="1" dirty="0">
                <a:solidFill>
                  <a:prstClr val="white"/>
                </a:solidFill>
                <a:latin typeface="Book Antiqua" pitchFamily="18" charset="0"/>
              </a:rPr>
              <a:t>Drapée du soleil, une femme</a:t>
            </a:r>
          </a:p>
          <a:p>
            <a:pPr algn="ctr"/>
            <a:r>
              <a:rPr lang="fr-FR" sz="2800" b="1" dirty="0">
                <a:solidFill>
                  <a:prstClr val="white"/>
                </a:solidFill>
                <a:latin typeface="Book Antiqua" pitchFamily="18" charset="0"/>
              </a:rPr>
              <a:t>La lune était sous ses pieds.</a:t>
            </a:r>
          </a:p>
        </p:txBody>
      </p:sp>
      <p:sp>
        <p:nvSpPr>
          <p:cNvPr id="20" name="ZoneTexte 19">
            <a:extLst>
              <a:ext uri="{FF2B5EF4-FFF2-40B4-BE49-F238E27FC236}">
                <a16:creationId xmlns:a16="http://schemas.microsoft.com/office/drawing/2014/main" id="{AB33203F-F10C-AAB1-C672-BBDA0F2CB88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A736E303-B316-7389-1931-DE99F53FB0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7054452"/>
      </p:ext>
    </p:extLst>
  </p:cSld>
  <p:clrMapOvr>
    <a:overrideClrMapping bg1="lt1" tx1="dk1" bg2="lt2" tx2="dk2" accent1="accent1" accent2="accent2" accent3="accent3" accent4="accent4" accent5="accent5" accent6="accent6" hlink="hlink" folHlink="folHlink"/>
  </p:clrMapOvr>
</p:sld>
</file>

<file path=ppt/slides/slide9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`Ere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nciou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tec`ave @ </a:t>
            </a:r>
            <a:r>
              <a:rPr lang="fr-FR" sz="2800" dirty="0" err="1">
                <a:solidFill>
                  <a:prstClr val="white"/>
                </a:solidFill>
                <a:latin typeface="CS Avva Shenouda" pitchFamily="34" charset="0"/>
              </a:rPr>
              <a:t>ec`mboki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nakhi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ecnamici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واثنا عشر كوكبًا </a:t>
            </a:r>
            <a:endParaRPr lang="fr-FR" sz="3300" dirty="0">
              <a:solidFill>
                <a:prstClr val="white"/>
              </a:solidFill>
            </a:endParaRPr>
          </a:p>
          <a:p>
            <a:pPr algn="just" rtl="1"/>
            <a:r>
              <a:rPr lang="ar-EG" sz="3300" dirty="0">
                <a:solidFill>
                  <a:prstClr val="white"/>
                </a:solidFill>
              </a:rPr>
              <a:t>تكلل رأسها </a:t>
            </a:r>
            <a:endParaRPr lang="fr-FR" sz="3300" dirty="0">
              <a:solidFill>
                <a:prstClr val="white"/>
              </a:solidFill>
            </a:endParaRPr>
          </a:p>
          <a:p>
            <a:pPr algn="just" rtl="1"/>
            <a:r>
              <a:rPr lang="ar-EG" sz="3300" dirty="0">
                <a:solidFill>
                  <a:prstClr val="white"/>
                </a:solidFill>
              </a:rPr>
              <a:t>وهى حبلى تتمخض </a:t>
            </a:r>
            <a:endParaRPr lang="fr-FR" sz="3300" dirty="0">
              <a:solidFill>
                <a:prstClr val="white"/>
              </a:solidFill>
            </a:endParaRPr>
          </a:p>
          <a:p>
            <a:pPr algn="just" rtl="1"/>
            <a:r>
              <a:rPr lang="ar-EG" sz="3300" dirty="0">
                <a:solidFill>
                  <a:prstClr val="white"/>
                </a:solidFill>
              </a:rPr>
              <a:t>صارخة لتلد.</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 tête était couronnée</a:t>
            </a:r>
          </a:p>
          <a:p>
            <a:pPr algn="ctr"/>
            <a:r>
              <a:rPr lang="fr-FR" sz="2800" b="1" dirty="0">
                <a:solidFill>
                  <a:prstClr val="white"/>
                </a:solidFill>
                <a:latin typeface="Book Antiqua" pitchFamily="18" charset="0"/>
              </a:rPr>
              <a:t>Couronnée de douze étoiles</a:t>
            </a:r>
          </a:p>
          <a:p>
            <a:pPr algn="ctr"/>
            <a:r>
              <a:rPr lang="fr-FR" sz="2800" b="1" dirty="0">
                <a:solidFill>
                  <a:prstClr val="white"/>
                </a:solidFill>
                <a:latin typeface="Book Antiqua" pitchFamily="18" charset="0"/>
              </a:rPr>
              <a:t>Elle était enceinte, criait</a:t>
            </a:r>
          </a:p>
          <a:p>
            <a:pPr algn="ctr"/>
            <a:r>
              <a:rPr lang="fr-FR" sz="2800" b="1" dirty="0">
                <a:solidFill>
                  <a:prstClr val="white"/>
                </a:solidFill>
                <a:latin typeface="Book Antiqua" pitchFamily="18" charset="0"/>
              </a:rPr>
              <a:t>Douleurs de l’enfantement</a:t>
            </a:r>
          </a:p>
        </p:txBody>
      </p:sp>
      <p:sp>
        <p:nvSpPr>
          <p:cNvPr id="20" name="ZoneTexte 19">
            <a:extLst>
              <a:ext uri="{FF2B5EF4-FFF2-40B4-BE49-F238E27FC236}">
                <a16:creationId xmlns:a16="http://schemas.microsoft.com/office/drawing/2014/main" id="{96A09C81-7748-1025-BB74-1A44B389E31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79F7AF2-BACE-0D2E-7F0E-AEF78EAB7C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9671732"/>
      </p:ext>
    </p:extLst>
  </p:cSld>
  <p:clrMapOvr>
    <a:overrideClrMapping bg1="lt1" tx1="dk1" bg2="lt2" tx2="dk2" accent1="accent1" accent2="accent2" accent3="accent3" accent4="accent4" accent5="accent5" accent6="accent6" hlink="hlink" folHlink="folHlink"/>
  </p:clrMapOvr>
</p:sld>
</file>

<file path=ppt/slides/slide9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;ai te Mari`a @ ]</a:t>
            </a:r>
            <a:r>
              <a:rPr lang="fr-FR" sz="2800" dirty="0" err="1">
                <a:solidFill>
                  <a:prstClr val="white"/>
                </a:solidFill>
                <a:latin typeface="CS Avva Shenouda" pitchFamily="34" charset="0"/>
              </a:rPr>
              <a:t>ve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mberi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sai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ebol`nqytc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هي مريم السماء الجديدة </a:t>
            </a:r>
            <a:endParaRPr lang="fr-FR" sz="3300" dirty="0">
              <a:solidFill>
                <a:prstClr val="white"/>
              </a:solidFill>
            </a:endParaRPr>
          </a:p>
          <a:p>
            <a:pPr algn="just" rtl="1"/>
            <a:r>
              <a:rPr lang="ar-EG" sz="3300" dirty="0">
                <a:solidFill>
                  <a:prstClr val="white"/>
                </a:solidFill>
              </a:rPr>
              <a:t>التي على الأرض </a:t>
            </a:r>
            <a:endParaRPr lang="fr-FR" sz="3300" dirty="0">
              <a:solidFill>
                <a:prstClr val="white"/>
              </a:solidFill>
            </a:endParaRPr>
          </a:p>
          <a:p>
            <a:pPr algn="just" rtl="1"/>
            <a:r>
              <a:rPr lang="ar-EG" sz="3300" dirty="0">
                <a:solidFill>
                  <a:prstClr val="white"/>
                </a:solidFill>
              </a:rPr>
              <a:t>المشرقة لنا منها </a:t>
            </a:r>
            <a:endParaRPr lang="fr-FR" sz="3300" dirty="0">
              <a:solidFill>
                <a:prstClr val="white"/>
              </a:solidFill>
            </a:endParaRPr>
          </a:p>
          <a:p>
            <a:pPr algn="just" rtl="1"/>
            <a:r>
              <a:rPr lang="ar-EG" sz="3300" dirty="0">
                <a:solidFill>
                  <a:prstClr val="white"/>
                </a:solidFill>
              </a:rPr>
              <a:t>شمس البر.</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C’est Marie le nouveau ciel</a:t>
            </a:r>
          </a:p>
          <a:p>
            <a:pPr algn="ctr"/>
            <a:r>
              <a:rPr lang="fr-FR" sz="2800" b="1" dirty="0">
                <a:solidFill>
                  <a:prstClr val="white"/>
                </a:solidFill>
                <a:latin typeface="Book Antiqua" pitchFamily="18" charset="0"/>
              </a:rPr>
              <a:t>Nouveau ciel qui est sur terre</a:t>
            </a:r>
          </a:p>
          <a:p>
            <a:pPr algn="ctr"/>
            <a:r>
              <a:rPr lang="fr-FR" sz="2800" b="1" dirty="0">
                <a:solidFill>
                  <a:prstClr val="white"/>
                </a:solidFill>
                <a:latin typeface="Book Antiqua" pitchFamily="18" charset="0"/>
              </a:rPr>
              <a:t>Qui a fait briller pour nous</a:t>
            </a:r>
          </a:p>
          <a:p>
            <a:pPr algn="ctr"/>
            <a:r>
              <a:rPr lang="fr-FR" sz="2800" b="1" dirty="0">
                <a:solidFill>
                  <a:prstClr val="white"/>
                </a:solidFill>
                <a:latin typeface="Book Antiqua" pitchFamily="18" charset="0"/>
              </a:rPr>
              <a:t>Le soleil de la justice</a:t>
            </a:r>
          </a:p>
        </p:txBody>
      </p:sp>
      <p:sp>
        <p:nvSpPr>
          <p:cNvPr id="20" name="ZoneTexte 19">
            <a:extLst>
              <a:ext uri="{FF2B5EF4-FFF2-40B4-BE49-F238E27FC236}">
                <a16:creationId xmlns:a16="http://schemas.microsoft.com/office/drawing/2014/main" id="{7A79AB1E-ECFC-A5DB-F7CE-7FECA63029D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C9A19037-F082-35B0-1296-FC0D90338D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4123112"/>
      </p:ext>
    </p:extLst>
  </p:cSld>
  <p:clrMapOvr>
    <a:overrideClrMapping bg1="lt1" tx1="dk1" bg2="lt2" tx2="dk2" accent1="accent1" accent2="accent2" accent3="accent3" accent4="accent4" accent5="accent5" accent6="accent6" hlink="hlink" folHlink="folHlink"/>
  </p:clrMapOvr>
</p:sld>
</file>

<file path=ppt/slides/slide9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etecjolh</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piioh</a:t>
            </a:r>
            <a:r>
              <a:rPr lang="fr-FR" sz="2800" dirty="0">
                <a:solidFill>
                  <a:prstClr val="white"/>
                </a:solidFill>
                <a:latin typeface="CS Avva Shenouda" pitchFamily="34" charset="0"/>
              </a:rPr>
              <a:t> et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nec[</a:t>
            </a:r>
            <a:r>
              <a:rPr lang="fr-FR" sz="2800" dirty="0" err="1">
                <a:solidFill>
                  <a:prstClr val="white"/>
                </a:solidFill>
                <a:latin typeface="CS Avva Shenouda" pitchFamily="34" charset="0"/>
              </a:rPr>
              <a:t>alauj</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wmc</a:t>
            </a:r>
            <a:r>
              <a:rPr lang="fr-FR" sz="2800" dirty="0">
                <a:solidFill>
                  <a:prstClr val="white"/>
                </a:solidFill>
                <a:latin typeface="CS Avva Shenouda" pitchFamily="34" charset="0"/>
              </a:rPr>
              <a:t>.</a:t>
            </a:r>
          </a:p>
        </p:txBody>
      </p:sp>
      <p:sp>
        <p:nvSpPr>
          <p:cNvPr id="11" name="Rectangle 10"/>
          <p:cNvSpPr/>
          <p:nvPr/>
        </p:nvSpPr>
        <p:spPr>
          <a:xfrm>
            <a:off x="5004048" y="303498"/>
            <a:ext cx="3829068" cy="2123658"/>
          </a:xfrm>
          <a:prstGeom prst="rect">
            <a:avLst/>
          </a:prstGeom>
        </p:spPr>
        <p:txBody>
          <a:bodyPr wrap="square">
            <a:spAutoFit/>
          </a:bodyPr>
          <a:lstStyle/>
          <a:p>
            <a:pPr algn="just" rtl="1"/>
            <a:r>
              <a:rPr lang="ar-EG" sz="3300" dirty="0">
                <a:solidFill>
                  <a:prstClr val="white"/>
                </a:solidFill>
              </a:rPr>
              <a:t>لأن الشمس المتسربلة بها </a:t>
            </a:r>
            <a:endParaRPr lang="fr-FR" sz="3300" dirty="0">
              <a:solidFill>
                <a:prstClr val="white"/>
              </a:solidFill>
            </a:endParaRPr>
          </a:p>
          <a:p>
            <a:pPr algn="just" rtl="1"/>
            <a:r>
              <a:rPr lang="ar-EG" sz="3300" dirty="0">
                <a:solidFill>
                  <a:prstClr val="white"/>
                </a:solidFill>
              </a:rPr>
              <a:t>هي ربنا يسوع المسيح </a:t>
            </a:r>
            <a:endParaRPr lang="fr-FR" sz="3300" dirty="0">
              <a:solidFill>
                <a:prstClr val="white"/>
              </a:solidFill>
            </a:endParaRPr>
          </a:p>
          <a:p>
            <a:pPr algn="just" rtl="1"/>
            <a:r>
              <a:rPr lang="ar-EG" sz="3300" dirty="0">
                <a:solidFill>
                  <a:prstClr val="white"/>
                </a:solidFill>
              </a:rPr>
              <a:t>والقمر الذى تحت رجليها </a:t>
            </a:r>
            <a:endParaRPr lang="fr-FR" sz="3300" dirty="0">
              <a:solidFill>
                <a:prstClr val="white"/>
              </a:solidFill>
            </a:endParaRPr>
          </a:p>
          <a:p>
            <a:pPr algn="just" rtl="1"/>
            <a:r>
              <a:rPr lang="ar-EG" sz="3300" dirty="0">
                <a:solidFill>
                  <a:prstClr val="white"/>
                </a:solidFill>
              </a:rPr>
              <a:t>هو يوحنا المعمدان.</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 soleil qui l’enveloppe</a:t>
            </a:r>
          </a:p>
          <a:p>
            <a:pPr algn="ctr"/>
            <a:r>
              <a:rPr lang="fr-FR" sz="2800" b="1" dirty="0">
                <a:solidFill>
                  <a:prstClr val="white"/>
                </a:solidFill>
                <a:latin typeface="Book Antiqua" pitchFamily="18" charset="0"/>
              </a:rPr>
              <a:t>C’est le Seigneur Jésus-Christ</a:t>
            </a:r>
          </a:p>
          <a:p>
            <a:pPr algn="ctr"/>
            <a:r>
              <a:rPr lang="fr-FR" sz="2800" b="1" dirty="0">
                <a:solidFill>
                  <a:prstClr val="white"/>
                </a:solidFill>
                <a:latin typeface="Book Antiqua" pitchFamily="18" charset="0"/>
              </a:rPr>
              <a:t>Et la lune sous ses pieds</a:t>
            </a:r>
          </a:p>
          <a:p>
            <a:pPr algn="ctr"/>
            <a:r>
              <a:rPr lang="fr-FR" sz="2800" b="1" dirty="0">
                <a:solidFill>
                  <a:prstClr val="white"/>
                </a:solidFill>
                <a:latin typeface="Book Antiqua" pitchFamily="18" charset="0"/>
              </a:rPr>
              <a:t>C’était bien Jean le Baptiste.</a:t>
            </a:r>
          </a:p>
        </p:txBody>
      </p:sp>
      <p:sp>
        <p:nvSpPr>
          <p:cNvPr id="20" name="ZoneTexte 19">
            <a:extLst>
              <a:ext uri="{FF2B5EF4-FFF2-40B4-BE49-F238E27FC236}">
                <a16:creationId xmlns:a16="http://schemas.microsoft.com/office/drawing/2014/main" id="{6315886D-0132-757B-2DFB-6F0FE629455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00719B0-B646-6350-5AA5-3AD298F110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3896165"/>
      </p:ext>
    </p:extLst>
  </p:cSld>
  <p:clrMapOvr>
    <a:overrideClrMapping bg1="lt1" tx1="dk1" bg2="lt2" tx2="dk2" accent1="accent1" accent2="accent2" accent3="accent3" accent4="accent4" accent5="accent5" accent6="accent6" hlink="hlink" folHlink="folHlink"/>
  </p:clrMapOvr>
</p:sld>
</file>

<file path=ppt/slides/slide9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Pimet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lom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tec`ave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eu]</a:t>
            </a:r>
            <a:r>
              <a:rPr lang="fr-FR" sz="2800" dirty="0" err="1">
                <a:solidFill>
                  <a:prstClr val="white"/>
                </a:solidFill>
                <a:latin typeface="CS Avva Shenouda" pitchFamily="34" charset="0"/>
              </a:rPr>
              <a:t>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والاثنا عشر كوكبًا </a:t>
            </a:r>
            <a:endParaRPr lang="fr-FR" sz="3300" dirty="0">
              <a:solidFill>
                <a:prstClr val="white"/>
              </a:solidFill>
            </a:endParaRPr>
          </a:p>
          <a:p>
            <a:pPr algn="just" rtl="1"/>
            <a:r>
              <a:rPr lang="ar-EG" sz="3300" dirty="0">
                <a:solidFill>
                  <a:prstClr val="white"/>
                </a:solidFill>
              </a:rPr>
              <a:t>المكللة رأسها </a:t>
            </a:r>
            <a:endParaRPr lang="fr-FR" sz="3300" dirty="0">
              <a:solidFill>
                <a:prstClr val="white"/>
              </a:solidFill>
            </a:endParaRPr>
          </a:p>
          <a:p>
            <a:pPr algn="just" rtl="1"/>
            <a:r>
              <a:rPr lang="ar-EG" sz="3300" dirty="0">
                <a:solidFill>
                  <a:prstClr val="white"/>
                </a:solidFill>
              </a:rPr>
              <a:t>هي الاثنا عشر رسولاً </a:t>
            </a:r>
            <a:endParaRPr lang="fr-FR" sz="3300" dirty="0">
              <a:solidFill>
                <a:prstClr val="white"/>
              </a:solidFill>
            </a:endParaRPr>
          </a:p>
          <a:p>
            <a:pPr algn="just" rtl="1"/>
            <a:r>
              <a:rPr lang="ar-EG" sz="3300" dirty="0">
                <a:solidFill>
                  <a:prstClr val="white"/>
                </a:solidFill>
              </a:rPr>
              <a:t>يحيطون بها ويكرمونها.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Douze étoiles, qui la couronnent</a:t>
            </a:r>
          </a:p>
          <a:p>
            <a:pPr algn="ctr"/>
            <a:r>
              <a:rPr lang="fr-FR" sz="2800" b="1" dirty="0">
                <a:solidFill>
                  <a:prstClr val="white"/>
                </a:solidFill>
                <a:latin typeface="Book Antiqua" pitchFamily="18" charset="0"/>
              </a:rPr>
              <a:t>Ce sont bien les douze apôtres</a:t>
            </a:r>
          </a:p>
          <a:p>
            <a:pPr algn="ctr"/>
            <a:r>
              <a:rPr lang="fr-FR" sz="2800" b="1" dirty="0">
                <a:solidFill>
                  <a:prstClr val="white"/>
                </a:solidFill>
                <a:latin typeface="Book Antiqua" pitchFamily="18" charset="0"/>
              </a:rPr>
              <a:t>Douze apôtres qui l’entourent</a:t>
            </a:r>
          </a:p>
          <a:p>
            <a:pPr algn="ctr"/>
            <a:r>
              <a:rPr lang="fr-FR" sz="2800" b="1" dirty="0">
                <a:solidFill>
                  <a:prstClr val="white"/>
                </a:solidFill>
                <a:latin typeface="Book Antiqua" pitchFamily="18" charset="0"/>
              </a:rPr>
              <a:t>Qui l’entourent et qui l’honorent.</a:t>
            </a:r>
          </a:p>
        </p:txBody>
      </p:sp>
      <p:sp>
        <p:nvSpPr>
          <p:cNvPr id="20" name="ZoneTexte 19">
            <a:extLst>
              <a:ext uri="{FF2B5EF4-FFF2-40B4-BE49-F238E27FC236}">
                <a16:creationId xmlns:a16="http://schemas.microsoft.com/office/drawing/2014/main" id="{183412AC-8631-E597-B8DB-12369B33A4E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23F919D-D7D1-DC30-4D28-683612EB88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7510745"/>
      </p:ext>
    </p:extLst>
  </p:cSld>
  <p:clrMapOvr>
    <a:overrideClrMapping bg1="lt1" tx1="dk1" bg2="lt2" tx2="dk2" accent1="accent1" accent2="accent2" accent3="accent3" accent4="accent4" accent5="accent5" accent6="accent6" hlink="hlink" folHlink="folHlink"/>
  </p:clrMapOvr>
</p:sld>
</file>

<file path=ppt/slides/slide9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acmici</a:t>
            </a:r>
            <a:r>
              <a:rPr lang="fr-FR" sz="2800" dirty="0">
                <a:solidFill>
                  <a:prstClr val="white"/>
                </a:solidFill>
                <a:latin typeface="CS Avva Shenouda" pitchFamily="34" charset="0"/>
              </a:rPr>
              <a:t> nan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ectob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tecpar;eni`a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فلهذا يا جميع الشعوب </a:t>
            </a:r>
            <a:endParaRPr lang="fr-FR" sz="3300" dirty="0">
              <a:solidFill>
                <a:prstClr val="white"/>
              </a:solidFill>
            </a:endParaRPr>
          </a:p>
          <a:p>
            <a:pPr algn="just" rtl="1"/>
            <a:r>
              <a:rPr lang="ar-EG" sz="3300" dirty="0">
                <a:solidFill>
                  <a:prstClr val="white"/>
                </a:solidFill>
              </a:rPr>
              <a:t>نمجد العذراء </a:t>
            </a:r>
            <a:endParaRPr lang="fr-FR" sz="3300" dirty="0">
              <a:solidFill>
                <a:prstClr val="white"/>
              </a:solidFill>
            </a:endParaRPr>
          </a:p>
          <a:p>
            <a:pPr algn="just" rtl="1"/>
            <a:r>
              <a:rPr lang="ar-EG" sz="3300" dirty="0">
                <a:solidFill>
                  <a:prstClr val="white"/>
                </a:solidFill>
              </a:rPr>
              <a:t>لأنها ولدت لنا الله </a:t>
            </a:r>
            <a:endParaRPr lang="fr-FR" sz="3300" dirty="0">
              <a:solidFill>
                <a:prstClr val="white"/>
              </a:solidFill>
            </a:endParaRPr>
          </a:p>
          <a:p>
            <a:pPr algn="just" rtl="1"/>
            <a:r>
              <a:rPr lang="ar-EG" sz="3300" dirty="0">
                <a:solidFill>
                  <a:prstClr val="white"/>
                </a:solidFill>
              </a:rPr>
              <a:t>وبتوليتها مختومة.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Pour cela ô tous les peuples</a:t>
            </a:r>
          </a:p>
          <a:p>
            <a:pPr algn="ctr"/>
            <a:r>
              <a:rPr lang="fr-FR" sz="2800" b="1" dirty="0">
                <a:solidFill>
                  <a:prstClr val="white"/>
                </a:solidFill>
                <a:latin typeface="Book Antiqua" pitchFamily="18" charset="0"/>
              </a:rPr>
              <a:t>Glorifions la Vierge car</a:t>
            </a:r>
          </a:p>
          <a:p>
            <a:pPr algn="ctr"/>
            <a:r>
              <a:rPr lang="fr-FR" sz="2800" b="1" dirty="0">
                <a:solidFill>
                  <a:prstClr val="white"/>
                </a:solidFill>
                <a:latin typeface="Book Antiqua" pitchFamily="18" charset="0"/>
              </a:rPr>
              <a:t>Elle nous a enfanté Dieu</a:t>
            </a:r>
          </a:p>
          <a:p>
            <a:pPr algn="ctr"/>
            <a:r>
              <a:rPr lang="fr-FR" sz="2800" b="1" dirty="0">
                <a:solidFill>
                  <a:prstClr val="white"/>
                </a:solidFill>
                <a:latin typeface="Book Antiqua" pitchFamily="18" charset="0"/>
              </a:rPr>
              <a:t>Sa virginité scellée.</a:t>
            </a:r>
          </a:p>
        </p:txBody>
      </p:sp>
      <p:sp>
        <p:nvSpPr>
          <p:cNvPr id="20" name="ZoneTexte 19">
            <a:extLst>
              <a:ext uri="{FF2B5EF4-FFF2-40B4-BE49-F238E27FC236}">
                <a16:creationId xmlns:a16="http://schemas.microsoft.com/office/drawing/2014/main" id="{6816C501-69DE-FF14-1FFC-CD0972E3821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93F78C8C-25A5-0403-A545-25054C390E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510692"/>
      </p:ext>
    </p:extLst>
  </p:cSld>
  <p:clrMapOvr>
    <a:overrideClrMapping bg1="lt1" tx1="dk1" bg2="lt2" tx2="dk2" accent1="accent1" accent2="accent2" accent3="accent3" accent4="accent4" accent5="accent5" accent6="accent6" hlink="hlink" folHlink="folHlink"/>
  </p:clrMapOvr>
</p:sld>
</file>

<file path=ppt/slides/slide9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Etafkyn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efoi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a:solidFill>
                  <a:prstClr val="white"/>
                </a:solidFill>
                <a:latin typeface="CS Avva Shenouda" pitchFamily="34" charset="0"/>
              </a:rPr>
              <a:t>alla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لم يزل إلهًا </a:t>
            </a:r>
            <a:endParaRPr lang="fr-FR" sz="3300" dirty="0">
              <a:solidFill>
                <a:prstClr val="white"/>
              </a:solidFill>
            </a:endParaRPr>
          </a:p>
          <a:p>
            <a:pPr algn="just" rtl="1"/>
            <a:r>
              <a:rPr lang="ar-EG" sz="3300" dirty="0">
                <a:solidFill>
                  <a:prstClr val="white"/>
                </a:solidFill>
              </a:rPr>
              <a:t>أتى وصار ابن بشر </a:t>
            </a:r>
            <a:endParaRPr lang="fr-FR" sz="3300" dirty="0">
              <a:solidFill>
                <a:prstClr val="white"/>
              </a:solidFill>
            </a:endParaRPr>
          </a:p>
          <a:p>
            <a:pPr algn="just" rtl="1"/>
            <a:r>
              <a:rPr lang="ar-EG" sz="3300" dirty="0">
                <a:solidFill>
                  <a:prstClr val="white"/>
                </a:solidFill>
              </a:rPr>
              <a:t>لكنه هو الإله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Il vint, devint Fils de l’homme</a:t>
            </a:r>
          </a:p>
          <a:p>
            <a:pPr algn="ctr"/>
            <a:r>
              <a:rPr lang="fr-FR" sz="2800" b="1" dirty="0">
                <a:solidFill>
                  <a:prstClr val="white"/>
                </a:solidFill>
                <a:latin typeface="Book Antiqua" pitchFamily="18" charset="0"/>
              </a:rPr>
              <a:t>Mais c’est bien Lui le vrai Dieu</a:t>
            </a:r>
          </a:p>
          <a:p>
            <a:pPr algn="ctr"/>
            <a:r>
              <a:rPr lang="fr-FR" sz="2800"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9A00A1AC-B6F8-6419-4F2F-CA4FD6810AA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Pi`tiou</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FD0A0FA6-2394-575E-20B2-DB518A9C46B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7987711"/>
      </p:ext>
    </p:extLst>
  </p:cSld>
  <p:clrMapOvr>
    <a:overrideClrMapping bg1="lt1" tx1="dk1" bg2="lt2" tx2="dk2" accent1="accent1" accent2="accent2" accent3="accent3" accent4="accent4" accent5="accent5" accent6="accent6" hlink="hlink" folHlink="folHlink"/>
  </p:clrMapOvr>
</p:sld>
</file>

<file path=ppt/slides/slide9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Batoc</a:t>
            </a:r>
            <a:endParaRPr lang="fr-FR" sz="3750" dirty="0">
              <a:solidFill>
                <a:prstClr val="white"/>
              </a:solidFill>
              <a:latin typeface="CS Avva Shenouda" pitchFamily="34" charset="0"/>
            </a:endParaRPr>
          </a:p>
        </p:txBody>
      </p:sp>
      <p:sp>
        <p:nvSpPr>
          <p:cNvPr id="7" name="Rectangle 6"/>
          <p:cNvSpPr/>
          <p:nvPr/>
        </p:nvSpPr>
        <p:spPr>
          <a:xfrm>
            <a:off x="1143000" y="2085696"/>
            <a:ext cx="6858000" cy="1338828"/>
          </a:xfrm>
          <a:prstGeom prst="rect">
            <a:avLst/>
          </a:prstGeom>
        </p:spPr>
        <p:txBody>
          <a:bodyPr wrap="square">
            <a:spAutoFit/>
          </a:bodyPr>
          <a:lstStyle/>
          <a:p>
            <a:pPr algn="ctr"/>
            <a:r>
              <a:rPr lang="fr-FR" sz="4050" b="1" dirty="0">
                <a:solidFill>
                  <a:prstClr val="white"/>
                </a:solidFill>
                <a:latin typeface="Book Antiqua" pitchFamily="18" charset="0"/>
              </a:rPr>
              <a:t> Explication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pour la théotokie du jeudi</a:t>
            </a:r>
          </a:p>
        </p:txBody>
      </p:sp>
      <p:sp>
        <p:nvSpPr>
          <p:cNvPr id="17" name="ZoneTexte 16">
            <a:extLst>
              <a:ext uri="{FF2B5EF4-FFF2-40B4-BE49-F238E27FC236}">
                <a16:creationId xmlns:a16="http://schemas.microsoft.com/office/drawing/2014/main" id="{BF1792F7-2AFC-D52F-E2D0-11C50724111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87D98B02-D199-DB1E-19F4-FEF6695B61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4517721"/>
      </p:ext>
    </p:extLst>
  </p:cSld>
  <p:clrMapOvr>
    <a:overrideClrMapping bg1="lt1" tx1="dk1" bg2="lt2" tx2="dk2" accent1="accent1" accent2="accent2" accent3="accent3" accent4="accent4" accent5="accent5" accent6="accent6" hlink="hlink" folHlink="folHlink"/>
  </p:clrMapOvr>
</p:sld>
</file>

<file path=ppt/slides/slide9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`V] </a:t>
            </a:r>
            <a:r>
              <a:rPr lang="fr-FR" sz="2800" dirty="0" err="1">
                <a:solidFill>
                  <a:prstClr val="white"/>
                </a:solidFill>
                <a:latin typeface="CS Avva Shenouda" pitchFamily="34" charset="0"/>
              </a:rPr>
              <a:t>piat`snau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@afer`pem`psa `</a:t>
            </a:r>
            <a:r>
              <a:rPr lang="fr-FR" sz="2800" dirty="0" err="1">
                <a:solidFill>
                  <a:prstClr val="white"/>
                </a:solidFill>
                <a:latin typeface="CS Avva Shenouda" pitchFamily="34" charset="0"/>
              </a:rPr>
              <a:t>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epef`wou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pitwou</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الله الغير المنظور </a:t>
            </a:r>
            <a:endParaRPr lang="fr-FR" sz="3300" dirty="0">
              <a:solidFill>
                <a:prstClr val="white"/>
              </a:solidFill>
            </a:endParaRPr>
          </a:p>
          <a:p>
            <a:pPr algn="just" rtl="1"/>
            <a:r>
              <a:rPr lang="ar-EG" sz="3300" dirty="0">
                <a:solidFill>
                  <a:prstClr val="white"/>
                </a:solidFill>
              </a:rPr>
              <a:t>قبل كل الدهور </a:t>
            </a:r>
            <a:endParaRPr lang="fr-FR" sz="3300" dirty="0">
              <a:solidFill>
                <a:prstClr val="white"/>
              </a:solidFill>
            </a:endParaRPr>
          </a:p>
          <a:p>
            <a:pPr algn="just" rtl="1"/>
            <a:r>
              <a:rPr lang="ar-EG" sz="3300" dirty="0">
                <a:solidFill>
                  <a:prstClr val="white"/>
                </a:solidFill>
              </a:rPr>
              <a:t>استحق أن يرى موسى </a:t>
            </a:r>
            <a:endParaRPr lang="fr-FR" sz="3300" dirty="0">
              <a:solidFill>
                <a:prstClr val="white"/>
              </a:solidFill>
            </a:endParaRPr>
          </a:p>
          <a:p>
            <a:pPr algn="just" rtl="1"/>
            <a:r>
              <a:rPr lang="ar-EG" sz="3300" dirty="0">
                <a:solidFill>
                  <a:prstClr val="white"/>
                </a:solidFill>
              </a:rPr>
              <a:t>مجده على الجبل.</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Dieu, Lui qui est Invisible</a:t>
            </a:r>
          </a:p>
          <a:p>
            <a:pPr algn="ctr"/>
            <a:r>
              <a:rPr lang="fr-FR" sz="2800" b="1" dirty="0">
                <a:solidFill>
                  <a:prstClr val="white"/>
                </a:solidFill>
                <a:latin typeface="Book Antiqua" pitchFamily="18" charset="0"/>
              </a:rPr>
              <a:t>Depuis avant tous les siècles</a:t>
            </a:r>
          </a:p>
          <a:p>
            <a:pPr algn="ctr"/>
            <a:r>
              <a:rPr lang="fr-FR" sz="2800" b="1" dirty="0">
                <a:solidFill>
                  <a:prstClr val="white"/>
                </a:solidFill>
                <a:latin typeface="Book Antiqua" pitchFamily="18" charset="0"/>
              </a:rPr>
              <a:t>Digne, l’a été Moïse</a:t>
            </a:r>
          </a:p>
          <a:p>
            <a:pPr algn="ctr"/>
            <a:r>
              <a:rPr lang="fr-FR" sz="2800" b="1" dirty="0">
                <a:solidFill>
                  <a:prstClr val="white"/>
                </a:solidFill>
                <a:latin typeface="Book Antiqua" pitchFamily="18" charset="0"/>
              </a:rPr>
              <a:t>De voir, sur le mont, Sa gloire.</a:t>
            </a:r>
          </a:p>
        </p:txBody>
      </p:sp>
      <p:sp>
        <p:nvSpPr>
          <p:cNvPr id="20" name="ZoneTexte 19">
            <a:extLst>
              <a:ext uri="{FF2B5EF4-FFF2-40B4-BE49-F238E27FC236}">
                <a16:creationId xmlns:a16="http://schemas.microsoft.com/office/drawing/2014/main" id="{D7FAC7A0-003B-97D4-5E80-5D0C378AD8F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AE5B505-1C19-3E46-FB52-3170381400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3139871"/>
      </p:ext>
    </p:extLst>
  </p:cSld>
  <p:clrMapOvr>
    <a:overrideClrMapping bg1="lt1" tx1="dk1" bg2="lt2" tx2="dk2" accent1="accent1" accent2="accent2" accent3="accent3" accent4="accent4" accent5="accent5" accent6="accent6" hlink="hlink" folHlink="folHlink"/>
  </p:clrMapOvr>
</p:sld>
</file>

<file path=ppt/slides/slide9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epibatoc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mpourwkh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nef`kladoc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nefjwbi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tako</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لأنه رأى العليقة </a:t>
            </a:r>
            <a:endParaRPr lang="fr-FR" sz="3300" dirty="0">
              <a:solidFill>
                <a:prstClr val="white"/>
              </a:solidFill>
            </a:endParaRPr>
          </a:p>
          <a:p>
            <a:pPr algn="just" rtl="1"/>
            <a:r>
              <a:rPr lang="ar-EG" sz="3300" dirty="0">
                <a:solidFill>
                  <a:prstClr val="white"/>
                </a:solidFill>
              </a:rPr>
              <a:t>والنار مشتعلة فيها. </a:t>
            </a:r>
            <a:endParaRPr lang="fr-FR" sz="3300" dirty="0">
              <a:solidFill>
                <a:prstClr val="white"/>
              </a:solidFill>
            </a:endParaRPr>
          </a:p>
          <a:p>
            <a:pPr algn="just" rtl="1"/>
            <a:r>
              <a:rPr lang="ar-EG" sz="3300" dirty="0">
                <a:solidFill>
                  <a:prstClr val="white"/>
                </a:solidFill>
              </a:rPr>
              <a:t>ولم تحترق أغصانها </a:t>
            </a:r>
            <a:endParaRPr lang="fr-FR" sz="3300" dirty="0">
              <a:solidFill>
                <a:prstClr val="white"/>
              </a:solidFill>
            </a:endParaRPr>
          </a:p>
          <a:p>
            <a:pPr algn="just" rtl="1"/>
            <a:r>
              <a:rPr lang="ar-EG" sz="3300" dirty="0">
                <a:solidFill>
                  <a:prstClr val="white"/>
                </a:solidFill>
              </a:rPr>
              <a:t>ولم يفسد ورقها.</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Il avait vu le buisson</a:t>
            </a:r>
          </a:p>
          <a:p>
            <a:pPr algn="ctr"/>
            <a:r>
              <a:rPr lang="fr-FR" sz="2800" b="1" dirty="0">
                <a:solidFill>
                  <a:prstClr val="white"/>
                </a:solidFill>
                <a:latin typeface="Book Antiqua" pitchFamily="18" charset="0"/>
              </a:rPr>
              <a:t>Dans lequel le feu flambait</a:t>
            </a:r>
          </a:p>
          <a:p>
            <a:pPr algn="ctr"/>
            <a:r>
              <a:rPr lang="fr-FR" sz="2800" b="1" dirty="0">
                <a:solidFill>
                  <a:prstClr val="white"/>
                </a:solidFill>
                <a:latin typeface="Book Antiqua" pitchFamily="18" charset="0"/>
              </a:rPr>
              <a:t>Sans jamais brûler ses branches</a:t>
            </a:r>
          </a:p>
          <a:p>
            <a:pPr algn="ctr"/>
            <a:r>
              <a:rPr lang="fr-FR" sz="2800" b="1" dirty="0">
                <a:solidFill>
                  <a:prstClr val="white"/>
                </a:solidFill>
                <a:latin typeface="Book Antiqua" pitchFamily="18" charset="0"/>
              </a:rPr>
              <a:t>Et sans consumer ses feuilles.</a:t>
            </a:r>
          </a:p>
        </p:txBody>
      </p:sp>
      <p:sp>
        <p:nvSpPr>
          <p:cNvPr id="20" name="ZoneTexte 19">
            <a:extLst>
              <a:ext uri="{FF2B5EF4-FFF2-40B4-BE49-F238E27FC236}">
                <a16:creationId xmlns:a16="http://schemas.microsoft.com/office/drawing/2014/main" id="{0C0B5C8E-DBF9-1467-CBDE-19706815FBE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EABE775-FB89-60CD-C470-C9C79C9454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425169"/>
      </p:ext>
    </p:extLst>
  </p:cSld>
  <p:clrMapOvr>
    <a:overrideClrMapping bg1="lt1" tx1="dk1" bg2="lt2" tx2="dk2" accent1="accent1" accent2="accent2" accent3="accent3" accent4="accent4" accent5="accent5" accent6="accent6" hlink="hlink" folHlink="folHlink"/>
  </p:clrMapOvr>
</p:sld>
</file>

<file path=ppt/slides/slide9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men </a:t>
            </a:r>
            <a:r>
              <a:rPr lang="fr-FR" sz="2800" dirty="0" err="1">
                <a:solidFill>
                  <a:prstClr val="white"/>
                </a:solidFill>
                <a:latin typeface="CS Avva Shenouda" pitchFamily="34" charset="0"/>
              </a:rPr>
              <a:t>aferlampin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pibatoc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nafrwkh</a:t>
            </a:r>
            <a:r>
              <a:rPr lang="fr-FR" sz="2800" dirty="0">
                <a:solidFill>
                  <a:prstClr val="white"/>
                </a:solidFill>
                <a:latin typeface="CS Avva Shenouda" pitchFamily="34" charset="0"/>
              </a:rPr>
              <a:t> an @ je `</a:t>
            </a:r>
            <a:r>
              <a:rPr lang="fr-FR" sz="2800" err="1">
                <a:solidFill>
                  <a:prstClr val="white"/>
                </a:solidFill>
                <a:latin typeface="CS Avva Shenouda" pitchFamily="34" charset="0"/>
              </a:rPr>
              <a:t>ere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mmou</a:t>
            </a:r>
            <a:r>
              <a:rPr lang="fr-FR" sz="2800" dirty="0">
                <a:solidFill>
                  <a:prstClr val="white"/>
                </a:solidFill>
                <a:latin typeface="CS Avva Shenouda" pitchFamily="34" charset="0"/>
              </a:rPr>
              <a:t> @ </a:t>
            </a:r>
            <a:r>
              <a:rPr lang="fr-FR" sz="2800" err="1">
                <a:solidFill>
                  <a:prstClr val="white"/>
                </a:solidFill>
                <a:latin typeface="CS Avva Shenouda" pitchFamily="34" charset="0"/>
              </a:rPr>
              <a:t>efcaji</a:t>
            </a:r>
            <a:r>
              <a:rPr lang="fr-FR" sz="2800">
                <a:solidFill>
                  <a:prstClr val="white"/>
                </a:solidFill>
                <a:latin typeface="CS Avva Shenouda" pitchFamily="34" charset="0"/>
              </a:rPr>
              <a:t>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فالنار كانت تشتعل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العليقة ولم تحترق </a:t>
            </a:r>
            <a:endParaRPr lang="fr-FR" sz="3300" dirty="0">
              <a:solidFill>
                <a:prstClr val="white"/>
              </a:solidFill>
            </a:endParaRPr>
          </a:p>
          <a:p>
            <a:pPr algn="just" rtl="1"/>
            <a:r>
              <a:rPr lang="ar-EG" sz="3300" dirty="0">
                <a:solidFill>
                  <a:prstClr val="white"/>
                </a:solidFill>
              </a:rPr>
              <a:t>لأن الله داخلها </a:t>
            </a:r>
            <a:endParaRPr lang="fr-FR" sz="3300" dirty="0">
              <a:solidFill>
                <a:prstClr val="white"/>
              </a:solidFill>
            </a:endParaRPr>
          </a:p>
          <a:p>
            <a:pPr algn="just" rtl="1"/>
            <a:r>
              <a:rPr lang="ar-EG" sz="3300" dirty="0">
                <a:solidFill>
                  <a:prstClr val="white"/>
                </a:solidFill>
              </a:rPr>
              <a:t>وهو يخاطب النبي.</a:t>
            </a:r>
            <a:endParaRPr lang="fr-FR" sz="3300" dirty="0">
              <a:solidFill>
                <a:prstClr val="white"/>
              </a:solidFill>
            </a:endParaRPr>
          </a:p>
        </p:txBody>
      </p:sp>
      <p:sp>
        <p:nvSpPr>
          <p:cNvPr id="12" name="Rectangle 11"/>
          <p:cNvSpPr/>
          <p:nvPr/>
        </p:nvSpPr>
        <p:spPr>
          <a:xfrm>
            <a:off x="1655676" y="3003798"/>
            <a:ext cx="5886654" cy="1815882"/>
          </a:xfrm>
          <a:prstGeom prst="rect">
            <a:avLst/>
          </a:prstGeom>
        </p:spPr>
        <p:txBody>
          <a:bodyPr wrap="square">
            <a:spAutoFit/>
          </a:bodyPr>
          <a:lstStyle/>
          <a:p>
            <a:pPr algn="ctr"/>
            <a:r>
              <a:rPr lang="fr-FR" sz="2800" b="1" dirty="0">
                <a:solidFill>
                  <a:prstClr val="white"/>
                </a:solidFill>
                <a:latin typeface="Book Antiqua" pitchFamily="18" charset="0"/>
              </a:rPr>
              <a:t>Le buisson était en feu</a:t>
            </a:r>
          </a:p>
          <a:p>
            <a:pPr algn="ctr"/>
            <a:r>
              <a:rPr lang="fr-FR" sz="2800" b="1" dirty="0">
                <a:solidFill>
                  <a:prstClr val="white"/>
                </a:solidFill>
                <a:latin typeface="Book Antiqua" pitchFamily="18" charset="0"/>
              </a:rPr>
              <a:t>Mais sans jamais le brûler</a:t>
            </a:r>
          </a:p>
          <a:p>
            <a:pPr algn="ctr"/>
            <a:r>
              <a:rPr lang="fr-FR" sz="2800" b="1" dirty="0">
                <a:solidFill>
                  <a:prstClr val="white"/>
                </a:solidFill>
                <a:latin typeface="Book Antiqua" pitchFamily="18" charset="0"/>
              </a:rPr>
              <a:t>Car Dieu y était présent</a:t>
            </a:r>
          </a:p>
          <a:p>
            <a:pPr algn="ctr"/>
            <a:r>
              <a:rPr lang="fr-FR" sz="2800" b="1" dirty="0">
                <a:solidFill>
                  <a:prstClr val="white"/>
                </a:solidFill>
                <a:latin typeface="Book Antiqua" pitchFamily="18" charset="0"/>
              </a:rPr>
              <a:t>Et Il parlait au prophète.</a:t>
            </a:r>
          </a:p>
        </p:txBody>
      </p:sp>
      <p:sp>
        <p:nvSpPr>
          <p:cNvPr id="20" name="ZoneTexte 19">
            <a:extLst>
              <a:ext uri="{FF2B5EF4-FFF2-40B4-BE49-F238E27FC236}">
                <a16:creationId xmlns:a16="http://schemas.microsoft.com/office/drawing/2014/main" id="{B236BA9A-D224-593D-0202-747C3A19C17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C144094B-3A28-6EF5-7592-6A040C8DF7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3943165"/>
      </p:ext>
    </p:extLst>
  </p:cSld>
  <p:clrMapOvr>
    <a:overrideClrMapping bg1="lt1" tx1="dk1" bg2="lt2" tx2="dk2" accent1="accent1" accent2="accent2" accent3="accent3" accent4="accent4" accent5="accent5" accent6="accent6" hlink="hlink" folHlink="folHlink"/>
  </p:clrMapOvr>
</p:sld>
</file>

<file path=ppt/slides/slide9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`w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ouai `</a:t>
            </a:r>
            <a:r>
              <a:rPr lang="fr-FR" sz="2800" dirty="0" err="1">
                <a:solidFill>
                  <a:prstClr val="white"/>
                </a:solidFill>
                <a:latin typeface="CS Avva Shenouda" pitchFamily="34" charset="0"/>
              </a:rPr>
              <a:t>ebyl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قائلاً يا موسى يا موسى </a:t>
            </a:r>
            <a:endParaRPr lang="fr-FR" sz="3300" dirty="0">
              <a:solidFill>
                <a:prstClr val="white"/>
              </a:solidFill>
            </a:endParaRPr>
          </a:p>
          <a:p>
            <a:pPr algn="just" rtl="1"/>
            <a:r>
              <a:rPr lang="ar-EG" sz="3300" dirty="0">
                <a:solidFill>
                  <a:prstClr val="white"/>
                </a:solidFill>
              </a:rPr>
              <a:t>يا موسى الذى أنا أحبه </a:t>
            </a:r>
            <a:endParaRPr lang="fr-FR" sz="3300" dirty="0">
              <a:solidFill>
                <a:prstClr val="white"/>
              </a:solidFill>
            </a:endParaRPr>
          </a:p>
          <a:p>
            <a:pPr algn="just" rtl="1"/>
            <a:r>
              <a:rPr lang="ar-EG" sz="3300" dirty="0">
                <a:solidFill>
                  <a:prstClr val="white"/>
                </a:solidFill>
              </a:rPr>
              <a:t>أنا هو إله آبائك </a:t>
            </a:r>
            <a:endParaRPr lang="fr-FR" sz="3300" dirty="0">
              <a:solidFill>
                <a:prstClr val="white"/>
              </a:solidFill>
            </a:endParaRPr>
          </a:p>
          <a:p>
            <a:pPr algn="just" rtl="1"/>
            <a:r>
              <a:rPr lang="ar-EG" sz="3300" dirty="0">
                <a:solidFill>
                  <a:prstClr val="white"/>
                </a:solidFill>
              </a:rPr>
              <a:t>وليس آخر سواي.</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En disant : « Moïse, Moïse</a:t>
            </a:r>
          </a:p>
          <a:p>
            <a:pPr algn="ctr"/>
            <a:r>
              <a:rPr lang="fr-FR" sz="2800" b="1" dirty="0">
                <a:solidFill>
                  <a:prstClr val="white"/>
                </a:solidFill>
                <a:latin typeface="Book Antiqua" pitchFamily="18" charset="0"/>
              </a:rPr>
              <a:t>Ô Moïse, toi que j’aime</a:t>
            </a:r>
          </a:p>
          <a:p>
            <a:pPr algn="ctr"/>
            <a:r>
              <a:rPr lang="fr-FR" sz="2800" b="1" dirty="0">
                <a:solidFill>
                  <a:prstClr val="white"/>
                </a:solidFill>
                <a:latin typeface="Book Antiqua" pitchFamily="18" charset="0"/>
              </a:rPr>
              <a:t>Je suis le Dieu de tes pères</a:t>
            </a:r>
          </a:p>
          <a:p>
            <a:pPr algn="ctr"/>
            <a:r>
              <a:rPr lang="fr-FR" sz="2800" b="1" dirty="0">
                <a:solidFill>
                  <a:prstClr val="white"/>
                </a:solidFill>
                <a:latin typeface="Book Antiqua" pitchFamily="18" charset="0"/>
              </a:rPr>
              <a:t>Il n’y a point d’autre que Moi.</a:t>
            </a:r>
          </a:p>
        </p:txBody>
      </p:sp>
      <p:sp>
        <p:nvSpPr>
          <p:cNvPr id="20" name="ZoneTexte 19">
            <a:extLst>
              <a:ext uri="{FF2B5EF4-FFF2-40B4-BE49-F238E27FC236}">
                <a16:creationId xmlns:a16="http://schemas.microsoft.com/office/drawing/2014/main" id="{9DF04C3A-478D-0CF7-E172-4E4E2BE74A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93EBAB6E-EE2E-3FC0-1CFF-E0B6DB81EC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2487636"/>
      </p:ext>
    </p:extLst>
  </p:cSld>
  <p:clrMapOvr>
    <a:overrideClrMapping bg1="lt1" tx1="dk1" bg2="lt2" tx2="dk2" accent1="accent1" accent2="accent2" accent3="accent3" accent4="accent4" accent5="accent5" accent6="accent6" hlink="hlink" folHlink="folHlink"/>
  </p:clrMapOvr>
</p:sld>
</file>

<file path=ppt/slides/slide9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mpi;wou`i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alauj</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etek`ohi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hijwf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a:t>
            </a:r>
          </a:p>
        </p:txBody>
      </p:sp>
      <p:sp>
        <p:nvSpPr>
          <p:cNvPr id="11" name="Rectangle 10"/>
          <p:cNvSpPr/>
          <p:nvPr/>
        </p:nvSpPr>
        <p:spPr>
          <a:xfrm>
            <a:off x="5004048" y="417169"/>
            <a:ext cx="3870430" cy="2123658"/>
          </a:xfrm>
          <a:prstGeom prst="rect">
            <a:avLst/>
          </a:prstGeom>
        </p:spPr>
        <p:txBody>
          <a:bodyPr wrap="square">
            <a:spAutoFit/>
          </a:bodyPr>
          <a:lstStyle/>
          <a:p>
            <a:pPr algn="just" rtl="1"/>
            <a:r>
              <a:rPr lang="ar-EG" sz="3300" dirty="0">
                <a:solidFill>
                  <a:prstClr val="white"/>
                </a:solidFill>
              </a:rPr>
              <a:t>حل الحذاء الذى فى رجليك </a:t>
            </a:r>
            <a:endParaRPr lang="fr-FR" sz="3300" dirty="0">
              <a:solidFill>
                <a:prstClr val="white"/>
              </a:solidFill>
            </a:endParaRPr>
          </a:p>
          <a:p>
            <a:pPr algn="just" rtl="1"/>
            <a:r>
              <a:rPr lang="ar-EG" sz="3300" dirty="0">
                <a:solidFill>
                  <a:prstClr val="white"/>
                </a:solidFill>
              </a:rPr>
              <a:t>لأن الموضع الذى </a:t>
            </a:r>
            <a:endParaRPr lang="fr-FR" sz="3300" dirty="0">
              <a:solidFill>
                <a:prstClr val="white"/>
              </a:solidFill>
            </a:endParaRPr>
          </a:p>
          <a:p>
            <a:pPr algn="just" rtl="1"/>
            <a:r>
              <a:rPr lang="ar-EG" sz="3300" dirty="0">
                <a:solidFill>
                  <a:prstClr val="white"/>
                </a:solidFill>
              </a:rPr>
              <a:t>أنت واقف عليه </a:t>
            </a:r>
            <a:endParaRPr lang="fr-FR" sz="3300" dirty="0">
              <a:solidFill>
                <a:prstClr val="white"/>
              </a:solidFill>
            </a:endParaRPr>
          </a:p>
          <a:p>
            <a:pPr algn="just" rtl="1"/>
            <a:r>
              <a:rPr lang="ar-EG" sz="3300" dirty="0">
                <a:solidFill>
                  <a:prstClr val="white"/>
                </a:solidFill>
              </a:rPr>
              <a:t>أرض مقدسة أيها النبي.</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Défais-toi de tes sandales</a:t>
            </a:r>
          </a:p>
          <a:p>
            <a:pPr algn="ctr"/>
            <a:r>
              <a:rPr lang="fr-FR" sz="2800" b="1" dirty="0">
                <a:solidFill>
                  <a:prstClr val="white"/>
                </a:solidFill>
                <a:latin typeface="Book Antiqua" pitchFamily="18" charset="0"/>
              </a:rPr>
              <a:t>Des sandales de tes pieds</a:t>
            </a:r>
          </a:p>
          <a:p>
            <a:pPr algn="ctr"/>
            <a:r>
              <a:rPr lang="fr-FR" sz="2800" b="1" dirty="0">
                <a:solidFill>
                  <a:prstClr val="white"/>
                </a:solidFill>
                <a:latin typeface="Book Antiqua" pitchFamily="18" charset="0"/>
              </a:rPr>
              <a:t>Car le lieu où tu te trouves</a:t>
            </a:r>
          </a:p>
          <a:p>
            <a:pPr algn="ctr"/>
            <a:r>
              <a:rPr lang="fr-FR" sz="2800" b="1" dirty="0">
                <a:solidFill>
                  <a:prstClr val="white"/>
                </a:solidFill>
                <a:latin typeface="Book Antiqua" pitchFamily="18" charset="0"/>
              </a:rPr>
              <a:t>Ô prophète, est un lieu saint. »</a:t>
            </a:r>
          </a:p>
        </p:txBody>
      </p:sp>
      <p:sp>
        <p:nvSpPr>
          <p:cNvPr id="20" name="ZoneTexte 19">
            <a:extLst>
              <a:ext uri="{FF2B5EF4-FFF2-40B4-BE49-F238E27FC236}">
                <a16:creationId xmlns:a16="http://schemas.microsoft.com/office/drawing/2014/main" id="{0BBCD4AA-6DF2-452A-122C-7CB0ABC4B38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7280BED-AC6C-F486-06D0-57DED7A84D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7263441"/>
      </p:ext>
    </p:extLst>
  </p:cSld>
  <p:clrMapOvr>
    <a:overrideClrMapping bg1="lt1" tx1="dk1" bg2="lt2" tx2="dk2" accent1="accent1" accent2="accent2" accent3="accent3" accent4="accent4" accent5="accent5" accent6="accent6" hlink="hlink" folHlink="folHlink"/>
  </p:clrMapOvr>
</p:sld>
</file>

<file path=ppt/slides/slide9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Arinoin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mpibatoc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mpourwkh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nef`kladoc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nefjwbi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tako</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تأمل العليقة </a:t>
            </a:r>
            <a:endParaRPr lang="fr-FR" sz="3300" dirty="0">
              <a:solidFill>
                <a:prstClr val="white"/>
              </a:solidFill>
            </a:endParaRPr>
          </a:p>
          <a:p>
            <a:pPr algn="just" rtl="1"/>
            <a:r>
              <a:rPr lang="ar-EG" sz="3300" dirty="0">
                <a:solidFill>
                  <a:prstClr val="white"/>
                </a:solidFill>
              </a:rPr>
              <a:t>والنار مشتعلة فيها </a:t>
            </a:r>
            <a:endParaRPr lang="fr-FR" sz="3300" dirty="0">
              <a:solidFill>
                <a:prstClr val="white"/>
              </a:solidFill>
            </a:endParaRPr>
          </a:p>
          <a:p>
            <a:pPr algn="just" rtl="1"/>
            <a:r>
              <a:rPr lang="ar-EG" sz="3300" dirty="0">
                <a:solidFill>
                  <a:prstClr val="white"/>
                </a:solidFill>
              </a:rPr>
              <a:t>ولم تحترق أغصانها </a:t>
            </a:r>
            <a:endParaRPr lang="fr-FR" sz="3300" dirty="0">
              <a:solidFill>
                <a:prstClr val="white"/>
              </a:solidFill>
            </a:endParaRPr>
          </a:p>
          <a:p>
            <a:pPr algn="just" rtl="1"/>
            <a:r>
              <a:rPr lang="ar-EG" sz="3300" dirty="0">
                <a:solidFill>
                  <a:prstClr val="white"/>
                </a:solidFill>
              </a:rPr>
              <a:t>ولم يفسد ورقها.</a:t>
            </a:r>
            <a:endParaRPr lang="fr-FR" sz="3300" dirty="0">
              <a:solidFill>
                <a:prstClr val="white"/>
              </a:solidFill>
            </a:endParaRPr>
          </a:p>
        </p:txBody>
      </p:sp>
      <p:sp>
        <p:nvSpPr>
          <p:cNvPr id="12" name="Rectangle 11"/>
          <p:cNvSpPr/>
          <p:nvPr/>
        </p:nvSpPr>
        <p:spPr>
          <a:xfrm>
            <a:off x="1655676" y="2931790"/>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observe le buisson</a:t>
            </a:r>
          </a:p>
          <a:p>
            <a:pPr algn="ctr"/>
            <a:r>
              <a:rPr lang="fr-FR" sz="2800" b="1" dirty="0">
                <a:solidFill>
                  <a:prstClr val="white"/>
                </a:solidFill>
                <a:latin typeface="Book Antiqua" pitchFamily="18" charset="0"/>
              </a:rPr>
              <a:t>Dans lequel jaillit le feu</a:t>
            </a:r>
          </a:p>
          <a:p>
            <a:pPr algn="ctr"/>
            <a:r>
              <a:rPr lang="fr-FR" sz="2800" b="1" dirty="0">
                <a:solidFill>
                  <a:prstClr val="white"/>
                </a:solidFill>
                <a:latin typeface="Book Antiqua" pitchFamily="18" charset="0"/>
              </a:rPr>
              <a:t>Sans que les rameaux ne brûlent</a:t>
            </a:r>
          </a:p>
          <a:p>
            <a:pPr algn="ctr"/>
            <a:r>
              <a:rPr lang="fr-FR" sz="2800" b="1" dirty="0">
                <a:solidFill>
                  <a:prstClr val="white"/>
                </a:solidFill>
                <a:latin typeface="Book Antiqua" pitchFamily="18" charset="0"/>
              </a:rPr>
              <a:t>Et sans consumer ses feuilles.</a:t>
            </a:r>
          </a:p>
        </p:txBody>
      </p:sp>
      <p:sp>
        <p:nvSpPr>
          <p:cNvPr id="20" name="ZoneTexte 19">
            <a:extLst>
              <a:ext uri="{FF2B5EF4-FFF2-40B4-BE49-F238E27FC236}">
                <a16:creationId xmlns:a16="http://schemas.microsoft.com/office/drawing/2014/main" id="{587223FD-C70D-7D78-030E-40430AB500B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C7E0F9C-757F-1480-7C61-F96A35E125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2673162"/>
      </p:ext>
    </p:extLst>
  </p:cSld>
  <p:clrMapOvr>
    <a:overrideClrMapping bg1="lt1" tx1="dk1" bg2="lt2" tx2="dk2" accent1="accent1" accent2="accent2" accent3="accent3" accent4="accent4" accent5="accent5" accent6="accent6" hlink="hlink" folHlink="folHlink"/>
  </p:clrMapOvr>
</p:sld>
</file>

<file path=ppt/slides/slide9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Foi `</a:t>
            </a:r>
            <a:r>
              <a:rPr lang="fr-FR" sz="2800" dirty="0" err="1">
                <a:solidFill>
                  <a:prstClr val="white"/>
                </a:solidFill>
                <a:latin typeface="CS Avva Shenouda" pitchFamily="34" charset="0"/>
              </a:rPr>
              <a:t>ntupoc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هي مثال لمريم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تجسد منها </a:t>
            </a:r>
            <a:endParaRPr lang="fr-FR" sz="3300" dirty="0">
              <a:solidFill>
                <a:prstClr val="white"/>
              </a:solidFill>
            </a:endParaRPr>
          </a:p>
          <a:p>
            <a:pPr algn="just" rtl="1"/>
            <a:r>
              <a:rPr lang="ar-EG" sz="3300" dirty="0">
                <a:solidFill>
                  <a:prstClr val="white"/>
                </a:solidFill>
              </a:rPr>
              <a:t>كلمة الآب.</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C’est le symbole de Marie</a:t>
            </a:r>
          </a:p>
          <a:p>
            <a:pPr algn="ctr"/>
            <a:r>
              <a:rPr lang="fr-FR" sz="2800" b="1" dirty="0">
                <a:solidFill>
                  <a:prstClr val="white"/>
                </a:solidFill>
                <a:latin typeface="Book Antiqua" pitchFamily="18" charset="0"/>
              </a:rPr>
              <a:t>Marie Vierge sans souillure</a:t>
            </a:r>
          </a:p>
          <a:p>
            <a:pPr algn="ctr"/>
            <a:r>
              <a:rPr lang="fr-FR" sz="2800" b="1" dirty="0">
                <a:solidFill>
                  <a:prstClr val="white"/>
                </a:solidFill>
                <a:latin typeface="Book Antiqua" pitchFamily="18" charset="0"/>
              </a:rPr>
              <a:t>Elle par qui S’incarna</a:t>
            </a:r>
          </a:p>
          <a:p>
            <a:pPr algn="ctr"/>
            <a:r>
              <a:rPr lang="fr-FR" sz="2800" b="1" dirty="0">
                <a:solidFill>
                  <a:prstClr val="white"/>
                </a:solidFill>
                <a:latin typeface="Book Antiqua" pitchFamily="18" charset="0"/>
              </a:rPr>
              <a:t>S’incarna le Verbe du Père</a:t>
            </a:r>
          </a:p>
        </p:txBody>
      </p:sp>
      <p:sp>
        <p:nvSpPr>
          <p:cNvPr id="20" name="ZoneTexte 19">
            <a:extLst>
              <a:ext uri="{FF2B5EF4-FFF2-40B4-BE49-F238E27FC236}">
                <a16:creationId xmlns:a16="http://schemas.microsoft.com/office/drawing/2014/main" id="{88C86C9E-1E31-FEA0-F8A2-ED8EFE5FF36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C594327-265C-6F2F-8D94-53AF42FD0B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0739520"/>
      </p:ext>
    </p:extLst>
  </p:cSld>
  <p:clrMapOvr>
    <a:overrideClrMapping bg1="lt1" tx1="dk1" bg2="lt2" tx2="dk2" accent1="accent1" accent2="accent2" accent3="accent3" accent4="accent4" accent5="accent5" accent6="accent6" hlink="hlink" folHlink="folHlink"/>
  </p:clrMapOvr>
</p:sld>
</file>

<file path=ppt/slides/slide9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8"/>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tener,oreuin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pipar;enoc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couab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taiselet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etaucelcwlc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mpihiyb</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من أجل هذا نمدح </a:t>
            </a:r>
            <a:endParaRPr lang="fr-FR" sz="3300" dirty="0">
              <a:solidFill>
                <a:prstClr val="white"/>
              </a:solidFill>
            </a:endParaRPr>
          </a:p>
          <a:p>
            <a:pPr algn="just" rtl="1"/>
            <a:r>
              <a:rPr lang="ar-EG" sz="3300" dirty="0">
                <a:solidFill>
                  <a:prstClr val="white"/>
                </a:solidFill>
              </a:rPr>
              <a:t>مع يوحنا البتول قائلين </a:t>
            </a:r>
            <a:endParaRPr lang="fr-FR" sz="3300" dirty="0">
              <a:solidFill>
                <a:prstClr val="white"/>
              </a:solidFill>
            </a:endParaRPr>
          </a:p>
          <a:p>
            <a:pPr algn="just" rtl="1"/>
            <a:r>
              <a:rPr lang="ar-EG" sz="3300" dirty="0">
                <a:solidFill>
                  <a:prstClr val="white"/>
                </a:solidFill>
              </a:rPr>
              <a:t>طاهرة هي هذه العروسة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زينت للحمل.</a:t>
            </a:r>
            <a:endParaRPr lang="fr-FR" sz="3300" dirty="0">
              <a:solidFill>
                <a:prstClr val="white"/>
              </a:solidFill>
            </a:endParaRPr>
          </a:p>
        </p:txBody>
      </p:sp>
      <p:sp>
        <p:nvSpPr>
          <p:cNvPr id="12" name="Rectangle 11"/>
          <p:cNvSpPr/>
          <p:nvPr/>
        </p:nvSpPr>
        <p:spPr>
          <a:xfrm>
            <a:off x="1655676" y="2844100"/>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c’est pourquoi nous louons</a:t>
            </a:r>
          </a:p>
          <a:p>
            <a:pPr algn="ctr"/>
            <a:r>
              <a:rPr lang="fr-FR" sz="2800" b="1" dirty="0">
                <a:solidFill>
                  <a:prstClr val="white"/>
                </a:solidFill>
                <a:latin typeface="Book Antiqua" pitchFamily="18" charset="0"/>
              </a:rPr>
              <a:t>Avec Jean le chaste, disant :</a:t>
            </a:r>
          </a:p>
          <a:p>
            <a:pPr algn="ctr"/>
            <a:r>
              <a:rPr lang="fr-FR" sz="2800" b="1" dirty="0">
                <a:solidFill>
                  <a:prstClr val="white"/>
                </a:solidFill>
                <a:latin typeface="Book Antiqua" pitchFamily="18" charset="0"/>
              </a:rPr>
              <a:t>« Pure est l’épouse qui fut</a:t>
            </a:r>
          </a:p>
          <a:p>
            <a:pPr algn="ctr"/>
            <a:r>
              <a:rPr lang="fr-FR" sz="2800" b="1" dirty="0">
                <a:solidFill>
                  <a:prstClr val="white"/>
                </a:solidFill>
                <a:latin typeface="Book Antiqua" pitchFamily="18" charset="0"/>
              </a:rPr>
              <a:t>Qui fut ornée pour l’Agneau. » </a:t>
            </a:r>
          </a:p>
        </p:txBody>
      </p:sp>
      <p:sp>
        <p:nvSpPr>
          <p:cNvPr id="20" name="ZoneTexte 19">
            <a:extLst>
              <a:ext uri="{FF2B5EF4-FFF2-40B4-BE49-F238E27FC236}">
                <a16:creationId xmlns:a16="http://schemas.microsoft.com/office/drawing/2014/main" id="{BC3BF1CF-8F9C-0BBA-BD15-E603F92697E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CC68C53B-E313-A901-E27A-31CD6AD756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5510182"/>
      </p:ext>
    </p:extLst>
  </p:cSld>
  <p:clrMapOvr>
    <a:overrideClrMapping bg1="lt1" tx1="dk1" bg2="lt2" tx2="dk2" accent1="accent1" accent2="accent2" accent3="accent3" accent4="accent4" accent5="accent5" accent6="accent6" hlink="hlink" folHlink="folHlink"/>
  </p:clrMapOvr>
</p:sld>
</file>

<file path=ppt/slides/slide9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a:solidFill>
                  <a:prstClr val="white"/>
                </a:solidFill>
              </a:rPr>
              <a:t>الملكة الحقيقية الحقانية </a:t>
            </a:r>
            <a:endParaRPr lang="fr-FR" sz="3300" dirty="0">
              <a:solidFill>
                <a:prstClr val="white"/>
              </a:solidFill>
            </a:endParaRPr>
          </a:p>
          <a:p>
            <a:pPr algn="just" rtl="1"/>
            <a:r>
              <a:rPr lang="ar-EG" sz="3300" dirty="0">
                <a:solidFill>
                  <a:prstClr val="white"/>
                </a:solidFill>
              </a:rPr>
              <a:t>السلام لفخر جنسنا </a:t>
            </a:r>
            <a:endParaRPr lang="fr-FR" sz="3300" dirty="0">
              <a:solidFill>
                <a:prstClr val="white"/>
              </a:solidFill>
            </a:endParaRPr>
          </a:p>
          <a:p>
            <a:pPr algn="just" rtl="1"/>
            <a:r>
              <a:rPr lang="ar-EG" sz="3300" dirty="0">
                <a:solidFill>
                  <a:prstClr val="white"/>
                </a:solidFill>
              </a:rPr>
              <a:t>ولدتِ لنا عمانوئيل.</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20" name="ZoneTexte 19">
            <a:extLst>
              <a:ext uri="{FF2B5EF4-FFF2-40B4-BE49-F238E27FC236}">
                <a16:creationId xmlns:a16="http://schemas.microsoft.com/office/drawing/2014/main" id="{82C69BF6-8FEF-743C-8B37-513BFF7E664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52B6BB1-B0DE-9105-C182-85CCFA184E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2857816"/>
      </p:ext>
    </p:extLst>
  </p:cSld>
  <p:clrMapOvr>
    <a:overrideClrMapping bg1="lt1" tx1="dk1" bg2="lt2" tx2="dk2" accent1="accent1" accent2="accent2" accent3="accent3" accent4="accent4" accent5="accent5" accent6="accent6" hlink="hlink" folHlink="folHlink"/>
  </p:clrMapOvr>
</p:sld>
</file>

<file path=ppt/slides/slide10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الأمينة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12" name="Rectangle 11"/>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20" name="ZoneTexte 19">
            <a:extLst>
              <a:ext uri="{FF2B5EF4-FFF2-40B4-BE49-F238E27FC236}">
                <a16:creationId xmlns:a16="http://schemas.microsoft.com/office/drawing/2014/main" id="{BAEF729E-E6C5-9A31-9197-6939D412499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jeudi</a:t>
            </a:r>
            <a:endParaRPr lang="fr-FR" sz="12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BE5AA33-2BA8-4C9B-DD55-B2F06D748D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4389608"/>
      </p:ext>
    </p:extLst>
  </p:cSld>
  <p:clrMapOvr>
    <a:overrideClrMapping bg1="lt1" tx1="dk1" bg2="lt2" tx2="dk2" accent1="accent1" accent2="accent2" accent3="accent3" accent4="accent4" accent5="accent5" accent6="accent6" hlink="hlink" folHlink="folHlink"/>
  </p:clrMapOvr>
</p:sld>
</file>

<file path=ppt/slides/slide10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3AEE5F-57D7-8669-B2FE-D034A3C947E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7E56D05-AD78-D572-04F7-7512DF17934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0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01FB2B6-1310-B77E-9C8F-5D793E6A0B2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9E7A88D-791B-B7AE-0E6D-D406FCF45D2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a:solidFill>
                  <a:prstClr val="white"/>
                </a:solidFill>
                <a:latin typeface="CS Avva Shenouda" pitchFamily="34" charset="0"/>
              </a:rPr>
              <a:t>}'</a:t>
            </a:r>
            <a:r>
              <a:rPr lang="fr-FR" sz="3750" dirty="0" err="1">
                <a:solidFill>
                  <a:prstClr val="white"/>
                </a:solidFill>
                <a:latin typeface="CS Avva Shenouda" pitchFamily="34" charset="0"/>
              </a:rPr>
              <a:t>ali</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nte</a:t>
            </a:r>
            <a:r>
              <a:rPr lang="fr-FR" sz="3750" dirty="0">
                <a:solidFill>
                  <a:prstClr val="white"/>
                </a:solidFill>
                <a:latin typeface="CS Avva Shenouda" pitchFamily="34" charset="0"/>
              </a:rPr>
              <a:t> }para`</a:t>
            </a:r>
            <a:r>
              <a:rPr lang="fr-FR" sz="3750" dirty="0" err="1">
                <a:solidFill>
                  <a:prstClr val="white"/>
                </a:solidFill>
                <a:latin typeface="CS Avva Shenouda" pitchFamily="34" charset="0"/>
              </a:rPr>
              <a:t>ckeui</a:t>
            </a:r>
            <a:endParaRPr lang="fr-FR" sz="3750" dirty="0">
              <a:solidFill>
                <a:prstClr val="white"/>
              </a:solidFill>
              <a:latin typeface="CS Avva Shenouda" pitchFamily="34" charset="0"/>
            </a:endParaRPr>
          </a:p>
        </p:txBody>
      </p:sp>
      <p:sp>
        <p:nvSpPr>
          <p:cNvPr id="7" name="Rectangle 6"/>
          <p:cNvSpPr/>
          <p:nvPr/>
        </p:nvSpPr>
        <p:spPr>
          <a:xfrm>
            <a:off x="1143000" y="2969389"/>
            <a:ext cx="6858000" cy="715581"/>
          </a:xfrm>
          <a:prstGeom prst="rect">
            <a:avLst/>
          </a:prstGeom>
        </p:spPr>
        <p:txBody>
          <a:bodyPr wrap="square">
            <a:spAutoFit/>
          </a:bodyPr>
          <a:lstStyle/>
          <a:p>
            <a:pPr algn="ctr"/>
            <a:r>
              <a:rPr lang="fr-FR" sz="4050" b="1" dirty="0">
                <a:solidFill>
                  <a:prstClr val="white"/>
                </a:solidFill>
                <a:latin typeface="Book Antiqua" pitchFamily="18" charset="0"/>
              </a:rPr>
              <a:t>Psalie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du vendredi</a:t>
            </a:r>
          </a:p>
        </p:txBody>
      </p:sp>
      <p:sp>
        <p:nvSpPr>
          <p:cNvPr id="8" name="Rectangle 7">
            <a:extLst>
              <a:ext uri="{FF2B5EF4-FFF2-40B4-BE49-F238E27FC236}">
                <a16:creationId xmlns:a16="http://schemas.microsoft.com/office/drawing/2014/main" id="{318668D8-85E3-444B-A677-BDE93382A954}"/>
              </a:ext>
            </a:extLst>
          </p:cNvPr>
          <p:cNvSpPr/>
          <p:nvPr/>
        </p:nvSpPr>
        <p:spPr>
          <a:xfrm>
            <a:off x="3098548" y="1836956"/>
            <a:ext cx="2739853" cy="584775"/>
          </a:xfrm>
          <a:prstGeom prst="rect">
            <a:avLst/>
          </a:prstGeom>
        </p:spPr>
        <p:txBody>
          <a:bodyPr wrap="none">
            <a:spAutoFit/>
          </a:bodyPr>
          <a:lstStyle/>
          <a:p>
            <a:r>
              <a:rPr lang="ar-AE" sz="3200" b="1" dirty="0" err="1">
                <a:solidFill>
                  <a:schemeClr val="bg1"/>
                </a:solidFill>
              </a:rPr>
              <a:t>ابصالية</a:t>
            </a:r>
            <a:r>
              <a:rPr lang="ar-AE" sz="3200" b="1" dirty="0">
                <a:solidFill>
                  <a:schemeClr val="bg1"/>
                </a:solidFill>
              </a:rPr>
              <a:t> يوم الجمعة</a:t>
            </a:r>
          </a:p>
        </p:txBody>
      </p:sp>
      <p:sp>
        <p:nvSpPr>
          <p:cNvPr id="18" name="ZoneTexte 17">
            <a:extLst>
              <a:ext uri="{FF2B5EF4-FFF2-40B4-BE49-F238E27FC236}">
                <a16:creationId xmlns:a16="http://schemas.microsoft.com/office/drawing/2014/main" id="{9A99592C-D2AA-D95B-7D9B-019C059BA59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19" name="ZoneTexte 18">
            <a:hlinkClick r:id="rId2" action="ppaction://hlinksldjump"/>
            <a:extLst>
              <a:ext uri="{FF2B5EF4-FFF2-40B4-BE49-F238E27FC236}">
                <a16:creationId xmlns:a16="http://schemas.microsoft.com/office/drawing/2014/main" id="{04F004C8-5DF8-902B-8E7B-8752C2B323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5678433"/>
      </p:ext>
    </p:extLst>
  </p:cSld>
  <p:clrMapOvr>
    <a:overrideClrMapping bg1="lt1" tx1="dk1" bg2="lt2" tx2="dk2" accent1="accent1" accent2="accent2" accent3="accent3" accent4="accent4" accent5="accent5" accent6="accent6" hlink="hlink" folHlink="folHlink"/>
  </p:clrMapOvr>
</p:sld>
</file>

<file path=ppt/slides/slide10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err="1">
                <a:solidFill>
                  <a:prstClr val="white"/>
                </a:solidFill>
                <a:latin typeface="Avva_Marcos" pitchFamily="82" charset="0"/>
              </a:rPr>
              <a:t>A</a:t>
            </a:r>
            <a:r>
              <a:rPr lang="fr-FR" sz="2800" dirty="0" err="1">
                <a:solidFill>
                  <a:prstClr val="white"/>
                </a:solidFill>
                <a:latin typeface="CS Avva Shenouda" pitchFamily="34" charset="0"/>
              </a:rPr>
              <a:t>ly;oc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mpaoui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nkevaleon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piran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بالحقيقـة قـد تقـدمت </a:t>
            </a:r>
            <a:endParaRPr lang="fr-FR" sz="3300" dirty="0">
              <a:solidFill>
                <a:prstClr val="white"/>
              </a:solidFill>
            </a:endParaRPr>
          </a:p>
          <a:p>
            <a:pPr algn="just" rtl="1"/>
            <a:r>
              <a:rPr lang="ar-EG" sz="3300" dirty="0">
                <a:solidFill>
                  <a:prstClr val="white"/>
                </a:solidFill>
              </a:rPr>
              <a:t>إلي رأس عظيـم </a:t>
            </a:r>
            <a:endParaRPr lang="fr-FR" sz="3300" dirty="0">
              <a:solidFill>
                <a:prstClr val="white"/>
              </a:solidFill>
            </a:endParaRPr>
          </a:p>
          <a:p>
            <a:pPr algn="just" rtl="1"/>
            <a:r>
              <a:rPr lang="ar-EG" sz="3300" dirty="0">
                <a:solidFill>
                  <a:prstClr val="white"/>
                </a:solidFill>
              </a:rPr>
              <a:t>هـو اسم الخلاص </a:t>
            </a:r>
            <a:endParaRPr lang="fr-FR" sz="3300" dirty="0">
              <a:solidFill>
                <a:prstClr val="white"/>
              </a:solidFill>
            </a:endParaRPr>
          </a:p>
          <a:p>
            <a:pPr algn="just" rtl="1"/>
            <a:r>
              <a:rPr lang="ar-EG" sz="3300" dirty="0">
                <a:solidFill>
                  <a:prstClr val="white"/>
                </a:solidFill>
              </a:rPr>
              <a:t>الـذى لـربنا يسـوع المسيح</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Vraiment je me suis tenu</a:t>
            </a:r>
          </a:p>
          <a:p>
            <a:pPr algn="ctr"/>
            <a:r>
              <a:rPr lang="fr-FR" sz="2800" b="1" dirty="0">
                <a:solidFill>
                  <a:prstClr val="white"/>
                </a:solidFill>
                <a:latin typeface="Book Antiqua" pitchFamily="18" charset="0"/>
              </a:rPr>
              <a:t>Face à une tête puissante</a:t>
            </a:r>
          </a:p>
          <a:p>
            <a:pPr algn="ctr"/>
            <a:r>
              <a:rPr lang="fr-FR" sz="2800" b="1" dirty="0">
                <a:solidFill>
                  <a:prstClr val="white"/>
                </a:solidFill>
                <a:latin typeface="Book Antiqua" pitchFamily="18" charset="0"/>
              </a:rPr>
              <a:t>C’est le nom du Salut de</a:t>
            </a:r>
          </a:p>
          <a:p>
            <a:pPr algn="ctr"/>
            <a:r>
              <a:rPr lang="fr-FR" sz="2800" b="1" dirty="0">
                <a:solidFill>
                  <a:prstClr val="white"/>
                </a:solidFill>
                <a:latin typeface="Book Antiqua" pitchFamily="18" charset="0"/>
              </a:rPr>
              <a:t>Notre Seigneur Jésus-Christ </a:t>
            </a:r>
          </a:p>
        </p:txBody>
      </p:sp>
      <p:sp>
        <p:nvSpPr>
          <p:cNvPr id="20" name="ZoneTexte 19">
            <a:extLst>
              <a:ext uri="{FF2B5EF4-FFF2-40B4-BE49-F238E27FC236}">
                <a16:creationId xmlns:a16="http://schemas.microsoft.com/office/drawing/2014/main" id="{56AC4007-1424-E6DC-9527-8D8A48461F9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1D6B7957-9D5B-C294-3DA5-2EC84E9A23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6074513"/>
      </p:ext>
    </p:extLst>
  </p:cSld>
  <p:clrMapOvr>
    <a:overrideClrMapping bg1="lt1" tx1="dk1" bg2="lt2" tx2="dk2" accent1="accent1" accent2="accent2" accent3="accent3" accent4="accent4" accent5="accent5" accent6="accent6" hlink="hlink" folHlink="folHlink"/>
  </p:clrMapOvr>
</p:sld>
</file>

<file path=ppt/slides/slide10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A Pen¡ I=y=c P=,=c @ ] `</a:t>
            </a:r>
            <a:r>
              <a:rPr lang="fr-FR" sz="2800" dirty="0" err="1">
                <a:solidFill>
                  <a:prstClr val="white"/>
                </a:solidFill>
                <a:latin typeface="CS Avva Shenouda" pitchFamily="34" charset="0"/>
              </a:rPr>
              <a:t>noumyini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nnef`ebiaik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e;rouvwt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qa`thy</a:t>
            </a:r>
            <a:br>
              <a:rPr lang="fr-FR" sz="2800" dirty="0">
                <a:solidFill>
                  <a:prstClr val="white"/>
                </a:solidFill>
                <a:latin typeface="CS Avva Shenouda" pitchFamily="34" charset="0"/>
              </a:rPr>
            </a:b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nouvi</a:t>
            </a:r>
            <a:r>
              <a:rPr lang="fr-FR" sz="2800" dirty="0">
                <a:solidFill>
                  <a:prstClr val="white"/>
                </a:solidFill>
                <a:latin typeface="CS Avva Shenouda" pitchFamily="34" charset="0"/>
              </a:rPr>
              <a:t>].</a:t>
            </a:r>
          </a:p>
        </p:txBody>
      </p:sp>
      <p:sp>
        <p:nvSpPr>
          <p:cNvPr id="11" name="Rectangle 10"/>
          <p:cNvSpPr/>
          <p:nvPr/>
        </p:nvSpPr>
        <p:spPr>
          <a:xfrm>
            <a:off x="5004048" y="417169"/>
            <a:ext cx="3829068" cy="1908215"/>
          </a:xfrm>
          <a:prstGeom prst="rect">
            <a:avLst/>
          </a:prstGeom>
        </p:spPr>
        <p:txBody>
          <a:bodyPr wrap="square">
            <a:spAutoFit/>
          </a:bodyPr>
          <a:lstStyle/>
          <a:p>
            <a:pPr algn="just" rtl="1"/>
            <a:r>
              <a:rPr lang="ar-EG" sz="3000" dirty="0">
                <a:solidFill>
                  <a:prstClr val="white"/>
                </a:solidFill>
              </a:rPr>
              <a:t>ربنـا يسـوع المسيح </a:t>
            </a:r>
            <a:endParaRPr lang="fr-FR" sz="3000" dirty="0">
              <a:solidFill>
                <a:prstClr val="white"/>
              </a:solidFill>
            </a:endParaRPr>
          </a:p>
          <a:p>
            <a:pPr algn="just" rtl="1"/>
            <a:r>
              <a:rPr lang="ar-EG" sz="3000" dirty="0">
                <a:solidFill>
                  <a:prstClr val="white"/>
                </a:solidFill>
              </a:rPr>
              <a:t>قـد أعطى علامـة لعبيـده </a:t>
            </a:r>
            <a:endParaRPr lang="fr-FR" sz="3000" dirty="0">
              <a:solidFill>
                <a:prstClr val="white"/>
              </a:solidFill>
            </a:endParaRPr>
          </a:p>
          <a:p>
            <a:pPr algn="just" rtl="1"/>
            <a:r>
              <a:rPr lang="ar-EG" sz="3000" dirty="0">
                <a:solidFill>
                  <a:prstClr val="white"/>
                </a:solidFill>
              </a:rPr>
              <a:t>الـذيـن يخافـونه. </a:t>
            </a:r>
            <a:endParaRPr lang="fr-FR" sz="3000" dirty="0">
              <a:solidFill>
                <a:prstClr val="white"/>
              </a:solidFill>
            </a:endParaRPr>
          </a:p>
          <a:p>
            <a:pPr algn="just" rtl="1"/>
            <a:r>
              <a:rPr lang="ar-EG" sz="2800" dirty="0">
                <a:solidFill>
                  <a:prstClr val="white"/>
                </a:solidFill>
              </a:rPr>
              <a:t>لكى يهـربـوا من وجـه القـوس.</a:t>
            </a:r>
            <a:endParaRPr lang="fr-FR" sz="2800" dirty="0">
              <a:solidFill>
                <a:prstClr val="white"/>
              </a:solidFill>
            </a:endParaRPr>
          </a:p>
        </p:txBody>
      </p:sp>
      <p:sp>
        <p:nvSpPr>
          <p:cNvPr id="12" name="Rectangle 11"/>
          <p:cNvSpPr/>
          <p:nvPr/>
        </p:nvSpPr>
        <p:spPr>
          <a:xfrm>
            <a:off x="1655676" y="2931790"/>
            <a:ext cx="588665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 donné un signe à Ses</a:t>
            </a:r>
          </a:p>
          <a:p>
            <a:pPr algn="ctr"/>
            <a:r>
              <a:rPr lang="fr-FR" sz="2800" b="1" dirty="0">
                <a:solidFill>
                  <a:prstClr val="white"/>
                </a:solidFill>
                <a:latin typeface="Book Antiqua" pitchFamily="18" charset="0"/>
              </a:rPr>
              <a:t>Serviteurs, eux qui Le craignent</a:t>
            </a:r>
          </a:p>
          <a:p>
            <a:pPr algn="ctr"/>
            <a:r>
              <a:rPr lang="fr-FR" sz="2800" b="1" dirty="0">
                <a:solidFill>
                  <a:prstClr val="white"/>
                </a:solidFill>
                <a:latin typeface="Book Antiqua" pitchFamily="18" charset="0"/>
              </a:rPr>
              <a:t>Pour qu’ils fuient de tout danger</a:t>
            </a:r>
          </a:p>
        </p:txBody>
      </p:sp>
      <p:sp>
        <p:nvSpPr>
          <p:cNvPr id="20" name="ZoneTexte 19">
            <a:extLst>
              <a:ext uri="{FF2B5EF4-FFF2-40B4-BE49-F238E27FC236}">
                <a16:creationId xmlns:a16="http://schemas.microsoft.com/office/drawing/2014/main" id="{6F9EBBBC-96DD-D4AE-063F-2AEC8FAA7A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10530E4E-D9D3-5B86-BE78-AC0E98BD9A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6065650"/>
      </p:ext>
    </p:extLst>
  </p:cSld>
  <p:clrMapOvr>
    <a:overrideClrMapping bg1="lt1" tx1="dk1" bg2="lt2" tx2="dk2" accent1="accent1" accent2="accent2" accent3="accent3" accent4="accent4" accent5="accent5" accent6="accent6" hlink="hlink" folHlink="folHlink"/>
  </p:clrMapOvr>
</p:sld>
</file>

<file path=ppt/slides/slide10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 Pen¡ I=y=c P=,=c @ ] `</a:t>
            </a:r>
            <a:r>
              <a:rPr lang="fr-FR" sz="2800" dirty="0" err="1">
                <a:solidFill>
                  <a:prstClr val="white"/>
                </a:solidFill>
                <a:latin typeface="CS Avva Shenouda" pitchFamily="34" charset="0"/>
              </a:rPr>
              <a:t>noumyini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nnef`ebiaik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nnimou`i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ربنـا يسـوع المسيح </a:t>
            </a:r>
            <a:endParaRPr lang="fr-FR" sz="3300" dirty="0">
              <a:solidFill>
                <a:prstClr val="white"/>
              </a:solidFill>
            </a:endParaRPr>
          </a:p>
          <a:p>
            <a:pPr algn="just" rtl="1"/>
            <a:r>
              <a:rPr lang="ar-EG" sz="3300" dirty="0">
                <a:solidFill>
                  <a:prstClr val="white"/>
                </a:solidFill>
              </a:rPr>
              <a:t>أعطى علامة لعبيـده </a:t>
            </a:r>
            <a:endParaRPr lang="fr-FR" sz="3300" dirty="0">
              <a:solidFill>
                <a:prstClr val="white"/>
              </a:solidFill>
            </a:endParaRPr>
          </a:p>
          <a:p>
            <a:pPr algn="just" rtl="1"/>
            <a:r>
              <a:rPr lang="ar-EG" sz="3300" dirty="0">
                <a:solidFill>
                  <a:prstClr val="white"/>
                </a:solidFill>
              </a:rPr>
              <a:t>الـذيـن يخافـونه </a:t>
            </a:r>
            <a:endParaRPr lang="fr-FR" sz="3300" dirty="0">
              <a:solidFill>
                <a:prstClr val="white"/>
              </a:solidFill>
            </a:endParaRPr>
          </a:p>
          <a:p>
            <a:pPr algn="just" rtl="1"/>
            <a:r>
              <a:rPr lang="ar-EG" sz="3300" dirty="0">
                <a:solidFill>
                  <a:prstClr val="white"/>
                </a:solidFill>
              </a:rPr>
              <a:t>لكى يسـدوا أفـواه الأسود.</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 donné un signe à Ses </a:t>
            </a:r>
          </a:p>
          <a:p>
            <a:pPr algn="ctr"/>
            <a:r>
              <a:rPr lang="fr-FR" sz="2800" b="1" dirty="0">
                <a:solidFill>
                  <a:prstClr val="white"/>
                </a:solidFill>
                <a:latin typeface="Book Antiqua" pitchFamily="18" charset="0"/>
              </a:rPr>
              <a:t>Serviteurs, eux qui Le craignent</a:t>
            </a:r>
          </a:p>
          <a:p>
            <a:pPr algn="ctr"/>
            <a:r>
              <a:rPr lang="fr-FR" sz="2800" b="1" dirty="0">
                <a:solidFill>
                  <a:prstClr val="white"/>
                </a:solidFill>
                <a:latin typeface="Book Antiqua" pitchFamily="18" charset="0"/>
              </a:rPr>
              <a:t>Qu’ils ferment la gueule des lions.</a:t>
            </a:r>
          </a:p>
        </p:txBody>
      </p:sp>
      <p:sp>
        <p:nvSpPr>
          <p:cNvPr id="20" name="ZoneTexte 19">
            <a:extLst>
              <a:ext uri="{FF2B5EF4-FFF2-40B4-BE49-F238E27FC236}">
                <a16:creationId xmlns:a16="http://schemas.microsoft.com/office/drawing/2014/main" id="{5155716E-4292-E7A7-F558-1D18B9A484E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4B118C44-7676-78D4-09C4-D099D28476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7473876"/>
      </p:ext>
    </p:extLst>
  </p:cSld>
  <p:clrMapOvr>
    <a:overrideClrMapping bg1="lt1" tx1="dk1" bg2="lt2" tx2="dk2" accent1="accent1" accent2="accent2" accent3="accent3" accent4="accent4" accent5="accent5" accent6="accent6" hlink="hlink" folHlink="folHlink"/>
  </p:clrMapOvr>
</p:sld>
</file>

<file path=ppt/slides/slide10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a:solidFill>
                  <a:prstClr val="white"/>
                </a:solidFill>
                <a:latin typeface="CS Avva Shenouda" pitchFamily="34" charset="0"/>
              </a:rPr>
              <a:t>¿ `A </a:t>
            </a:r>
            <a:r>
              <a:rPr lang="fr-FR" sz="2800" dirty="0">
                <a:solidFill>
                  <a:prstClr val="white"/>
                </a:solidFill>
                <a:latin typeface="CS Avva Shenouda" pitchFamily="34" charset="0"/>
              </a:rPr>
              <a:t>Pen¡ I=y=c P=,=c @ ] `</a:t>
            </a:r>
            <a:r>
              <a:rPr lang="fr-FR" sz="2800" dirty="0" err="1">
                <a:solidFill>
                  <a:prstClr val="white"/>
                </a:solidFill>
                <a:latin typeface="CS Avva Shenouda" pitchFamily="34" charset="0"/>
              </a:rPr>
              <a:t>noumyini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nnef`ebiaik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e;rou`wsem</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ربنـا يسـوع المسيح </a:t>
            </a:r>
            <a:endParaRPr lang="fr-FR" sz="3300" dirty="0">
              <a:solidFill>
                <a:prstClr val="white"/>
              </a:solidFill>
            </a:endParaRPr>
          </a:p>
          <a:p>
            <a:pPr algn="just" rtl="1"/>
            <a:r>
              <a:rPr lang="ar-EG" sz="3300" dirty="0">
                <a:solidFill>
                  <a:prstClr val="white"/>
                </a:solidFill>
              </a:rPr>
              <a:t>أعطى علامة لعبيـده </a:t>
            </a:r>
            <a:endParaRPr lang="fr-FR" sz="3300" dirty="0">
              <a:solidFill>
                <a:prstClr val="white"/>
              </a:solidFill>
            </a:endParaRPr>
          </a:p>
          <a:p>
            <a:pPr algn="just" rtl="1"/>
            <a:r>
              <a:rPr lang="ar-EG" sz="3300" dirty="0">
                <a:solidFill>
                  <a:prstClr val="white"/>
                </a:solidFill>
              </a:rPr>
              <a:t>الـذيـن يخافونـه </a:t>
            </a:r>
            <a:endParaRPr lang="fr-FR" sz="3300" dirty="0">
              <a:solidFill>
                <a:prstClr val="white"/>
              </a:solidFill>
            </a:endParaRPr>
          </a:p>
          <a:p>
            <a:pPr algn="just" rtl="1"/>
            <a:r>
              <a:rPr lang="ar-EG" sz="3300" dirty="0">
                <a:solidFill>
                  <a:prstClr val="white"/>
                </a:solidFill>
              </a:rPr>
              <a:t>لكى يطـفئـوا قـوة النـار.</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 donné un signe à Ses </a:t>
            </a:r>
          </a:p>
          <a:p>
            <a:pPr algn="ctr"/>
            <a:r>
              <a:rPr lang="fr-FR" sz="2800" b="1" dirty="0">
                <a:solidFill>
                  <a:prstClr val="white"/>
                </a:solidFill>
                <a:latin typeface="Book Antiqua" pitchFamily="18" charset="0"/>
              </a:rPr>
              <a:t>Serviteurs, eux qui Le craignent</a:t>
            </a:r>
          </a:p>
          <a:p>
            <a:pPr algn="ctr"/>
            <a:r>
              <a:rPr lang="fr-FR" sz="2800" b="1" dirty="0">
                <a:solidFill>
                  <a:prstClr val="white"/>
                </a:solidFill>
                <a:latin typeface="Book Antiqua" pitchFamily="18" charset="0"/>
              </a:rPr>
              <a:t>D’éteindre la puissance du feu.</a:t>
            </a:r>
          </a:p>
        </p:txBody>
      </p:sp>
      <p:sp>
        <p:nvSpPr>
          <p:cNvPr id="20" name="ZoneTexte 19">
            <a:extLst>
              <a:ext uri="{FF2B5EF4-FFF2-40B4-BE49-F238E27FC236}">
                <a16:creationId xmlns:a16="http://schemas.microsoft.com/office/drawing/2014/main" id="{8205D20B-C125-A161-EE08-60BD6051256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D4EF746F-2032-6170-E32E-062BC5E225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1799884"/>
      </p:ext>
    </p:extLst>
  </p:cSld>
  <p:clrMapOvr>
    <a:overrideClrMapping bg1="lt1" tx1="dk1" bg2="lt2" tx2="dk2" accent1="accent1" accent2="accent2" accent3="accent3" accent4="accent4" accent5="accent5" accent6="accent6" hlink="hlink" folHlink="folHlink"/>
  </p:clrMapOvr>
</p:sld>
</file>

<file path=ppt/slides/slide10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Pen¡ I=y=c P=,=c @ ] `</a:t>
            </a:r>
            <a:r>
              <a:rPr lang="fr-FR" sz="2800" dirty="0" err="1">
                <a:solidFill>
                  <a:prstClr val="white"/>
                </a:solidFill>
                <a:latin typeface="CS Avva Shenouda" pitchFamily="34" charset="0"/>
              </a:rPr>
              <a:t>noumyini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nnef`ebiaik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e;rouhiou`i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nnidemwn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16424" cy="1938992"/>
          </a:xfrm>
          <a:prstGeom prst="rect">
            <a:avLst/>
          </a:prstGeom>
        </p:spPr>
        <p:txBody>
          <a:bodyPr wrap="square">
            <a:spAutoFit/>
          </a:bodyPr>
          <a:lstStyle/>
          <a:p>
            <a:pPr algn="just" rtl="1"/>
            <a:r>
              <a:rPr lang="ar-EG" sz="3000" dirty="0">
                <a:solidFill>
                  <a:prstClr val="white"/>
                </a:solidFill>
              </a:rPr>
              <a:t>ربنـا يسـوع المسيح </a:t>
            </a:r>
            <a:endParaRPr lang="fr-FR" sz="3000" dirty="0">
              <a:solidFill>
                <a:prstClr val="white"/>
              </a:solidFill>
            </a:endParaRPr>
          </a:p>
          <a:p>
            <a:pPr algn="just" rtl="1"/>
            <a:r>
              <a:rPr lang="ar-EG" sz="3000" dirty="0">
                <a:solidFill>
                  <a:prstClr val="white"/>
                </a:solidFill>
              </a:rPr>
              <a:t>قـد أعطى علامة لعبيـده </a:t>
            </a:r>
            <a:endParaRPr lang="fr-FR" sz="3000" dirty="0">
              <a:solidFill>
                <a:prstClr val="white"/>
              </a:solidFill>
            </a:endParaRPr>
          </a:p>
          <a:p>
            <a:pPr algn="just" rtl="1"/>
            <a:r>
              <a:rPr lang="ar-EG" sz="3000" dirty="0">
                <a:solidFill>
                  <a:prstClr val="white"/>
                </a:solidFill>
              </a:rPr>
              <a:t>الـذيـن يخافـونـه </a:t>
            </a:r>
            <a:endParaRPr lang="fr-FR" sz="3000" dirty="0">
              <a:solidFill>
                <a:prstClr val="white"/>
              </a:solidFill>
            </a:endParaRPr>
          </a:p>
          <a:p>
            <a:pPr algn="just" rtl="1"/>
            <a:r>
              <a:rPr lang="ar-EG" sz="3000" dirty="0">
                <a:solidFill>
                  <a:prstClr val="white"/>
                </a:solidFill>
              </a:rPr>
              <a:t>لكى يـخـُرجـوا الشيـاطيـن.</a:t>
            </a:r>
            <a:endParaRPr lang="fr-FR" sz="30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 donné un signe à Ses </a:t>
            </a:r>
          </a:p>
          <a:p>
            <a:pPr algn="ctr"/>
            <a:r>
              <a:rPr lang="fr-FR" sz="2800" b="1" dirty="0">
                <a:solidFill>
                  <a:prstClr val="white"/>
                </a:solidFill>
                <a:latin typeface="Book Antiqua" pitchFamily="18" charset="0"/>
              </a:rPr>
              <a:t>Serviteurs, eux qui Le craignent</a:t>
            </a:r>
          </a:p>
          <a:p>
            <a:pPr algn="ctr"/>
            <a:r>
              <a:rPr lang="fr-FR" sz="2800" b="1" dirty="0">
                <a:solidFill>
                  <a:prstClr val="white"/>
                </a:solidFill>
                <a:latin typeface="Book Antiqua" pitchFamily="18" charset="0"/>
              </a:rPr>
              <a:t>Pour faire sortir les démons</a:t>
            </a:r>
          </a:p>
        </p:txBody>
      </p:sp>
      <p:sp>
        <p:nvSpPr>
          <p:cNvPr id="20" name="ZoneTexte 19">
            <a:extLst>
              <a:ext uri="{FF2B5EF4-FFF2-40B4-BE49-F238E27FC236}">
                <a16:creationId xmlns:a16="http://schemas.microsoft.com/office/drawing/2014/main" id="{B716B01A-901F-4936-02F7-E9F94043EFA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2FB71145-A408-D469-BF61-94D82EE5E2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4801170"/>
      </p:ext>
    </p:extLst>
  </p:cSld>
  <p:clrMapOvr>
    <a:overrideClrMapping bg1="lt1" tx1="dk1" bg2="lt2" tx2="dk2" accent1="accent1" accent2="accent2" accent3="accent3" accent4="accent4" accent5="accent5" accent6="accent6" hlink="hlink" folHlink="folHlink"/>
  </p:clrMapOvr>
</p:sld>
</file>

<file path=ppt/slides/slide10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A Pen¡ I=y=c P=,=c @ ] `</a:t>
            </a:r>
            <a:r>
              <a:rPr lang="fr-FR" sz="2800" dirty="0" err="1">
                <a:solidFill>
                  <a:prstClr val="white"/>
                </a:solidFill>
                <a:latin typeface="CS Avva Shenouda" pitchFamily="34" charset="0"/>
              </a:rPr>
              <a:t>noumyini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ebiaik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e;rou`er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noujaji</a:t>
            </a:r>
            <a:r>
              <a:rPr lang="fr-FR" sz="2800" dirty="0">
                <a:solidFill>
                  <a:prstClr val="white"/>
                </a:solidFill>
                <a:latin typeface="CS Avva Shenouda" pitchFamily="34" charset="0"/>
              </a:rPr>
              <a:t>.</a:t>
            </a:r>
          </a:p>
        </p:txBody>
      </p:sp>
      <p:sp>
        <p:nvSpPr>
          <p:cNvPr id="11" name="Rectangle 10"/>
          <p:cNvSpPr/>
          <p:nvPr/>
        </p:nvSpPr>
        <p:spPr>
          <a:xfrm>
            <a:off x="5004048" y="417169"/>
            <a:ext cx="3829068" cy="1938992"/>
          </a:xfrm>
          <a:prstGeom prst="rect">
            <a:avLst/>
          </a:prstGeom>
        </p:spPr>
        <p:txBody>
          <a:bodyPr wrap="square">
            <a:spAutoFit/>
          </a:bodyPr>
          <a:lstStyle/>
          <a:p>
            <a:pPr algn="just" rtl="1"/>
            <a:r>
              <a:rPr lang="ar-EG" sz="3000" dirty="0">
                <a:solidFill>
                  <a:prstClr val="white"/>
                </a:solidFill>
              </a:rPr>
              <a:t>ربنـا يسـوع المسيح </a:t>
            </a:r>
            <a:endParaRPr lang="fr-FR" sz="3000" dirty="0">
              <a:solidFill>
                <a:prstClr val="white"/>
              </a:solidFill>
            </a:endParaRPr>
          </a:p>
          <a:p>
            <a:pPr algn="just" rtl="1"/>
            <a:r>
              <a:rPr lang="ar-EG" sz="3000" dirty="0">
                <a:solidFill>
                  <a:prstClr val="white"/>
                </a:solidFill>
              </a:rPr>
              <a:t>قـد أعطى علامة لعبيـده </a:t>
            </a:r>
            <a:endParaRPr lang="fr-FR" sz="3000" dirty="0">
              <a:solidFill>
                <a:prstClr val="white"/>
              </a:solidFill>
            </a:endParaRPr>
          </a:p>
          <a:p>
            <a:pPr algn="just" rtl="1"/>
            <a:r>
              <a:rPr lang="ar-EG" sz="3000" dirty="0">
                <a:solidFill>
                  <a:prstClr val="white"/>
                </a:solidFill>
              </a:rPr>
              <a:t>الـذيـن يخافـونـه </a:t>
            </a:r>
            <a:endParaRPr lang="fr-FR" sz="3000" dirty="0">
              <a:solidFill>
                <a:prstClr val="white"/>
              </a:solidFill>
            </a:endParaRPr>
          </a:p>
          <a:p>
            <a:pPr algn="just" rtl="1"/>
            <a:r>
              <a:rPr lang="ar-EG" sz="3000" dirty="0">
                <a:solidFill>
                  <a:prstClr val="white"/>
                </a:solidFill>
              </a:rPr>
              <a:t>لكى يتسلطـوا على أعـدائهـم.</a:t>
            </a:r>
            <a:endParaRPr lang="fr-FR" sz="30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 donné un signe à Ses </a:t>
            </a:r>
          </a:p>
          <a:p>
            <a:pPr algn="ctr"/>
            <a:r>
              <a:rPr lang="fr-FR" sz="2800" b="1" dirty="0">
                <a:solidFill>
                  <a:prstClr val="white"/>
                </a:solidFill>
                <a:latin typeface="Book Antiqua" pitchFamily="18" charset="0"/>
              </a:rPr>
              <a:t>Serviteurs, eux qui Le craignent</a:t>
            </a:r>
          </a:p>
          <a:p>
            <a:pPr algn="ctr"/>
            <a:r>
              <a:rPr lang="fr-FR" sz="2800" b="1" dirty="0">
                <a:solidFill>
                  <a:prstClr val="white"/>
                </a:solidFill>
                <a:latin typeface="Book Antiqua" pitchFamily="18" charset="0"/>
              </a:rPr>
              <a:t>Pour soumettre leurs ennemis.</a:t>
            </a:r>
          </a:p>
        </p:txBody>
      </p:sp>
      <p:sp>
        <p:nvSpPr>
          <p:cNvPr id="20" name="ZoneTexte 19">
            <a:extLst>
              <a:ext uri="{FF2B5EF4-FFF2-40B4-BE49-F238E27FC236}">
                <a16:creationId xmlns:a16="http://schemas.microsoft.com/office/drawing/2014/main" id="{A1376F7B-9BA1-558B-AACD-343603042F3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2524ACA5-EFFF-27D0-0802-9A9BD6DAA2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727367"/>
      </p:ext>
    </p:extLst>
  </p:cSld>
  <p:clrMapOvr>
    <a:overrideClrMapping bg1="lt1" tx1="dk1" bg2="lt2" tx2="dk2" accent1="accent1" accent2="accent2" accent3="accent3" accent4="accent4" accent5="accent5" accent6="accent6" hlink="hlink" folHlink="folHlink"/>
  </p:clrMapOvr>
</p:sld>
</file>

<file path=ppt/slides/slide10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fr-FR" sz="2800" dirty="0">
                <a:solidFill>
                  <a:prstClr val="white"/>
                </a:solidFill>
                <a:latin typeface="CS Avva Shenouda" pitchFamily="34" charset="0"/>
              </a:rPr>
              <a:t>¿ `A Pen¡ I=y=c P=,=c @ ] `</a:t>
            </a:r>
            <a:r>
              <a:rPr lang="fr-FR" sz="2800" dirty="0" err="1">
                <a:solidFill>
                  <a:prstClr val="white"/>
                </a:solidFill>
                <a:latin typeface="CS Avva Shenouda" pitchFamily="34" charset="0"/>
              </a:rPr>
              <a:t>noumyini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ebiaik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nyeterho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qatefhy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e;routal</a:t>
            </a:r>
            <a:r>
              <a:rPr lang="fr-FR" sz="2800" dirty="0">
                <a:solidFill>
                  <a:prstClr val="white"/>
                </a:solidFill>
                <a:latin typeface="CS Avva Shenouda" pitchFamily="34" charset="0"/>
              </a:rPr>
              <a:t>[o `</a:t>
            </a:r>
            <a:r>
              <a:rPr lang="fr-FR" sz="2800" dirty="0" err="1">
                <a:solidFill>
                  <a:prstClr val="white"/>
                </a:solidFill>
                <a:latin typeface="CS Avva Shenouda" pitchFamily="34" charset="0"/>
              </a:rPr>
              <a:t>nswni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ربنـا يسـوع المسيح </a:t>
            </a:r>
            <a:endParaRPr lang="fr-FR" sz="3300" dirty="0">
              <a:solidFill>
                <a:prstClr val="white"/>
              </a:solidFill>
            </a:endParaRPr>
          </a:p>
          <a:p>
            <a:pPr algn="just" rtl="1"/>
            <a:r>
              <a:rPr lang="ar-EG" sz="3300" dirty="0">
                <a:solidFill>
                  <a:prstClr val="white"/>
                </a:solidFill>
              </a:rPr>
              <a:t>أعطى عبيـده </a:t>
            </a:r>
            <a:endParaRPr lang="fr-FR" sz="3300" dirty="0">
              <a:solidFill>
                <a:prstClr val="white"/>
              </a:solidFill>
            </a:endParaRPr>
          </a:p>
          <a:p>
            <a:pPr algn="just" rtl="1"/>
            <a:r>
              <a:rPr lang="ar-EG" sz="3300" dirty="0">
                <a:solidFill>
                  <a:prstClr val="white"/>
                </a:solidFill>
              </a:rPr>
              <a:t>الـذيـن يخافـونـه </a:t>
            </a:r>
            <a:endParaRPr lang="fr-FR" sz="3300" dirty="0">
              <a:solidFill>
                <a:prstClr val="white"/>
              </a:solidFill>
            </a:endParaRPr>
          </a:p>
          <a:p>
            <a:pPr algn="just" rtl="1"/>
            <a:r>
              <a:rPr lang="ar-EG" sz="3300" dirty="0">
                <a:solidFill>
                  <a:prstClr val="white"/>
                </a:solidFill>
              </a:rPr>
              <a:t>أن يشفـوا كل مـرض </a:t>
            </a:r>
            <a:endParaRPr lang="fr-FR" sz="3300" dirty="0">
              <a:solidFill>
                <a:prstClr val="white"/>
              </a:solidFill>
            </a:endParaRPr>
          </a:p>
        </p:txBody>
      </p:sp>
      <p:sp>
        <p:nvSpPr>
          <p:cNvPr id="12" name="Rectangle 11"/>
          <p:cNvSpPr/>
          <p:nvPr/>
        </p:nvSpPr>
        <p:spPr>
          <a:xfrm>
            <a:off x="1655676" y="2844100"/>
            <a:ext cx="588665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 donné un signe à Ses </a:t>
            </a:r>
          </a:p>
          <a:p>
            <a:pPr algn="ctr"/>
            <a:r>
              <a:rPr lang="fr-FR" sz="2800" b="1" dirty="0">
                <a:solidFill>
                  <a:prstClr val="white"/>
                </a:solidFill>
                <a:latin typeface="Book Antiqua" pitchFamily="18" charset="0"/>
              </a:rPr>
              <a:t>Serviteurs, eux qui Le craignent</a:t>
            </a:r>
          </a:p>
          <a:p>
            <a:pPr algn="ctr"/>
            <a:r>
              <a:rPr lang="fr-FR" sz="2800" b="1" dirty="0">
                <a:solidFill>
                  <a:prstClr val="white"/>
                </a:solidFill>
                <a:latin typeface="Book Antiqua" pitchFamily="18" charset="0"/>
              </a:rPr>
              <a:t>Pour guérir toute maladie</a:t>
            </a:r>
          </a:p>
        </p:txBody>
      </p:sp>
      <p:sp>
        <p:nvSpPr>
          <p:cNvPr id="20" name="ZoneTexte 19">
            <a:extLst>
              <a:ext uri="{FF2B5EF4-FFF2-40B4-BE49-F238E27FC236}">
                <a16:creationId xmlns:a16="http://schemas.microsoft.com/office/drawing/2014/main" id="{BD050D97-056F-DAB3-4483-6B21EC324BB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12121B5B-8208-8A6C-1069-84684D7ECA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0415188"/>
      </p:ext>
    </p:extLst>
  </p:cSld>
  <p:clrMapOvr>
    <a:overrideClrMapping bg1="lt1" tx1="dk1" bg2="lt2" tx2="dk2" accent1="accent1" accent2="accent2" accent3="accent3" accent4="accent4" accent5="accent5" accent6="accent6" hlink="hlink" folHlink="folHlink"/>
  </p:clrMapOvr>
</p:sld>
</file>

<file path=ppt/slides/slide10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piran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 @ nem </a:t>
            </a:r>
            <a:r>
              <a:rPr lang="fr-FR" sz="2800" dirty="0" err="1">
                <a:solidFill>
                  <a:prstClr val="white"/>
                </a:solidFill>
                <a:latin typeface="CS Avva Shenouda" pitchFamily="34" charset="0"/>
              </a:rPr>
              <a:t>pef`ctauroc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nreftanqo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vyetauasf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ejwf</a:t>
            </a:r>
            <a:r>
              <a:rPr lang="fr-FR" sz="2800" dirty="0">
                <a:solidFill>
                  <a:prstClr val="white"/>
                </a:solidFill>
                <a:latin typeface="CS Avva Shenouda" pitchFamily="34" charset="0"/>
              </a:rPr>
              <a:t>.</a:t>
            </a:r>
          </a:p>
        </p:txBody>
      </p:sp>
      <p:sp>
        <p:nvSpPr>
          <p:cNvPr id="11" name="Rectangle 10"/>
          <p:cNvSpPr/>
          <p:nvPr/>
        </p:nvSpPr>
        <p:spPr>
          <a:xfrm>
            <a:off x="5004048" y="417169"/>
            <a:ext cx="3816424" cy="2169825"/>
          </a:xfrm>
          <a:prstGeom prst="rect">
            <a:avLst/>
          </a:prstGeom>
        </p:spPr>
        <p:txBody>
          <a:bodyPr wrap="square">
            <a:spAutoFit/>
          </a:bodyPr>
          <a:lstStyle/>
          <a:p>
            <a:pPr algn="just" rtl="1"/>
            <a:r>
              <a:rPr lang="ar-EG" sz="3300" dirty="0">
                <a:solidFill>
                  <a:prstClr val="white"/>
                </a:solidFill>
              </a:rPr>
              <a:t>وهـذا هـو اسـم الخلاص </a:t>
            </a:r>
            <a:endParaRPr lang="fr-FR" sz="3300" dirty="0">
              <a:solidFill>
                <a:prstClr val="white"/>
              </a:solidFill>
            </a:endParaRPr>
          </a:p>
          <a:p>
            <a:pPr algn="just" rtl="1"/>
            <a:r>
              <a:rPr lang="ar-EG" sz="3300" dirty="0">
                <a:solidFill>
                  <a:prstClr val="white"/>
                </a:solidFill>
              </a:rPr>
              <a:t>الـذى لـربنـا يسـوع</a:t>
            </a:r>
            <a:r>
              <a:rPr lang="ar-AE" sz="3300" dirty="0">
                <a:solidFill>
                  <a:prstClr val="white"/>
                </a:solidFill>
              </a:rPr>
              <a:t> المسيح</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وصليبـه المحي </a:t>
            </a:r>
            <a:endParaRPr lang="fr-FR" sz="3300" dirty="0">
              <a:solidFill>
                <a:prstClr val="white"/>
              </a:solidFill>
            </a:endParaRPr>
          </a:p>
          <a:p>
            <a:pPr algn="just" rtl="1"/>
            <a:r>
              <a:rPr lang="ar-EG" sz="3300" dirty="0">
                <a:solidFill>
                  <a:prstClr val="white"/>
                </a:solidFill>
              </a:rPr>
              <a:t>الـذى صلـب عليـه </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Voici le nom du Salut</a:t>
            </a:r>
          </a:p>
          <a:p>
            <a:pPr algn="ctr"/>
            <a:r>
              <a:rPr lang="fr-FR" sz="2800" b="1" dirty="0">
                <a:solidFill>
                  <a:prstClr val="white"/>
                </a:solidFill>
                <a:latin typeface="Book Antiqua" pitchFamily="18" charset="0"/>
              </a:rPr>
              <a:t>De notre Seigneur Jésus</a:t>
            </a:r>
          </a:p>
          <a:p>
            <a:pPr algn="ctr"/>
            <a:r>
              <a:rPr lang="fr-FR" sz="2800" b="1" dirty="0">
                <a:solidFill>
                  <a:prstClr val="white"/>
                </a:solidFill>
                <a:latin typeface="Book Antiqua" pitchFamily="18" charset="0"/>
              </a:rPr>
              <a:t>Et de Sa croix vivifiante</a:t>
            </a:r>
          </a:p>
          <a:p>
            <a:pPr algn="ctr"/>
            <a:r>
              <a:rPr lang="fr-FR" sz="2800" b="1" dirty="0">
                <a:solidFill>
                  <a:prstClr val="white"/>
                </a:solidFill>
                <a:latin typeface="Book Antiqua" pitchFamily="18" charset="0"/>
              </a:rPr>
              <a:t>Où Il était crucifié</a:t>
            </a:r>
          </a:p>
        </p:txBody>
      </p:sp>
      <p:sp>
        <p:nvSpPr>
          <p:cNvPr id="20" name="ZoneTexte 19">
            <a:extLst>
              <a:ext uri="{FF2B5EF4-FFF2-40B4-BE49-F238E27FC236}">
                <a16:creationId xmlns:a16="http://schemas.microsoft.com/office/drawing/2014/main" id="{146A9C8D-2525-9E51-5DEB-9B624DC1BB9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970C7D3C-C2B9-BDBE-1FF8-49E1845223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1595101"/>
      </p:ext>
    </p:extLst>
  </p:cSld>
  <p:clrMapOvr>
    <a:overrideClrMapping bg1="lt1" tx1="dk1" bg2="lt2" tx2="dk2" accent1="accent1" accent2="accent2" accent3="accent3" accent4="accent4" accent5="accent5" accent6="accent6" hlink="hlink" folHlink="folHlink"/>
  </p:clrMapOvr>
</p:sld>
</file>

<file path=ppt/slides/slide10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Wouniatf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ncwf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mpaibioc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nefrwous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nqici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etqwteb</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طـوبى للإنسان </a:t>
            </a:r>
            <a:endParaRPr lang="fr-FR" sz="3300" dirty="0">
              <a:solidFill>
                <a:prstClr val="white"/>
              </a:solidFill>
            </a:endParaRPr>
          </a:p>
          <a:p>
            <a:pPr algn="just" rtl="1"/>
            <a:r>
              <a:rPr lang="ar-EG" sz="3300" dirty="0">
                <a:solidFill>
                  <a:prstClr val="white"/>
                </a:solidFill>
              </a:rPr>
              <a:t>الـذى يتـرك عنه هـذا السـر </a:t>
            </a:r>
            <a:endParaRPr lang="fr-FR" sz="3300" dirty="0">
              <a:solidFill>
                <a:prstClr val="white"/>
              </a:solidFill>
            </a:endParaRPr>
          </a:p>
          <a:p>
            <a:pPr algn="just" rtl="1"/>
            <a:r>
              <a:rPr lang="ar-EG" sz="3300" dirty="0">
                <a:solidFill>
                  <a:prstClr val="white"/>
                </a:solidFill>
              </a:rPr>
              <a:t>واهتماماته المملـوءة تعبـًا </a:t>
            </a:r>
            <a:endParaRPr lang="fr-FR" sz="3300" dirty="0">
              <a:solidFill>
                <a:prstClr val="white"/>
              </a:solidFill>
            </a:endParaRPr>
          </a:p>
          <a:p>
            <a:pPr algn="just" rtl="1"/>
            <a:r>
              <a:rPr lang="ar-EG" sz="3300" dirty="0">
                <a:solidFill>
                  <a:prstClr val="white"/>
                </a:solidFill>
              </a:rPr>
              <a:t>القـاتـلـة لـلنـفـس. </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Heureux l’homme qui se détache</a:t>
            </a:r>
          </a:p>
          <a:p>
            <a:pPr algn="ctr"/>
            <a:r>
              <a:rPr lang="fr-FR" sz="2800" b="1" dirty="0">
                <a:solidFill>
                  <a:prstClr val="white"/>
                </a:solidFill>
                <a:latin typeface="Book Antiqua" pitchFamily="18" charset="0"/>
              </a:rPr>
              <a:t>De cette vie, et ses soucis</a:t>
            </a:r>
          </a:p>
          <a:p>
            <a:pPr algn="ctr"/>
            <a:r>
              <a:rPr lang="fr-FR" sz="2800" b="1" dirty="0">
                <a:solidFill>
                  <a:prstClr val="white"/>
                </a:solidFill>
                <a:latin typeface="Book Antiqua" pitchFamily="18" charset="0"/>
              </a:rPr>
              <a:t>Remplie de tribulations</a:t>
            </a:r>
          </a:p>
          <a:p>
            <a:pPr algn="ctr"/>
            <a:r>
              <a:rPr lang="fr-FR" sz="2800" b="1" dirty="0">
                <a:solidFill>
                  <a:prstClr val="white"/>
                </a:solidFill>
                <a:latin typeface="Book Antiqua" pitchFamily="18" charset="0"/>
              </a:rPr>
              <a:t>Qui tuent et achèvent l'âme.</a:t>
            </a:r>
          </a:p>
        </p:txBody>
      </p:sp>
      <p:sp>
        <p:nvSpPr>
          <p:cNvPr id="20" name="ZoneTexte 19">
            <a:extLst>
              <a:ext uri="{FF2B5EF4-FFF2-40B4-BE49-F238E27FC236}">
                <a16:creationId xmlns:a16="http://schemas.microsoft.com/office/drawing/2014/main" id="{C1EA899B-0484-E480-D54D-C388E4A800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E5F082B1-BC7F-373A-5423-349F253425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3365527"/>
      </p:ext>
    </p:extLst>
  </p:cSld>
  <p:clrMapOvr>
    <a:overrideClrMapping bg1="lt1" tx1="dk1" bg2="lt2" tx2="dk2" accent1="accent1" accent2="accent2" accent3="accent3" accent4="accent4" accent5="accent5" accent6="accent6" hlink="hlink" folHlink="folHlink"/>
  </p:clrMapOvr>
</p:sld>
</file>

<file path=ppt/slides/slide10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mpef`ctauroc</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qa`thy</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nteftwmi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mpefnouc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pefhyt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a:t>
            </a:r>
          </a:p>
        </p:txBody>
      </p:sp>
      <p:sp>
        <p:nvSpPr>
          <p:cNvPr id="11" name="Rectangle 10"/>
          <p:cNvSpPr/>
          <p:nvPr/>
        </p:nvSpPr>
        <p:spPr>
          <a:xfrm>
            <a:off x="5004048" y="417169"/>
            <a:ext cx="3816424" cy="2092881"/>
          </a:xfrm>
          <a:prstGeom prst="rect">
            <a:avLst/>
          </a:prstGeom>
        </p:spPr>
        <p:txBody>
          <a:bodyPr wrap="square">
            <a:spAutoFit/>
          </a:bodyPr>
          <a:lstStyle/>
          <a:p>
            <a:pPr algn="just" rtl="1"/>
            <a:r>
              <a:rPr lang="ar-EG" sz="3100" dirty="0">
                <a:solidFill>
                  <a:prstClr val="white"/>
                </a:solidFill>
              </a:rPr>
              <a:t>ويحمـل صليـبه يـومـاً فيـومـاً </a:t>
            </a:r>
            <a:endParaRPr lang="fr-FR" sz="3100" dirty="0">
              <a:solidFill>
                <a:prstClr val="white"/>
              </a:solidFill>
            </a:endParaRPr>
          </a:p>
          <a:p>
            <a:pPr algn="just" rtl="1"/>
            <a:r>
              <a:rPr lang="ar-EG" sz="3300" dirty="0">
                <a:solidFill>
                  <a:prstClr val="white"/>
                </a:solidFill>
              </a:rPr>
              <a:t>ويلصـق عـقلـه وقلبـه </a:t>
            </a:r>
            <a:endParaRPr lang="fr-FR" sz="3300" dirty="0">
              <a:solidFill>
                <a:prstClr val="white"/>
              </a:solidFill>
            </a:endParaRPr>
          </a:p>
          <a:p>
            <a:pPr algn="just" rtl="1"/>
            <a:r>
              <a:rPr lang="ar-EG" sz="3300" dirty="0">
                <a:solidFill>
                  <a:prstClr val="white"/>
                </a:solidFill>
              </a:rPr>
              <a:t>باسـم الخـلاص </a:t>
            </a:r>
            <a:endParaRPr lang="fr-FR" sz="3300" dirty="0">
              <a:solidFill>
                <a:prstClr val="white"/>
              </a:solidFill>
            </a:endParaRPr>
          </a:p>
          <a:p>
            <a:pPr algn="just" rtl="1"/>
            <a:r>
              <a:rPr lang="ar-EG" sz="3300" dirty="0">
                <a:solidFill>
                  <a:prstClr val="white"/>
                </a:solidFill>
              </a:rPr>
              <a:t>الـذى لـربنـا يسـوع المسيح</a:t>
            </a:r>
            <a:endParaRPr lang="fr-FR" sz="3300" dirty="0">
              <a:solidFill>
                <a:prstClr val="white"/>
              </a:solidFill>
            </a:endParaRPr>
          </a:p>
        </p:txBody>
      </p:sp>
      <p:sp>
        <p:nvSpPr>
          <p:cNvPr id="12" name="Rectangle 11"/>
          <p:cNvSpPr/>
          <p:nvPr/>
        </p:nvSpPr>
        <p:spPr>
          <a:xfrm>
            <a:off x="1655676"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Porte sa Croix tous les jours</a:t>
            </a:r>
          </a:p>
          <a:p>
            <a:pPr algn="ctr"/>
            <a:r>
              <a:rPr lang="fr-FR" sz="2800" b="1" dirty="0">
                <a:solidFill>
                  <a:prstClr val="white"/>
                </a:solidFill>
                <a:latin typeface="Book Antiqua" pitchFamily="18" charset="0"/>
              </a:rPr>
              <a:t>Fixe son esprit, son cœur</a:t>
            </a:r>
          </a:p>
          <a:p>
            <a:pPr algn="ctr"/>
            <a:r>
              <a:rPr lang="fr-FR" sz="2800" b="1" dirty="0">
                <a:solidFill>
                  <a:prstClr val="white"/>
                </a:solidFill>
                <a:latin typeface="Book Antiqua" pitchFamily="18" charset="0"/>
              </a:rPr>
              <a:t>Sur le nom du Salut de</a:t>
            </a:r>
          </a:p>
          <a:p>
            <a:pPr algn="ctr"/>
            <a:r>
              <a:rPr lang="fr-FR" sz="2800" b="1" dirty="0">
                <a:solidFill>
                  <a:prstClr val="white"/>
                </a:solidFill>
                <a:latin typeface="Book Antiqua" pitchFamily="18" charset="0"/>
              </a:rPr>
              <a:t>Notre Seigneur Jésus-Christ.</a:t>
            </a:r>
          </a:p>
        </p:txBody>
      </p:sp>
      <p:sp>
        <p:nvSpPr>
          <p:cNvPr id="20" name="ZoneTexte 19">
            <a:extLst>
              <a:ext uri="{FF2B5EF4-FFF2-40B4-BE49-F238E27FC236}">
                <a16:creationId xmlns:a16="http://schemas.microsoft.com/office/drawing/2014/main" id="{BD12A4EA-4444-0458-A3D5-CE84B7610D0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4507C1DF-9615-4E03-10A2-B181301001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6343556"/>
      </p:ext>
    </p:extLst>
  </p:cSld>
  <p:clrMapOvr>
    <a:overrideClrMapping bg1="lt1" tx1="dk1" bg2="lt2" tx2="dk2" accent1="accent1" accent2="accent2" accent3="accent3" accent4="accent4" accent5="accent5" accent6="accent6" hlink="hlink" folHlink="folHlink"/>
  </p:clrMapOvr>
</p:sld>
</file>

<file path=ppt/slides/slide10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5B82DFDD-9B53-6406-9C4E-80307FD3872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26514"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Safounof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saf;elyl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penlac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ansanermeletan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epiran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Pen¡ I=y=c P=,=c.</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يفـرح قلبنـا </a:t>
            </a:r>
            <a:endParaRPr lang="fr-FR" sz="3300" dirty="0">
              <a:solidFill>
                <a:prstClr val="white"/>
              </a:solidFill>
            </a:endParaRPr>
          </a:p>
          <a:p>
            <a:pPr algn="just" rtl="1"/>
            <a:r>
              <a:rPr lang="ar-EG" sz="3300" dirty="0">
                <a:solidFill>
                  <a:prstClr val="white"/>
                </a:solidFill>
              </a:rPr>
              <a:t>ويتهلـل لساننـا </a:t>
            </a:r>
            <a:endParaRPr lang="fr-FR" sz="3300" dirty="0">
              <a:solidFill>
                <a:prstClr val="white"/>
              </a:solidFill>
            </a:endParaRPr>
          </a:p>
          <a:p>
            <a:pPr algn="just" rtl="1"/>
            <a:r>
              <a:rPr lang="ar-EG" sz="3300" dirty="0">
                <a:solidFill>
                  <a:prstClr val="white"/>
                </a:solidFill>
              </a:rPr>
              <a:t>إذا ما تلـونا اسم الخـلاص </a:t>
            </a:r>
            <a:endParaRPr lang="fr-FR" sz="3300" dirty="0">
              <a:solidFill>
                <a:prstClr val="white"/>
              </a:solidFill>
            </a:endParaRPr>
          </a:p>
          <a:p>
            <a:pPr algn="just" rtl="1"/>
            <a:r>
              <a:rPr lang="ar-EG" sz="3300" dirty="0">
                <a:solidFill>
                  <a:prstClr val="white"/>
                </a:solidFill>
              </a:rPr>
              <a:t>الـذى لـربنا يسـوع المسيح.</a:t>
            </a:r>
            <a:endParaRPr lang="fr-FR" sz="3300" dirty="0">
              <a:solidFill>
                <a:prstClr val="white"/>
              </a:solidFill>
            </a:endParaRPr>
          </a:p>
        </p:txBody>
      </p:sp>
      <p:sp>
        <p:nvSpPr>
          <p:cNvPr id="12" name="Rectangle 11"/>
          <p:cNvSpPr/>
          <p:nvPr/>
        </p:nvSpPr>
        <p:spPr>
          <a:xfrm>
            <a:off x="1277634" y="2844100"/>
            <a:ext cx="6631511" cy="1815882"/>
          </a:xfrm>
          <a:prstGeom prst="rect">
            <a:avLst/>
          </a:prstGeom>
        </p:spPr>
        <p:txBody>
          <a:bodyPr wrap="square">
            <a:spAutoFit/>
          </a:bodyPr>
          <a:lstStyle/>
          <a:p>
            <a:pPr algn="ctr"/>
            <a:r>
              <a:rPr lang="fr-FR" sz="2800" b="1" dirty="0">
                <a:solidFill>
                  <a:prstClr val="white"/>
                </a:solidFill>
                <a:latin typeface="Book Antiqua" pitchFamily="18" charset="0"/>
              </a:rPr>
              <a:t>Ainsi, nos cœurs se réjouissent</a:t>
            </a:r>
          </a:p>
          <a:p>
            <a:pPr algn="ctr"/>
            <a:r>
              <a:rPr lang="fr-FR" sz="2800" b="1" dirty="0">
                <a:solidFill>
                  <a:prstClr val="white"/>
                </a:solidFill>
                <a:latin typeface="Book Antiqua" pitchFamily="18" charset="0"/>
              </a:rPr>
              <a:t>Et nos langues  aussi exultent</a:t>
            </a:r>
          </a:p>
          <a:p>
            <a:pPr algn="ctr"/>
            <a:r>
              <a:rPr lang="fr-FR" sz="2800" b="1" dirty="0">
                <a:solidFill>
                  <a:prstClr val="white"/>
                </a:solidFill>
                <a:latin typeface="Book Antiqua" pitchFamily="18" charset="0"/>
              </a:rPr>
              <a:t>Citant le nom du Salut</a:t>
            </a:r>
          </a:p>
          <a:p>
            <a:pPr algn="ctr"/>
            <a:r>
              <a:rPr lang="fr-FR" sz="2800" b="1" dirty="0">
                <a:solidFill>
                  <a:prstClr val="white"/>
                </a:solidFill>
                <a:latin typeface="Book Antiqua" pitchFamily="18" charset="0"/>
              </a:rPr>
              <a:t>Notre Seigneur Jésus-Christ.</a:t>
            </a:r>
          </a:p>
        </p:txBody>
      </p:sp>
      <p:sp>
        <p:nvSpPr>
          <p:cNvPr id="21" name="ZoneTexte 20">
            <a:hlinkClick r:id="rId2" action="ppaction://hlinksldjump"/>
            <a:extLst>
              <a:ext uri="{FF2B5EF4-FFF2-40B4-BE49-F238E27FC236}">
                <a16:creationId xmlns:a16="http://schemas.microsoft.com/office/drawing/2014/main" id="{311BCAD4-9F5D-F003-6D7C-60EDCB149A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4067440"/>
      </p:ext>
    </p:extLst>
  </p:cSld>
  <p:clrMapOvr>
    <a:overrideClrMapping bg1="lt1" tx1="dk1" bg2="lt2" tx2="dk2" accent1="accent1" accent2="accent2" accent3="accent3" accent4="accent4" accent5="accent5" accent6="accent6" hlink="hlink" folHlink="folHlink"/>
  </p:clrMapOvr>
</p:sld>
</file>

<file path=ppt/slides/slide10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E;be vai maren]`wou @ `mPen¡ I=y=c P=,=c @ nem Pefiwt </a:t>
            </a:r>
            <a:r>
              <a:rPr lang="pt-BR" sz="2800">
                <a:solidFill>
                  <a:prstClr val="white"/>
                </a:solidFill>
                <a:latin typeface="CS Avva Shenouda" pitchFamily="34" charset="0"/>
              </a:rPr>
              <a:t>`n`aga</a:t>
            </a:r>
            <a:r>
              <a:rPr lang="pt-BR" sz="2800" dirty="0">
                <a:solidFill>
                  <a:prstClr val="white"/>
                </a:solidFill>
                <a:latin typeface="CS Avva Shenouda" pitchFamily="34" charset="0"/>
              </a:rPr>
              <a:t>;oc @ nem Pi`pneuma =e=;=u.</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مـن أجـل هـذا نمجـد </a:t>
            </a:r>
            <a:endParaRPr lang="fr-FR" sz="3300" dirty="0">
              <a:solidFill>
                <a:prstClr val="white"/>
              </a:solidFill>
            </a:endParaRPr>
          </a:p>
          <a:p>
            <a:pPr algn="just" rtl="1"/>
            <a:r>
              <a:rPr lang="ar-EG" sz="3300" dirty="0">
                <a:solidFill>
                  <a:prstClr val="white"/>
                </a:solidFill>
              </a:rPr>
              <a:t>ربنـا يسـوع المسيح </a:t>
            </a:r>
            <a:endParaRPr lang="fr-FR" sz="3300" dirty="0">
              <a:solidFill>
                <a:prstClr val="white"/>
              </a:solidFill>
            </a:endParaRPr>
          </a:p>
          <a:p>
            <a:pPr algn="just" rtl="1"/>
            <a:r>
              <a:rPr lang="ar-EG" sz="3300" dirty="0">
                <a:solidFill>
                  <a:prstClr val="white"/>
                </a:solidFill>
              </a:rPr>
              <a:t>مـع أبيـه الصـالح </a:t>
            </a:r>
            <a:endParaRPr lang="fr-FR" sz="3300" dirty="0">
              <a:solidFill>
                <a:prstClr val="white"/>
              </a:solidFill>
            </a:endParaRPr>
          </a:p>
          <a:p>
            <a:pPr algn="just" rtl="1"/>
            <a:r>
              <a:rPr lang="ar-EG" sz="3300" dirty="0">
                <a:solidFill>
                  <a:prstClr val="white"/>
                </a:solidFill>
              </a:rPr>
              <a:t>والـروح القـدس.</a:t>
            </a:r>
            <a:endParaRPr lang="fr-FR" sz="3300" dirty="0">
              <a:solidFill>
                <a:prstClr val="white"/>
              </a:solidFill>
            </a:endParaRPr>
          </a:p>
        </p:txBody>
      </p:sp>
      <p:sp>
        <p:nvSpPr>
          <p:cNvPr id="12" name="Rectangle 11"/>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Pour cela nous glorifions</a:t>
            </a:r>
          </a:p>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Avec Son Père Très Bon</a:t>
            </a:r>
          </a:p>
          <a:p>
            <a:pPr algn="ctr"/>
            <a:r>
              <a:rPr lang="fr-FR" sz="2800" b="1" dirty="0">
                <a:solidFill>
                  <a:prstClr val="white"/>
                </a:solidFill>
                <a:latin typeface="Book Antiqua" pitchFamily="18" charset="0"/>
              </a:rPr>
              <a:t>Et avec le Saint-Esprit</a:t>
            </a:r>
          </a:p>
        </p:txBody>
      </p:sp>
      <p:sp>
        <p:nvSpPr>
          <p:cNvPr id="20" name="ZoneTexte 19">
            <a:extLst>
              <a:ext uri="{FF2B5EF4-FFF2-40B4-BE49-F238E27FC236}">
                <a16:creationId xmlns:a16="http://schemas.microsoft.com/office/drawing/2014/main" id="{3ACEBCA8-FC87-E596-3763-8F05F4832C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ali</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F10B31EE-D955-E04B-6CB4-D90B6CA170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0108713"/>
      </p:ext>
    </p:extLst>
  </p:cSld>
  <p:clrMapOvr>
    <a:overrideClrMapping bg1="lt1" tx1="dk1" bg2="lt2" tx2="dk2" accent1="accent1" accent2="accent2" accent3="accent3" accent4="accent4" accent5="accent5" accent6="accent6" hlink="hlink" folHlink="folHlink"/>
  </p:clrMapOvr>
</p:sld>
</file>

<file path=ppt/slides/slide10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213970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69503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ansaner'alin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ou`hloj</a:t>
            </a:r>
            <a:r>
              <a:rPr lang="fr-FR" sz="2800" dirty="0">
                <a:solidFill>
                  <a:prstClr val="white"/>
                </a:solidFill>
                <a:latin typeface="CS Avva Shenouda" pitchFamily="34" charset="0"/>
              </a:rPr>
              <a:t> @ je Pen¡ </a:t>
            </a:r>
            <a:r>
              <a:rPr lang="fr-FR" sz="2800" dirty="0" err="1">
                <a:solidFill>
                  <a:prstClr val="white"/>
                </a:solidFill>
                <a:latin typeface="CS Avva Shenouda" pitchFamily="34" charset="0"/>
              </a:rPr>
              <a:t>Iycouc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a:t>
            </a:r>
          </a:p>
        </p:txBody>
      </p:sp>
      <p:sp>
        <p:nvSpPr>
          <p:cNvPr id="11" name="Rectangle 10"/>
          <p:cNvSpPr/>
          <p:nvPr/>
        </p:nvSpPr>
        <p:spPr>
          <a:xfrm>
            <a:off x="5004048" y="687199"/>
            <a:ext cx="3816424" cy="2123658"/>
          </a:xfrm>
          <a:prstGeom prst="rect">
            <a:avLst/>
          </a:prstGeom>
        </p:spPr>
        <p:txBody>
          <a:bodyPr wrap="square">
            <a:spAutoFit/>
          </a:bodyPr>
          <a:lstStyle/>
          <a:p>
            <a:pPr algn="just" rtl="1"/>
            <a:r>
              <a:rPr lang="ar-EG" sz="3300" dirty="0">
                <a:solidFill>
                  <a:prstClr val="white"/>
                </a:solidFill>
              </a:rPr>
              <a:t>إذا ما رتلنا </a:t>
            </a:r>
            <a:endParaRPr lang="fr-FR" sz="3300" dirty="0">
              <a:solidFill>
                <a:prstClr val="white"/>
              </a:solidFill>
            </a:endParaRPr>
          </a:p>
          <a:p>
            <a:pPr algn="just" rtl="1"/>
            <a:r>
              <a:rPr lang="ar-EG" sz="3300" dirty="0">
                <a:solidFill>
                  <a:prstClr val="white"/>
                </a:solidFill>
              </a:rPr>
              <a:t>فلنقل بعذوبة. </a:t>
            </a:r>
            <a:endParaRPr lang="fr-FR" sz="3300" dirty="0">
              <a:solidFill>
                <a:prstClr val="white"/>
              </a:solidFill>
            </a:endParaRPr>
          </a:p>
          <a:p>
            <a:pPr algn="just" rtl="1"/>
            <a:r>
              <a:rPr lang="ar-EG" sz="3300" dirty="0">
                <a:solidFill>
                  <a:prstClr val="white"/>
                </a:solidFill>
              </a:rPr>
              <a:t>يا ربنا يسوع المسيح. </a:t>
            </a:r>
            <a:endParaRPr lang="fr-FR" sz="3300" dirty="0">
              <a:solidFill>
                <a:prstClr val="white"/>
              </a:solidFill>
            </a:endParaRPr>
          </a:p>
          <a:p>
            <a:pPr algn="just" rtl="1"/>
            <a:r>
              <a:rPr lang="ar-EG" sz="3300" dirty="0">
                <a:solidFill>
                  <a:prstClr val="white"/>
                </a:solidFill>
              </a:rPr>
              <a:t>اصنع رحمة مع نفوسنا</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quand nous chanterons </a:t>
            </a:r>
          </a:p>
          <a:p>
            <a:pPr algn="ctr"/>
            <a:r>
              <a:rPr lang="fr-FR" sz="2800" b="1" dirty="0">
                <a:solidFill>
                  <a:prstClr val="white"/>
                </a:solidFill>
                <a:latin typeface="Book Antiqua" pitchFamily="18" charset="0"/>
              </a:rPr>
              <a:t>Entonnons avec douceur</a:t>
            </a:r>
          </a:p>
          <a:p>
            <a:pPr algn="ctr"/>
            <a:r>
              <a:rPr lang="fr-FR" sz="2800" b="1" dirty="0">
                <a:solidFill>
                  <a:prstClr val="white"/>
                </a:solidFill>
                <a:latin typeface="Book Antiqua" pitchFamily="18" charset="0"/>
              </a:rPr>
              <a:t>Jésus-Christ notre Seigneur</a:t>
            </a:r>
          </a:p>
          <a:p>
            <a:pPr algn="ctr"/>
            <a:r>
              <a:rPr lang="fr-FR" sz="2800" b="1" dirty="0">
                <a:solidFill>
                  <a:prstClr val="white"/>
                </a:solidFill>
                <a:latin typeface="Book Antiqua" pitchFamily="18" charset="0"/>
              </a:rPr>
              <a:t>Traite nos âmes avec pitié</a:t>
            </a:r>
          </a:p>
        </p:txBody>
      </p:sp>
      <p:sp>
        <p:nvSpPr>
          <p:cNvPr id="13" name="Rectangle 12"/>
          <p:cNvSpPr/>
          <p:nvPr/>
        </p:nvSpPr>
        <p:spPr>
          <a:xfrm>
            <a:off x="1331640" y="111063"/>
            <a:ext cx="6480720" cy="408459"/>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fr-FR" sz="1500" dirty="0">
                <a:ln w="0"/>
                <a:solidFill>
                  <a:schemeClr val="bg1"/>
                </a:solidFill>
                <a:effectLst>
                  <a:outerShdw blurRad="38100" dist="19050" dir="2700000" algn="tl" rotWithShape="0">
                    <a:schemeClr val="dk1">
                      <a:alpha val="40000"/>
                    </a:schemeClr>
                  </a:outerShdw>
                </a:effectLst>
              </a:rPr>
              <a:t>Conclusion de la </a:t>
            </a:r>
            <a:r>
              <a:rPr lang="fr-FR" sz="1500" dirty="0" err="1">
                <a:ln w="0"/>
                <a:solidFill>
                  <a:schemeClr val="bg1"/>
                </a:solidFill>
                <a:effectLst>
                  <a:outerShdw blurRad="38100" dist="19050" dir="2700000" algn="tl" rotWithShape="0">
                    <a:schemeClr val="dk1">
                      <a:alpha val="40000"/>
                    </a:schemeClr>
                  </a:outerShdw>
                </a:effectLst>
              </a:rPr>
              <a:t>Psalie</a:t>
            </a:r>
            <a:r>
              <a:rPr lang="fr-FR" sz="1500" dirty="0">
                <a:ln w="0"/>
                <a:solidFill>
                  <a:schemeClr val="bg1"/>
                </a:solidFill>
                <a:effectLst>
                  <a:outerShdw blurRad="38100" dist="19050" dir="2700000" algn="tl" rotWithShape="0">
                    <a:schemeClr val="dk1">
                      <a:alpha val="40000"/>
                    </a:schemeClr>
                  </a:outerShdw>
                </a:effectLst>
              </a:rPr>
              <a:t> &amp; Introduction à la </a:t>
            </a:r>
            <a:r>
              <a:rPr lang="fr-FR" sz="1500" dirty="0" err="1">
                <a:ln w="0"/>
                <a:solidFill>
                  <a:schemeClr val="bg1"/>
                </a:solidFill>
                <a:effectLst>
                  <a:outerShdw blurRad="38100" dist="19050" dir="2700000" algn="tl" rotWithShape="0">
                    <a:schemeClr val="dk1">
                      <a:alpha val="40000"/>
                    </a:schemeClr>
                  </a:outerShdw>
                </a:effectLst>
              </a:rPr>
              <a:t>Théotokie</a:t>
            </a:r>
            <a:r>
              <a:rPr lang="fr-FR" sz="1500" dirty="0">
                <a:ln w="0"/>
                <a:solidFill>
                  <a:schemeClr val="bg1"/>
                </a:solidFill>
                <a:effectLst>
                  <a:outerShdw blurRad="38100" dist="19050" dir="2700000" algn="tl" rotWithShape="0">
                    <a:schemeClr val="dk1">
                      <a:alpha val="40000"/>
                    </a:schemeClr>
                  </a:outerShdw>
                </a:effectLst>
              </a:rPr>
              <a:t> </a:t>
            </a:r>
            <a:r>
              <a:rPr lang="fr-FR" sz="1500" dirty="0" err="1">
                <a:ln w="0"/>
                <a:solidFill>
                  <a:schemeClr val="bg1"/>
                </a:solidFill>
                <a:effectLst>
                  <a:outerShdw blurRad="38100" dist="19050" dir="2700000" algn="tl" rotWithShape="0">
                    <a:schemeClr val="dk1">
                      <a:alpha val="40000"/>
                    </a:schemeClr>
                  </a:outerShdw>
                </a:effectLst>
              </a:rPr>
              <a:t>Watos</a:t>
            </a:r>
            <a:r>
              <a:rPr lang="fr-FR" sz="1500" dirty="0">
                <a:ln w="0"/>
                <a:solidFill>
                  <a:schemeClr val="bg1"/>
                </a:solidFill>
                <a:effectLst>
                  <a:outerShdw blurRad="38100" dist="19050" dir="2700000" algn="tl" rotWithShape="0">
                    <a:schemeClr val="dk1">
                      <a:alpha val="40000"/>
                    </a:schemeClr>
                  </a:outerShdw>
                </a:effectLst>
              </a:rPr>
              <a:t> (Vendredi)</a:t>
            </a:r>
          </a:p>
        </p:txBody>
      </p:sp>
      <p:sp>
        <p:nvSpPr>
          <p:cNvPr id="21" name="ZoneTexte 20">
            <a:extLst>
              <a:ext uri="{FF2B5EF4-FFF2-40B4-BE49-F238E27FC236}">
                <a16:creationId xmlns:a16="http://schemas.microsoft.com/office/drawing/2014/main" id="{6D71335F-DD9C-BE50-7015-F84C41082CE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22" name="ZoneTexte 21">
            <a:hlinkClick r:id="rId2" action="ppaction://hlinksldjump"/>
            <a:extLst>
              <a:ext uri="{FF2B5EF4-FFF2-40B4-BE49-F238E27FC236}">
                <a16:creationId xmlns:a16="http://schemas.microsoft.com/office/drawing/2014/main" id="{9ACE4C9A-0539-23BF-F421-F9CDE5C4D3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1086516"/>
      </p:ext>
    </p:extLst>
  </p:cSld>
  <p:clrMapOvr>
    <a:overrideClrMapping bg1="lt1" tx1="dk1" bg2="lt2" tx2="dk2" accent1="accent1" accent2="accent2" accent3="accent3" accent4="accent4" accent5="accent5" accent6="accent6" hlink="hlink" folHlink="folHlink"/>
  </p:clrMapOvr>
</p:sld>
</file>

<file path=ppt/slides/slide10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ictouc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11" name="Rectangle 10"/>
          <p:cNvSpPr/>
          <p:nvPr/>
        </p:nvSpPr>
        <p:spPr>
          <a:xfrm>
            <a:off x="5004048" y="417169"/>
            <a:ext cx="3774617" cy="2123658"/>
          </a:xfrm>
          <a:prstGeom prst="rect">
            <a:avLst/>
          </a:prstGeom>
        </p:spPr>
        <p:txBody>
          <a:bodyPr wrap="square">
            <a:spAutoFit/>
          </a:bodyPr>
          <a:lstStyle/>
          <a:p>
            <a:pPr algn="just" rtl="1"/>
            <a:r>
              <a:rPr lang="ar-EG" sz="3300" dirty="0">
                <a:solidFill>
                  <a:prstClr val="white"/>
                </a:solidFill>
              </a:rPr>
              <a:t>المجد للآب والابن. </a:t>
            </a:r>
            <a:endParaRPr lang="fr-FR" sz="3300" dirty="0">
              <a:solidFill>
                <a:prstClr val="white"/>
              </a:solidFill>
            </a:endParaRPr>
          </a:p>
          <a:p>
            <a:pPr algn="just" rtl="1"/>
            <a:r>
              <a:rPr lang="ar-EG" sz="3300" dirty="0">
                <a:solidFill>
                  <a:prstClr val="white"/>
                </a:solidFill>
              </a:rPr>
              <a:t>والروح القدوس. </a:t>
            </a:r>
            <a:endParaRPr lang="fr-FR" sz="3300" dirty="0">
              <a:solidFill>
                <a:prstClr val="white"/>
              </a:solidFill>
            </a:endParaRPr>
          </a:p>
          <a:p>
            <a:pPr algn="just" rtl="1"/>
            <a:r>
              <a:rPr lang="ar-EG" sz="3300" dirty="0">
                <a:solidFill>
                  <a:prstClr val="white"/>
                </a:solidFill>
              </a:rPr>
              <a:t>الآن وكل أوان. </a:t>
            </a:r>
            <a:endParaRPr lang="fr-FR" sz="3300" dirty="0">
              <a:solidFill>
                <a:prstClr val="white"/>
              </a:solidFill>
            </a:endParaRPr>
          </a:p>
          <a:p>
            <a:pPr algn="just" rtl="1"/>
            <a:r>
              <a:rPr lang="ar-EG" sz="3300" dirty="0">
                <a:solidFill>
                  <a:prstClr val="white"/>
                </a:solidFill>
              </a:rPr>
              <a:t>والى دهر الداهرين آمين</a:t>
            </a:r>
            <a:endParaRPr lang="fr-FR" sz="3300" dirty="0">
              <a:solidFill>
                <a:prstClr val="white"/>
              </a:solidFill>
            </a:endParaRPr>
          </a:p>
        </p:txBody>
      </p:sp>
      <p:sp>
        <p:nvSpPr>
          <p:cNvPr id="12" name="Rectangle 11"/>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Toute gloire soit au Père, </a:t>
            </a:r>
          </a:p>
          <a:p>
            <a:pPr algn="ctr"/>
            <a:r>
              <a:rPr lang="fr-FR" sz="2800" b="1" dirty="0">
                <a:solidFill>
                  <a:prstClr val="white"/>
                </a:solidFill>
                <a:latin typeface="Book Antiqua" pitchFamily="18" charset="0"/>
              </a:rPr>
              <a:t>au Fils, et au Saint-Esprit. </a:t>
            </a:r>
          </a:p>
          <a:p>
            <a:pPr algn="ctr"/>
            <a:r>
              <a:rPr lang="fr-FR" sz="2800" b="1" dirty="0">
                <a:solidFill>
                  <a:prstClr val="white"/>
                </a:solidFill>
                <a:latin typeface="Book Antiqua" pitchFamily="18" charset="0"/>
              </a:rPr>
              <a:t>Maintenant et pour toujours,</a:t>
            </a:r>
          </a:p>
          <a:p>
            <a:pPr algn="ctr"/>
            <a:r>
              <a:rPr lang="fr-FR" sz="2800" b="1" dirty="0">
                <a:solidFill>
                  <a:prstClr val="white"/>
                </a:solidFill>
                <a:latin typeface="Book Antiqua" pitchFamily="18" charset="0"/>
              </a:rPr>
              <a:t>pour les siècles des siècles, Amen. </a:t>
            </a:r>
          </a:p>
        </p:txBody>
      </p:sp>
      <p:sp>
        <p:nvSpPr>
          <p:cNvPr id="20" name="ZoneTexte 19">
            <a:extLst>
              <a:ext uri="{FF2B5EF4-FFF2-40B4-BE49-F238E27FC236}">
                <a16:creationId xmlns:a16="http://schemas.microsoft.com/office/drawing/2014/main" id="{1A20D143-5443-00BE-BC5B-1BDF7C34978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D350C53-7AFA-D47D-70C2-3368DAB847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6487040"/>
      </p:ext>
    </p:extLst>
  </p:cSld>
  <p:clrMapOvr>
    <a:overrideClrMapping bg1="lt1" tx1="dk1" bg2="lt2" tx2="dk2" accent1="accent1" accent2="accent2" accent3="accent3" accent4="accent4" accent5="accent5" accent6="accent6" hlink="hlink" folHlink="folHlink"/>
  </p:clrMapOvr>
</p:sld>
</file>

<file path=ppt/slides/slide10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251520" y="735547"/>
            <a:ext cx="8712968" cy="1077218"/>
          </a:xfrm>
          <a:prstGeom prst="rect">
            <a:avLst/>
          </a:prstGeom>
        </p:spPr>
        <p:txBody>
          <a:bodyPr wrap="square">
            <a:spAutoFit/>
          </a:bodyPr>
          <a:lstStyle/>
          <a:p>
            <a:pPr algn="ctr"/>
            <a:r>
              <a:rPr lang="fr-FR" sz="3200" dirty="0">
                <a:solidFill>
                  <a:prstClr val="white"/>
                </a:solidFill>
                <a:latin typeface="CS Avva Shenouda" pitchFamily="34" charset="0"/>
              </a:rPr>
              <a:t>};</a:t>
            </a:r>
            <a:r>
              <a:rPr lang="fr-FR" sz="3200" dirty="0" err="1">
                <a:solidFill>
                  <a:prstClr val="white"/>
                </a:solidFill>
                <a:latin typeface="CS Avva Shenouda" pitchFamily="34" charset="0"/>
              </a:rPr>
              <a:t>e`otoki`a</a:t>
            </a:r>
            <a:r>
              <a:rPr lang="fr-FR" sz="3200" dirty="0">
                <a:solidFill>
                  <a:prstClr val="white"/>
                </a:solidFill>
                <a:latin typeface="CS Avva Shenouda" pitchFamily="34" charset="0"/>
              </a:rPr>
              <a:t> `m`</a:t>
            </a:r>
            <a:r>
              <a:rPr lang="fr-FR" sz="3200" dirty="0" err="1">
                <a:solidFill>
                  <a:prstClr val="white"/>
                </a:solidFill>
                <a:latin typeface="CS Avva Shenouda" pitchFamily="34" charset="0"/>
              </a:rPr>
              <a:t>p`ehoou</a:t>
            </a:r>
            <a:r>
              <a:rPr lang="fr-FR" sz="3200" dirty="0">
                <a:solidFill>
                  <a:prstClr val="white"/>
                </a:solidFill>
                <a:latin typeface="CS Avva Shenouda" pitchFamily="34" charset="0"/>
              </a:rPr>
              <a:t> `n}</a:t>
            </a:r>
            <a:r>
              <a:rPr lang="fr-FR" sz="3200" dirty="0" err="1">
                <a:solidFill>
                  <a:prstClr val="white"/>
                </a:solidFill>
                <a:latin typeface="CS Avva Shenouda" pitchFamily="34" charset="0"/>
              </a:rPr>
              <a:t>parackeu`i</a:t>
            </a:r>
            <a:r>
              <a:rPr lang="fr-FR" sz="3200" dirty="0">
                <a:solidFill>
                  <a:prstClr val="white"/>
                </a:solidFill>
                <a:latin typeface="CS Avva Shenouda" pitchFamily="34" charset="0"/>
              </a:rPr>
              <a:t> @ </a:t>
            </a:r>
          </a:p>
          <a:p>
            <a:pPr algn="ctr"/>
            <a:r>
              <a:rPr lang="fr-FR" sz="3200" dirty="0">
                <a:solidFill>
                  <a:prstClr val="white"/>
                </a:solidFill>
                <a:latin typeface="CS Avva Shenouda" pitchFamily="34" charset="0"/>
              </a:rPr>
              <a:t>`</a:t>
            </a:r>
            <a:r>
              <a:rPr lang="fr-FR" sz="3200" dirty="0" err="1">
                <a:solidFill>
                  <a:prstClr val="white"/>
                </a:solidFill>
                <a:latin typeface="CS Avva Shenouda" pitchFamily="34" charset="0"/>
              </a:rPr>
              <a:t>y,oc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Batoc</a:t>
            </a:r>
            <a:endParaRPr lang="fr-FR" sz="3200" dirty="0">
              <a:solidFill>
                <a:prstClr val="white"/>
              </a:solidFill>
              <a:latin typeface="CS Avva Shenouda" pitchFamily="34" charset="0"/>
            </a:endParaRPr>
          </a:p>
        </p:txBody>
      </p:sp>
      <p:sp>
        <p:nvSpPr>
          <p:cNvPr id="7" name="Rectangle 6"/>
          <p:cNvSpPr/>
          <p:nvPr/>
        </p:nvSpPr>
        <p:spPr>
          <a:xfrm>
            <a:off x="1143000" y="2969389"/>
            <a:ext cx="6858000" cy="1338828"/>
          </a:xfrm>
          <a:prstGeom prst="rect">
            <a:avLst/>
          </a:prstGeom>
        </p:spPr>
        <p:txBody>
          <a:bodyPr wrap="square">
            <a:spAutoFit/>
          </a:bodyPr>
          <a:lstStyle/>
          <a:p>
            <a:pPr algn="ctr"/>
            <a:r>
              <a:rPr lang="fr-FR" sz="4050" b="1" dirty="0">
                <a:solidFill>
                  <a:prstClr val="white"/>
                </a:solidFill>
                <a:latin typeface="Book Antiqua" pitchFamily="18" charset="0"/>
              </a:rPr>
              <a:t> Théotokie du vendredi sur la mélodie </a:t>
            </a:r>
            <a:r>
              <a:rPr lang="fr-FR" sz="4050" b="1" dirty="0" err="1">
                <a:solidFill>
                  <a:prstClr val="white"/>
                </a:solidFill>
                <a:latin typeface="Book Antiqua" pitchFamily="18" charset="0"/>
              </a:rPr>
              <a:t>Watos</a:t>
            </a:r>
            <a:endParaRPr lang="fr-FR" sz="4050" b="1" dirty="0">
              <a:solidFill>
                <a:prstClr val="white"/>
              </a:solidFill>
              <a:latin typeface="Book Antiqua" pitchFamily="18" charset="0"/>
            </a:endParaRPr>
          </a:p>
        </p:txBody>
      </p:sp>
      <p:sp>
        <p:nvSpPr>
          <p:cNvPr id="10" name="Rectangle 9">
            <a:extLst>
              <a:ext uri="{FF2B5EF4-FFF2-40B4-BE49-F238E27FC236}">
                <a16:creationId xmlns:a16="http://schemas.microsoft.com/office/drawing/2014/main" id="{D9F4C265-C6EB-4DC3-B7BA-3AFFE278DCA6}"/>
              </a:ext>
            </a:extLst>
          </p:cNvPr>
          <p:cNvSpPr/>
          <p:nvPr/>
        </p:nvSpPr>
        <p:spPr>
          <a:xfrm>
            <a:off x="3098548" y="2067694"/>
            <a:ext cx="3100529" cy="584775"/>
          </a:xfrm>
          <a:prstGeom prst="rect">
            <a:avLst/>
          </a:prstGeom>
        </p:spPr>
        <p:txBody>
          <a:bodyPr wrap="none">
            <a:spAutoFit/>
          </a:bodyPr>
          <a:lstStyle/>
          <a:p>
            <a:r>
              <a:rPr lang="ar-AE" sz="3200" b="1" dirty="0" err="1">
                <a:solidFill>
                  <a:schemeClr val="bg1"/>
                </a:solidFill>
              </a:rPr>
              <a:t>ثيؤطوكية</a:t>
            </a:r>
            <a:r>
              <a:rPr lang="ar-AE" sz="3200" b="1" dirty="0">
                <a:solidFill>
                  <a:schemeClr val="bg1"/>
                </a:solidFill>
              </a:rPr>
              <a:t> يوم الجمعة</a:t>
            </a:r>
          </a:p>
        </p:txBody>
      </p:sp>
      <p:sp>
        <p:nvSpPr>
          <p:cNvPr id="18" name="ZoneTexte 17">
            <a:extLst>
              <a:ext uri="{FF2B5EF4-FFF2-40B4-BE49-F238E27FC236}">
                <a16:creationId xmlns:a16="http://schemas.microsoft.com/office/drawing/2014/main" id="{926453A1-21EF-13B3-9FD8-ECB7B7D7318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483EE84-2AAF-08BB-E0F6-95F9AA4245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8845873"/>
      </p:ext>
    </p:extLst>
  </p:cSld>
  <p:clrMapOvr>
    <a:overrideClrMapping bg1="lt1" tx1="dk1" bg2="lt2" tx2="dk2" accent1="accent1" accent2="accent2" accent3="accent3" accent4="accent4" accent5="accent5" accent6="accent6" hlink="hlink" folHlink="folHlink"/>
  </p:clrMapOvr>
</p:sld>
</file>

<file path=ppt/slides/slide10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Avva_Marcos" pitchFamily="82" charset="0"/>
              </a:rPr>
              <a:t>T</a:t>
            </a:r>
            <a:r>
              <a:rPr lang="fr-FR" sz="2800" dirty="0" err="1">
                <a:solidFill>
                  <a:prstClr val="white"/>
                </a:solidFill>
                <a:latin typeface="CS Avva Shenouda" pitchFamily="34" charset="0"/>
              </a:rPr>
              <a:t>e`cmarwout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nihi`omi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pekarpoc</a:t>
            </a:r>
            <a:r>
              <a:rPr lang="fr-FR" sz="2800" dirty="0">
                <a:solidFill>
                  <a:prstClr val="white"/>
                </a:solidFill>
                <a:latin typeface="CS Avva Shenouda" pitchFamily="34" charset="0"/>
              </a:rPr>
              <a:t> @ `w Mari`a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مباركة أنتِ فى النساء </a:t>
            </a:r>
            <a:endParaRPr lang="fr-FR" sz="3300" dirty="0">
              <a:solidFill>
                <a:prstClr val="white"/>
              </a:solidFill>
            </a:endParaRPr>
          </a:p>
          <a:p>
            <a:pPr algn="just" rtl="1"/>
            <a:r>
              <a:rPr lang="ar-EG" sz="3300" dirty="0">
                <a:solidFill>
                  <a:prstClr val="white"/>
                </a:solidFill>
              </a:rPr>
              <a:t>ومباركة ثمرتكِ </a:t>
            </a:r>
            <a:endParaRPr lang="fr-FR" sz="3300" dirty="0">
              <a:solidFill>
                <a:prstClr val="white"/>
              </a:solidFill>
            </a:endParaRPr>
          </a:p>
          <a:p>
            <a:pPr algn="just" rtl="1"/>
            <a:r>
              <a:rPr lang="ar-EG" sz="3300" dirty="0">
                <a:solidFill>
                  <a:prstClr val="white"/>
                </a:solidFill>
              </a:rPr>
              <a:t>يا مريم أم الله </a:t>
            </a:r>
            <a:endParaRPr lang="fr-FR" sz="3300" dirty="0">
              <a:solidFill>
                <a:prstClr val="white"/>
              </a:solidFill>
            </a:endParaRPr>
          </a:p>
          <a:p>
            <a:pPr algn="just" rtl="1"/>
            <a:r>
              <a:rPr lang="ar-EG" sz="3300" dirty="0">
                <a:solidFill>
                  <a:prstClr val="white"/>
                </a:solidFill>
              </a:rPr>
              <a:t>العذراء غير الدنسة.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Tu es bénie entre les femmes</a:t>
            </a:r>
          </a:p>
          <a:p>
            <a:pPr algn="ctr"/>
            <a:r>
              <a:rPr lang="fr-FR" sz="2800" b="1" dirty="0">
                <a:solidFill>
                  <a:prstClr val="white"/>
                </a:solidFill>
                <a:latin typeface="Book Antiqua" pitchFamily="18" charset="0"/>
              </a:rPr>
              <a:t>Et Il est béni ton Fruit</a:t>
            </a:r>
          </a:p>
          <a:p>
            <a:pPr algn="ctr"/>
            <a:r>
              <a:rPr lang="fr-FR" sz="2800" b="1" dirty="0">
                <a:solidFill>
                  <a:prstClr val="white"/>
                </a:solidFill>
                <a:latin typeface="Book Antiqua" pitchFamily="18" charset="0"/>
              </a:rPr>
              <a:t>Ô Marie Mère de Dieu</a:t>
            </a:r>
          </a:p>
          <a:p>
            <a:pPr algn="ctr"/>
            <a:r>
              <a:rPr lang="fr-FR" sz="2800" b="1" dirty="0">
                <a:solidFill>
                  <a:prstClr val="white"/>
                </a:solidFill>
                <a:latin typeface="Book Antiqua" pitchFamily="18" charset="0"/>
              </a:rPr>
              <a:t>Ô toi Vierge sans souillure</a:t>
            </a:r>
          </a:p>
        </p:txBody>
      </p:sp>
      <p:sp>
        <p:nvSpPr>
          <p:cNvPr id="20" name="ZoneTexte 19">
            <a:extLst>
              <a:ext uri="{FF2B5EF4-FFF2-40B4-BE49-F238E27FC236}">
                <a16:creationId xmlns:a16="http://schemas.microsoft.com/office/drawing/2014/main" id="{E7FEEBF0-A16D-F71B-26AD-2C75B387E35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61D8487-C2A5-8843-A8E0-DD6642CC52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1372723"/>
      </p:ext>
    </p:extLst>
  </p:cSld>
  <p:clrMapOvr>
    <a:overrideClrMapping bg1="lt1" tx1="dk1" bg2="lt2" tx2="dk2" accent1="accent1" accent2="accent2" accent3="accent3" accent4="accent4" accent5="accent5" accent6="accent6" hlink="hlink" folHlink="folHlink"/>
  </p:clrMapOvr>
</p:sld>
</file>

<file path=ppt/slides/slide10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pital</a:t>
            </a:r>
            <a:r>
              <a:rPr lang="fr-FR" sz="2800" dirty="0">
                <a:solidFill>
                  <a:prstClr val="white"/>
                </a:solidFill>
                <a:latin typeface="CS Avva Shenouda" pitchFamily="34" charset="0"/>
              </a:rPr>
              <a:t>[o ,y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neftenh</a:t>
            </a:r>
            <a:r>
              <a:rPr lang="fr-FR" sz="2800" dirty="0">
                <a:solidFill>
                  <a:prstClr val="white"/>
                </a:solidFill>
                <a:latin typeface="CS Avva Shenouda" pitchFamily="34" charset="0"/>
              </a:rPr>
              <a:t> @ </a:t>
            </a:r>
            <a:r>
              <a:rPr lang="fr-FR" sz="2800">
                <a:solidFill>
                  <a:prstClr val="white"/>
                </a:solidFill>
                <a:latin typeface="CS Avva Shenouda" pitchFamily="34" charset="0"/>
              </a:rPr>
              <a:t>je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piref;ami`o</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لأنه قد أشرقت لنا </a:t>
            </a:r>
            <a:endParaRPr lang="fr-FR" sz="3300" dirty="0">
              <a:solidFill>
                <a:prstClr val="white"/>
              </a:solidFill>
            </a:endParaRPr>
          </a:p>
          <a:p>
            <a:pPr algn="just" rtl="1"/>
            <a:r>
              <a:rPr lang="ar-EG" sz="3300" dirty="0">
                <a:solidFill>
                  <a:prstClr val="white"/>
                </a:solidFill>
              </a:rPr>
              <a:t>منكِ شمس البر </a:t>
            </a:r>
            <a:endParaRPr lang="fr-FR" sz="3300" dirty="0">
              <a:solidFill>
                <a:prstClr val="white"/>
              </a:solidFill>
            </a:endParaRPr>
          </a:p>
          <a:p>
            <a:pPr algn="just" rtl="1"/>
            <a:r>
              <a:rPr lang="ar-EG" sz="3300" dirty="0">
                <a:solidFill>
                  <a:prstClr val="white"/>
                </a:solidFill>
              </a:rPr>
              <a:t>والشفاء فى جناحيها </a:t>
            </a:r>
            <a:endParaRPr lang="fr-FR" sz="3300" dirty="0">
              <a:solidFill>
                <a:prstClr val="white"/>
              </a:solidFill>
            </a:endParaRPr>
          </a:p>
          <a:p>
            <a:pPr algn="just" rtl="1"/>
            <a:r>
              <a:rPr lang="ar-EG" sz="3300" dirty="0">
                <a:solidFill>
                  <a:prstClr val="white"/>
                </a:solidFill>
              </a:rPr>
              <a:t>لأنه الخالق</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de toi, Il a brillé</a:t>
            </a:r>
          </a:p>
          <a:p>
            <a:pPr algn="ctr"/>
            <a:r>
              <a:rPr lang="fr-FR" sz="2800" b="1" dirty="0">
                <a:solidFill>
                  <a:prstClr val="white"/>
                </a:solidFill>
                <a:latin typeface="Book Antiqua" pitchFamily="18" charset="0"/>
              </a:rPr>
              <a:t>Le Soleil de la Justice</a:t>
            </a:r>
          </a:p>
          <a:p>
            <a:pPr algn="ctr"/>
            <a:r>
              <a:rPr lang="fr-FR" sz="2800" b="1" dirty="0">
                <a:solidFill>
                  <a:prstClr val="white"/>
                </a:solidFill>
                <a:latin typeface="Book Antiqua" pitchFamily="18" charset="0"/>
              </a:rPr>
              <a:t>Sous ses ailes, la guérison </a:t>
            </a:r>
          </a:p>
          <a:p>
            <a:pPr algn="ctr"/>
            <a:r>
              <a:rPr lang="fr-FR" sz="2800" b="1" dirty="0">
                <a:solidFill>
                  <a:prstClr val="white"/>
                </a:solidFill>
                <a:latin typeface="Book Antiqua" pitchFamily="18" charset="0"/>
              </a:rPr>
              <a:t>Car Il est le Créateur</a:t>
            </a:r>
          </a:p>
        </p:txBody>
      </p:sp>
      <p:sp>
        <p:nvSpPr>
          <p:cNvPr id="20" name="ZoneTexte 19">
            <a:extLst>
              <a:ext uri="{FF2B5EF4-FFF2-40B4-BE49-F238E27FC236}">
                <a16:creationId xmlns:a16="http://schemas.microsoft.com/office/drawing/2014/main" id="{ADC148D3-9E28-F680-8BF6-02A65F31C03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6B3F22F-41E8-A207-244B-A837272543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9522944"/>
      </p:ext>
    </p:extLst>
  </p:cSld>
  <p:clrMapOvr>
    <a:overrideClrMapping bg1="lt1" tx1="dk1" bg2="lt2" tx2="dk2" accent1="accent1" accent2="accent2" accent3="accent3" accent4="accent4" accent5="accent5" accent6="accent6" hlink="hlink" folHlink="folHlink"/>
  </p:clrMapOvr>
</p:sld>
</file>

<file path=ppt/slides/slide10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A876DC0C-4011-521E-17D3-BFCB8B2FE8F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985193C-8358-D8C6-D259-07E8AA7D38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2853344"/>
      </p:ext>
    </p:extLst>
  </p:cSld>
  <p:clrMapOvr>
    <a:overrideClrMapping bg1="lt1" tx1="dk1" bg2="lt2" tx2="dk2" accent1="accent1" accent2="accent2" accent3="accent3" accent4="accent4" accent5="accent5" accent6="accent6" hlink="hlink" folHlink="folHlink"/>
  </p:clrMapOvr>
</p:sld>
</file>

<file path=ppt/slides/slide10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tetai`yout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teca`pswi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nim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pe;na`scaji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epetai`o</a:t>
            </a:r>
            <a:r>
              <a:rPr lang="fr-FR" sz="2800" dirty="0">
                <a:solidFill>
                  <a:prstClr val="white"/>
                </a:solidFill>
                <a:latin typeface="CS Avva Shenouda" pitchFamily="34" charset="0"/>
              </a:rPr>
              <a:t>.</a:t>
            </a:r>
          </a:p>
        </p:txBody>
      </p:sp>
      <p:sp>
        <p:nvSpPr>
          <p:cNvPr id="11" name="Rectangle 10"/>
          <p:cNvSpPr/>
          <p:nvPr/>
        </p:nvSpPr>
        <p:spPr>
          <a:xfrm>
            <a:off x="5004048" y="417169"/>
            <a:ext cx="3816424" cy="1985159"/>
          </a:xfrm>
          <a:prstGeom prst="rect">
            <a:avLst/>
          </a:prstGeom>
        </p:spPr>
        <p:txBody>
          <a:bodyPr wrap="square">
            <a:spAutoFit/>
          </a:bodyPr>
          <a:lstStyle/>
          <a:p>
            <a:pPr algn="just" rtl="1"/>
            <a:r>
              <a:rPr lang="ar-EG" sz="3075" dirty="0">
                <a:solidFill>
                  <a:prstClr val="white"/>
                </a:solidFill>
              </a:rPr>
              <a:t>مباركة أنتِ أفضل من السماء </a:t>
            </a:r>
            <a:endParaRPr lang="fr-FR" sz="3075" dirty="0">
              <a:solidFill>
                <a:prstClr val="white"/>
              </a:solidFill>
            </a:endParaRPr>
          </a:p>
          <a:p>
            <a:pPr algn="just" rtl="1"/>
            <a:r>
              <a:rPr lang="ar-EG" sz="3075" dirty="0">
                <a:solidFill>
                  <a:prstClr val="white"/>
                </a:solidFill>
              </a:rPr>
              <a:t>ومكرمة أفضل من الأرض. </a:t>
            </a:r>
            <a:endParaRPr lang="fr-FR" sz="3075" dirty="0">
              <a:solidFill>
                <a:prstClr val="white"/>
              </a:solidFill>
            </a:endParaRPr>
          </a:p>
          <a:p>
            <a:pPr algn="just" rtl="1"/>
            <a:r>
              <a:rPr lang="ar-EG" sz="3075" dirty="0">
                <a:solidFill>
                  <a:prstClr val="white"/>
                </a:solidFill>
              </a:rPr>
              <a:t>أنت فقت كل فكر. </a:t>
            </a:r>
            <a:endParaRPr lang="fr-FR" sz="3075" dirty="0">
              <a:solidFill>
                <a:prstClr val="white"/>
              </a:solidFill>
            </a:endParaRPr>
          </a:p>
          <a:p>
            <a:pPr algn="just" rtl="1"/>
            <a:r>
              <a:rPr lang="ar-EG" sz="3075" dirty="0">
                <a:solidFill>
                  <a:prstClr val="white"/>
                </a:solidFill>
              </a:rPr>
              <a:t>مَن يقدر أن يصف كرامتك.</a:t>
            </a:r>
            <a:endParaRPr lang="fr-FR" sz="3075"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Toi, bénie plus que les cieux</a:t>
            </a:r>
          </a:p>
          <a:p>
            <a:pPr algn="ctr"/>
            <a:r>
              <a:rPr lang="fr-FR" sz="2800" b="1" dirty="0">
                <a:solidFill>
                  <a:prstClr val="white"/>
                </a:solidFill>
                <a:latin typeface="Book Antiqua" pitchFamily="18" charset="0"/>
              </a:rPr>
              <a:t>Plus honorée que la terre</a:t>
            </a:r>
          </a:p>
          <a:p>
            <a:pPr algn="ctr"/>
            <a:r>
              <a:rPr lang="fr-FR" sz="2800" b="1" dirty="0">
                <a:solidFill>
                  <a:prstClr val="white"/>
                </a:solidFill>
                <a:latin typeface="Book Antiqua" pitchFamily="18" charset="0"/>
              </a:rPr>
              <a:t>Tu dépassas toute pensée</a:t>
            </a:r>
          </a:p>
          <a:p>
            <a:pPr algn="ctr"/>
            <a:r>
              <a:rPr lang="fr-FR" sz="2800" b="1" dirty="0">
                <a:solidFill>
                  <a:prstClr val="white"/>
                </a:solidFill>
                <a:latin typeface="Book Antiqua" pitchFamily="18" charset="0"/>
              </a:rPr>
              <a:t>Qui peut décrire ton honneur</a:t>
            </a:r>
          </a:p>
        </p:txBody>
      </p:sp>
      <p:sp>
        <p:nvSpPr>
          <p:cNvPr id="20" name="ZoneTexte 19">
            <a:extLst>
              <a:ext uri="{FF2B5EF4-FFF2-40B4-BE49-F238E27FC236}">
                <a16:creationId xmlns:a16="http://schemas.microsoft.com/office/drawing/2014/main" id="{85F2A950-9901-42E3-62DC-CFB1734421F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B933BA8-E35E-CE75-F7D7-1E3F4A77BB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2304297"/>
      </p:ext>
    </p:extLst>
  </p:cSld>
  <p:clrMapOvr>
    <a:overrideClrMapping bg1="lt1" tx1="dk1" bg2="lt2" tx2="dk2" accent1="accent1" accent2="accent2" accent3="accent3" accent4="accent4" accent5="accent5" accent6="accent6" hlink="hlink" folHlink="folHlink"/>
  </p:clrMapOvr>
</p:sld>
</file>

<file path=ppt/slides/slide10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vy`etten;wnt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`w Mari`a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Niceravim</a:t>
            </a:r>
            <a:r>
              <a:rPr lang="fr-FR" sz="2800" dirty="0">
                <a:solidFill>
                  <a:prstClr val="white"/>
                </a:solidFill>
                <a:latin typeface="CS Avva Shenouda" pitchFamily="34" charset="0"/>
              </a:rPr>
              <a:t> ce]`</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ne.</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ليس من يُشبهك </a:t>
            </a:r>
            <a:endParaRPr lang="fr-FR" sz="3300" dirty="0">
              <a:solidFill>
                <a:prstClr val="white"/>
              </a:solidFill>
            </a:endParaRPr>
          </a:p>
          <a:p>
            <a:pPr algn="just" rtl="1"/>
            <a:r>
              <a:rPr lang="ar-EG" sz="3300" dirty="0">
                <a:solidFill>
                  <a:prstClr val="white"/>
                </a:solidFill>
              </a:rPr>
              <a:t>يا مريم العذراء </a:t>
            </a:r>
            <a:endParaRPr lang="fr-FR" sz="3300" dirty="0">
              <a:solidFill>
                <a:prstClr val="white"/>
              </a:solidFill>
            </a:endParaRPr>
          </a:p>
          <a:p>
            <a:pPr algn="just" rtl="1"/>
            <a:r>
              <a:rPr lang="ar-EG" sz="3300" dirty="0">
                <a:solidFill>
                  <a:prstClr val="white"/>
                </a:solidFill>
              </a:rPr>
              <a:t>الملائكة تكرمك. </a:t>
            </a:r>
            <a:endParaRPr lang="fr-FR" sz="3300" dirty="0">
              <a:solidFill>
                <a:prstClr val="white"/>
              </a:solidFill>
            </a:endParaRPr>
          </a:p>
          <a:p>
            <a:pPr algn="just" rtl="1"/>
            <a:r>
              <a:rPr lang="ar-EG" sz="3300" dirty="0" err="1">
                <a:solidFill>
                  <a:prstClr val="white"/>
                </a:solidFill>
              </a:rPr>
              <a:t>والسارافيم</a:t>
            </a:r>
            <a:r>
              <a:rPr lang="ar-EG" sz="3300" dirty="0">
                <a:solidFill>
                  <a:prstClr val="white"/>
                </a:solidFill>
              </a:rPr>
              <a:t> تُمجدك.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Nulle personne ne te ressemble</a:t>
            </a:r>
          </a:p>
          <a:p>
            <a:pPr algn="ctr"/>
            <a:r>
              <a:rPr lang="fr-FR" sz="2800" b="1" dirty="0">
                <a:solidFill>
                  <a:prstClr val="white"/>
                </a:solidFill>
                <a:latin typeface="Book Antiqua" pitchFamily="18" charset="0"/>
              </a:rPr>
              <a:t>Ô Marie, ô toi la Vierge</a:t>
            </a:r>
          </a:p>
          <a:p>
            <a:pPr algn="ctr"/>
            <a:r>
              <a:rPr lang="fr-FR" sz="2800" b="1" dirty="0">
                <a:solidFill>
                  <a:prstClr val="white"/>
                </a:solidFill>
                <a:latin typeface="Book Antiqua" pitchFamily="18" charset="0"/>
              </a:rPr>
              <a:t>Voici, les anges t’honorent</a:t>
            </a:r>
          </a:p>
          <a:p>
            <a:pPr algn="ctr"/>
            <a:r>
              <a:rPr lang="fr-FR" sz="2800" b="1" dirty="0">
                <a:solidFill>
                  <a:prstClr val="white"/>
                </a:solidFill>
                <a:latin typeface="Book Antiqua" pitchFamily="18" charset="0"/>
              </a:rPr>
              <a:t>Séraphins te glorifient</a:t>
            </a:r>
          </a:p>
        </p:txBody>
      </p:sp>
      <p:sp>
        <p:nvSpPr>
          <p:cNvPr id="20" name="ZoneTexte 19">
            <a:extLst>
              <a:ext uri="{FF2B5EF4-FFF2-40B4-BE49-F238E27FC236}">
                <a16:creationId xmlns:a16="http://schemas.microsoft.com/office/drawing/2014/main" id="{9F0465DD-E000-ECBD-F9EA-1C94B08B8E2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5BB29CD-6E10-4EDE-B404-32B2B84CA8E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1361102"/>
      </p:ext>
    </p:extLst>
  </p:cSld>
  <p:clrMapOvr>
    <a:overrideClrMapping bg1="lt1" tx1="dk1" bg2="lt2" tx2="dk2" accent1="accent1" accent2="accent2" accent3="accent3" accent4="accent4" accent5="accent5" accent6="accent6" hlink="hlink" folHlink="folHlink"/>
  </p:clrMapOvr>
</p:sld>
</file>

<file path=ppt/slides/slide10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Je `a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ntefhotpen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err="1">
                <a:solidFill>
                  <a:prstClr val="white"/>
                </a:solidFill>
                <a:latin typeface="CS Avva Shenouda" pitchFamily="34" charset="0"/>
              </a:rPr>
              <a:t>hiten</a:t>
            </a:r>
            <a:r>
              <a:rPr lang="fr-FR" sz="2800">
                <a:solidFill>
                  <a:prstClr val="white"/>
                </a:solidFill>
                <a:latin typeface="CS Avva Shenouda" pitchFamily="34" charset="0"/>
              </a:rPr>
              <a:t> tefmet`aga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 الذي على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أتى وتجسد منك </a:t>
            </a:r>
            <a:endParaRPr lang="fr-FR" sz="3300" dirty="0">
              <a:solidFill>
                <a:prstClr val="white"/>
              </a:solidFill>
            </a:endParaRPr>
          </a:p>
          <a:p>
            <a:pPr algn="just" rtl="1"/>
            <a:r>
              <a:rPr lang="ar-EG" sz="3300" dirty="0">
                <a:solidFill>
                  <a:prstClr val="white"/>
                </a:solidFill>
              </a:rPr>
              <a:t>حتى اتحدنا به </a:t>
            </a:r>
            <a:endParaRPr lang="fr-FR" sz="3300" dirty="0">
              <a:solidFill>
                <a:prstClr val="white"/>
              </a:solidFill>
            </a:endParaRPr>
          </a:p>
          <a:p>
            <a:pPr algn="just" rtl="1"/>
            <a:r>
              <a:rPr lang="ar-EG" sz="3300" dirty="0">
                <a:solidFill>
                  <a:prstClr val="white"/>
                </a:solidFill>
              </a:rPr>
              <a:t>من قبل صلاحه.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Lui que portent les Chérubins</a:t>
            </a:r>
          </a:p>
          <a:p>
            <a:pPr algn="ctr"/>
            <a:r>
              <a:rPr lang="fr-FR" sz="2800" b="1" dirty="0">
                <a:solidFill>
                  <a:prstClr val="white"/>
                </a:solidFill>
                <a:latin typeface="Book Antiqua" pitchFamily="18" charset="0"/>
              </a:rPr>
              <a:t>Vint et S’incarna de toi</a:t>
            </a:r>
          </a:p>
          <a:p>
            <a:pPr algn="ctr"/>
            <a:r>
              <a:rPr lang="fr-FR" sz="2800" b="1" dirty="0">
                <a:solidFill>
                  <a:prstClr val="white"/>
                </a:solidFill>
                <a:latin typeface="Book Antiqua" pitchFamily="18" charset="0"/>
              </a:rPr>
              <a:t>Ainsi nous a unifiés</a:t>
            </a:r>
          </a:p>
          <a:p>
            <a:pPr algn="ctr"/>
            <a:r>
              <a:rPr lang="fr-FR" sz="2800" b="1" dirty="0">
                <a:solidFill>
                  <a:prstClr val="white"/>
                </a:solidFill>
                <a:latin typeface="Book Antiqua" pitchFamily="18" charset="0"/>
              </a:rPr>
              <a:t>A Lui de par Sa bonté</a:t>
            </a:r>
          </a:p>
        </p:txBody>
      </p:sp>
      <p:sp>
        <p:nvSpPr>
          <p:cNvPr id="20" name="ZoneTexte 19">
            <a:extLst>
              <a:ext uri="{FF2B5EF4-FFF2-40B4-BE49-F238E27FC236}">
                <a16:creationId xmlns:a16="http://schemas.microsoft.com/office/drawing/2014/main" id="{56246E19-DB08-0D8E-78D5-A9610027A82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9665FC4-FF9F-170A-02E5-582A8ACEAE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3814245"/>
      </p:ext>
    </p:extLst>
  </p:cSld>
  <p:clrMapOvr>
    <a:overrideClrMapping bg1="lt1" tx1="dk1" bg2="lt2" tx2="dk2" accent1="accent1" accent2="accent2" accent3="accent3" accent4="accent4" accent5="accent5" accent6="accent6" hlink="hlink" folHlink="folHlink"/>
  </p:clrMapOvr>
</p:sld>
</file>

<file path=ppt/slides/slide10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2D807FF4-3C74-C845-B6F4-F5FF997C6F7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841A6AC-1833-CC44-B753-73B7608E38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6593301"/>
      </p:ext>
    </p:extLst>
  </p:cSld>
  <p:clrMapOvr>
    <a:overrideClrMapping bg1="lt1" tx1="dk1" bg2="lt2" tx2="dk2" accent1="accent1" accent2="accent2" accent3="accent3" accent4="accent4" accent5="accent5" accent6="accent6" hlink="hlink" folHlink="folHlink"/>
  </p:clrMapOvr>
</p:sld>
</file>

<file path=ppt/slides/slide10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pekarpoc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par;eni`a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مباركة أنت يا مريم </a:t>
            </a:r>
            <a:endParaRPr lang="fr-FR" sz="3300" dirty="0">
              <a:solidFill>
                <a:prstClr val="white"/>
              </a:solidFill>
            </a:endParaRPr>
          </a:p>
          <a:p>
            <a:pPr algn="just" rtl="1"/>
            <a:r>
              <a:rPr lang="ar-EG" sz="3300" dirty="0">
                <a:solidFill>
                  <a:prstClr val="white"/>
                </a:solidFill>
              </a:rPr>
              <a:t>ومباركة ثمرتك. </a:t>
            </a:r>
            <a:endParaRPr lang="fr-FR" sz="3300" dirty="0">
              <a:solidFill>
                <a:prstClr val="white"/>
              </a:solidFill>
            </a:endParaRPr>
          </a:p>
          <a:p>
            <a:pPr algn="just" rtl="1"/>
            <a:r>
              <a:rPr lang="ar-EG" sz="3300" dirty="0">
                <a:solidFill>
                  <a:prstClr val="white"/>
                </a:solidFill>
              </a:rPr>
              <a:t>أيتها العذراء أم الله </a:t>
            </a:r>
            <a:endParaRPr lang="fr-FR" sz="3300" dirty="0">
              <a:solidFill>
                <a:prstClr val="white"/>
              </a:solidFill>
            </a:endParaRPr>
          </a:p>
          <a:p>
            <a:pPr algn="just" rtl="1"/>
            <a:r>
              <a:rPr lang="ar-EG" sz="3300" dirty="0">
                <a:solidFill>
                  <a:prstClr val="white"/>
                </a:solidFill>
              </a:rPr>
              <a:t>فخر البتولية.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Bénie es-tu Marie</a:t>
            </a:r>
          </a:p>
          <a:p>
            <a:pPr algn="ctr"/>
            <a:r>
              <a:rPr lang="fr-FR" sz="2800" b="1" dirty="0">
                <a:solidFill>
                  <a:prstClr val="white"/>
                </a:solidFill>
                <a:latin typeface="Book Antiqua" pitchFamily="18" charset="0"/>
              </a:rPr>
              <a:t>Et Il est béni ton fruit</a:t>
            </a:r>
          </a:p>
          <a:p>
            <a:pPr algn="ctr"/>
            <a:r>
              <a:rPr lang="fr-FR" sz="2800" b="1" dirty="0">
                <a:solidFill>
                  <a:prstClr val="white"/>
                </a:solidFill>
                <a:latin typeface="Book Antiqua" pitchFamily="18" charset="0"/>
              </a:rPr>
              <a:t>Ô Vierge Mère de Dieu</a:t>
            </a:r>
          </a:p>
          <a:p>
            <a:pPr algn="ctr"/>
            <a:r>
              <a:rPr lang="fr-FR" sz="2800" b="1" dirty="0">
                <a:solidFill>
                  <a:prstClr val="white"/>
                </a:solidFill>
                <a:latin typeface="Book Antiqua" pitchFamily="18" charset="0"/>
              </a:rPr>
              <a:t>Fierté de la chasteté</a:t>
            </a:r>
          </a:p>
        </p:txBody>
      </p:sp>
      <p:sp>
        <p:nvSpPr>
          <p:cNvPr id="20" name="ZoneTexte 19">
            <a:extLst>
              <a:ext uri="{FF2B5EF4-FFF2-40B4-BE49-F238E27FC236}">
                <a16:creationId xmlns:a16="http://schemas.microsoft.com/office/drawing/2014/main" id="{29C37466-9A90-5DD2-9CAF-04CB4F41C17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A4941D6-2CFC-76F8-2398-C2A1E3058A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4484159"/>
      </p:ext>
    </p:extLst>
  </p:cSld>
  <p:clrMapOvr>
    <a:overrideClrMapping bg1="lt1" tx1="dk1" bg2="lt2" tx2="dk2" accent1="accent1" accent2="accent2" accent3="accent3" accent4="accent4" accent5="accent5" accent6="accent6" hlink="hlink" folHlink="folHlink"/>
  </p:clrMapOvr>
</p:sld>
</file>

<file path=ppt/slides/slide10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 `i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pi`apac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temytra</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الكائن قبل الدهور </a:t>
            </a:r>
            <a:endParaRPr lang="fr-FR" sz="3300" dirty="0">
              <a:solidFill>
                <a:prstClr val="white"/>
              </a:solidFill>
            </a:endParaRPr>
          </a:p>
          <a:p>
            <a:pPr algn="just" rtl="1"/>
            <a:r>
              <a:rPr lang="ar-EG" sz="3300" dirty="0">
                <a:solidFill>
                  <a:prstClr val="white"/>
                </a:solidFill>
              </a:rPr>
              <a:t>أتى وتجسد منكِ. </a:t>
            </a:r>
            <a:endParaRPr lang="fr-FR" sz="3300" dirty="0">
              <a:solidFill>
                <a:prstClr val="white"/>
              </a:solidFill>
            </a:endParaRPr>
          </a:p>
          <a:p>
            <a:pPr algn="just" rtl="1"/>
            <a:r>
              <a:rPr lang="ar-EG" sz="3300" dirty="0">
                <a:solidFill>
                  <a:prstClr val="white"/>
                </a:solidFill>
              </a:rPr>
              <a:t>عتيق الأيام </a:t>
            </a:r>
            <a:endParaRPr lang="fr-FR" sz="3300" dirty="0">
              <a:solidFill>
                <a:prstClr val="white"/>
              </a:solidFill>
            </a:endParaRPr>
          </a:p>
          <a:p>
            <a:pPr algn="just" rtl="1"/>
            <a:r>
              <a:rPr lang="ar-EG" sz="3300" dirty="0">
                <a:solidFill>
                  <a:prstClr val="white"/>
                </a:solidFill>
              </a:rPr>
              <a:t>خرج من بطنك.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Existait depuis les siècles</a:t>
            </a:r>
          </a:p>
          <a:p>
            <a:pPr algn="ctr"/>
            <a:r>
              <a:rPr lang="fr-FR" sz="2800" b="1" dirty="0">
                <a:solidFill>
                  <a:prstClr val="white"/>
                </a:solidFill>
                <a:latin typeface="Book Antiqua" pitchFamily="18" charset="0"/>
              </a:rPr>
              <a:t>Vint et S’incarna de toi</a:t>
            </a:r>
          </a:p>
          <a:p>
            <a:pPr algn="ctr"/>
            <a:r>
              <a:rPr lang="fr-FR" sz="2800" b="1" dirty="0">
                <a:solidFill>
                  <a:prstClr val="white"/>
                </a:solidFill>
                <a:latin typeface="Book Antiqua" pitchFamily="18" charset="0"/>
              </a:rPr>
              <a:t>Lui qui est l’Ancien des jours</a:t>
            </a:r>
          </a:p>
          <a:p>
            <a:pPr algn="ctr"/>
            <a:r>
              <a:rPr lang="fr-FR" sz="2800" b="1" dirty="0">
                <a:solidFill>
                  <a:prstClr val="white"/>
                </a:solidFill>
                <a:latin typeface="Book Antiqua" pitchFamily="18" charset="0"/>
              </a:rPr>
              <a:t>Est sorti de tes entrailles</a:t>
            </a:r>
          </a:p>
        </p:txBody>
      </p:sp>
      <p:sp>
        <p:nvSpPr>
          <p:cNvPr id="20" name="ZoneTexte 19">
            <a:extLst>
              <a:ext uri="{FF2B5EF4-FFF2-40B4-BE49-F238E27FC236}">
                <a16:creationId xmlns:a16="http://schemas.microsoft.com/office/drawing/2014/main" id="{3D64A2B2-3D6E-9ACB-EFBB-7FC31B9AD44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04B83E0-D9FF-3665-7A9B-9BA009B42D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4301978"/>
      </p:ext>
    </p:extLst>
  </p:cSld>
  <p:clrMapOvr>
    <a:overrideClrMapping bg1="lt1" tx1="dk1" bg2="lt2" tx2="dk2" accent1="accent1" accent2="accent2" accent3="accent3" accent4="accent4" accent5="accent5" accent6="accent6" hlink="hlink" folHlink="folHlink"/>
  </p:clrMapOvr>
</p:sld>
</file>

<file path=ppt/slides/slide10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ntencarx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mPef`pneuma</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afaiten</a:t>
            </a:r>
            <a:r>
              <a:rPr lang="fr-FR" sz="2800" dirty="0">
                <a:solidFill>
                  <a:prstClr val="white"/>
                </a:solidFill>
                <a:latin typeface="CS Avva Shenouda" pitchFamily="34" charset="0"/>
              </a:rPr>
              <a:t> `nouai </a:t>
            </a:r>
            <a:r>
              <a:rPr lang="fr-FR" sz="2800" dirty="0" err="1">
                <a:solidFill>
                  <a:prstClr val="white"/>
                </a:solidFill>
                <a:latin typeface="CS Avva Shenouda" pitchFamily="34" charset="0"/>
              </a:rPr>
              <a:t>nemaf</a:t>
            </a:r>
            <a:r>
              <a:rPr lang="fr-FR" sz="2800" dirty="0">
                <a:solidFill>
                  <a:prstClr val="white"/>
                </a:solidFill>
                <a:latin typeface="CS Avva Shenouda" pitchFamily="34" charset="0"/>
              </a:rPr>
              <a:t> @ </a:t>
            </a:r>
            <a:r>
              <a:rPr lang="fr-FR" sz="2800" err="1">
                <a:solidFill>
                  <a:prstClr val="white"/>
                </a:solidFill>
                <a:latin typeface="CS Avva Shenouda" pitchFamily="34" charset="0"/>
              </a:rPr>
              <a:t>hiten</a:t>
            </a:r>
            <a:r>
              <a:rPr lang="fr-FR" sz="2800">
                <a:solidFill>
                  <a:prstClr val="white"/>
                </a:solidFill>
                <a:latin typeface="CS Avva Shenouda" pitchFamily="34" charset="0"/>
              </a:rPr>
              <a:t> tefmet`aga</a:t>
            </a:r>
            <a:r>
              <a:rPr lang="fr-FR" sz="2800" dirty="0" err="1">
                <a:solidFill>
                  <a:prstClr val="white"/>
                </a:solidFill>
                <a:latin typeface="CS Avva Shenouda" pitchFamily="34" charset="0"/>
              </a:rPr>
              <a:t>;oc</a:t>
            </a:r>
            <a:endParaRPr lang="fr-FR" sz="2800" dirty="0">
              <a:solidFill>
                <a:prstClr val="white"/>
              </a:solidFill>
              <a:latin typeface="CS Avva Shenouda" pitchFamily="34" charset="0"/>
            </a:endParaRPr>
          </a:p>
        </p:txBody>
      </p:sp>
      <p:sp>
        <p:nvSpPr>
          <p:cNvPr id="11" name="Rectangle 10"/>
          <p:cNvSpPr/>
          <p:nvPr/>
        </p:nvSpPr>
        <p:spPr>
          <a:xfrm>
            <a:off x="5004048" y="417169"/>
            <a:ext cx="3774617" cy="2123658"/>
          </a:xfrm>
          <a:prstGeom prst="rect">
            <a:avLst/>
          </a:prstGeom>
        </p:spPr>
        <p:txBody>
          <a:bodyPr wrap="square">
            <a:spAutoFit/>
          </a:bodyPr>
          <a:lstStyle/>
          <a:p>
            <a:pPr algn="just" rtl="1"/>
            <a:r>
              <a:rPr lang="ar-EG" sz="3300" dirty="0">
                <a:solidFill>
                  <a:prstClr val="white"/>
                </a:solidFill>
              </a:rPr>
              <a:t>هو أخذ جسدنا </a:t>
            </a:r>
            <a:endParaRPr lang="fr-FR" sz="3300" dirty="0">
              <a:solidFill>
                <a:prstClr val="white"/>
              </a:solidFill>
            </a:endParaRPr>
          </a:p>
          <a:p>
            <a:pPr algn="just" rtl="1"/>
            <a:r>
              <a:rPr lang="ar-EG" sz="3300" dirty="0">
                <a:solidFill>
                  <a:prstClr val="white"/>
                </a:solidFill>
              </a:rPr>
              <a:t>وأعطانا روحه القدوس </a:t>
            </a:r>
            <a:endParaRPr lang="fr-FR" sz="3300" dirty="0">
              <a:solidFill>
                <a:prstClr val="white"/>
              </a:solidFill>
            </a:endParaRPr>
          </a:p>
          <a:p>
            <a:pPr algn="just" rtl="1"/>
            <a:r>
              <a:rPr lang="ar-EG" sz="3300" dirty="0">
                <a:solidFill>
                  <a:prstClr val="white"/>
                </a:solidFill>
              </a:rPr>
              <a:t>وجعلنا واحداً معه </a:t>
            </a:r>
            <a:endParaRPr lang="fr-FR" sz="3300" dirty="0">
              <a:solidFill>
                <a:prstClr val="white"/>
              </a:solidFill>
            </a:endParaRPr>
          </a:p>
          <a:p>
            <a:pPr algn="just" rtl="1"/>
            <a:r>
              <a:rPr lang="ar-EG" sz="3300" dirty="0">
                <a:solidFill>
                  <a:prstClr val="white"/>
                </a:solidFill>
              </a:rPr>
              <a:t>من قبل صلاحه.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Lui qui a pris notre corps</a:t>
            </a:r>
          </a:p>
          <a:p>
            <a:pPr algn="ctr"/>
            <a:r>
              <a:rPr lang="fr-FR" sz="2800" b="1" dirty="0">
                <a:solidFill>
                  <a:prstClr val="white"/>
                </a:solidFill>
                <a:latin typeface="Book Antiqua" pitchFamily="18" charset="0"/>
              </a:rPr>
              <a:t>Nous donna Son Esprit Saint</a:t>
            </a:r>
          </a:p>
          <a:p>
            <a:pPr algn="ctr"/>
            <a:r>
              <a:rPr lang="fr-FR" sz="2800" b="1" dirty="0">
                <a:solidFill>
                  <a:prstClr val="white"/>
                </a:solidFill>
                <a:latin typeface="Book Antiqua" pitchFamily="18" charset="0"/>
              </a:rPr>
              <a:t>Et Il nous a rendus un</a:t>
            </a:r>
          </a:p>
          <a:p>
            <a:pPr algn="ctr"/>
            <a:r>
              <a:rPr lang="fr-FR" sz="2800" b="1" dirty="0">
                <a:solidFill>
                  <a:prstClr val="white"/>
                </a:solidFill>
                <a:latin typeface="Book Antiqua" pitchFamily="18" charset="0"/>
              </a:rPr>
              <a:t>Avec Lui, par Sa bonté</a:t>
            </a:r>
          </a:p>
        </p:txBody>
      </p:sp>
      <p:sp>
        <p:nvSpPr>
          <p:cNvPr id="20" name="ZoneTexte 19">
            <a:extLst>
              <a:ext uri="{FF2B5EF4-FFF2-40B4-BE49-F238E27FC236}">
                <a16:creationId xmlns:a16="http://schemas.microsoft.com/office/drawing/2014/main" id="{AA3C3D17-8CCE-3D8C-0629-41D15CCB4CC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A6CE88A-2092-1DF4-7416-7CDEE1421F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0080217"/>
      </p:ext>
    </p:extLst>
  </p:cSld>
  <p:clrMapOvr>
    <a:overrideClrMapping bg1="lt1" tx1="dk1" bg2="lt2" tx2="dk2" accent1="accent1" accent2="accent2" accent3="accent3" accent4="accent4" accent5="accent5" accent6="accent6" hlink="hlink" folHlink="folHlink"/>
  </p:clrMapOvr>
</p:sld>
</file>

<file path=ppt/slides/slide10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30B1B86A-C50B-6444-34AE-382DB7DAC34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C78A442-3D41-C36C-071C-35F0B90D96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86352880"/>
      </p:ext>
    </p:extLst>
  </p:cSld>
  <p:clrMapOvr>
    <a:overrideClrMapping bg1="lt1" tx1="dk1" bg2="lt2" tx2="dk2" accent1="accent1" accent2="accent2" accent3="accent3" accent4="accent4" accent5="accent5" accent6="accent6" hlink="hlink" folHlink="folHlink"/>
  </p:clrMapOvr>
</p:sld>
</file>

<file path=ppt/slides/slide10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Aoumys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chimi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itai`o</a:t>
            </a:r>
            <a:r>
              <a:rPr lang="fr-FR" sz="2800" dirty="0">
                <a:solidFill>
                  <a:prstClr val="white"/>
                </a:solidFill>
                <a:latin typeface="CS Avva Shenouda" pitchFamily="34" charset="0"/>
              </a:rPr>
              <a:t> @ `are[ici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ehoteerwou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Mari`a.</a:t>
            </a:r>
          </a:p>
        </p:txBody>
      </p:sp>
      <p:sp>
        <p:nvSpPr>
          <p:cNvPr id="11" name="Rectangle 10"/>
          <p:cNvSpPr/>
          <p:nvPr/>
        </p:nvSpPr>
        <p:spPr>
          <a:xfrm>
            <a:off x="5004048" y="417169"/>
            <a:ext cx="3816424" cy="1938992"/>
          </a:xfrm>
          <a:prstGeom prst="rect">
            <a:avLst/>
          </a:prstGeom>
        </p:spPr>
        <p:txBody>
          <a:bodyPr wrap="square">
            <a:spAutoFit/>
          </a:bodyPr>
          <a:lstStyle/>
          <a:p>
            <a:pPr algn="just" rtl="1"/>
            <a:r>
              <a:rPr lang="ar-EG" sz="3000" dirty="0">
                <a:solidFill>
                  <a:prstClr val="white"/>
                </a:solidFill>
              </a:rPr>
              <a:t>نساء كثيرات نلن كرامات </a:t>
            </a:r>
            <a:endParaRPr lang="fr-FR" sz="3000" dirty="0">
              <a:solidFill>
                <a:prstClr val="white"/>
              </a:solidFill>
            </a:endParaRPr>
          </a:p>
          <a:p>
            <a:pPr algn="just" rtl="1"/>
            <a:r>
              <a:rPr lang="ar-EG" sz="3000" dirty="0">
                <a:solidFill>
                  <a:prstClr val="white"/>
                </a:solidFill>
              </a:rPr>
              <a:t>تعاليت أنتِ أكثر من جميعهن. </a:t>
            </a:r>
            <a:endParaRPr lang="fr-FR" sz="3000" dirty="0">
              <a:solidFill>
                <a:prstClr val="white"/>
              </a:solidFill>
            </a:endParaRPr>
          </a:p>
          <a:p>
            <a:pPr algn="just" rtl="1"/>
            <a:r>
              <a:rPr lang="ar-EG" sz="3000" dirty="0">
                <a:solidFill>
                  <a:prstClr val="white"/>
                </a:solidFill>
              </a:rPr>
              <a:t>لأنك أنتِ فخر العذارى </a:t>
            </a:r>
            <a:endParaRPr lang="fr-FR" sz="3000" dirty="0">
              <a:solidFill>
                <a:prstClr val="white"/>
              </a:solidFill>
            </a:endParaRPr>
          </a:p>
          <a:p>
            <a:pPr algn="just" rtl="1"/>
            <a:r>
              <a:rPr lang="ar-EG" sz="3000" dirty="0">
                <a:solidFill>
                  <a:prstClr val="white"/>
                </a:solidFill>
              </a:rPr>
              <a:t>يا مريم والدة الاله.</a:t>
            </a:r>
            <a:endParaRPr lang="fr-FR" sz="3000" dirty="0">
              <a:solidFill>
                <a:prstClr val="white"/>
              </a:solidFill>
            </a:endParaRPr>
          </a:p>
        </p:txBody>
      </p:sp>
      <p:sp>
        <p:nvSpPr>
          <p:cNvPr id="12" name="Rectangle 11"/>
          <p:cNvSpPr/>
          <p:nvPr/>
        </p:nvSpPr>
        <p:spPr>
          <a:xfrm>
            <a:off x="1277634" y="2931790"/>
            <a:ext cx="6631511" cy="1815882"/>
          </a:xfrm>
          <a:prstGeom prst="rect">
            <a:avLst/>
          </a:prstGeom>
        </p:spPr>
        <p:txBody>
          <a:bodyPr wrap="square">
            <a:spAutoFit/>
          </a:bodyPr>
          <a:lstStyle/>
          <a:p>
            <a:pPr algn="ctr"/>
            <a:r>
              <a:rPr lang="fr-FR" sz="2800" b="1" dirty="0">
                <a:solidFill>
                  <a:prstClr val="white"/>
                </a:solidFill>
                <a:latin typeface="Book Antiqua" pitchFamily="18" charset="0"/>
              </a:rPr>
              <a:t>Nombreuses femmes furent honorées</a:t>
            </a:r>
          </a:p>
          <a:p>
            <a:pPr algn="ctr"/>
            <a:r>
              <a:rPr lang="fr-FR" sz="2800" b="1" dirty="0">
                <a:solidFill>
                  <a:prstClr val="white"/>
                </a:solidFill>
                <a:latin typeface="Book Antiqua" pitchFamily="18" charset="0"/>
              </a:rPr>
              <a:t>Mais toi tu les surpassas</a:t>
            </a:r>
          </a:p>
          <a:p>
            <a:pPr algn="ctr"/>
            <a:r>
              <a:rPr lang="fr-FR" sz="2800" b="1" dirty="0">
                <a:solidFill>
                  <a:prstClr val="white"/>
                </a:solidFill>
                <a:latin typeface="Book Antiqua" pitchFamily="18" charset="0"/>
              </a:rPr>
              <a:t>Car tu es fierté des vierges</a:t>
            </a:r>
          </a:p>
          <a:p>
            <a:pPr algn="ctr"/>
            <a:r>
              <a:rPr lang="fr-FR" sz="2800" b="1" dirty="0">
                <a:solidFill>
                  <a:prstClr val="white"/>
                </a:solidFill>
                <a:latin typeface="Book Antiqua" pitchFamily="18" charset="0"/>
              </a:rPr>
              <a:t>Ô Marie Mère de Dieu.</a:t>
            </a:r>
          </a:p>
        </p:txBody>
      </p:sp>
      <p:sp>
        <p:nvSpPr>
          <p:cNvPr id="20" name="ZoneTexte 19">
            <a:extLst>
              <a:ext uri="{FF2B5EF4-FFF2-40B4-BE49-F238E27FC236}">
                <a16:creationId xmlns:a16="http://schemas.microsoft.com/office/drawing/2014/main" id="{D7E8E6B5-9A62-668A-6921-4C188E81497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698E390-BCA8-CFDB-CFE6-0E93A59270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3137811"/>
      </p:ext>
    </p:extLst>
  </p:cSld>
  <p:clrMapOvr>
    <a:overrideClrMapping bg1="lt1" tx1="dk1" bg2="lt2" tx2="dk2" accent1="accent1" accent2="accent2" accent3="accent3" accent4="accent4" accent5="accent5" accent6="accent6" hlink="hlink" folHlink="folHlink"/>
  </p:clrMapOvr>
</p:sld>
</file>

<file path=ppt/slides/slide10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polic</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u,on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vyethemci</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 `pharma `</a:t>
            </a:r>
            <a:r>
              <a:rPr lang="fr-FR" sz="2800" dirty="0" err="1">
                <a:solidFill>
                  <a:prstClr val="white"/>
                </a:solidFill>
                <a:latin typeface="CS Avva Shenouda" pitchFamily="34" charset="0"/>
              </a:rPr>
              <a:t>nni,eroubim</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المدينة النفسية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سكن فيها العلى. </a:t>
            </a:r>
            <a:endParaRPr lang="fr-FR" sz="3300" dirty="0">
              <a:solidFill>
                <a:prstClr val="white"/>
              </a:solidFill>
            </a:endParaRPr>
          </a:p>
          <a:p>
            <a:pPr algn="just" rtl="1"/>
            <a:r>
              <a:rPr lang="ar-EG" sz="3300" dirty="0">
                <a:solidFill>
                  <a:prstClr val="white"/>
                </a:solidFill>
              </a:rPr>
              <a:t>الجالس على </a:t>
            </a:r>
            <a:endParaRPr lang="fr-FR" sz="3300" dirty="0">
              <a:solidFill>
                <a:prstClr val="white"/>
              </a:solidFill>
            </a:endParaRPr>
          </a:p>
          <a:p>
            <a:pPr algn="just" rtl="1"/>
            <a:r>
              <a:rPr lang="ar-EG" sz="3300" dirty="0">
                <a:solidFill>
                  <a:prstClr val="white"/>
                </a:solidFill>
              </a:rPr>
              <a:t>مركبة الشاروبيم.</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La cité des âmes qui fut</a:t>
            </a:r>
          </a:p>
          <a:p>
            <a:pPr algn="ctr"/>
            <a:r>
              <a:rPr lang="fr-FR" sz="2800" b="1" dirty="0">
                <a:solidFill>
                  <a:prstClr val="white"/>
                </a:solidFill>
                <a:latin typeface="Book Antiqua" pitchFamily="18" charset="0"/>
              </a:rPr>
              <a:t>Habitée par le Très-Haut</a:t>
            </a:r>
          </a:p>
          <a:p>
            <a:pPr algn="ctr"/>
            <a:r>
              <a:rPr lang="fr-FR" sz="2800" b="1" dirty="0">
                <a:solidFill>
                  <a:prstClr val="white"/>
                </a:solidFill>
                <a:latin typeface="Book Antiqua" pitchFamily="18" charset="0"/>
              </a:rPr>
              <a:t>Lui qui siège sur les chars</a:t>
            </a:r>
          </a:p>
          <a:p>
            <a:pPr algn="ctr"/>
            <a:r>
              <a:rPr lang="fr-FR" sz="2800" b="1" dirty="0">
                <a:solidFill>
                  <a:prstClr val="white"/>
                </a:solidFill>
                <a:latin typeface="Book Antiqua" pitchFamily="18" charset="0"/>
              </a:rPr>
              <a:t>Sur les chars des chérubins</a:t>
            </a:r>
          </a:p>
        </p:txBody>
      </p:sp>
      <p:sp>
        <p:nvSpPr>
          <p:cNvPr id="20" name="ZoneTexte 19">
            <a:extLst>
              <a:ext uri="{FF2B5EF4-FFF2-40B4-BE49-F238E27FC236}">
                <a16:creationId xmlns:a16="http://schemas.microsoft.com/office/drawing/2014/main" id="{77E4E7A9-74C5-DC3C-0F67-A58C53F1ABA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22C3F57-4BB1-576A-5086-8D65C2B753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5397630"/>
      </p:ext>
    </p:extLst>
  </p:cSld>
  <p:clrMapOvr>
    <a:overrideClrMapping bg1="lt1" tx1="dk1" bg2="lt2" tx2="dk2" accent1="accent1" accent2="accent2" accent3="accent3" accent4="accent4" accent5="accent5" accent6="accent6" hlink="hlink" folHlink="folHlink"/>
  </p:clrMapOvr>
</p:sld>
</file>

<file path=ppt/slides/slide10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Niceravim</a:t>
            </a:r>
            <a:r>
              <a:rPr lang="fr-FR" sz="2800" dirty="0">
                <a:solidFill>
                  <a:prstClr val="white"/>
                </a:solidFill>
                <a:latin typeface="CS Avva Shenouda" pitchFamily="34" charset="0"/>
              </a:rPr>
              <a:t> ce]`</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aretalof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ne`jvoi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qre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tefmetsana`h;yf</a:t>
            </a:r>
            <a:r>
              <a:rPr lang="fr-FR" sz="2800" dirty="0">
                <a:solidFill>
                  <a:prstClr val="white"/>
                </a:solidFill>
                <a:latin typeface="CS Avva Shenouda" pitchFamily="34" charset="0"/>
              </a:rPr>
              <a:t>.</a:t>
            </a:r>
          </a:p>
        </p:txBody>
      </p:sp>
      <p:sp>
        <p:nvSpPr>
          <p:cNvPr id="11" name="Rectangle 10"/>
          <p:cNvSpPr/>
          <p:nvPr/>
        </p:nvSpPr>
        <p:spPr>
          <a:xfrm>
            <a:off x="5004048" y="417169"/>
            <a:ext cx="3816424" cy="2092881"/>
          </a:xfrm>
          <a:prstGeom prst="rect">
            <a:avLst/>
          </a:prstGeom>
        </p:spPr>
        <p:txBody>
          <a:bodyPr wrap="square">
            <a:spAutoFit/>
          </a:bodyPr>
          <a:lstStyle/>
          <a:p>
            <a:pPr algn="just" rtl="1"/>
            <a:r>
              <a:rPr lang="ar-EG" sz="3300" dirty="0">
                <a:solidFill>
                  <a:prstClr val="white"/>
                </a:solidFill>
              </a:rPr>
              <a:t>والسارافيم يمجدونه </a:t>
            </a:r>
            <a:endParaRPr lang="fr-FR" sz="3300" dirty="0">
              <a:solidFill>
                <a:prstClr val="white"/>
              </a:solidFill>
            </a:endParaRPr>
          </a:p>
          <a:p>
            <a:pPr algn="just" rtl="1"/>
            <a:r>
              <a:rPr lang="ar-EG" sz="3300" dirty="0">
                <a:solidFill>
                  <a:prstClr val="white"/>
                </a:solidFill>
              </a:rPr>
              <a:t>حَملته على ذراعيك </a:t>
            </a:r>
            <a:endParaRPr lang="fr-FR" sz="3300" dirty="0">
              <a:solidFill>
                <a:prstClr val="white"/>
              </a:solidFill>
            </a:endParaRPr>
          </a:p>
          <a:p>
            <a:pPr algn="just" rtl="1"/>
            <a:r>
              <a:rPr lang="ar-EG" sz="3100" dirty="0">
                <a:solidFill>
                  <a:prstClr val="white"/>
                </a:solidFill>
              </a:rPr>
              <a:t>المعطى طعاماً لكل ذى جسد </a:t>
            </a:r>
            <a:endParaRPr lang="fr-FR" sz="3100" dirty="0">
              <a:solidFill>
                <a:prstClr val="white"/>
              </a:solidFill>
            </a:endParaRPr>
          </a:p>
          <a:p>
            <a:pPr algn="just" rtl="1"/>
            <a:r>
              <a:rPr lang="ar-EG" sz="3300" dirty="0">
                <a:solidFill>
                  <a:prstClr val="white"/>
                </a:solidFill>
              </a:rPr>
              <a:t>من قبل رأفته.</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Séraphins Le glorifient</a:t>
            </a:r>
          </a:p>
          <a:p>
            <a:pPr algn="ctr"/>
            <a:r>
              <a:rPr lang="fr-FR" sz="2800" b="1" dirty="0">
                <a:solidFill>
                  <a:prstClr val="white"/>
                </a:solidFill>
                <a:latin typeface="Book Antiqua" pitchFamily="18" charset="0"/>
              </a:rPr>
              <a:t>Tu L’as porté dans tes bras</a:t>
            </a:r>
          </a:p>
          <a:p>
            <a:pPr algn="ctr"/>
            <a:r>
              <a:rPr lang="fr-FR" sz="2800" b="1" dirty="0">
                <a:solidFill>
                  <a:prstClr val="white"/>
                </a:solidFill>
                <a:latin typeface="Book Antiqua" pitchFamily="18" charset="0"/>
              </a:rPr>
              <a:t>C’est Lui qui nourrit toute chair</a:t>
            </a:r>
          </a:p>
          <a:p>
            <a:pPr algn="ctr"/>
            <a:r>
              <a:rPr lang="fr-FR" sz="2800" b="1" dirty="0">
                <a:solidFill>
                  <a:prstClr val="white"/>
                </a:solidFill>
                <a:latin typeface="Book Antiqua" pitchFamily="18" charset="0"/>
              </a:rPr>
              <a:t>Par Sa grande compassion</a:t>
            </a:r>
          </a:p>
        </p:txBody>
      </p:sp>
      <p:sp>
        <p:nvSpPr>
          <p:cNvPr id="20" name="ZoneTexte 19">
            <a:extLst>
              <a:ext uri="{FF2B5EF4-FFF2-40B4-BE49-F238E27FC236}">
                <a16:creationId xmlns:a16="http://schemas.microsoft.com/office/drawing/2014/main" id="{0D1484FE-4542-FB4B-D7AD-FDA2E57ADA4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3B2B0D0-7A2A-3D85-95C7-FE453A3763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8742167"/>
      </p:ext>
    </p:extLst>
  </p:cSld>
  <p:clrMapOvr>
    <a:overrideClrMapping bg1="lt1" tx1="dk1" bg2="lt2" tx2="dk2" accent1="accent1" accent2="accent2" accent3="accent3" accent4="accent4" accent5="accent5" accent6="accent6" hlink="hlink" folHlink="folHlink"/>
  </p:clrMapOvr>
</p:sld>
</file>

<file path=ppt/slides/slide10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Af`amoni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nne`mno</a:t>
            </a:r>
            <a:r>
              <a:rPr lang="fr-FR" sz="2800" dirty="0">
                <a:solidFill>
                  <a:prstClr val="white"/>
                </a:solidFill>
                <a:latin typeface="CS Avva Shenouda" pitchFamily="34" charset="0"/>
              </a:rPr>
              <a:t>] @ `are]`</a:t>
            </a:r>
            <a:r>
              <a:rPr lang="fr-FR" sz="2800" dirty="0" err="1">
                <a:solidFill>
                  <a:prstClr val="white"/>
                </a:solidFill>
                <a:latin typeface="CS Avva Shenouda" pitchFamily="34" charset="0"/>
              </a:rPr>
              <a:t>erw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err="1">
                <a:solidFill>
                  <a:prstClr val="white"/>
                </a:solidFill>
                <a:latin typeface="CS Avva Shenouda" pitchFamily="34" charset="0"/>
              </a:rPr>
              <a:t>gar</a:t>
            </a:r>
            <a:r>
              <a:rPr lang="fr-FR" sz="2800">
                <a:solidFill>
                  <a:prstClr val="white"/>
                </a:solidFill>
                <a:latin typeface="CS Avva Shenouda" pitchFamily="34" charset="0"/>
              </a:rPr>
              <a:t> `N</a:t>
            </a:r>
            <a:r>
              <a:rPr lang="fr-FR" sz="2800" dirty="0" err="1">
                <a:solidFill>
                  <a:prstClr val="white"/>
                </a:solidFill>
                <a:latin typeface="CS Avva Shenouda" pitchFamily="34" charset="0"/>
              </a:rPr>
              <a:t>;of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Pcwtyr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مسك ثدييكِ </a:t>
            </a:r>
            <a:endParaRPr lang="fr-FR" sz="3300" dirty="0">
              <a:solidFill>
                <a:prstClr val="white"/>
              </a:solidFill>
            </a:endParaRPr>
          </a:p>
          <a:p>
            <a:pPr algn="just" rtl="1"/>
            <a:r>
              <a:rPr lang="ar-EG" sz="3300" dirty="0">
                <a:solidFill>
                  <a:prstClr val="white"/>
                </a:solidFill>
              </a:rPr>
              <a:t>وأرضعته اللبن </a:t>
            </a:r>
            <a:endParaRPr lang="fr-FR" sz="3300" dirty="0">
              <a:solidFill>
                <a:prstClr val="white"/>
              </a:solidFill>
            </a:endParaRPr>
          </a:p>
          <a:p>
            <a:pPr algn="just" rtl="1"/>
            <a:r>
              <a:rPr lang="ar-EG" sz="3300" dirty="0">
                <a:solidFill>
                  <a:prstClr val="white"/>
                </a:solidFill>
              </a:rPr>
              <a:t>لأنه هو إلهنا </a:t>
            </a:r>
            <a:endParaRPr lang="fr-FR" sz="3300" dirty="0">
              <a:solidFill>
                <a:prstClr val="white"/>
              </a:solidFill>
            </a:endParaRPr>
          </a:p>
          <a:p>
            <a:pPr algn="just" rtl="1"/>
            <a:r>
              <a:rPr lang="ar-EG" sz="3300" dirty="0">
                <a:solidFill>
                  <a:prstClr val="white"/>
                </a:solidFill>
              </a:rPr>
              <a:t>ومخلص كل أحد.</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Il S’approcha de ton sein</a:t>
            </a:r>
          </a:p>
          <a:p>
            <a:pPr algn="ctr"/>
            <a:r>
              <a:rPr lang="fr-FR" sz="2800" b="1" dirty="0">
                <a:solidFill>
                  <a:prstClr val="white"/>
                </a:solidFill>
                <a:latin typeface="Book Antiqua" pitchFamily="18" charset="0"/>
              </a:rPr>
              <a:t>Ainsi tu L’as allaité</a:t>
            </a:r>
          </a:p>
          <a:p>
            <a:pPr algn="ctr"/>
            <a:r>
              <a:rPr lang="fr-FR" sz="2800" b="1" dirty="0">
                <a:solidFill>
                  <a:prstClr val="white"/>
                </a:solidFill>
                <a:latin typeface="Book Antiqua" pitchFamily="18" charset="0"/>
              </a:rPr>
              <a:t>Parce qu’Il est notre Dieu</a:t>
            </a:r>
          </a:p>
          <a:p>
            <a:pPr algn="ctr"/>
            <a:r>
              <a:rPr lang="fr-FR" sz="2800" b="1" dirty="0">
                <a:solidFill>
                  <a:prstClr val="white"/>
                </a:solidFill>
                <a:latin typeface="Book Antiqua" pitchFamily="18" charset="0"/>
              </a:rPr>
              <a:t>Et Il est Sauveur de tous</a:t>
            </a:r>
          </a:p>
        </p:txBody>
      </p:sp>
      <p:sp>
        <p:nvSpPr>
          <p:cNvPr id="20" name="ZoneTexte 19">
            <a:extLst>
              <a:ext uri="{FF2B5EF4-FFF2-40B4-BE49-F238E27FC236}">
                <a16:creationId xmlns:a16="http://schemas.microsoft.com/office/drawing/2014/main" id="{B9D7D990-D699-8008-EF6B-E2EF989D889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45C6793D-0313-6A1E-4EE6-54AD26D6F4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5040408"/>
      </p:ext>
    </p:extLst>
  </p:cSld>
  <p:clrMapOvr>
    <a:overrideClrMapping bg1="lt1" tx1="dk1" bg2="lt2" tx2="dk2" accent1="accent1" accent2="accent2" accent3="accent3" accent4="accent4" accent5="accent5" accent6="accent6" hlink="hlink" folHlink="folHlink"/>
  </p:clrMapOvr>
</p:sld>
</file>

<file path=ppt/slides/slide10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pe;na`amoni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774617" cy="2123658"/>
          </a:xfrm>
          <a:prstGeom prst="rect">
            <a:avLst/>
          </a:prstGeom>
        </p:spPr>
        <p:txBody>
          <a:bodyPr wrap="square">
            <a:spAutoFit/>
          </a:bodyPr>
          <a:lstStyle/>
          <a:p>
            <a:pPr algn="just" rtl="1"/>
            <a:r>
              <a:rPr lang="ar-EG" sz="3300" dirty="0">
                <a:solidFill>
                  <a:prstClr val="white"/>
                </a:solidFill>
              </a:rPr>
              <a:t>هو يرعانا </a:t>
            </a:r>
            <a:endParaRPr lang="fr-FR" sz="3300" dirty="0">
              <a:solidFill>
                <a:prstClr val="white"/>
              </a:solidFill>
            </a:endParaRPr>
          </a:p>
          <a:p>
            <a:pPr algn="just" rtl="1"/>
            <a:r>
              <a:rPr lang="ar-EG" sz="3300" dirty="0">
                <a:solidFill>
                  <a:prstClr val="white"/>
                </a:solidFill>
              </a:rPr>
              <a:t>إلى أبد الأبد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601670" y="2859782"/>
            <a:ext cx="6048672" cy="1815882"/>
          </a:xfrm>
          <a:prstGeom prst="rect">
            <a:avLst/>
          </a:prstGeom>
        </p:spPr>
        <p:txBody>
          <a:bodyPr wrap="square">
            <a:spAutoFit/>
          </a:bodyPr>
          <a:lstStyle/>
          <a:p>
            <a:pPr algn="ctr"/>
            <a:r>
              <a:rPr lang="fr-FR" sz="2800" b="1" dirty="0">
                <a:solidFill>
                  <a:prstClr val="white"/>
                </a:solidFill>
                <a:latin typeface="Book Antiqua" pitchFamily="18" charset="0"/>
              </a:rPr>
              <a:t>C’est Lui qui prend soin de nous</a:t>
            </a:r>
          </a:p>
          <a:p>
            <a:pPr algn="ctr"/>
            <a:r>
              <a:rPr lang="fr-FR" sz="2800" b="1" dirty="0">
                <a:solidFill>
                  <a:prstClr val="white"/>
                </a:solidFill>
                <a:latin typeface="Book Antiqua" pitchFamily="18" charset="0"/>
              </a:rPr>
              <a:t>Pour toujours, éternellement</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E55C4430-F758-D4DC-91CB-7DE317B692B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D4E788C-CC24-0A9F-104B-9396E5ADA9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7549999"/>
      </p:ext>
    </p:extLst>
  </p:cSld>
  <p:clrMapOvr>
    <a:overrideClrMapping bg1="lt1" tx1="dk1" bg2="lt2" tx2="dk2" accent1="accent1" accent2="accent2" accent3="accent3" accent4="accent4" accent5="accent5" accent6="accent6" hlink="hlink" folHlink="folHlink"/>
  </p:clrMapOvr>
</p:sld>
</file>

<file path=ppt/slides/slide10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597ACAF1-4F95-22C1-44EA-B136909F4D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1CD2817-A25A-24DC-4D19-904F246831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2345937"/>
      </p:ext>
    </p:extLst>
  </p:cSld>
  <p:clrMapOvr>
    <a:overrideClrMapping bg1="lt1" tx1="dk1" bg2="lt2" tx2="dk2" accent1="accent1" accent2="accent2" accent3="accent3" accent4="accent4" accent5="accent5" accent6="accent6" hlink="hlink" folHlink="folHlink"/>
  </p:clrMapOvr>
</p:sld>
</file>

<file path=ppt/slides/slide10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Mariam @ ]</a:t>
            </a:r>
            <a:r>
              <a:rPr lang="fr-FR" sz="2800" dirty="0" err="1">
                <a:solidFill>
                  <a:prstClr val="white"/>
                </a:solidFill>
                <a:latin typeface="CS Avva Shenouda" pitchFamily="34" charset="0"/>
              </a:rPr>
              <a:t>macNou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ncaby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pikupoc</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pi`c;oinoufi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moumi</a:t>
            </a:r>
            <a:br>
              <a:rPr lang="fr-FR" sz="2800" dirty="0">
                <a:solidFill>
                  <a:prstClr val="white"/>
                </a:solidFill>
                <a:latin typeface="CS Avva Shenouda" pitchFamily="34" charset="0"/>
              </a:rPr>
            </a:b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nwnq</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أيتها العذراء مريم </a:t>
            </a:r>
            <a:endParaRPr lang="fr-FR" sz="3300" dirty="0">
              <a:solidFill>
                <a:prstClr val="white"/>
              </a:solidFill>
            </a:endParaRPr>
          </a:p>
          <a:p>
            <a:pPr algn="just" rtl="1"/>
            <a:r>
              <a:rPr lang="ar-EG" sz="3300" dirty="0">
                <a:solidFill>
                  <a:prstClr val="white"/>
                </a:solidFill>
              </a:rPr>
              <a:t>والدة الإله الحكيمة. </a:t>
            </a:r>
            <a:endParaRPr lang="fr-FR" sz="3300" dirty="0">
              <a:solidFill>
                <a:prstClr val="white"/>
              </a:solidFill>
            </a:endParaRPr>
          </a:p>
          <a:p>
            <a:pPr algn="just" rtl="1"/>
            <a:r>
              <a:rPr lang="ar-EG" sz="3300" dirty="0">
                <a:solidFill>
                  <a:prstClr val="white"/>
                </a:solidFill>
              </a:rPr>
              <a:t>بُستان العطر ينبوع </a:t>
            </a:r>
            <a:endParaRPr lang="fr-FR" sz="3300" dirty="0">
              <a:solidFill>
                <a:prstClr val="white"/>
              </a:solidFill>
            </a:endParaRPr>
          </a:p>
          <a:p>
            <a:pPr algn="just" rtl="1"/>
            <a:r>
              <a:rPr lang="ar-EG" sz="3300" dirty="0">
                <a:solidFill>
                  <a:prstClr val="white"/>
                </a:solidFill>
              </a:rPr>
              <a:t>ماء الحياة المقدس.</a:t>
            </a:r>
            <a:endParaRPr lang="fr-FR" sz="3300" dirty="0">
              <a:solidFill>
                <a:prstClr val="white"/>
              </a:solidFill>
            </a:endParaRPr>
          </a:p>
        </p:txBody>
      </p:sp>
      <p:sp>
        <p:nvSpPr>
          <p:cNvPr id="12" name="Rectangle 11"/>
          <p:cNvSpPr/>
          <p:nvPr/>
        </p:nvSpPr>
        <p:spPr>
          <a:xfrm>
            <a:off x="1601670" y="2916108"/>
            <a:ext cx="6048672" cy="1815882"/>
          </a:xfrm>
          <a:prstGeom prst="rect">
            <a:avLst/>
          </a:prstGeom>
        </p:spPr>
        <p:txBody>
          <a:bodyPr wrap="square">
            <a:spAutoFit/>
          </a:bodyPr>
          <a:lstStyle/>
          <a:p>
            <a:pPr algn="ctr"/>
            <a:r>
              <a:rPr lang="fr-FR" sz="2800" b="1" dirty="0">
                <a:solidFill>
                  <a:prstClr val="white"/>
                </a:solidFill>
                <a:latin typeface="Book Antiqua" pitchFamily="18" charset="0"/>
              </a:rPr>
              <a:t>Ô Vierge Marie, la sage</a:t>
            </a:r>
          </a:p>
          <a:p>
            <a:pPr algn="ctr"/>
            <a:r>
              <a:rPr lang="fr-FR" sz="2800" b="1" dirty="0">
                <a:solidFill>
                  <a:prstClr val="white"/>
                </a:solidFill>
                <a:latin typeface="Book Antiqua" pitchFamily="18" charset="0"/>
              </a:rPr>
              <a:t>Ô Marie Mère de Dieu</a:t>
            </a:r>
          </a:p>
          <a:p>
            <a:pPr algn="ctr"/>
            <a:r>
              <a:rPr lang="fr-FR" sz="2800" b="1" dirty="0">
                <a:solidFill>
                  <a:prstClr val="white"/>
                </a:solidFill>
                <a:latin typeface="Book Antiqua" pitchFamily="18" charset="0"/>
              </a:rPr>
              <a:t>Toi le jardin parfumé</a:t>
            </a:r>
          </a:p>
          <a:p>
            <a:pPr algn="ctr"/>
            <a:r>
              <a:rPr lang="fr-FR" sz="2800" b="1" dirty="0">
                <a:solidFill>
                  <a:prstClr val="white"/>
                </a:solidFill>
                <a:latin typeface="Book Antiqua" pitchFamily="18" charset="0"/>
              </a:rPr>
              <a:t>Sainte source d’eau de vie</a:t>
            </a:r>
          </a:p>
        </p:txBody>
      </p:sp>
      <p:sp>
        <p:nvSpPr>
          <p:cNvPr id="20" name="ZoneTexte 19">
            <a:extLst>
              <a:ext uri="{FF2B5EF4-FFF2-40B4-BE49-F238E27FC236}">
                <a16:creationId xmlns:a16="http://schemas.microsoft.com/office/drawing/2014/main" id="{13F65336-AB26-8FE5-1F88-6B69D9BE242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3ED0CA4-D609-893A-A20B-55AE2A0780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542839"/>
      </p:ext>
    </p:extLst>
  </p:cSld>
  <p:clrMapOvr>
    <a:overrideClrMapping bg1="lt1" tx1="dk1" bg2="lt2" tx2="dk2" accent1="accent1" accent2="accent2" accent3="accent3" accent4="accent4" accent5="accent5" accent6="accent6" hlink="hlink" folHlink="folHlink"/>
  </p:clrMapOvr>
</p:sld>
</file>

<file path=ppt/slides/slide10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pikarpoc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oikoumeny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afbel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metjaji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ebolharon</a:t>
            </a:r>
            <a:br>
              <a:rPr lang="fr-FR" sz="2800" dirty="0">
                <a:solidFill>
                  <a:prstClr val="white"/>
                </a:solidFill>
                <a:latin typeface="CS Avva Shenouda" pitchFamily="34" charset="0"/>
              </a:rPr>
            </a:b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afcemni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ntefhiryny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ثمرة بطنك </a:t>
            </a:r>
            <a:endParaRPr lang="fr-FR" sz="3300" dirty="0">
              <a:solidFill>
                <a:prstClr val="white"/>
              </a:solidFill>
            </a:endParaRPr>
          </a:p>
          <a:p>
            <a:pPr algn="just" rtl="1"/>
            <a:r>
              <a:rPr lang="ar-EG" sz="3300" dirty="0">
                <a:solidFill>
                  <a:prstClr val="white"/>
                </a:solidFill>
              </a:rPr>
              <a:t>أتى وخلص المسكونة </a:t>
            </a:r>
            <a:endParaRPr lang="fr-FR" sz="3300" dirty="0">
              <a:solidFill>
                <a:prstClr val="white"/>
              </a:solidFill>
            </a:endParaRPr>
          </a:p>
          <a:p>
            <a:pPr algn="just" rtl="1"/>
            <a:r>
              <a:rPr lang="ar-EG" sz="3300" dirty="0">
                <a:solidFill>
                  <a:prstClr val="white"/>
                </a:solidFill>
              </a:rPr>
              <a:t>ونقض العداوة عنا </a:t>
            </a:r>
            <a:endParaRPr lang="fr-FR" sz="3300" dirty="0">
              <a:solidFill>
                <a:prstClr val="white"/>
              </a:solidFill>
            </a:endParaRPr>
          </a:p>
          <a:p>
            <a:pPr algn="just" rtl="1"/>
            <a:r>
              <a:rPr lang="ar-EG" sz="3300" dirty="0">
                <a:solidFill>
                  <a:prstClr val="white"/>
                </a:solidFill>
              </a:rPr>
              <a:t>وقرر لنا سلامه.</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Car le Fruit de tes entrailles</a:t>
            </a:r>
          </a:p>
          <a:p>
            <a:pPr algn="ctr"/>
            <a:r>
              <a:rPr lang="fr-FR" sz="2800" b="1" dirty="0">
                <a:solidFill>
                  <a:prstClr val="white"/>
                </a:solidFill>
                <a:latin typeface="Book Antiqua" pitchFamily="18" charset="0"/>
              </a:rPr>
              <a:t>Est venu, sauva le monde</a:t>
            </a:r>
          </a:p>
          <a:p>
            <a:pPr algn="ctr"/>
            <a:r>
              <a:rPr lang="fr-FR" sz="2800" b="1" dirty="0">
                <a:solidFill>
                  <a:prstClr val="white"/>
                </a:solidFill>
                <a:latin typeface="Book Antiqua" pitchFamily="18" charset="0"/>
              </a:rPr>
              <a:t>Abolit l’inimitié</a:t>
            </a:r>
          </a:p>
          <a:p>
            <a:pPr algn="ctr"/>
            <a:r>
              <a:rPr lang="fr-FR" sz="2800" b="1" dirty="0">
                <a:solidFill>
                  <a:prstClr val="white"/>
                </a:solidFill>
                <a:latin typeface="Book Antiqua" pitchFamily="18" charset="0"/>
              </a:rPr>
              <a:t>Et nous accorda Sa paix</a:t>
            </a:r>
          </a:p>
        </p:txBody>
      </p:sp>
      <p:sp>
        <p:nvSpPr>
          <p:cNvPr id="20" name="ZoneTexte 19">
            <a:extLst>
              <a:ext uri="{FF2B5EF4-FFF2-40B4-BE49-F238E27FC236}">
                <a16:creationId xmlns:a16="http://schemas.microsoft.com/office/drawing/2014/main" id="{F603B982-38CA-1E1A-3057-A656AB873D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E11F5F6-2F98-7FF5-77C8-44F7484290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6402217"/>
      </p:ext>
    </p:extLst>
  </p:cSld>
  <p:clrMapOvr>
    <a:overrideClrMapping bg1="lt1" tx1="dk1" bg2="lt2" tx2="dk2" accent1="accent1" accent2="accent2" accent3="accent3" accent4="accent4" accent5="accent5" accent6="accent6" hlink="hlink" folHlink="folHlink"/>
  </p:clrMapOvr>
</p:sld>
</file>

<file path=ppt/slides/slide10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a:solidFill>
                  <a:prstClr val="white"/>
                </a:solidFill>
                <a:latin typeface="CS Avva Shenouda" pitchFamily="34" charset="0"/>
              </a:rPr>
              <a:t>¿ `Ebolhiten </a:t>
            </a:r>
            <a:r>
              <a:rPr lang="fr-FR" sz="2800" dirty="0" err="1">
                <a:solidFill>
                  <a:prstClr val="white"/>
                </a:solidFill>
                <a:latin typeface="CS Avva Shenouda" pitchFamily="34" charset="0"/>
              </a:rPr>
              <a:t>pef`ctauroc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tefanactacic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aftac;o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nkecop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epiparadicoc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مِن قبل صليبه </a:t>
            </a:r>
            <a:endParaRPr lang="fr-FR" sz="3300" dirty="0">
              <a:solidFill>
                <a:prstClr val="white"/>
              </a:solidFill>
            </a:endParaRPr>
          </a:p>
          <a:p>
            <a:pPr algn="just" rtl="1"/>
            <a:r>
              <a:rPr lang="ar-EG" sz="3300" dirty="0">
                <a:solidFill>
                  <a:prstClr val="white"/>
                </a:solidFill>
              </a:rPr>
              <a:t>وقيامته المقدسة </a:t>
            </a:r>
            <a:endParaRPr lang="fr-FR" sz="3300" dirty="0">
              <a:solidFill>
                <a:prstClr val="white"/>
              </a:solidFill>
            </a:endParaRPr>
          </a:p>
          <a:p>
            <a:pPr algn="just" rtl="1"/>
            <a:r>
              <a:rPr lang="ar-EG" sz="3300" dirty="0">
                <a:solidFill>
                  <a:prstClr val="white"/>
                </a:solidFill>
              </a:rPr>
              <a:t>رد الإنسان مرة أخرى </a:t>
            </a:r>
            <a:endParaRPr lang="fr-FR" sz="3300" dirty="0">
              <a:solidFill>
                <a:prstClr val="white"/>
              </a:solidFill>
            </a:endParaRPr>
          </a:p>
          <a:p>
            <a:pPr algn="just" rtl="1"/>
            <a:r>
              <a:rPr lang="ar-EG" sz="3300" dirty="0">
                <a:solidFill>
                  <a:prstClr val="white"/>
                </a:solidFill>
              </a:rPr>
              <a:t>إلى الفردوس.</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Car c’est bien de par Sa croix</a:t>
            </a:r>
          </a:p>
          <a:p>
            <a:pPr algn="ctr"/>
            <a:r>
              <a:rPr lang="fr-FR" sz="2800" b="1" dirty="0">
                <a:solidFill>
                  <a:prstClr val="white"/>
                </a:solidFill>
                <a:latin typeface="Book Antiqua" pitchFamily="18" charset="0"/>
              </a:rPr>
              <a:t>Et Sa sainte résurrection</a:t>
            </a:r>
          </a:p>
          <a:p>
            <a:pPr algn="ctr"/>
            <a:r>
              <a:rPr lang="fr-FR" sz="2800" b="1" dirty="0">
                <a:solidFill>
                  <a:prstClr val="white"/>
                </a:solidFill>
                <a:latin typeface="Book Antiqua" pitchFamily="18" charset="0"/>
              </a:rPr>
              <a:t>Qu’Il a ramené les hommes</a:t>
            </a:r>
          </a:p>
          <a:p>
            <a:pPr algn="ctr"/>
            <a:r>
              <a:rPr lang="fr-FR" sz="2800" b="1" dirty="0">
                <a:solidFill>
                  <a:prstClr val="white"/>
                </a:solidFill>
                <a:latin typeface="Book Antiqua" pitchFamily="18" charset="0"/>
              </a:rPr>
              <a:t>A nouveau au paradis</a:t>
            </a:r>
          </a:p>
        </p:txBody>
      </p:sp>
      <p:sp>
        <p:nvSpPr>
          <p:cNvPr id="20" name="ZoneTexte 19">
            <a:extLst>
              <a:ext uri="{FF2B5EF4-FFF2-40B4-BE49-F238E27FC236}">
                <a16:creationId xmlns:a16="http://schemas.microsoft.com/office/drawing/2014/main" id="{7183E71A-213E-927C-F2A9-658178FF70E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0B50066A-369E-1187-2722-DFAA0996C5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7920009"/>
      </p:ext>
    </p:extLst>
  </p:cSld>
  <p:clrMapOvr>
    <a:overrideClrMapping bg1="lt1" tx1="dk1" bg2="lt2" tx2="dk2" accent1="accent1" accent2="accent2" accent3="accent3" accent4="accent4" accent5="accent5" accent6="accent6" hlink="hlink" folHlink="folHlink"/>
  </p:clrMapOvr>
</p:sld>
</file>

<file path=ppt/slides/slide10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44100"/>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C083165E-7F4B-0194-C93B-2B295E39B7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6CCB9E5-6CAA-CEF2-D009-00167D09401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4940694"/>
      </p:ext>
    </p:extLst>
  </p:cSld>
  <p:clrMapOvr>
    <a:overrideClrMapping bg1="lt1" tx1="dk1" bg2="lt2" tx2="dk2" accent1="accent1" accent2="accent2" accent3="accent3" accent4="accent4" accent5="accent5" accent6="accent6" hlink="hlink" folHlink="folHlink"/>
  </p:clrMapOvr>
</p:sld>
</file>

<file path=ppt/slides/slide10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Mariam @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metrwmi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أيتها العذراء مريم </a:t>
            </a:r>
            <a:endParaRPr lang="fr-FR" sz="3300" dirty="0">
              <a:solidFill>
                <a:prstClr val="white"/>
              </a:solidFill>
            </a:endParaRPr>
          </a:p>
          <a:p>
            <a:pPr algn="just" rtl="1"/>
            <a:r>
              <a:rPr lang="ar-EG" sz="3300" dirty="0">
                <a:solidFill>
                  <a:prstClr val="white"/>
                </a:solidFill>
              </a:rPr>
              <a:t>والده الإله القديسة </a:t>
            </a:r>
            <a:endParaRPr lang="fr-FR" sz="3300" dirty="0">
              <a:solidFill>
                <a:prstClr val="white"/>
              </a:solidFill>
            </a:endParaRPr>
          </a:p>
          <a:p>
            <a:pPr algn="just" rtl="1"/>
            <a:r>
              <a:rPr lang="ar-EG" sz="3300" dirty="0">
                <a:solidFill>
                  <a:prstClr val="white"/>
                </a:solidFill>
              </a:rPr>
              <a:t>الشفيعة الأمينة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لجنس البشر.</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Ô Sainte Vierge Marie</a:t>
            </a:r>
          </a:p>
          <a:p>
            <a:pPr algn="ctr"/>
            <a:r>
              <a:rPr lang="fr-FR" sz="2800" b="1" dirty="0">
                <a:solidFill>
                  <a:prstClr val="white"/>
                </a:solidFill>
                <a:latin typeface="Book Antiqua" pitchFamily="18" charset="0"/>
              </a:rPr>
              <a:t>Ô Marie, Mère de Dieu</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Pour le genre des humains</a:t>
            </a:r>
          </a:p>
        </p:txBody>
      </p:sp>
      <p:sp>
        <p:nvSpPr>
          <p:cNvPr id="20" name="ZoneTexte 19">
            <a:extLst>
              <a:ext uri="{FF2B5EF4-FFF2-40B4-BE49-F238E27FC236}">
                <a16:creationId xmlns:a16="http://schemas.microsoft.com/office/drawing/2014/main" id="{30F0A7B4-6EFB-D11C-42E2-E05E8FA6734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02138D29-E0FE-DF41-0229-6AFE42170D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7316636"/>
      </p:ext>
    </p:extLst>
  </p:cSld>
  <p:clrMapOvr>
    <a:overrideClrMapping bg1="lt1" tx1="dk1" bg2="lt2" tx2="dk2" accent1="accent1" accent2="accent2" accent3="accent3" accent4="accent4" accent5="accent5" accent6="accent6" hlink="hlink" folHlink="folHlink"/>
  </p:clrMapOvr>
</p:sld>
</file>

<file path=ppt/slides/slide10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vyetare`jvof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hopoc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ntefer`hmot</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mpi,w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اشفعي فينا </a:t>
            </a:r>
            <a:endParaRPr lang="fr-FR" sz="3300" dirty="0">
              <a:solidFill>
                <a:prstClr val="white"/>
              </a:solidFill>
            </a:endParaRPr>
          </a:p>
          <a:p>
            <a:pPr algn="just" rtl="1"/>
            <a:r>
              <a:rPr lang="ar-EG" sz="3300" dirty="0">
                <a:solidFill>
                  <a:prstClr val="white"/>
                </a:solidFill>
              </a:rPr>
              <a:t>أمام المسيح الذى ولدته </a:t>
            </a:r>
            <a:endParaRPr lang="fr-FR" sz="3300" dirty="0">
              <a:solidFill>
                <a:prstClr val="white"/>
              </a:solidFill>
            </a:endParaRPr>
          </a:p>
          <a:p>
            <a:pPr algn="just" rtl="1"/>
            <a:r>
              <a:rPr lang="ar-EG" sz="3300" dirty="0">
                <a:solidFill>
                  <a:prstClr val="white"/>
                </a:solidFill>
              </a:rPr>
              <a:t>لكى يُنعم علينا </a:t>
            </a:r>
            <a:endParaRPr lang="fr-FR" sz="3300" dirty="0">
              <a:solidFill>
                <a:prstClr val="white"/>
              </a:solidFill>
            </a:endParaRPr>
          </a:p>
          <a:p>
            <a:pPr algn="just" rtl="1"/>
            <a:r>
              <a:rPr lang="ar-EG" sz="3300" dirty="0">
                <a:solidFill>
                  <a:prstClr val="white"/>
                </a:solidFill>
              </a:rPr>
              <a:t>بمغفرة خطايانا.</a:t>
            </a:r>
            <a:endParaRPr lang="fr-FR" sz="3300" dirty="0">
              <a:solidFill>
                <a:prstClr val="white"/>
              </a:solidFill>
            </a:endParaRPr>
          </a:p>
        </p:txBody>
      </p:sp>
      <p:sp>
        <p:nvSpPr>
          <p:cNvPr id="12" name="Rectangle 11"/>
          <p:cNvSpPr/>
          <p:nvPr/>
        </p:nvSpPr>
        <p:spPr>
          <a:xfrm>
            <a:off x="1601670" y="2931790"/>
            <a:ext cx="6048672" cy="1815882"/>
          </a:xfrm>
          <a:prstGeom prst="rect">
            <a:avLst/>
          </a:prstGeom>
        </p:spPr>
        <p:txBody>
          <a:bodyPr wrap="square">
            <a:spAutoFit/>
          </a:bodyPr>
          <a:lstStyle/>
          <a:p>
            <a:pPr algn="ctr"/>
            <a:r>
              <a:rPr lang="fr-FR" sz="2800" b="1" dirty="0">
                <a:solidFill>
                  <a:prstClr val="white"/>
                </a:solidFill>
                <a:latin typeface="Book Antiqua" pitchFamily="18" charset="0"/>
              </a:rPr>
              <a:t>Intercède pour nous devant</a:t>
            </a:r>
          </a:p>
          <a:p>
            <a:pPr algn="ctr"/>
            <a:r>
              <a:rPr lang="fr-FR" sz="2800" b="1" dirty="0">
                <a:solidFill>
                  <a:prstClr val="white"/>
                </a:solidFill>
                <a:latin typeface="Book Antiqua" pitchFamily="18" charset="0"/>
              </a:rPr>
              <a:t>Le Christ que tu enfantas </a:t>
            </a:r>
          </a:p>
          <a:p>
            <a:pPr algn="ctr"/>
            <a:r>
              <a:rPr lang="fr-FR" sz="2800" b="1" dirty="0">
                <a:solidFill>
                  <a:prstClr val="white"/>
                </a:solidFill>
                <a:latin typeface="Book Antiqua" pitchFamily="18" charset="0"/>
              </a:rPr>
              <a:t>Pour qu’Il nous accorde la</a:t>
            </a:r>
          </a:p>
          <a:p>
            <a:pPr algn="ctr"/>
            <a:r>
              <a:rPr lang="fr-FR" sz="2800" b="1" dirty="0">
                <a:solidFill>
                  <a:prstClr val="white"/>
                </a:solidFill>
                <a:latin typeface="Book Antiqua" pitchFamily="18" charset="0"/>
              </a:rPr>
              <a:t>Rémission de nos péchés</a:t>
            </a:r>
          </a:p>
        </p:txBody>
      </p:sp>
      <p:sp>
        <p:nvSpPr>
          <p:cNvPr id="20" name="ZoneTexte 19">
            <a:extLst>
              <a:ext uri="{FF2B5EF4-FFF2-40B4-BE49-F238E27FC236}">
                <a16:creationId xmlns:a16="http://schemas.microsoft.com/office/drawing/2014/main" id="{5176305E-250B-370B-C50E-1E5E393015D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596A734-E449-2C6E-ABF0-5B5CE71C23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1476214"/>
      </p:ext>
    </p:extLst>
  </p:cSld>
  <p:clrMapOvr>
    <a:overrideClrMapping bg1="lt1" tx1="dk1" bg2="lt2" tx2="dk2" accent1="accent1" accent2="accent2" accent3="accent3" accent4="accent4" accent5="accent5" accent6="accent6" hlink="hlink" folHlink="folHlink"/>
  </p:clrMapOvr>
</p:sld>
</file>

<file path=ppt/slides/slide10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362C837B-2E06-EA7B-C636-6F93E83B624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40C7501-1648-5494-BB02-8B27A0CB21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0861019"/>
      </p:ext>
    </p:extLst>
  </p:cSld>
  <p:clrMapOvr>
    <a:overrideClrMapping bg1="lt1" tx1="dk1" bg2="lt2" tx2="dk2" accent1="accent1" accent2="accent2" accent3="accent3" accent4="accent4" accent5="accent5" accent6="accent6" hlink="hlink" folHlink="folHlink"/>
  </p:clrMapOvr>
</p:sld>
</file>

<file path=ppt/slides/slide10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Mariam @ </a:t>
            </a:r>
            <a:r>
              <a:rPr lang="fr-FR" sz="2800" dirty="0" err="1">
                <a:solidFill>
                  <a:prstClr val="white"/>
                </a:solidFill>
                <a:latin typeface="CS Avva Shenouda" pitchFamily="34" charset="0"/>
              </a:rPr>
              <a:t>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piervei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paacpacmoc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pet`emi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العذراء مريم </a:t>
            </a:r>
            <a:endParaRPr lang="fr-FR" sz="3300" dirty="0">
              <a:solidFill>
                <a:prstClr val="white"/>
              </a:solidFill>
            </a:endParaRPr>
          </a:p>
          <a:p>
            <a:pPr algn="just" rtl="1"/>
            <a:r>
              <a:rPr lang="ar-EG" sz="3300" dirty="0">
                <a:solidFill>
                  <a:prstClr val="white"/>
                </a:solidFill>
              </a:rPr>
              <a:t>تصرخ فى الهيكل </a:t>
            </a:r>
            <a:endParaRPr lang="fr-FR" sz="3300" dirty="0">
              <a:solidFill>
                <a:prstClr val="white"/>
              </a:solidFill>
            </a:endParaRPr>
          </a:p>
          <a:p>
            <a:pPr algn="just" rtl="1"/>
            <a:r>
              <a:rPr lang="ar-EG" sz="3300" dirty="0">
                <a:solidFill>
                  <a:prstClr val="white"/>
                </a:solidFill>
              </a:rPr>
              <a:t>قائلة سلامى أنا </a:t>
            </a:r>
            <a:endParaRPr lang="fr-FR" sz="3300" dirty="0">
              <a:solidFill>
                <a:prstClr val="white"/>
              </a:solidFill>
            </a:endParaRPr>
          </a:p>
          <a:p>
            <a:pPr algn="just" rtl="1"/>
            <a:r>
              <a:rPr lang="ar-EG" sz="3300" dirty="0">
                <a:solidFill>
                  <a:prstClr val="white"/>
                </a:solidFill>
              </a:rPr>
              <a:t>يَعلمهُ الله.</a:t>
            </a:r>
            <a:endParaRPr lang="fr-FR" sz="3300" dirty="0">
              <a:solidFill>
                <a:prstClr val="white"/>
              </a:solidFill>
            </a:endParaRPr>
          </a:p>
        </p:txBody>
      </p:sp>
      <p:sp>
        <p:nvSpPr>
          <p:cNvPr id="12" name="Rectangle 11"/>
          <p:cNvSpPr/>
          <p:nvPr/>
        </p:nvSpPr>
        <p:spPr>
          <a:xfrm>
            <a:off x="1547664" y="2931790"/>
            <a:ext cx="6102678" cy="1815882"/>
          </a:xfrm>
          <a:prstGeom prst="rect">
            <a:avLst/>
          </a:prstGeom>
        </p:spPr>
        <p:txBody>
          <a:bodyPr wrap="square">
            <a:spAutoFit/>
          </a:bodyPr>
          <a:lstStyle/>
          <a:p>
            <a:pPr algn="ctr"/>
            <a:r>
              <a:rPr lang="fr-FR" sz="2800" b="1" dirty="0">
                <a:solidFill>
                  <a:prstClr val="white"/>
                </a:solidFill>
                <a:latin typeface="Book Antiqua" pitchFamily="18" charset="0"/>
              </a:rPr>
              <a:t>La Sainte Vierge Marie</a:t>
            </a:r>
          </a:p>
          <a:p>
            <a:pPr algn="ctr"/>
            <a:r>
              <a:rPr lang="fr-FR" sz="2800" b="1" dirty="0">
                <a:solidFill>
                  <a:prstClr val="white"/>
                </a:solidFill>
                <a:latin typeface="Book Antiqua" pitchFamily="18" charset="0"/>
              </a:rPr>
              <a:t>S’est écriée dans le temple</a:t>
            </a:r>
          </a:p>
          <a:p>
            <a:pPr algn="ctr"/>
            <a:r>
              <a:rPr lang="fr-FR" sz="2800" b="1" dirty="0">
                <a:solidFill>
                  <a:prstClr val="white"/>
                </a:solidFill>
                <a:latin typeface="Book Antiqua" pitchFamily="18" charset="0"/>
              </a:rPr>
              <a:t>S’est écriée en disant :</a:t>
            </a:r>
          </a:p>
          <a:p>
            <a:pPr algn="ctr"/>
            <a:r>
              <a:rPr lang="fr-FR" sz="2800" b="1" dirty="0">
                <a:solidFill>
                  <a:prstClr val="white"/>
                </a:solidFill>
                <a:latin typeface="Book Antiqua" pitchFamily="18" charset="0"/>
              </a:rPr>
              <a:t>« Mon salut, Dieu le connait »</a:t>
            </a:r>
          </a:p>
        </p:txBody>
      </p:sp>
      <p:sp>
        <p:nvSpPr>
          <p:cNvPr id="20" name="ZoneTexte 19">
            <a:extLst>
              <a:ext uri="{FF2B5EF4-FFF2-40B4-BE49-F238E27FC236}">
                <a16:creationId xmlns:a16="http://schemas.microsoft.com/office/drawing/2014/main" id="{0B9CF240-BDAF-8883-7682-1EBA631317C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9056FB5-4D5C-BCB6-D261-9FCC7F72E9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2659158"/>
      </p:ext>
    </p:extLst>
  </p:cSld>
  <p:clrMapOvr>
    <a:overrideClrMapping bg1="lt1" tx1="dk1" bg2="lt2" tx2="dk2" accent1="accent1" accent2="accent2" accent3="accent3" accent4="accent4" accent5="accent5" accent6="accent6" hlink="hlink" folHlink="folHlink"/>
  </p:clrMapOvr>
</p:sld>
</file>

<file path=ppt/slides/slide10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hli</a:t>
            </a:r>
            <a:r>
              <a:rPr lang="fr-FR" sz="2800" dirty="0">
                <a:solidFill>
                  <a:prstClr val="white"/>
                </a:solidFill>
                <a:latin typeface="CS Avva Shenouda" pitchFamily="34" charset="0"/>
              </a:rPr>
              <a:t> an @ `</a:t>
            </a:r>
            <a:r>
              <a:rPr lang="fr-FR" sz="2800" dirty="0" err="1">
                <a:solidFill>
                  <a:prstClr val="white"/>
                </a:solidFill>
                <a:latin typeface="CS Avva Shenouda" pitchFamily="34" charset="0"/>
              </a:rPr>
              <a:t>ebyl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efhisennoufi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nourasi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لأنى لا أعرف شيئاً </a:t>
            </a:r>
            <a:endParaRPr lang="fr-FR" sz="3300" dirty="0">
              <a:solidFill>
                <a:prstClr val="white"/>
              </a:solidFill>
            </a:endParaRPr>
          </a:p>
          <a:p>
            <a:pPr algn="just" rtl="1"/>
            <a:r>
              <a:rPr lang="ar-EG" sz="3300" dirty="0">
                <a:solidFill>
                  <a:prstClr val="white"/>
                </a:solidFill>
              </a:rPr>
              <a:t>سوى صوت الملاك </a:t>
            </a:r>
            <a:endParaRPr lang="fr-FR" sz="3300" dirty="0">
              <a:solidFill>
                <a:prstClr val="white"/>
              </a:solidFill>
            </a:endParaRPr>
          </a:p>
          <a:p>
            <a:pPr algn="just" rtl="1"/>
            <a:r>
              <a:rPr lang="ar-EG" sz="3300" dirty="0" err="1">
                <a:solidFill>
                  <a:prstClr val="white"/>
                </a:solidFill>
              </a:rPr>
              <a:t>يبشرنى</a:t>
            </a:r>
            <a:r>
              <a:rPr lang="ar-EG" sz="3300" dirty="0">
                <a:solidFill>
                  <a:prstClr val="white"/>
                </a:solidFill>
              </a:rPr>
              <a:t> بفرح </a:t>
            </a:r>
            <a:endParaRPr lang="fr-FR" sz="3300" dirty="0">
              <a:solidFill>
                <a:prstClr val="white"/>
              </a:solidFill>
            </a:endParaRPr>
          </a:p>
          <a:p>
            <a:pPr algn="just" rtl="1"/>
            <a:r>
              <a:rPr lang="ar-EG" sz="3300" dirty="0">
                <a:solidFill>
                  <a:prstClr val="white"/>
                </a:solidFill>
              </a:rPr>
              <a:t>آتٍ إلي من السماء.</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 Je ne connais d’autre voix</a:t>
            </a:r>
          </a:p>
          <a:p>
            <a:pPr algn="ctr"/>
            <a:r>
              <a:rPr lang="fr-FR" sz="2800" b="1" dirty="0">
                <a:solidFill>
                  <a:prstClr val="white"/>
                </a:solidFill>
                <a:latin typeface="Book Antiqua" pitchFamily="18" charset="0"/>
              </a:rPr>
              <a:t>Que celle de l’ange qui</a:t>
            </a:r>
          </a:p>
          <a:p>
            <a:pPr algn="ctr"/>
            <a:r>
              <a:rPr lang="fr-FR" sz="2800" b="1" dirty="0">
                <a:solidFill>
                  <a:prstClr val="white"/>
                </a:solidFill>
                <a:latin typeface="Book Antiqua" pitchFamily="18" charset="0"/>
              </a:rPr>
              <a:t>M’annonça la joie qui vient</a:t>
            </a:r>
          </a:p>
          <a:p>
            <a:pPr algn="ctr"/>
            <a:r>
              <a:rPr lang="fr-FR" sz="2800" b="1" dirty="0">
                <a:solidFill>
                  <a:prstClr val="white"/>
                </a:solidFill>
                <a:latin typeface="Book Antiqua" pitchFamily="18" charset="0"/>
              </a:rPr>
              <a:t>Jusqu’à moi depuis le ciel »</a:t>
            </a:r>
          </a:p>
        </p:txBody>
      </p:sp>
      <p:sp>
        <p:nvSpPr>
          <p:cNvPr id="20" name="ZoneTexte 19">
            <a:extLst>
              <a:ext uri="{FF2B5EF4-FFF2-40B4-BE49-F238E27FC236}">
                <a16:creationId xmlns:a16="http://schemas.microsoft.com/office/drawing/2014/main" id="{7145A96E-FB95-F33F-8DAA-27ECE8750B7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79DD54D-5B94-1A66-69ED-BCEF159FDC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773196"/>
      </p:ext>
    </p:extLst>
  </p:cSld>
  <p:clrMapOvr>
    <a:overrideClrMapping bg1="lt1" tx1="dk1" bg2="lt2" tx2="dk2" accent1="accent1" accent2="accent2" accent3="accent3" accent4="accent4" accent5="accent5" accent6="accent6" hlink="hlink" folHlink="folHlink"/>
  </p:clrMapOvr>
</p:sld>
</file>

<file path=ppt/slides/slide10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أخذ الذي لنا </a:t>
            </a:r>
            <a:endParaRPr lang="fr-FR" sz="3300" dirty="0">
              <a:solidFill>
                <a:prstClr val="white"/>
              </a:solidFill>
            </a:endParaRPr>
          </a:p>
          <a:p>
            <a:pPr algn="just" rtl="1"/>
            <a:r>
              <a:rPr lang="ar-EG" sz="3300" dirty="0">
                <a:solidFill>
                  <a:prstClr val="white"/>
                </a:solidFill>
              </a:rPr>
              <a:t>وأعطانا الذي له </a:t>
            </a:r>
            <a:endParaRPr lang="fr-FR" sz="3300" dirty="0">
              <a:solidFill>
                <a:prstClr val="white"/>
              </a:solidFill>
            </a:endParaRPr>
          </a:p>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Il prit ce qui est à nous</a:t>
            </a:r>
          </a:p>
          <a:p>
            <a:pPr algn="ctr"/>
            <a:r>
              <a:rPr lang="fr-FR" sz="2800" b="1" dirty="0">
                <a:solidFill>
                  <a:prstClr val="white"/>
                </a:solidFill>
                <a:latin typeface="Book Antiqua" pitchFamily="18" charset="0"/>
              </a:rPr>
              <a:t>Nous donna ce qui est Sien</a:t>
            </a:r>
          </a:p>
          <a:p>
            <a:pPr algn="ctr"/>
            <a:r>
              <a:rPr lang="fr-FR" sz="2800" b="1" dirty="0">
                <a:solidFill>
                  <a:prstClr val="white"/>
                </a:solidFill>
                <a:latin typeface="Book Antiqua" pitchFamily="18" charset="0"/>
              </a:rPr>
              <a:t>Louons-Le, glorifions-Le</a:t>
            </a:r>
          </a:p>
          <a:p>
            <a:pPr algn="ctr"/>
            <a:r>
              <a:rPr lang="fr-FR" sz="2800"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0CE16CA8-EF74-1CEB-6983-50BF51B01A9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`n}</a:t>
            </a:r>
            <a:r>
              <a:rPr lang="fr-FR" sz="1200" dirty="0" err="1">
                <a:solidFill>
                  <a:prstClr val="white"/>
                </a:solidFill>
                <a:latin typeface="CS Avva Shenouda" pitchFamily="34" charset="0"/>
              </a:rPr>
              <a:t>parackeu`i</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endParaRPr lang="fr-FR" sz="12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EF63A9F-46AB-EA27-AC90-9C267B491E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0906002"/>
      </p:ext>
    </p:extLst>
  </p:cSld>
  <p:clrMapOvr>
    <a:overrideClrMapping bg1="lt1" tx1="dk1" bg2="lt2" tx2="dk2" accent1="accent1" accent2="accent2" accent3="accent3" accent4="accent4" accent5="accent5" accent6="accent6" hlink="hlink" folHlink="folHlink"/>
  </p:clrMapOvr>
</p:sld>
</file>

<file path=ppt/slides/slide10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Batoc</a:t>
            </a:r>
            <a:endParaRPr lang="fr-FR" sz="3750" dirty="0">
              <a:solidFill>
                <a:prstClr val="white"/>
              </a:solidFill>
              <a:latin typeface="CS Avva Shenouda" pitchFamily="34" charset="0"/>
            </a:endParaRPr>
          </a:p>
        </p:txBody>
      </p:sp>
      <p:sp>
        <p:nvSpPr>
          <p:cNvPr id="7" name="Rectangle 6"/>
          <p:cNvSpPr/>
          <p:nvPr/>
        </p:nvSpPr>
        <p:spPr>
          <a:xfrm>
            <a:off x="1331640" y="2969389"/>
            <a:ext cx="6426714" cy="1338828"/>
          </a:xfrm>
          <a:prstGeom prst="rect">
            <a:avLst/>
          </a:prstGeom>
        </p:spPr>
        <p:txBody>
          <a:bodyPr wrap="square">
            <a:spAutoFit/>
          </a:bodyPr>
          <a:lstStyle/>
          <a:p>
            <a:pPr algn="ctr"/>
            <a:r>
              <a:rPr lang="fr-FR" sz="4050" b="1" dirty="0">
                <a:solidFill>
                  <a:prstClr val="white"/>
                </a:solidFill>
                <a:latin typeface="Book Antiqua" pitchFamily="18" charset="0"/>
              </a:rPr>
              <a:t> Explication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pour la théotokie du vendredi</a:t>
            </a:r>
          </a:p>
        </p:txBody>
      </p:sp>
      <p:sp>
        <p:nvSpPr>
          <p:cNvPr id="17" name="ZoneTexte 16">
            <a:extLst>
              <a:ext uri="{FF2B5EF4-FFF2-40B4-BE49-F238E27FC236}">
                <a16:creationId xmlns:a16="http://schemas.microsoft.com/office/drawing/2014/main" id="{A65E0A09-2014-965A-5B65-13CBC9B2FB2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18" name="ZoneTexte 17">
            <a:hlinkClick r:id="rId2" action="ppaction://hlinksldjump"/>
            <a:extLst>
              <a:ext uri="{FF2B5EF4-FFF2-40B4-BE49-F238E27FC236}">
                <a16:creationId xmlns:a16="http://schemas.microsoft.com/office/drawing/2014/main" id="{036829B0-3747-9323-7A55-D7D14D4917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4516495"/>
      </p:ext>
    </p:extLst>
  </p:cSld>
  <p:clrMapOvr>
    <a:overrideClrMapping bg1="lt1" tx1="dk1" bg2="lt2" tx2="dk2" accent1="accent1" accent2="accent2" accent3="accent3" accent4="accent4" accent5="accent5" accent6="accent6" hlink="hlink" folHlink="folHlink"/>
  </p:clrMapOvr>
</p:sld>
</file>

<file path=ppt/slides/slide10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08512" cy="1815882"/>
          </a:xfrm>
          <a:prstGeom prst="rect">
            <a:avLst/>
          </a:prstGeom>
        </p:spPr>
        <p:txBody>
          <a:bodyPr wrap="square">
            <a:spAutoFit/>
          </a:bodyPr>
          <a:lstStyle/>
          <a:p>
            <a:pPr algn="just"/>
            <a:r>
              <a:rPr lang="fr-FR" sz="2800" dirty="0" err="1">
                <a:solidFill>
                  <a:prstClr val="white"/>
                </a:solidFill>
                <a:latin typeface="CS Avva Shenouda" pitchFamily="34" charset="0"/>
              </a:rPr>
              <a:t>Ainamou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nim</a:t>
            </a:r>
            <a:r>
              <a:rPr lang="fr-FR" sz="2800" dirty="0">
                <a:solidFill>
                  <a:prstClr val="white"/>
                </a:solidFill>
                <a:latin typeface="CS Avva Shenouda" pitchFamily="34" charset="0"/>
              </a:rPr>
              <a:t> @ `w </a:t>
            </a:r>
            <a:r>
              <a:rPr lang="fr-FR" sz="2800">
                <a:solidFill>
                  <a:prstClr val="white"/>
                </a:solidFill>
                <a:latin typeface="CS Avva Shenouda" pitchFamily="34" charset="0"/>
              </a:rPr>
              <a:t>]pan`agi</a:t>
            </a:r>
            <a:r>
              <a:rPr lang="fr-FR" sz="2800" dirty="0" err="1">
                <a:solidFill>
                  <a:prstClr val="white"/>
                </a:solidFill>
                <a:latin typeface="CS Avva Shenouda" pitchFamily="34" charset="0"/>
              </a:rPr>
              <a: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br>
              <a:rPr lang="fr-FR" sz="2800" dirty="0">
                <a:solidFill>
                  <a:prstClr val="white"/>
                </a:solidFill>
                <a:latin typeface="CS Avva Shenouda" pitchFamily="34" charset="0"/>
              </a:rPr>
            </a:b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piat`stahof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a,writoc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بماذا أدعوك أيتها العذراء </a:t>
            </a:r>
            <a:endParaRPr lang="fr-FR" sz="3300" dirty="0">
              <a:solidFill>
                <a:prstClr val="white"/>
              </a:solidFill>
            </a:endParaRPr>
          </a:p>
          <a:p>
            <a:pPr algn="just" rtl="1"/>
            <a:r>
              <a:rPr lang="ar-EG" sz="3300" dirty="0">
                <a:solidFill>
                  <a:prstClr val="white"/>
                </a:solidFill>
              </a:rPr>
              <a:t>الكلية القداسة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حملت غير المدرك </a:t>
            </a:r>
            <a:endParaRPr lang="fr-FR" sz="3300" dirty="0">
              <a:solidFill>
                <a:prstClr val="white"/>
              </a:solidFill>
            </a:endParaRPr>
          </a:p>
          <a:p>
            <a:pPr algn="just" rtl="1"/>
            <a:r>
              <a:rPr lang="ar-EG" sz="3300" dirty="0">
                <a:solidFill>
                  <a:prstClr val="white"/>
                </a:solidFill>
              </a:rPr>
              <a:t>وغير المحوى أيضاً.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Comment pourrais-je te nommer</a:t>
            </a:r>
          </a:p>
          <a:p>
            <a:pPr algn="ctr"/>
            <a:r>
              <a:rPr lang="fr-FR" sz="2800" b="1" dirty="0">
                <a:solidFill>
                  <a:prstClr val="white"/>
                </a:solidFill>
                <a:latin typeface="Book Antiqua" pitchFamily="18" charset="0"/>
              </a:rPr>
              <a:t>Toi ô Vierge toute sainte</a:t>
            </a:r>
          </a:p>
          <a:p>
            <a:pPr algn="ctr"/>
            <a:r>
              <a:rPr lang="fr-FR" sz="2800" b="1" dirty="0">
                <a:solidFill>
                  <a:prstClr val="white"/>
                </a:solidFill>
                <a:latin typeface="Book Antiqua" pitchFamily="18" charset="0"/>
              </a:rPr>
              <a:t>Qui portas l’Inaccessible</a:t>
            </a:r>
          </a:p>
          <a:p>
            <a:pPr algn="ctr"/>
            <a:r>
              <a:rPr lang="fr-FR" sz="2800" b="1" dirty="0">
                <a:solidFill>
                  <a:prstClr val="white"/>
                </a:solidFill>
                <a:latin typeface="Book Antiqua" pitchFamily="18" charset="0"/>
              </a:rPr>
              <a:t>Et aussi l’Illimité</a:t>
            </a:r>
          </a:p>
        </p:txBody>
      </p:sp>
      <p:sp>
        <p:nvSpPr>
          <p:cNvPr id="20" name="ZoneTexte 19">
            <a:extLst>
              <a:ext uri="{FF2B5EF4-FFF2-40B4-BE49-F238E27FC236}">
                <a16:creationId xmlns:a16="http://schemas.microsoft.com/office/drawing/2014/main" id="{9823EA4E-5482-E421-0346-69511666143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CCB982CD-BDCF-4BF7-7280-CC1C131BC8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3719613"/>
      </p:ext>
    </p:extLst>
  </p:cSld>
  <p:clrMapOvr>
    <a:overrideClrMapping bg1="lt1" tx1="dk1" bg2="lt2" tx2="dk2" accent1="accent1" accent2="accent2" accent3="accent3" accent4="accent4" accent5="accent5" accent6="accent6" hlink="hlink" folHlink="folHlink"/>
  </p:clrMapOvr>
</p:sld>
</file>

<file path=ppt/slides/slide10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Ceos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neeuvomi`a</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yetcelcwl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areswpi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nouma`nswpi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covi`a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a:solidFill>
                  <a:prstClr val="white"/>
                </a:solidFill>
                <a:latin typeface="CS Avva Shenouda" pitchFamily="34" charset="0"/>
              </a:rPr>
              <a:t> `V</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تكثر مدائحك </a:t>
            </a:r>
            <a:endParaRPr lang="fr-FR" sz="3300" dirty="0">
              <a:solidFill>
                <a:prstClr val="white"/>
              </a:solidFill>
            </a:endParaRPr>
          </a:p>
          <a:p>
            <a:pPr algn="just" rtl="1"/>
            <a:r>
              <a:rPr lang="ar-EG" sz="3300" dirty="0">
                <a:solidFill>
                  <a:prstClr val="white"/>
                </a:solidFill>
              </a:rPr>
              <a:t>أيتها المزينة بكل كرامة. </a:t>
            </a:r>
            <a:endParaRPr lang="fr-FR" sz="3300" dirty="0">
              <a:solidFill>
                <a:prstClr val="white"/>
              </a:solidFill>
            </a:endParaRPr>
          </a:p>
          <a:p>
            <a:pPr algn="just" rtl="1"/>
            <a:r>
              <a:rPr lang="ar-EG" sz="3300" dirty="0">
                <a:solidFill>
                  <a:prstClr val="white"/>
                </a:solidFill>
              </a:rPr>
              <a:t>لأنك صرت مسكناً </a:t>
            </a:r>
            <a:endParaRPr lang="fr-FR" sz="3300" dirty="0">
              <a:solidFill>
                <a:prstClr val="white"/>
              </a:solidFill>
            </a:endParaRPr>
          </a:p>
          <a:p>
            <a:pPr algn="just" rtl="1"/>
            <a:r>
              <a:rPr lang="ar-EG" sz="3300" dirty="0">
                <a:solidFill>
                  <a:prstClr val="white"/>
                </a:solidFill>
              </a:rPr>
              <a:t>لحكمة الله.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Tes cantiques sont nombreux</a:t>
            </a:r>
          </a:p>
          <a:p>
            <a:pPr algn="ctr"/>
            <a:r>
              <a:rPr lang="fr-FR" sz="2800" b="1" dirty="0">
                <a:solidFill>
                  <a:prstClr val="white"/>
                </a:solidFill>
                <a:latin typeface="Book Antiqua" pitchFamily="18" charset="0"/>
              </a:rPr>
              <a:t>Toi ornée de tout honneur</a:t>
            </a:r>
          </a:p>
          <a:p>
            <a:pPr algn="ctr"/>
            <a:r>
              <a:rPr lang="fr-FR" sz="2800" b="1" dirty="0">
                <a:solidFill>
                  <a:prstClr val="white"/>
                </a:solidFill>
                <a:latin typeface="Book Antiqua" pitchFamily="18" charset="0"/>
              </a:rPr>
              <a:t>Car tu devins la demeure</a:t>
            </a:r>
          </a:p>
          <a:p>
            <a:pPr algn="ctr"/>
            <a:r>
              <a:rPr lang="fr-FR" sz="2800" b="1" dirty="0">
                <a:solidFill>
                  <a:prstClr val="white"/>
                </a:solidFill>
                <a:latin typeface="Book Antiqua" pitchFamily="18" charset="0"/>
              </a:rPr>
              <a:t>De la sagesse de Dieu</a:t>
            </a:r>
          </a:p>
        </p:txBody>
      </p:sp>
      <p:sp>
        <p:nvSpPr>
          <p:cNvPr id="20" name="ZoneTexte 19">
            <a:extLst>
              <a:ext uri="{FF2B5EF4-FFF2-40B4-BE49-F238E27FC236}">
                <a16:creationId xmlns:a16="http://schemas.microsoft.com/office/drawing/2014/main" id="{8314780E-B200-B752-1328-B869D521FF0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8E2B3968-3598-121A-BDA2-1440FD9E58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6847208"/>
      </p:ext>
    </p:extLst>
  </p:cSld>
  <p:clrMapOvr>
    <a:overrideClrMapping bg1="lt1" tx1="dk1" bg2="lt2" tx2="dk2" accent1="accent1" accent2="accent2" accent3="accent3" accent4="accent4" accent5="accent5" accent6="accent6" hlink="hlink" folHlink="folHlink"/>
  </p:clrMapOvr>
</p:sld>
</file>

<file path=ppt/slides/slide10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65516"/>
            <a:ext cx="4824536"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nno`yte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ettaho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rictianoc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ec`tcabo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epijinouwst</a:t>
            </a:r>
            <a:r>
              <a:rPr lang="fr-FR" sz="2800" dirty="0">
                <a:solidFill>
                  <a:prstClr val="white"/>
                </a:solidFill>
                <a:latin typeface="CS Avva Shenouda" pitchFamily="34" charset="0"/>
              </a:rPr>
              <a:t> @ `n}`triac `</a:t>
            </a:r>
            <a:r>
              <a:rPr lang="fr-FR" sz="2800" dirty="0" err="1">
                <a:solidFill>
                  <a:prstClr val="white"/>
                </a:solidFill>
                <a:latin typeface="CS Avva Shenouda" pitchFamily="34" charset="0"/>
              </a:rPr>
              <a:t>nreftanqo</a:t>
            </a:r>
            <a:r>
              <a:rPr lang="fr-FR" sz="2800" dirty="0">
                <a:solidFill>
                  <a:prstClr val="white"/>
                </a:solidFill>
                <a:latin typeface="CS Avva Shenouda" pitchFamily="34" charset="0"/>
              </a:rPr>
              <a:t>.</a:t>
            </a:r>
          </a:p>
        </p:txBody>
      </p:sp>
      <p:sp>
        <p:nvSpPr>
          <p:cNvPr id="11" name="Rectangle 10"/>
          <p:cNvSpPr/>
          <p:nvPr/>
        </p:nvSpPr>
        <p:spPr>
          <a:xfrm>
            <a:off x="5292080" y="417169"/>
            <a:ext cx="3528392" cy="2123658"/>
          </a:xfrm>
          <a:prstGeom prst="rect">
            <a:avLst/>
          </a:prstGeom>
        </p:spPr>
        <p:txBody>
          <a:bodyPr wrap="square">
            <a:spAutoFit/>
          </a:bodyPr>
          <a:lstStyle/>
          <a:p>
            <a:pPr algn="just" rtl="1"/>
            <a:r>
              <a:rPr lang="ar-EG" sz="3300" dirty="0">
                <a:solidFill>
                  <a:prstClr val="white"/>
                </a:solidFill>
              </a:rPr>
              <a:t>أنتِ هي الصنارة العقلية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تصطاد المسيحيين. </a:t>
            </a:r>
            <a:endParaRPr lang="fr-FR" sz="3300" dirty="0">
              <a:solidFill>
                <a:prstClr val="white"/>
              </a:solidFill>
            </a:endParaRPr>
          </a:p>
          <a:p>
            <a:pPr algn="just" rtl="1"/>
            <a:r>
              <a:rPr lang="ar-EG" sz="3300" dirty="0">
                <a:solidFill>
                  <a:prstClr val="white"/>
                </a:solidFill>
              </a:rPr>
              <a:t>وتعلمهم السجود </a:t>
            </a:r>
            <a:endParaRPr lang="fr-FR" sz="3300" dirty="0">
              <a:solidFill>
                <a:prstClr val="white"/>
              </a:solidFill>
            </a:endParaRPr>
          </a:p>
          <a:p>
            <a:pPr algn="just" rtl="1"/>
            <a:r>
              <a:rPr lang="ar-EG" sz="3300" dirty="0">
                <a:solidFill>
                  <a:prstClr val="white"/>
                </a:solidFill>
              </a:rPr>
              <a:t>للثالوث المحيى.</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Hameçon de la pensée</a:t>
            </a:r>
          </a:p>
          <a:p>
            <a:pPr algn="ctr"/>
            <a:r>
              <a:rPr lang="fr-FR" sz="2800" b="1" dirty="0">
                <a:solidFill>
                  <a:prstClr val="white"/>
                </a:solidFill>
                <a:latin typeface="Book Antiqua" pitchFamily="18" charset="0"/>
              </a:rPr>
              <a:t>Pour pêcher tous les chrétiens</a:t>
            </a:r>
          </a:p>
          <a:p>
            <a:pPr algn="ctr"/>
            <a:r>
              <a:rPr lang="fr-FR" sz="2800" b="1" dirty="0">
                <a:solidFill>
                  <a:prstClr val="white"/>
                </a:solidFill>
                <a:latin typeface="Book Antiqua" pitchFamily="18" charset="0"/>
              </a:rPr>
              <a:t>Leur apprend à adorer</a:t>
            </a:r>
          </a:p>
          <a:p>
            <a:pPr algn="ctr"/>
            <a:r>
              <a:rPr lang="fr-FR" sz="2800" b="1" dirty="0">
                <a:solidFill>
                  <a:prstClr val="white"/>
                </a:solidFill>
                <a:latin typeface="Book Antiqua" pitchFamily="18" charset="0"/>
              </a:rPr>
              <a:t>La Trinité vivifiante</a:t>
            </a:r>
          </a:p>
        </p:txBody>
      </p:sp>
      <p:sp>
        <p:nvSpPr>
          <p:cNvPr id="20" name="ZoneTexte 19">
            <a:extLst>
              <a:ext uri="{FF2B5EF4-FFF2-40B4-BE49-F238E27FC236}">
                <a16:creationId xmlns:a16="http://schemas.microsoft.com/office/drawing/2014/main" id="{6819C43E-07FF-EE3F-61DC-F3F20E0157E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8649646E-9C9B-FAA6-3E99-C033A0935E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5223337"/>
      </p:ext>
    </p:extLst>
  </p:cSld>
  <p:clrMapOvr>
    <a:overrideClrMapping bg1="lt1" tx1="dk1" bg2="lt2" tx2="dk2" accent1="accent1" accent2="accent2" accent3="accent3" accent4="accent4" accent5="accent5" accent6="accent6" hlink="hlink" folHlink="folHlink"/>
  </p:clrMapOvr>
</p:sld>
</file>

<file path=ppt/slides/slide10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tarefai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pictulloc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أنتِ التى حملتِ العامود </a:t>
            </a:r>
            <a:endParaRPr lang="fr-FR" sz="3300" dirty="0">
              <a:solidFill>
                <a:prstClr val="white"/>
              </a:solidFill>
            </a:endParaRPr>
          </a:p>
          <a:p>
            <a:pPr algn="just" rtl="1"/>
            <a:r>
              <a:rPr lang="ar-EG" sz="3300" dirty="0">
                <a:solidFill>
                  <a:prstClr val="white"/>
                </a:solidFill>
              </a:rPr>
              <a:t>الذى رآه موسى </a:t>
            </a:r>
            <a:endParaRPr lang="fr-FR" sz="3300" dirty="0">
              <a:solidFill>
                <a:prstClr val="white"/>
              </a:solidFill>
            </a:endParaRPr>
          </a:p>
          <a:p>
            <a:pPr algn="just" rtl="1"/>
            <a:r>
              <a:rPr lang="ar-EG" sz="3300" dirty="0">
                <a:solidFill>
                  <a:prstClr val="white"/>
                </a:solidFill>
              </a:rPr>
              <a:t>هو ابن الله </a:t>
            </a:r>
            <a:endParaRPr lang="fr-FR" sz="3300" dirty="0">
              <a:solidFill>
                <a:prstClr val="white"/>
              </a:solidFill>
            </a:endParaRPr>
          </a:p>
          <a:p>
            <a:pPr algn="just" rtl="1"/>
            <a:r>
              <a:rPr lang="ar-EG" sz="3300" dirty="0">
                <a:solidFill>
                  <a:prstClr val="white"/>
                </a:solidFill>
              </a:rPr>
              <a:t>أتى وحل فى بطنك.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Tu es celle qui a porté</a:t>
            </a:r>
          </a:p>
          <a:p>
            <a:pPr algn="ctr"/>
            <a:r>
              <a:rPr lang="fr-FR" sz="2800" b="1" dirty="0">
                <a:solidFill>
                  <a:prstClr val="white"/>
                </a:solidFill>
                <a:latin typeface="Book Antiqua" pitchFamily="18" charset="0"/>
              </a:rPr>
              <a:t>La colonne que vit Moïse</a:t>
            </a:r>
          </a:p>
          <a:p>
            <a:pPr algn="ctr"/>
            <a:r>
              <a:rPr lang="fr-FR" sz="2800" b="1" dirty="0">
                <a:solidFill>
                  <a:prstClr val="white"/>
                </a:solidFill>
                <a:latin typeface="Book Antiqua" pitchFamily="18" charset="0"/>
              </a:rPr>
              <a:t>C’est le Fils de Dieu qui vint</a:t>
            </a:r>
          </a:p>
          <a:p>
            <a:pPr algn="ctr"/>
            <a:r>
              <a:rPr lang="fr-FR" sz="2800" b="1" dirty="0">
                <a:solidFill>
                  <a:prstClr val="white"/>
                </a:solidFill>
                <a:latin typeface="Book Antiqua" pitchFamily="18" charset="0"/>
              </a:rPr>
              <a:t>Habita dans tes entrailles</a:t>
            </a:r>
          </a:p>
        </p:txBody>
      </p:sp>
      <p:sp>
        <p:nvSpPr>
          <p:cNvPr id="20" name="ZoneTexte 19">
            <a:extLst>
              <a:ext uri="{FF2B5EF4-FFF2-40B4-BE49-F238E27FC236}">
                <a16:creationId xmlns:a16="http://schemas.microsoft.com/office/drawing/2014/main" id="{9C3F0636-3B75-F85D-32BB-C64BE14D6D3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8C677A5-3005-DE44-9749-FE32B2D1AF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9108866"/>
      </p:ext>
    </p:extLst>
  </p:cSld>
  <p:clrMapOvr>
    <a:overrideClrMapping bg1="lt1" tx1="dk1" bg2="lt2" tx2="dk2" accent1="accent1" accent2="accent2" accent3="accent3" accent4="accent4" accent5="accent5" accent6="accent6" hlink="hlink" folHlink="folHlink"/>
  </p:clrMapOvr>
</p:sld>
</file>

<file path=ppt/slides/slide10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noukibwtoc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mvyetaf;ami`o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it</a:t>
            </a:r>
            <a:r>
              <a:rPr lang="fr-FR" sz="2800" dirty="0">
                <a:solidFill>
                  <a:prstClr val="white"/>
                </a:solidFill>
                <a:latin typeface="CS Avva Shenouda" pitchFamily="34" charset="0"/>
              </a:rPr>
              <a:t> `n`abot</a:t>
            </a:r>
            <a:br>
              <a:rPr lang="fr-FR" sz="2800" dirty="0">
                <a:solidFill>
                  <a:prstClr val="white"/>
                </a:solidFill>
                <a:latin typeface="CS Avva Shenouda" pitchFamily="34" charset="0"/>
              </a:rPr>
            </a:b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صرتِ تابوتاً </a:t>
            </a:r>
            <a:endParaRPr lang="fr-FR" sz="3300" dirty="0">
              <a:solidFill>
                <a:prstClr val="white"/>
              </a:solidFill>
            </a:endParaRPr>
          </a:p>
          <a:p>
            <a:pPr algn="just" rtl="1"/>
            <a:r>
              <a:rPr lang="ar-EG" sz="3300" dirty="0">
                <a:solidFill>
                  <a:prstClr val="white"/>
                </a:solidFill>
              </a:rPr>
              <a:t>لخالق السماء والأرض. </a:t>
            </a:r>
            <a:endParaRPr lang="fr-FR" sz="3300" dirty="0">
              <a:solidFill>
                <a:prstClr val="white"/>
              </a:solidFill>
            </a:endParaRPr>
          </a:p>
          <a:p>
            <a:pPr algn="just" rtl="1"/>
            <a:r>
              <a:rPr lang="ar-EG" sz="3300" dirty="0">
                <a:solidFill>
                  <a:prstClr val="white"/>
                </a:solidFill>
              </a:rPr>
              <a:t>حملته فى بطنك </a:t>
            </a:r>
            <a:endParaRPr lang="fr-FR" sz="3300" dirty="0">
              <a:solidFill>
                <a:prstClr val="white"/>
              </a:solidFill>
            </a:endParaRPr>
          </a:p>
          <a:p>
            <a:pPr algn="just" rtl="1"/>
            <a:r>
              <a:rPr lang="ar-EG" sz="3300" dirty="0">
                <a:solidFill>
                  <a:prstClr val="white"/>
                </a:solidFill>
              </a:rPr>
              <a:t>تسعة أشهر عداً.</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devins une arche pour</a:t>
            </a:r>
          </a:p>
          <a:p>
            <a:pPr algn="ctr"/>
            <a:r>
              <a:rPr lang="fr-FR" sz="2800" b="1" dirty="0">
                <a:solidFill>
                  <a:prstClr val="white"/>
                </a:solidFill>
                <a:latin typeface="Book Antiqua" pitchFamily="18" charset="0"/>
              </a:rPr>
              <a:t>Créateur de ciel et terre</a:t>
            </a:r>
          </a:p>
          <a:p>
            <a:pPr algn="ctr"/>
            <a:r>
              <a:rPr lang="fr-FR" sz="2800" b="1" dirty="0">
                <a:solidFill>
                  <a:prstClr val="white"/>
                </a:solidFill>
                <a:latin typeface="Book Antiqua" pitchFamily="18" charset="0"/>
              </a:rPr>
              <a:t>En ton sein, tu L’as porté</a:t>
            </a:r>
          </a:p>
          <a:p>
            <a:pPr algn="ctr"/>
            <a:r>
              <a:rPr lang="fr-FR" sz="2800" b="1" dirty="0">
                <a:solidFill>
                  <a:prstClr val="white"/>
                </a:solidFill>
                <a:latin typeface="Book Antiqua" pitchFamily="18" charset="0"/>
              </a:rPr>
              <a:t>Pendant neuf mois accomplis</a:t>
            </a:r>
          </a:p>
        </p:txBody>
      </p:sp>
      <p:sp>
        <p:nvSpPr>
          <p:cNvPr id="20" name="ZoneTexte 19">
            <a:extLst>
              <a:ext uri="{FF2B5EF4-FFF2-40B4-BE49-F238E27FC236}">
                <a16:creationId xmlns:a16="http://schemas.microsoft.com/office/drawing/2014/main" id="{3EC64DBA-5A93-BCCC-8FD3-047C0AC29A4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214FF3DD-2D04-9D9E-3DB3-9E0868C764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5684597"/>
      </p:ext>
    </p:extLst>
  </p:cSld>
  <p:clrMapOvr>
    <a:overrideClrMapping bg1="lt1" tx1="dk1" bg2="lt2" tx2="dk2" accent1="accent1" accent2="accent2" accent3="accent3" accent4="accent4" accent5="accent5" accent6="accent6" hlink="hlink" folHlink="folHlink"/>
  </p:clrMapOvr>
</p:sld>
</file>

<file path=ppt/slides/slide10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on te </a:t>
            </a:r>
            <a:r>
              <a:rPr lang="fr-FR" sz="2800" dirty="0" err="1">
                <a:solidFill>
                  <a:prstClr val="white"/>
                </a:solidFill>
                <a:latin typeface="CS Avva Shenouda" pitchFamily="34" charset="0"/>
              </a:rPr>
              <a:t>etautenhoutc</a:t>
            </a:r>
            <a:r>
              <a:rPr lang="fr-FR" sz="2800" dirty="0">
                <a:solidFill>
                  <a:prstClr val="white"/>
                </a:solidFill>
                <a:latin typeface="CS Avva Shenouda" pitchFamily="34" charset="0"/>
              </a:rPr>
              <a:t> @ `e]</a:t>
            </a:r>
            <a:r>
              <a:rPr lang="fr-FR" sz="2800" dirty="0" err="1">
                <a:solidFill>
                  <a:prstClr val="white"/>
                </a:solidFill>
                <a:latin typeface="CS Avva Shenouda" pitchFamily="34" charset="0"/>
              </a:rPr>
              <a:t>ouysci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areswpi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noulwiji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epima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mmosi</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pswi</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وأنتِ أيضاً اؤتمنت </a:t>
            </a:r>
            <a:endParaRPr lang="fr-FR" sz="3300" dirty="0">
              <a:solidFill>
                <a:prstClr val="white"/>
              </a:solidFill>
            </a:endParaRPr>
          </a:p>
          <a:p>
            <a:pPr algn="just" rtl="1"/>
            <a:r>
              <a:rPr lang="ar-EG" sz="3300" dirty="0">
                <a:solidFill>
                  <a:prstClr val="white"/>
                </a:solidFill>
              </a:rPr>
              <a:t>على سعة السماء والأرض. </a:t>
            </a:r>
            <a:endParaRPr lang="fr-FR" sz="3300" dirty="0">
              <a:solidFill>
                <a:prstClr val="white"/>
              </a:solidFill>
            </a:endParaRPr>
          </a:p>
          <a:p>
            <a:pPr algn="just" rtl="1"/>
            <a:r>
              <a:rPr lang="ar-EG" sz="3300" dirty="0">
                <a:solidFill>
                  <a:prstClr val="white"/>
                </a:solidFill>
              </a:rPr>
              <a:t>وصرتِ لنا سبباً </a:t>
            </a:r>
            <a:endParaRPr lang="fr-FR" sz="3300" dirty="0">
              <a:solidFill>
                <a:prstClr val="white"/>
              </a:solidFill>
            </a:endParaRPr>
          </a:p>
          <a:p>
            <a:pPr algn="just" rtl="1"/>
            <a:r>
              <a:rPr lang="ar-EG" sz="3300" dirty="0">
                <a:solidFill>
                  <a:prstClr val="white"/>
                </a:solidFill>
              </a:rPr>
              <a:t>للارتقاء إلى السماء</a:t>
            </a:r>
            <a:endParaRPr lang="fr-FR" sz="3300" dirty="0">
              <a:solidFill>
                <a:prstClr val="white"/>
              </a:solidFill>
            </a:endParaRPr>
          </a:p>
        </p:txBody>
      </p:sp>
      <p:sp>
        <p:nvSpPr>
          <p:cNvPr id="12" name="Rectangle 11"/>
          <p:cNvSpPr/>
          <p:nvPr/>
        </p:nvSpPr>
        <p:spPr>
          <a:xfrm>
            <a:off x="1601670" y="2859782"/>
            <a:ext cx="5886654" cy="1815882"/>
          </a:xfrm>
          <a:prstGeom prst="rect">
            <a:avLst/>
          </a:prstGeom>
        </p:spPr>
        <p:txBody>
          <a:bodyPr wrap="square">
            <a:spAutoFit/>
          </a:bodyPr>
          <a:lstStyle/>
          <a:p>
            <a:pPr algn="ctr"/>
            <a:r>
              <a:rPr lang="fr-FR" sz="2800" b="1" dirty="0">
                <a:solidFill>
                  <a:prstClr val="white"/>
                </a:solidFill>
                <a:latin typeface="Book Antiqua" pitchFamily="18" charset="0"/>
              </a:rPr>
              <a:t>Aussi Il te fut confié</a:t>
            </a:r>
          </a:p>
          <a:p>
            <a:pPr algn="ctr"/>
            <a:r>
              <a:rPr lang="fr-FR" sz="2800" b="1" dirty="0">
                <a:solidFill>
                  <a:prstClr val="white"/>
                </a:solidFill>
                <a:latin typeface="Book Antiqua" pitchFamily="18" charset="0"/>
              </a:rPr>
              <a:t>Plénitude de ciel et terre</a:t>
            </a:r>
          </a:p>
          <a:p>
            <a:pPr algn="ctr"/>
            <a:r>
              <a:rPr lang="fr-FR" sz="2800" b="1" dirty="0">
                <a:solidFill>
                  <a:prstClr val="white"/>
                </a:solidFill>
                <a:latin typeface="Book Antiqua" pitchFamily="18" charset="0"/>
              </a:rPr>
              <a:t>Tu devins notre raison</a:t>
            </a:r>
          </a:p>
          <a:p>
            <a:pPr algn="ctr"/>
            <a:r>
              <a:rPr lang="fr-FR" sz="2800" b="1" dirty="0">
                <a:solidFill>
                  <a:prstClr val="white"/>
                </a:solidFill>
                <a:latin typeface="Book Antiqua" pitchFamily="18" charset="0"/>
              </a:rPr>
              <a:t>De notre accession au ciel</a:t>
            </a:r>
          </a:p>
        </p:txBody>
      </p:sp>
      <p:sp>
        <p:nvSpPr>
          <p:cNvPr id="20" name="ZoneTexte 19">
            <a:extLst>
              <a:ext uri="{FF2B5EF4-FFF2-40B4-BE49-F238E27FC236}">
                <a16:creationId xmlns:a16="http://schemas.microsoft.com/office/drawing/2014/main" id="{B87028C5-AF5C-1C71-1A0E-F8C4779C0C3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888715B3-C99A-E817-770E-C6FB7F7F32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6583151"/>
      </p:ext>
    </p:extLst>
  </p:cSld>
  <p:clrMapOvr>
    <a:overrideClrMapping bg1="lt1" tx1="dk1" bg2="lt2" tx2="dk2" accent1="accent1" accent2="accent2" accent3="accent3" accent4="accent4" accent5="accent5" accent6="accent6" hlink="hlink" folHlink="folHlink"/>
  </p:clrMapOvr>
</p:sld>
</file>

<file path=ppt/slides/slide10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Teerouwini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pca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anatoly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ouounof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a:t>
            </a:r>
          </a:p>
        </p:txBody>
      </p:sp>
      <p:sp>
        <p:nvSpPr>
          <p:cNvPr id="11" name="Rectangle 10"/>
          <p:cNvSpPr/>
          <p:nvPr/>
        </p:nvSpPr>
        <p:spPr>
          <a:xfrm>
            <a:off x="5004048" y="417169"/>
            <a:ext cx="3829068" cy="2092881"/>
          </a:xfrm>
          <a:prstGeom prst="rect">
            <a:avLst/>
          </a:prstGeom>
        </p:spPr>
        <p:txBody>
          <a:bodyPr wrap="square">
            <a:spAutoFit/>
          </a:bodyPr>
          <a:lstStyle/>
          <a:p>
            <a:pPr algn="just" rtl="1"/>
            <a:r>
              <a:rPr lang="ar-EG" sz="3100" dirty="0">
                <a:solidFill>
                  <a:prstClr val="white"/>
                </a:solidFill>
              </a:rPr>
              <a:t>أنت مضيئة أكثر من الشمس. </a:t>
            </a:r>
            <a:endParaRPr lang="fr-FR" sz="3100" dirty="0">
              <a:solidFill>
                <a:prstClr val="white"/>
              </a:solidFill>
            </a:endParaRPr>
          </a:p>
          <a:p>
            <a:pPr algn="just" rtl="1"/>
            <a:r>
              <a:rPr lang="ar-EG" sz="3300" dirty="0">
                <a:solidFill>
                  <a:prstClr val="white"/>
                </a:solidFill>
              </a:rPr>
              <a:t>أنتِ هي ناحية المشرق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ينتظرها الأبرار </a:t>
            </a:r>
            <a:endParaRPr lang="fr-FR" sz="3300" dirty="0">
              <a:solidFill>
                <a:prstClr val="white"/>
              </a:solidFill>
            </a:endParaRPr>
          </a:p>
          <a:p>
            <a:pPr algn="just" rtl="1"/>
            <a:r>
              <a:rPr lang="ar-EG" sz="3300" dirty="0">
                <a:solidFill>
                  <a:prstClr val="white"/>
                </a:solidFill>
              </a:rPr>
              <a:t>بفرحٍ وتهليل.</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Tu brilles plus que le soleil</a:t>
            </a:r>
          </a:p>
          <a:p>
            <a:pPr algn="ctr"/>
            <a:r>
              <a:rPr lang="fr-FR" sz="2800" b="1" dirty="0">
                <a:solidFill>
                  <a:prstClr val="white"/>
                </a:solidFill>
                <a:latin typeface="Book Antiqua" pitchFamily="18" charset="0"/>
              </a:rPr>
              <a:t>Tu te trouves à l’Orient</a:t>
            </a:r>
          </a:p>
          <a:p>
            <a:pPr algn="ctr"/>
            <a:r>
              <a:rPr lang="fr-FR" sz="2800" b="1" dirty="0">
                <a:solidFill>
                  <a:prstClr val="white"/>
                </a:solidFill>
                <a:latin typeface="Book Antiqua" pitchFamily="18" charset="0"/>
              </a:rPr>
              <a:t>Et les justes t’attendaient</a:t>
            </a:r>
          </a:p>
          <a:p>
            <a:pPr algn="ctr"/>
            <a:r>
              <a:rPr lang="fr-FR" sz="2800" b="1" dirty="0">
                <a:solidFill>
                  <a:prstClr val="white"/>
                </a:solidFill>
                <a:latin typeface="Book Antiqua" pitchFamily="18" charset="0"/>
              </a:rPr>
              <a:t>Avec joie et allégresse</a:t>
            </a:r>
          </a:p>
        </p:txBody>
      </p:sp>
      <p:sp>
        <p:nvSpPr>
          <p:cNvPr id="20" name="ZoneTexte 19">
            <a:extLst>
              <a:ext uri="{FF2B5EF4-FFF2-40B4-BE49-F238E27FC236}">
                <a16:creationId xmlns:a16="http://schemas.microsoft.com/office/drawing/2014/main" id="{3358F521-36B0-BC03-9496-808A6FFC994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AFE95B7-A98D-D1D9-9381-CF275336D7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9274907"/>
      </p:ext>
    </p:extLst>
  </p:cSld>
  <p:clrMapOvr>
    <a:overrideClrMapping bg1="lt1" tx1="dk1" bg2="lt2" tx2="dk2" accent1="accent1" accent2="accent2" accent3="accent3" accent4="accent4" accent5="accent5" accent6="accent6" hlink="hlink" folHlink="folHlink"/>
  </p:clrMapOvr>
</p:sld>
</file>

<file path=ppt/slides/slide10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Au`erkata`krinin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nEu`a</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teramici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ou`emkah`nhyt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arecwtem</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حِكَم على حواء </a:t>
            </a:r>
            <a:endParaRPr lang="fr-FR" sz="3300" dirty="0">
              <a:solidFill>
                <a:prstClr val="white"/>
              </a:solidFill>
            </a:endParaRPr>
          </a:p>
          <a:p>
            <a:pPr algn="just" rtl="1"/>
            <a:r>
              <a:rPr lang="ar-EG" sz="3300" dirty="0">
                <a:solidFill>
                  <a:prstClr val="white"/>
                </a:solidFill>
              </a:rPr>
              <a:t>بالولادة بوجع القلب </a:t>
            </a:r>
            <a:endParaRPr lang="fr-FR" sz="3300" dirty="0">
              <a:solidFill>
                <a:prstClr val="white"/>
              </a:solidFill>
            </a:endParaRPr>
          </a:p>
          <a:p>
            <a:pPr algn="just" rtl="1"/>
            <a:r>
              <a:rPr lang="ar-EG" sz="3300" dirty="0">
                <a:solidFill>
                  <a:prstClr val="white"/>
                </a:solidFill>
              </a:rPr>
              <a:t>أما أنتِ فسمعتِ </a:t>
            </a:r>
            <a:endParaRPr lang="fr-FR" sz="3300" dirty="0">
              <a:solidFill>
                <a:prstClr val="white"/>
              </a:solidFill>
            </a:endParaRPr>
          </a:p>
          <a:p>
            <a:pPr algn="just" rtl="1"/>
            <a:r>
              <a:rPr lang="ar-EG" sz="3300" dirty="0">
                <a:solidFill>
                  <a:prstClr val="white"/>
                </a:solidFill>
              </a:rPr>
              <a:t>افرحي يا ممتلئة نعمة.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Eve a été condamnée </a:t>
            </a:r>
          </a:p>
          <a:p>
            <a:pPr algn="ctr"/>
            <a:r>
              <a:rPr lang="fr-FR" sz="2800" b="1" dirty="0">
                <a:solidFill>
                  <a:prstClr val="white"/>
                </a:solidFill>
                <a:latin typeface="Book Antiqua" pitchFamily="18" charset="0"/>
              </a:rPr>
              <a:t>D’accoucher avec douleur</a:t>
            </a:r>
          </a:p>
          <a:p>
            <a:pPr algn="ctr"/>
            <a:r>
              <a:rPr lang="fr-FR" sz="2800" b="1" dirty="0">
                <a:solidFill>
                  <a:prstClr val="white"/>
                </a:solidFill>
                <a:latin typeface="Book Antiqua" pitchFamily="18" charset="0"/>
              </a:rPr>
              <a:t>Mais toi, tu as entendu :</a:t>
            </a:r>
          </a:p>
          <a:p>
            <a:pPr algn="ctr"/>
            <a:r>
              <a:rPr lang="fr-FR" sz="2800" b="1" dirty="0">
                <a:solidFill>
                  <a:prstClr val="white"/>
                </a:solidFill>
                <a:latin typeface="Book Antiqua" pitchFamily="18" charset="0"/>
              </a:rPr>
              <a:t>« Réjouis-toi ô pleine de grâce »</a:t>
            </a:r>
          </a:p>
        </p:txBody>
      </p:sp>
      <p:sp>
        <p:nvSpPr>
          <p:cNvPr id="20" name="ZoneTexte 19">
            <a:extLst>
              <a:ext uri="{FF2B5EF4-FFF2-40B4-BE49-F238E27FC236}">
                <a16:creationId xmlns:a16="http://schemas.microsoft.com/office/drawing/2014/main" id="{9DB435B0-804F-1857-8D6E-680B143F2B1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00CE708-F812-14D6-03E0-4AE1BD532B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9954962"/>
      </p:ext>
    </p:extLst>
  </p:cSld>
  <p:clrMapOvr>
    <a:overrideClrMapping bg1="lt1" tx1="dk1" bg2="lt2" tx2="dk2" accent1="accent1" accent2="accent2" accent3="accent3" accent4="accent4" accent5="accent5" accent6="accent6" hlink="hlink" folHlink="folHlink"/>
  </p:clrMapOvr>
</p:sld>
</file>

<file path=ppt/slides/slide10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Aremici</a:t>
            </a:r>
            <a:r>
              <a:rPr lang="fr-FR" sz="2800" dirty="0">
                <a:solidFill>
                  <a:prstClr val="white"/>
                </a:solidFill>
                <a:latin typeface="CS Avva Shenouda" pitchFamily="34" charset="0"/>
              </a:rPr>
              <a:t> nan `m`</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 `P¡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ktycic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ولدت لنا الملك </a:t>
            </a:r>
            <a:endParaRPr lang="fr-FR" sz="3300" dirty="0">
              <a:solidFill>
                <a:prstClr val="white"/>
              </a:solidFill>
            </a:endParaRPr>
          </a:p>
          <a:p>
            <a:pPr algn="just" rtl="1"/>
            <a:r>
              <a:rPr lang="ar-EG" sz="3300" dirty="0">
                <a:solidFill>
                  <a:prstClr val="white"/>
                </a:solidFill>
              </a:rPr>
              <a:t>رب كل البرية. </a:t>
            </a:r>
            <a:endParaRPr lang="fr-FR" sz="3300" dirty="0">
              <a:solidFill>
                <a:prstClr val="white"/>
              </a:solidFill>
            </a:endParaRPr>
          </a:p>
          <a:p>
            <a:pPr algn="just" rtl="1"/>
            <a:r>
              <a:rPr lang="ar-EG" sz="3300" dirty="0">
                <a:solidFill>
                  <a:prstClr val="white"/>
                </a:solidFill>
              </a:rPr>
              <a:t>أتى وخلصنا من خطايانا </a:t>
            </a:r>
            <a:endParaRPr lang="fr-FR" sz="3300" dirty="0">
              <a:solidFill>
                <a:prstClr val="white"/>
              </a:solidFill>
            </a:endParaRPr>
          </a:p>
          <a:p>
            <a:pPr algn="just" rtl="1"/>
            <a:r>
              <a:rPr lang="ar-EG" sz="3300" dirty="0">
                <a:solidFill>
                  <a:prstClr val="white"/>
                </a:solidFill>
              </a:rPr>
              <a:t>كصالح ومحب البشر.</a:t>
            </a:r>
            <a:endParaRPr lang="fr-FR" sz="3300" dirty="0">
              <a:solidFill>
                <a:prstClr val="white"/>
              </a:solidFill>
            </a:endParaRPr>
          </a:p>
        </p:txBody>
      </p:sp>
      <p:sp>
        <p:nvSpPr>
          <p:cNvPr id="12" name="Rectangle 11"/>
          <p:cNvSpPr/>
          <p:nvPr/>
        </p:nvSpPr>
        <p:spPr>
          <a:xfrm>
            <a:off x="1601670"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nous enfantas le Roi</a:t>
            </a:r>
          </a:p>
          <a:p>
            <a:pPr algn="ctr"/>
            <a:r>
              <a:rPr lang="fr-FR" sz="2800" b="1" dirty="0">
                <a:solidFill>
                  <a:prstClr val="white"/>
                </a:solidFill>
                <a:latin typeface="Book Antiqua" pitchFamily="18" charset="0"/>
              </a:rPr>
              <a:t>Seigneur de tous l’univers</a:t>
            </a:r>
          </a:p>
          <a:p>
            <a:pPr algn="ctr"/>
            <a:r>
              <a:rPr lang="fr-FR" sz="2800" b="1" dirty="0">
                <a:solidFill>
                  <a:prstClr val="white"/>
                </a:solidFill>
                <a:latin typeface="Book Antiqua" pitchFamily="18" charset="0"/>
              </a:rPr>
              <a:t>Nous sauva de nos péchés</a:t>
            </a:r>
          </a:p>
          <a:p>
            <a:pPr algn="ctr"/>
            <a:r>
              <a:rPr lang="fr-FR" sz="2800" b="1" dirty="0">
                <a:solidFill>
                  <a:prstClr val="white"/>
                </a:solidFill>
                <a:latin typeface="Book Antiqua" pitchFamily="18" charset="0"/>
              </a:rPr>
              <a:t>Bon, Ami du genre humain.</a:t>
            </a:r>
          </a:p>
        </p:txBody>
      </p:sp>
      <p:sp>
        <p:nvSpPr>
          <p:cNvPr id="20" name="ZoneTexte 19">
            <a:extLst>
              <a:ext uri="{FF2B5EF4-FFF2-40B4-BE49-F238E27FC236}">
                <a16:creationId xmlns:a16="http://schemas.microsoft.com/office/drawing/2014/main" id="{4CB0FF1B-9276-2F20-522E-7B72CE0826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96BFCB84-CD39-AE83-297B-E5F5443F37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250268"/>
      </p:ext>
    </p:extLst>
  </p:cSld>
  <p:clrMapOvr>
    <a:overrideClrMapping bg1="lt1" tx1="dk1" bg2="lt2" tx2="dk2" accent1="accent1" accent2="accent2" accent3="accent3" accent4="accent4" accent5="accent5" accent6="accent6" hlink="hlink" folHlink="folHlink"/>
  </p:clrMapOvr>
</p:sld>
</file>

<file path=ppt/slides/slide10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366646"/>
            <a:ext cx="4680520"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tener,oreuin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Elicabet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teceggenyc</a:t>
            </a:r>
            <a:r>
              <a:rPr lang="fr-FR" sz="2800" dirty="0">
                <a:solidFill>
                  <a:prstClr val="white"/>
                </a:solidFill>
                <a:latin typeface="CS Avva Shenouda" pitchFamily="34" charset="0"/>
              </a:rPr>
              <a:t> @ je te`</a:t>
            </a:r>
            <a:r>
              <a:rPr lang="fr-FR" sz="2800" dirty="0" err="1">
                <a:solidFill>
                  <a:prstClr val="white"/>
                </a:solidFill>
                <a:latin typeface="CS Avva Shenouda" pitchFamily="34" charset="0"/>
              </a:rPr>
              <a:t>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omi</a:t>
            </a:r>
            <a:r>
              <a:rPr lang="fr-FR" sz="2800" dirty="0">
                <a:solidFill>
                  <a:prstClr val="white"/>
                </a:solidFill>
                <a:latin typeface="CS Avva Shenouda" pitchFamily="34" charset="0"/>
              </a:rPr>
              <a:t> @ `f`</a:t>
            </a:r>
            <a:r>
              <a:rPr lang="fr-FR" sz="2800" dirty="0" err="1">
                <a:solidFill>
                  <a:prstClr val="white"/>
                </a:solidFill>
                <a:latin typeface="CS Avva Shenouda" pitchFamily="34" charset="0"/>
              </a:rPr>
              <a:t>cmarwout</a:t>
            </a:r>
            <a:r>
              <a:rPr lang="fr-FR" sz="2800" dirty="0">
                <a:solidFill>
                  <a:prstClr val="white"/>
                </a:solidFill>
                <a:latin typeface="CS Avva Shenouda" pitchFamily="34" charset="0"/>
              </a:rPr>
              <a:t> </a:t>
            </a: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poutah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a:t>
            </a:r>
          </a:p>
        </p:txBody>
      </p:sp>
      <p:sp>
        <p:nvSpPr>
          <p:cNvPr id="11" name="Rectangle 10"/>
          <p:cNvSpPr/>
          <p:nvPr/>
        </p:nvSpPr>
        <p:spPr>
          <a:xfrm>
            <a:off x="5004048" y="417169"/>
            <a:ext cx="3816424" cy="2092881"/>
          </a:xfrm>
          <a:prstGeom prst="rect">
            <a:avLst/>
          </a:prstGeom>
        </p:spPr>
        <p:txBody>
          <a:bodyPr wrap="square">
            <a:spAutoFit/>
          </a:bodyPr>
          <a:lstStyle/>
          <a:p>
            <a:pPr algn="just" rtl="1"/>
            <a:r>
              <a:rPr lang="ar-EG" sz="3300" dirty="0">
                <a:solidFill>
                  <a:prstClr val="white"/>
                </a:solidFill>
              </a:rPr>
              <a:t>من أجل هذا نرتل </a:t>
            </a:r>
            <a:endParaRPr lang="fr-FR" sz="3300" dirty="0">
              <a:solidFill>
                <a:prstClr val="white"/>
              </a:solidFill>
            </a:endParaRPr>
          </a:p>
          <a:p>
            <a:pPr algn="just" rtl="1"/>
            <a:r>
              <a:rPr lang="ar-EG" sz="3300" dirty="0">
                <a:solidFill>
                  <a:prstClr val="white"/>
                </a:solidFill>
              </a:rPr>
              <a:t>مع أليصابات </a:t>
            </a:r>
            <a:r>
              <a:rPr lang="ar-EG" sz="3300" dirty="0" err="1">
                <a:solidFill>
                  <a:prstClr val="white"/>
                </a:solidFill>
              </a:rPr>
              <a:t>نسيبتك</a:t>
            </a:r>
            <a:r>
              <a:rPr lang="ar-EG" sz="3300" dirty="0">
                <a:solidFill>
                  <a:prstClr val="white"/>
                </a:solidFill>
              </a:rPr>
              <a:t> </a:t>
            </a:r>
            <a:endParaRPr lang="fr-FR" sz="3300" dirty="0">
              <a:solidFill>
                <a:prstClr val="white"/>
              </a:solidFill>
            </a:endParaRPr>
          </a:p>
          <a:p>
            <a:pPr algn="just" rtl="1"/>
            <a:r>
              <a:rPr lang="ar-EG" sz="3100" dirty="0">
                <a:solidFill>
                  <a:prstClr val="white"/>
                </a:solidFill>
              </a:rPr>
              <a:t>قائلين مباركة أنتِ فى النساء </a:t>
            </a:r>
            <a:endParaRPr lang="fr-FR" sz="3100" dirty="0">
              <a:solidFill>
                <a:prstClr val="white"/>
              </a:solidFill>
            </a:endParaRPr>
          </a:p>
          <a:p>
            <a:pPr algn="just" rtl="1"/>
            <a:r>
              <a:rPr lang="ar-EG" sz="3300" dirty="0">
                <a:solidFill>
                  <a:prstClr val="white"/>
                </a:solidFill>
              </a:rPr>
              <a:t>ومباركة هي ثمرة بطنك.</a:t>
            </a:r>
            <a:endParaRPr lang="fr-FR" sz="3300" dirty="0">
              <a:solidFill>
                <a:prstClr val="white"/>
              </a:solidFill>
            </a:endParaRPr>
          </a:p>
        </p:txBody>
      </p:sp>
      <p:sp>
        <p:nvSpPr>
          <p:cNvPr id="12" name="Rectangle 11"/>
          <p:cNvSpPr/>
          <p:nvPr/>
        </p:nvSpPr>
        <p:spPr>
          <a:xfrm>
            <a:off x="1439652" y="3003798"/>
            <a:ext cx="6372708" cy="1815882"/>
          </a:xfrm>
          <a:prstGeom prst="rect">
            <a:avLst/>
          </a:prstGeom>
        </p:spPr>
        <p:txBody>
          <a:bodyPr wrap="square">
            <a:spAutoFit/>
          </a:bodyPr>
          <a:lstStyle/>
          <a:p>
            <a:pPr algn="ctr"/>
            <a:r>
              <a:rPr lang="fr-FR" sz="2800" b="1" dirty="0">
                <a:solidFill>
                  <a:prstClr val="white"/>
                </a:solidFill>
                <a:latin typeface="Book Antiqua" pitchFamily="18" charset="0"/>
              </a:rPr>
              <a:t>Ainsi, nous chantons avec</a:t>
            </a:r>
          </a:p>
          <a:p>
            <a:pPr algn="ctr"/>
            <a:r>
              <a:rPr lang="fr-FR" sz="2800" b="1" dirty="0">
                <a:solidFill>
                  <a:prstClr val="white"/>
                </a:solidFill>
                <a:latin typeface="Book Antiqua" pitchFamily="18" charset="0"/>
              </a:rPr>
              <a:t>Elisabeth ta parente</a:t>
            </a:r>
          </a:p>
          <a:p>
            <a:pPr algn="ctr"/>
            <a:r>
              <a:rPr lang="fr-FR" sz="2800" b="1" dirty="0">
                <a:solidFill>
                  <a:prstClr val="white"/>
                </a:solidFill>
                <a:latin typeface="Book Antiqua" pitchFamily="18" charset="0"/>
              </a:rPr>
              <a:t>"Bénie es-tu entre les femmes</a:t>
            </a:r>
          </a:p>
          <a:p>
            <a:pPr algn="ctr"/>
            <a:r>
              <a:rPr lang="fr-FR" sz="2800" b="1" dirty="0">
                <a:solidFill>
                  <a:prstClr val="white"/>
                </a:solidFill>
                <a:latin typeface="Book Antiqua" pitchFamily="18" charset="0"/>
              </a:rPr>
              <a:t>Béni le fruit de tes entrailles."</a:t>
            </a:r>
          </a:p>
        </p:txBody>
      </p:sp>
      <p:sp>
        <p:nvSpPr>
          <p:cNvPr id="20" name="ZoneTexte 19">
            <a:extLst>
              <a:ext uri="{FF2B5EF4-FFF2-40B4-BE49-F238E27FC236}">
                <a16:creationId xmlns:a16="http://schemas.microsoft.com/office/drawing/2014/main" id="{A4C3E306-8359-D98D-3949-4A0B4193702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B90B8BC-E0FF-0011-A375-420E95FE1E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5127417"/>
      </p:ext>
    </p:extLst>
  </p:cSld>
  <p:clrMapOvr>
    <a:overrideClrMapping bg1="lt1" tx1="dk1" bg2="lt2" tx2="dk2" accent1="accent1" accent2="accent2" accent3="accent3" accent4="accent4" accent5="accent5" accent6="accent6" hlink="hlink" folHlink="folHlink"/>
  </p:clrMapOvr>
</p:sld>
</file>

<file path=ppt/slides/slide10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mpi,ereticmoc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Gabriyl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ke,aritwmeny</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Kurioc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metacou</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نعطيك السلام </a:t>
            </a:r>
            <a:endParaRPr lang="fr-FR" sz="3300" dirty="0">
              <a:solidFill>
                <a:prstClr val="white"/>
              </a:solidFill>
            </a:endParaRPr>
          </a:p>
          <a:p>
            <a:pPr algn="just" rtl="1"/>
            <a:r>
              <a:rPr lang="ar-EG" sz="3300" dirty="0">
                <a:solidFill>
                  <a:prstClr val="white"/>
                </a:solidFill>
              </a:rPr>
              <a:t>مع غبريال الملاك قائلين </a:t>
            </a:r>
            <a:endParaRPr lang="fr-FR" sz="3300" dirty="0">
              <a:solidFill>
                <a:prstClr val="white"/>
              </a:solidFill>
            </a:endParaRPr>
          </a:p>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Nous te saluons avec</a:t>
            </a:r>
          </a:p>
          <a:p>
            <a:pPr algn="ctr"/>
            <a:r>
              <a:rPr lang="fr-FR" sz="2800" b="1" dirty="0">
                <a:solidFill>
                  <a:prstClr val="white"/>
                </a:solidFill>
                <a:latin typeface="Book Antiqua" pitchFamily="18" charset="0"/>
              </a:rPr>
              <a:t>L'ange Gabriel, disant</a:t>
            </a:r>
          </a:p>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Le Seigneur est avec toi"</a:t>
            </a:r>
          </a:p>
        </p:txBody>
      </p:sp>
      <p:sp>
        <p:nvSpPr>
          <p:cNvPr id="20" name="ZoneTexte 19">
            <a:extLst>
              <a:ext uri="{FF2B5EF4-FFF2-40B4-BE49-F238E27FC236}">
                <a16:creationId xmlns:a16="http://schemas.microsoft.com/office/drawing/2014/main" id="{6A25C5E8-8213-B1B8-7178-E0F843B6339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06FF994A-94CE-B9E4-6605-442A7BB420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1701688"/>
      </p:ext>
    </p:extLst>
  </p:cSld>
  <p:clrMapOvr>
    <a:overrideClrMapping bg1="lt1" tx1="dk1" bg2="lt2" tx2="dk2" accent1="accent1" accent2="accent2" accent3="accent3" accent4="accent4" accent5="accent5" accent6="accent6" hlink="hlink" folHlink="folHlink"/>
  </p:clrMapOvr>
</p:sld>
</file>

<file path=ppt/slides/slide10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الأمينة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12" name="Rectangle 11"/>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20" name="ZoneTexte 19">
            <a:extLst>
              <a:ext uri="{FF2B5EF4-FFF2-40B4-BE49-F238E27FC236}">
                <a16:creationId xmlns:a16="http://schemas.microsoft.com/office/drawing/2014/main" id="{320757BD-66B7-F257-1696-823C0D5BA6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Book Antiqua" pitchFamily="18" charset="0"/>
              </a:rPr>
              <a:t>– 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744A437E-00BA-0C0B-EA3B-2967FFC99B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2342400"/>
      </p:ext>
    </p:extLst>
  </p:cSld>
  <p:clrMapOvr>
    <a:overrideClrMapping bg1="lt1" tx1="dk1" bg2="lt2" tx2="dk2" accent1="accent1" accent2="accent2" accent3="accent3" accent4="accent4" accent5="accent5" accent6="accent6" hlink="hlink" folHlink="folHlink"/>
  </p:clrMapOvr>
</p:sld>
</file>

<file path=ppt/slides/slide10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954D501-963A-EEB5-B111-141CC4022FD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ECF8BF3-B0F6-2B0D-5204-0A3D37B0E43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0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627FF9-D429-AC8A-6885-FDDCE7AB471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A189A0F-30C6-27F8-B6FC-A6D0B571C3C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a:solidFill>
                  <a:prstClr val="white"/>
                </a:solidFill>
                <a:latin typeface="CS Avva Shenouda" pitchFamily="34" charset="0"/>
              </a:rPr>
              <a:t>}'</a:t>
            </a:r>
            <a:r>
              <a:rPr lang="fr-FR" sz="3750" dirty="0" err="1">
                <a:solidFill>
                  <a:prstClr val="white"/>
                </a:solidFill>
                <a:latin typeface="CS Avva Shenouda" pitchFamily="34" charset="0"/>
              </a:rPr>
              <a:t>ali</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nte</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Picabbaton</a:t>
            </a:r>
            <a:endParaRPr lang="fr-FR" sz="3750" dirty="0">
              <a:solidFill>
                <a:prstClr val="white"/>
              </a:solidFill>
              <a:latin typeface="CS Avva Shenouda" pitchFamily="34" charset="0"/>
            </a:endParaRPr>
          </a:p>
        </p:txBody>
      </p:sp>
      <p:sp>
        <p:nvSpPr>
          <p:cNvPr id="7" name="Rectangle 6"/>
          <p:cNvSpPr/>
          <p:nvPr/>
        </p:nvSpPr>
        <p:spPr>
          <a:xfrm>
            <a:off x="1143000" y="2969389"/>
            <a:ext cx="6858000" cy="715581"/>
          </a:xfrm>
          <a:prstGeom prst="rect">
            <a:avLst/>
          </a:prstGeom>
        </p:spPr>
        <p:txBody>
          <a:bodyPr wrap="square">
            <a:spAutoFit/>
          </a:bodyPr>
          <a:lstStyle/>
          <a:p>
            <a:pPr algn="ctr"/>
            <a:r>
              <a:rPr lang="fr-FR" sz="4050" b="1" dirty="0">
                <a:solidFill>
                  <a:prstClr val="white"/>
                </a:solidFill>
                <a:latin typeface="Book Antiqua" pitchFamily="18" charset="0"/>
              </a:rPr>
              <a:t>Psalie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du samedi</a:t>
            </a:r>
          </a:p>
        </p:txBody>
      </p:sp>
      <p:sp>
        <p:nvSpPr>
          <p:cNvPr id="10" name="Rectangle 9">
            <a:hlinkClick r:id="rId2" action="ppaction://hlinksldjump"/>
          </p:cNvPr>
          <p:cNvSpPr/>
          <p:nvPr/>
        </p:nvSpPr>
        <p:spPr>
          <a:xfrm>
            <a:off x="7902370" y="435394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Aicwtem</a:t>
            </a:r>
            <a:endParaRPr lang="fr-FR" sz="1350" dirty="0"/>
          </a:p>
        </p:txBody>
      </p:sp>
      <p:sp>
        <p:nvSpPr>
          <p:cNvPr id="11" name="Rectangle 10">
            <a:extLst>
              <a:ext uri="{FF2B5EF4-FFF2-40B4-BE49-F238E27FC236}">
                <a16:creationId xmlns:a16="http://schemas.microsoft.com/office/drawing/2014/main" id="{AD16719A-8226-4B63-9A31-7D5F0B8E45BD}"/>
              </a:ext>
            </a:extLst>
          </p:cNvPr>
          <p:cNvSpPr/>
          <p:nvPr/>
        </p:nvSpPr>
        <p:spPr>
          <a:xfrm>
            <a:off x="3098548" y="1836956"/>
            <a:ext cx="2666114" cy="584775"/>
          </a:xfrm>
          <a:prstGeom prst="rect">
            <a:avLst/>
          </a:prstGeom>
        </p:spPr>
        <p:txBody>
          <a:bodyPr wrap="none">
            <a:spAutoFit/>
          </a:bodyPr>
          <a:lstStyle/>
          <a:p>
            <a:r>
              <a:rPr lang="ar-AE" sz="3200" b="1" dirty="0" err="1">
                <a:solidFill>
                  <a:schemeClr val="bg1"/>
                </a:solidFill>
              </a:rPr>
              <a:t>ابصالية</a:t>
            </a:r>
            <a:r>
              <a:rPr lang="ar-AE" sz="3200" b="1" dirty="0">
                <a:solidFill>
                  <a:schemeClr val="bg1"/>
                </a:solidFill>
              </a:rPr>
              <a:t> يوم السبت</a:t>
            </a:r>
          </a:p>
        </p:txBody>
      </p:sp>
      <p:sp>
        <p:nvSpPr>
          <p:cNvPr id="19" name="ZoneTexte 18">
            <a:extLst>
              <a:ext uri="{FF2B5EF4-FFF2-40B4-BE49-F238E27FC236}">
                <a16:creationId xmlns:a16="http://schemas.microsoft.com/office/drawing/2014/main" id="{EB216A14-722C-6434-B291-7E11ABEC6D9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3" action="ppaction://hlinksldjump"/>
            <a:extLst>
              <a:ext uri="{FF2B5EF4-FFF2-40B4-BE49-F238E27FC236}">
                <a16:creationId xmlns:a16="http://schemas.microsoft.com/office/drawing/2014/main" id="{C5536AD5-C025-9A7D-112D-97FBB0CEC8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2181942"/>
      </p:ext>
    </p:extLst>
  </p:cSld>
  <p:clrMapOvr>
    <a:overrideClrMapping bg1="lt1" tx1="dk1" bg2="lt2" tx2="dk2" accent1="accent1" accent2="accent2" accent3="accent3" accent4="accent4" accent5="accent5" accent6="accent6" hlink="hlink" folHlink="folHlink"/>
  </p:clrMapOvr>
</p:sld>
</file>

<file path=ppt/slides/slide10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err="1">
                <a:solidFill>
                  <a:prstClr val="white"/>
                </a:solidFill>
                <a:latin typeface="Avva_Marcos" pitchFamily="82" charset="0"/>
              </a:rPr>
              <a:t>A</a:t>
            </a:r>
            <a:r>
              <a:rPr lang="fr-FR" sz="2800" dirty="0" err="1">
                <a:solidFill>
                  <a:prstClr val="white"/>
                </a:solidFill>
                <a:latin typeface="CS Avva Shenouda" pitchFamily="34" charset="0"/>
              </a:rPr>
              <a:t>f</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per`vmeu`i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mPekran</a:t>
            </a:r>
            <a:r>
              <a:rPr lang="fr-FR" sz="2800" dirty="0">
                <a:solidFill>
                  <a:prstClr val="white"/>
                </a:solidFill>
                <a:latin typeface="CS Avva Shenouda" pitchFamily="34" charset="0"/>
              </a:rPr>
              <a:t> =e=;=u @ Pa¡ I=y=c P=,=c @ Pa=c=w=r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أعطى فرحاً لنفوسنا. </a:t>
            </a:r>
            <a:endParaRPr lang="fr-FR" sz="3300" dirty="0">
              <a:solidFill>
                <a:prstClr val="white"/>
              </a:solidFill>
            </a:endParaRPr>
          </a:p>
          <a:p>
            <a:pPr algn="just" rtl="1"/>
            <a:r>
              <a:rPr lang="ar-EG" sz="3300" dirty="0">
                <a:solidFill>
                  <a:prstClr val="white"/>
                </a:solidFill>
              </a:rPr>
              <a:t>ذكر أسمك القدوس. </a:t>
            </a:r>
            <a:endParaRPr lang="fr-FR" sz="3300" dirty="0">
              <a:solidFill>
                <a:prstClr val="white"/>
              </a:solidFill>
            </a:endParaRPr>
          </a:p>
          <a:p>
            <a:pPr algn="just" rtl="1"/>
            <a:r>
              <a:rPr lang="ar-EG" sz="3300" dirty="0">
                <a:solidFill>
                  <a:prstClr val="white"/>
                </a:solidFill>
              </a:rPr>
              <a:t>يا ربى يسوع المسيح </a:t>
            </a:r>
            <a:endParaRPr lang="fr-FR" sz="3300" dirty="0">
              <a:solidFill>
                <a:prstClr val="white"/>
              </a:solidFill>
            </a:endParaRPr>
          </a:p>
          <a:p>
            <a:pPr algn="just" rtl="1"/>
            <a:r>
              <a:rPr lang="ar-EG" sz="3300" dirty="0" err="1">
                <a:solidFill>
                  <a:prstClr val="white"/>
                </a:solidFill>
              </a:rPr>
              <a:t>مخلصى</a:t>
            </a:r>
            <a:r>
              <a:rPr lang="ar-EG" sz="3300" dirty="0">
                <a:solidFill>
                  <a:prstClr val="white"/>
                </a:solidFill>
              </a:rPr>
              <a:t> الصالح.</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Nos âmes se sont réjouies</a:t>
            </a:r>
          </a:p>
          <a:p>
            <a:pPr algn="ctr"/>
            <a:r>
              <a:rPr lang="fr-FR" sz="2800" b="1" dirty="0">
                <a:solidFill>
                  <a:prstClr val="white"/>
                </a:solidFill>
                <a:latin typeface="Book Antiqua" pitchFamily="18" charset="0"/>
              </a:rPr>
              <a:t>D’invoquer Ton très saint Nom</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0C5E1C5A-FFE0-9C44-E1E4-FB75DBA84FB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23CC1F0D-C755-9B60-56CC-02C240E61D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8849517"/>
      </p:ext>
    </p:extLst>
  </p:cSld>
  <p:clrMapOvr>
    <a:overrideClrMapping bg1="lt1" tx1="dk1" bg2="lt2" tx2="dk2" accent1="accent1" accent2="accent2" accent3="accent3" accent4="accent4" accent5="accent5" accent6="accent6" hlink="hlink" folHlink="folHlink"/>
  </p:clrMapOvr>
</p:sld>
</file>

<file path=ppt/slides/slide10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err="1">
                <a:solidFill>
                  <a:prstClr val="white"/>
                </a:solidFill>
                <a:latin typeface="CS Avva Shenouda" pitchFamily="34" charset="0"/>
              </a:rPr>
              <a:t>niben</a:t>
            </a:r>
            <a:r>
              <a:rPr lang="fr-FR" sz="2800">
                <a:solidFill>
                  <a:prstClr val="white"/>
                </a:solidFill>
                <a:latin typeface="CS Avva Shenouda" pitchFamily="34" charset="0"/>
              </a:rPr>
              <a:t> ce`cmou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nanivyou`i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na`pkahi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Pa¡ I=y=c P=,=c @ Pa=c=w=r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يباركك كل أحد. </a:t>
            </a:r>
            <a:endParaRPr lang="fr-FR" sz="3300" dirty="0">
              <a:solidFill>
                <a:prstClr val="white"/>
              </a:solidFill>
            </a:endParaRPr>
          </a:p>
          <a:p>
            <a:pPr algn="just" rtl="1"/>
            <a:r>
              <a:rPr lang="ar-EG" sz="3300" dirty="0" err="1">
                <a:solidFill>
                  <a:prstClr val="white"/>
                </a:solidFill>
              </a:rPr>
              <a:t>السمائيون</a:t>
            </a:r>
            <a:r>
              <a:rPr lang="ar-EG" sz="3300" dirty="0">
                <a:solidFill>
                  <a:prstClr val="white"/>
                </a:solidFill>
              </a:rPr>
              <a:t> </a:t>
            </a:r>
            <a:r>
              <a:rPr lang="ar-EG" sz="3300" dirty="0" err="1">
                <a:solidFill>
                  <a:prstClr val="white"/>
                </a:solidFill>
              </a:rPr>
              <a:t>والأرضيون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ربى يسوع المسيح </a:t>
            </a:r>
            <a:endParaRPr lang="fr-FR" sz="3300" dirty="0">
              <a:solidFill>
                <a:prstClr val="white"/>
              </a:solidFill>
            </a:endParaRPr>
          </a:p>
          <a:p>
            <a:pPr algn="just" rtl="1"/>
            <a:r>
              <a:rPr lang="ar-EG" sz="3300" dirty="0" err="1">
                <a:solidFill>
                  <a:prstClr val="white"/>
                </a:solidFill>
              </a:rPr>
              <a:t>مخلصى</a:t>
            </a:r>
            <a:r>
              <a:rPr lang="ar-EG" sz="3300" dirty="0">
                <a:solidFill>
                  <a:prstClr val="white"/>
                </a:solidFill>
              </a:rPr>
              <a:t> الصالح</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chacun Te bénit</a:t>
            </a:r>
          </a:p>
          <a:p>
            <a:pPr algn="ctr"/>
            <a:r>
              <a:rPr lang="fr-FR" sz="2800" b="1" dirty="0">
                <a:solidFill>
                  <a:prstClr val="white"/>
                </a:solidFill>
                <a:latin typeface="Book Antiqua" pitchFamily="18" charset="0"/>
              </a:rPr>
              <a:t>Les célestes et les terrestres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F84F74A6-35DA-9265-02B4-F02800DE3A8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C1875240-AAA6-7816-3DFC-EE69B7526D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18795665"/>
      </p:ext>
    </p:extLst>
  </p:cSld>
  <p:clrMapOvr>
    <a:overrideClrMapping bg1="lt1" tx1="dk1" bg2="lt2" tx2="dk2" accent1="accent1" accent2="accent2" accent3="accent3" accent4="accent4" accent5="accent5" accent6="accent6" hlink="hlink" folHlink="folHlink"/>
  </p:clrMapOvr>
</p:sld>
</file>

<file path=ppt/slides/slide10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err="1">
                <a:solidFill>
                  <a:prstClr val="white"/>
                </a:solidFill>
                <a:latin typeface="CS Avva Shenouda" pitchFamily="34" charset="0"/>
              </a:rPr>
              <a:t>gar</a:t>
            </a:r>
            <a:r>
              <a:rPr lang="fr-FR" sz="2800">
                <a:solidFill>
                  <a:prstClr val="white"/>
                </a:solidFill>
                <a:latin typeface="CS Avva Shenouda" pitchFamily="34" charset="0"/>
              </a:rPr>
              <a:t> `N</a:t>
            </a:r>
            <a:r>
              <a:rPr lang="fr-FR" sz="2800" dirty="0" err="1">
                <a:solidFill>
                  <a:prstClr val="white"/>
                </a:solidFill>
                <a:latin typeface="CS Avva Shenouda" pitchFamily="34" charset="0"/>
              </a:rPr>
              <a:t>;ok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kem`psa</a:t>
            </a:r>
            <a:r>
              <a:rPr lang="fr-FR" sz="2800" dirty="0">
                <a:solidFill>
                  <a:prstClr val="white"/>
                </a:solidFill>
                <a:latin typeface="CS Avva Shenouda" pitchFamily="34" charset="0"/>
              </a:rPr>
              <a:t> </a:t>
            </a:r>
            <a:r>
              <a:rPr lang="fr-FR" sz="2800">
                <a:solidFill>
                  <a:prstClr val="white"/>
                </a:solidFill>
                <a:latin typeface="CS Avva Shenouda" pitchFamily="34" charset="0"/>
              </a:rPr>
              <a:t>`nten`cmou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لأنك أنت وحدك. </a:t>
            </a:r>
            <a:endParaRPr lang="fr-FR" sz="3300" dirty="0">
              <a:solidFill>
                <a:prstClr val="white"/>
              </a:solidFill>
            </a:endParaRPr>
          </a:p>
          <a:p>
            <a:pPr algn="just" rtl="1"/>
            <a:r>
              <a:rPr lang="ar-EG" sz="3300" dirty="0">
                <a:solidFill>
                  <a:prstClr val="white"/>
                </a:solidFill>
              </a:rPr>
              <a:t>مستحق ان نباركك.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car Toi Tu es le seul</a:t>
            </a:r>
          </a:p>
          <a:p>
            <a:pPr algn="ctr"/>
            <a:r>
              <a:rPr lang="fr-FR" sz="2800" b="1" dirty="0">
                <a:solidFill>
                  <a:prstClr val="white"/>
                </a:solidFill>
                <a:latin typeface="Book Antiqua" pitchFamily="18" charset="0"/>
              </a:rPr>
              <a:t>Le seul digne d’être béni</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369FB010-C753-9BB0-B5DA-046DAFEFC74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3C1D9A56-8F71-FAD4-1C88-7833531426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4976614"/>
      </p:ext>
    </p:extLst>
  </p:cSld>
  <p:clrMapOvr>
    <a:overrideClrMapping bg1="lt1" tx1="dk1" bg2="lt2" tx2="dk2" accent1="accent1" accent2="accent2" accent3="accent3" accent4="accent4" accent5="accent5" accent6="accent6" hlink="hlink" folHlink="folHlink"/>
  </p:clrMapOvr>
</p:sld>
</file>

<file path=ppt/slides/slide10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axiwc</a:t>
            </a:r>
            <a:r>
              <a:rPr lang="fr-FR" sz="2800" dirty="0">
                <a:solidFill>
                  <a:prstClr val="white"/>
                </a:solidFill>
                <a:latin typeface="CS Avva Shenouda" pitchFamily="34" charset="0"/>
              </a:rPr>
              <a:t> @ `k`</a:t>
            </a:r>
            <a:r>
              <a:rPr lang="fr-FR" sz="2800" dirty="0" err="1">
                <a:solidFill>
                  <a:prstClr val="white"/>
                </a:solidFill>
                <a:latin typeface="CS Avva Shenouda" pitchFamily="34" charset="0"/>
              </a:rPr>
              <a:t>em</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pitai</a:t>
            </a:r>
            <a:r>
              <a:rPr lang="fr-FR" sz="2800" dirty="0">
                <a:solidFill>
                  <a:prstClr val="white"/>
                </a:solidFill>
                <a:latin typeface="CS Avva Shenouda" pitchFamily="34" charset="0"/>
              </a:rPr>
              <a:t>`o @ Pa¡...</a:t>
            </a:r>
          </a:p>
        </p:txBody>
      </p:sp>
      <p:sp>
        <p:nvSpPr>
          <p:cNvPr id="11" name="Rectangle 10"/>
          <p:cNvSpPr/>
          <p:nvPr/>
        </p:nvSpPr>
        <p:spPr>
          <a:xfrm>
            <a:off x="5004048" y="417169"/>
            <a:ext cx="3816424" cy="1585049"/>
          </a:xfrm>
          <a:prstGeom prst="rect">
            <a:avLst/>
          </a:prstGeom>
        </p:spPr>
        <p:txBody>
          <a:bodyPr wrap="square">
            <a:spAutoFit/>
          </a:bodyPr>
          <a:lstStyle/>
          <a:p>
            <a:pPr algn="just" rtl="1"/>
            <a:r>
              <a:rPr lang="ar-EG" sz="3300" dirty="0">
                <a:solidFill>
                  <a:prstClr val="white"/>
                </a:solidFill>
              </a:rPr>
              <a:t>حقاً واستحقاقاً.</a:t>
            </a:r>
            <a:endParaRPr lang="fr-FR" sz="3300" dirty="0">
              <a:solidFill>
                <a:prstClr val="white"/>
              </a:solidFill>
            </a:endParaRPr>
          </a:p>
          <a:p>
            <a:pPr algn="just" rtl="1"/>
            <a:r>
              <a:rPr lang="ar-EG" sz="3100" dirty="0">
                <a:solidFill>
                  <a:prstClr val="white"/>
                </a:solidFill>
              </a:rPr>
              <a:t>أنت مستحق المجد والكرامة.  </a:t>
            </a:r>
            <a:endParaRPr lang="fr-FR" sz="31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est juste et il est digne</a:t>
            </a:r>
          </a:p>
          <a:p>
            <a:pPr algn="ctr"/>
            <a:r>
              <a:rPr lang="fr-FR" sz="2800" b="1" dirty="0">
                <a:solidFill>
                  <a:prstClr val="white"/>
                </a:solidFill>
                <a:latin typeface="Book Antiqua" pitchFamily="18" charset="0"/>
              </a:rPr>
              <a:t>De Te rendre honneur et gloire</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 </a:t>
            </a:r>
          </a:p>
        </p:txBody>
      </p:sp>
      <p:sp>
        <p:nvSpPr>
          <p:cNvPr id="20" name="ZoneTexte 19">
            <a:extLst>
              <a:ext uri="{FF2B5EF4-FFF2-40B4-BE49-F238E27FC236}">
                <a16:creationId xmlns:a16="http://schemas.microsoft.com/office/drawing/2014/main" id="{2D522C34-FF22-72C5-EE29-50E6D95277D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4E822BF0-69D3-9BFC-4670-AC8CF08A36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9375899"/>
      </p:ext>
    </p:extLst>
  </p:cSld>
  <p:clrMapOvr>
    <a:overrideClrMapping bg1="lt1" tx1="dk1" bg2="lt2" tx2="dk2" accent1="accent1" accent2="accent2" accent3="accent3" accent4="accent4" accent5="accent5" accent6="accent6" hlink="hlink" folHlink="folHlink"/>
  </p:clrMapOvr>
</p:sld>
</file>

<file path=ppt/slides/slide10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Eu</a:t>
            </a:r>
            <a:r>
              <a:rPr lang="fr-FR" sz="2800" err="1">
                <a:solidFill>
                  <a:prstClr val="white"/>
                </a:solidFill>
                <a:latin typeface="CS Avva Shenouda" pitchFamily="34" charset="0"/>
              </a:rPr>
              <a:t>`</a:t>
            </a:r>
            <a:r>
              <a:rPr lang="fr-FR" sz="2800">
                <a:solidFill>
                  <a:prstClr val="white"/>
                </a:solidFill>
                <a:latin typeface="CS Avva Shenouda" pitchFamily="34" charset="0"/>
              </a:rPr>
              <a:t>e`cmou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ePekran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Pa¡...</a:t>
            </a:r>
          </a:p>
        </p:txBody>
      </p:sp>
      <p:sp>
        <p:nvSpPr>
          <p:cNvPr id="11" name="Rectangle 10"/>
          <p:cNvSpPr/>
          <p:nvPr/>
        </p:nvSpPr>
        <p:spPr>
          <a:xfrm>
            <a:off x="5004048" y="417169"/>
            <a:ext cx="3829068" cy="1615827"/>
          </a:xfrm>
          <a:prstGeom prst="rect">
            <a:avLst/>
          </a:prstGeom>
        </p:spPr>
        <p:txBody>
          <a:bodyPr wrap="square">
            <a:spAutoFit/>
          </a:bodyPr>
          <a:lstStyle/>
          <a:p>
            <a:pPr algn="just" rtl="1"/>
            <a:r>
              <a:rPr lang="ar-EG" sz="3300" dirty="0">
                <a:solidFill>
                  <a:prstClr val="white"/>
                </a:solidFill>
              </a:rPr>
              <a:t>تسبح اسمك القدوس. </a:t>
            </a:r>
            <a:endParaRPr lang="fr-FR" sz="3300" dirty="0">
              <a:solidFill>
                <a:prstClr val="white"/>
              </a:solidFill>
            </a:endParaRPr>
          </a:p>
          <a:p>
            <a:pPr algn="just" rtl="1"/>
            <a:r>
              <a:rPr lang="ar-EG" sz="3300" dirty="0">
                <a:solidFill>
                  <a:prstClr val="white"/>
                </a:solidFill>
              </a:rPr>
              <a:t>كل قبائل الأرض.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Tous les peuples de la terre</a:t>
            </a:r>
          </a:p>
          <a:p>
            <a:pPr algn="ctr"/>
            <a:r>
              <a:rPr lang="fr-FR" sz="2800" b="1" dirty="0">
                <a:solidFill>
                  <a:prstClr val="white"/>
                </a:solidFill>
                <a:latin typeface="Book Antiqua" pitchFamily="18" charset="0"/>
              </a:rPr>
              <a:t>Louent et chantent Ton saint Nom</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96E6DE97-727D-A48A-5BA3-E69E05AF028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92215B4E-6D10-E444-F0E2-D39A9381D8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3196565"/>
      </p:ext>
    </p:extLst>
  </p:cSld>
  <p:clrMapOvr>
    <a:overrideClrMapping bg1="lt1" tx1="dk1" bg2="lt2" tx2="dk2" accent1="accent1" accent2="accent2" accent3="accent3" accent4="accent4" accent5="accent5" accent6="accent6" hlink="hlink" folHlink="folHlink"/>
  </p:clrMapOvr>
</p:sld>
</file>

<file path=ppt/slides/slide10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Coou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nhudri</a:t>
            </a:r>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efcwtp</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ست أجران ماء. </a:t>
            </a:r>
            <a:endParaRPr lang="fr-FR" sz="3300" dirty="0">
              <a:solidFill>
                <a:prstClr val="white"/>
              </a:solidFill>
            </a:endParaRPr>
          </a:p>
          <a:p>
            <a:pPr algn="just" rtl="1"/>
            <a:r>
              <a:rPr lang="ar-EG" sz="3300" dirty="0">
                <a:solidFill>
                  <a:prstClr val="white"/>
                </a:solidFill>
              </a:rPr>
              <a:t>حولتها خمراً مختاراً.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Six cruches d’eau, Tu les changeas</a:t>
            </a:r>
          </a:p>
          <a:p>
            <a:pPr algn="ctr"/>
            <a:r>
              <a:rPr lang="fr-FR" sz="2800" b="1" dirty="0">
                <a:solidFill>
                  <a:prstClr val="white"/>
                </a:solidFill>
                <a:latin typeface="Book Antiqua" pitchFamily="18" charset="0"/>
              </a:rPr>
              <a:t>En un vin de très grand choix</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57E2DEB4-4133-F1F0-752E-A75102C9B54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D1A26B54-3A11-C574-465D-3C14D8AC3A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4837906"/>
      </p:ext>
    </p:extLst>
  </p:cSld>
  <p:clrMapOvr>
    <a:overrideClrMapping bg1="lt1" tx1="dk1" bg2="lt2" tx2="dk2" accent1="accent1" accent2="accent2" accent3="accent3" accent4="accent4" accent5="accent5" accent6="accent6" hlink="hlink" folHlink="folHlink"/>
  </p:clrMapOvr>
</p:sld>
</file>

<file path=ppt/slides/slide10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ncop</a:t>
            </a:r>
            <a:r>
              <a:rPr lang="fr-FR" sz="2800" dirty="0">
                <a:solidFill>
                  <a:prstClr val="white"/>
                </a:solidFill>
                <a:latin typeface="CS Avva Shenouda" pitchFamily="34" charset="0"/>
              </a:rPr>
              <a:t> </a:t>
            </a:r>
            <a:r>
              <a:rPr lang="fr-FR" sz="2800">
                <a:solidFill>
                  <a:prstClr val="white"/>
                </a:solidFill>
                <a:latin typeface="CS Avva Shenouda" pitchFamily="34" charset="0"/>
              </a:rPr>
              <a:t>`mpi`ehoou </a:t>
            </a:r>
            <a:r>
              <a:rPr lang="fr-FR" sz="2800" dirty="0">
                <a:solidFill>
                  <a:prstClr val="white"/>
                </a:solidFill>
                <a:latin typeface="CS Avva Shenouda" pitchFamily="34" charset="0"/>
              </a:rPr>
              <a:t>@ </a:t>
            </a:r>
            <a:r>
              <a:rPr lang="fr-FR" sz="2800">
                <a:solidFill>
                  <a:prstClr val="white"/>
                </a:solidFill>
                <a:latin typeface="CS Avva Shenouda" pitchFamily="34" charset="0"/>
              </a:rPr>
              <a:t>]na`cmou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ePekran</a:t>
            </a:r>
            <a:r>
              <a:rPr lang="fr-FR" sz="2800" dirty="0">
                <a:solidFill>
                  <a:prstClr val="white"/>
                </a:solidFill>
                <a:latin typeface="CS Avva Shenouda" pitchFamily="34" charset="0"/>
              </a:rPr>
              <a:t> =e=;=u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سبع مرات فى اليوم. </a:t>
            </a:r>
            <a:endParaRPr lang="fr-FR" sz="3300" dirty="0">
              <a:solidFill>
                <a:prstClr val="white"/>
              </a:solidFill>
            </a:endParaRPr>
          </a:p>
          <a:p>
            <a:pPr algn="just" rtl="1"/>
            <a:r>
              <a:rPr lang="ar-EG" sz="3300" dirty="0">
                <a:solidFill>
                  <a:prstClr val="white"/>
                </a:solidFill>
              </a:rPr>
              <a:t>أبارك اسمك القدوس.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Sept fois tous les jours Seigneur</a:t>
            </a:r>
          </a:p>
          <a:p>
            <a:pPr algn="ctr"/>
            <a:r>
              <a:rPr lang="fr-FR" sz="2800" b="1" dirty="0">
                <a:solidFill>
                  <a:prstClr val="white"/>
                </a:solidFill>
                <a:latin typeface="Book Antiqua" pitchFamily="18" charset="0"/>
              </a:rPr>
              <a:t>Je bénis Ton très saint Nom</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A65B7C54-8190-73DF-DC13-3311AB20CF3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6BF45329-92DB-9352-DDD1-6B51517582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4961234"/>
      </p:ext>
    </p:extLst>
  </p:cSld>
  <p:clrMapOvr>
    <a:overrideClrMapping bg1="lt1" tx1="dk1" bg2="lt2" tx2="dk2" accent1="accent1" accent2="accent2" accent3="accent3" accent4="accent4" accent5="accent5" accent6="accent6" hlink="hlink" folHlink="folHlink"/>
  </p:clrMapOvr>
</p:sld>
</file>

<file path=ppt/slides/slide10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err="1">
                <a:solidFill>
                  <a:prstClr val="white"/>
                </a:solidFill>
                <a:latin typeface="CS Avva Shenouda" pitchFamily="34" charset="0"/>
              </a:rPr>
              <a:t>Ydewc</a:t>
            </a:r>
            <a:r>
              <a:rPr lang="fr-FR" sz="2800">
                <a:solidFill>
                  <a:prstClr val="white"/>
                </a:solidFill>
                <a:latin typeface="CS Avva Shenouda" pitchFamily="34" charset="0"/>
              </a:rPr>
              <a:t> ten`cmou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بلذة نبارك. </a:t>
            </a:r>
            <a:endParaRPr lang="fr-FR" sz="3300" dirty="0">
              <a:solidFill>
                <a:prstClr val="white"/>
              </a:solidFill>
            </a:endParaRPr>
          </a:p>
          <a:p>
            <a:pPr algn="just" rtl="1"/>
            <a:r>
              <a:rPr lang="ar-EG" sz="3300" dirty="0">
                <a:solidFill>
                  <a:prstClr val="white"/>
                </a:solidFill>
              </a:rPr>
              <a:t>نحن كلنا شعبك.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Heureux, nous Te bénissons</a:t>
            </a:r>
          </a:p>
          <a:p>
            <a:pPr algn="ctr"/>
            <a:r>
              <a:rPr lang="fr-FR" sz="2800" b="1" dirty="0">
                <a:solidFill>
                  <a:prstClr val="white"/>
                </a:solidFill>
                <a:latin typeface="Book Antiqua" pitchFamily="18" charset="0"/>
              </a:rPr>
              <a:t>Nous tous qui sommes Ton peuple</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82BFB903-4787-BA4D-F289-33918B12083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BA9804FE-18CB-7276-BFB5-05B440008C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6092651"/>
      </p:ext>
    </p:extLst>
  </p:cSld>
  <p:clrMapOvr>
    <a:overrideClrMapping bg1="lt1" tx1="dk1" bg2="lt2" tx2="dk2" accent1="accent1" accent2="accent2" accent3="accent3" accent4="accent4" accent5="accent5" accent6="accent6" hlink="hlink" folHlink="folHlink"/>
  </p:clrMapOvr>
</p:sld>
</file>

<file path=ppt/slides/slide10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metcai`e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mPekran</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ntak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بهاء اسمك القدوس.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أفواه </a:t>
            </a:r>
            <a:r>
              <a:rPr lang="ar-EG" sz="3300" dirty="0" err="1">
                <a:solidFill>
                  <a:prstClr val="white"/>
                </a:solidFill>
              </a:rPr>
              <a:t>قديسيك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La splendeur de Ton saint Nom</a:t>
            </a:r>
          </a:p>
          <a:p>
            <a:pPr algn="ctr"/>
            <a:r>
              <a:rPr lang="fr-FR" sz="2800" b="1" dirty="0">
                <a:solidFill>
                  <a:prstClr val="white"/>
                </a:solidFill>
                <a:latin typeface="Book Antiqua" pitchFamily="18" charset="0"/>
              </a:rPr>
              <a:t>Dans la bouche de Tes saints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A87E8C10-833E-7099-D249-6DE0AC440AA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1C834412-F4D7-1B21-F99A-9A48FE0BD1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6788146"/>
      </p:ext>
    </p:extLst>
  </p:cSld>
  <p:clrMapOvr>
    <a:overrideClrMapping bg1="lt1" tx1="dk1" bg2="lt2" tx2="dk2" accent1="accent1" accent2="accent2" accent3="accent3" accent4="accent4" accent5="accent5" accent6="accent6" hlink="hlink" folHlink="folHlink"/>
  </p:clrMapOvr>
</p:sld>
</file>

<file path=ppt/slides/slide10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swrp</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rouhi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 @ </a:t>
            </a:r>
            <a:r>
              <a:rPr lang="fr-FR" sz="2800">
                <a:solidFill>
                  <a:prstClr val="white"/>
                </a:solidFill>
                <a:latin typeface="CS Avva Shenouda" pitchFamily="34" charset="0"/>
              </a:rPr>
              <a:t>]na`cmou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ePekran</a:t>
            </a:r>
            <a:r>
              <a:rPr lang="fr-FR" sz="2800" dirty="0">
                <a:solidFill>
                  <a:prstClr val="white"/>
                </a:solidFill>
                <a:latin typeface="CS Avva Shenouda" pitchFamily="34" charset="0"/>
              </a:rPr>
              <a:t> =e=;=u @ Pa¡...</a:t>
            </a:r>
          </a:p>
        </p:txBody>
      </p:sp>
      <p:sp>
        <p:nvSpPr>
          <p:cNvPr id="11" name="Rectangle 10"/>
          <p:cNvSpPr/>
          <p:nvPr/>
        </p:nvSpPr>
        <p:spPr>
          <a:xfrm>
            <a:off x="4896036" y="417169"/>
            <a:ext cx="3924436" cy="1585049"/>
          </a:xfrm>
          <a:prstGeom prst="rect">
            <a:avLst/>
          </a:prstGeom>
        </p:spPr>
        <p:txBody>
          <a:bodyPr wrap="square">
            <a:spAutoFit/>
          </a:bodyPr>
          <a:lstStyle/>
          <a:p>
            <a:pPr algn="just" rtl="1"/>
            <a:r>
              <a:rPr lang="ar-EG" sz="3300" dirty="0">
                <a:solidFill>
                  <a:prstClr val="white"/>
                </a:solidFill>
              </a:rPr>
              <a:t>من باكر إلى المساء </a:t>
            </a:r>
            <a:endParaRPr lang="fr-FR" sz="3300" dirty="0">
              <a:solidFill>
                <a:prstClr val="white"/>
              </a:solidFill>
            </a:endParaRPr>
          </a:p>
          <a:p>
            <a:pPr algn="just" rtl="1"/>
            <a:r>
              <a:rPr lang="ar-EG" sz="3100" dirty="0">
                <a:solidFill>
                  <a:prstClr val="white"/>
                </a:solidFill>
              </a:rPr>
              <a:t>كل يوم. أبارك اسمك القدوس.  </a:t>
            </a:r>
            <a:endParaRPr lang="fr-FR" sz="31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Tous les jours, matin au soir</a:t>
            </a:r>
          </a:p>
          <a:p>
            <a:pPr algn="ctr"/>
            <a:r>
              <a:rPr lang="fr-FR" sz="2800" b="1" dirty="0">
                <a:solidFill>
                  <a:prstClr val="white"/>
                </a:solidFill>
                <a:latin typeface="Book Antiqua" pitchFamily="18" charset="0"/>
              </a:rPr>
              <a:t>Je bénis Ton très saint Nom</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3E751E10-0BBB-0AB4-D5AB-91317E5821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F2BE4BE9-2F44-66E5-1952-FC2DEBF38A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5148009"/>
      </p:ext>
    </p:extLst>
  </p:cSld>
  <p:clrMapOvr>
    <a:overrideClrMapping bg1="lt1" tx1="dk1" bg2="lt2" tx2="dk2" accent1="accent1" accent2="accent2" accent3="accent3" accent4="accent4" accent5="accent5" accent6="accent6" hlink="hlink" folHlink="folHlink"/>
  </p:clrMapOvr>
</p:sld>
</file>

<file path=ppt/slides/slide10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sennifi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br>
              <a:rPr lang="fr-FR" sz="2800" dirty="0">
                <a:solidFill>
                  <a:prstClr val="white"/>
                </a:solidFill>
                <a:latin typeface="CS Avva Shenouda" pitchFamily="34" charset="0"/>
              </a:rPr>
            </a:b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natyitou</a:t>
            </a:r>
            <a:r>
              <a:rPr lang="fr-FR" sz="2800" dirty="0">
                <a:solidFill>
                  <a:prstClr val="white"/>
                </a:solidFill>
                <a:latin typeface="CS Avva Shenouda" pitchFamily="34" charset="0"/>
              </a:rPr>
              <a:t> @ </a:t>
            </a:r>
            <a:r>
              <a:rPr lang="fr-FR" sz="2800">
                <a:solidFill>
                  <a:prstClr val="white"/>
                </a:solidFill>
                <a:latin typeface="CS Avva Shenouda" pitchFamily="34" charset="0"/>
              </a:rPr>
              <a:t>]na`cmou</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ePekran</a:t>
            </a:r>
            <a:r>
              <a:rPr lang="fr-FR" sz="2800" dirty="0">
                <a:solidFill>
                  <a:prstClr val="white"/>
                </a:solidFill>
                <a:latin typeface="CS Avva Shenouda" pitchFamily="34" charset="0"/>
              </a:rPr>
              <a:t> =e=;=u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كل نَفَس </a:t>
            </a:r>
            <a:r>
              <a:rPr lang="ar-EG" sz="3300" dirty="0" err="1">
                <a:solidFill>
                  <a:prstClr val="white"/>
                </a:solidFill>
              </a:rPr>
              <a:t>اتنسمه</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أسبح اسمك القدوس.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Dans tout souffle en respirant</a:t>
            </a:r>
          </a:p>
          <a:p>
            <a:pPr algn="ctr"/>
            <a:r>
              <a:rPr lang="fr-FR" sz="2800" b="1" dirty="0">
                <a:solidFill>
                  <a:prstClr val="white"/>
                </a:solidFill>
                <a:latin typeface="Book Antiqua" pitchFamily="18" charset="0"/>
              </a:rPr>
              <a:t>Je louerai Ton très Saint Nom</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CCCEAEC1-6DC0-E854-D1EF-FF436924637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E13C1C53-4C5B-935A-0E3A-C22BA1E8B2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9313015"/>
      </p:ext>
    </p:extLst>
  </p:cSld>
  <p:clrMapOvr>
    <a:overrideClrMapping bg1="lt1" tx1="dk1" bg2="lt2" tx2="dk2" accent1="accent1" accent2="accent2" accent3="accent3" accent4="accent4" accent5="accent5" accent6="accent6" hlink="hlink" folHlink="folHlink"/>
  </p:clrMapOvr>
</p:sld>
</file>

<file path=ppt/slides/slide10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Lwiji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كل أسباب الخطية. </a:t>
            </a:r>
            <a:endParaRPr lang="fr-FR" sz="3300" dirty="0">
              <a:solidFill>
                <a:prstClr val="white"/>
              </a:solidFill>
            </a:endParaRPr>
          </a:p>
          <a:p>
            <a:pPr algn="just" rtl="1"/>
            <a:r>
              <a:rPr lang="ar-EG" sz="3300" dirty="0">
                <a:solidFill>
                  <a:prstClr val="white"/>
                </a:solidFill>
              </a:rPr>
              <a:t>انزعها من أنفسنا.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Toute cause de péché</a:t>
            </a:r>
          </a:p>
          <a:p>
            <a:pPr algn="ctr"/>
            <a:r>
              <a:rPr lang="fr-FR" sz="2800" b="1" dirty="0">
                <a:solidFill>
                  <a:prstClr val="white"/>
                </a:solidFill>
                <a:latin typeface="Book Antiqua" pitchFamily="18" charset="0"/>
              </a:rPr>
              <a:t>De nos âmes, ôte-la</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 </a:t>
            </a:r>
          </a:p>
        </p:txBody>
      </p:sp>
      <p:sp>
        <p:nvSpPr>
          <p:cNvPr id="19" name="ZoneTexte 18">
            <a:extLst>
              <a:ext uri="{FF2B5EF4-FFF2-40B4-BE49-F238E27FC236}">
                <a16:creationId xmlns:a16="http://schemas.microsoft.com/office/drawing/2014/main" id="{01F3CDE6-E965-BF16-3289-DD24A6F8376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281F24BA-F6A8-ED21-5DDF-88C2A90B5C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017906"/>
      </p:ext>
    </p:extLst>
  </p:cSld>
  <p:clrMapOvr>
    <a:overrideClrMapping bg1="lt1" tx1="dk1" bg2="lt2" tx2="dk2" accent1="accent1" accent2="accent2" accent3="accent3" accent4="accent4" accent5="accent5" accent6="accent6" hlink="hlink" folHlink="folHlink"/>
  </p:clrMapOvr>
</p:sld>
</file>

<file path=ppt/slides/slide10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Meu`i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marououei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mmoi</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كل أفكار العدو. </a:t>
            </a:r>
            <a:endParaRPr lang="fr-FR" sz="3300" dirty="0">
              <a:solidFill>
                <a:prstClr val="white"/>
              </a:solidFill>
            </a:endParaRPr>
          </a:p>
          <a:p>
            <a:pPr algn="just" rtl="1"/>
            <a:r>
              <a:rPr lang="ar-EG" sz="3300" dirty="0">
                <a:solidFill>
                  <a:prstClr val="white"/>
                </a:solidFill>
              </a:rPr>
              <a:t>فلتبعد عني.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Toute pensée de l’ennemi</a:t>
            </a:r>
          </a:p>
          <a:p>
            <a:pPr algn="ctr"/>
            <a:r>
              <a:rPr lang="fr-FR" sz="2800" b="1" dirty="0">
                <a:solidFill>
                  <a:prstClr val="white"/>
                </a:solidFill>
                <a:latin typeface="Book Antiqua" pitchFamily="18" charset="0"/>
              </a:rPr>
              <a:t>Qu’elle soit écartée de moi</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5582C880-CED0-00EC-E106-EC56223BEFD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B55F1E4F-E21F-CE64-D8B5-103A1376F8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8540043"/>
      </p:ext>
    </p:extLst>
  </p:cSld>
  <p:clrMapOvr>
    <a:overrideClrMapping bg1="lt1" tx1="dk1" bg2="lt2" tx2="dk2" accent1="accent1" accent2="accent2" accent3="accent3" accent4="accent4" accent5="accent5" accent6="accent6" hlink="hlink" folHlink="folHlink"/>
  </p:clrMapOvr>
</p:sld>
</file>

<file path=ppt/slides/slide10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Nifi</a:t>
            </a:r>
            <a:r>
              <a:rPr lang="fr-FR" sz="2800" dirty="0">
                <a:solidFill>
                  <a:prstClr val="white"/>
                </a:solidFill>
                <a:latin typeface="CS Avva Shenouda" pitchFamily="34" charset="0"/>
              </a:rPr>
              <a:t> </a:t>
            </a:r>
            <a:r>
              <a:rPr lang="fr-FR" sz="2800" err="1">
                <a:solidFill>
                  <a:prstClr val="white"/>
                </a:solidFill>
                <a:latin typeface="CS Avva Shenouda" pitchFamily="34" charset="0"/>
              </a:rPr>
              <a:t>niben</a:t>
            </a:r>
            <a:r>
              <a:rPr lang="fr-FR" sz="2800">
                <a:solidFill>
                  <a:prstClr val="white"/>
                </a:solidFill>
                <a:latin typeface="CS Avva Shenouda" pitchFamily="34" charset="0"/>
              </a:rPr>
              <a:t> ce`cmou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mpi`provytyc</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كل نسمة تباركك. </a:t>
            </a:r>
            <a:endParaRPr lang="fr-FR" sz="3300" dirty="0">
              <a:solidFill>
                <a:prstClr val="white"/>
              </a:solidFill>
            </a:endParaRPr>
          </a:p>
          <a:p>
            <a:pPr algn="just" rtl="1"/>
            <a:r>
              <a:rPr lang="ar-EG" sz="3300" dirty="0">
                <a:solidFill>
                  <a:prstClr val="white"/>
                </a:solidFill>
              </a:rPr>
              <a:t>كقول النبي.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Que tout souffle Te bénisse</a:t>
            </a:r>
          </a:p>
          <a:p>
            <a:pPr algn="ctr"/>
            <a:r>
              <a:rPr lang="fr-FR" sz="2800" b="1" dirty="0">
                <a:solidFill>
                  <a:prstClr val="white"/>
                </a:solidFill>
                <a:latin typeface="Book Antiqua" pitchFamily="18" charset="0"/>
              </a:rPr>
              <a:t>Comme le prophète a dit</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83101CC6-F61E-FC74-AF27-14F3C0A0403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AAC824C1-E8D6-D216-DD9E-874EAB42D5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9091978"/>
      </p:ext>
    </p:extLst>
  </p:cSld>
  <p:clrMapOvr>
    <a:overrideClrMapping bg1="lt1" tx1="dk1" bg2="lt2" tx2="dk2" accent1="accent1" accent2="accent2" accent3="accent3" accent4="accent4" accent5="accent5" accent6="accent6" hlink="hlink" folHlink="folHlink"/>
  </p:clrMapOvr>
</p:sld>
</file>

<file path=ppt/slides/slide10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Xa`pswi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a:solidFill>
                  <a:prstClr val="white"/>
                </a:solidFill>
                <a:latin typeface="CS Avva Shenouda" pitchFamily="34" charset="0"/>
              </a:rPr>
              <a:t>@ `N</a:t>
            </a:r>
            <a:r>
              <a:rPr lang="fr-FR" sz="2800" dirty="0" err="1">
                <a:solidFill>
                  <a:prstClr val="white"/>
                </a:solidFill>
                <a:latin typeface="CS Avva Shenouda" pitchFamily="34" charset="0"/>
              </a:rPr>
              <a:t>;ok</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`Pouro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 Pa¡...</a:t>
            </a:r>
          </a:p>
        </p:txBody>
      </p:sp>
      <p:sp>
        <p:nvSpPr>
          <p:cNvPr id="11" name="Rectangle 10"/>
          <p:cNvSpPr/>
          <p:nvPr/>
        </p:nvSpPr>
        <p:spPr>
          <a:xfrm>
            <a:off x="5004048" y="417169"/>
            <a:ext cx="3774617" cy="1615827"/>
          </a:xfrm>
          <a:prstGeom prst="rect">
            <a:avLst/>
          </a:prstGeom>
        </p:spPr>
        <p:txBody>
          <a:bodyPr wrap="square">
            <a:spAutoFit/>
          </a:bodyPr>
          <a:lstStyle/>
          <a:p>
            <a:pPr algn="just" rtl="1"/>
            <a:r>
              <a:rPr lang="ar-EG" sz="3300" dirty="0">
                <a:solidFill>
                  <a:prstClr val="white"/>
                </a:solidFill>
              </a:rPr>
              <a:t>أنت فوق كل رئاسة. </a:t>
            </a:r>
            <a:endParaRPr lang="fr-FR" sz="3300" dirty="0">
              <a:solidFill>
                <a:prstClr val="white"/>
              </a:solidFill>
            </a:endParaRPr>
          </a:p>
          <a:p>
            <a:pPr algn="just" rtl="1"/>
            <a:r>
              <a:rPr lang="ar-EG" sz="3300" dirty="0">
                <a:solidFill>
                  <a:prstClr val="white"/>
                </a:solidFill>
              </a:rPr>
              <a:t>انت هو ملك الملوك.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Tu dépasses tout pouvoir</a:t>
            </a:r>
          </a:p>
          <a:p>
            <a:pPr algn="ctr"/>
            <a:r>
              <a:rPr lang="fr-FR" sz="2800" b="1" dirty="0">
                <a:solidFill>
                  <a:prstClr val="white"/>
                </a:solidFill>
                <a:latin typeface="Book Antiqua" pitchFamily="18" charset="0"/>
              </a:rPr>
              <a:t>Car Tu es le Roi des rois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 </a:t>
            </a:r>
          </a:p>
        </p:txBody>
      </p:sp>
      <p:sp>
        <p:nvSpPr>
          <p:cNvPr id="20" name="ZoneTexte 19">
            <a:extLst>
              <a:ext uri="{FF2B5EF4-FFF2-40B4-BE49-F238E27FC236}">
                <a16:creationId xmlns:a16="http://schemas.microsoft.com/office/drawing/2014/main" id="{E12294A0-96F3-1285-032D-604512E30E5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117A602E-1A64-E220-29A1-47A0215983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2057493"/>
      </p:ext>
    </p:extLst>
  </p:cSld>
  <p:clrMapOvr>
    <a:overrideClrMapping bg1="lt1" tx1="dk1" bg2="lt2" tx2="dk2" accent1="accent1" accent2="accent2" accent3="accent3" accent4="accent4" accent5="accent5" accent6="accent6" hlink="hlink" folHlink="folHlink"/>
  </p:clrMapOvr>
</p:sld>
</file>

<file path=ppt/slides/slide10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 ¿ Ou`wou nak nem Pekiwt @ nem Pi`pneuma `e;ouab @ Pa¡...</a:t>
            </a:r>
            <a:endParaRPr lang="fr-FR" sz="2800" dirty="0">
              <a:solidFill>
                <a:prstClr val="white"/>
              </a:solidFill>
              <a:latin typeface="CS Avva Shenouda" pitchFamily="34" charset="0"/>
            </a:endParaRP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لك المجد مع أبيك.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Gloire à Toi avec Ton Père</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80699478-F734-0EDB-3D9E-D83942BE7CB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D1D3A2AC-EDAE-FE59-FAC7-C22D07AB9B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5848176"/>
      </p:ext>
    </p:extLst>
  </p:cSld>
  <p:clrMapOvr>
    <a:overrideClrMapping bg1="lt1" tx1="dk1" bg2="lt2" tx2="dk2" accent1="accent1" accent2="accent2" accent3="accent3" accent4="accent4" accent5="accent5" accent6="accent6" hlink="hlink" folHlink="folHlink"/>
  </p:clrMapOvr>
</p:sld>
</file>

<file path=ppt/slides/slide10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holj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ntak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اسمك حلو ومبارك.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أفواه </a:t>
            </a:r>
            <a:r>
              <a:rPr lang="ar-EG" sz="3300" dirty="0" err="1">
                <a:solidFill>
                  <a:prstClr val="white"/>
                </a:solidFill>
              </a:rPr>
              <a:t>قديسيك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Ton nom est doux et béni</a:t>
            </a:r>
          </a:p>
          <a:p>
            <a:pPr algn="ctr"/>
            <a:r>
              <a:rPr lang="fr-FR" sz="2800" b="1" dirty="0">
                <a:solidFill>
                  <a:prstClr val="white"/>
                </a:solidFill>
                <a:latin typeface="Book Antiqua" pitchFamily="18" charset="0"/>
              </a:rPr>
              <a:t>Dans la bouche de Tes saints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DCFC223F-7C69-23D1-8676-FD1B32D13C8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4053846D-9A84-5580-FAB6-2B57148439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4994715"/>
      </p:ext>
    </p:extLst>
  </p:cSld>
  <p:clrMapOvr>
    <a:overrideClrMapping bg1="lt1" tx1="dk1" bg2="lt2" tx2="dk2" accent1="accent1" accent2="accent2" accent3="accent3" accent4="accent4" accent5="accent5" accent6="accent6" hlink="hlink" folHlink="folHlink"/>
  </p:clrMapOvr>
</p:sld>
</file>

<file path=ppt/slides/slide10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Rwi </a:t>
            </a:r>
            <a:r>
              <a:rPr lang="pl-PL" sz="2800">
                <a:solidFill>
                  <a:prstClr val="white"/>
                </a:solidFill>
                <a:latin typeface="CS Avva Shenouda" pitchFamily="34" charset="0"/>
              </a:rPr>
              <a:t>gar na`cmou </a:t>
            </a:r>
            <a:r>
              <a:rPr lang="pl-PL" sz="2800" dirty="0">
                <a:solidFill>
                  <a:prstClr val="white"/>
                </a:solidFill>
                <a:latin typeface="CS Avva Shenouda" pitchFamily="34" charset="0"/>
              </a:rPr>
              <a:t>`erok @ ouoh palac na]`wou nak @ Pa¡...</a:t>
            </a:r>
            <a:endParaRPr lang="fr-FR" sz="2800" dirty="0">
              <a:solidFill>
                <a:prstClr val="white"/>
              </a:solidFill>
              <a:latin typeface="CS Avva Shenouda" pitchFamily="34" charset="0"/>
            </a:endParaRP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فمي يسبحك. </a:t>
            </a:r>
            <a:endParaRPr lang="fr-FR" sz="3300" dirty="0">
              <a:solidFill>
                <a:prstClr val="white"/>
              </a:solidFill>
            </a:endParaRPr>
          </a:p>
          <a:p>
            <a:pPr algn="just" rtl="1"/>
            <a:r>
              <a:rPr lang="ar-EG" sz="3300" dirty="0">
                <a:solidFill>
                  <a:prstClr val="white"/>
                </a:solidFill>
              </a:rPr>
              <a:t>ولساني يمجدك.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Seigneur, ma bouche Te loue</a:t>
            </a:r>
          </a:p>
          <a:p>
            <a:pPr algn="ctr"/>
            <a:r>
              <a:rPr lang="fr-FR" sz="2800" b="1" dirty="0">
                <a:solidFill>
                  <a:prstClr val="white"/>
                </a:solidFill>
                <a:latin typeface="Book Antiqua" pitchFamily="18" charset="0"/>
              </a:rPr>
              <a:t>Et ma langue Te glorifie</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57458B89-0063-9BE6-6311-CE5DEAE7764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9AE62A71-2017-BB24-728B-A7675E70335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6408977"/>
      </p:ext>
    </p:extLst>
  </p:cSld>
  <p:clrMapOvr>
    <a:overrideClrMapping bg1="lt1" tx1="dk1" bg2="lt2" tx2="dk2" accent1="accent1" accent2="accent2" accent3="accent3" accent4="accent4" accent5="accent5" accent6="accent6" hlink="hlink" folHlink="folHlink"/>
  </p:clrMapOvr>
</p:sld>
</file>

<file path=ppt/slides/slide10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Ce </a:t>
            </a:r>
            <a:r>
              <a:rPr lang="fr-FR" sz="2800" err="1">
                <a:solidFill>
                  <a:prstClr val="white"/>
                </a:solidFill>
                <a:latin typeface="CS Avva Shenouda" pitchFamily="34" charset="0"/>
              </a:rPr>
              <a:t>ontwc</a:t>
            </a:r>
            <a:r>
              <a:rPr lang="fr-FR" sz="2800">
                <a:solidFill>
                  <a:prstClr val="white"/>
                </a:solidFill>
                <a:latin typeface="CS Avva Shenouda" pitchFamily="34" charset="0"/>
              </a:rPr>
              <a:t> ten`cmou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ce </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نعم حقًا نسبحك. </a:t>
            </a:r>
            <a:endParaRPr lang="fr-FR" sz="3300" dirty="0">
              <a:solidFill>
                <a:prstClr val="white"/>
              </a:solidFill>
            </a:endParaRPr>
          </a:p>
          <a:p>
            <a:pPr algn="just" rtl="1"/>
            <a:r>
              <a:rPr lang="ar-EG" sz="3300" dirty="0">
                <a:solidFill>
                  <a:prstClr val="white"/>
                </a:solidFill>
              </a:rPr>
              <a:t>نعم حقًا نمجدك.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Oui vraiment nous Te louons</a:t>
            </a:r>
          </a:p>
          <a:p>
            <a:pPr algn="ctr"/>
            <a:r>
              <a:rPr lang="fr-FR" sz="2800" b="1" dirty="0">
                <a:solidFill>
                  <a:prstClr val="white"/>
                </a:solidFill>
                <a:latin typeface="Book Antiqua" pitchFamily="18" charset="0"/>
              </a:rPr>
              <a:t>Oui vraiment Te glorifions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2A42A7F1-0620-2148-FB4D-29BDBDA606A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986DEDC8-3B13-423A-306F-ADD69A309C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3155246"/>
      </p:ext>
    </p:extLst>
  </p:cSld>
  <p:clrMapOvr>
    <a:overrideClrMapping bg1="lt1" tx1="dk1" bg2="lt2" tx2="dk2" accent1="accent1" accent2="accent2" accent3="accent3" accent4="accent4" accent5="accent5" accent6="accent6" hlink="hlink" folHlink="folHlink"/>
  </p:clrMapOvr>
</p:sld>
</file>

<file path=ppt/slides/slide10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Tennaqici</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tennakyn</a:t>
            </a:r>
            <a:r>
              <a:rPr lang="fr-FR" sz="2800" dirty="0">
                <a:solidFill>
                  <a:prstClr val="white"/>
                </a:solidFill>
                <a:latin typeface="CS Avva Shenouda" pitchFamily="34" charset="0"/>
              </a:rPr>
              <a:t> </a:t>
            </a:r>
            <a:r>
              <a:rPr lang="fr-FR" sz="2800">
                <a:solidFill>
                  <a:prstClr val="white"/>
                </a:solidFill>
                <a:latin typeface="CS Avva Shenouda" pitchFamily="34" charset="0"/>
              </a:rPr>
              <a:t>an 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لا نتعب أبدًا. </a:t>
            </a:r>
            <a:endParaRPr lang="fr-FR" sz="3300" dirty="0">
              <a:solidFill>
                <a:prstClr val="white"/>
              </a:solidFill>
            </a:endParaRPr>
          </a:p>
          <a:p>
            <a:pPr algn="just" rtl="1"/>
            <a:r>
              <a:rPr lang="ar-EG" sz="3300" dirty="0">
                <a:solidFill>
                  <a:prstClr val="white"/>
                </a:solidFill>
              </a:rPr>
              <a:t>ولا نكف عن تسبيحك.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Nous ne nous lassons jamais</a:t>
            </a:r>
          </a:p>
          <a:p>
            <a:pPr algn="ctr"/>
            <a:r>
              <a:rPr lang="fr-FR" sz="2800" b="1" dirty="0">
                <a:solidFill>
                  <a:prstClr val="white"/>
                </a:solidFill>
                <a:latin typeface="Book Antiqua" pitchFamily="18" charset="0"/>
              </a:rPr>
              <a:t>Ni cessons de Te louer</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28A0B1A1-FF3A-6FF1-91CA-9DAD79F4106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9C3DF308-FADD-3317-E64D-6FA055448A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4595800"/>
      </p:ext>
    </p:extLst>
  </p:cSld>
  <p:clrMapOvr>
    <a:overrideClrMapping bg1="lt1" tx1="dk1" bg2="lt2" tx2="dk2" accent1="accent1" accent2="accent2" accent3="accent3" accent4="accent4" accent5="accent5" accent6="accent6" hlink="hlink" folHlink="folHlink"/>
  </p:clrMapOvr>
</p:sld>
</file>

<file path=ppt/slides/slide10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Umnologi`a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a:solidFill>
                  <a:prstClr val="white"/>
                </a:solidFill>
                <a:latin typeface="CS Avva Shenouda" pitchFamily="34" charset="0"/>
              </a:rPr>
              <a:t>`n`cmou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كل تماجيد البركة. </a:t>
            </a:r>
            <a:endParaRPr lang="fr-FR" sz="3300" dirty="0">
              <a:solidFill>
                <a:prstClr val="white"/>
              </a:solidFill>
            </a:endParaRPr>
          </a:p>
          <a:p>
            <a:pPr algn="just" rtl="1"/>
            <a:r>
              <a:rPr lang="ar-EG" sz="3300" dirty="0">
                <a:solidFill>
                  <a:prstClr val="white"/>
                </a:solidFill>
              </a:rPr>
              <a:t>نرسلها اليك إلى فوق.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15766"/>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Cantiques de bénédictions</a:t>
            </a:r>
          </a:p>
          <a:p>
            <a:pPr algn="ctr"/>
            <a:r>
              <a:rPr lang="fr-FR" sz="2800" b="1" dirty="0">
                <a:solidFill>
                  <a:prstClr val="white"/>
                </a:solidFill>
                <a:latin typeface="Book Antiqua" pitchFamily="18" charset="0"/>
              </a:rPr>
              <a:t>Nous les montons jusqu’à Toi</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CA7A8FEA-353A-76A2-4CD0-CEBA7123B3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B93B81C5-25AE-F2A2-99EA-FE278153F9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72090690"/>
      </p:ext>
    </p:extLst>
  </p:cSld>
  <p:clrMapOvr>
    <a:overrideClrMapping bg1="lt1" tx1="dk1" bg2="lt2" tx2="dk2" accent1="accent1" accent2="accent2" accent3="accent3" accent4="accent4" accent5="accent5" accent6="accent6" hlink="hlink" folHlink="folHlink"/>
  </p:clrMapOvr>
</p:sld>
</file>

<file path=ppt/slides/slide10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954107"/>
          </a:xfrm>
          <a:prstGeom prst="rect">
            <a:avLst/>
          </a:prstGeom>
        </p:spPr>
        <p:txBody>
          <a:bodyPr wrap="square">
            <a:spAutoFit/>
          </a:bodyPr>
          <a:lstStyle/>
          <a:p>
            <a:pPr algn="just"/>
            <a:r>
              <a:rPr lang="pt-BR" sz="2800" dirty="0">
                <a:solidFill>
                  <a:prstClr val="white"/>
                </a:solidFill>
                <a:latin typeface="CS Avva Shenouda" pitchFamily="34" charset="0"/>
              </a:rPr>
              <a:t>Vwk pe pi`wou nem pitai`o @ nem ]eu,aricti`a @ Pa¡...</a:t>
            </a:r>
            <a:endParaRPr lang="fr-FR" sz="2800" dirty="0">
              <a:solidFill>
                <a:prstClr val="white"/>
              </a:solidFill>
              <a:latin typeface="CS Avva Shenouda" pitchFamily="34" charset="0"/>
            </a:endParaRP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لك المجد </a:t>
            </a:r>
            <a:endParaRPr lang="fr-FR" sz="3300" dirty="0">
              <a:solidFill>
                <a:prstClr val="white"/>
              </a:solidFill>
            </a:endParaRPr>
          </a:p>
          <a:p>
            <a:pPr algn="just" rtl="1"/>
            <a:r>
              <a:rPr lang="ar-EG" sz="3300" dirty="0">
                <a:solidFill>
                  <a:prstClr val="white"/>
                </a:solidFill>
              </a:rPr>
              <a:t>والكرامة و</a:t>
            </a:r>
            <a:r>
              <a:rPr lang="fr-FR" sz="3300" dirty="0">
                <a:solidFill>
                  <a:prstClr val="white"/>
                </a:solidFill>
              </a:rPr>
              <a:t> </a:t>
            </a:r>
            <a:r>
              <a:rPr lang="ar-EG" sz="3300" dirty="0">
                <a:solidFill>
                  <a:prstClr val="white"/>
                </a:solidFill>
              </a:rPr>
              <a:t>الشكر.</a:t>
            </a:r>
            <a:endParaRPr lang="fr-FR" sz="3300" dirty="0">
              <a:solidFill>
                <a:prstClr val="white"/>
              </a:solidFill>
            </a:endParaRPr>
          </a:p>
          <a:p>
            <a:pPr algn="just" rtl="1"/>
            <a:r>
              <a:rPr lang="ar-EG" sz="3300" dirty="0">
                <a:solidFill>
                  <a:prstClr val="white"/>
                </a:solidFill>
              </a:rPr>
              <a:t> 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gloire et tout honneur</a:t>
            </a:r>
          </a:p>
          <a:p>
            <a:pPr algn="ctr"/>
            <a:r>
              <a:rPr lang="fr-FR" sz="2800" b="1" dirty="0">
                <a:solidFill>
                  <a:prstClr val="white"/>
                </a:solidFill>
                <a:latin typeface="Book Antiqua" pitchFamily="18" charset="0"/>
              </a:rPr>
              <a:t>Et aussi actions de grâce</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4AFA70BD-20B1-3891-5748-9223501DED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B7BD70F7-8442-FF1C-3937-E7448EFD27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2622367"/>
      </p:ext>
    </p:extLst>
  </p:cSld>
  <p:clrMapOvr>
    <a:overrideClrMapping bg1="lt1" tx1="dk1" bg2="lt2" tx2="dk2" accent1="accent1" accent2="accent2" accent3="accent3" accent4="accent4" accent5="accent5" accent6="accent6" hlink="hlink" folHlink="folHlink"/>
  </p:clrMapOvr>
</p:sld>
</file>

<file path=ppt/slides/slide10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err="1">
                <a:solidFill>
                  <a:prstClr val="white"/>
                </a:solidFill>
                <a:latin typeface="CS Avva Shenouda" pitchFamily="34" charset="0"/>
              </a:rPr>
              <a:t>ouab</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585049"/>
          </a:xfrm>
          <a:prstGeom prst="rect">
            <a:avLst/>
          </a:prstGeom>
        </p:spPr>
        <p:txBody>
          <a:bodyPr wrap="square">
            <a:spAutoFit/>
          </a:bodyPr>
          <a:lstStyle/>
          <a:p>
            <a:pPr algn="just" rtl="1"/>
            <a:r>
              <a:rPr lang="ar-EG" sz="3300" dirty="0">
                <a:solidFill>
                  <a:prstClr val="white"/>
                </a:solidFill>
              </a:rPr>
              <a:t>قدوس أنت يا رب وقدوس. </a:t>
            </a:r>
            <a:endParaRPr lang="fr-FR" sz="3300" dirty="0">
              <a:solidFill>
                <a:prstClr val="white"/>
              </a:solidFill>
            </a:endParaRPr>
          </a:p>
          <a:p>
            <a:pPr algn="just" rtl="1"/>
            <a:r>
              <a:rPr lang="ar-EG" sz="3100" dirty="0">
                <a:solidFill>
                  <a:prstClr val="white"/>
                </a:solidFill>
              </a:rPr>
              <a:t>قدوس أنت </a:t>
            </a:r>
            <a:r>
              <a:rPr lang="fr-FR" sz="3100" dirty="0">
                <a:solidFill>
                  <a:prstClr val="white"/>
                </a:solidFill>
              </a:rPr>
              <a:t> </a:t>
            </a:r>
            <a:r>
              <a:rPr lang="ar-AE" sz="3100" dirty="0">
                <a:solidFill>
                  <a:prstClr val="white"/>
                </a:solidFill>
              </a:rPr>
              <a:t>يا إلهي</a:t>
            </a:r>
            <a:r>
              <a:rPr lang="fr-FR" sz="3100" dirty="0">
                <a:solidFill>
                  <a:prstClr val="white"/>
                </a:solidFill>
              </a:rPr>
              <a:t> </a:t>
            </a:r>
            <a:r>
              <a:rPr lang="ar-EG" sz="3100" dirty="0">
                <a:solidFill>
                  <a:prstClr val="white"/>
                </a:solidFill>
              </a:rPr>
              <a:t>بالحقيقة.  </a:t>
            </a:r>
            <a:endParaRPr lang="fr-FR" sz="31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Saint es-Tu Seigneur et Saint</a:t>
            </a:r>
          </a:p>
          <a:p>
            <a:pPr algn="ctr"/>
            <a:r>
              <a:rPr lang="fr-FR" sz="2800" b="1" dirty="0">
                <a:solidFill>
                  <a:prstClr val="white"/>
                </a:solidFill>
                <a:latin typeface="Book Antiqua" pitchFamily="18" charset="0"/>
              </a:rPr>
              <a:t>Saint es-Tu en vérité</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CB8BD98B-8FCA-B5FF-64C6-2D228222C7B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BEFB237C-2BEC-C0AF-640D-2327720DB2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8678865"/>
      </p:ext>
    </p:extLst>
  </p:cSld>
  <p:clrMapOvr>
    <a:overrideClrMapping bg1="lt1" tx1="dk1" bg2="lt2" tx2="dk2" accent1="accent1" accent2="accent2" accent3="accent3" accent4="accent4" accent5="accent5" accent6="accent6" hlink="hlink" folHlink="folHlink"/>
  </p:clrMapOvr>
</p:sld>
</file>

<file path=ppt/slides/slide10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err="1">
                <a:solidFill>
                  <a:prstClr val="white"/>
                </a:solidFill>
                <a:latin typeface="CS Avva Shenouda" pitchFamily="34" charset="0"/>
              </a:rPr>
              <a:t>niben</a:t>
            </a:r>
            <a:r>
              <a:rPr lang="fr-FR" sz="2800">
                <a:solidFill>
                  <a:prstClr val="white"/>
                </a:solidFill>
                <a:latin typeface="CS Avva Shenouda" pitchFamily="34" charset="0"/>
              </a:rPr>
              <a:t> ce`cmou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cekwlj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كل نفس تباركك. </a:t>
            </a:r>
            <a:endParaRPr lang="fr-FR" sz="3300" dirty="0">
              <a:solidFill>
                <a:prstClr val="white"/>
              </a:solidFill>
            </a:endParaRPr>
          </a:p>
          <a:p>
            <a:pPr algn="just" rtl="1"/>
            <a:r>
              <a:rPr lang="ar-EG" sz="3300" dirty="0">
                <a:solidFill>
                  <a:prstClr val="white"/>
                </a:solidFill>
              </a:rPr>
              <a:t>وكل ركبة تجثو لك.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Que toute âme Te bénisse</a:t>
            </a:r>
          </a:p>
          <a:p>
            <a:pPr algn="ctr"/>
            <a:r>
              <a:rPr lang="fr-FR" sz="2800" b="1" dirty="0">
                <a:solidFill>
                  <a:prstClr val="white"/>
                </a:solidFill>
                <a:latin typeface="Book Antiqua" pitchFamily="18" charset="0"/>
              </a:rPr>
              <a:t>Tout genou pour Toi fléchit</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DBDBE3BF-00BC-5DB6-CDDF-0585CBAAC0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193C5596-A98E-33F4-CC0B-EC60C4FFA0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6389620"/>
      </p:ext>
    </p:extLst>
  </p:cSld>
  <p:clrMapOvr>
    <a:overrideClrMapping bg1="lt1" tx1="dk1" bg2="lt2" tx2="dk2" accent1="accent1" accent2="accent2" accent3="accent3" accent4="accent4" accent5="accent5" accent6="accent6" hlink="hlink" folHlink="folHlink"/>
  </p:clrMapOvr>
</p:sld>
</file>

<file path=ppt/slides/slide10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W Piran e;meh `n`wou @ `w Piran e;meh </a:t>
            </a:r>
            <a:r>
              <a:rPr lang="pt-BR" sz="2800">
                <a:solidFill>
                  <a:prstClr val="white"/>
                </a:solidFill>
                <a:latin typeface="CS Avva Shenouda" pitchFamily="34" charset="0"/>
              </a:rPr>
              <a:t>`n`cmou </a:t>
            </a:r>
            <a:r>
              <a:rPr lang="pt-BR" sz="2800" dirty="0">
                <a:solidFill>
                  <a:prstClr val="white"/>
                </a:solidFill>
                <a:latin typeface="CS Avva Shenouda" pitchFamily="34" charset="0"/>
              </a:rPr>
              <a:t>@ Pa¡...</a:t>
            </a:r>
            <a:endParaRPr lang="fr-FR" sz="2800" dirty="0">
              <a:solidFill>
                <a:prstClr val="white"/>
              </a:solidFill>
              <a:latin typeface="CS Avva Shenouda" pitchFamily="34" charset="0"/>
            </a:endParaRP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أيها الاسم المملوء مجداً. </a:t>
            </a:r>
            <a:endParaRPr lang="fr-FR" sz="3300" dirty="0">
              <a:solidFill>
                <a:prstClr val="white"/>
              </a:solidFill>
            </a:endParaRPr>
          </a:p>
          <a:p>
            <a:pPr algn="just" rtl="1"/>
            <a:r>
              <a:rPr lang="ar-EG" sz="3300" dirty="0">
                <a:solidFill>
                  <a:prstClr val="white"/>
                </a:solidFill>
              </a:rPr>
              <a:t>أيها الاسم المملوء بركة.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Nom débordant de gloire</a:t>
            </a:r>
          </a:p>
          <a:p>
            <a:pPr algn="ctr"/>
            <a:r>
              <a:rPr lang="fr-FR" sz="2800" b="1" dirty="0">
                <a:solidFill>
                  <a:prstClr val="white"/>
                </a:solidFill>
                <a:latin typeface="Book Antiqua" pitchFamily="18" charset="0"/>
              </a:rPr>
              <a:t>Ô Nom débordant de grâce</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 </a:t>
            </a:r>
          </a:p>
        </p:txBody>
      </p:sp>
      <p:sp>
        <p:nvSpPr>
          <p:cNvPr id="19" name="ZoneTexte 18">
            <a:extLst>
              <a:ext uri="{FF2B5EF4-FFF2-40B4-BE49-F238E27FC236}">
                <a16:creationId xmlns:a16="http://schemas.microsoft.com/office/drawing/2014/main" id="{5F8F9CC7-0FF9-BA16-A657-EB9D9789E4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28A8F678-4946-7157-9A51-D2E23B7A53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6670506"/>
      </p:ext>
    </p:extLst>
  </p:cSld>
  <p:clrMapOvr>
    <a:overrideClrMapping bg1="lt1" tx1="dk1" bg2="lt2" tx2="dk2" accent1="accent1" accent2="accent2" accent3="accent3" accent4="accent4" accent5="accent5" accent6="accent6" hlink="hlink" folHlink="folHlink"/>
  </p:clrMapOvr>
</p:sld>
</file>

<file path=ppt/slides/slide10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tennakyn</a:t>
            </a:r>
            <a:r>
              <a:rPr lang="fr-FR" sz="2800" dirty="0">
                <a:solidFill>
                  <a:prstClr val="white"/>
                </a:solidFill>
                <a:latin typeface="CS Avva Shenouda" pitchFamily="34" charset="0"/>
              </a:rPr>
              <a:t> </a:t>
            </a:r>
            <a:r>
              <a:rPr lang="fr-FR" sz="2800">
                <a:solidFill>
                  <a:prstClr val="white"/>
                </a:solidFill>
                <a:latin typeface="CS Avva Shenouda" pitchFamily="34" charset="0"/>
              </a:rPr>
              <a:t>an 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Pa¡...</a:t>
            </a:r>
          </a:p>
        </p:txBody>
      </p:sp>
      <p:sp>
        <p:nvSpPr>
          <p:cNvPr id="11" name="Rectangle 10"/>
          <p:cNvSpPr/>
          <p:nvPr/>
        </p:nvSpPr>
        <p:spPr>
          <a:xfrm>
            <a:off x="5004048" y="417169"/>
            <a:ext cx="3829068" cy="1615827"/>
          </a:xfrm>
          <a:prstGeom prst="rect">
            <a:avLst/>
          </a:prstGeom>
        </p:spPr>
        <p:txBody>
          <a:bodyPr wrap="square">
            <a:spAutoFit/>
          </a:bodyPr>
          <a:lstStyle/>
          <a:p>
            <a:pPr algn="just" rtl="1"/>
            <a:r>
              <a:rPr lang="ar-EG" sz="3300" dirty="0">
                <a:solidFill>
                  <a:prstClr val="white"/>
                </a:solidFill>
              </a:rPr>
              <a:t>لا نكف عن تسبيحك. </a:t>
            </a:r>
            <a:endParaRPr lang="fr-FR" sz="3300" dirty="0">
              <a:solidFill>
                <a:prstClr val="white"/>
              </a:solidFill>
            </a:endParaRPr>
          </a:p>
          <a:p>
            <a:pPr algn="just" rtl="1"/>
            <a:r>
              <a:rPr lang="ar-EG" sz="3300" dirty="0">
                <a:solidFill>
                  <a:prstClr val="white"/>
                </a:solidFill>
              </a:rPr>
              <a:t>إلى أبد الأبد.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Sans arrêt, nous Te louons</a:t>
            </a:r>
          </a:p>
          <a:p>
            <a:pPr algn="ctr"/>
            <a:r>
              <a:rPr lang="fr-FR" sz="2800" b="1" dirty="0">
                <a:solidFill>
                  <a:prstClr val="white"/>
                </a:solidFill>
                <a:latin typeface="Book Antiqua" pitchFamily="18" charset="0"/>
              </a:rPr>
              <a:t>Et pour toute éternité</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498B9299-C1E8-A33C-419B-A3348E07311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C7B2732D-EE8C-F741-8057-B85C80DA82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0789017"/>
      </p:ext>
    </p:extLst>
  </p:cSld>
  <p:clrMapOvr>
    <a:overrideClrMapping bg1="lt1" tx1="dk1" bg2="lt2" tx2="dk2" accent1="accent1" accent2="accent2" accent3="accent3" accent4="accent4" accent5="accent5" accent6="accent6" hlink="hlink" folHlink="folHlink"/>
  </p:clrMapOvr>
</p:sld>
</file>

<file path=ppt/slides/slide10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 `Fentak `mmau `</a:t>
            </a:r>
            <a:r>
              <a:rPr lang="pt-BR" sz="2800">
                <a:solidFill>
                  <a:prstClr val="white"/>
                </a:solidFill>
                <a:latin typeface="CS Avva Shenouda" pitchFamily="34" charset="0"/>
              </a:rPr>
              <a:t>nje pi`cmou </a:t>
            </a:r>
            <a:r>
              <a:rPr lang="pt-BR" sz="2800" dirty="0">
                <a:solidFill>
                  <a:prstClr val="white"/>
                </a:solidFill>
                <a:latin typeface="CS Avva Shenouda" pitchFamily="34" charset="0"/>
              </a:rPr>
              <a:t>@ nem pi`wou nem pitai`o @ Pa¡...</a:t>
            </a:r>
            <a:endParaRPr lang="fr-FR" sz="2800" dirty="0">
              <a:solidFill>
                <a:prstClr val="white"/>
              </a:solidFill>
              <a:latin typeface="CS Avva Shenouda" pitchFamily="34" charset="0"/>
            </a:endParaRP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لك البركة. </a:t>
            </a:r>
            <a:endParaRPr lang="fr-FR" sz="3300" dirty="0">
              <a:solidFill>
                <a:prstClr val="white"/>
              </a:solidFill>
            </a:endParaRPr>
          </a:p>
          <a:p>
            <a:pPr algn="just" rtl="1"/>
            <a:r>
              <a:rPr lang="ar-EG" sz="3300" dirty="0">
                <a:solidFill>
                  <a:prstClr val="white"/>
                </a:solidFill>
              </a:rPr>
              <a:t>والمجد والكرامة.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la bénédiction</a:t>
            </a:r>
          </a:p>
          <a:p>
            <a:pPr algn="ctr"/>
            <a:r>
              <a:rPr lang="fr-FR" sz="2800" b="1" dirty="0">
                <a:solidFill>
                  <a:prstClr val="white"/>
                </a:solidFill>
                <a:latin typeface="Book Antiqua" pitchFamily="18" charset="0"/>
              </a:rPr>
              <a:t>A Toi la gloire et l’honneur</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2A8A6031-3A4B-FF2C-D722-778E0027156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EB858149-EDB7-CFA4-438B-E336721959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8345753"/>
      </p:ext>
    </p:extLst>
  </p:cSld>
  <p:clrMapOvr>
    <a:overrideClrMapping bg1="lt1" tx1="dk1" bg2="lt2" tx2="dk2" accent1="accent1" accent2="accent2" accent3="accent3" accent4="accent4" accent5="accent5" accent6="accent6" hlink="hlink" folHlink="folHlink"/>
  </p:clrMapOvr>
</p:sld>
</file>

<file path=ppt/slides/slide10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err="1">
                <a:solidFill>
                  <a:prstClr val="white"/>
                </a:solidFill>
                <a:latin typeface="CS Avva Shenouda" pitchFamily="34" charset="0"/>
              </a:rPr>
              <a:t>Qen</a:t>
            </a:r>
            <a:r>
              <a:rPr lang="fr-FR" sz="2800">
                <a:solidFill>
                  <a:prstClr val="white"/>
                </a:solidFill>
                <a:latin typeface="CS Avva Shenouda" pitchFamily="34" charset="0"/>
              </a:rPr>
              <a:t> ou`cmou ten`cmou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بالبركة نباركك. </a:t>
            </a:r>
            <a:endParaRPr lang="fr-FR" sz="3300" dirty="0">
              <a:solidFill>
                <a:prstClr val="white"/>
              </a:solidFill>
            </a:endParaRPr>
          </a:p>
          <a:p>
            <a:pPr algn="just" rtl="1"/>
            <a:r>
              <a:rPr lang="ar-EG" sz="3300" dirty="0">
                <a:solidFill>
                  <a:prstClr val="white"/>
                </a:solidFill>
              </a:rPr>
              <a:t>بالمجد نمجدك.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ربى...</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De grâce, nous Te bénissons</a:t>
            </a:r>
          </a:p>
          <a:p>
            <a:pPr algn="ctr"/>
            <a:r>
              <a:rPr lang="fr-FR" sz="2800" b="1" dirty="0">
                <a:solidFill>
                  <a:prstClr val="white"/>
                </a:solidFill>
                <a:latin typeface="Book Antiqua" pitchFamily="18" charset="0"/>
              </a:rPr>
              <a:t>De gloire, nous Te glorifions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6761BBF1-08D9-BD74-E8F6-34B9C7D9941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1237657A-16AE-E86F-500A-7237659864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1715431"/>
      </p:ext>
    </p:extLst>
  </p:cSld>
  <p:clrMapOvr>
    <a:overrideClrMapping bg1="lt1" tx1="dk1" bg2="lt2" tx2="dk2" accent1="accent1" accent2="accent2" accent3="accent3" accent4="accent4" accent5="accent5" accent6="accent6" hlink="hlink" folHlink="folHlink"/>
  </p:clrMapOvr>
</p:sld>
</file>

<file path=ppt/slides/slide10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Hoc </a:t>
            </a:r>
            <a:r>
              <a:rPr lang="fr-FR" sz="2800" err="1">
                <a:solidFill>
                  <a:prstClr val="white"/>
                </a:solidFill>
                <a:latin typeface="CS Avva Shenouda" pitchFamily="34" charset="0"/>
              </a:rPr>
              <a:t>enonq</a:t>
            </a:r>
            <a:r>
              <a:rPr lang="fr-FR" sz="2800">
                <a:solidFill>
                  <a:prstClr val="white"/>
                </a:solidFill>
                <a:latin typeface="CS Avva Shenouda" pitchFamily="34" charset="0"/>
              </a:rPr>
              <a:t> ten`cmou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hoc </a:t>
            </a:r>
            <a:r>
              <a:rPr lang="fr-FR" sz="2800" dirty="0" err="1">
                <a:solidFill>
                  <a:prstClr val="white"/>
                </a:solidFill>
                <a:latin typeface="CS Avva Shenouda" pitchFamily="34" charset="0"/>
              </a:rPr>
              <a:t>ensop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ما دمنا أحياء نسبحك. </a:t>
            </a:r>
            <a:endParaRPr lang="fr-FR" sz="3300" dirty="0">
              <a:solidFill>
                <a:prstClr val="white"/>
              </a:solidFill>
            </a:endParaRPr>
          </a:p>
          <a:p>
            <a:pPr algn="just" rtl="1"/>
            <a:r>
              <a:rPr lang="ar-EG" sz="3300" dirty="0">
                <a:solidFill>
                  <a:prstClr val="white"/>
                </a:solidFill>
              </a:rPr>
              <a:t>ما دمنا موجودين نمجدك.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Tant qu’on vit, nous Te louons</a:t>
            </a:r>
          </a:p>
          <a:p>
            <a:pPr algn="ctr"/>
            <a:r>
              <a:rPr lang="fr-FR" sz="2800" b="1" dirty="0">
                <a:solidFill>
                  <a:prstClr val="white"/>
                </a:solidFill>
                <a:latin typeface="Book Antiqua" pitchFamily="18" charset="0"/>
              </a:rPr>
              <a:t>Tant qu’on est, Te glorifions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05E68DE2-763B-C150-EFB2-3C00D6463B1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770BBF09-E912-1C07-9E89-9910A0868C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8515505"/>
      </p:ext>
    </p:extLst>
  </p:cSld>
  <p:clrMapOvr>
    <a:overrideClrMapping bg1="lt1" tx1="dk1" bg2="lt2" tx2="dk2" accent1="accent1" accent2="accent2" accent3="accent3" accent4="accent4" accent5="accent5" accent6="accent6" hlink="hlink" folHlink="folHlink"/>
  </p:clrMapOvr>
</p:sld>
</file>

<file path=ppt/slides/slide10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a:solidFill>
                  <a:prstClr val="white"/>
                </a:solidFill>
                <a:latin typeface="CS Avva Shenouda" pitchFamily="34" charset="0"/>
              </a:rPr>
              <a:t>`n`cmou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=e=;=u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كمال كل بركة. </a:t>
            </a:r>
            <a:endParaRPr lang="fr-FR" sz="3300" dirty="0">
              <a:solidFill>
                <a:prstClr val="white"/>
              </a:solidFill>
            </a:endParaRPr>
          </a:p>
          <a:p>
            <a:pPr algn="just" rtl="1"/>
            <a:r>
              <a:rPr lang="ar-EG" sz="3300" dirty="0">
                <a:solidFill>
                  <a:prstClr val="white"/>
                </a:solidFill>
              </a:rPr>
              <a:t>كائن فى اسمك القدوس.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La bénédiction parfaite</a:t>
            </a:r>
          </a:p>
          <a:p>
            <a:pPr algn="ctr"/>
            <a:r>
              <a:rPr lang="fr-FR" sz="2800" b="1" dirty="0">
                <a:solidFill>
                  <a:prstClr val="white"/>
                </a:solidFill>
                <a:latin typeface="Book Antiqua" pitchFamily="18" charset="0"/>
              </a:rPr>
              <a:t>Réside dans Ton très saint Nom</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19" name="ZoneTexte 18">
            <a:extLst>
              <a:ext uri="{FF2B5EF4-FFF2-40B4-BE49-F238E27FC236}">
                <a16:creationId xmlns:a16="http://schemas.microsoft.com/office/drawing/2014/main" id="{74BF74A5-C9B2-E23A-F062-2CB04073C2C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53CD17BB-EB01-6243-D2AE-E0710AA2E6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0846633"/>
      </p:ext>
    </p:extLst>
  </p:cSld>
  <p:clrMapOvr>
    <a:overrideClrMapping bg1="lt1" tx1="dk1" bg2="lt2" tx2="dk2" accent1="accent1" accent2="accent2" accent3="accent3" accent4="accent4" accent5="accent5" accent6="accent6" hlink="hlink" folHlink="folHlink"/>
  </p:clrMapOvr>
</p:sld>
</file>

<file path=ppt/slides/slide10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{i `</a:t>
            </a:r>
            <a:r>
              <a:rPr lang="fr-FR" sz="2800" dirty="0" err="1">
                <a:solidFill>
                  <a:prstClr val="white"/>
                </a:solidFill>
                <a:latin typeface="CS Avva Shenouda" pitchFamily="34" charset="0"/>
              </a:rPr>
              <a:t>nnen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ntoten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nirefernobi</a:t>
            </a:r>
            <a:r>
              <a:rPr lang="fr-FR" sz="2800" dirty="0">
                <a:solidFill>
                  <a:prstClr val="white"/>
                </a:solidFill>
                <a:latin typeface="CS Avva Shenouda" pitchFamily="34" charset="0"/>
              </a:rPr>
              <a:t> @ Pa¡...</a:t>
            </a:r>
          </a:p>
        </p:txBody>
      </p:sp>
      <p:sp>
        <p:nvSpPr>
          <p:cNvPr id="11" name="Rectangle 10"/>
          <p:cNvSpPr/>
          <p:nvPr/>
        </p:nvSpPr>
        <p:spPr>
          <a:xfrm>
            <a:off x="5004048" y="417169"/>
            <a:ext cx="3816424" cy="1615827"/>
          </a:xfrm>
          <a:prstGeom prst="rect">
            <a:avLst/>
          </a:prstGeom>
        </p:spPr>
        <p:txBody>
          <a:bodyPr wrap="square">
            <a:spAutoFit/>
          </a:bodyPr>
          <a:lstStyle/>
          <a:p>
            <a:pPr algn="just" rtl="1"/>
            <a:r>
              <a:rPr lang="ar-EG" sz="3300" dirty="0">
                <a:solidFill>
                  <a:prstClr val="white"/>
                </a:solidFill>
              </a:rPr>
              <a:t>اقبل توسلاتنا. </a:t>
            </a:r>
            <a:endParaRPr lang="fr-FR" sz="3300" dirty="0">
              <a:solidFill>
                <a:prstClr val="white"/>
              </a:solidFill>
            </a:endParaRPr>
          </a:p>
          <a:p>
            <a:pPr algn="just" rtl="1"/>
            <a:r>
              <a:rPr lang="ar-EG" sz="3300" dirty="0">
                <a:solidFill>
                  <a:prstClr val="white"/>
                </a:solidFill>
              </a:rPr>
              <a:t>منا نحن </a:t>
            </a:r>
            <a:r>
              <a:rPr lang="ar-EG" sz="3300" dirty="0" err="1">
                <a:solidFill>
                  <a:prstClr val="white"/>
                </a:solidFill>
              </a:rPr>
              <a:t>الخطاة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ربى...</a:t>
            </a:r>
            <a:endParaRPr lang="fr-FR" sz="3300" dirty="0">
              <a:solidFill>
                <a:prstClr val="white"/>
              </a:solidFill>
            </a:endParaRPr>
          </a:p>
        </p:txBody>
      </p:sp>
      <p:sp>
        <p:nvSpPr>
          <p:cNvPr id="12" name="Rectangle 11"/>
          <p:cNvSpPr/>
          <p:nvPr/>
        </p:nvSpPr>
        <p:spPr>
          <a:xfrm>
            <a:off x="1601670" y="2715766"/>
            <a:ext cx="5940660" cy="1815882"/>
          </a:xfrm>
          <a:prstGeom prst="rect">
            <a:avLst/>
          </a:prstGeom>
        </p:spPr>
        <p:txBody>
          <a:bodyPr wrap="square">
            <a:spAutoFit/>
          </a:bodyPr>
          <a:lstStyle/>
          <a:p>
            <a:pPr algn="ctr"/>
            <a:r>
              <a:rPr lang="fr-FR" sz="2800" b="1" dirty="0">
                <a:solidFill>
                  <a:prstClr val="white"/>
                </a:solidFill>
                <a:latin typeface="Book Antiqua" pitchFamily="18" charset="0"/>
              </a:rPr>
              <a:t>Reçois nos supplications</a:t>
            </a:r>
          </a:p>
          <a:p>
            <a:pPr algn="ctr"/>
            <a:r>
              <a:rPr lang="fr-FR" sz="2800" b="1" dirty="0">
                <a:solidFill>
                  <a:prstClr val="white"/>
                </a:solidFill>
                <a:latin typeface="Book Antiqua" pitchFamily="18" charset="0"/>
              </a:rPr>
              <a:t>De nous tous qui sommes pécheurs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 </a:t>
            </a:r>
          </a:p>
        </p:txBody>
      </p:sp>
      <p:sp>
        <p:nvSpPr>
          <p:cNvPr id="19" name="ZoneTexte 18">
            <a:extLst>
              <a:ext uri="{FF2B5EF4-FFF2-40B4-BE49-F238E27FC236}">
                <a16:creationId xmlns:a16="http://schemas.microsoft.com/office/drawing/2014/main" id="{B2717590-FE84-600F-D330-A5580A4FE2B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0" name="ZoneTexte 19">
            <a:hlinkClick r:id="rId2" action="ppaction://hlinksldjump"/>
            <a:extLst>
              <a:ext uri="{FF2B5EF4-FFF2-40B4-BE49-F238E27FC236}">
                <a16:creationId xmlns:a16="http://schemas.microsoft.com/office/drawing/2014/main" id="{559B1EA0-8A36-57D7-FEEF-F7315ADEC9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9542436"/>
      </p:ext>
    </p:extLst>
  </p:cSld>
  <p:clrMapOvr>
    <a:overrideClrMapping bg1="lt1" tx1="dk1" bg2="lt2" tx2="dk2" accent1="accent1" accent2="accent2" accent3="accent3" accent4="accent4" accent5="accent5" accent6="accent6" hlink="hlink" folHlink="folHlink"/>
  </p:clrMapOvr>
</p:sld>
</file>

<file path=ppt/slides/slide10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ntekhiryny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Pa¡ I=y=c P=,=c @ Pa=c=w=r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أعطنا سلامك </a:t>
            </a:r>
            <a:r>
              <a:rPr lang="ar-EG" sz="3300" dirty="0" err="1">
                <a:solidFill>
                  <a:prstClr val="white"/>
                </a:solidFill>
              </a:rPr>
              <a:t>الحقيقى.</a:t>
            </a:r>
            <a:r>
              <a:rPr lang="ar-EG" sz="3300" dirty="0">
                <a:solidFill>
                  <a:prstClr val="white"/>
                </a:solidFill>
              </a:rPr>
              <a:t> واغفر لنا </a:t>
            </a:r>
            <a:r>
              <a:rPr lang="ar-EG" sz="3300" dirty="0" err="1">
                <a:solidFill>
                  <a:prstClr val="white"/>
                </a:solidFill>
              </a:rPr>
              <a:t>خطايانايا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ربى يسوع المسيح </a:t>
            </a:r>
            <a:endParaRPr lang="fr-FR" sz="3300" dirty="0">
              <a:solidFill>
                <a:prstClr val="white"/>
              </a:solidFill>
            </a:endParaRPr>
          </a:p>
          <a:p>
            <a:pPr algn="just" rtl="1"/>
            <a:r>
              <a:rPr lang="ar-EG" sz="3300" dirty="0" err="1">
                <a:solidFill>
                  <a:prstClr val="white"/>
                </a:solidFill>
              </a:rPr>
              <a:t>مخلصى</a:t>
            </a:r>
            <a:r>
              <a:rPr lang="ar-EG" sz="3300" dirty="0">
                <a:solidFill>
                  <a:prstClr val="white"/>
                </a:solidFill>
              </a:rPr>
              <a:t> الصالح</a:t>
            </a:r>
            <a:endParaRPr lang="fr-FR" sz="3300" dirty="0">
              <a:solidFill>
                <a:prstClr val="white"/>
              </a:solidFill>
            </a:endParaRPr>
          </a:p>
        </p:txBody>
      </p:sp>
      <p:sp>
        <p:nvSpPr>
          <p:cNvPr id="12" name="Rectangle 11"/>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Ta vraie paix, accorde-nous</a:t>
            </a:r>
          </a:p>
          <a:p>
            <a:pPr algn="ctr"/>
            <a:r>
              <a:rPr lang="fr-FR" sz="2800" b="1" dirty="0">
                <a:solidFill>
                  <a:prstClr val="white"/>
                </a:solidFill>
                <a:latin typeface="Book Antiqua" pitchFamily="18" charset="0"/>
              </a:rPr>
              <a:t>Et pardonne nos péchés</a:t>
            </a:r>
          </a:p>
          <a:p>
            <a:pPr algn="ctr"/>
            <a:r>
              <a:rPr lang="fr-FR" sz="2800" b="1" dirty="0">
                <a:solidFill>
                  <a:prstClr val="white"/>
                </a:solidFill>
                <a:latin typeface="Book Antiqua" pitchFamily="18" charset="0"/>
              </a:rPr>
              <a:t>Ô mon Seigneur Jésus-Christ</a:t>
            </a:r>
          </a:p>
          <a:p>
            <a:pPr algn="ctr"/>
            <a:r>
              <a:rPr lang="fr-FR" sz="2800" b="1" dirty="0">
                <a:solidFill>
                  <a:prstClr val="white"/>
                </a:solidFill>
                <a:latin typeface="Book Antiqua" pitchFamily="18" charset="0"/>
              </a:rPr>
              <a:t>Jésus-Christ mon bon Sauveur</a:t>
            </a:r>
          </a:p>
        </p:txBody>
      </p:sp>
      <p:sp>
        <p:nvSpPr>
          <p:cNvPr id="20" name="ZoneTexte 19">
            <a:extLst>
              <a:ext uri="{FF2B5EF4-FFF2-40B4-BE49-F238E27FC236}">
                <a16:creationId xmlns:a16="http://schemas.microsoft.com/office/drawing/2014/main" id="{2408E38A-BA48-CAFD-B27B-B2672903547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a:rPr>
              <a:t>Louange de Minuit </a:t>
            </a:r>
            <a:r>
              <a:rPr lang="fr-FR" sz="1200" dirty="0">
                <a:solidFill>
                  <a:prstClr val="white"/>
                </a:solidFill>
              </a:rPr>
              <a:t>• </a:t>
            </a:r>
            <a:r>
              <a:rPr lang="fr-FR" sz="1200" dirty="0">
                <a:solidFill>
                  <a:prstClr val="white"/>
                </a:solidFill>
                <a:latin typeface="CS Avva Shenouda"/>
              </a:rPr>
              <a:t>}'</a:t>
            </a:r>
            <a:r>
              <a:rPr lang="fr-FR" sz="1200" dirty="0" err="1">
                <a:solidFill>
                  <a:prstClr val="white"/>
                </a:solidFill>
                <a:latin typeface="CS Avva Shenouda"/>
              </a:rPr>
              <a:t>ali</a:t>
            </a:r>
            <a:r>
              <a:rPr lang="fr-FR" sz="1200" dirty="0">
                <a:solidFill>
                  <a:prstClr val="white"/>
                </a:solidFill>
                <a:latin typeface="CS Avva Shenouda"/>
              </a:rPr>
              <a:t> `</a:t>
            </a:r>
            <a:r>
              <a:rPr lang="fr-FR" sz="1200" dirty="0" err="1">
                <a:solidFill>
                  <a:prstClr val="white"/>
                </a:solidFill>
                <a:latin typeface="CS Avva Shenouda"/>
              </a:rPr>
              <a:t>nte</a:t>
            </a:r>
            <a:r>
              <a:rPr lang="fr-FR" sz="1200" dirty="0">
                <a:solidFill>
                  <a:prstClr val="white"/>
                </a:solidFill>
                <a:latin typeface="CS Avva Shenouda"/>
              </a:rPr>
              <a:t> </a:t>
            </a:r>
            <a:r>
              <a:rPr lang="fr-FR" sz="1200" dirty="0" err="1">
                <a:solidFill>
                  <a:prstClr val="white"/>
                </a:solidFill>
                <a:latin typeface="CS Avva Shenouda"/>
              </a:rPr>
              <a:t>Picabbaton</a:t>
            </a:r>
            <a:r>
              <a:rPr lang="fr-FR" sz="1200" dirty="0">
                <a:solidFill>
                  <a:prstClr val="white"/>
                </a:solidFill>
                <a:latin typeface="CS Avva Shenouda"/>
              </a:rPr>
              <a:t> </a:t>
            </a:r>
            <a:r>
              <a:rPr lang="fr-FR" sz="1200" dirty="0">
                <a:solidFill>
                  <a:prstClr val="white"/>
                </a:solidFill>
                <a:latin typeface="Book Antiqua"/>
              </a:rPr>
              <a:t>– </a:t>
            </a:r>
            <a:r>
              <a:rPr lang="fr-FR" sz="1200" dirty="0" err="1">
                <a:solidFill>
                  <a:prstClr val="white"/>
                </a:solidFill>
                <a:latin typeface="Book Antiqua"/>
              </a:rPr>
              <a:t>Psalie</a:t>
            </a:r>
            <a:r>
              <a:rPr lang="fr-FR" sz="1200" dirty="0">
                <a:solidFill>
                  <a:prstClr val="white"/>
                </a:solidFill>
                <a:latin typeface="Book Antiqua"/>
              </a:rPr>
              <a:t> </a:t>
            </a:r>
            <a:r>
              <a:rPr lang="fr-FR" sz="1200" dirty="0" err="1">
                <a:solidFill>
                  <a:prstClr val="white"/>
                </a:solidFill>
                <a:latin typeface="Book Antiqua"/>
              </a:rPr>
              <a:t>Watos</a:t>
            </a:r>
            <a:r>
              <a:rPr lang="fr-FR" sz="1200" dirty="0">
                <a:solidFill>
                  <a:prstClr val="white"/>
                </a:solidFill>
                <a:latin typeface="Book Antiqua"/>
              </a:rPr>
              <a:t> du samedi</a:t>
            </a:r>
          </a:p>
        </p:txBody>
      </p:sp>
      <p:sp>
        <p:nvSpPr>
          <p:cNvPr id="21" name="ZoneTexte 20">
            <a:hlinkClick r:id="rId2" action="ppaction://hlinksldjump"/>
            <a:extLst>
              <a:ext uri="{FF2B5EF4-FFF2-40B4-BE49-F238E27FC236}">
                <a16:creationId xmlns:a16="http://schemas.microsoft.com/office/drawing/2014/main" id="{C28ABEAA-7887-60BF-1035-EBB3D1CFB5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1669464"/>
      </p:ext>
    </p:extLst>
  </p:cSld>
  <p:clrMapOvr>
    <a:overrideClrMapping bg1="lt1" tx1="dk1" bg2="lt2" tx2="dk2" accent1="accent1" accent2="accent2" accent3="accent3" accent4="accent4" accent5="accent5" accent6="accent6" hlink="hlink" folHlink="folHlink"/>
  </p:clrMapOvr>
</p:sld>
</file>

<file path=ppt/slides/slide10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69503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ansaner'alin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ou`hloj</a:t>
            </a:r>
            <a:r>
              <a:rPr lang="fr-FR" sz="2800" dirty="0">
                <a:solidFill>
                  <a:prstClr val="white"/>
                </a:solidFill>
                <a:latin typeface="CS Avva Shenouda" pitchFamily="34" charset="0"/>
              </a:rPr>
              <a:t> @ je Pen¡ </a:t>
            </a:r>
            <a:r>
              <a:rPr lang="fr-FR" sz="2800" dirty="0" err="1">
                <a:solidFill>
                  <a:prstClr val="white"/>
                </a:solidFill>
                <a:latin typeface="CS Avva Shenouda" pitchFamily="34" charset="0"/>
              </a:rPr>
              <a:t>Iycouc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nen'u,y</a:t>
            </a:r>
            <a:r>
              <a:rPr lang="fr-FR" sz="2800" dirty="0">
                <a:solidFill>
                  <a:prstClr val="white"/>
                </a:solidFill>
                <a:latin typeface="CS Avva Shenouda" pitchFamily="34" charset="0"/>
              </a:rPr>
              <a:t>.</a:t>
            </a:r>
          </a:p>
        </p:txBody>
      </p:sp>
      <p:sp>
        <p:nvSpPr>
          <p:cNvPr id="11" name="Rectangle 10"/>
          <p:cNvSpPr/>
          <p:nvPr/>
        </p:nvSpPr>
        <p:spPr>
          <a:xfrm>
            <a:off x="5004048" y="687199"/>
            <a:ext cx="3829068" cy="2123658"/>
          </a:xfrm>
          <a:prstGeom prst="rect">
            <a:avLst/>
          </a:prstGeom>
        </p:spPr>
        <p:txBody>
          <a:bodyPr wrap="square">
            <a:spAutoFit/>
          </a:bodyPr>
          <a:lstStyle/>
          <a:p>
            <a:pPr algn="just" rtl="1"/>
            <a:r>
              <a:rPr lang="ar-EG" sz="3300" dirty="0">
                <a:solidFill>
                  <a:prstClr val="white"/>
                </a:solidFill>
              </a:rPr>
              <a:t>إذا ما رتلنا </a:t>
            </a:r>
            <a:endParaRPr lang="fr-FR" sz="3300" dirty="0">
              <a:solidFill>
                <a:prstClr val="white"/>
              </a:solidFill>
            </a:endParaRPr>
          </a:p>
          <a:p>
            <a:pPr algn="just" rtl="1"/>
            <a:r>
              <a:rPr lang="ar-EG" sz="3300" dirty="0">
                <a:solidFill>
                  <a:prstClr val="white"/>
                </a:solidFill>
              </a:rPr>
              <a:t>فلنقل بعذوبة. </a:t>
            </a:r>
            <a:endParaRPr lang="fr-FR" sz="3300" dirty="0">
              <a:solidFill>
                <a:prstClr val="white"/>
              </a:solidFill>
            </a:endParaRPr>
          </a:p>
          <a:p>
            <a:pPr algn="just" rtl="1"/>
            <a:r>
              <a:rPr lang="ar-EG" sz="3300" dirty="0">
                <a:solidFill>
                  <a:prstClr val="white"/>
                </a:solidFill>
              </a:rPr>
              <a:t>يا ربنا يسوع المسيح. </a:t>
            </a:r>
            <a:endParaRPr lang="fr-FR" sz="3300" dirty="0">
              <a:solidFill>
                <a:prstClr val="white"/>
              </a:solidFill>
            </a:endParaRPr>
          </a:p>
          <a:p>
            <a:pPr algn="just" rtl="1"/>
            <a:r>
              <a:rPr lang="ar-EG" sz="3300" dirty="0">
                <a:solidFill>
                  <a:prstClr val="white"/>
                </a:solidFill>
              </a:rPr>
              <a:t>اصنع رحمة مع نفوسنا</a:t>
            </a:r>
            <a:endParaRPr lang="fr-FR" sz="33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quand nous chanterons </a:t>
            </a:r>
          </a:p>
          <a:p>
            <a:pPr algn="ctr"/>
            <a:r>
              <a:rPr lang="fr-FR" sz="2800" b="1" dirty="0">
                <a:solidFill>
                  <a:prstClr val="white"/>
                </a:solidFill>
                <a:latin typeface="Book Antiqua" pitchFamily="18" charset="0"/>
              </a:rPr>
              <a:t>Entonnons avec douceur</a:t>
            </a:r>
          </a:p>
          <a:p>
            <a:pPr algn="ctr"/>
            <a:r>
              <a:rPr lang="fr-FR" sz="2800" b="1" dirty="0">
                <a:solidFill>
                  <a:prstClr val="white"/>
                </a:solidFill>
                <a:latin typeface="Book Antiqua" pitchFamily="18" charset="0"/>
              </a:rPr>
              <a:t>Jésus-Christ notre Seigneur</a:t>
            </a:r>
          </a:p>
          <a:p>
            <a:pPr algn="ctr"/>
            <a:r>
              <a:rPr lang="fr-FR" sz="2800" b="1" dirty="0">
                <a:solidFill>
                  <a:prstClr val="white"/>
                </a:solidFill>
                <a:latin typeface="Book Antiqua" pitchFamily="18" charset="0"/>
              </a:rPr>
              <a:t>Traite nos âmes avec pitié</a:t>
            </a:r>
          </a:p>
        </p:txBody>
      </p:sp>
      <p:sp>
        <p:nvSpPr>
          <p:cNvPr id="13" name="Rectangle 12"/>
          <p:cNvSpPr/>
          <p:nvPr/>
        </p:nvSpPr>
        <p:spPr>
          <a:xfrm>
            <a:off x="1331640" y="111063"/>
            <a:ext cx="6480720" cy="408459"/>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r>
              <a:rPr lang="fr-FR" sz="1500" dirty="0">
                <a:ln w="0"/>
                <a:solidFill>
                  <a:schemeClr val="bg1"/>
                </a:solidFill>
                <a:effectLst>
                  <a:outerShdw blurRad="38100" dist="19050" dir="2700000" algn="tl" rotWithShape="0">
                    <a:schemeClr val="dk1">
                      <a:alpha val="40000"/>
                    </a:schemeClr>
                  </a:outerShdw>
                </a:effectLst>
              </a:rPr>
              <a:t>Conclusion de la </a:t>
            </a:r>
            <a:r>
              <a:rPr lang="fr-FR" sz="1500" dirty="0" err="1">
                <a:ln w="0"/>
                <a:solidFill>
                  <a:schemeClr val="bg1"/>
                </a:solidFill>
                <a:effectLst>
                  <a:outerShdw blurRad="38100" dist="19050" dir="2700000" algn="tl" rotWithShape="0">
                    <a:schemeClr val="dk1">
                      <a:alpha val="40000"/>
                    </a:schemeClr>
                  </a:outerShdw>
                </a:effectLst>
              </a:rPr>
              <a:t>Psalie</a:t>
            </a:r>
            <a:r>
              <a:rPr lang="fr-FR" sz="1500" dirty="0">
                <a:ln w="0"/>
                <a:solidFill>
                  <a:schemeClr val="bg1"/>
                </a:solidFill>
                <a:effectLst>
                  <a:outerShdw blurRad="38100" dist="19050" dir="2700000" algn="tl" rotWithShape="0">
                    <a:schemeClr val="dk1">
                      <a:alpha val="40000"/>
                    </a:schemeClr>
                  </a:outerShdw>
                </a:effectLst>
              </a:rPr>
              <a:t> &amp; Introduction à la </a:t>
            </a:r>
            <a:r>
              <a:rPr lang="fr-FR" sz="1500" dirty="0" err="1">
                <a:ln w="0"/>
                <a:solidFill>
                  <a:schemeClr val="bg1"/>
                </a:solidFill>
                <a:effectLst>
                  <a:outerShdw blurRad="38100" dist="19050" dir="2700000" algn="tl" rotWithShape="0">
                    <a:schemeClr val="dk1">
                      <a:alpha val="40000"/>
                    </a:schemeClr>
                  </a:outerShdw>
                </a:effectLst>
              </a:rPr>
              <a:t>Théotokie</a:t>
            </a:r>
            <a:r>
              <a:rPr lang="fr-FR" sz="1500" dirty="0">
                <a:ln w="0"/>
                <a:solidFill>
                  <a:schemeClr val="bg1"/>
                </a:solidFill>
                <a:effectLst>
                  <a:outerShdw blurRad="38100" dist="19050" dir="2700000" algn="tl" rotWithShape="0">
                    <a:schemeClr val="dk1">
                      <a:alpha val="40000"/>
                    </a:schemeClr>
                  </a:outerShdw>
                </a:effectLst>
              </a:rPr>
              <a:t> </a:t>
            </a:r>
            <a:r>
              <a:rPr lang="fr-FR" sz="1500" dirty="0" err="1">
                <a:ln w="0"/>
                <a:solidFill>
                  <a:schemeClr val="bg1"/>
                </a:solidFill>
                <a:effectLst>
                  <a:outerShdw blurRad="38100" dist="19050" dir="2700000" algn="tl" rotWithShape="0">
                    <a:schemeClr val="dk1">
                      <a:alpha val="40000"/>
                    </a:schemeClr>
                  </a:outerShdw>
                </a:effectLst>
              </a:rPr>
              <a:t>Watos</a:t>
            </a:r>
            <a:r>
              <a:rPr lang="fr-FR" sz="1500" dirty="0">
                <a:ln w="0"/>
                <a:solidFill>
                  <a:schemeClr val="bg1"/>
                </a:solidFill>
                <a:effectLst>
                  <a:outerShdw blurRad="38100" dist="19050" dir="2700000" algn="tl" rotWithShape="0">
                    <a:schemeClr val="dk1">
                      <a:alpha val="40000"/>
                    </a:schemeClr>
                  </a:outerShdw>
                </a:effectLst>
              </a:rPr>
              <a:t> (Samedi)</a:t>
            </a:r>
          </a:p>
        </p:txBody>
      </p:sp>
      <p:sp>
        <p:nvSpPr>
          <p:cNvPr id="21" name="ZoneTexte 20">
            <a:extLst>
              <a:ext uri="{FF2B5EF4-FFF2-40B4-BE49-F238E27FC236}">
                <a16:creationId xmlns:a16="http://schemas.microsoft.com/office/drawing/2014/main" id="{5C4B8CE2-54BF-B478-F06C-B6792D5CB40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22" name="ZoneTexte 21">
            <a:hlinkClick r:id="rId2" action="ppaction://hlinksldjump"/>
            <a:extLst>
              <a:ext uri="{FF2B5EF4-FFF2-40B4-BE49-F238E27FC236}">
                <a16:creationId xmlns:a16="http://schemas.microsoft.com/office/drawing/2014/main" id="{34C23BD4-1355-9102-2BC5-81759E7F73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475503"/>
      </p:ext>
    </p:extLst>
  </p:cSld>
  <p:clrMapOvr>
    <a:overrideClrMapping bg1="lt1" tx1="dk1" bg2="lt2" tx2="dk2" accent1="accent1" accent2="accent2" accent3="accent3" accent4="accent4" accent5="accent5" accent6="accent6" hlink="hlink" folHlink="folHlink"/>
  </p:clrMapOvr>
</p:sld>
</file>

<file path=ppt/slides/slide10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Doxa patri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Pneumati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ictouc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e`wnac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e`wnwn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amyn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المجد للآب والابن. </a:t>
            </a:r>
            <a:endParaRPr lang="fr-FR" sz="3300" dirty="0">
              <a:solidFill>
                <a:prstClr val="white"/>
              </a:solidFill>
            </a:endParaRPr>
          </a:p>
          <a:p>
            <a:pPr algn="just" rtl="1"/>
            <a:r>
              <a:rPr lang="ar-EG" sz="3300" dirty="0">
                <a:solidFill>
                  <a:prstClr val="white"/>
                </a:solidFill>
              </a:rPr>
              <a:t>والروح القدوس. </a:t>
            </a:r>
            <a:endParaRPr lang="fr-FR" sz="3300" dirty="0">
              <a:solidFill>
                <a:prstClr val="white"/>
              </a:solidFill>
            </a:endParaRPr>
          </a:p>
          <a:p>
            <a:pPr algn="just" rtl="1"/>
            <a:r>
              <a:rPr lang="ar-EG" sz="3300" dirty="0">
                <a:solidFill>
                  <a:prstClr val="white"/>
                </a:solidFill>
              </a:rPr>
              <a:t>الآن وكل أوان. </a:t>
            </a:r>
            <a:endParaRPr lang="fr-FR" sz="3300" dirty="0">
              <a:solidFill>
                <a:prstClr val="white"/>
              </a:solidFill>
            </a:endParaRPr>
          </a:p>
          <a:p>
            <a:pPr algn="just" rtl="1"/>
            <a:r>
              <a:rPr lang="ar-EG" sz="3300" dirty="0">
                <a:solidFill>
                  <a:prstClr val="white"/>
                </a:solidFill>
              </a:rPr>
              <a:t>والى دهر الداهرين آمين</a:t>
            </a:r>
            <a:endParaRPr lang="fr-FR" sz="3300" dirty="0">
              <a:solidFill>
                <a:prstClr val="white"/>
              </a:solidFill>
            </a:endParaRPr>
          </a:p>
        </p:txBody>
      </p:sp>
      <p:sp>
        <p:nvSpPr>
          <p:cNvPr id="12" name="Rectangle 11"/>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Toute gloire soit au Père</a:t>
            </a:r>
          </a:p>
          <a:p>
            <a:pPr algn="ctr"/>
            <a:r>
              <a:rPr lang="fr-FR" sz="2800" b="1" dirty="0">
                <a:solidFill>
                  <a:prstClr val="white"/>
                </a:solidFill>
                <a:latin typeface="Book Antiqua" pitchFamily="18" charset="0"/>
              </a:rPr>
              <a:t>Au Fils, et au Saint-Esprit </a:t>
            </a:r>
          </a:p>
          <a:p>
            <a:pPr algn="ctr"/>
            <a:r>
              <a:rPr lang="fr-FR" sz="2800" b="1" dirty="0">
                <a:solidFill>
                  <a:prstClr val="white"/>
                </a:solidFill>
                <a:latin typeface="Book Antiqua" pitchFamily="18" charset="0"/>
              </a:rPr>
              <a:t>Maintenant et pour toujours</a:t>
            </a:r>
          </a:p>
          <a:p>
            <a:pPr algn="ctr"/>
            <a:r>
              <a:rPr lang="fr-FR" sz="2800" b="1" dirty="0">
                <a:solidFill>
                  <a:prstClr val="white"/>
                </a:solidFill>
                <a:latin typeface="Book Antiqua" pitchFamily="18" charset="0"/>
              </a:rPr>
              <a:t>Pour les siècles des siècles, Amen. </a:t>
            </a:r>
          </a:p>
        </p:txBody>
      </p:sp>
      <p:sp>
        <p:nvSpPr>
          <p:cNvPr id="22" name="ZoneTexte 21">
            <a:extLst>
              <a:ext uri="{FF2B5EF4-FFF2-40B4-BE49-F238E27FC236}">
                <a16:creationId xmlns:a16="http://schemas.microsoft.com/office/drawing/2014/main" id="{80CC1789-24CA-D30C-3410-C01BF86206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Conclusion de la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et introduction de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CS Avva Shenouda" pitchFamily="34" charset="0"/>
            </a:endParaRPr>
          </a:p>
        </p:txBody>
      </p:sp>
      <p:sp>
        <p:nvSpPr>
          <p:cNvPr id="23" name="ZoneTexte 22">
            <a:hlinkClick r:id="rId2" action="ppaction://hlinksldjump"/>
            <a:extLst>
              <a:ext uri="{FF2B5EF4-FFF2-40B4-BE49-F238E27FC236}">
                <a16:creationId xmlns:a16="http://schemas.microsoft.com/office/drawing/2014/main" id="{93F6418C-DB13-6AF9-13B4-11F166EAD3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5887393"/>
      </p:ext>
    </p:extLst>
  </p:cSld>
  <p:clrMapOvr>
    <a:overrideClrMapping bg1="lt1" tx1="dk1" bg2="lt2" tx2="dk2" accent1="accent1" accent2="accent2" accent3="accent3" accent4="accent4" accent5="accent5" accent6="accent6" hlink="hlink" folHlink="folHlink"/>
  </p:clrMapOvr>
</p:sld>
</file>

<file path=ppt/slides/slide10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395536" y="735547"/>
            <a:ext cx="8496944" cy="523220"/>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e`otoki`a</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mPicabbaton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Batoc</a:t>
            </a:r>
            <a:endParaRPr lang="fr-FR" sz="2800" dirty="0">
              <a:solidFill>
                <a:prstClr val="white"/>
              </a:solidFill>
              <a:latin typeface="CS Avva Shenouda" pitchFamily="34" charset="0"/>
            </a:endParaRPr>
          </a:p>
        </p:txBody>
      </p:sp>
      <p:sp>
        <p:nvSpPr>
          <p:cNvPr id="7" name="Rectangle 6"/>
          <p:cNvSpPr/>
          <p:nvPr/>
        </p:nvSpPr>
        <p:spPr>
          <a:xfrm>
            <a:off x="1143000" y="2969389"/>
            <a:ext cx="6858000" cy="1200329"/>
          </a:xfrm>
          <a:prstGeom prst="rect">
            <a:avLst/>
          </a:prstGeom>
        </p:spPr>
        <p:txBody>
          <a:bodyPr wrap="square">
            <a:spAutoFit/>
          </a:bodyPr>
          <a:lstStyle/>
          <a:p>
            <a:pPr algn="ctr"/>
            <a:r>
              <a:rPr lang="fr-FR" sz="3600" b="1" dirty="0">
                <a:solidFill>
                  <a:prstClr val="white"/>
                </a:solidFill>
                <a:latin typeface="Book Antiqua" pitchFamily="18" charset="0"/>
              </a:rPr>
              <a:t>Théotokie du samedi sur la mélodie </a:t>
            </a:r>
            <a:r>
              <a:rPr lang="fr-FR" sz="3600" b="1" dirty="0" err="1">
                <a:solidFill>
                  <a:prstClr val="white"/>
                </a:solidFill>
                <a:latin typeface="Book Antiqua" pitchFamily="18" charset="0"/>
              </a:rPr>
              <a:t>Watos</a:t>
            </a:r>
            <a:endParaRPr lang="fr-FR" sz="3600" b="1" dirty="0">
              <a:solidFill>
                <a:prstClr val="white"/>
              </a:solidFill>
              <a:latin typeface="Book Antiqua" pitchFamily="18" charset="0"/>
            </a:endParaRPr>
          </a:p>
        </p:txBody>
      </p:sp>
      <p:sp>
        <p:nvSpPr>
          <p:cNvPr id="10" name="Rectangle 9">
            <a:extLst>
              <a:ext uri="{FF2B5EF4-FFF2-40B4-BE49-F238E27FC236}">
                <a16:creationId xmlns:a16="http://schemas.microsoft.com/office/drawing/2014/main" id="{856A7176-7B18-4415-83C0-333C18DA3558}"/>
              </a:ext>
            </a:extLst>
          </p:cNvPr>
          <p:cNvSpPr/>
          <p:nvPr/>
        </p:nvSpPr>
        <p:spPr>
          <a:xfrm>
            <a:off x="2757175" y="1791856"/>
            <a:ext cx="3587842" cy="707886"/>
          </a:xfrm>
          <a:prstGeom prst="rect">
            <a:avLst/>
          </a:prstGeom>
        </p:spPr>
        <p:txBody>
          <a:bodyPr wrap="none">
            <a:spAutoFit/>
          </a:bodyPr>
          <a:lstStyle/>
          <a:p>
            <a:r>
              <a:rPr lang="ar-AE" sz="4000" b="1" dirty="0" err="1">
                <a:solidFill>
                  <a:schemeClr val="bg1"/>
                </a:solidFill>
              </a:rPr>
              <a:t>ثيؤطوكية</a:t>
            </a:r>
            <a:r>
              <a:rPr lang="ar-AE" sz="4000" b="1" dirty="0">
                <a:solidFill>
                  <a:schemeClr val="bg1"/>
                </a:solidFill>
              </a:rPr>
              <a:t> يوم السبت</a:t>
            </a:r>
          </a:p>
        </p:txBody>
      </p:sp>
      <p:sp>
        <p:nvSpPr>
          <p:cNvPr id="18" name="ZoneTexte 17">
            <a:extLst>
              <a:ext uri="{FF2B5EF4-FFF2-40B4-BE49-F238E27FC236}">
                <a16:creationId xmlns:a16="http://schemas.microsoft.com/office/drawing/2014/main" id="{808A3CE5-EC13-D959-C5B9-7C751D6E2D9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19" name="ZoneTexte 18">
            <a:hlinkClick r:id="rId2" action="ppaction://hlinksldjump"/>
            <a:extLst>
              <a:ext uri="{FF2B5EF4-FFF2-40B4-BE49-F238E27FC236}">
                <a16:creationId xmlns:a16="http://schemas.microsoft.com/office/drawing/2014/main" id="{F243DFA1-10BD-D5A9-2B80-444F87873D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7648962"/>
      </p:ext>
    </p:extLst>
  </p:cSld>
  <p:clrMapOvr>
    <a:overrideClrMapping bg1="lt1" tx1="dk1" bg2="lt2" tx2="dk2" accent1="accent1" accent2="accent2" accent3="accent3" accent4="accent4" accent5="accent5" accent6="accent6" hlink="hlink" folHlink="folHlink"/>
  </p:clrMapOvr>
</p:sld>
</file>

<file path=ppt/slides/slide10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Avva_Marcos" pitchFamily="82" charset="0"/>
              </a:rPr>
              <a:t>%</a:t>
            </a:r>
            <a:r>
              <a:rPr lang="fr-FR" sz="2800" dirty="0" err="1">
                <a:solidFill>
                  <a:prstClr val="white"/>
                </a:solidFill>
                <a:latin typeface="CS Avva Shenouda" pitchFamily="34" charset="0"/>
              </a:rPr>
              <a:t>at;wleb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ncemne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yetac`ini</a:t>
            </a:r>
            <a:r>
              <a:rPr lang="fr-FR" sz="2800" dirty="0">
                <a:solidFill>
                  <a:prstClr val="white"/>
                </a:solidFill>
                <a:latin typeface="CS Avva Shenouda" pitchFamily="34" charset="0"/>
              </a:rPr>
              <a:t> nan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eftalyout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nec`jvoi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أيتها الغير دنسة العفيفة. </a:t>
            </a:r>
            <a:endParaRPr lang="fr-FR" sz="3300" dirty="0">
              <a:solidFill>
                <a:prstClr val="white"/>
              </a:solidFill>
            </a:endParaRPr>
          </a:p>
          <a:p>
            <a:pPr algn="just" rtl="1"/>
            <a:r>
              <a:rPr lang="ar-EG" sz="3300" dirty="0">
                <a:solidFill>
                  <a:prstClr val="white"/>
                </a:solidFill>
              </a:rPr>
              <a:t>القديسة في كل شيء.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قدمت لنا الله </a:t>
            </a:r>
            <a:endParaRPr lang="fr-FR" sz="3300" dirty="0">
              <a:solidFill>
                <a:prstClr val="white"/>
              </a:solidFill>
            </a:endParaRPr>
          </a:p>
          <a:p>
            <a:pPr algn="just" rtl="1"/>
            <a:r>
              <a:rPr lang="ar-EG" sz="3300" dirty="0">
                <a:solidFill>
                  <a:prstClr val="white"/>
                </a:solidFill>
              </a:rPr>
              <a:t>محمولا علي ذراعيها.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Ô toi sans souillure et chaste</a:t>
            </a:r>
          </a:p>
          <a:p>
            <a:pPr algn="ctr"/>
            <a:r>
              <a:rPr lang="fr-FR" sz="2800" b="1" dirty="0">
                <a:solidFill>
                  <a:prstClr val="white"/>
                </a:solidFill>
                <a:latin typeface="Book Antiqua" pitchFamily="18" charset="0"/>
              </a:rPr>
              <a:t>Ô toi sainte en toute chose</a:t>
            </a:r>
          </a:p>
          <a:p>
            <a:pPr algn="ctr"/>
            <a:r>
              <a:rPr lang="fr-FR" sz="2800" b="1" dirty="0">
                <a:solidFill>
                  <a:prstClr val="white"/>
                </a:solidFill>
                <a:latin typeface="Book Antiqua" pitchFamily="18" charset="0"/>
              </a:rPr>
              <a:t>Toi qui nous présentas Dieu</a:t>
            </a:r>
          </a:p>
          <a:p>
            <a:pPr algn="ctr"/>
            <a:r>
              <a:rPr lang="fr-FR" sz="2800" b="1" dirty="0">
                <a:solidFill>
                  <a:prstClr val="white"/>
                </a:solidFill>
                <a:latin typeface="Book Antiqua" pitchFamily="18" charset="0"/>
              </a:rPr>
              <a:t>Qui Le portes dans tes bras</a:t>
            </a:r>
          </a:p>
        </p:txBody>
      </p:sp>
      <p:sp>
        <p:nvSpPr>
          <p:cNvPr id="20" name="ZoneTexte 19">
            <a:extLst>
              <a:ext uri="{FF2B5EF4-FFF2-40B4-BE49-F238E27FC236}">
                <a16:creationId xmlns:a16="http://schemas.microsoft.com/office/drawing/2014/main" id="{463B2CCD-2B69-84D5-BB24-BCE1563DADB7}"/>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F0242C8E-F1CF-CAC3-6EEE-2BDC1649A1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419354"/>
      </p:ext>
    </p:extLst>
  </p:cSld>
  <p:clrMapOvr>
    <a:overrideClrMapping bg1="lt1" tx1="dk1" bg2="lt2" tx2="dk2" accent1="accent1" accent2="accent2" accent3="accent3" accent4="accent4" accent5="accent5" accent6="accent6" hlink="hlink" folHlink="folHlink"/>
  </p:clrMapOvr>
</p:sld>
</file>

<file path=ppt/slides/slide10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64890" y="425008"/>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ktycic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تفرح معكِ كل الخليقة.</a:t>
            </a:r>
            <a:endParaRPr lang="fr-FR" sz="3300" dirty="0">
              <a:solidFill>
                <a:prstClr val="white"/>
              </a:solidFill>
            </a:endParaRPr>
          </a:p>
          <a:p>
            <a:pPr algn="just" rtl="1"/>
            <a:r>
              <a:rPr lang="ar-EG" sz="3300" dirty="0">
                <a:solidFill>
                  <a:prstClr val="white"/>
                </a:solidFill>
              </a:rPr>
              <a:t>صارخة قائلة. </a:t>
            </a:r>
            <a:endParaRPr lang="fr-FR" sz="3300" dirty="0">
              <a:solidFill>
                <a:prstClr val="white"/>
              </a:solidFill>
            </a:endParaRPr>
          </a:p>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Toute la création exulte</a:t>
            </a:r>
          </a:p>
          <a:p>
            <a:pPr algn="ctr"/>
            <a:r>
              <a:rPr lang="fr-FR" sz="2800" b="1" dirty="0">
                <a:solidFill>
                  <a:prstClr val="white"/>
                </a:solidFill>
                <a:latin typeface="Book Antiqua" pitchFamily="18" charset="0"/>
              </a:rPr>
              <a:t>Avec toi, s’écrie et dit :</a:t>
            </a:r>
          </a:p>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Le Seigneur est avec toi.</a:t>
            </a:r>
          </a:p>
        </p:txBody>
      </p:sp>
      <p:sp>
        <p:nvSpPr>
          <p:cNvPr id="20" name="ZoneTexte 19">
            <a:extLst>
              <a:ext uri="{FF2B5EF4-FFF2-40B4-BE49-F238E27FC236}">
                <a16:creationId xmlns:a16="http://schemas.microsoft.com/office/drawing/2014/main" id="{4F1AFE6B-51FE-A66A-4E1A-A9D2D885A7D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E9C9F96C-3879-D31E-890B-9EEF10FD4E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5876078"/>
      </p:ext>
    </p:extLst>
  </p:cSld>
  <p:clrMapOvr>
    <a:overrideClrMapping bg1="lt1" tx1="dk1" bg2="lt2" tx2="dk2" accent1="accent1" accent2="accent2" accent3="accent3" accent4="accent4" accent5="accent5" accent6="accent6" hlink="hlink" folHlink="folHlink"/>
  </p:clrMapOvr>
</p:sld>
</file>

<file path=ppt/slides/slide10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a:t>
            </a:r>
          </a:p>
          <a:p>
            <a:pPr algn="ctr"/>
            <a:r>
              <a:rPr lang="fr-FR" sz="2800"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2A11B93-A3E9-8621-CAF9-393A8DB0C27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6FC8FDB5-861E-2E8B-75DB-0CF885ED06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D38795EE-63C9-9B16-A43E-2D742DD85509}"/>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1525472265"/>
      </p:ext>
    </p:extLst>
  </p:cSld>
  <p:clrMapOvr>
    <a:overrideClrMapping bg1="lt1" tx1="dk1" bg2="lt2" tx2="dk2" accent1="accent1" accent2="accent2" accent3="accent3" accent4="accent4" accent5="accent5" accent6="accent6" hlink="hlink" folHlink="folHlink"/>
  </p:clrMapOvr>
</p:sld>
</file>

<file path=ppt/slides/slide11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5256584"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Tenermakarizin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ntemetnis</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ncaby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ne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mpi,ereticmoc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Gabriyl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نغبط عظمتك. </a:t>
            </a:r>
            <a:endParaRPr lang="fr-FR" sz="3300" dirty="0">
              <a:solidFill>
                <a:prstClr val="white"/>
              </a:solidFill>
            </a:endParaRPr>
          </a:p>
          <a:p>
            <a:pPr algn="just" rtl="1"/>
            <a:r>
              <a:rPr lang="ar-EG" sz="3300" dirty="0">
                <a:solidFill>
                  <a:prstClr val="white"/>
                </a:solidFill>
              </a:rPr>
              <a:t>أيتها العذراء الحكيمة. </a:t>
            </a:r>
            <a:endParaRPr lang="fr-FR" sz="3300" dirty="0">
              <a:solidFill>
                <a:prstClr val="white"/>
              </a:solidFill>
            </a:endParaRPr>
          </a:p>
          <a:p>
            <a:pPr algn="just" rtl="1"/>
            <a:r>
              <a:rPr lang="ar-EG" sz="3300" dirty="0">
                <a:solidFill>
                  <a:prstClr val="white"/>
                </a:solidFill>
              </a:rPr>
              <a:t>ونعطيك السلام. </a:t>
            </a:r>
            <a:endParaRPr lang="fr-FR" sz="3300" dirty="0">
              <a:solidFill>
                <a:prstClr val="white"/>
              </a:solidFill>
            </a:endParaRPr>
          </a:p>
          <a:p>
            <a:pPr algn="just" rtl="1"/>
            <a:r>
              <a:rPr lang="ar-EG" sz="3300" dirty="0">
                <a:solidFill>
                  <a:prstClr val="white"/>
                </a:solidFill>
              </a:rPr>
              <a:t>مع غبريال الملاك.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Bienheureuse est ta grandeur</a:t>
            </a:r>
          </a:p>
          <a:p>
            <a:pPr algn="ctr"/>
            <a:r>
              <a:rPr lang="fr-FR" sz="2800" b="1" dirty="0">
                <a:solidFill>
                  <a:prstClr val="white"/>
                </a:solidFill>
                <a:latin typeface="Book Antiqua" pitchFamily="18" charset="0"/>
              </a:rPr>
              <a:t>Ô toi Vierge pure et sage</a:t>
            </a:r>
          </a:p>
          <a:p>
            <a:pPr algn="ctr"/>
            <a:r>
              <a:rPr lang="fr-FR" sz="2800" b="1" dirty="0">
                <a:solidFill>
                  <a:prstClr val="white"/>
                </a:solidFill>
                <a:latin typeface="Book Antiqua" pitchFamily="18" charset="0"/>
              </a:rPr>
              <a:t>Nous aussi te saluons</a:t>
            </a:r>
          </a:p>
          <a:p>
            <a:pPr algn="ctr"/>
            <a:r>
              <a:rPr lang="fr-FR" sz="2800" b="1" dirty="0">
                <a:solidFill>
                  <a:prstClr val="white"/>
                </a:solidFill>
                <a:latin typeface="Book Antiqua" pitchFamily="18" charset="0"/>
              </a:rPr>
              <a:t>Avec l’ange Gabriel.</a:t>
            </a:r>
          </a:p>
        </p:txBody>
      </p:sp>
      <p:sp>
        <p:nvSpPr>
          <p:cNvPr id="20" name="ZoneTexte 19">
            <a:extLst>
              <a:ext uri="{FF2B5EF4-FFF2-40B4-BE49-F238E27FC236}">
                <a16:creationId xmlns:a16="http://schemas.microsoft.com/office/drawing/2014/main" id="{4E5D0B0F-D523-4DC6-2260-8B65231D407C}"/>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12FDB113-999E-DB82-976E-9C188E029F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5954626"/>
      </p:ext>
    </p:extLst>
  </p:cSld>
  <p:clrMapOvr>
    <a:overrideClrMapping bg1="lt1" tx1="dk1" bg2="lt2" tx2="dk2" accent1="accent1" accent2="accent2" accent3="accent3" accent4="accent4" accent5="accent5" accent6="accent6" hlink="hlink" folHlink="folHlink"/>
  </p:clrMapOvr>
</p:sld>
</file>

<file path=ppt/slides/slide11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pekarpoc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pioujai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tahe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 `V] </a:t>
            </a:r>
            <a:r>
              <a:rPr lang="fr-FR" sz="2800" dirty="0" err="1">
                <a:solidFill>
                  <a:prstClr val="white"/>
                </a:solidFill>
                <a:latin typeface="CS Avva Shenouda" pitchFamily="34" charset="0"/>
              </a:rPr>
              <a:t>hotpen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nkecop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tefmet`aga;oc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 من قبل ثمرتك. </a:t>
            </a:r>
            <a:endParaRPr lang="fr-FR" sz="3300" dirty="0">
              <a:solidFill>
                <a:prstClr val="white"/>
              </a:solidFill>
            </a:endParaRPr>
          </a:p>
          <a:p>
            <a:pPr algn="just" rtl="1"/>
            <a:r>
              <a:rPr lang="ar-EG" sz="3300" dirty="0">
                <a:solidFill>
                  <a:prstClr val="white"/>
                </a:solidFill>
              </a:rPr>
              <a:t>أدرك الخلاص جنسنا. </a:t>
            </a:r>
            <a:endParaRPr lang="fr-FR" sz="3300" dirty="0">
              <a:solidFill>
                <a:prstClr val="white"/>
              </a:solidFill>
            </a:endParaRPr>
          </a:p>
          <a:p>
            <a:pPr algn="just" rtl="1"/>
            <a:r>
              <a:rPr lang="ar-EG" sz="3300" dirty="0">
                <a:solidFill>
                  <a:prstClr val="white"/>
                </a:solidFill>
              </a:rPr>
              <a:t>وأصلحنا الله مره أخرى. </a:t>
            </a:r>
            <a:endParaRPr lang="fr-FR" sz="3300" dirty="0">
              <a:solidFill>
                <a:prstClr val="white"/>
              </a:solidFill>
            </a:endParaRPr>
          </a:p>
          <a:p>
            <a:pPr algn="just" rtl="1"/>
            <a:r>
              <a:rPr lang="ar-EG" sz="3300" dirty="0">
                <a:solidFill>
                  <a:prstClr val="white"/>
                </a:solidFill>
              </a:rPr>
              <a:t>من قبل صلاحه.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c’était de par ton Fruit</a:t>
            </a:r>
          </a:p>
          <a:p>
            <a:pPr algn="ctr"/>
            <a:r>
              <a:rPr lang="fr-FR" sz="2800" b="1" dirty="0">
                <a:solidFill>
                  <a:prstClr val="white"/>
                </a:solidFill>
                <a:latin typeface="Book Antiqua" pitchFamily="18" charset="0"/>
              </a:rPr>
              <a:t>Que nous parvint le salut</a:t>
            </a:r>
          </a:p>
          <a:p>
            <a:pPr algn="ctr"/>
            <a:r>
              <a:rPr lang="fr-FR" sz="2800" b="1" dirty="0">
                <a:solidFill>
                  <a:prstClr val="white"/>
                </a:solidFill>
                <a:latin typeface="Book Antiqua" pitchFamily="18" charset="0"/>
              </a:rPr>
              <a:t>Dieu nous a réconciliés</a:t>
            </a:r>
          </a:p>
          <a:p>
            <a:pPr algn="ctr"/>
            <a:r>
              <a:rPr lang="fr-FR" sz="2800" b="1" dirty="0">
                <a:solidFill>
                  <a:prstClr val="white"/>
                </a:solidFill>
                <a:latin typeface="Book Antiqua" pitchFamily="18" charset="0"/>
              </a:rPr>
              <a:t>A nouveau par Sa bonté</a:t>
            </a:r>
          </a:p>
        </p:txBody>
      </p:sp>
      <p:sp>
        <p:nvSpPr>
          <p:cNvPr id="19" name="ZoneTexte 18">
            <a:extLst>
              <a:ext uri="{FF2B5EF4-FFF2-40B4-BE49-F238E27FC236}">
                <a16:creationId xmlns:a16="http://schemas.microsoft.com/office/drawing/2014/main" id="{980A761B-3429-5084-9575-DC63769F01B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1297A7A0-19DB-D3B1-AE07-E9666EBE4D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8572724"/>
      </p:ext>
    </p:extLst>
  </p:cSld>
  <p:clrMapOvr>
    <a:overrideClrMapping bg1="lt1" tx1="dk1" bg2="lt2" tx2="dk2" accent1="accent1" accent2="accent2" accent3="accent3" accent4="accent4" accent5="accent5" accent6="accent6" hlink="hlink" folHlink="folHlink"/>
  </p:clrMapOvr>
</p:sld>
</file>

<file path=ppt/slides/slide11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29068"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 </a:t>
            </a:r>
          </a:p>
          <a:p>
            <a:pPr algn="ctr"/>
            <a:r>
              <a:rPr lang="fr-FR" sz="2800"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D9F0BB1-23D3-F07B-0215-250E6441B48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0EEFD0DB-A8DF-FCEE-4C46-A9CD75366C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42F0038C-DFAC-4BFC-CFD2-80E391406D3C}"/>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3064925578"/>
      </p:ext>
    </p:extLst>
  </p:cSld>
  <p:clrMapOvr>
    <a:overrideClrMapping bg1="lt1" tx1="dk1" bg2="lt2" tx2="dk2" accent1="accent1" accent2="accent2" accent3="accent3" accent4="accent4" accent5="accent5" accent6="accent6" hlink="hlink" folHlink="folHlink"/>
  </p:clrMapOvr>
</p:sld>
</file>

<file path=ppt/slides/slide11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ma`nselet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nattako</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 Pi=p=n=a =e=;=u `i `</a:t>
            </a:r>
            <a:r>
              <a:rPr lang="fr-FR" sz="2800" dirty="0" err="1">
                <a:solidFill>
                  <a:prstClr val="white"/>
                </a:solidFill>
                <a:latin typeface="CS Avva Shenouda" pitchFamily="34" charset="0"/>
              </a:rPr>
              <a:t>ejw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e;na`erqyibi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Mari`a.</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كخدر بغير فساد. </a:t>
            </a:r>
            <a:endParaRPr lang="fr-FR" sz="3300" dirty="0">
              <a:solidFill>
                <a:prstClr val="white"/>
              </a:solidFill>
            </a:endParaRPr>
          </a:p>
          <a:p>
            <a:pPr algn="just" rtl="1"/>
            <a:r>
              <a:rPr lang="ar-EG" sz="3300" dirty="0">
                <a:solidFill>
                  <a:prstClr val="white"/>
                </a:solidFill>
              </a:rPr>
              <a:t>الروح القدس حل عليك. </a:t>
            </a:r>
            <a:endParaRPr lang="fr-FR" sz="3300" dirty="0">
              <a:solidFill>
                <a:prstClr val="white"/>
              </a:solidFill>
            </a:endParaRPr>
          </a:p>
          <a:p>
            <a:pPr algn="just" rtl="1"/>
            <a:r>
              <a:rPr lang="ar-EG" sz="3300" dirty="0">
                <a:solidFill>
                  <a:prstClr val="white"/>
                </a:solidFill>
              </a:rPr>
              <a:t>وقوه العلى. </a:t>
            </a:r>
            <a:endParaRPr lang="fr-FR" sz="3300" dirty="0">
              <a:solidFill>
                <a:prstClr val="white"/>
              </a:solidFill>
            </a:endParaRPr>
          </a:p>
          <a:p>
            <a:pPr algn="just" rtl="1"/>
            <a:r>
              <a:rPr lang="ar-EG" sz="3300" dirty="0">
                <a:solidFill>
                  <a:prstClr val="white"/>
                </a:solidFill>
              </a:rPr>
              <a:t>ظللتك يا مريم.</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Telle l’épouse sans souillure</a:t>
            </a:r>
          </a:p>
          <a:p>
            <a:pPr algn="ctr"/>
            <a:r>
              <a:rPr lang="fr-FR" sz="2800" b="1" dirty="0">
                <a:solidFill>
                  <a:prstClr val="white"/>
                </a:solidFill>
                <a:latin typeface="Book Antiqua" pitchFamily="18" charset="0"/>
              </a:rPr>
              <a:t>L’Esprit Saint descend sur toi</a:t>
            </a:r>
          </a:p>
          <a:p>
            <a:pPr algn="ctr"/>
            <a:r>
              <a:rPr lang="fr-FR" sz="2800" b="1" dirty="0">
                <a:solidFill>
                  <a:prstClr val="white"/>
                </a:solidFill>
                <a:latin typeface="Book Antiqua" pitchFamily="18" charset="0"/>
              </a:rPr>
              <a:t>La puissance du Très Haut </a:t>
            </a:r>
          </a:p>
          <a:p>
            <a:pPr algn="ctr"/>
            <a:r>
              <a:rPr lang="fr-FR" sz="2800" b="1" dirty="0">
                <a:solidFill>
                  <a:prstClr val="white"/>
                </a:solidFill>
                <a:latin typeface="Book Antiqua" pitchFamily="18" charset="0"/>
              </a:rPr>
              <a:t>T’a couverte, ô Marie</a:t>
            </a:r>
          </a:p>
        </p:txBody>
      </p:sp>
      <p:sp>
        <p:nvSpPr>
          <p:cNvPr id="20" name="ZoneTexte 19">
            <a:extLst>
              <a:ext uri="{FF2B5EF4-FFF2-40B4-BE49-F238E27FC236}">
                <a16:creationId xmlns:a16="http://schemas.microsoft.com/office/drawing/2014/main" id="{3EE8C3D2-13BC-2CED-CB28-95C41F859F0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ECBA160C-8F1A-9E56-F308-4F02206A60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6413908"/>
      </p:ext>
    </p:extLst>
  </p:cSld>
  <p:clrMapOvr>
    <a:overrideClrMapping bg1="lt1" tx1="dk1" bg2="lt2" tx2="dk2" accent1="accent1" accent2="accent2" accent3="accent3" accent4="accent4" accent5="accent5" accent6="accent6" hlink="hlink" folHlink="folHlink"/>
  </p:clrMapOvr>
</p:sld>
</file>

<file path=ppt/slides/slide11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mpi`aly;inoc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a:t>
            </a:r>
            <a:r>
              <a:rPr lang="fr-FR" sz="2800" err="1">
                <a:solidFill>
                  <a:prstClr val="white"/>
                </a:solidFill>
                <a:latin typeface="CS Avva Shenouda" pitchFamily="34" charset="0"/>
              </a:rPr>
              <a:t>myn</a:t>
            </a:r>
            <a:r>
              <a:rPr lang="fr-FR" sz="2800">
                <a:solidFill>
                  <a:prstClr val="white"/>
                </a:solidFill>
                <a:latin typeface="CS Avva Shenouda" pitchFamily="34" charset="0"/>
              </a:rPr>
              <a:t> `ebol </a:t>
            </a:r>
            <a:r>
              <a:rPr lang="fr-FR" sz="2800" dirty="0">
                <a:solidFill>
                  <a:prstClr val="white"/>
                </a:solidFill>
                <a:latin typeface="CS Avva Shenouda" pitchFamily="34" charset="0"/>
              </a:rPr>
              <a:t>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لأنك ولدت </a:t>
            </a:r>
            <a:r>
              <a:rPr lang="ar-EG" sz="3300" dirty="0" err="1">
                <a:solidFill>
                  <a:prstClr val="white"/>
                </a:solidFill>
              </a:rPr>
              <a:t>الكلمه</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الحقيقى</a:t>
            </a:r>
            <a:r>
              <a:rPr lang="ar-EG" sz="3300" dirty="0">
                <a:solidFill>
                  <a:prstClr val="white"/>
                </a:solidFill>
              </a:rPr>
              <a:t> أبن الاب. </a:t>
            </a:r>
            <a:endParaRPr lang="fr-FR" sz="3300" dirty="0">
              <a:solidFill>
                <a:prstClr val="white"/>
              </a:solidFill>
            </a:endParaRPr>
          </a:p>
          <a:p>
            <a:pPr algn="just" rtl="1"/>
            <a:r>
              <a:rPr lang="ar-EG" sz="3300" dirty="0">
                <a:solidFill>
                  <a:prstClr val="white"/>
                </a:solidFill>
              </a:rPr>
              <a:t>الدائم الى الابد. </a:t>
            </a:r>
            <a:endParaRPr lang="fr-FR" sz="3300" dirty="0">
              <a:solidFill>
                <a:prstClr val="white"/>
              </a:solidFill>
            </a:endParaRPr>
          </a:p>
          <a:p>
            <a:pPr algn="just" rtl="1"/>
            <a:r>
              <a:rPr lang="ar-EG" sz="3300" dirty="0">
                <a:solidFill>
                  <a:prstClr val="white"/>
                </a:solidFill>
              </a:rPr>
              <a:t>أتى وخلصنا من خطايانا.</a:t>
            </a:r>
            <a:endParaRPr lang="fr-FR" sz="3300" dirty="0">
              <a:solidFill>
                <a:prstClr val="white"/>
              </a:solidFill>
            </a:endParaRPr>
          </a:p>
        </p:txBody>
      </p:sp>
      <p:sp>
        <p:nvSpPr>
          <p:cNvPr id="12" name="Rectangle 11"/>
          <p:cNvSpPr/>
          <p:nvPr/>
        </p:nvSpPr>
        <p:spPr>
          <a:xfrm>
            <a:off x="1871700"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tu avais enfanté</a:t>
            </a:r>
          </a:p>
          <a:p>
            <a:pPr algn="ctr"/>
            <a:r>
              <a:rPr lang="fr-FR" sz="2800" b="1" dirty="0">
                <a:solidFill>
                  <a:prstClr val="white"/>
                </a:solidFill>
                <a:latin typeface="Book Antiqua" pitchFamily="18" charset="0"/>
              </a:rPr>
              <a:t>Lui le Verbe véritable</a:t>
            </a:r>
          </a:p>
          <a:p>
            <a:pPr algn="ctr"/>
            <a:r>
              <a:rPr lang="fr-FR" sz="2800" b="1" dirty="0">
                <a:solidFill>
                  <a:prstClr val="white"/>
                </a:solidFill>
                <a:latin typeface="Book Antiqua" pitchFamily="18" charset="0"/>
              </a:rPr>
              <a:t>Le Fils éternel du Père</a:t>
            </a:r>
          </a:p>
          <a:p>
            <a:pPr algn="ctr"/>
            <a:r>
              <a:rPr lang="fr-FR" sz="2800" b="1" dirty="0">
                <a:solidFill>
                  <a:prstClr val="white"/>
                </a:solidFill>
                <a:latin typeface="Book Antiqua" pitchFamily="18" charset="0"/>
              </a:rPr>
              <a:t>Vint, nous sauve de nos péchés.</a:t>
            </a:r>
          </a:p>
        </p:txBody>
      </p:sp>
      <p:sp>
        <p:nvSpPr>
          <p:cNvPr id="20" name="ZoneTexte 19">
            <a:extLst>
              <a:ext uri="{FF2B5EF4-FFF2-40B4-BE49-F238E27FC236}">
                <a16:creationId xmlns:a16="http://schemas.microsoft.com/office/drawing/2014/main" id="{90712DBE-C7A4-13E3-4024-39D356531E2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34BA05CB-C38A-C6A7-CEF1-1F5D8328BE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6712752"/>
      </p:ext>
    </p:extLst>
  </p:cSld>
  <p:clrMapOvr>
    <a:overrideClrMapping bg1="lt1" tx1="dk1" bg2="lt2" tx2="dk2" accent1="accent1" accent2="accent2" accent3="accent3" accent4="accent4" accent5="accent5" accent6="accent6" hlink="hlink" folHlink="folHlink"/>
  </p:clrMapOvr>
</p:sld>
</file>

<file path=ppt/slides/slide11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29068"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 </a:t>
            </a:r>
          </a:p>
          <a:p>
            <a:pPr algn="ctr"/>
            <a:r>
              <a:rPr lang="fr-FR" sz="2800"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3E587269-464F-95AB-D786-9DFD4D19D9D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2A749E39-A746-50A9-B54E-F4F4758840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40E94BDF-D3D2-BB62-37A0-55FBD58C71AC}"/>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873552518"/>
      </p:ext>
    </p:extLst>
  </p:cSld>
  <p:clrMapOvr>
    <a:overrideClrMapping bg1="lt1" tx1="dk1" bg2="lt2" tx2="dk2" accent1="accent1" accent2="accent2" accent3="accent3" accent4="accent4" accent5="accent5" accent6="accent6" hlink="hlink" folHlink="folHlink"/>
  </p:clrMapOvr>
</p:sld>
</file>

<file path=ppt/slides/slide11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pigenoc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nouni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aremici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carx</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mPencwtyr</a:t>
            </a:r>
            <a:r>
              <a:rPr lang="fr-FR" sz="2800" dirty="0">
                <a:solidFill>
                  <a:prstClr val="white"/>
                </a:solidFill>
                <a:latin typeface="CS Avva Shenouda" pitchFamily="34" charset="0"/>
              </a:rPr>
              <a:t> I=y=c P=,=c.</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أنت هى جنس. </a:t>
            </a:r>
            <a:endParaRPr lang="fr-FR" sz="3300" dirty="0">
              <a:solidFill>
                <a:prstClr val="white"/>
              </a:solidFill>
            </a:endParaRPr>
          </a:p>
          <a:p>
            <a:pPr algn="just" rtl="1"/>
            <a:r>
              <a:rPr lang="ar-EG" sz="3300" dirty="0">
                <a:solidFill>
                  <a:prstClr val="white"/>
                </a:solidFill>
              </a:rPr>
              <a:t>وأصل داود. </a:t>
            </a:r>
            <a:endParaRPr lang="fr-FR" sz="3300" dirty="0">
              <a:solidFill>
                <a:prstClr val="white"/>
              </a:solidFill>
            </a:endParaRPr>
          </a:p>
          <a:p>
            <a:pPr algn="just" rtl="1"/>
            <a:r>
              <a:rPr lang="ar-EG" sz="3300" dirty="0">
                <a:solidFill>
                  <a:prstClr val="white"/>
                </a:solidFill>
              </a:rPr>
              <a:t>ولدت لنا جسديا. </a:t>
            </a:r>
            <a:endParaRPr lang="fr-FR" sz="3300" dirty="0">
              <a:solidFill>
                <a:prstClr val="white"/>
              </a:solidFill>
            </a:endParaRPr>
          </a:p>
          <a:p>
            <a:pPr algn="just" rtl="1"/>
            <a:r>
              <a:rPr lang="ar-EG" sz="3300" dirty="0">
                <a:solidFill>
                  <a:prstClr val="white"/>
                </a:solidFill>
              </a:rPr>
              <a:t>مخلصنا يسوع المسيح.</a:t>
            </a:r>
            <a:endParaRPr lang="fr-FR" sz="3300" dirty="0">
              <a:solidFill>
                <a:prstClr val="white"/>
              </a:solidFill>
            </a:endParaRPr>
          </a:p>
        </p:txBody>
      </p:sp>
      <p:sp>
        <p:nvSpPr>
          <p:cNvPr id="12" name="Rectangle 11"/>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Ô toi qui est de la race</a:t>
            </a:r>
          </a:p>
          <a:p>
            <a:pPr algn="ctr"/>
            <a:r>
              <a:rPr lang="fr-FR" sz="2800" b="1" dirty="0">
                <a:solidFill>
                  <a:prstClr val="white"/>
                </a:solidFill>
                <a:latin typeface="Book Antiqua" pitchFamily="18" charset="0"/>
              </a:rPr>
              <a:t>Et descendance de David</a:t>
            </a:r>
          </a:p>
          <a:p>
            <a:pPr algn="ctr"/>
            <a:r>
              <a:rPr lang="fr-FR" sz="2800" b="1" dirty="0">
                <a:solidFill>
                  <a:prstClr val="white"/>
                </a:solidFill>
                <a:latin typeface="Book Antiqua" pitchFamily="18" charset="0"/>
              </a:rPr>
              <a:t>Tu enfantes charnellement </a:t>
            </a:r>
          </a:p>
          <a:p>
            <a:pPr algn="ctr"/>
            <a:r>
              <a:rPr lang="fr-FR" sz="2800" b="1" dirty="0">
                <a:solidFill>
                  <a:prstClr val="white"/>
                </a:solidFill>
                <a:latin typeface="Book Antiqua" pitchFamily="18" charset="0"/>
              </a:rPr>
              <a:t>Christ Jésus, notre Sauveur</a:t>
            </a:r>
          </a:p>
        </p:txBody>
      </p:sp>
      <p:sp>
        <p:nvSpPr>
          <p:cNvPr id="20" name="ZoneTexte 19">
            <a:extLst>
              <a:ext uri="{FF2B5EF4-FFF2-40B4-BE49-F238E27FC236}">
                <a16:creationId xmlns:a16="http://schemas.microsoft.com/office/drawing/2014/main" id="{4B265BA6-FC6A-A6CB-BC49-E3F0871F11A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8A5663AC-304C-5CAE-3BD2-7FFBB27B29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7308539"/>
      </p:ext>
    </p:extLst>
  </p:cSld>
  <p:clrMapOvr>
    <a:overrideClrMapping bg1="lt1" tx1="dk1" bg2="lt2" tx2="dk2" accent1="accent1" accent2="accent2" accent3="accent3" accent4="accent4" accent5="accent5" accent6="accent6" hlink="hlink" folHlink="folHlink"/>
  </p:clrMapOvr>
</p:sld>
</file>

<file path=ppt/slides/slide11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254134"/>
            <a:ext cx="4572508" cy="2677656"/>
          </a:xfrm>
          <a:prstGeom prst="rect">
            <a:avLst/>
          </a:prstGeom>
        </p:spPr>
        <p:txBody>
          <a:bodyPr wrap="square">
            <a:spAutoFit/>
          </a:bodyPr>
          <a:lstStyle/>
          <a:p>
            <a:pPr algn="just"/>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afsouwf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noumorvy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penoujai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الوحيد من الاب. </a:t>
            </a:r>
            <a:endParaRPr lang="fr-FR" sz="3300" dirty="0">
              <a:solidFill>
                <a:prstClr val="white"/>
              </a:solidFill>
            </a:endParaRPr>
          </a:p>
          <a:p>
            <a:pPr algn="just" rtl="1"/>
            <a:r>
              <a:rPr lang="ar-EG" sz="3300" dirty="0">
                <a:solidFill>
                  <a:prstClr val="white"/>
                </a:solidFill>
              </a:rPr>
              <a:t>قبل كل الدهور. </a:t>
            </a:r>
            <a:endParaRPr lang="fr-FR" sz="3300" dirty="0">
              <a:solidFill>
                <a:prstClr val="white"/>
              </a:solidFill>
            </a:endParaRPr>
          </a:p>
          <a:p>
            <a:pPr algn="just" rtl="1"/>
            <a:r>
              <a:rPr lang="ar-EG" sz="3300" dirty="0">
                <a:solidFill>
                  <a:prstClr val="white"/>
                </a:solidFill>
              </a:rPr>
              <a:t>أخلى ذاته وأخذ شكل عبد. </a:t>
            </a:r>
            <a:endParaRPr lang="fr-FR" sz="3300" dirty="0">
              <a:solidFill>
                <a:prstClr val="white"/>
              </a:solidFill>
            </a:endParaRPr>
          </a:p>
          <a:p>
            <a:pPr algn="just" rtl="1"/>
            <a:r>
              <a:rPr lang="ar-EG" sz="3300" dirty="0">
                <a:solidFill>
                  <a:prstClr val="white"/>
                </a:solidFill>
              </a:rPr>
              <a:t>منكِ لأجل خلاصنا.</a:t>
            </a:r>
            <a:endParaRPr lang="fr-FR" sz="3300" dirty="0">
              <a:solidFill>
                <a:prstClr val="white"/>
              </a:solidFill>
            </a:endParaRPr>
          </a:p>
        </p:txBody>
      </p:sp>
      <p:sp>
        <p:nvSpPr>
          <p:cNvPr id="12" name="Rectangle 11"/>
          <p:cNvSpPr/>
          <p:nvPr/>
        </p:nvSpPr>
        <p:spPr>
          <a:xfrm>
            <a:off x="1385646" y="2931790"/>
            <a:ext cx="6523499" cy="1815882"/>
          </a:xfrm>
          <a:prstGeom prst="rect">
            <a:avLst/>
          </a:prstGeom>
        </p:spPr>
        <p:txBody>
          <a:bodyPr wrap="square">
            <a:spAutoFit/>
          </a:bodyPr>
          <a:lstStyle/>
          <a:p>
            <a:pPr algn="ctr"/>
            <a:r>
              <a:rPr lang="fr-FR" sz="2800" b="1" dirty="0">
                <a:solidFill>
                  <a:prstClr val="white"/>
                </a:solidFill>
                <a:latin typeface="Book Antiqua" pitchFamily="18" charset="0"/>
              </a:rPr>
              <a:t>C’est le Fils unique du Père</a:t>
            </a:r>
          </a:p>
          <a:p>
            <a:pPr algn="ctr"/>
            <a:r>
              <a:rPr lang="fr-FR" sz="2800" b="1" dirty="0">
                <a:solidFill>
                  <a:prstClr val="white"/>
                </a:solidFill>
                <a:latin typeface="Book Antiqua" pitchFamily="18" charset="0"/>
              </a:rPr>
              <a:t>Depuis toute éternité</a:t>
            </a:r>
          </a:p>
          <a:p>
            <a:pPr algn="ctr"/>
            <a:r>
              <a:rPr lang="fr-FR" sz="2800" b="1" dirty="0">
                <a:solidFill>
                  <a:prstClr val="white"/>
                </a:solidFill>
                <a:latin typeface="Book Antiqua" pitchFamily="18" charset="0"/>
              </a:rPr>
              <a:t>Il S’est abaissé, S’est fait</a:t>
            </a:r>
          </a:p>
          <a:p>
            <a:pPr algn="ctr"/>
            <a:r>
              <a:rPr lang="fr-FR" sz="2800" b="1" dirty="0">
                <a:solidFill>
                  <a:prstClr val="white"/>
                </a:solidFill>
                <a:latin typeface="Book Antiqua" pitchFamily="18" charset="0"/>
              </a:rPr>
              <a:t>Serviteur, pour nous sauver</a:t>
            </a:r>
          </a:p>
        </p:txBody>
      </p:sp>
      <p:sp>
        <p:nvSpPr>
          <p:cNvPr id="20" name="ZoneTexte 19">
            <a:extLst>
              <a:ext uri="{FF2B5EF4-FFF2-40B4-BE49-F238E27FC236}">
                <a16:creationId xmlns:a16="http://schemas.microsoft.com/office/drawing/2014/main" id="{F3572F58-621C-B6A0-B673-28B908A6244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5DBC2C0B-9218-AE8A-B463-1EDBF6FD00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1103865"/>
      </p:ext>
    </p:extLst>
  </p:cSld>
  <p:clrMapOvr>
    <a:overrideClrMapping bg1="lt1" tx1="dk1" bg2="lt2" tx2="dk2" accent1="accent1" accent2="accent2" accent3="accent3" accent4="accent4" accent5="accent5" accent6="accent6" hlink="hlink" folHlink="folHlink"/>
  </p:clrMapOvr>
</p:sld>
</file>

<file path=ppt/slides/slide11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29068"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 </a:t>
            </a:r>
          </a:p>
          <a:p>
            <a:pPr algn="ctr"/>
            <a:r>
              <a:rPr lang="fr-FR" sz="2800"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1F96A71-B559-224C-C4AD-BB044EB1C32A}"/>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DACA3C30-3544-218F-CDE5-5CBECCC91E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A1307431-3617-B419-5FE5-A9B108907663}"/>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1579107647"/>
      </p:ext>
    </p:extLst>
  </p:cSld>
  <p:clrMapOvr>
    <a:overrideClrMapping bg1="lt1" tx1="dk1" bg2="lt2" tx2="dk2" accent1="accent1" accent2="accent2" accent3="accent3" accent4="accent4" accent5="accent5" accent6="accent6" hlink="hlink" folHlink="folHlink"/>
  </p:clrMapOvr>
</p:sld>
</file>

<file path=ppt/slides/slide11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cnou</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macNou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dike`ocuny</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صرت سماء ثانيه. </a:t>
            </a:r>
            <a:endParaRPr lang="fr-FR" sz="3300" dirty="0">
              <a:solidFill>
                <a:prstClr val="white"/>
              </a:solidFill>
            </a:endParaRPr>
          </a:p>
          <a:p>
            <a:pPr algn="just" rtl="1"/>
            <a:r>
              <a:rPr lang="ar-EG" sz="3300" dirty="0">
                <a:solidFill>
                  <a:prstClr val="white"/>
                </a:solidFill>
              </a:rPr>
              <a:t>على الارض يا والده الاله. </a:t>
            </a:r>
            <a:endParaRPr lang="fr-FR" sz="3300" dirty="0">
              <a:solidFill>
                <a:prstClr val="white"/>
              </a:solidFill>
            </a:endParaRPr>
          </a:p>
          <a:p>
            <a:pPr algn="just" rtl="1"/>
            <a:r>
              <a:rPr lang="ar-EG" sz="3300" dirty="0">
                <a:solidFill>
                  <a:prstClr val="white"/>
                </a:solidFill>
              </a:rPr>
              <a:t>لأنه أشرق لنا منك. </a:t>
            </a:r>
            <a:endParaRPr lang="fr-FR" sz="3300" dirty="0">
              <a:solidFill>
                <a:prstClr val="white"/>
              </a:solidFill>
            </a:endParaRPr>
          </a:p>
          <a:p>
            <a:pPr algn="just" rtl="1"/>
            <a:r>
              <a:rPr lang="ar-EG" sz="3300" dirty="0">
                <a:solidFill>
                  <a:prstClr val="white"/>
                </a:solidFill>
              </a:rPr>
              <a:t>شمس البر.</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devins un second ciel</a:t>
            </a:r>
          </a:p>
          <a:p>
            <a:pPr algn="ctr"/>
            <a:r>
              <a:rPr lang="fr-FR" sz="2800" b="1" dirty="0">
                <a:solidFill>
                  <a:prstClr val="white"/>
                </a:solidFill>
                <a:latin typeface="Book Antiqua" pitchFamily="18" charset="0"/>
              </a:rPr>
              <a:t>Sur la terre, ô Mère de Dieu</a:t>
            </a:r>
          </a:p>
          <a:p>
            <a:pPr algn="ctr"/>
            <a:r>
              <a:rPr lang="fr-FR" sz="2800" b="1" dirty="0">
                <a:solidFill>
                  <a:prstClr val="white"/>
                </a:solidFill>
                <a:latin typeface="Book Antiqua" pitchFamily="18" charset="0"/>
              </a:rPr>
              <a:t>Car, de toi, il s’est levé</a:t>
            </a:r>
          </a:p>
          <a:p>
            <a:pPr algn="ctr"/>
            <a:r>
              <a:rPr lang="fr-FR" sz="2800" b="1" dirty="0">
                <a:solidFill>
                  <a:prstClr val="white"/>
                </a:solidFill>
                <a:latin typeface="Book Antiqua" pitchFamily="18" charset="0"/>
              </a:rPr>
              <a:t>Le soleil de la justice.</a:t>
            </a:r>
          </a:p>
        </p:txBody>
      </p:sp>
      <p:sp>
        <p:nvSpPr>
          <p:cNvPr id="20" name="ZoneTexte 19">
            <a:extLst>
              <a:ext uri="{FF2B5EF4-FFF2-40B4-BE49-F238E27FC236}">
                <a16:creationId xmlns:a16="http://schemas.microsoft.com/office/drawing/2014/main" id="{F926C385-A12F-C4A3-6A6D-DA6CEC8EF1B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26EAF6C4-3B06-102D-5FD6-4A61E56E0E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5252865"/>
      </p:ext>
    </p:extLst>
  </p:cSld>
  <p:clrMapOvr>
    <a:overrideClrMapping bg1="lt1" tx1="dk1" bg2="lt2" tx2="dk2" accent1="accent1" accent2="accent2" accent3="accent3" accent4="accent4" accent5="accent5" accent6="accent6" hlink="hlink" folHlink="folHlink"/>
  </p:clrMapOvr>
</p:sld>
</file>

<file path=ppt/slides/slide11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734526"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Are`jvof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ou`provyti`a</a:t>
            </a:r>
            <a:r>
              <a:rPr lang="fr-FR" sz="2800" dirty="0">
                <a:solidFill>
                  <a:prstClr val="white"/>
                </a:solidFill>
                <a:latin typeface="CS Avva Shenouda" pitchFamily="34" charset="0"/>
              </a:rPr>
              <a:t> @ a[ne `</a:t>
            </a:r>
            <a:r>
              <a:rPr lang="fr-FR" sz="2800" dirty="0" err="1">
                <a:solidFill>
                  <a:prstClr val="white"/>
                </a:solidFill>
                <a:latin typeface="CS Avva Shenouda" pitchFamily="34" charset="0"/>
              </a:rPr>
              <a:t>jroj</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nattako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dymiourgoc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ولدته كالنبوة. </a:t>
            </a:r>
            <a:endParaRPr lang="fr-FR" sz="3300" dirty="0">
              <a:solidFill>
                <a:prstClr val="white"/>
              </a:solidFill>
            </a:endParaRPr>
          </a:p>
          <a:p>
            <a:pPr algn="just" rtl="1"/>
            <a:r>
              <a:rPr lang="ar-EG" sz="3300" dirty="0">
                <a:solidFill>
                  <a:prstClr val="white"/>
                </a:solidFill>
              </a:rPr>
              <a:t>بغير زرع ولا فساد. </a:t>
            </a:r>
            <a:endParaRPr lang="fr-FR" sz="3300" dirty="0">
              <a:solidFill>
                <a:prstClr val="white"/>
              </a:solidFill>
            </a:endParaRPr>
          </a:p>
          <a:p>
            <a:pPr algn="just" rtl="1"/>
            <a:r>
              <a:rPr lang="ar-EG" sz="3300" dirty="0">
                <a:solidFill>
                  <a:prstClr val="white"/>
                </a:solidFill>
              </a:rPr>
              <a:t>وهو الخالق. </a:t>
            </a:r>
            <a:endParaRPr lang="fr-FR" sz="3300" dirty="0">
              <a:solidFill>
                <a:prstClr val="white"/>
              </a:solidFill>
            </a:endParaRPr>
          </a:p>
          <a:p>
            <a:pPr algn="just" rtl="1"/>
            <a:r>
              <a:rPr lang="ar-EG" sz="3300" dirty="0">
                <a:solidFill>
                  <a:prstClr val="white"/>
                </a:solidFill>
              </a:rPr>
              <a:t>وكلمه الاب.</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L’enfantes, comme annoncé</a:t>
            </a:r>
          </a:p>
          <a:p>
            <a:pPr algn="ctr"/>
            <a:r>
              <a:rPr lang="fr-FR" sz="2800" b="1" dirty="0">
                <a:solidFill>
                  <a:prstClr val="white"/>
                </a:solidFill>
                <a:latin typeface="Book Antiqua" pitchFamily="18" charset="0"/>
              </a:rPr>
              <a:t>Sans semence et sans souillure</a:t>
            </a:r>
          </a:p>
          <a:p>
            <a:pPr algn="ctr"/>
            <a:r>
              <a:rPr lang="fr-FR" sz="2800" b="1" dirty="0">
                <a:solidFill>
                  <a:prstClr val="white"/>
                </a:solidFill>
                <a:latin typeface="Book Antiqua" pitchFamily="18" charset="0"/>
              </a:rPr>
              <a:t>Lui qui est le Créateur</a:t>
            </a:r>
          </a:p>
          <a:p>
            <a:pPr algn="ctr"/>
            <a:r>
              <a:rPr lang="fr-FR" sz="2800" b="1" dirty="0">
                <a:solidFill>
                  <a:prstClr val="white"/>
                </a:solidFill>
                <a:latin typeface="Book Antiqua" pitchFamily="18" charset="0"/>
              </a:rPr>
              <a:t>Lui Qui est Verbe du Père.</a:t>
            </a:r>
          </a:p>
        </p:txBody>
      </p:sp>
      <p:sp>
        <p:nvSpPr>
          <p:cNvPr id="20" name="ZoneTexte 19">
            <a:extLst>
              <a:ext uri="{FF2B5EF4-FFF2-40B4-BE49-F238E27FC236}">
                <a16:creationId xmlns:a16="http://schemas.microsoft.com/office/drawing/2014/main" id="{AB5C9830-A854-33E7-A166-D176968AE21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6E3A969B-6A3B-0DAD-0196-DCEDF8C462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5058221"/>
      </p:ext>
    </p:extLst>
  </p:cSld>
  <p:clrMapOvr>
    <a:overrideClrMapping bg1="lt1" tx1="dk1" bg2="lt2" tx2="dk2" accent1="accent1" accent2="accent2" accent3="accent3" accent4="accent4" accent5="accent5" accent6="accent6" hlink="hlink" folHlink="folHlink"/>
  </p:clrMapOvr>
</p:sld>
</file>

<file path=ppt/slides/slide11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C95C2236-522C-D49E-6C0B-08A1A68EB56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 </a:t>
            </a:r>
          </a:p>
          <a:p>
            <a:pPr algn="ctr"/>
            <a:r>
              <a:rPr lang="fr-FR" sz="2800"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FA027FBE-EF99-4F67-F6B0-CB3290EC10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F590CA60-ABEB-6A6B-5CC7-369CA6073E72}"/>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3289212814"/>
      </p:ext>
    </p:extLst>
  </p:cSld>
  <p:clrMapOvr>
    <a:overrideClrMapping bg1="lt1" tx1="dk1" bg2="lt2" tx2="dk2" accent1="accent1" accent2="accent2" accent3="accent3" accent4="accent4" accent5="accent5" accent6="accent6" hlink="hlink" folHlink="folHlink"/>
  </p:clrMapOvr>
</p:sld>
</file>

<file path=ppt/slides/slide11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2263E2E1-B6CF-85BF-1E73-8E844713DEC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ckyny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yetoumou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je ;y=e=;=u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kibwtoc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etosj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القبه التى تدعى. </a:t>
            </a:r>
            <a:endParaRPr lang="fr-FR" sz="3300" dirty="0">
              <a:solidFill>
                <a:prstClr val="white"/>
              </a:solidFill>
            </a:endParaRPr>
          </a:p>
          <a:p>
            <a:pPr algn="just" rtl="1"/>
            <a:r>
              <a:rPr lang="ar-EG" sz="3300" dirty="0">
                <a:solidFill>
                  <a:prstClr val="white"/>
                </a:solidFill>
              </a:rPr>
              <a:t>قدس الاقداس.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فيها التابوت</a:t>
            </a:r>
            <a:r>
              <a:rPr lang="fr-FR" sz="3300" dirty="0">
                <a:solidFill>
                  <a:prstClr val="white"/>
                </a:solidFill>
              </a:rPr>
              <a:t> </a:t>
            </a:r>
            <a:r>
              <a:rPr lang="ar-EG" sz="3300" dirty="0">
                <a:solidFill>
                  <a:prstClr val="white"/>
                </a:solidFill>
              </a:rPr>
              <a:t>المصفح </a:t>
            </a:r>
            <a:endParaRPr lang="fr-FR" sz="3300" dirty="0">
              <a:solidFill>
                <a:prstClr val="white"/>
              </a:solidFill>
            </a:endParaRPr>
          </a:p>
          <a:p>
            <a:pPr algn="just" rtl="1"/>
            <a:r>
              <a:rPr lang="ar-EG" sz="3300" dirty="0">
                <a:solidFill>
                  <a:prstClr val="white"/>
                </a:solidFill>
              </a:rPr>
              <a:t>بالذهب من كل ناحية</a:t>
            </a:r>
            <a:r>
              <a:rPr lang="ar-EG" sz="3200" dirty="0">
                <a:solidFill>
                  <a:prstClr val="white"/>
                </a:solidFill>
              </a:rPr>
              <a:t>.</a:t>
            </a:r>
            <a:endParaRPr lang="fr-FR" sz="3200" dirty="0">
              <a:solidFill>
                <a:prstClr val="white"/>
              </a:solidFill>
            </a:endParaRPr>
          </a:p>
        </p:txBody>
      </p:sp>
      <p:sp>
        <p:nvSpPr>
          <p:cNvPr id="12" name="Rectangle 11"/>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Tente qui était nommée </a:t>
            </a:r>
          </a:p>
          <a:p>
            <a:pPr algn="ctr"/>
            <a:r>
              <a:rPr lang="fr-FR" sz="2800" b="1" dirty="0">
                <a:solidFill>
                  <a:prstClr val="white"/>
                </a:solidFill>
                <a:latin typeface="Book Antiqua" pitchFamily="18" charset="0"/>
              </a:rPr>
              <a:t>Saint des saints, et contenait</a:t>
            </a:r>
          </a:p>
          <a:p>
            <a:pPr algn="ctr"/>
            <a:r>
              <a:rPr lang="fr-FR" sz="2800" b="1" dirty="0">
                <a:solidFill>
                  <a:prstClr val="white"/>
                </a:solidFill>
                <a:latin typeface="Book Antiqua" pitchFamily="18" charset="0"/>
              </a:rPr>
              <a:t>L'Arche de l’Alliance sacrée</a:t>
            </a:r>
          </a:p>
          <a:p>
            <a:pPr algn="ctr"/>
            <a:r>
              <a:rPr lang="fr-FR" sz="2800" b="1" dirty="0">
                <a:solidFill>
                  <a:prstClr val="white"/>
                </a:solidFill>
                <a:latin typeface="Book Antiqua" pitchFamily="18" charset="0"/>
              </a:rPr>
              <a:t>Parée d’or de tout côté.</a:t>
            </a:r>
          </a:p>
        </p:txBody>
      </p:sp>
      <p:sp>
        <p:nvSpPr>
          <p:cNvPr id="21" name="ZoneTexte 20">
            <a:hlinkClick r:id="rId2" action="ppaction://hlinksldjump"/>
            <a:extLst>
              <a:ext uri="{FF2B5EF4-FFF2-40B4-BE49-F238E27FC236}">
                <a16:creationId xmlns:a16="http://schemas.microsoft.com/office/drawing/2014/main" id="{3A1EE59E-B576-3F37-0E89-E1536FFBF7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6341907"/>
      </p:ext>
    </p:extLst>
  </p:cSld>
  <p:clrMapOvr>
    <a:overrideClrMapping bg1="lt1" tx1="dk1" bg2="lt2" tx2="dk2" accent1="accent1" accent2="accent2" accent3="accent3" accent4="accent4" accent5="accent5" accent6="accent6" hlink="hlink" folHlink="folHlink"/>
  </p:clrMapOvr>
</p:sld>
</file>

<file path=ppt/slides/slide11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716FB71C-B4E6-0020-939F-9EEDEAD481D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:y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ni`plax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di`a;yky</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pi`ctamnoc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nnoub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hyp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التى فيها. </a:t>
            </a:r>
            <a:endParaRPr lang="fr-FR" sz="3300" dirty="0">
              <a:solidFill>
                <a:prstClr val="white"/>
              </a:solidFill>
            </a:endParaRPr>
          </a:p>
          <a:p>
            <a:pPr algn="just" rtl="1"/>
            <a:r>
              <a:rPr lang="ar-EG" sz="3300" dirty="0">
                <a:solidFill>
                  <a:prstClr val="white"/>
                </a:solidFill>
              </a:rPr>
              <a:t>لوحا العهد. </a:t>
            </a:r>
            <a:endParaRPr lang="fr-FR" sz="3300" dirty="0">
              <a:solidFill>
                <a:prstClr val="white"/>
              </a:solidFill>
            </a:endParaRPr>
          </a:p>
          <a:p>
            <a:pPr algn="just" rtl="1"/>
            <a:r>
              <a:rPr lang="ar-EG" sz="3300" dirty="0">
                <a:solidFill>
                  <a:prstClr val="white"/>
                </a:solidFill>
              </a:rPr>
              <a:t>والقسط </a:t>
            </a:r>
            <a:r>
              <a:rPr lang="ar-EG" sz="3300" dirty="0" err="1">
                <a:solidFill>
                  <a:prstClr val="white"/>
                </a:solidFill>
              </a:rPr>
              <a:t>الذهبى</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المخفى</a:t>
            </a:r>
            <a:r>
              <a:rPr lang="ar-EG" sz="3300" dirty="0">
                <a:solidFill>
                  <a:prstClr val="white"/>
                </a:solidFill>
              </a:rPr>
              <a:t> فيه المن.</a:t>
            </a:r>
            <a:endParaRPr lang="fr-FR" sz="3300" dirty="0">
              <a:solidFill>
                <a:prstClr val="white"/>
              </a:solidFill>
            </a:endParaRPr>
          </a:p>
        </p:txBody>
      </p:sp>
      <p:sp>
        <p:nvSpPr>
          <p:cNvPr id="12" name="Rectangle 11"/>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dans l’Arche étaient posés</a:t>
            </a:r>
          </a:p>
          <a:p>
            <a:pPr algn="ctr"/>
            <a:r>
              <a:rPr lang="fr-FR" sz="2800" b="1" dirty="0">
                <a:solidFill>
                  <a:prstClr val="white"/>
                </a:solidFill>
                <a:latin typeface="Book Antiqua" pitchFamily="18" charset="0"/>
              </a:rPr>
              <a:t>Les deux Tables de l’Alliance</a:t>
            </a:r>
          </a:p>
          <a:p>
            <a:pPr algn="ctr"/>
            <a:r>
              <a:rPr lang="fr-FR" sz="2800" b="1" dirty="0">
                <a:solidFill>
                  <a:prstClr val="white"/>
                </a:solidFill>
                <a:latin typeface="Book Antiqua" pitchFamily="18" charset="0"/>
              </a:rPr>
              <a:t>Le propitiatoire en or</a:t>
            </a:r>
          </a:p>
          <a:p>
            <a:pPr algn="ctr"/>
            <a:r>
              <a:rPr lang="fr-FR" sz="2800" b="1" dirty="0">
                <a:solidFill>
                  <a:prstClr val="white"/>
                </a:solidFill>
                <a:latin typeface="Book Antiqua" pitchFamily="18" charset="0"/>
              </a:rPr>
              <a:t>Où la manne était cachée.</a:t>
            </a:r>
          </a:p>
        </p:txBody>
      </p:sp>
      <p:sp>
        <p:nvSpPr>
          <p:cNvPr id="21" name="ZoneTexte 20">
            <a:hlinkClick r:id="rId2" action="ppaction://hlinksldjump"/>
            <a:extLst>
              <a:ext uri="{FF2B5EF4-FFF2-40B4-BE49-F238E27FC236}">
                <a16:creationId xmlns:a16="http://schemas.microsoft.com/office/drawing/2014/main" id="{1383EA24-BEFE-55B2-CBDE-EF516452C8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1836891"/>
      </p:ext>
    </p:extLst>
  </p:cSld>
  <p:clrMapOvr>
    <a:overrideClrMapping bg1="lt1" tx1="dk1" bg2="lt2" tx2="dk2" accent1="accent1" accent2="accent2" accent3="accent3" accent4="accent4" accent5="accent5" accent6="accent6" hlink="hlink" folHlink="folHlink"/>
  </p:clrMapOvr>
</p:sld>
</file>

<file path=ppt/slides/slide11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6FC4BA5F-F6EA-5DFB-8FAC-6101D398484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77437"/>
          </a:xfrm>
          <a:prstGeom prst="rect">
            <a:avLst/>
          </a:prstGeom>
        </p:spPr>
        <p:txBody>
          <a:bodyPr wrap="square">
            <a:spAutoFit/>
          </a:bodyPr>
          <a:lstStyle/>
          <a:p>
            <a:pPr algn="just"/>
            <a:r>
              <a:rPr lang="fr-FR" sz="2800" dirty="0">
                <a:solidFill>
                  <a:prstClr val="white"/>
                </a:solidFill>
                <a:latin typeface="CS Avva Shenouda" pitchFamily="34" charset="0"/>
              </a:rPr>
              <a:t>¿ `Foi `</a:t>
            </a:r>
            <a:r>
              <a:rPr lang="fr-FR" sz="2800" dirty="0" err="1">
                <a:solidFill>
                  <a:prstClr val="white"/>
                </a:solidFill>
                <a:latin typeface="CS Avva Shenouda" pitchFamily="34" charset="0"/>
              </a:rPr>
              <a:t>ntupoc</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Mari`a @ </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par;enoc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nat;wleb</a:t>
            </a:r>
            <a:r>
              <a:rPr lang="fr-FR" sz="32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endParaRPr lang="fr-FR" sz="2800" dirty="0">
              <a:solidFill>
                <a:prstClr val="white"/>
              </a:solidFill>
              <a:latin typeface="CS Avva Shenouda" pitchFamily="34" charset="0"/>
            </a:endParaRP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 مثال لابن الله. </a:t>
            </a:r>
            <a:endParaRPr lang="fr-FR" sz="3300" dirty="0">
              <a:solidFill>
                <a:prstClr val="white"/>
              </a:solidFill>
            </a:endParaRPr>
          </a:p>
          <a:p>
            <a:pPr algn="just" rtl="1"/>
            <a:r>
              <a:rPr lang="ar-EG" sz="3300" dirty="0">
                <a:solidFill>
                  <a:prstClr val="white"/>
                </a:solidFill>
              </a:rPr>
              <a:t>الذى أتى وحل فى مريم. </a:t>
            </a:r>
            <a:endParaRPr lang="fr-FR" sz="3300" dirty="0">
              <a:solidFill>
                <a:prstClr val="white"/>
              </a:solidFill>
            </a:endParaRPr>
          </a:p>
          <a:p>
            <a:pPr algn="just" rtl="1"/>
            <a:r>
              <a:rPr lang="ar-EG" sz="3300" dirty="0">
                <a:solidFill>
                  <a:prstClr val="white"/>
                </a:solidFill>
              </a:rPr>
              <a:t>العذراء غير </a:t>
            </a:r>
            <a:r>
              <a:rPr lang="ar-EG" sz="3300" dirty="0" err="1">
                <a:solidFill>
                  <a:prstClr val="white"/>
                </a:solidFill>
              </a:rPr>
              <a:t>الدنسه</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وتجسد منها.</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Représente le Fils de Dieu</a:t>
            </a:r>
          </a:p>
          <a:p>
            <a:pPr algn="ctr"/>
            <a:r>
              <a:rPr lang="fr-FR" sz="2800" b="1" dirty="0">
                <a:solidFill>
                  <a:prstClr val="white"/>
                </a:solidFill>
                <a:latin typeface="Book Antiqua" pitchFamily="18" charset="0"/>
              </a:rPr>
              <a:t>Vint en la Vierge Marie</a:t>
            </a:r>
          </a:p>
          <a:p>
            <a:pPr algn="ctr"/>
            <a:r>
              <a:rPr lang="fr-FR" sz="2800" b="1" dirty="0">
                <a:solidFill>
                  <a:prstClr val="white"/>
                </a:solidFill>
                <a:latin typeface="Book Antiqua" pitchFamily="18" charset="0"/>
              </a:rPr>
              <a:t>Marie pure et sans souillure</a:t>
            </a:r>
          </a:p>
          <a:p>
            <a:pPr algn="ctr"/>
            <a:r>
              <a:rPr lang="fr-FR" sz="2800" b="1" dirty="0">
                <a:solidFill>
                  <a:prstClr val="white"/>
                </a:solidFill>
                <a:latin typeface="Book Antiqua" pitchFamily="18" charset="0"/>
              </a:rPr>
              <a:t>D’elle, Il S’était incarné.</a:t>
            </a:r>
          </a:p>
        </p:txBody>
      </p:sp>
      <p:sp>
        <p:nvSpPr>
          <p:cNvPr id="21" name="ZoneTexte 20">
            <a:hlinkClick r:id="rId2" action="ppaction://hlinksldjump"/>
            <a:extLst>
              <a:ext uri="{FF2B5EF4-FFF2-40B4-BE49-F238E27FC236}">
                <a16:creationId xmlns:a16="http://schemas.microsoft.com/office/drawing/2014/main" id="{C44DEC95-B1CC-17AC-6C3A-6866BBAAD0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4336735"/>
      </p:ext>
    </p:extLst>
  </p:cSld>
  <p:clrMapOvr>
    <a:overrideClrMapping bg1="lt1" tx1="dk1" bg2="lt2" tx2="dk2" accent1="accent1" accent2="accent2" accent3="accent3" accent4="accent4" accent5="accent5" accent6="accent6" hlink="hlink" folHlink="folHlink"/>
  </p:clrMapOvr>
</p:sld>
</file>

<file path=ppt/slides/slide11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9E9397D0-8A34-8198-6B4B-8B258F2DAC1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680520" cy="2246769"/>
          </a:xfrm>
          <a:prstGeom prst="rect">
            <a:avLst/>
          </a:prstGeom>
        </p:spPr>
        <p:txBody>
          <a:bodyPr wrap="square">
            <a:spAutoFit/>
          </a:bodyPr>
          <a:lstStyle/>
          <a:p>
            <a:pPr algn="just"/>
            <a:r>
              <a:rPr lang="fr-FR" sz="2800" dirty="0" err="1">
                <a:solidFill>
                  <a:prstClr val="white"/>
                </a:solidFill>
                <a:latin typeface="CS Avva Shenouda" pitchFamily="34" charset="0"/>
              </a:rPr>
              <a:t>Ac`jvof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natvwrj</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ولدته للعالم. </a:t>
            </a:r>
            <a:endParaRPr lang="fr-FR" sz="3300" dirty="0">
              <a:solidFill>
                <a:prstClr val="white"/>
              </a:solidFill>
            </a:endParaRPr>
          </a:p>
          <a:p>
            <a:pPr algn="just" rtl="1"/>
            <a:r>
              <a:rPr lang="ar-EG" sz="3300" dirty="0">
                <a:solidFill>
                  <a:prstClr val="white"/>
                </a:solidFill>
              </a:rPr>
              <a:t>باتحاد بغير افتراق. </a:t>
            </a:r>
            <a:endParaRPr lang="fr-FR" sz="3300" dirty="0">
              <a:solidFill>
                <a:prstClr val="white"/>
              </a:solidFill>
            </a:endParaRPr>
          </a:p>
          <a:p>
            <a:pPr algn="just" rtl="1"/>
            <a:r>
              <a:rPr lang="ar-EG" sz="3300" dirty="0">
                <a:solidFill>
                  <a:prstClr val="white"/>
                </a:solidFill>
              </a:rPr>
              <a:t>إذ هو ملك المجد.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12" name="Rectangle 11"/>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Pour le monde, elle L’enfanta</a:t>
            </a:r>
          </a:p>
          <a:p>
            <a:pPr algn="ctr"/>
            <a:r>
              <a:rPr lang="fr-FR" sz="2800" b="1" dirty="0">
                <a:solidFill>
                  <a:prstClr val="white"/>
                </a:solidFill>
                <a:latin typeface="Book Antiqua" pitchFamily="18" charset="0"/>
              </a:rPr>
              <a:t>Union, sans séparation</a:t>
            </a:r>
          </a:p>
          <a:p>
            <a:pPr algn="ctr"/>
            <a:r>
              <a:rPr lang="fr-FR" sz="2800" b="1" dirty="0">
                <a:solidFill>
                  <a:prstClr val="white"/>
                </a:solidFill>
                <a:latin typeface="Book Antiqua" pitchFamily="18" charset="0"/>
              </a:rPr>
              <a:t>Lui qui est le Roi de gloire</a:t>
            </a:r>
          </a:p>
          <a:p>
            <a:pPr algn="ctr"/>
            <a:r>
              <a:rPr lang="fr-FR" sz="2800" b="1" dirty="0">
                <a:solidFill>
                  <a:prstClr val="white"/>
                </a:solidFill>
                <a:latin typeface="Book Antiqua" pitchFamily="18" charset="0"/>
              </a:rPr>
              <a:t>Est venu, et nous sauva.</a:t>
            </a:r>
          </a:p>
        </p:txBody>
      </p:sp>
      <p:sp>
        <p:nvSpPr>
          <p:cNvPr id="21" name="ZoneTexte 20">
            <a:hlinkClick r:id="rId2" action="ppaction://hlinksldjump"/>
            <a:extLst>
              <a:ext uri="{FF2B5EF4-FFF2-40B4-BE49-F238E27FC236}">
                <a16:creationId xmlns:a16="http://schemas.microsoft.com/office/drawing/2014/main" id="{F83BB41B-C85A-08DF-F8C2-21521CAE7E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0533211"/>
      </p:ext>
    </p:extLst>
  </p:cSld>
  <p:clrMapOvr>
    <a:overrideClrMapping bg1="lt1" tx1="dk1" bg2="lt2" tx2="dk2" accent1="accent1" accent2="accent2" accent3="accent3" accent4="accent4" accent5="accent5" accent6="accent6" hlink="hlink" folHlink="folHlink"/>
  </p:clrMapOvr>
</p:sld>
</file>

<file path=ppt/slides/slide11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D93BAB2B-EAF8-E478-4D2A-D2592CC6058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Piparadicoc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e`slylou`i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pihiyb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nLogoc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e;myn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a:t>
            </a:r>
          </a:p>
        </p:txBody>
      </p:sp>
      <p:sp>
        <p:nvSpPr>
          <p:cNvPr id="11" name="Rectangle 10"/>
          <p:cNvSpPr/>
          <p:nvPr/>
        </p:nvSpPr>
        <p:spPr>
          <a:xfrm>
            <a:off x="5004048" y="417169"/>
            <a:ext cx="3816424" cy="2062103"/>
          </a:xfrm>
          <a:prstGeom prst="rect">
            <a:avLst/>
          </a:prstGeom>
        </p:spPr>
        <p:txBody>
          <a:bodyPr wrap="square">
            <a:spAutoFit/>
          </a:bodyPr>
          <a:lstStyle/>
          <a:p>
            <a:pPr algn="just" rtl="1"/>
            <a:r>
              <a:rPr lang="ar-EG" sz="3300" dirty="0">
                <a:solidFill>
                  <a:prstClr val="white"/>
                </a:solidFill>
              </a:rPr>
              <a:t>يتهلل الفردوس. </a:t>
            </a:r>
            <a:endParaRPr lang="fr-FR" sz="3300" dirty="0">
              <a:solidFill>
                <a:prstClr val="white"/>
              </a:solidFill>
            </a:endParaRPr>
          </a:p>
          <a:p>
            <a:pPr algn="just" rtl="1"/>
            <a:r>
              <a:rPr lang="ar-EG" sz="3300" dirty="0">
                <a:solidFill>
                  <a:prstClr val="white"/>
                </a:solidFill>
              </a:rPr>
              <a:t>بمجيء الحمل </a:t>
            </a:r>
            <a:endParaRPr lang="fr-FR" sz="3300" dirty="0">
              <a:solidFill>
                <a:prstClr val="white"/>
              </a:solidFill>
            </a:endParaRPr>
          </a:p>
          <a:p>
            <a:pPr algn="just" rtl="1"/>
            <a:r>
              <a:rPr lang="ar-EG" sz="2900" dirty="0" err="1">
                <a:solidFill>
                  <a:prstClr val="white"/>
                </a:solidFill>
              </a:rPr>
              <a:t>الكلمه</a:t>
            </a:r>
            <a:r>
              <a:rPr lang="ar-EG" sz="2900" dirty="0">
                <a:solidFill>
                  <a:prstClr val="white"/>
                </a:solidFill>
              </a:rPr>
              <a:t> أبن الاب الدائم الى الابد. </a:t>
            </a:r>
            <a:endParaRPr lang="fr-FR" sz="2900" dirty="0">
              <a:solidFill>
                <a:prstClr val="white"/>
              </a:solidFill>
            </a:endParaRPr>
          </a:p>
          <a:p>
            <a:pPr algn="just" rtl="1"/>
            <a:r>
              <a:rPr lang="ar-EG" sz="3300" dirty="0">
                <a:solidFill>
                  <a:prstClr val="white"/>
                </a:solidFill>
              </a:rPr>
              <a:t>ليخلصنا من خطايانا.</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le paradis exulte</a:t>
            </a:r>
          </a:p>
          <a:p>
            <a:pPr algn="ctr"/>
            <a:r>
              <a:rPr lang="fr-FR" sz="2800" b="1" dirty="0">
                <a:solidFill>
                  <a:prstClr val="white"/>
                </a:solidFill>
                <a:latin typeface="Book Antiqua" pitchFamily="18" charset="0"/>
              </a:rPr>
              <a:t>Car Il vint l'Agneau, le Verbe</a:t>
            </a:r>
          </a:p>
          <a:p>
            <a:pPr algn="ctr"/>
            <a:r>
              <a:rPr lang="fr-FR" sz="2800" b="1" dirty="0">
                <a:solidFill>
                  <a:prstClr val="white"/>
                </a:solidFill>
                <a:latin typeface="Book Antiqua" pitchFamily="18" charset="0"/>
              </a:rPr>
              <a:t>Le Fils éternel du Père</a:t>
            </a:r>
          </a:p>
          <a:p>
            <a:pPr algn="ctr"/>
            <a:r>
              <a:rPr lang="fr-FR" sz="2800" b="1" dirty="0">
                <a:solidFill>
                  <a:prstClr val="white"/>
                </a:solidFill>
                <a:latin typeface="Book Antiqua" pitchFamily="18" charset="0"/>
              </a:rPr>
              <a:t>Nous sauver de nos péchés.</a:t>
            </a:r>
          </a:p>
        </p:txBody>
      </p:sp>
      <p:sp>
        <p:nvSpPr>
          <p:cNvPr id="21" name="ZoneTexte 20">
            <a:hlinkClick r:id="rId2" action="ppaction://hlinksldjump"/>
            <a:extLst>
              <a:ext uri="{FF2B5EF4-FFF2-40B4-BE49-F238E27FC236}">
                <a16:creationId xmlns:a16="http://schemas.microsoft.com/office/drawing/2014/main" id="{714D89F9-7EDC-FC41-BF5D-70D4B5F372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519529"/>
      </p:ext>
    </p:extLst>
  </p:cSld>
  <p:clrMapOvr>
    <a:overrideClrMapping bg1="lt1" tx1="dk1" bg2="lt2" tx2="dk2" accent1="accent1" accent2="accent2" accent3="accent3" accent4="accent4" accent5="accent5" accent6="accent6" hlink="hlink" folHlink="folHlink"/>
  </p:clrMapOvr>
</p:sld>
</file>

<file path=ppt/slides/slide11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3BC3BFB-665F-EC03-A9F1-ABF5E1673D2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 salut à toi qui trouva grâce, </a:t>
            </a:r>
          </a:p>
          <a:p>
            <a:pPr algn="ctr"/>
            <a:r>
              <a:rPr lang="fr-FR" sz="2800" b="1" dirty="0">
                <a:solidFill>
                  <a:prstClr val="white"/>
                </a:solidFill>
                <a:latin typeface="Book Antiqua" pitchFamily="18" charset="0"/>
              </a:rPr>
              <a:t>salut à toi qui enfanta le Christ,</a:t>
            </a:r>
          </a:p>
          <a:p>
            <a:pPr algn="ctr"/>
            <a:r>
              <a:rPr lang="fr-FR" sz="2800" b="1" dirty="0">
                <a:solidFill>
                  <a:prstClr val="white"/>
                </a:solidFill>
                <a:latin typeface="Book Antiqua" pitchFamily="18" charset="0"/>
              </a:rPr>
              <a:t> le Seigneur est avec toi.</a:t>
            </a:r>
          </a:p>
        </p:txBody>
      </p:sp>
      <p:sp>
        <p:nvSpPr>
          <p:cNvPr id="20" name="ZoneTexte 19">
            <a:hlinkClick r:id="rId2" action="ppaction://hlinksldjump"/>
            <a:extLst>
              <a:ext uri="{FF2B5EF4-FFF2-40B4-BE49-F238E27FC236}">
                <a16:creationId xmlns:a16="http://schemas.microsoft.com/office/drawing/2014/main" id="{3BA9EE2D-4072-7A85-0B69-BDD93139F2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91078A0F-752C-3069-670B-BB4576CC2820}"/>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4004736137"/>
      </p:ext>
    </p:extLst>
  </p:cSld>
  <p:clrMapOvr>
    <a:overrideClrMapping bg1="lt1" tx1="dk1" bg2="lt2" tx2="dk2" accent1="accent1" accent2="accent2" accent3="accent3" accent4="accent4" accent5="accent5" accent6="accent6" hlink="hlink" folHlink="folHlink"/>
  </p:clrMapOvr>
</p:sld>
</file>

<file path=ppt/slides/slide11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4A1B6E77-02E0-6EDC-1084-4CE20764FBC8}"/>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je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`m`V] @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are`ohi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ereoi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mparadoxon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دعيتِ أم الله. </a:t>
            </a:r>
            <a:endParaRPr lang="fr-FR" sz="3300" dirty="0">
              <a:solidFill>
                <a:prstClr val="white"/>
              </a:solidFill>
            </a:endParaRPr>
          </a:p>
          <a:p>
            <a:pPr algn="just" rtl="1"/>
            <a:r>
              <a:rPr lang="ar-EG" sz="3300" dirty="0">
                <a:solidFill>
                  <a:prstClr val="white"/>
                </a:solidFill>
              </a:rPr>
              <a:t>الملك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وبعد ما ولدته. </a:t>
            </a:r>
            <a:endParaRPr lang="fr-FR" sz="3300" dirty="0">
              <a:solidFill>
                <a:prstClr val="white"/>
              </a:solidFill>
            </a:endParaRPr>
          </a:p>
          <a:p>
            <a:pPr algn="just" rtl="1"/>
            <a:r>
              <a:rPr lang="ar-EG" sz="3300" dirty="0">
                <a:solidFill>
                  <a:prstClr val="white"/>
                </a:solidFill>
              </a:rPr>
              <a:t>بقيت عذراء بأمر عجيب.</a:t>
            </a:r>
            <a:endParaRPr lang="fr-FR" sz="3300" dirty="0">
              <a:solidFill>
                <a:prstClr val="white"/>
              </a:solidFill>
            </a:endParaRPr>
          </a:p>
        </p:txBody>
      </p:sp>
      <p:sp>
        <p:nvSpPr>
          <p:cNvPr id="12" name="Rectangle 11"/>
          <p:cNvSpPr/>
          <p:nvPr/>
        </p:nvSpPr>
        <p:spPr>
          <a:xfrm>
            <a:off x="1493658" y="2787774"/>
            <a:ext cx="6415487" cy="1815882"/>
          </a:xfrm>
          <a:prstGeom prst="rect">
            <a:avLst/>
          </a:prstGeom>
        </p:spPr>
        <p:txBody>
          <a:bodyPr wrap="square">
            <a:spAutoFit/>
          </a:bodyPr>
          <a:lstStyle/>
          <a:p>
            <a:pPr algn="ctr"/>
            <a:r>
              <a:rPr lang="fr-FR" sz="2800" b="1" dirty="0">
                <a:solidFill>
                  <a:prstClr val="white"/>
                </a:solidFill>
                <a:latin typeface="Book Antiqua" pitchFamily="18" charset="0"/>
              </a:rPr>
              <a:t>Mère de Dieu, tu fus nommée</a:t>
            </a:r>
          </a:p>
          <a:p>
            <a:pPr algn="ctr"/>
            <a:r>
              <a:rPr lang="fr-FR" sz="2800" b="1" dirty="0">
                <a:solidFill>
                  <a:prstClr val="white"/>
                </a:solidFill>
                <a:latin typeface="Book Antiqua" pitchFamily="18" charset="0"/>
              </a:rPr>
              <a:t>Il est le Roi véritable</a:t>
            </a:r>
          </a:p>
          <a:p>
            <a:pPr algn="ctr"/>
            <a:r>
              <a:rPr lang="fr-FR" sz="2800" b="1" dirty="0">
                <a:solidFill>
                  <a:prstClr val="white"/>
                </a:solidFill>
                <a:latin typeface="Book Antiqua" pitchFamily="18" charset="0"/>
              </a:rPr>
              <a:t>Après L'avoir enfanté</a:t>
            </a:r>
          </a:p>
          <a:p>
            <a:pPr algn="ctr"/>
            <a:r>
              <a:rPr lang="fr-FR" sz="2800" b="1" dirty="0">
                <a:solidFill>
                  <a:prstClr val="white"/>
                </a:solidFill>
                <a:latin typeface="Book Antiqua" pitchFamily="18" charset="0"/>
              </a:rPr>
              <a:t>Restas Vierge ; fait étonnant.</a:t>
            </a:r>
          </a:p>
        </p:txBody>
      </p:sp>
      <p:sp>
        <p:nvSpPr>
          <p:cNvPr id="21" name="ZoneTexte 20">
            <a:hlinkClick r:id="rId2" action="ppaction://hlinksldjump"/>
            <a:extLst>
              <a:ext uri="{FF2B5EF4-FFF2-40B4-BE49-F238E27FC236}">
                <a16:creationId xmlns:a16="http://schemas.microsoft.com/office/drawing/2014/main" id="{F8A185AD-DEA4-C298-E001-86E7E6E4BA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3861447"/>
      </p:ext>
    </p:extLst>
  </p:cSld>
  <p:clrMapOvr>
    <a:overrideClrMapping bg1="lt1" tx1="dk1" bg2="lt2" tx2="dk2" accent1="accent1" accent2="accent2" accent3="accent3" accent4="accent4" accent5="accent5" accent6="accent6" hlink="hlink" folHlink="folHlink"/>
  </p:clrMapOvr>
</p:sld>
</file>

<file path=ppt/slides/slide11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B38BAF37-83AA-621D-383A-05F0FF3201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vyetare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jvof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nattako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ectob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tepar;eni</a:t>
            </a:r>
            <a:r>
              <a:rPr lang="fr-FR" sz="2800" dirty="0">
                <a:solidFill>
                  <a:prstClr val="white"/>
                </a:solidFill>
                <a:latin typeface="CS Avva Shenouda" pitchFamily="34" charset="0"/>
              </a:rPr>
              <a:t>`a.</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عمانوئيل الذى ولدته. </a:t>
            </a:r>
            <a:endParaRPr lang="fr-FR" sz="3300" dirty="0">
              <a:solidFill>
                <a:prstClr val="white"/>
              </a:solidFill>
            </a:endParaRPr>
          </a:p>
          <a:p>
            <a:pPr algn="just" rtl="1"/>
            <a:r>
              <a:rPr lang="ar-EG" sz="3300" dirty="0">
                <a:solidFill>
                  <a:prstClr val="white"/>
                </a:solidFill>
              </a:rPr>
              <a:t>هو حفظك. </a:t>
            </a:r>
            <a:endParaRPr lang="fr-FR" sz="3300" dirty="0">
              <a:solidFill>
                <a:prstClr val="white"/>
              </a:solidFill>
            </a:endParaRPr>
          </a:p>
          <a:p>
            <a:pPr algn="just" rtl="1"/>
            <a:r>
              <a:rPr lang="ar-EG" sz="3300" dirty="0">
                <a:solidFill>
                  <a:prstClr val="white"/>
                </a:solidFill>
              </a:rPr>
              <a:t>بغير فساد. </a:t>
            </a:r>
            <a:endParaRPr lang="fr-FR" sz="3300" dirty="0">
              <a:solidFill>
                <a:prstClr val="white"/>
              </a:solidFill>
            </a:endParaRPr>
          </a:p>
          <a:p>
            <a:pPr algn="just" rtl="1"/>
            <a:r>
              <a:rPr lang="ar-EG" sz="3300" dirty="0">
                <a:solidFill>
                  <a:prstClr val="white"/>
                </a:solidFill>
              </a:rPr>
              <a:t>وبتوليتك مختومة.</a:t>
            </a:r>
            <a:endParaRPr lang="fr-FR" sz="33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Emmanuel, t’a préservée</a:t>
            </a:r>
          </a:p>
          <a:p>
            <a:pPr algn="ctr"/>
            <a:r>
              <a:rPr lang="fr-FR" sz="2800" b="1" dirty="0">
                <a:solidFill>
                  <a:prstClr val="white"/>
                </a:solidFill>
                <a:latin typeface="Book Antiqua" pitchFamily="18" charset="0"/>
              </a:rPr>
              <a:t>Lui que tu as enfanté</a:t>
            </a:r>
          </a:p>
          <a:p>
            <a:pPr algn="ctr"/>
            <a:r>
              <a:rPr lang="fr-FR" sz="2800" b="1" dirty="0">
                <a:solidFill>
                  <a:prstClr val="white"/>
                </a:solidFill>
                <a:latin typeface="Book Antiqua" pitchFamily="18" charset="0"/>
              </a:rPr>
              <a:t>Préservée, et sans souillure</a:t>
            </a:r>
          </a:p>
          <a:p>
            <a:pPr algn="ctr"/>
            <a:r>
              <a:rPr lang="fr-FR" sz="2800" b="1" dirty="0">
                <a:solidFill>
                  <a:prstClr val="white"/>
                </a:solidFill>
                <a:latin typeface="Book Antiqua" pitchFamily="18" charset="0"/>
              </a:rPr>
              <a:t>Ta virginité, scellée.</a:t>
            </a:r>
          </a:p>
        </p:txBody>
      </p:sp>
      <p:sp>
        <p:nvSpPr>
          <p:cNvPr id="21" name="ZoneTexte 20">
            <a:hlinkClick r:id="rId2" action="ppaction://hlinksldjump"/>
            <a:extLst>
              <a:ext uri="{FF2B5EF4-FFF2-40B4-BE49-F238E27FC236}">
                <a16:creationId xmlns:a16="http://schemas.microsoft.com/office/drawing/2014/main" id="{9D143EE9-E150-5865-137D-89FBBEC0F1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1191674"/>
      </p:ext>
    </p:extLst>
  </p:cSld>
  <p:clrMapOvr>
    <a:overrideClrMapping bg1="lt1" tx1="dk1" bg2="lt2" tx2="dk2" accent1="accent1" accent2="accent2" accent3="accent3" accent4="accent4" accent5="accent5" accent6="accent6" hlink="hlink" folHlink="folHlink"/>
  </p:clrMapOvr>
</p:sld>
</file>

<file path=ppt/slides/slide11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4B8A4E59-1A06-873D-E81A-5C70E52FAA3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 </a:t>
            </a:r>
          </a:p>
          <a:p>
            <a:pPr algn="ctr"/>
            <a:r>
              <a:rPr lang="fr-FR" sz="2800"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7E9D50FB-133D-AB5A-30A0-ABB99904EE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0D73B50C-C1C4-C8BE-4219-0FECCFC216F6}"/>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855946972"/>
      </p:ext>
    </p:extLst>
  </p:cSld>
  <p:clrMapOvr>
    <a:overrideClrMapping bg1="lt1" tx1="dk1" bg2="lt2" tx2="dk2" accent1="accent1" accent2="accent2" accent3="accent3" accent4="accent4" accent5="accent5" accent6="accent6" hlink="hlink" folHlink="folHlink"/>
  </p:clrMapOvr>
</p:sld>
</file>

<file path=ppt/slides/slide11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FC325FFE-CEE6-DA6B-9260-CC540680BC8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Areten;wn</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mouki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hijwc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ouho</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شبهت بالسلم. </a:t>
            </a:r>
            <a:endParaRPr lang="fr-FR" sz="3300" dirty="0">
              <a:solidFill>
                <a:prstClr val="white"/>
              </a:solidFill>
            </a:endParaRPr>
          </a:p>
          <a:p>
            <a:pPr algn="just" rtl="1"/>
            <a:r>
              <a:rPr lang="ar-EG" sz="3300" dirty="0">
                <a:solidFill>
                  <a:prstClr val="white"/>
                </a:solidFill>
              </a:rPr>
              <a:t>الذى رآه يعقوب. </a:t>
            </a:r>
            <a:endParaRPr lang="fr-FR" sz="3300" dirty="0">
              <a:solidFill>
                <a:prstClr val="white"/>
              </a:solidFill>
            </a:endParaRPr>
          </a:p>
          <a:p>
            <a:pPr algn="just" rtl="1"/>
            <a:r>
              <a:rPr lang="ar-EG" sz="3300" dirty="0">
                <a:solidFill>
                  <a:prstClr val="white"/>
                </a:solidFill>
              </a:rPr>
              <a:t>مرتفعا الى السماء. </a:t>
            </a:r>
            <a:endParaRPr lang="fr-FR" sz="3300" dirty="0">
              <a:solidFill>
                <a:prstClr val="white"/>
              </a:solidFill>
            </a:endParaRPr>
          </a:p>
          <a:p>
            <a:pPr algn="just" rtl="1"/>
            <a:r>
              <a:rPr lang="ar-EG" sz="3300" dirty="0">
                <a:solidFill>
                  <a:prstClr val="white"/>
                </a:solidFill>
              </a:rPr>
              <a:t>والرب المخوف عليه.</a:t>
            </a:r>
            <a:endParaRPr lang="fr-FR" sz="3300" dirty="0">
              <a:solidFill>
                <a:prstClr val="white"/>
              </a:solidFill>
            </a:endParaRPr>
          </a:p>
        </p:txBody>
      </p:sp>
      <p:sp>
        <p:nvSpPr>
          <p:cNvPr id="12" name="Rectangle 11"/>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A l’échelle, comparée</a:t>
            </a:r>
          </a:p>
          <a:p>
            <a:pPr algn="ctr"/>
            <a:r>
              <a:rPr lang="fr-FR" sz="2800" b="1" dirty="0">
                <a:solidFill>
                  <a:prstClr val="white"/>
                </a:solidFill>
                <a:latin typeface="Book Antiqua" pitchFamily="18" charset="0"/>
              </a:rPr>
              <a:t>L'échelle que Jacob a vue</a:t>
            </a:r>
          </a:p>
          <a:p>
            <a:pPr algn="ctr"/>
            <a:r>
              <a:rPr lang="fr-FR" sz="2800" b="1" dirty="0">
                <a:solidFill>
                  <a:prstClr val="white"/>
                </a:solidFill>
                <a:latin typeface="Book Antiqua" pitchFamily="18" charset="0"/>
              </a:rPr>
              <a:t>Jusqu’au ciel, elle se dressait</a:t>
            </a:r>
          </a:p>
          <a:p>
            <a:pPr algn="ctr"/>
            <a:r>
              <a:rPr lang="fr-FR" sz="2800" b="1" dirty="0">
                <a:solidFill>
                  <a:prstClr val="white"/>
                </a:solidFill>
                <a:latin typeface="Book Antiqua" pitchFamily="18" charset="0"/>
              </a:rPr>
              <a:t>Au sommet, Dieu redouté</a:t>
            </a:r>
          </a:p>
        </p:txBody>
      </p:sp>
      <p:sp>
        <p:nvSpPr>
          <p:cNvPr id="21" name="ZoneTexte 20">
            <a:hlinkClick r:id="rId2" action="ppaction://hlinksldjump"/>
            <a:extLst>
              <a:ext uri="{FF2B5EF4-FFF2-40B4-BE49-F238E27FC236}">
                <a16:creationId xmlns:a16="http://schemas.microsoft.com/office/drawing/2014/main" id="{40BAE474-3A0F-DDD2-FDC6-C5BEFD3EF8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9312560"/>
      </p:ext>
    </p:extLst>
  </p:cSld>
  <p:clrMapOvr>
    <a:overrideClrMapping bg1="lt1" tx1="dk1" bg2="lt2" tx2="dk2" accent1="accent1" accent2="accent2" accent3="accent3" accent4="accent4" accent5="accent5" accent6="accent6" hlink="hlink" folHlink="folHlink"/>
  </p:clrMapOvr>
</p:sld>
</file>

<file path=ppt/slides/slide11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13E9B095-EB89-9E37-68A5-4951F23B866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ebolhitoten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yetacswp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mpi`a,writoc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tecmytra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mpar;eniky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ecsotem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سلامنا الى من قبلت. </a:t>
            </a:r>
            <a:endParaRPr lang="fr-FR" sz="3300" dirty="0">
              <a:solidFill>
                <a:prstClr val="white"/>
              </a:solidFill>
            </a:endParaRPr>
          </a:p>
          <a:p>
            <a:pPr algn="just" rtl="1"/>
            <a:r>
              <a:rPr lang="ar-EG" sz="3300" dirty="0">
                <a:solidFill>
                  <a:prstClr val="white"/>
                </a:solidFill>
              </a:rPr>
              <a:t>غير المحوى فى بطنها. </a:t>
            </a:r>
            <a:endParaRPr lang="fr-FR" sz="3300" dirty="0">
              <a:solidFill>
                <a:prstClr val="white"/>
              </a:solidFill>
            </a:endParaRPr>
          </a:p>
          <a:p>
            <a:pPr algn="just" rtl="1"/>
            <a:r>
              <a:rPr lang="ar-EG" sz="3300" dirty="0">
                <a:solidFill>
                  <a:prstClr val="white"/>
                </a:solidFill>
              </a:rPr>
              <a:t>وبتوليتها مختومة. </a:t>
            </a:r>
            <a:endParaRPr lang="fr-FR" sz="3300" dirty="0">
              <a:solidFill>
                <a:prstClr val="white"/>
              </a:solidFill>
            </a:endParaRPr>
          </a:p>
          <a:p>
            <a:pPr algn="just" rtl="1"/>
            <a:r>
              <a:rPr lang="ar-EG" sz="3300" dirty="0">
                <a:solidFill>
                  <a:prstClr val="white"/>
                </a:solidFill>
              </a:rPr>
              <a:t>من كل ناحية.</a:t>
            </a:r>
            <a:endParaRPr lang="fr-FR" sz="3300" dirty="0">
              <a:solidFill>
                <a:prstClr val="white"/>
              </a:solidFill>
            </a:endParaRPr>
          </a:p>
        </p:txBody>
      </p:sp>
      <p:sp>
        <p:nvSpPr>
          <p:cNvPr id="12" name="Rectangle 11"/>
          <p:cNvSpPr/>
          <p:nvPr/>
        </p:nvSpPr>
        <p:spPr>
          <a:xfrm>
            <a:off x="1493658"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Saluons celle qui reçut</a:t>
            </a:r>
          </a:p>
          <a:p>
            <a:pPr algn="ctr"/>
            <a:r>
              <a:rPr lang="fr-FR" sz="2800" b="1" dirty="0">
                <a:solidFill>
                  <a:prstClr val="white"/>
                </a:solidFill>
                <a:latin typeface="Book Antiqua" pitchFamily="18" charset="0"/>
              </a:rPr>
              <a:t>En son sein, l’Illimité</a:t>
            </a:r>
          </a:p>
          <a:p>
            <a:pPr algn="ctr"/>
            <a:r>
              <a:rPr lang="fr-FR" sz="2800" b="1" dirty="0">
                <a:solidFill>
                  <a:prstClr val="white"/>
                </a:solidFill>
                <a:latin typeface="Book Antiqua" pitchFamily="18" charset="0"/>
              </a:rPr>
              <a:t>Sa virginité resta</a:t>
            </a:r>
          </a:p>
          <a:p>
            <a:pPr algn="ctr"/>
            <a:r>
              <a:rPr lang="fr-FR" sz="2800" b="1" dirty="0">
                <a:solidFill>
                  <a:prstClr val="white"/>
                </a:solidFill>
                <a:latin typeface="Book Antiqua" pitchFamily="18" charset="0"/>
              </a:rPr>
              <a:t>Bien scellée en vérité.</a:t>
            </a:r>
          </a:p>
        </p:txBody>
      </p:sp>
      <p:sp>
        <p:nvSpPr>
          <p:cNvPr id="21" name="ZoneTexte 20">
            <a:hlinkClick r:id="rId2" action="ppaction://hlinksldjump"/>
            <a:extLst>
              <a:ext uri="{FF2B5EF4-FFF2-40B4-BE49-F238E27FC236}">
                <a16:creationId xmlns:a16="http://schemas.microsoft.com/office/drawing/2014/main" id="{66E6F902-C92E-083C-FC08-D8AE351ED7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8455936"/>
      </p:ext>
    </p:extLst>
  </p:cSld>
  <p:clrMapOvr>
    <a:overrideClrMapping bg1="lt1" tx1="dk1" bg2="lt2" tx2="dk2" accent1="accent1" accent2="accent2" accent3="accent3" accent4="accent4" accent5="accent5" accent6="accent6" hlink="hlink" folHlink="folHlink"/>
  </p:clrMapOvr>
</p:sld>
</file>

<file path=ppt/slides/slide11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CC20EE9A-6B79-EA76-0AE4-3FEA7C45FEF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75252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Areswpi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nou`proctatyc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penrefcw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penoujai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صرت لنا شفيعه </a:t>
            </a:r>
            <a:endParaRPr lang="fr-FR" sz="3300" dirty="0">
              <a:solidFill>
                <a:prstClr val="white"/>
              </a:solidFill>
            </a:endParaRPr>
          </a:p>
          <a:p>
            <a:pPr algn="just" rtl="1"/>
            <a:r>
              <a:rPr lang="ar-EG" sz="3300" dirty="0">
                <a:solidFill>
                  <a:prstClr val="white"/>
                </a:solidFill>
              </a:rPr>
              <a:t>أمام الله مخلصنا. </a:t>
            </a:r>
            <a:endParaRPr lang="fr-FR" sz="3300" dirty="0">
              <a:solidFill>
                <a:prstClr val="white"/>
              </a:solidFill>
            </a:endParaRPr>
          </a:p>
          <a:p>
            <a:pPr algn="just" rtl="1"/>
            <a:r>
              <a:rPr lang="ar-EG" sz="3300" dirty="0">
                <a:solidFill>
                  <a:prstClr val="white"/>
                </a:solidFill>
              </a:rPr>
              <a:t>الذى تجسد منك. </a:t>
            </a:r>
            <a:endParaRPr lang="fr-FR" sz="3300" dirty="0">
              <a:solidFill>
                <a:prstClr val="white"/>
              </a:solidFill>
            </a:endParaRPr>
          </a:p>
          <a:p>
            <a:pPr algn="just" rtl="1"/>
            <a:r>
              <a:rPr lang="ar-EG" sz="3300" dirty="0">
                <a:solidFill>
                  <a:prstClr val="white"/>
                </a:solidFill>
              </a:rPr>
              <a:t>لأجل خلاصنا.</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Tu devins intercesseur</a:t>
            </a:r>
          </a:p>
          <a:p>
            <a:pPr algn="ctr"/>
            <a:r>
              <a:rPr lang="fr-FR" sz="2800" b="1" dirty="0">
                <a:solidFill>
                  <a:prstClr val="white"/>
                </a:solidFill>
                <a:latin typeface="Book Antiqua" pitchFamily="18" charset="0"/>
              </a:rPr>
              <a:t>Près de Dieu notre Sauveur</a:t>
            </a:r>
          </a:p>
          <a:p>
            <a:pPr algn="ctr"/>
            <a:r>
              <a:rPr lang="fr-FR" sz="2800" b="1" dirty="0">
                <a:solidFill>
                  <a:prstClr val="white"/>
                </a:solidFill>
                <a:latin typeface="Book Antiqua" pitchFamily="18" charset="0"/>
              </a:rPr>
              <a:t>Lui qui a pris Chair de toi</a:t>
            </a:r>
          </a:p>
          <a:p>
            <a:pPr algn="ctr"/>
            <a:r>
              <a:rPr lang="fr-FR" sz="2800" b="1" dirty="0">
                <a:solidFill>
                  <a:prstClr val="white"/>
                </a:solidFill>
                <a:latin typeface="Book Antiqua" pitchFamily="18" charset="0"/>
              </a:rPr>
              <a:t>C’est afin de nous sauver</a:t>
            </a:r>
          </a:p>
        </p:txBody>
      </p:sp>
      <p:sp>
        <p:nvSpPr>
          <p:cNvPr id="21" name="ZoneTexte 20">
            <a:hlinkClick r:id="rId2" action="ppaction://hlinksldjump"/>
            <a:extLst>
              <a:ext uri="{FF2B5EF4-FFF2-40B4-BE49-F238E27FC236}">
                <a16:creationId xmlns:a16="http://schemas.microsoft.com/office/drawing/2014/main" id="{76D2FD87-3564-66A4-6DF3-006BB1FD5D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2257013"/>
      </p:ext>
    </p:extLst>
  </p:cSld>
  <p:clrMapOvr>
    <a:overrideClrMapping bg1="lt1" tx1="dk1" bg2="lt2" tx2="dk2" accent1="accent1" accent2="accent2" accent3="accent3" accent4="accent4" accent5="accent5" accent6="accent6" hlink="hlink" folHlink="folHlink"/>
  </p:clrMapOvr>
</p:sld>
</file>

<file path=ppt/slides/slide11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65B8AF3-833F-25C7-ADB4-827C993BC25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 </a:t>
            </a:r>
          </a:p>
          <a:p>
            <a:pPr algn="ctr"/>
            <a:r>
              <a:rPr lang="fr-FR" sz="2800" b="1" dirty="0">
                <a:solidFill>
                  <a:prstClr val="white"/>
                </a:solidFill>
                <a:latin typeface="Book Antiqua" pitchFamily="18" charset="0"/>
              </a:rPr>
              <a:t>salut à toi qui enfanta le Christ, </a:t>
            </a:r>
          </a:p>
          <a:p>
            <a:pPr algn="ctr"/>
            <a:r>
              <a:rPr lang="fr-FR" sz="2800"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2D207693-1040-058A-CFDC-BC85CB9E31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FA369658-DB1C-2E4C-5C71-22EFADD0CD03}"/>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1751650989"/>
      </p:ext>
    </p:extLst>
  </p:cSld>
  <p:clrMapOvr>
    <a:overrideClrMapping bg1="lt1" tx1="dk1" bg2="lt2" tx2="dk2" accent1="accent1" accent2="accent2" accent3="accent3" accent4="accent4" accent5="accent5" accent6="accent6" hlink="hlink" folHlink="folHlink"/>
  </p:clrMapOvr>
</p:sld>
</file>

<file path=ppt/slides/slide11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08F8DE9E-7D6E-8C62-10F9-DB88DBE2705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Hyppe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yet`cmamat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etaf;amiof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nefmetsenhyt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etos</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هوذا الرب خرج منك. </a:t>
            </a:r>
            <a:endParaRPr lang="fr-FR" sz="3300" dirty="0">
              <a:solidFill>
                <a:prstClr val="white"/>
              </a:solidFill>
            </a:endParaRPr>
          </a:p>
          <a:p>
            <a:pPr algn="just" rtl="1"/>
            <a:r>
              <a:rPr lang="ar-EG" sz="3300" dirty="0">
                <a:solidFill>
                  <a:prstClr val="white"/>
                </a:solidFill>
              </a:rPr>
              <a:t>ايتها المباركه الكاملة. </a:t>
            </a:r>
            <a:endParaRPr lang="fr-FR" sz="3300" dirty="0">
              <a:solidFill>
                <a:prstClr val="white"/>
              </a:solidFill>
            </a:endParaRPr>
          </a:p>
          <a:p>
            <a:pPr algn="just" rtl="1"/>
            <a:r>
              <a:rPr lang="ar-EG" sz="3300" dirty="0">
                <a:solidFill>
                  <a:prstClr val="white"/>
                </a:solidFill>
              </a:rPr>
              <a:t>ليخلص العالم الذى خلقه. </a:t>
            </a:r>
            <a:endParaRPr lang="fr-FR" sz="3300" dirty="0">
              <a:solidFill>
                <a:prstClr val="white"/>
              </a:solidFill>
            </a:endParaRPr>
          </a:p>
          <a:p>
            <a:pPr algn="just" rtl="1"/>
            <a:r>
              <a:rPr lang="ar-EG" sz="3300" dirty="0">
                <a:solidFill>
                  <a:prstClr val="white"/>
                </a:solidFill>
              </a:rPr>
              <a:t>حسب كثرة رأفاته.</a:t>
            </a:r>
            <a:endParaRPr lang="fr-FR" sz="3300" dirty="0">
              <a:solidFill>
                <a:prstClr val="white"/>
              </a:solidFill>
            </a:endParaRPr>
          </a:p>
        </p:txBody>
      </p:sp>
      <p:sp>
        <p:nvSpPr>
          <p:cNvPr id="12" name="Rectangle 11"/>
          <p:cNvSpPr/>
          <p:nvPr/>
        </p:nvSpPr>
        <p:spPr>
          <a:xfrm>
            <a:off x="1493658" y="2859782"/>
            <a:ext cx="6156684" cy="1815882"/>
          </a:xfrm>
          <a:prstGeom prst="rect">
            <a:avLst/>
          </a:prstGeom>
        </p:spPr>
        <p:txBody>
          <a:bodyPr wrap="square">
            <a:spAutoFit/>
          </a:bodyPr>
          <a:lstStyle/>
          <a:p>
            <a:pPr algn="ctr"/>
            <a:r>
              <a:rPr lang="fr-FR" sz="2800" b="1" dirty="0">
                <a:solidFill>
                  <a:prstClr val="white"/>
                </a:solidFill>
                <a:latin typeface="Book Antiqua" pitchFamily="18" charset="0"/>
              </a:rPr>
              <a:t>Voici le Seigneur sortit</a:t>
            </a:r>
          </a:p>
          <a:p>
            <a:pPr algn="ctr"/>
            <a:r>
              <a:rPr lang="fr-FR" sz="2800" b="1" dirty="0">
                <a:solidFill>
                  <a:prstClr val="white"/>
                </a:solidFill>
                <a:latin typeface="Book Antiqua" pitchFamily="18" charset="0"/>
              </a:rPr>
              <a:t>De toi, ô bénie, parfaite</a:t>
            </a:r>
          </a:p>
          <a:p>
            <a:pPr algn="ctr"/>
            <a:r>
              <a:rPr lang="fr-FR" sz="2800" b="1" dirty="0">
                <a:solidFill>
                  <a:prstClr val="white"/>
                </a:solidFill>
                <a:latin typeface="Book Antiqua" pitchFamily="18" charset="0"/>
              </a:rPr>
              <a:t>Pour sauver Sa création</a:t>
            </a:r>
          </a:p>
          <a:p>
            <a:pPr algn="ctr"/>
            <a:r>
              <a:rPr lang="fr-FR" sz="2800" b="1" dirty="0">
                <a:solidFill>
                  <a:prstClr val="white"/>
                </a:solidFill>
                <a:latin typeface="Book Antiqua" pitchFamily="18" charset="0"/>
              </a:rPr>
              <a:t>Par Sa grande compassion</a:t>
            </a:r>
          </a:p>
        </p:txBody>
      </p:sp>
      <p:sp>
        <p:nvSpPr>
          <p:cNvPr id="21" name="ZoneTexte 20">
            <a:hlinkClick r:id="rId2" action="ppaction://hlinksldjump"/>
            <a:extLst>
              <a:ext uri="{FF2B5EF4-FFF2-40B4-BE49-F238E27FC236}">
                <a16:creationId xmlns:a16="http://schemas.microsoft.com/office/drawing/2014/main" id="{A667DE22-4CB9-47B1-9038-9F1D58D3CE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4490887"/>
      </p:ext>
    </p:extLst>
  </p:cSld>
  <p:clrMapOvr>
    <a:overrideClrMapping bg1="lt1" tx1="dk1" bg2="lt2" tx2="dk2" accent1="accent1" accent2="accent2" accent3="accent3" accent4="accent4" accent5="accent5" accent6="accent6" hlink="hlink" folHlink="folHlink"/>
  </p:clrMapOvr>
</p:sld>
</file>

<file path=ppt/slides/slide11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B745AAAE-3199-316D-E6A0-C000EAFC3E2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CBAE92E5-FCEE-689D-7043-D679AB6F74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ارحمنا كعظيم رحمتك.</a:t>
            </a:r>
            <a:endParaRPr lang="fr-FR" sz="3300" dirty="0">
              <a:solidFill>
                <a:prstClr val="white"/>
              </a:solidFill>
            </a:endParaRPr>
          </a:p>
        </p:txBody>
      </p:sp>
      <p:sp>
        <p:nvSpPr>
          <p:cNvPr id="12" name="Rectangle 11"/>
          <p:cNvSpPr/>
          <p:nvPr/>
        </p:nvSpPr>
        <p:spPr>
          <a:xfrm>
            <a:off x="1277634" y="2859782"/>
            <a:ext cx="6631511"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a:t>
            </a:r>
          </a:p>
          <a:p>
            <a:pPr algn="ctr"/>
            <a:r>
              <a:rPr lang="fr-FR" sz="2800" b="1" dirty="0">
                <a:solidFill>
                  <a:prstClr val="white"/>
                </a:solidFill>
                <a:latin typeface="Book Antiqua" pitchFamily="18" charset="0"/>
              </a:rPr>
              <a:t>Nous L’exaltons, car Il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Par Ta grande miséricorde</a:t>
            </a:r>
          </a:p>
        </p:txBody>
      </p:sp>
    </p:spTree>
    <p:extLst>
      <p:ext uri="{BB962C8B-B14F-4D97-AF65-F5344CB8AC3E}">
        <p14:creationId xmlns:p14="http://schemas.microsoft.com/office/powerpoint/2010/main" val="969024576"/>
      </p:ext>
    </p:extLst>
  </p:cSld>
  <p:clrMapOvr>
    <a:overrideClrMapping bg1="lt1" tx1="dk1" bg2="lt2" tx2="dk2" accent1="accent1" accent2="accent2" accent3="accent3" accent4="accent4" accent5="accent5" accent6="accent6" hlink="hlink" folHlink="folHlink"/>
  </p:clrMapOvr>
</p:sld>
</file>

<file path=ppt/slides/slide11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276D4977-FD88-AEC5-A4AF-6751BB2956E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a:solidFill>
                  <a:prstClr val="white"/>
                </a:solidFill>
                <a:latin typeface="CS Avva Shenouda" pitchFamily="34" charset="0"/>
              </a:rPr>
              <a:t>};</a:t>
            </a:r>
            <a:r>
              <a:rPr lang="fr-FR" sz="1200" dirty="0" err="1">
                <a:solidFill>
                  <a:prstClr val="white"/>
                </a:solidFill>
                <a:latin typeface="CS Avva Shenouda" pitchFamily="34" charset="0"/>
              </a:rPr>
              <a:t>e`otoki`a</a:t>
            </a:r>
            <a:r>
              <a:rPr lang="fr-FR" sz="1200" dirty="0">
                <a:solidFill>
                  <a:prstClr val="white"/>
                </a:solidFill>
                <a:latin typeface="CS Avva Shenouda" pitchFamily="34" charset="0"/>
              </a:rPr>
              <a:t> `m`</a:t>
            </a:r>
            <a:r>
              <a:rPr lang="fr-FR" sz="1200" dirty="0" err="1">
                <a:solidFill>
                  <a:prstClr val="white"/>
                </a:solidFill>
                <a:latin typeface="CS Avva Shenouda" pitchFamily="34" charset="0"/>
              </a:rPr>
              <a:t>p`ehoou</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Picabbaton</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Théotokie</a:t>
            </a:r>
            <a:r>
              <a:rPr lang="fr-FR" sz="1200" b="1" dirty="0">
                <a:solidFill>
                  <a:prstClr val="white"/>
                </a:solidFill>
                <a:latin typeface="Book Antiqua" pitchFamily="18" charset="0"/>
              </a:rPr>
              <a:t> </a:t>
            </a:r>
            <a:r>
              <a:rPr lang="fr-FR" sz="1200" dirty="0">
                <a:solidFill>
                  <a:prstClr val="white"/>
                </a:solidFill>
                <a:latin typeface="Book Antiqua" pitchFamily="18" charset="0"/>
              </a:rPr>
              <a:t>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yetacmec</a:t>
            </a:r>
            <a:r>
              <a:rPr lang="fr-FR" sz="2800" dirty="0">
                <a:solidFill>
                  <a:prstClr val="white"/>
                </a:solidFill>
                <a:latin typeface="CS Avva Shenouda" pitchFamily="34" charset="0"/>
              </a:rPr>
              <a:t> P=,=c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1954381"/>
          </a:xfrm>
          <a:prstGeom prst="rect">
            <a:avLst/>
          </a:prstGeom>
        </p:spPr>
        <p:txBody>
          <a:bodyPr wrap="square">
            <a:spAutoFit/>
          </a:bodyPr>
          <a:lstStyle/>
          <a:p>
            <a:pPr algn="just" rtl="1"/>
            <a:r>
              <a:rPr lang="ar-EG" sz="3150" dirty="0">
                <a:solidFill>
                  <a:prstClr val="white"/>
                </a:solidFill>
              </a:rPr>
              <a:t>السلام لك يا ممتلئة نعمة. </a:t>
            </a:r>
            <a:endParaRPr lang="fr-FR" sz="3150" dirty="0">
              <a:solidFill>
                <a:prstClr val="white"/>
              </a:solidFill>
            </a:endParaRPr>
          </a:p>
          <a:p>
            <a:pPr algn="just" rtl="1"/>
            <a:r>
              <a:rPr lang="ar-EG" sz="2900" dirty="0">
                <a:solidFill>
                  <a:prstClr val="white"/>
                </a:solidFill>
              </a:rPr>
              <a:t>السلام لك يا من وجدت نعمة. </a:t>
            </a:r>
            <a:endParaRPr lang="fr-FR" sz="2900" dirty="0">
              <a:solidFill>
                <a:prstClr val="white"/>
              </a:solidFill>
            </a:endParaRPr>
          </a:p>
          <a:p>
            <a:pPr algn="just" rtl="1"/>
            <a:r>
              <a:rPr lang="ar-EG" sz="2900" dirty="0">
                <a:solidFill>
                  <a:prstClr val="white"/>
                </a:solidFill>
              </a:rPr>
              <a:t>السلام لك يا من ولدت المسيح. </a:t>
            </a:r>
            <a:endParaRPr lang="fr-FR" sz="2900" dirty="0">
              <a:solidFill>
                <a:prstClr val="white"/>
              </a:solidFill>
            </a:endParaRPr>
          </a:p>
          <a:p>
            <a:pPr algn="just" rtl="1"/>
            <a:r>
              <a:rPr lang="ar-EG" sz="3150" dirty="0">
                <a:solidFill>
                  <a:prstClr val="white"/>
                </a:solidFill>
              </a:rPr>
              <a:t>الرب معك.</a:t>
            </a:r>
            <a:endParaRPr lang="fr-FR" sz="315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 </a:t>
            </a:r>
          </a:p>
          <a:p>
            <a:pPr algn="ctr"/>
            <a:r>
              <a:rPr lang="fr-FR" sz="2800" b="1" dirty="0">
                <a:solidFill>
                  <a:prstClr val="white"/>
                </a:solidFill>
                <a:latin typeface="Book Antiqua" pitchFamily="18" charset="0"/>
              </a:rPr>
              <a:t>salut à toi qui trouva grâce,</a:t>
            </a:r>
          </a:p>
          <a:p>
            <a:pPr algn="ctr"/>
            <a:r>
              <a:rPr lang="fr-FR" sz="2800" b="1" dirty="0">
                <a:solidFill>
                  <a:prstClr val="white"/>
                </a:solidFill>
                <a:latin typeface="Book Antiqua" pitchFamily="18" charset="0"/>
              </a:rPr>
              <a:t> salut à toi qui enfanta le Christ, </a:t>
            </a:r>
          </a:p>
          <a:p>
            <a:pPr algn="ctr"/>
            <a:r>
              <a:rPr lang="fr-FR" sz="2800"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B817E913-0603-B55A-D54D-FB0A8D3167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DD0A20E9-0457-CE85-54CC-406D323EB69A}"/>
              </a:ext>
            </a:extLst>
          </p:cNvPr>
          <p:cNvSpPr/>
          <p:nvPr/>
        </p:nvSpPr>
        <p:spPr>
          <a:xfrm>
            <a:off x="7884368" y="4371950"/>
            <a:ext cx="1080120" cy="3757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100" b="1" dirty="0">
                <a:solidFill>
                  <a:schemeClr val="tx1">
                    <a:lumMod val="50000"/>
                    <a:lumOff val="50000"/>
                  </a:schemeClr>
                </a:solidFill>
              </a:rPr>
              <a:t>Interprétation Carême</a:t>
            </a:r>
          </a:p>
        </p:txBody>
      </p:sp>
    </p:spTree>
    <p:extLst>
      <p:ext uri="{BB962C8B-B14F-4D97-AF65-F5344CB8AC3E}">
        <p14:creationId xmlns:p14="http://schemas.microsoft.com/office/powerpoint/2010/main" val="246635643"/>
      </p:ext>
    </p:extLst>
  </p:cSld>
  <p:clrMapOvr>
    <a:overrideClrMapping bg1="lt1" tx1="dk1" bg2="lt2" tx2="dk2" accent1="accent1" accent2="accent2" accent3="accent3" accent4="accent4" accent5="accent5" accent6="accent6" hlink="hlink" folHlink="folHlink"/>
  </p:clrMapOvr>
</p:sld>
</file>

<file path=ppt/slides/slide11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7" name="ZoneTexte 16">
            <a:extLst>
              <a:ext uri="{FF2B5EF4-FFF2-40B4-BE49-F238E27FC236}">
                <a16:creationId xmlns:a16="http://schemas.microsoft.com/office/drawing/2014/main" id="{3AEFBF09-E320-8B87-4CCF-9236EC092655}"/>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Batoc</a:t>
            </a:r>
            <a:endParaRPr lang="fr-FR" sz="3750" dirty="0">
              <a:solidFill>
                <a:prstClr val="white"/>
              </a:solidFill>
              <a:latin typeface="CS Avva Shenouda" pitchFamily="34" charset="0"/>
            </a:endParaRPr>
          </a:p>
        </p:txBody>
      </p:sp>
      <p:sp>
        <p:nvSpPr>
          <p:cNvPr id="7" name="Rectangle 6"/>
          <p:cNvSpPr/>
          <p:nvPr/>
        </p:nvSpPr>
        <p:spPr>
          <a:xfrm>
            <a:off x="1143000" y="1707654"/>
            <a:ext cx="6858000" cy="1338828"/>
          </a:xfrm>
          <a:prstGeom prst="rect">
            <a:avLst/>
          </a:prstGeom>
        </p:spPr>
        <p:txBody>
          <a:bodyPr wrap="square">
            <a:spAutoFit/>
          </a:bodyPr>
          <a:lstStyle/>
          <a:p>
            <a:pPr algn="ctr"/>
            <a:r>
              <a:rPr lang="fr-FR" sz="4050" b="1" dirty="0">
                <a:solidFill>
                  <a:prstClr val="white"/>
                </a:solidFill>
                <a:latin typeface="Book Antiqua" pitchFamily="18" charset="0"/>
              </a:rPr>
              <a:t>1</a:t>
            </a:r>
            <a:r>
              <a:rPr lang="fr-FR" sz="4050" b="1" baseline="30000" dirty="0">
                <a:solidFill>
                  <a:prstClr val="white"/>
                </a:solidFill>
                <a:latin typeface="Book Antiqua" pitchFamily="18" charset="0"/>
              </a:rPr>
              <a:t>ère</a:t>
            </a:r>
            <a:r>
              <a:rPr lang="fr-FR" sz="4050" b="1" dirty="0">
                <a:solidFill>
                  <a:prstClr val="white"/>
                </a:solidFill>
                <a:latin typeface="Book Antiqua" pitchFamily="18" charset="0"/>
              </a:rPr>
              <a:t> explication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pour la théotokie du samedi</a:t>
            </a:r>
          </a:p>
        </p:txBody>
      </p:sp>
      <p:sp>
        <p:nvSpPr>
          <p:cNvPr id="18" name="ZoneTexte 17">
            <a:hlinkClick r:id="rId2" action="ppaction://hlinksldjump"/>
            <a:extLst>
              <a:ext uri="{FF2B5EF4-FFF2-40B4-BE49-F238E27FC236}">
                <a16:creationId xmlns:a16="http://schemas.microsoft.com/office/drawing/2014/main" id="{7C724F19-4D1E-AAAB-4A4B-A9447648A6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0750862"/>
      </p:ext>
    </p:extLst>
  </p:cSld>
  <p:clrMapOvr>
    <a:overrideClrMapping bg1="lt1" tx1="dk1" bg2="lt2" tx2="dk2" accent1="accent1" accent2="accent2" accent3="accent3" accent4="accent4" accent5="accent5" accent6="accent6" hlink="hlink" folHlink="folHlink"/>
  </p:clrMapOvr>
</p:sld>
</file>

<file path=ppt/slides/slide11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92E0C07C-7A21-B820-C82B-B8A7BA178F8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Avva_Marcos" pitchFamily="82" charset="0"/>
              </a:rPr>
              <a:t>X</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pikumillion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etcwtp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oikoumeny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a:solidFill>
                  <a:prstClr val="white"/>
                </a:solidFill>
              </a:rPr>
              <a:t>الإناء المختار. </a:t>
            </a:r>
            <a:endParaRPr lang="fr-FR" sz="3300" dirty="0">
              <a:solidFill>
                <a:prstClr val="white"/>
              </a:solidFill>
            </a:endParaRPr>
          </a:p>
          <a:p>
            <a:pPr algn="just" rtl="1"/>
            <a:r>
              <a:rPr lang="ar-EG" sz="3300" dirty="0">
                <a:solidFill>
                  <a:prstClr val="white"/>
                </a:solidFill>
              </a:rPr>
              <a:t>لكل المسكونة.</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Toi la Vierge sans souillure, </a:t>
            </a:r>
          </a:p>
          <a:p>
            <a:pPr algn="ctr"/>
            <a:r>
              <a:rPr lang="fr-FR" sz="2800" b="1" dirty="0">
                <a:solidFill>
                  <a:prstClr val="white"/>
                </a:solidFill>
                <a:latin typeface="Book Antiqua" pitchFamily="18" charset="0"/>
              </a:rPr>
              <a:t>Et tu es l’urne choisie</a:t>
            </a:r>
          </a:p>
          <a:p>
            <a:pPr algn="ctr"/>
            <a:r>
              <a:rPr lang="fr-FR" sz="2800" b="1" dirty="0">
                <a:solidFill>
                  <a:prstClr val="white"/>
                </a:solidFill>
                <a:latin typeface="Book Antiqua" pitchFamily="18" charset="0"/>
              </a:rPr>
              <a:t>Pour la terre tout entière.</a:t>
            </a:r>
          </a:p>
        </p:txBody>
      </p:sp>
      <p:sp>
        <p:nvSpPr>
          <p:cNvPr id="20" name="ZoneTexte 19">
            <a:hlinkClick r:id="rId2" action="ppaction://hlinksldjump"/>
            <a:extLst>
              <a:ext uri="{FF2B5EF4-FFF2-40B4-BE49-F238E27FC236}">
                <a16:creationId xmlns:a16="http://schemas.microsoft.com/office/drawing/2014/main" id="{BEA88E38-44B6-E66D-CDDB-E4338C99E7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0117477"/>
      </p:ext>
    </p:extLst>
  </p:cSld>
  <p:clrMapOvr>
    <a:overrideClrMapping bg1="lt1" tx1="dk1" bg2="lt2" tx2="dk2" accent1="accent1" accent2="accent2" accent3="accent3" accent4="accent4" accent5="accent5" accent6="accent6" hlink="hlink" folHlink="folHlink"/>
  </p:clrMapOvr>
</p:sld>
</file>

<file path=ppt/slides/slide11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242DB89-21E4-6716-35E7-810CEABCA58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Pilampac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eno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pi`ervei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pi`sbwt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pinah</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المصباح غير المُطفأ. </a:t>
            </a:r>
            <a:endParaRPr lang="fr-FR" sz="3300" dirty="0">
              <a:solidFill>
                <a:prstClr val="white"/>
              </a:solidFill>
            </a:endParaRPr>
          </a:p>
          <a:p>
            <a:pPr algn="just" rtl="1"/>
            <a:r>
              <a:rPr lang="ar-EG" sz="3300" dirty="0">
                <a:solidFill>
                  <a:prstClr val="white"/>
                </a:solidFill>
              </a:rPr>
              <a:t>فخر البتولية. </a:t>
            </a:r>
            <a:endParaRPr lang="fr-FR" sz="3300" dirty="0">
              <a:solidFill>
                <a:prstClr val="white"/>
              </a:solidFill>
            </a:endParaRPr>
          </a:p>
          <a:p>
            <a:pPr algn="just" rtl="1"/>
            <a:r>
              <a:rPr lang="ar-EG" sz="3300" dirty="0">
                <a:solidFill>
                  <a:prstClr val="white"/>
                </a:solidFill>
              </a:rPr>
              <a:t>الهيكل غير المُنقض. </a:t>
            </a:r>
            <a:endParaRPr lang="fr-FR" sz="3300" dirty="0">
              <a:solidFill>
                <a:prstClr val="white"/>
              </a:solidFill>
            </a:endParaRPr>
          </a:p>
          <a:p>
            <a:pPr algn="just" rtl="1"/>
            <a:r>
              <a:rPr lang="ar-EG" sz="3300" dirty="0">
                <a:solidFill>
                  <a:prstClr val="white"/>
                </a:solidFill>
              </a:rPr>
              <a:t>وقضيب الإيمان.</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Toi la lampe non éteinte</a:t>
            </a:r>
          </a:p>
          <a:p>
            <a:pPr algn="ctr"/>
            <a:r>
              <a:rPr lang="fr-FR" sz="2800" b="1" dirty="0">
                <a:solidFill>
                  <a:prstClr val="white"/>
                </a:solidFill>
                <a:latin typeface="Book Antiqua" pitchFamily="18" charset="0"/>
              </a:rPr>
              <a:t>Fierté de la chasteté</a:t>
            </a:r>
          </a:p>
          <a:p>
            <a:pPr algn="ctr"/>
            <a:r>
              <a:rPr lang="fr-FR" sz="2800" b="1" dirty="0">
                <a:solidFill>
                  <a:prstClr val="white"/>
                </a:solidFill>
                <a:latin typeface="Book Antiqua" pitchFamily="18" charset="0"/>
              </a:rPr>
              <a:t>Sanctuaire préservé</a:t>
            </a:r>
          </a:p>
          <a:p>
            <a:pPr algn="ctr"/>
            <a:r>
              <a:rPr lang="fr-FR" sz="2800" b="1" dirty="0">
                <a:solidFill>
                  <a:prstClr val="white"/>
                </a:solidFill>
                <a:latin typeface="Book Antiqua" pitchFamily="18" charset="0"/>
              </a:rPr>
              <a:t>Et le sceptre de la Foi.</a:t>
            </a:r>
          </a:p>
        </p:txBody>
      </p:sp>
      <p:sp>
        <p:nvSpPr>
          <p:cNvPr id="20" name="ZoneTexte 19">
            <a:hlinkClick r:id="rId2" action="ppaction://hlinksldjump"/>
            <a:extLst>
              <a:ext uri="{FF2B5EF4-FFF2-40B4-BE49-F238E27FC236}">
                <a16:creationId xmlns:a16="http://schemas.microsoft.com/office/drawing/2014/main" id="{2FC193A4-589A-5514-EF92-6127020789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8471141"/>
      </p:ext>
    </p:extLst>
  </p:cSld>
  <p:clrMapOvr>
    <a:overrideClrMapping bg1="lt1" tx1="dk1" bg2="lt2" tx2="dk2" accent1="accent1" accent2="accent2" accent3="accent3" accent4="accent4" accent5="accent5" accent6="accent6" hlink="hlink" folHlink="folHlink"/>
  </p:clrMapOvr>
</p:sld>
</file>

<file path=ppt/slides/slide11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B134E85F-FA3A-1BD4-F1BF-37B3A3CB41C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Ma]ho `</a:t>
            </a:r>
            <a:r>
              <a:rPr lang="fr-FR" sz="2800" dirty="0" err="1">
                <a:solidFill>
                  <a:prstClr val="white"/>
                </a:solidFill>
                <a:latin typeface="CS Avva Shenouda" pitchFamily="34" charset="0"/>
              </a:rPr>
              <a:t>mvyetaremacf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nnaiqici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ntefcemni</a:t>
            </a:r>
            <a:r>
              <a:rPr lang="fr-FR" sz="2800" dirty="0">
                <a:solidFill>
                  <a:prstClr val="white"/>
                </a:solidFill>
                <a:latin typeface="CS Avva Shenouda" pitchFamily="34" charset="0"/>
              </a:rPr>
              <a:t> nan</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ntefhiryny</a:t>
            </a:r>
            <a:r>
              <a:rPr lang="fr-FR" sz="2800" dirty="0">
                <a:solidFill>
                  <a:prstClr val="white"/>
                </a:solidFill>
                <a:latin typeface="CS Avva Shenouda" pitchFamily="34" charset="0"/>
              </a:rPr>
              <a:t> @ </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اسألى الذى ولدته. </a:t>
            </a:r>
            <a:endParaRPr lang="fr-FR" sz="3300" dirty="0">
              <a:solidFill>
                <a:prstClr val="white"/>
              </a:solidFill>
            </a:endParaRPr>
          </a:p>
          <a:p>
            <a:pPr algn="just" rtl="1"/>
            <a:r>
              <a:rPr lang="ar-EG" sz="3300" dirty="0">
                <a:solidFill>
                  <a:prstClr val="white"/>
                </a:solidFill>
              </a:rPr>
              <a:t>مخلصنا الصالح. </a:t>
            </a:r>
            <a:endParaRPr lang="fr-FR" sz="3300" dirty="0">
              <a:solidFill>
                <a:prstClr val="white"/>
              </a:solidFill>
            </a:endParaRPr>
          </a:p>
          <a:p>
            <a:pPr algn="just" rtl="1"/>
            <a:r>
              <a:rPr lang="ar-EG" sz="3300" dirty="0">
                <a:solidFill>
                  <a:prstClr val="white"/>
                </a:solidFill>
              </a:rPr>
              <a:t>أن يرفع عنا هذه الأتعاب. </a:t>
            </a:r>
            <a:endParaRPr lang="fr-FR" sz="3300" dirty="0">
              <a:solidFill>
                <a:prstClr val="white"/>
              </a:solidFill>
            </a:endParaRPr>
          </a:p>
          <a:p>
            <a:pPr algn="just" rtl="1"/>
            <a:r>
              <a:rPr lang="ar-EG" sz="3300" dirty="0">
                <a:solidFill>
                  <a:prstClr val="white"/>
                </a:solidFill>
              </a:rPr>
              <a:t>ويقرر لنا سلامه.</a:t>
            </a:r>
            <a:endParaRPr lang="fr-FR" sz="3300" dirty="0">
              <a:solidFill>
                <a:prstClr val="white"/>
              </a:solidFill>
            </a:endParaRPr>
          </a:p>
        </p:txBody>
      </p:sp>
      <p:sp>
        <p:nvSpPr>
          <p:cNvPr id="12" name="Rectangle 11"/>
          <p:cNvSpPr/>
          <p:nvPr/>
        </p:nvSpPr>
        <p:spPr>
          <a:xfrm>
            <a:off x="1655676" y="2787774"/>
            <a:ext cx="5778642" cy="1815882"/>
          </a:xfrm>
          <a:prstGeom prst="rect">
            <a:avLst/>
          </a:prstGeom>
        </p:spPr>
        <p:txBody>
          <a:bodyPr wrap="square">
            <a:spAutoFit/>
          </a:bodyPr>
          <a:lstStyle/>
          <a:p>
            <a:pPr algn="ctr"/>
            <a:r>
              <a:rPr lang="fr-FR" sz="2800" b="1" dirty="0">
                <a:solidFill>
                  <a:prstClr val="white"/>
                </a:solidFill>
                <a:latin typeface="Book Antiqua" pitchFamily="18" charset="0"/>
              </a:rPr>
              <a:t>Implore Qui tu enfantas</a:t>
            </a:r>
          </a:p>
          <a:p>
            <a:pPr algn="ctr"/>
            <a:r>
              <a:rPr lang="fr-FR" sz="2800" b="1" dirty="0">
                <a:solidFill>
                  <a:prstClr val="white"/>
                </a:solidFill>
                <a:latin typeface="Book Antiqua" pitchFamily="18" charset="0"/>
              </a:rPr>
              <a:t>C’est Lui notre bon Sauveur</a:t>
            </a:r>
          </a:p>
          <a:p>
            <a:pPr algn="ctr"/>
            <a:r>
              <a:rPr lang="fr-FR" sz="2800" b="1" dirty="0">
                <a:solidFill>
                  <a:prstClr val="white"/>
                </a:solidFill>
                <a:latin typeface="Book Antiqua" pitchFamily="18" charset="0"/>
              </a:rPr>
              <a:t>Afin qu’Il soulage nos peines</a:t>
            </a:r>
          </a:p>
          <a:p>
            <a:pPr algn="ctr"/>
            <a:r>
              <a:rPr lang="fr-FR" sz="2800" b="1" dirty="0">
                <a:solidFill>
                  <a:prstClr val="white"/>
                </a:solidFill>
                <a:latin typeface="Book Antiqua" pitchFamily="18" charset="0"/>
              </a:rPr>
              <a:t>Et qu'Il nous accorde Sa paix.</a:t>
            </a:r>
          </a:p>
        </p:txBody>
      </p:sp>
      <p:sp>
        <p:nvSpPr>
          <p:cNvPr id="20" name="ZoneTexte 19">
            <a:hlinkClick r:id="rId2" action="ppaction://hlinksldjump"/>
            <a:extLst>
              <a:ext uri="{FF2B5EF4-FFF2-40B4-BE49-F238E27FC236}">
                <a16:creationId xmlns:a16="http://schemas.microsoft.com/office/drawing/2014/main" id="{00E5EE7F-715F-61F2-A4FB-3951E01355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1616204"/>
      </p:ext>
    </p:extLst>
  </p:cSld>
  <p:clrMapOvr>
    <a:overrideClrMapping bg1="lt1" tx1="dk1" bg2="lt2" tx2="dk2" accent1="accent1" accent2="accent2" accent3="accent3" accent4="accent4" accent5="accent5" accent6="accent6" hlink="hlink" folHlink="folHlink"/>
  </p:clrMapOvr>
</p:sld>
</file>

<file path=ppt/slides/slide11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789CBB2B-C626-A090-9274-96C291A2448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64890" y="425009"/>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lu,ni`a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nka;aroc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pilampac</a:t>
            </a:r>
            <a:r>
              <a:rPr lang="fr-FR" sz="2800" dirty="0">
                <a:solidFill>
                  <a:prstClr val="white"/>
                </a:solidFill>
                <a:latin typeface="CS Avva Shenouda" pitchFamily="34" charset="0"/>
              </a:rPr>
              <a:t> @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me;nou</a:t>
            </a:r>
            <a:r>
              <a:rPr lang="fr-FR" sz="2800" dirty="0">
                <a:solidFill>
                  <a:prstClr val="white"/>
                </a:solidFill>
                <a:latin typeface="CS Avva Shenouda" pitchFamily="34" charset="0"/>
              </a:rPr>
              <a:t>].</a:t>
            </a:r>
          </a:p>
        </p:txBody>
      </p:sp>
      <p:sp>
        <p:nvSpPr>
          <p:cNvPr id="11" name="Rectangle 10"/>
          <p:cNvSpPr/>
          <p:nvPr/>
        </p:nvSpPr>
        <p:spPr>
          <a:xfrm>
            <a:off x="5004048" y="417169"/>
            <a:ext cx="3775062" cy="2123658"/>
          </a:xfrm>
          <a:prstGeom prst="rect">
            <a:avLst/>
          </a:prstGeom>
        </p:spPr>
        <p:txBody>
          <a:bodyPr wrap="square">
            <a:spAutoFit/>
          </a:bodyPr>
          <a:lstStyle/>
          <a:p>
            <a:pPr algn="just" rtl="1"/>
            <a:r>
              <a:rPr lang="ar-EG" sz="3300" dirty="0">
                <a:solidFill>
                  <a:prstClr val="white"/>
                </a:solidFill>
              </a:rPr>
              <a:t>افرحي يا ممتلئة نعمة. </a:t>
            </a:r>
            <a:endParaRPr lang="fr-FR" sz="3300" dirty="0">
              <a:solidFill>
                <a:prstClr val="white"/>
              </a:solidFill>
            </a:endParaRPr>
          </a:p>
          <a:p>
            <a:pPr algn="just" rtl="1"/>
            <a:r>
              <a:rPr lang="ar-EG" sz="3300" dirty="0">
                <a:solidFill>
                  <a:prstClr val="white"/>
                </a:solidFill>
              </a:rPr>
              <a:t>المنارة النقية. </a:t>
            </a:r>
            <a:endParaRPr lang="fr-FR" sz="3300" dirty="0">
              <a:solidFill>
                <a:prstClr val="white"/>
              </a:solidFill>
            </a:endParaRPr>
          </a:p>
          <a:p>
            <a:pPr algn="just" rtl="1"/>
            <a:r>
              <a:rPr lang="ar-EG" sz="3300" dirty="0">
                <a:solidFill>
                  <a:prstClr val="white"/>
                </a:solidFill>
              </a:rPr>
              <a:t>حاملة المصباح. </a:t>
            </a:r>
            <a:endParaRPr lang="fr-FR" sz="3300" dirty="0">
              <a:solidFill>
                <a:prstClr val="white"/>
              </a:solidFill>
            </a:endParaRPr>
          </a:p>
          <a:p>
            <a:pPr algn="just" rtl="1"/>
            <a:r>
              <a:rPr lang="ar-EG" sz="3300" dirty="0">
                <a:solidFill>
                  <a:prstClr val="white"/>
                </a:solidFill>
              </a:rPr>
              <a:t>نار اللاهوت.</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Toi le luminaire pur</a:t>
            </a:r>
          </a:p>
          <a:p>
            <a:pPr algn="ctr"/>
            <a:r>
              <a:rPr lang="fr-FR" sz="2800" b="1" dirty="0">
                <a:solidFill>
                  <a:prstClr val="white"/>
                </a:solidFill>
                <a:latin typeface="Book Antiqua" pitchFamily="18" charset="0"/>
              </a:rPr>
              <a:t>Toi qui as porté la Lampe</a:t>
            </a:r>
          </a:p>
          <a:p>
            <a:pPr algn="ctr"/>
            <a:r>
              <a:rPr lang="fr-FR" sz="2800" b="1" dirty="0">
                <a:solidFill>
                  <a:prstClr val="white"/>
                </a:solidFill>
                <a:latin typeface="Book Antiqua" pitchFamily="18" charset="0"/>
              </a:rPr>
              <a:t>Feu de la Divinité.</a:t>
            </a:r>
          </a:p>
        </p:txBody>
      </p:sp>
      <p:sp>
        <p:nvSpPr>
          <p:cNvPr id="20" name="ZoneTexte 19">
            <a:hlinkClick r:id="rId2" action="ppaction://hlinksldjump"/>
            <a:extLst>
              <a:ext uri="{FF2B5EF4-FFF2-40B4-BE49-F238E27FC236}">
                <a16:creationId xmlns:a16="http://schemas.microsoft.com/office/drawing/2014/main" id="{D84396A7-94F3-300F-3F21-C0964A9145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2223518"/>
      </p:ext>
    </p:extLst>
  </p:cSld>
  <p:clrMapOvr>
    <a:overrideClrMapping bg1="lt1" tx1="dk1" bg2="lt2" tx2="dk2" accent1="accent1" accent2="accent2" accent3="accent3" accent4="accent4" accent5="accent5" accent6="accent6" hlink="hlink" folHlink="folHlink"/>
  </p:clrMapOvr>
</p:sld>
</file>

<file path=ppt/slides/slide1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9544DB1E-E012-07F5-C303-457356947E5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helpic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oikoumeny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anerremhe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picahou`i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Eu`a.</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افرحي يا رجاء </a:t>
            </a:r>
            <a:endParaRPr lang="fr-FR" sz="3300" dirty="0">
              <a:solidFill>
                <a:prstClr val="white"/>
              </a:solidFill>
            </a:endParaRPr>
          </a:p>
          <a:p>
            <a:pPr algn="just" rtl="1"/>
            <a:r>
              <a:rPr lang="ar-EG" sz="3300" dirty="0">
                <a:solidFill>
                  <a:prstClr val="white"/>
                </a:solidFill>
              </a:rPr>
              <a:t>خلاص كل المسكونة. </a:t>
            </a:r>
            <a:endParaRPr lang="fr-FR" sz="3300" dirty="0">
              <a:solidFill>
                <a:prstClr val="white"/>
              </a:solidFill>
            </a:endParaRPr>
          </a:p>
          <a:p>
            <a:pPr algn="just" rtl="1"/>
            <a:r>
              <a:rPr lang="ar-EG" sz="3300" dirty="0">
                <a:solidFill>
                  <a:prstClr val="white"/>
                </a:solidFill>
              </a:rPr>
              <a:t>لأننا من أجلك. </a:t>
            </a:r>
            <a:endParaRPr lang="fr-FR" sz="3300" dirty="0">
              <a:solidFill>
                <a:prstClr val="white"/>
              </a:solidFill>
            </a:endParaRPr>
          </a:p>
          <a:p>
            <a:pPr algn="just" rtl="1"/>
            <a:r>
              <a:rPr lang="ar-EG" sz="3300" dirty="0">
                <a:solidFill>
                  <a:prstClr val="white"/>
                </a:solidFill>
              </a:rPr>
              <a:t>عُتقنا من لعنة حواء.</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ô espérance</a:t>
            </a:r>
          </a:p>
          <a:p>
            <a:pPr algn="ctr"/>
            <a:r>
              <a:rPr lang="fr-FR" sz="2800" b="1" dirty="0">
                <a:solidFill>
                  <a:prstClr val="white"/>
                </a:solidFill>
                <a:latin typeface="Book Antiqua" pitchFamily="18" charset="0"/>
              </a:rPr>
              <a:t>Du salut de toute la terre</a:t>
            </a:r>
          </a:p>
          <a:p>
            <a:pPr algn="ctr"/>
            <a:r>
              <a:rPr lang="fr-FR" sz="2800" b="1" dirty="0">
                <a:solidFill>
                  <a:prstClr val="white"/>
                </a:solidFill>
                <a:latin typeface="Book Antiqua" pitchFamily="18" charset="0"/>
              </a:rPr>
              <a:t>Par toi nous fûmes libérés</a:t>
            </a:r>
          </a:p>
          <a:p>
            <a:pPr algn="ctr"/>
            <a:r>
              <a:rPr lang="fr-FR" sz="2800" b="1" dirty="0">
                <a:solidFill>
                  <a:prstClr val="white"/>
                </a:solidFill>
                <a:latin typeface="Book Antiqua" pitchFamily="18" charset="0"/>
              </a:rPr>
              <a:t>De la malédiction d'Eve.</a:t>
            </a:r>
          </a:p>
        </p:txBody>
      </p:sp>
      <p:sp>
        <p:nvSpPr>
          <p:cNvPr id="20" name="ZoneTexte 19">
            <a:hlinkClick r:id="rId2" action="ppaction://hlinksldjump"/>
            <a:extLst>
              <a:ext uri="{FF2B5EF4-FFF2-40B4-BE49-F238E27FC236}">
                <a16:creationId xmlns:a16="http://schemas.microsoft.com/office/drawing/2014/main" id="{673B87CC-2AA8-F48F-BCF8-3E71A9A577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5846876"/>
      </p:ext>
    </p:extLst>
  </p:cSld>
  <p:clrMapOvr>
    <a:overrideClrMapping bg1="lt1" tx1="dk1" bg2="lt2" tx2="dk2" accent1="accent1" accent2="accent2" accent3="accent3" accent4="accent4" accent5="accent5" accent6="accent6" hlink="hlink" folHlink="folHlink"/>
  </p:clrMapOvr>
</p:sld>
</file>

<file path=ppt/slides/slide11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F91A4737-33AF-5C9D-7B4C-D8660F2DC66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E;by</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anerma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nswpi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`pneuma =e=;=u @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t>
            </a:r>
            <a:r>
              <a:rPr lang="fr-FR" sz="2800" dirty="0">
                <a:solidFill>
                  <a:prstClr val="white"/>
                </a:solidFill>
                <a:latin typeface="CS Avva Shenouda" pitchFamily="34" charset="0"/>
              </a:rPr>
              <a:t>`i `e`</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a:t>
            </a:r>
            <a:r>
              <a:rPr lang="fr-FR" sz="2800" dirty="0">
                <a:solidFill>
                  <a:prstClr val="white"/>
                </a:solidFill>
                <a:latin typeface="CS Avva Shenouda" pitchFamily="34" charset="0"/>
              </a:rPr>
              <a:t>`agi`</a:t>
            </a:r>
            <a:r>
              <a:rPr lang="fr-FR" sz="2800" dirty="0" err="1">
                <a:solidFill>
                  <a:prstClr val="white"/>
                </a:solidFill>
                <a:latin typeface="CS Avva Shenouda" pitchFamily="34" charset="0"/>
              </a:rPr>
              <a:t>azin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ومن أجلك أيضاً. </a:t>
            </a:r>
            <a:endParaRPr lang="fr-FR" sz="3300" dirty="0">
              <a:solidFill>
                <a:prstClr val="white"/>
              </a:solidFill>
            </a:endParaRPr>
          </a:p>
          <a:p>
            <a:pPr algn="just" rtl="1"/>
            <a:r>
              <a:rPr lang="ar-EG" sz="3300" dirty="0">
                <a:solidFill>
                  <a:prstClr val="white"/>
                </a:solidFill>
              </a:rPr>
              <a:t>صرنا مسكناً </a:t>
            </a:r>
            <a:endParaRPr lang="fr-FR" sz="3300" dirty="0">
              <a:solidFill>
                <a:prstClr val="white"/>
              </a:solidFill>
            </a:endParaRPr>
          </a:p>
          <a:p>
            <a:pPr algn="just" rtl="1"/>
            <a:r>
              <a:rPr lang="ar-EG" sz="3300" dirty="0">
                <a:solidFill>
                  <a:prstClr val="white"/>
                </a:solidFill>
              </a:rPr>
              <a:t>للروح القدس. </a:t>
            </a:r>
            <a:endParaRPr lang="fr-FR" sz="3300" dirty="0">
              <a:solidFill>
                <a:prstClr val="white"/>
              </a:solidFill>
            </a:endParaRPr>
          </a:p>
          <a:p>
            <a:pPr algn="just" rtl="1"/>
            <a:r>
              <a:rPr lang="ar-EG" sz="3300" dirty="0">
                <a:solidFill>
                  <a:prstClr val="white"/>
                </a:solidFill>
              </a:rPr>
              <a:t>الذي حل عليكِ وقدسك.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Par toi nous sommes devenus</a:t>
            </a:r>
          </a:p>
          <a:p>
            <a:pPr algn="ctr"/>
            <a:r>
              <a:rPr lang="fr-FR" sz="2800" b="1" dirty="0">
                <a:solidFill>
                  <a:prstClr val="white"/>
                </a:solidFill>
                <a:latin typeface="Book Antiqua" pitchFamily="18" charset="0"/>
              </a:rPr>
              <a:t>Une demeure du Saint Esprit</a:t>
            </a:r>
          </a:p>
          <a:p>
            <a:pPr algn="ctr"/>
            <a:r>
              <a:rPr lang="fr-FR" sz="2800" b="1" dirty="0">
                <a:solidFill>
                  <a:prstClr val="white"/>
                </a:solidFill>
                <a:latin typeface="Book Antiqua" pitchFamily="18" charset="0"/>
              </a:rPr>
              <a:t>Lui qui descendit sur toi</a:t>
            </a:r>
          </a:p>
          <a:p>
            <a:pPr algn="ctr"/>
            <a:r>
              <a:rPr lang="fr-FR" sz="2800" b="1" dirty="0">
                <a:solidFill>
                  <a:prstClr val="white"/>
                </a:solidFill>
                <a:latin typeface="Book Antiqua" pitchFamily="18" charset="0"/>
              </a:rPr>
              <a:t>Et qui t'avait sanctifiée</a:t>
            </a:r>
          </a:p>
        </p:txBody>
      </p:sp>
      <p:sp>
        <p:nvSpPr>
          <p:cNvPr id="20" name="ZoneTexte 19">
            <a:hlinkClick r:id="rId2" action="ppaction://hlinksldjump"/>
            <a:extLst>
              <a:ext uri="{FF2B5EF4-FFF2-40B4-BE49-F238E27FC236}">
                <a16:creationId xmlns:a16="http://schemas.microsoft.com/office/drawing/2014/main" id="{0F5ED081-584B-D283-8A6B-58DCDD3EB9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752874"/>
      </p:ext>
    </p:extLst>
  </p:cSld>
  <p:clrMapOvr>
    <a:overrideClrMapping bg1="lt1" tx1="dk1" bg2="lt2" tx2="dk2" accent1="accent1" accent2="accent2" accent3="accent3" accent4="accent4" accent5="accent5" accent6="accent6" hlink="hlink" folHlink="folHlink"/>
  </p:clrMapOvr>
</p:sld>
</file>

<file path=ppt/slides/slide11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9ED5FEF-E8C5-9A9A-FE41-1C59F07FBBD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;y`</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Gabriyl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er,eretizin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err="1">
                <a:solidFill>
                  <a:prstClr val="white"/>
                </a:solidFill>
                <a:latin typeface="CS Avva Shenouda" pitchFamily="34" charset="0"/>
              </a:rPr>
              <a:t>ouoh</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للتى أقرأها. </a:t>
            </a:r>
            <a:endParaRPr lang="fr-FR" sz="3300" dirty="0">
              <a:solidFill>
                <a:prstClr val="white"/>
              </a:solidFill>
            </a:endParaRPr>
          </a:p>
          <a:p>
            <a:pPr algn="just" rtl="1"/>
            <a:r>
              <a:rPr lang="ar-EG" sz="3300" dirty="0">
                <a:solidFill>
                  <a:prstClr val="white"/>
                </a:solidFill>
              </a:rPr>
              <a:t>غبريال السلام قائلا. </a:t>
            </a:r>
            <a:endParaRPr lang="fr-FR" sz="3300" dirty="0">
              <a:solidFill>
                <a:prstClr val="white"/>
              </a:solidFill>
            </a:endParaRPr>
          </a:p>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celle que Gabriel</a:t>
            </a:r>
          </a:p>
          <a:p>
            <a:pPr algn="ctr"/>
            <a:r>
              <a:rPr lang="fr-FR" sz="2800" b="1" dirty="0">
                <a:solidFill>
                  <a:prstClr val="white"/>
                </a:solidFill>
                <a:latin typeface="Book Antiqua" pitchFamily="18" charset="0"/>
              </a:rPr>
              <a:t>A saluée en disant :</a:t>
            </a:r>
          </a:p>
          <a:p>
            <a:pPr algn="ctr"/>
            <a:r>
              <a:rPr lang="fr-FR" sz="2800" b="1" dirty="0">
                <a:solidFill>
                  <a:prstClr val="white"/>
                </a:solidFill>
                <a:latin typeface="Book Antiqua" pitchFamily="18" charset="0"/>
              </a:rPr>
              <a:t>« Salut à toi, pleine de grâce</a:t>
            </a:r>
          </a:p>
          <a:p>
            <a:pPr algn="ctr"/>
            <a:r>
              <a:rPr lang="fr-FR" sz="2800" b="1" dirty="0">
                <a:solidFill>
                  <a:prstClr val="white"/>
                </a:solidFill>
                <a:latin typeface="Book Antiqua" pitchFamily="18" charset="0"/>
              </a:rPr>
              <a:t>Le Seigneur est avec toi. »</a:t>
            </a:r>
          </a:p>
        </p:txBody>
      </p:sp>
      <p:sp>
        <p:nvSpPr>
          <p:cNvPr id="20" name="ZoneTexte 19">
            <a:hlinkClick r:id="rId2" action="ppaction://hlinksldjump"/>
            <a:extLst>
              <a:ext uri="{FF2B5EF4-FFF2-40B4-BE49-F238E27FC236}">
                <a16:creationId xmlns:a16="http://schemas.microsoft.com/office/drawing/2014/main" id="{26316991-09B5-A873-660E-CE92766B6D1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359382"/>
      </p:ext>
    </p:extLst>
  </p:cSld>
  <p:clrMapOvr>
    <a:overrideClrMapping bg1="lt1" tx1="dk1" bg2="lt2" tx2="dk2" accent1="accent1" accent2="accent2" accent3="accent3" accent4="accent4" accent5="accent5" accent6="accent6" hlink="hlink" folHlink="folHlink"/>
  </p:clrMapOvr>
</p:sld>
</file>

<file path=ppt/slides/slide11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7123412B-C027-681F-1E69-787956F467A0}"/>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 `p]ma]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pejin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erboki</a:t>
            </a:r>
            <a:r>
              <a:rPr lang="fr-FR" sz="2800" dirty="0">
                <a:solidFill>
                  <a:prstClr val="white"/>
                </a:solidFill>
                <a:latin typeface="CS Avva Shenouda" pitchFamily="34" charset="0"/>
              </a:rPr>
              <a:t> @ `a `</a:t>
            </a:r>
            <a:r>
              <a:rPr lang="fr-FR" sz="2800" dirty="0" err="1">
                <a:solidFill>
                  <a:prstClr val="white"/>
                </a:solidFill>
                <a:latin typeface="CS Avva Shenouda" pitchFamily="34" charset="0"/>
              </a:rPr>
              <a:t>tparouci</a:t>
            </a:r>
            <a:r>
              <a:rPr lang="fr-FR" sz="2800" dirty="0">
                <a:solidFill>
                  <a:prstClr val="white"/>
                </a:solidFill>
                <a:latin typeface="CS Avva Shenouda" pitchFamily="34" charset="0"/>
              </a:rPr>
              <a:t>`a `</a:t>
            </a:r>
            <a:r>
              <a:rPr lang="fr-FR" sz="2800" dirty="0" err="1">
                <a:solidFill>
                  <a:prstClr val="white"/>
                </a:solidFill>
                <a:latin typeface="CS Avva Shenouda" pitchFamily="34" charset="0"/>
              </a:rPr>
              <a:t>mPisyri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temytra</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لأن مسرة الآب. </a:t>
            </a:r>
            <a:endParaRPr lang="fr-FR" sz="3300" dirty="0">
              <a:solidFill>
                <a:prstClr val="white"/>
              </a:solidFill>
            </a:endParaRPr>
          </a:p>
          <a:p>
            <a:pPr algn="just" rtl="1"/>
            <a:r>
              <a:rPr lang="ar-EG" sz="3300" dirty="0">
                <a:solidFill>
                  <a:prstClr val="white"/>
                </a:solidFill>
              </a:rPr>
              <a:t>كانت فى حبلك. </a:t>
            </a:r>
            <a:endParaRPr lang="fr-FR" sz="3300" dirty="0">
              <a:solidFill>
                <a:prstClr val="white"/>
              </a:solidFill>
            </a:endParaRPr>
          </a:p>
          <a:p>
            <a:pPr algn="just" rtl="1"/>
            <a:r>
              <a:rPr lang="ar-EG" sz="3300" dirty="0">
                <a:solidFill>
                  <a:prstClr val="white"/>
                </a:solidFill>
              </a:rPr>
              <a:t>وظهور الابن. </a:t>
            </a:r>
            <a:endParaRPr lang="fr-FR" sz="3300" dirty="0">
              <a:solidFill>
                <a:prstClr val="white"/>
              </a:solidFill>
            </a:endParaRPr>
          </a:p>
          <a:p>
            <a:pPr algn="just" rtl="1"/>
            <a:r>
              <a:rPr lang="ar-EG" sz="3300" dirty="0">
                <a:solidFill>
                  <a:prstClr val="white"/>
                </a:solidFill>
              </a:rPr>
              <a:t>كان فى أحشائك.</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Car il avait plu au Père</a:t>
            </a:r>
          </a:p>
          <a:p>
            <a:pPr algn="ctr"/>
            <a:r>
              <a:rPr lang="fr-FR" sz="2800" b="1" dirty="0">
                <a:solidFill>
                  <a:prstClr val="white"/>
                </a:solidFill>
                <a:latin typeface="Book Antiqua" pitchFamily="18" charset="0"/>
              </a:rPr>
              <a:t>Que tu </a:t>
            </a:r>
            <a:r>
              <a:rPr lang="fr-FR" sz="2800" b="1" dirty="0" err="1">
                <a:solidFill>
                  <a:prstClr val="white"/>
                </a:solidFill>
                <a:latin typeface="Book Antiqua" pitchFamily="18" charset="0"/>
              </a:rPr>
              <a:t>fûs</a:t>
            </a:r>
            <a:r>
              <a:rPr lang="fr-FR" sz="2800" b="1" dirty="0">
                <a:solidFill>
                  <a:prstClr val="white"/>
                </a:solidFill>
                <a:latin typeface="Book Antiqua" pitchFamily="18" charset="0"/>
              </a:rPr>
              <a:t> enceinte, Marie</a:t>
            </a:r>
          </a:p>
          <a:p>
            <a:pPr algn="ctr"/>
            <a:r>
              <a:rPr lang="fr-FR" sz="2800" b="1" dirty="0">
                <a:solidFill>
                  <a:prstClr val="white"/>
                </a:solidFill>
                <a:latin typeface="Book Antiqua" pitchFamily="18" charset="0"/>
              </a:rPr>
              <a:t>Et la manifestation</a:t>
            </a:r>
          </a:p>
          <a:p>
            <a:pPr algn="ctr"/>
            <a:r>
              <a:rPr lang="fr-FR" sz="2800" b="1" dirty="0">
                <a:solidFill>
                  <a:prstClr val="white"/>
                </a:solidFill>
                <a:latin typeface="Book Antiqua" pitchFamily="18" charset="0"/>
              </a:rPr>
              <a:t>Du Fils fut dans tes entrailles</a:t>
            </a:r>
          </a:p>
        </p:txBody>
      </p:sp>
      <p:sp>
        <p:nvSpPr>
          <p:cNvPr id="20" name="ZoneTexte 19">
            <a:hlinkClick r:id="rId2" action="ppaction://hlinksldjump"/>
            <a:extLst>
              <a:ext uri="{FF2B5EF4-FFF2-40B4-BE49-F238E27FC236}">
                <a16:creationId xmlns:a16="http://schemas.microsoft.com/office/drawing/2014/main" id="{B938E313-49CC-E254-D404-E94D42736F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6528253"/>
      </p:ext>
    </p:extLst>
  </p:cSld>
  <p:clrMapOvr>
    <a:overrideClrMapping bg1="lt1" tx1="dk1" bg2="lt2" tx2="dk2" accent1="accent1" accent2="accent2" accent3="accent3" accent4="accent4" accent5="accent5" accent6="accent6" hlink="hlink" folHlink="folHlink"/>
  </p:clrMapOvr>
</p:sld>
</file>

<file path=ppt/slides/slide11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17E64049-68D5-EF64-B616-EA999087D0E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 Pi`pneuma =e=;=u @ </a:t>
            </a:r>
            <a:r>
              <a:rPr lang="fr-FR" sz="2800" dirty="0" err="1">
                <a:solidFill>
                  <a:prstClr val="white"/>
                </a:solidFill>
                <a:latin typeface="CS Avva Shenouda" pitchFamily="34" charset="0"/>
              </a:rPr>
              <a:t>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te'u,y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pecwma</a:t>
            </a:r>
            <a:r>
              <a:rPr lang="fr-FR" sz="2800" dirty="0">
                <a:solidFill>
                  <a:prstClr val="white"/>
                </a:solidFill>
                <a:latin typeface="CS Avva Shenouda" pitchFamily="34" charset="0"/>
              </a:rPr>
              <a:t> @ `w Mari`a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ملأ كل موضع منكِ. </a:t>
            </a:r>
            <a:endParaRPr lang="fr-FR" sz="3300" dirty="0">
              <a:solidFill>
                <a:prstClr val="white"/>
              </a:solidFill>
            </a:endParaRPr>
          </a:p>
          <a:p>
            <a:pPr algn="just" rtl="1"/>
            <a:r>
              <a:rPr lang="ar-EG" sz="3300" dirty="0">
                <a:solidFill>
                  <a:prstClr val="white"/>
                </a:solidFill>
              </a:rPr>
              <a:t>نفسك وجسدك. </a:t>
            </a:r>
            <a:endParaRPr lang="fr-FR" sz="3300" dirty="0">
              <a:solidFill>
                <a:prstClr val="white"/>
              </a:solidFill>
            </a:endParaRPr>
          </a:p>
          <a:p>
            <a:pPr algn="just" rtl="1"/>
            <a:r>
              <a:rPr lang="ar-EG" sz="3300" dirty="0">
                <a:solidFill>
                  <a:prstClr val="white"/>
                </a:solidFill>
              </a:rPr>
              <a:t>يا مريم أم الله.</a:t>
            </a:r>
            <a:endParaRPr lang="fr-FR" sz="3300" dirty="0">
              <a:solidFill>
                <a:prstClr val="white"/>
              </a:solidFill>
            </a:endParaRPr>
          </a:p>
        </p:txBody>
      </p:sp>
      <p:sp>
        <p:nvSpPr>
          <p:cNvPr id="12" name="Rectangle 11"/>
          <p:cNvSpPr/>
          <p:nvPr/>
        </p:nvSpPr>
        <p:spPr>
          <a:xfrm>
            <a:off x="1763688" y="2844100"/>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L’Esprit Saint avait rempli</a:t>
            </a:r>
          </a:p>
          <a:p>
            <a:pPr algn="ctr"/>
            <a:r>
              <a:rPr lang="fr-FR" sz="2800" b="1" dirty="0">
                <a:solidFill>
                  <a:prstClr val="white"/>
                </a:solidFill>
                <a:latin typeface="Book Antiqua" pitchFamily="18" charset="0"/>
              </a:rPr>
              <a:t>Toute part en toi, Marie</a:t>
            </a:r>
          </a:p>
          <a:p>
            <a:pPr algn="ctr"/>
            <a:r>
              <a:rPr lang="fr-FR" sz="2800" b="1" dirty="0">
                <a:solidFill>
                  <a:prstClr val="white"/>
                </a:solidFill>
                <a:latin typeface="Book Antiqua" pitchFamily="18" charset="0"/>
              </a:rPr>
              <a:t>Toute ton âme et tout ton corps</a:t>
            </a:r>
          </a:p>
          <a:p>
            <a:pPr algn="ctr"/>
            <a:r>
              <a:rPr lang="fr-FR" sz="2800" b="1" dirty="0">
                <a:solidFill>
                  <a:prstClr val="white"/>
                </a:solidFill>
                <a:latin typeface="Book Antiqua" pitchFamily="18" charset="0"/>
              </a:rPr>
              <a:t>Ô Marie, Mère de Dieu</a:t>
            </a:r>
          </a:p>
        </p:txBody>
      </p:sp>
      <p:sp>
        <p:nvSpPr>
          <p:cNvPr id="20" name="ZoneTexte 19">
            <a:hlinkClick r:id="rId2" action="ppaction://hlinksldjump"/>
            <a:extLst>
              <a:ext uri="{FF2B5EF4-FFF2-40B4-BE49-F238E27FC236}">
                <a16:creationId xmlns:a16="http://schemas.microsoft.com/office/drawing/2014/main" id="{1FDABEDA-4440-A8F2-6B98-3DA26AA516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5274905"/>
      </p:ext>
    </p:extLst>
  </p:cSld>
  <p:clrMapOvr>
    <a:overrideClrMapping bg1="lt1" tx1="dk1" bg2="lt2" tx2="dk2" accent1="accent1" accent2="accent2" accent3="accent3" accent4="accent4" accent5="accent5" accent6="accent6" hlink="hlink" folHlink="folHlink"/>
  </p:clrMapOvr>
</p:sld>
</file>

<file path=ppt/slides/slide11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FC019D1-3B24-100D-9EBC-ACEA2D5039A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tenersai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ousai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pneumatikon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provytikon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a:solidFill>
                  <a:prstClr val="white"/>
                </a:solidFill>
                <a:latin typeface="CS Avva Shenouda" pitchFamily="34" charset="0"/>
              </a:rPr>
              <a:t>nem `pouro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لأجل هذا نعيد نحن أيضًا. </a:t>
            </a:r>
            <a:endParaRPr lang="fr-FR" sz="3300" dirty="0">
              <a:solidFill>
                <a:prstClr val="white"/>
              </a:solidFill>
            </a:endParaRPr>
          </a:p>
          <a:p>
            <a:pPr algn="just" rtl="1"/>
            <a:r>
              <a:rPr lang="ar-EG" sz="3300" dirty="0">
                <a:solidFill>
                  <a:prstClr val="white"/>
                </a:solidFill>
              </a:rPr>
              <a:t>عيداً روحياً. </a:t>
            </a:r>
            <a:endParaRPr lang="fr-FR" sz="3300" dirty="0">
              <a:solidFill>
                <a:prstClr val="white"/>
              </a:solidFill>
            </a:endParaRPr>
          </a:p>
          <a:p>
            <a:pPr algn="just" rtl="1"/>
            <a:r>
              <a:rPr lang="ar-EG" sz="3300" dirty="0">
                <a:solidFill>
                  <a:prstClr val="white"/>
                </a:solidFill>
              </a:rPr>
              <a:t>ونبويًا معاً. </a:t>
            </a:r>
            <a:endParaRPr lang="fr-FR" sz="3300" dirty="0">
              <a:solidFill>
                <a:prstClr val="white"/>
              </a:solidFill>
            </a:endParaRPr>
          </a:p>
          <a:p>
            <a:pPr algn="just" rtl="1"/>
            <a:r>
              <a:rPr lang="ar-EG" sz="3300" dirty="0">
                <a:solidFill>
                  <a:prstClr val="white"/>
                </a:solidFill>
              </a:rPr>
              <a:t>صارخين مع الملك داود.</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Pour cela, nous tous aussi</a:t>
            </a:r>
          </a:p>
          <a:p>
            <a:pPr algn="ctr"/>
            <a:r>
              <a:rPr lang="fr-FR" sz="2800" b="1" dirty="0">
                <a:solidFill>
                  <a:prstClr val="white"/>
                </a:solidFill>
                <a:latin typeface="Book Antiqua" pitchFamily="18" charset="0"/>
              </a:rPr>
              <a:t>Nous fêtons cette occasion</a:t>
            </a:r>
          </a:p>
          <a:p>
            <a:pPr algn="ctr"/>
            <a:r>
              <a:rPr lang="fr-FR" sz="2800" b="1" dirty="0">
                <a:solidFill>
                  <a:prstClr val="white"/>
                </a:solidFill>
                <a:latin typeface="Book Antiqua" pitchFamily="18" charset="0"/>
              </a:rPr>
              <a:t>Prophétique, spirituelle</a:t>
            </a:r>
          </a:p>
          <a:p>
            <a:pPr algn="ctr"/>
            <a:r>
              <a:rPr lang="fr-FR" sz="2800" b="1" dirty="0">
                <a:solidFill>
                  <a:prstClr val="white"/>
                </a:solidFill>
                <a:latin typeface="Book Antiqua" pitchFamily="18" charset="0"/>
              </a:rPr>
              <a:t>En criant avec David</a:t>
            </a:r>
          </a:p>
        </p:txBody>
      </p:sp>
      <p:sp>
        <p:nvSpPr>
          <p:cNvPr id="20" name="ZoneTexte 19">
            <a:hlinkClick r:id="rId2" action="ppaction://hlinksldjump"/>
            <a:extLst>
              <a:ext uri="{FF2B5EF4-FFF2-40B4-BE49-F238E27FC236}">
                <a16:creationId xmlns:a16="http://schemas.microsoft.com/office/drawing/2014/main" id="{87127AB0-FC9C-9252-83DE-ABCF6269A7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8114935"/>
      </p:ext>
    </p:extLst>
  </p:cSld>
  <p:clrMapOvr>
    <a:overrideClrMapping bg1="lt1" tx1="dk1" bg2="lt2" tx2="dk2" accent1="accent1" accent2="accent2" accent3="accent3" accent4="accent4" accent5="accent5" accent6="accent6" hlink="hlink" folHlink="folHlink"/>
  </p:clrMapOvr>
</p:sld>
</file>

<file path=ppt/slides/slide11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E09EC995-D6F1-AA6F-FBD9-434D7F7BBFBE}"/>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A19BCBAA-CAE9-755A-2B27-B217440BB7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err="1">
                <a:solidFill>
                  <a:prstClr val="white"/>
                </a:solidFill>
                <a:latin typeface="CS Avva Shenouda" pitchFamily="34" charset="0"/>
              </a:rPr>
              <a:t>twnk</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epek`mton</a:t>
            </a:r>
            <a:r>
              <a:rPr lang="fr-FR" sz="2800" dirty="0">
                <a:solidFill>
                  <a:prstClr val="white"/>
                </a:solidFill>
                <a:latin typeface="CS Avva Shenouda" pitchFamily="34" charset="0"/>
              </a:rPr>
              <a:t> </a:t>
            </a:r>
            <a:r>
              <a:rPr lang="fr-FR" sz="2800">
                <a:solidFill>
                  <a:prstClr val="white"/>
                </a:solidFill>
                <a:latin typeface="CS Avva Shenouda" pitchFamily="34" charset="0"/>
              </a:rPr>
              <a:t>@ `N</a:t>
            </a:r>
            <a:r>
              <a:rPr lang="fr-FR" sz="2800" dirty="0" err="1">
                <a:solidFill>
                  <a:prstClr val="white"/>
                </a:solidFill>
                <a:latin typeface="CS Avva Shenouda" pitchFamily="34" charset="0"/>
              </a:rPr>
              <a:t>;ok</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kibwtoc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=e=;=u `</a:t>
            </a:r>
            <a:r>
              <a:rPr lang="fr-FR" sz="2800" dirty="0" err="1">
                <a:solidFill>
                  <a:prstClr val="white"/>
                </a:solidFill>
                <a:latin typeface="CS Avva Shenouda" pitchFamily="34" charset="0"/>
              </a:rPr>
              <a:t>ntak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te `w Mari`a.</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قائلين "قم يا رب</a:t>
            </a:r>
            <a:endParaRPr lang="fr-FR" sz="3300" dirty="0">
              <a:solidFill>
                <a:prstClr val="white"/>
              </a:solidFill>
            </a:endParaRPr>
          </a:p>
          <a:p>
            <a:pPr algn="just" rtl="1"/>
            <a:r>
              <a:rPr lang="ar-EG" sz="3300" dirty="0">
                <a:solidFill>
                  <a:prstClr val="white"/>
                </a:solidFill>
              </a:rPr>
              <a:t>إلى راحتك</a:t>
            </a:r>
            <a:endParaRPr lang="fr-FR" sz="3300" dirty="0">
              <a:solidFill>
                <a:prstClr val="white"/>
              </a:solidFill>
            </a:endParaRPr>
          </a:p>
          <a:p>
            <a:pPr algn="just" rtl="1"/>
            <a:r>
              <a:rPr lang="ar-EG" sz="3300" dirty="0">
                <a:solidFill>
                  <a:prstClr val="white"/>
                </a:solidFill>
              </a:rPr>
              <a:t>أنتَ وتابوت قدسك" </a:t>
            </a:r>
            <a:endParaRPr lang="fr-FR" sz="3300" dirty="0">
              <a:solidFill>
                <a:prstClr val="white"/>
              </a:solidFill>
            </a:endParaRPr>
          </a:p>
          <a:p>
            <a:pPr algn="just" rtl="1"/>
            <a:r>
              <a:rPr lang="ar-EG" sz="3300" dirty="0">
                <a:solidFill>
                  <a:prstClr val="white"/>
                </a:solidFill>
              </a:rPr>
              <a:t>الذى هو أنتِ يا مريم.</a:t>
            </a:r>
            <a:endParaRPr lang="fr-FR" sz="3300" dirty="0">
              <a:solidFill>
                <a:prstClr val="white"/>
              </a:solidFill>
            </a:endParaRPr>
          </a:p>
        </p:txBody>
      </p:sp>
      <p:sp>
        <p:nvSpPr>
          <p:cNvPr id="12" name="Rectangle 11"/>
          <p:cNvSpPr/>
          <p:nvPr/>
        </p:nvSpPr>
        <p:spPr>
          <a:xfrm>
            <a:off x="1385646" y="2859782"/>
            <a:ext cx="6264696" cy="1815882"/>
          </a:xfrm>
          <a:prstGeom prst="rect">
            <a:avLst/>
          </a:prstGeom>
        </p:spPr>
        <p:txBody>
          <a:bodyPr wrap="square">
            <a:spAutoFit/>
          </a:bodyPr>
          <a:lstStyle/>
          <a:p>
            <a:pPr algn="ctr"/>
            <a:r>
              <a:rPr lang="fr-FR" sz="2800" b="1" dirty="0">
                <a:solidFill>
                  <a:prstClr val="white"/>
                </a:solidFill>
                <a:latin typeface="Book Antiqua" pitchFamily="18" charset="0"/>
              </a:rPr>
              <a:t>Disant : "Lève-Toi Seigneur</a:t>
            </a:r>
          </a:p>
          <a:p>
            <a:pPr algn="ctr"/>
            <a:r>
              <a:rPr lang="fr-FR" sz="2800" b="1" dirty="0">
                <a:solidFill>
                  <a:prstClr val="white"/>
                </a:solidFill>
                <a:latin typeface="Book Antiqua" pitchFamily="18" charset="0"/>
              </a:rPr>
              <a:t>Vers le lieu de Ton repos</a:t>
            </a:r>
          </a:p>
          <a:p>
            <a:pPr algn="ctr"/>
            <a:r>
              <a:rPr lang="fr-FR" sz="2800" b="1" dirty="0">
                <a:solidFill>
                  <a:prstClr val="white"/>
                </a:solidFill>
                <a:latin typeface="Book Antiqua" pitchFamily="18" charset="0"/>
              </a:rPr>
              <a:t>Toi et l'arche de Ta demeure,"</a:t>
            </a:r>
          </a:p>
          <a:p>
            <a:pPr algn="ctr"/>
            <a:r>
              <a:rPr lang="fr-FR" sz="2800" b="1" dirty="0">
                <a:solidFill>
                  <a:prstClr val="white"/>
                </a:solidFill>
                <a:latin typeface="Book Antiqua" pitchFamily="18" charset="0"/>
              </a:rPr>
              <a:t>L’Arche c’était toi, Marie</a:t>
            </a:r>
          </a:p>
        </p:txBody>
      </p:sp>
    </p:spTree>
    <p:extLst>
      <p:ext uri="{BB962C8B-B14F-4D97-AF65-F5344CB8AC3E}">
        <p14:creationId xmlns:p14="http://schemas.microsoft.com/office/powerpoint/2010/main" val="2625816276"/>
      </p:ext>
    </p:extLst>
  </p:cSld>
  <p:clrMapOvr>
    <a:overrideClrMapping bg1="lt1" tx1="dk1" bg2="lt2" tx2="dk2" accent1="accent1" accent2="accent2" accent3="accent3" accent4="accent4" accent5="accent5" accent6="accent6" hlink="hlink" folHlink="folHlink"/>
  </p:clrMapOvr>
</p:sld>
</file>

<file path=ppt/slides/slide11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hlinkClick r:id="rId2" action="ppaction://hlinksldjump"/>
            <a:extLst>
              <a:ext uri="{FF2B5EF4-FFF2-40B4-BE49-F238E27FC236}">
                <a16:creationId xmlns:a16="http://schemas.microsoft.com/office/drawing/2014/main" id="{80DCE223-15C6-AFC1-9E37-D8E3FAB6F539}"/>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3" name="ZoneTexte 2">
            <a:extLst>
              <a:ext uri="{FF2B5EF4-FFF2-40B4-BE49-F238E27FC236}">
                <a16:creationId xmlns:a16="http://schemas.microsoft.com/office/drawing/2014/main" id="{8771262C-66C7-8D86-042F-6A816A8A2558}"/>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9E36E263-7368-A991-292A-B25A0E1C6FDE}"/>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Ouwnh</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ebol</a:t>
            </a:r>
            <a:r>
              <a:rPr lang="fr-FR" sz="1200" dirty="0">
                <a:solidFill>
                  <a:prstClr val="white"/>
                </a:solidFill>
                <a:latin typeface="CS Avva Shenouda" pitchFamily="34" charset="0"/>
              </a:rPr>
              <a:t> </a:t>
            </a:r>
            <a:r>
              <a:rPr lang="fr-FR" sz="1200" dirty="0">
                <a:solidFill>
                  <a:prstClr val="white"/>
                </a:solidFill>
                <a:latin typeface="Book Antiqua" pitchFamily="18" charset="0"/>
              </a:rPr>
              <a:t>- 2</a:t>
            </a:r>
            <a:r>
              <a:rPr lang="fr-FR" sz="1200" baseline="30000" dirty="0">
                <a:solidFill>
                  <a:prstClr val="white"/>
                </a:solidFill>
                <a:latin typeface="Book Antiqua" pitchFamily="18" charset="0"/>
              </a:rPr>
              <a:t>nd</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5" name="ZoneTexte 4">
            <a:hlinkClick r:id="rId2" action="ppaction://hlinksldjump"/>
            <a:extLst>
              <a:ext uri="{FF2B5EF4-FFF2-40B4-BE49-F238E27FC236}">
                <a16:creationId xmlns:a16="http://schemas.microsoft.com/office/drawing/2014/main" id="{BCDD0F97-4AAA-63D6-B88C-B8ECD50D2DC6}"/>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6" name="ZoneTexte 5">
            <a:extLst>
              <a:ext uri="{FF2B5EF4-FFF2-40B4-BE49-F238E27FC236}">
                <a16:creationId xmlns:a16="http://schemas.microsoft.com/office/drawing/2014/main" id="{6E9926BA-CB95-0FC3-F69C-D0E1A16A5361}"/>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Q</a:t>
            </a:r>
            <a:r>
              <a:rPr lang="fr-FR" sz="1200" dirty="0" err="1">
                <a:solidFill>
                  <a:prstClr val="white"/>
                </a:solidFill>
                <a:latin typeface="Avva_Marcos" pitchFamily="82" charset="0"/>
              </a:rPr>
              <a:t>enen</a:t>
            </a:r>
            <a:r>
              <a:rPr lang="fr-FR" sz="1200" dirty="0" err="1">
                <a:solidFill>
                  <a:prstClr val="white"/>
                </a:solidFill>
                <a:latin typeface="CS Avva Shenouda" pitchFamily="34" charset="0"/>
              </a:rPr>
              <a:t>en</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ouswt</a:t>
            </a:r>
            <a:r>
              <a:rPr lang="fr-FR" sz="1200" dirty="0">
                <a:solidFill>
                  <a:prstClr val="white"/>
                </a:solidFill>
                <a:latin typeface="CS Avva Shenouda" pitchFamily="34" charset="0"/>
              </a:rPr>
              <a:t> </a:t>
            </a:r>
            <a:r>
              <a:rPr lang="fr-FR" sz="1200" dirty="0">
                <a:solidFill>
                  <a:prstClr val="white"/>
                </a:solidFill>
                <a:latin typeface="Book Antiqua" pitchFamily="18" charset="0"/>
              </a:rPr>
              <a:t>- </a:t>
            </a:r>
            <a:r>
              <a:rPr lang="fr-FR" sz="1200" dirty="0" err="1">
                <a:solidFill>
                  <a:prstClr val="white"/>
                </a:solidFill>
                <a:latin typeface="Book Antiqua" pitchFamily="18" charset="0"/>
              </a:rPr>
              <a:t>Lobsh</a:t>
            </a:r>
            <a:r>
              <a:rPr lang="fr-FR" sz="1200" dirty="0">
                <a:solidFill>
                  <a:prstClr val="white"/>
                </a:solidFill>
                <a:latin typeface="Book Antiqua" pitchFamily="18" charset="0"/>
              </a:rPr>
              <a:t> du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58EFB147-BEE0-C164-7F5A-1F7C78527688}"/>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5" name="ZoneTexte 14">
            <a:extLst>
              <a:ext uri="{FF2B5EF4-FFF2-40B4-BE49-F238E27FC236}">
                <a16:creationId xmlns:a16="http://schemas.microsoft.com/office/drawing/2014/main" id="{5E3B121C-E37D-6382-0E6D-B416A2DE16E9}"/>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Tote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afhwc</a:t>
            </a:r>
            <a:r>
              <a:rPr lang="fr-FR" sz="1200" dirty="0">
                <a:solidFill>
                  <a:prstClr val="white"/>
                </a:solidFill>
                <a:latin typeface="CS Avva Shenouda" pitchFamily="34" charset="0"/>
              </a:rPr>
              <a:t> </a:t>
            </a:r>
            <a:r>
              <a:rPr lang="fr-FR" sz="1200" dirty="0">
                <a:solidFill>
                  <a:prstClr val="white"/>
                </a:solidFill>
                <a:latin typeface="Book Antiqua" pitchFamily="18" charset="0"/>
              </a:rPr>
              <a:t>- 1</a:t>
            </a:r>
            <a:r>
              <a:rPr lang="fr-FR" sz="1200" baseline="30000" dirty="0">
                <a:solidFill>
                  <a:prstClr val="white"/>
                </a:solidFill>
                <a:latin typeface="Book Antiqua" pitchFamily="18" charset="0"/>
              </a:rPr>
              <a:t>er</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90F4207-CE34-66AE-1EDB-226130870727}"/>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7" name="ZoneTexte 16">
            <a:extLst>
              <a:ext uri="{FF2B5EF4-FFF2-40B4-BE49-F238E27FC236}">
                <a16:creationId xmlns:a16="http://schemas.microsoft.com/office/drawing/2014/main" id="{17C38985-D171-CADE-342E-B9A6F32327C7}"/>
              </a:ext>
            </a:extLst>
          </p:cNvPr>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CS Avva Shenouda" pitchFamily="34" charset="0"/>
              </a:rPr>
              <a:t>Tennau</a:t>
            </a:r>
            <a:r>
              <a:rPr lang="fr-FR" sz="1200" dirty="0">
                <a:solidFill>
                  <a:prstClr val="white"/>
                </a:solidFill>
                <a:latin typeface="CS Avva Shenouda" pitchFamily="34" charset="0"/>
              </a:rPr>
              <a:t> </a:t>
            </a:r>
            <a:r>
              <a:rPr lang="fr-FR" sz="1200" dirty="0">
                <a:solidFill>
                  <a:prstClr val="white"/>
                </a:solidFill>
                <a:latin typeface="Book Antiqua" pitchFamily="18" charset="0"/>
              </a:rPr>
              <a:t>- Hymne à la Sainte Résurrection</a:t>
            </a:r>
          </a:p>
        </p:txBody>
      </p:sp>
      <p:sp>
        <p:nvSpPr>
          <p:cNvPr id="18" name="ZoneTexte 17">
            <a:hlinkClick r:id="rId2" action="ppaction://hlinksldjump"/>
            <a:extLst>
              <a:ext uri="{FF2B5EF4-FFF2-40B4-BE49-F238E27FC236}">
                <a16:creationId xmlns:a16="http://schemas.microsoft.com/office/drawing/2014/main" id="{DB7B121D-DE9C-70D6-A813-ED2B4B5C0DFB}"/>
              </a:ext>
            </a:extLst>
          </p:cNvPr>
          <p:cNvSpPr txBox="1"/>
          <p:nvPr/>
        </p:nvSpPr>
        <p:spPr>
          <a:xfrm>
            <a:off x="1169622"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9" name="ZoneTexte 18">
            <a:extLst>
              <a:ext uri="{FF2B5EF4-FFF2-40B4-BE49-F238E27FC236}">
                <a16:creationId xmlns:a16="http://schemas.microsoft.com/office/drawing/2014/main" id="{7FDCAE5A-E884-4618-EF8B-8F76B9827F5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47C828B9-88A7-932B-B522-46F2A873EE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الأمينة.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12" name="Rectangle 11"/>
          <p:cNvSpPr/>
          <p:nvPr/>
        </p:nvSpPr>
        <p:spPr>
          <a:xfrm>
            <a:off x="336172" y="2931790"/>
            <a:ext cx="8484300"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Tree>
    <p:extLst>
      <p:ext uri="{BB962C8B-B14F-4D97-AF65-F5344CB8AC3E}">
        <p14:creationId xmlns:p14="http://schemas.microsoft.com/office/powerpoint/2010/main" val="1323331337"/>
      </p:ext>
    </p:extLst>
  </p:cSld>
  <p:clrMapOvr>
    <a:overrideClrMapping bg1="lt1" tx1="dk1" bg2="lt2" tx2="dk2" accent1="accent1" accent2="accent2" accent3="accent3" accent4="accent4" accent5="accent5" accent6="accent6" hlink="hlink" folHlink="folHlink"/>
  </p:clrMapOvr>
</p:sld>
</file>

<file path=ppt/slides/slide11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7" name="ZoneTexte 16">
            <a:extLst>
              <a:ext uri="{FF2B5EF4-FFF2-40B4-BE49-F238E27FC236}">
                <a16:creationId xmlns:a16="http://schemas.microsoft.com/office/drawing/2014/main" id="{2AC0A6CD-5159-E101-41A3-60398888F22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Pilwbs</a:t>
            </a:r>
            <a:r>
              <a:rPr lang="fr-FR" sz="3750" dirty="0">
                <a:solidFill>
                  <a:prstClr val="white"/>
                </a:solidFill>
                <a:latin typeface="CS Avva Shenouda" pitchFamily="34" charset="0"/>
              </a:rPr>
              <a:t> </a:t>
            </a:r>
            <a:r>
              <a:rPr lang="fr-FR" sz="3750" dirty="0" err="1">
                <a:solidFill>
                  <a:prstClr val="white"/>
                </a:solidFill>
                <a:latin typeface="CS Avva Shenouda" pitchFamily="34" charset="0"/>
              </a:rPr>
              <a:t>Batoc</a:t>
            </a:r>
            <a:endParaRPr lang="fr-FR" sz="3750" dirty="0">
              <a:solidFill>
                <a:prstClr val="white"/>
              </a:solidFill>
              <a:latin typeface="CS Avva Shenouda" pitchFamily="34" charset="0"/>
            </a:endParaRPr>
          </a:p>
        </p:txBody>
      </p:sp>
      <p:sp>
        <p:nvSpPr>
          <p:cNvPr id="7" name="Rectangle 6"/>
          <p:cNvSpPr/>
          <p:nvPr/>
        </p:nvSpPr>
        <p:spPr>
          <a:xfrm>
            <a:off x="1143000" y="1815666"/>
            <a:ext cx="6858000" cy="1338828"/>
          </a:xfrm>
          <a:prstGeom prst="rect">
            <a:avLst/>
          </a:prstGeom>
        </p:spPr>
        <p:txBody>
          <a:bodyPr wrap="square">
            <a:spAutoFit/>
          </a:bodyPr>
          <a:lstStyle/>
          <a:p>
            <a:pPr algn="ctr"/>
            <a:r>
              <a:rPr lang="fr-FR" sz="4050" b="1" dirty="0">
                <a:solidFill>
                  <a:prstClr val="white"/>
                </a:solidFill>
                <a:latin typeface="Book Antiqua" pitchFamily="18" charset="0"/>
              </a:rPr>
              <a:t>2</a:t>
            </a:r>
            <a:r>
              <a:rPr lang="fr-FR" sz="4050" b="1" baseline="30000" dirty="0">
                <a:solidFill>
                  <a:prstClr val="white"/>
                </a:solidFill>
                <a:latin typeface="Book Antiqua" pitchFamily="18" charset="0"/>
              </a:rPr>
              <a:t>ème</a:t>
            </a:r>
            <a:r>
              <a:rPr lang="fr-FR" sz="4050" b="1" dirty="0">
                <a:solidFill>
                  <a:prstClr val="white"/>
                </a:solidFill>
                <a:latin typeface="Book Antiqua" pitchFamily="18" charset="0"/>
              </a:rPr>
              <a:t> explication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pour la théotokie du samedi</a:t>
            </a:r>
          </a:p>
        </p:txBody>
      </p:sp>
      <p:sp>
        <p:nvSpPr>
          <p:cNvPr id="18" name="ZoneTexte 17">
            <a:hlinkClick r:id="rId2" action="ppaction://hlinksldjump"/>
            <a:extLst>
              <a:ext uri="{FF2B5EF4-FFF2-40B4-BE49-F238E27FC236}">
                <a16:creationId xmlns:a16="http://schemas.microsoft.com/office/drawing/2014/main" id="{C4AB43F5-6BF0-E9EE-99AE-EA30F614B3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2396927"/>
      </p:ext>
    </p:extLst>
  </p:cSld>
  <p:clrMapOvr>
    <a:overrideClrMapping bg1="lt1" tx1="dk1" bg2="lt2" tx2="dk2" accent1="accent1" accent2="accent2" accent3="accent3" accent4="accent4" accent5="accent5" accent6="accent6" hlink="hlink" folHlink="folHlink"/>
  </p:clrMapOvr>
</p:sld>
</file>

<file path=ppt/slides/slide11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E9DF4ABB-85E3-DCB4-5840-DF2ED41D699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ckyny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na;mounk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njij</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للممتلئة نعمة.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a:solidFill>
                  <a:prstClr val="white"/>
                </a:solidFill>
              </a:rPr>
              <a:t>القبة غير المصنوعة. </a:t>
            </a:r>
            <a:endParaRPr lang="fr-FR" sz="3300" dirty="0">
              <a:solidFill>
                <a:prstClr val="white"/>
              </a:solidFill>
            </a:endParaRPr>
          </a:p>
          <a:p>
            <a:pPr algn="just" rtl="1"/>
            <a:r>
              <a:rPr lang="ar-EG" sz="3300" dirty="0" err="1">
                <a:solidFill>
                  <a:prstClr val="white"/>
                </a:solidFill>
              </a:rPr>
              <a:t>بالأيدى</a:t>
            </a:r>
            <a:r>
              <a:rPr lang="ar-EG" sz="3300" dirty="0">
                <a:solidFill>
                  <a:prstClr val="white"/>
                </a:solidFill>
              </a:rPr>
              <a:t> كنز البر.</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Toi la Vierge sans souillure</a:t>
            </a:r>
          </a:p>
          <a:p>
            <a:pPr algn="ctr"/>
            <a:r>
              <a:rPr lang="fr-FR" sz="2800" b="1" dirty="0">
                <a:solidFill>
                  <a:prstClr val="white"/>
                </a:solidFill>
                <a:latin typeface="Book Antiqua" pitchFamily="18" charset="0"/>
              </a:rPr>
              <a:t>Tente qu’aucune main ne fit</a:t>
            </a:r>
          </a:p>
          <a:p>
            <a:pPr algn="ctr"/>
            <a:r>
              <a:rPr lang="fr-FR" sz="2800" b="1" dirty="0">
                <a:solidFill>
                  <a:prstClr val="white"/>
                </a:solidFill>
                <a:latin typeface="Book Antiqua" pitchFamily="18" charset="0"/>
              </a:rPr>
              <a:t>Et trésor de la justice</a:t>
            </a:r>
          </a:p>
        </p:txBody>
      </p:sp>
      <p:sp>
        <p:nvSpPr>
          <p:cNvPr id="20" name="ZoneTexte 19">
            <a:hlinkClick r:id="rId2" action="ppaction://hlinksldjump"/>
            <a:extLst>
              <a:ext uri="{FF2B5EF4-FFF2-40B4-BE49-F238E27FC236}">
                <a16:creationId xmlns:a16="http://schemas.microsoft.com/office/drawing/2014/main" id="{DDBE500E-FACC-49C9-B402-F5C1557BCD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0976007"/>
      </p:ext>
    </p:extLst>
  </p:cSld>
  <p:clrMapOvr>
    <a:overrideClrMapping bg1="lt1" tx1="dk1" bg2="lt2" tx2="dk2" accent1="accent1" accent2="accent2" accent3="accent3" accent4="accent4" accent5="accent5" accent6="accent6" hlink="hlink" folHlink="folHlink"/>
  </p:clrMapOvr>
</p:sld>
</file>

<file path=ppt/slides/slide11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61562F92-F1AB-5F9C-ACAD-DA81C89E55E4}"/>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e;necwc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yetachisennoufi</a:t>
            </a:r>
            <a:r>
              <a:rPr lang="fr-FR" sz="2800" dirty="0">
                <a:solidFill>
                  <a:prstClr val="white"/>
                </a:solidFill>
                <a:latin typeface="CS Avva Shenouda" pitchFamily="34" charset="0"/>
              </a:rPr>
              <a:t> nan @ `n]</a:t>
            </a:r>
            <a:r>
              <a:rPr lang="fr-FR" sz="2800" dirty="0" err="1">
                <a:solidFill>
                  <a:prstClr val="white"/>
                </a:solidFill>
                <a:latin typeface="CS Avva Shenouda" pitchFamily="34" charset="0"/>
              </a:rPr>
              <a:t>hiryny</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yetacswpi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للحمامة الحسنة.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بشرتنا. </a:t>
            </a:r>
            <a:endParaRPr lang="fr-FR" sz="3300" dirty="0">
              <a:solidFill>
                <a:prstClr val="white"/>
              </a:solidFill>
            </a:endParaRPr>
          </a:p>
          <a:p>
            <a:pPr algn="just" rtl="1"/>
            <a:r>
              <a:rPr lang="ar-EG" sz="3300" dirty="0">
                <a:solidFill>
                  <a:prstClr val="white"/>
                </a:solidFill>
              </a:rPr>
              <a:t>بسلام الله. </a:t>
            </a:r>
            <a:endParaRPr lang="fr-FR" sz="3300" dirty="0">
              <a:solidFill>
                <a:prstClr val="white"/>
              </a:solidFill>
            </a:endParaRPr>
          </a:p>
          <a:p>
            <a:pPr algn="just" rtl="1"/>
            <a:r>
              <a:rPr lang="ar-EG" sz="3300" dirty="0">
                <a:solidFill>
                  <a:prstClr val="white"/>
                </a:solidFill>
              </a:rPr>
              <a:t>الذى صار للبشر.</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la belle colombe</a:t>
            </a:r>
          </a:p>
          <a:p>
            <a:pPr algn="ctr"/>
            <a:r>
              <a:rPr lang="fr-FR" sz="2800" b="1" dirty="0">
                <a:solidFill>
                  <a:prstClr val="white"/>
                </a:solidFill>
                <a:latin typeface="Book Antiqua" pitchFamily="18" charset="0"/>
              </a:rPr>
              <a:t>Toi qui nous as annoncé</a:t>
            </a:r>
          </a:p>
          <a:p>
            <a:pPr algn="ctr"/>
            <a:r>
              <a:rPr lang="fr-FR" sz="2800" b="1" dirty="0">
                <a:solidFill>
                  <a:prstClr val="white"/>
                </a:solidFill>
                <a:latin typeface="Book Antiqua" pitchFamily="18" charset="0"/>
              </a:rPr>
              <a:t>Paix de Dieu qui est venue</a:t>
            </a:r>
          </a:p>
          <a:p>
            <a:pPr algn="ctr"/>
            <a:r>
              <a:rPr lang="fr-FR" sz="2800" b="1" dirty="0">
                <a:solidFill>
                  <a:prstClr val="white"/>
                </a:solidFill>
                <a:latin typeface="Book Antiqua" pitchFamily="18" charset="0"/>
              </a:rPr>
              <a:t>Pour toute l’humanité.</a:t>
            </a:r>
          </a:p>
        </p:txBody>
      </p:sp>
      <p:sp>
        <p:nvSpPr>
          <p:cNvPr id="20" name="ZoneTexte 19">
            <a:hlinkClick r:id="rId2" action="ppaction://hlinksldjump"/>
            <a:extLst>
              <a:ext uri="{FF2B5EF4-FFF2-40B4-BE49-F238E27FC236}">
                <a16:creationId xmlns:a16="http://schemas.microsoft.com/office/drawing/2014/main" id="{4C6AFEFE-A651-FA85-2339-581F0BFFE1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7109747"/>
      </p:ext>
    </p:extLst>
  </p:cSld>
  <p:clrMapOvr>
    <a:overrideClrMapping bg1="lt1" tx1="dk1" bg2="lt2" tx2="dk2" accent1="accent1" accent2="accent2" accent3="accent3" accent4="accent4" accent5="accent5" accent6="accent6" hlink="hlink" folHlink="folHlink"/>
  </p:clrMapOvr>
</p:sld>
</file>

<file path=ppt/slides/slide11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C5C5395-148E-8577-A3EC-2B2EA8A7C3FD}"/>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mvyetaferrwmi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nem `p]ma] `</a:t>
            </a:r>
            <a:r>
              <a:rPr lang="fr-FR" sz="2800" dirty="0" err="1">
                <a:solidFill>
                  <a:prstClr val="white"/>
                </a:solidFill>
                <a:latin typeface="CS Avva Shenouda" pitchFamily="34" charset="0"/>
              </a:rPr>
              <a:t>Pefiwt</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pi`P</a:t>
            </a:r>
            <a:r>
              <a:rPr lang="fr-FR" sz="2800" dirty="0">
                <a:solidFill>
                  <a:prstClr val="white"/>
                </a:solidFill>
                <a:latin typeface="CS Avva Shenouda" pitchFamily="34" charset="0"/>
              </a:rPr>
              <a:t>=n=a =e=;=u.</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لأم </a:t>
            </a:r>
            <a:r>
              <a:rPr lang="ar-EG" sz="3300" dirty="0" err="1">
                <a:solidFill>
                  <a:prstClr val="white"/>
                </a:solidFill>
              </a:rPr>
              <a:t>المتأنس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بإرادته وحده. </a:t>
            </a:r>
            <a:endParaRPr lang="fr-FR" sz="3300" dirty="0">
              <a:solidFill>
                <a:prstClr val="white"/>
              </a:solidFill>
            </a:endParaRPr>
          </a:p>
          <a:p>
            <a:pPr algn="just" rtl="1"/>
            <a:r>
              <a:rPr lang="ar-EG" sz="3300" dirty="0">
                <a:solidFill>
                  <a:prstClr val="white"/>
                </a:solidFill>
              </a:rPr>
              <a:t>ومسرة أبيه. </a:t>
            </a:r>
            <a:endParaRPr lang="fr-FR" sz="3300" dirty="0">
              <a:solidFill>
                <a:prstClr val="white"/>
              </a:solidFill>
            </a:endParaRPr>
          </a:p>
          <a:p>
            <a:pPr algn="just" rtl="1"/>
            <a:r>
              <a:rPr lang="ar-EG" sz="3300" dirty="0">
                <a:solidFill>
                  <a:prstClr val="white"/>
                </a:solidFill>
              </a:rPr>
              <a:t>والروح القدس.</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Mère de l’Incarné</a:t>
            </a:r>
          </a:p>
          <a:p>
            <a:pPr algn="ctr"/>
            <a:r>
              <a:rPr lang="fr-FR" sz="2800" b="1" dirty="0">
                <a:solidFill>
                  <a:prstClr val="white"/>
                </a:solidFill>
                <a:latin typeface="Book Antiqua" pitchFamily="18" charset="0"/>
              </a:rPr>
              <a:t>Par Sa seule volonté</a:t>
            </a:r>
          </a:p>
          <a:p>
            <a:pPr algn="ctr"/>
            <a:r>
              <a:rPr lang="fr-FR" sz="2800" b="1" dirty="0">
                <a:solidFill>
                  <a:prstClr val="white"/>
                </a:solidFill>
                <a:latin typeface="Book Antiqua" pitchFamily="18" charset="0"/>
              </a:rPr>
              <a:t>Et le plaisir de Son Père</a:t>
            </a:r>
          </a:p>
          <a:p>
            <a:pPr algn="ctr"/>
            <a:r>
              <a:rPr lang="fr-FR" sz="2800" b="1" dirty="0">
                <a:solidFill>
                  <a:prstClr val="white"/>
                </a:solidFill>
                <a:latin typeface="Book Antiqua" pitchFamily="18" charset="0"/>
              </a:rPr>
              <a:t>Et aussi du Saint Esprit.</a:t>
            </a:r>
          </a:p>
        </p:txBody>
      </p:sp>
      <p:sp>
        <p:nvSpPr>
          <p:cNvPr id="20" name="ZoneTexte 19">
            <a:hlinkClick r:id="rId2" action="ppaction://hlinksldjump"/>
            <a:extLst>
              <a:ext uri="{FF2B5EF4-FFF2-40B4-BE49-F238E27FC236}">
                <a16:creationId xmlns:a16="http://schemas.microsoft.com/office/drawing/2014/main" id="{D97A5F7F-B180-4378-9F13-B14D5DE6BB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5468823"/>
      </p:ext>
    </p:extLst>
  </p:cSld>
  <p:clrMapOvr>
    <a:overrideClrMapping bg1="lt1" tx1="dk1" bg2="lt2" tx2="dk2" accent1="accent1" accent2="accent2" accent3="accent3" accent4="accent4" accent5="accent5" accent6="accent6" hlink="hlink" folHlink="folHlink"/>
  </p:clrMapOvr>
</p:sld>
</file>

<file path=ppt/slides/slide11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06C739C-B943-2D44-CD56-3721B5013011}"/>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608512"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pi`ctamnoc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hyp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pi`sbwt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mpeukinwn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mes ]</a:t>
            </a:r>
            <a:r>
              <a:rPr lang="fr-FR" sz="2800" dirty="0" err="1">
                <a:solidFill>
                  <a:prstClr val="white"/>
                </a:solidFill>
                <a:latin typeface="CS Avva Shenouda" pitchFamily="34" charset="0"/>
              </a:rPr>
              <a:t>petra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a:t>
            </a:r>
          </a:p>
        </p:txBody>
      </p:sp>
      <p:sp>
        <p:nvSpPr>
          <p:cNvPr id="11" name="Rectangle 10"/>
          <p:cNvSpPr/>
          <p:nvPr/>
        </p:nvSpPr>
        <p:spPr>
          <a:xfrm>
            <a:off x="4860032" y="417169"/>
            <a:ext cx="4032448" cy="2077492"/>
          </a:xfrm>
          <a:prstGeom prst="rect">
            <a:avLst/>
          </a:prstGeom>
        </p:spPr>
        <p:txBody>
          <a:bodyPr wrap="square">
            <a:spAutoFit/>
          </a:bodyPr>
          <a:lstStyle/>
          <a:p>
            <a:pPr algn="just" rtl="1"/>
            <a:r>
              <a:rPr lang="ar-EG" sz="3300" dirty="0">
                <a:solidFill>
                  <a:prstClr val="white"/>
                </a:solidFill>
              </a:rPr>
              <a:t>السلام للقسط </a:t>
            </a:r>
            <a:r>
              <a:rPr lang="ar-EG" sz="3300" dirty="0" err="1">
                <a:solidFill>
                  <a:prstClr val="white"/>
                </a:solidFill>
              </a:rPr>
              <a:t>الذهبى</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المخفى</a:t>
            </a:r>
            <a:r>
              <a:rPr lang="ar-EG" sz="3300" dirty="0">
                <a:solidFill>
                  <a:prstClr val="white"/>
                </a:solidFill>
              </a:rPr>
              <a:t> فيه المن. </a:t>
            </a:r>
            <a:endParaRPr lang="fr-FR" sz="3300" dirty="0">
              <a:solidFill>
                <a:prstClr val="white"/>
              </a:solidFill>
            </a:endParaRPr>
          </a:p>
          <a:p>
            <a:pPr algn="just" rtl="1"/>
            <a:r>
              <a:rPr lang="ar-EG" sz="3300" dirty="0">
                <a:solidFill>
                  <a:prstClr val="white"/>
                </a:solidFill>
              </a:rPr>
              <a:t>وعصا الخشب </a:t>
            </a:r>
            <a:r>
              <a:rPr lang="ar-EG" sz="3300" dirty="0" err="1">
                <a:solidFill>
                  <a:prstClr val="white"/>
                </a:solidFill>
              </a:rPr>
              <a:t>اللوزى</a:t>
            </a:r>
            <a:r>
              <a:rPr lang="ar-EG" sz="3300" dirty="0">
                <a:solidFill>
                  <a:prstClr val="white"/>
                </a:solidFill>
              </a:rPr>
              <a:t>. </a:t>
            </a:r>
            <a:endParaRPr lang="fr-FR" sz="3300" dirty="0">
              <a:solidFill>
                <a:prstClr val="white"/>
              </a:solidFill>
            </a:endParaRPr>
          </a:p>
          <a:p>
            <a:pPr algn="just" rtl="1"/>
            <a:r>
              <a:rPr lang="ar-EG" sz="3000" dirty="0" err="1">
                <a:solidFill>
                  <a:prstClr val="white"/>
                </a:solidFill>
              </a:rPr>
              <a:t>التى</a:t>
            </a:r>
            <a:r>
              <a:rPr lang="ar-EG" sz="3000" dirty="0">
                <a:solidFill>
                  <a:prstClr val="white"/>
                </a:solidFill>
              </a:rPr>
              <a:t> ضرب بها موسى الصخرة</a:t>
            </a:r>
            <a:endParaRPr lang="fr-FR" sz="3000" dirty="0">
              <a:solidFill>
                <a:prstClr val="white"/>
              </a:solidFill>
            </a:endParaRPr>
          </a:p>
        </p:txBody>
      </p:sp>
      <p:sp>
        <p:nvSpPr>
          <p:cNvPr id="12" name="Rectangle 11"/>
          <p:cNvSpPr/>
          <p:nvPr/>
        </p:nvSpPr>
        <p:spPr>
          <a:xfrm>
            <a:off x="1601670"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Salut au propitiatoire</a:t>
            </a:r>
          </a:p>
          <a:p>
            <a:pPr algn="ctr"/>
            <a:r>
              <a:rPr lang="fr-FR" sz="2800" b="1" dirty="0">
                <a:solidFill>
                  <a:prstClr val="white"/>
                </a:solidFill>
                <a:latin typeface="Book Antiqua" pitchFamily="18" charset="0"/>
              </a:rPr>
              <a:t>D’or où la manne est cachée</a:t>
            </a:r>
          </a:p>
          <a:p>
            <a:pPr algn="ctr"/>
            <a:r>
              <a:rPr lang="fr-FR" sz="2800" b="1" dirty="0">
                <a:solidFill>
                  <a:prstClr val="white"/>
                </a:solidFill>
                <a:latin typeface="Book Antiqua" pitchFamily="18" charset="0"/>
              </a:rPr>
              <a:t>Au bâton avec lequel</a:t>
            </a:r>
          </a:p>
          <a:p>
            <a:pPr algn="ctr"/>
            <a:r>
              <a:rPr lang="fr-FR" sz="2800" b="1" dirty="0">
                <a:solidFill>
                  <a:prstClr val="white"/>
                </a:solidFill>
                <a:latin typeface="Book Antiqua" pitchFamily="18" charset="0"/>
              </a:rPr>
              <a:t>Moïse frappa le rocher.</a:t>
            </a:r>
          </a:p>
        </p:txBody>
      </p:sp>
      <p:sp>
        <p:nvSpPr>
          <p:cNvPr id="20" name="ZoneTexte 19">
            <a:hlinkClick r:id="rId2" action="ppaction://hlinksldjump"/>
            <a:extLst>
              <a:ext uri="{FF2B5EF4-FFF2-40B4-BE49-F238E27FC236}">
                <a16:creationId xmlns:a16="http://schemas.microsoft.com/office/drawing/2014/main" id="{93ADC1E2-53CF-1390-6921-3D9D60CFD6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0470586"/>
      </p:ext>
    </p:extLst>
  </p:cSld>
  <p:clrMapOvr>
    <a:overrideClrMapping bg1="lt1" tx1="dk1" bg2="lt2" tx2="dk2" accent1="accent1" accent2="accent2" accent3="accent3" accent4="accent4" accent5="accent5" accent6="accent6" hlink="hlink" folHlink="folHlink"/>
  </p:clrMapOvr>
</p:sld>
</file>

<file path=ppt/slides/slide11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D2DE39D-3439-9EB8-BCAB-50853EC3491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734526" cy="1815882"/>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ke,aritwmeny</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trapeza</a:t>
            </a:r>
            <a:r>
              <a:rPr lang="fr-FR" sz="2800" dirty="0">
                <a:solidFill>
                  <a:prstClr val="white"/>
                </a:solidFill>
                <a:latin typeface="CS Avva Shenouda" pitchFamily="34" charset="0"/>
              </a:rPr>
              <a:t> `m=p=n=</a:t>
            </a:r>
            <a:r>
              <a:rPr lang="fr-FR" sz="2800" dirty="0" err="1">
                <a:solidFill>
                  <a:prstClr val="white"/>
                </a:solidFill>
                <a:latin typeface="CS Avva Shenouda" pitchFamily="34" charset="0"/>
              </a:rPr>
              <a:t>atiky</a:t>
            </a:r>
            <a:r>
              <a:rPr lang="fr-FR" sz="2800" dirty="0">
                <a:solidFill>
                  <a:prstClr val="white"/>
                </a:solidFill>
                <a:latin typeface="CS Avva Shenouda" pitchFamily="34" charset="0"/>
              </a:rPr>
              <a:t> @ eu] `m`</a:t>
            </a:r>
            <a:r>
              <a:rPr lang="fr-FR" sz="2800" dirty="0" err="1">
                <a:solidFill>
                  <a:prstClr val="white"/>
                </a:solidFill>
                <a:latin typeface="CS Avva Shenouda" pitchFamily="34" charset="0"/>
              </a:rPr>
              <a:t>pwnq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e;naouwm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ebol`nqytc</a:t>
            </a:r>
            <a:endParaRPr lang="fr-FR" sz="2800" dirty="0">
              <a:solidFill>
                <a:prstClr val="white"/>
              </a:solidFill>
              <a:latin typeface="CS Avva Shenouda" pitchFamily="34" charset="0"/>
            </a:endParaRP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السلام للممتلئة نعمة. </a:t>
            </a:r>
            <a:endParaRPr lang="fr-FR" sz="3300" dirty="0">
              <a:solidFill>
                <a:prstClr val="white"/>
              </a:solidFill>
            </a:endParaRPr>
          </a:p>
          <a:p>
            <a:pPr algn="just" rtl="1"/>
            <a:r>
              <a:rPr lang="ar-EG" sz="3300" dirty="0">
                <a:solidFill>
                  <a:prstClr val="white"/>
                </a:solidFill>
              </a:rPr>
              <a:t>المائدة الروحية.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تعطى الحياة. </a:t>
            </a:r>
            <a:endParaRPr lang="fr-FR" sz="3300" dirty="0">
              <a:solidFill>
                <a:prstClr val="white"/>
              </a:solidFill>
            </a:endParaRPr>
          </a:p>
          <a:p>
            <a:pPr algn="just" rtl="1"/>
            <a:r>
              <a:rPr lang="ar-EG" sz="3300" dirty="0">
                <a:solidFill>
                  <a:prstClr val="white"/>
                </a:solidFill>
              </a:rPr>
              <a:t>لكل من يأكل منها.</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Ô table spirituelle</a:t>
            </a:r>
          </a:p>
          <a:p>
            <a:pPr algn="ctr"/>
            <a:r>
              <a:rPr lang="fr-FR" sz="2800" b="1" dirty="0">
                <a:solidFill>
                  <a:prstClr val="white"/>
                </a:solidFill>
                <a:latin typeface="Book Antiqua" pitchFamily="18" charset="0"/>
              </a:rPr>
              <a:t>Celle qui donne la vie</a:t>
            </a:r>
          </a:p>
          <a:p>
            <a:pPr algn="ctr"/>
            <a:r>
              <a:rPr lang="fr-FR" sz="2800" b="1" dirty="0">
                <a:solidFill>
                  <a:prstClr val="white"/>
                </a:solidFill>
                <a:latin typeface="Book Antiqua" pitchFamily="18" charset="0"/>
              </a:rPr>
              <a:t>A tous ceux qui y mangeront.</a:t>
            </a:r>
          </a:p>
        </p:txBody>
      </p:sp>
      <p:sp>
        <p:nvSpPr>
          <p:cNvPr id="20" name="ZoneTexte 19">
            <a:hlinkClick r:id="rId2" action="ppaction://hlinksldjump"/>
            <a:extLst>
              <a:ext uri="{FF2B5EF4-FFF2-40B4-BE49-F238E27FC236}">
                <a16:creationId xmlns:a16="http://schemas.microsoft.com/office/drawing/2014/main" id="{618563E1-30FC-F789-D695-FE183DC974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513006"/>
      </p:ext>
    </p:extLst>
  </p:cSld>
  <p:clrMapOvr>
    <a:overrideClrMapping bg1="lt1" tx1="dk1" bg2="lt2" tx2="dk2" accent1="accent1" accent2="accent2" accent3="accent3" accent4="accent4" accent5="accent5" accent6="accent6" hlink="hlink" folHlink="folHlink"/>
  </p:clrMapOvr>
</p:sld>
</file>

<file path=ppt/slides/slide11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89DC900-0A49-5DA9-3CC5-552A1BD17773}"/>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pikumillion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nav;arton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etervaqri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e;nacw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ebol`nqytf</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للإناء غير الفاسد. </a:t>
            </a:r>
            <a:endParaRPr lang="fr-FR" sz="3300" dirty="0">
              <a:solidFill>
                <a:prstClr val="white"/>
              </a:solidFill>
            </a:endParaRPr>
          </a:p>
          <a:p>
            <a:pPr algn="just" rtl="1"/>
            <a:r>
              <a:rPr lang="ar-EG" sz="3300" dirty="0">
                <a:solidFill>
                  <a:prstClr val="white"/>
                </a:solidFill>
              </a:rPr>
              <a:t>الذى للاهوت </a:t>
            </a:r>
            <a:endParaRPr lang="fr-FR" sz="3300" dirty="0">
              <a:solidFill>
                <a:prstClr val="white"/>
              </a:solidFill>
            </a:endParaRPr>
          </a:p>
          <a:p>
            <a:pPr algn="just" rtl="1"/>
            <a:r>
              <a:rPr lang="ar-EG" sz="3300" dirty="0">
                <a:solidFill>
                  <a:prstClr val="white"/>
                </a:solidFill>
              </a:rPr>
              <a:t>المعطي الشفاء. </a:t>
            </a:r>
            <a:endParaRPr lang="fr-FR" sz="3300" dirty="0">
              <a:solidFill>
                <a:prstClr val="white"/>
              </a:solidFill>
            </a:endParaRPr>
          </a:p>
          <a:p>
            <a:pPr algn="just" rtl="1"/>
            <a:r>
              <a:rPr lang="ar-EG" sz="3300" dirty="0">
                <a:solidFill>
                  <a:prstClr val="white"/>
                </a:solidFill>
              </a:rPr>
              <a:t>لكل من يشرب منه.</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Salut urne sans souillure</a:t>
            </a:r>
          </a:p>
          <a:p>
            <a:pPr algn="ctr"/>
            <a:r>
              <a:rPr lang="fr-FR" sz="2800" b="1" dirty="0">
                <a:solidFill>
                  <a:prstClr val="white"/>
                </a:solidFill>
                <a:latin typeface="Book Antiqua" pitchFamily="18" charset="0"/>
              </a:rPr>
              <a:t>Contient la Divinité</a:t>
            </a:r>
          </a:p>
          <a:p>
            <a:pPr algn="ctr"/>
            <a:r>
              <a:rPr lang="fr-FR" sz="2800" b="1" dirty="0">
                <a:solidFill>
                  <a:prstClr val="white"/>
                </a:solidFill>
                <a:latin typeface="Book Antiqua" pitchFamily="18" charset="0"/>
              </a:rPr>
              <a:t>Qui donne la guérison</a:t>
            </a:r>
          </a:p>
          <a:p>
            <a:pPr algn="ctr"/>
            <a:r>
              <a:rPr lang="fr-FR" sz="2800" b="1" dirty="0">
                <a:solidFill>
                  <a:prstClr val="white"/>
                </a:solidFill>
                <a:latin typeface="Book Antiqua" pitchFamily="18" charset="0"/>
              </a:rPr>
              <a:t>A tous ceux qui en boiront.</a:t>
            </a:r>
          </a:p>
        </p:txBody>
      </p:sp>
      <p:sp>
        <p:nvSpPr>
          <p:cNvPr id="20" name="ZoneTexte 19">
            <a:hlinkClick r:id="rId2" action="ppaction://hlinksldjump"/>
            <a:extLst>
              <a:ext uri="{FF2B5EF4-FFF2-40B4-BE49-F238E27FC236}">
                <a16:creationId xmlns:a16="http://schemas.microsoft.com/office/drawing/2014/main" id="{EC8DBF59-33EF-65B9-97A2-C606D15673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3790545"/>
      </p:ext>
    </p:extLst>
  </p:cSld>
  <p:clrMapOvr>
    <a:overrideClrMapping bg1="lt1" tx1="dk1" bg2="lt2" tx2="dk2" accent1="accent1" accent2="accent2" accent3="accent3" accent4="accent4" accent5="accent5" accent6="accent6" hlink="hlink" folHlink="folHlink"/>
  </p:clrMapOvr>
</p:sld>
</file>

<file path=ppt/slides/slide11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A51DF0D8-1B51-8F1E-46B6-5B515815C499}"/>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267494"/>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Ainaerhytc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ou[</a:t>
            </a:r>
            <a:r>
              <a:rPr lang="fr-FR" sz="2800" dirty="0" err="1">
                <a:solidFill>
                  <a:prstClr val="white"/>
                </a:solidFill>
                <a:latin typeface="CS Avva Shenouda" pitchFamily="34" charset="0"/>
              </a:rPr>
              <a:t>isswou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ntakim</a:t>
            </a:r>
            <a:br>
              <a:rPr lang="fr-FR" sz="2800" dirty="0">
                <a:solidFill>
                  <a:prstClr val="white"/>
                </a:solidFill>
                <a:latin typeface="CS Avva Shenouda" pitchFamily="34" charset="0"/>
              </a:rPr>
            </a:b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porganon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mpalac</a:t>
            </a:r>
            <a:r>
              <a:rPr lang="fr-FR" sz="2800" dirty="0">
                <a:solidFill>
                  <a:prstClr val="white"/>
                </a:solidFill>
                <a:latin typeface="CS Avva Shenouda" pitchFamily="34" charset="0"/>
              </a:rPr>
              <a:t> @ </a:t>
            </a: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ntajw</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taipar;enoc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neccuggwmion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أبدأ باشتياق. </a:t>
            </a:r>
            <a:endParaRPr lang="fr-FR" sz="3300" dirty="0">
              <a:solidFill>
                <a:prstClr val="white"/>
              </a:solidFill>
            </a:endParaRPr>
          </a:p>
          <a:p>
            <a:pPr algn="just" rtl="1"/>
            <a:r>
              <a:rPr lang="ar-EG" sz="3300" dirty="0">
                <a:solidFill>
                  <a:prstClr val="white"/>
                </a:solidFill>
              </a:rPr>
              <a:t>محركًا أرغن لساني. </a:t>
            </a:r>
            <a:endParaRPr lang="fr-FR" sz="3300" dirty="0">
              <a:solidFill>
                <a:prstClr val="white"/>
              </a:solidFill>
            </a:endParaRPr>
          </a:p>
          <a:p>
            <a:pPr algn="just" rtl="1"/>
            <a:r>
              <a:rPr lang="ar-EG" sz="3300" dirty="0">
                <a:solidFill>
                  <a:prstClr val="white"/>
                </a:solidFill>
              </a:rPr>
              <a:t>وأتحدث بكرامة هذه </a:t>
            </a:r>
            <a:endParaRPr lang="fr-FR" sz="3300" dirty="0">
              <a:solidFill>
                <a:prstClr val="white"/>
              </a:solidFill>
            </a:endParaRPr>
          </a:p>
          <a:p>
            <a:pPr algn="just" rtl="1"/>
            <a:r>
              <a:rPr lang="ar-EG" sz="3300" dirty="0">
                <a:solidFill>
                  <a:prstClr val="white"/>
                </a:solidFill>
              </a:rPr>
              <a:t>العذراء ومدائحها معاً.</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Je commence avec passion</a:t>
            </a:r>
          </a:p>
          <a:p>
            <a:pPr algn="ctr"/>
            <a:r>
              <a:rPr lang="fr-FR" sz="2800" b="1" dirty="0">
                <a:solidFill>
                  <a:prstClr val="white"/>
                </a:solidFill>
                <a:latin typeface="Book Antiqua" pitchFamily="18" charset="0"/>
              </a:rPr>
              <a:t>En faisant vibrer ma langue</a:t>
            </a:r>
          </a:p>
          <a:p>
            <a:pPr algn="ctr"/>
            <a:r>
              <a:rPr lang="fr-FR" sz="2800" b="1" dirty="0">
                <a:solidFill>
                  <a:prstClr val="white"/>
                </a:solidFill>
                <a:latin typeface="Book Antiqua" pitchFamily="18" charset="0"/>
              </a:rPr>
              <a:t>En l’honneur de cette Vierge </a:t>
            </a:r>
          </a:p>
          <a:p>
            <a:pPr algn="ctr"/>
            <a:r>
              <a:rPr lang="fr-FR" sz="2800" b="1" dirty="0">
                <a:solidFill>
                  <a:prstClr val="white"/>
                </a:solidFill>
                <a:latin typeface="Book Antiqua" pitchFamily="18" charset="0"/>
              </a:rPr>
              <a:t>Avec toutes ses louanges</a:t>
            </a:r>
          </a:p>
        </p:txBody>
      </p:sp>
      <p:sp>
        <p:nvSpPr>
          <p:cNvPr id="20" name="ZoneTexte 19">
            <a:hlinkClick r:id="rId2" action="ppaction://hlinksldjump"/>
            <a:extLst>
              <a:ext uri="{FF2B5EF4-FFF2-40B4-BE49-F238E27FC236}">
                <a16:creationId xmlns:a16="http://schemas.microsoft.com/office/drawing/2014/main" id="{8D78EE4C-462E-AAAC-16A2-1C217AA4B3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035400"/>
      </p:ext>
    </p:extLst>
  </p:cSld>
  <p:clrMapOvr>
    <a:overrideClrMapping bg1="lt1" tx1="dk1" bg2="lt2" tx2="dk2" accent1="accent1" accent2="accent2" accent3="accent3" accent4="accent4" accent5="accent5" accent6="accent6" hlink="hlink" folHlink="folHlink"/>
  </p:clrMapOvr>
</p:sld>
</file>

<file path=ppt/slides/slide11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95D6D8C-B098-6D3C-41A2-614F20C38D6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pensousou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tenhelpic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pentajro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tparouci`a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mPennou</a:t>
            </a:r>
            <a:r>
              <a:rPr lang="fr-FR" sz="2800" dirty="0">
                <a:solidFill>
                  <a:prstClr val="white"/>
                </a:solidFill>
                <a:latin typeface="CS Avva Shenouda" pitchFamily="34" charset="0"/>
              </a:rPr>
              <a:t>] @ Pen¡ I=y=c P=,=c.</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لأنها فخرنا. </a:t>
            </a:r>
            <a:endParaRPr lang="fr-FR" sz="3300" dirty="0">
              <a:solidFill>
                <a:prstClr val="white"/>
              </a:solidFill>
            </a:endParaRPr>
          </a:p>
          <a:p>
            <a:pPr algn="just" rtl="1"/>
            <a:r>
              <a:rPr lang="ar-EG" sz="3300" dirty="0">
                <a:solidFill>
                  <a:prstClr val="white"/>
                </a:solidFill>
              </a:rPr>
              <a:t>ورجاؤنا وثباتنا.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ظهور إلهنا. </a:t>
            </a:r>
            <a:endParaRPr lang="fr-FR" sz="3300" dirty="0">
              <a:solidFill>
                <a:prstClr val="white"/>
              </a:solidFill>
            </a:endParaRPr>
          </a:p>
          <a:p>
            <a:pPr algn="just" rtl="1"/>
            <a:r>
              <a:rPr lang="ar-EG" sz="3300" dirty="0">
                <a:solidFill>
                  <a:prstClr val="white"/>
                </a:solidFill>
              </a:rPr>
              <a:t>ربنا يسوع المسيح.</a:t>
            </a:r>
            <a:endParaRPr lang="fr-FR" sz="3300" dirty="0">
              <a:solidFill>
                <a:prstClr val="white"/>
              </a:solidFill>
            </a:endParaRPr>
          </a:p>
        </p:txBody>
      </p:sp>
      <p:sp>
        <p:nvSpPr>
          <p:cNvPr id="12" name="Rectangle 11"/>
          <p:cNvSpPr/>
          <p:nvPr/>
        </p:nvSpPr>
        <p:spPr>
          <a:xfrm>
            <a:off x="1655676" y="2859782"/>
            <a:ext cx="6048672" cy="1815882"/>
          </a:xfrm>
          <a:prstGeom prst="rect">
            <a:avLst/>
          </a:prstGeom>
        </p:spPr>
        <p:txBody>
          <a:bodyPr wrap="square">
            <a:spAutoFit/>
          </a:bodyPr>
          <a:lstStyle/>
          <a:p>
            <a:pPr algn="ctr"/>
            <a:r>
              <a:rPr lang="fr-FR" sz="2800" b="1" dirty="0">
                <a:solidFill>
                  <a:prstClr val="white"/>
                </a:solidFill>
                <a:latin typeface="Book Antiqua" pitchFamily="18" charset="0"/>
              </a:rPr>
              <a:t>Car elle est notre fierté</a:t>
            </a:r>
          </a:p>
          <a:p>
            <a:pPr algn="ctr"/>
            <a:r>
              <a:rPr lang="fr-FR" sz="2800" b="1" dirty="0">
                <a:solidFill>
                  <a:prstClr val="white"/>
                </a:solidFill>
                <a:latin typeface="Book Antiqua" pitchFamily="18" charset="0"/>
              </a:rPr>
              <a:t>Espérance, affermissement </a:t>
            </a:r>
          </a:p>
          <a:p>
            <a:pPr algn="ctr"/>
            <a:r>
              <a:rPr lang="fr-FR" sz="2800" b="1" dirty="0">
                <a:solidFill>
                  <a:prstClr val="white"/>
                </a:solidFill>
                <a:latin typeface="Book Antiqua" pitchFamily="18" charset="0"/>
              </a:rPr>
              <a:t>Dans l'avènement de Dieu</a:t>
            </a:r>
          </a:p>
          <a:p>
            <a:pPr algn="ctr"/>
            <a:r>
              <a:rPr lang="fr-FR" sz="2800" b="1" dirty="0">
                <a:solidFill>
                  <a:prstClr val="white"/>
                </a:solidFill>
                <a:latin typeface="Book Antiqua" pitchFamily="18" charset="0"/>
              </a:rPr>
              <a:t>Jésus-Christ, notre Seigneur</a:t>
            </a:r>
          </a:p>
        </p:txBody>
      </p:sp>
      <p:sp>
        <p:nvSpPr>
          <p:cNvPr id="20" name="ZoneTexte 19">
            <a:hlinkClick r:id="rId2" action="ppaction://hlinksldjump"/>
            <a:extLst>
              <a:ext uri="{FF2B5EF4-FFF2-40B4-BE49-F238E27FC236}">
                <a16:creationId xmlns:a16="http://schemas.microsoft.com/office/drawing/2014/main" id="{F66B866F-479D-4EFA-31D7-5FF064934E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4887230"/>
      </p:ext>
    </p:extLst>
  </p:cSld>
  <p:clrMapOvr>
    <a:overrideClrMapping bg1="lt1" tx1="dk1" bg2="lt2" tx2="dk2" accent1="accent1" accent2="accent2" accent3="accent3" accent4="accent4" accent5="accent5" accent6="accent6" hlink="hlink" folHlink="folHlink"/>
  </p:clrMapOvr>
</p:sld>
</file>

<file path=ppt/slides/slide11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A4A8B0DE-EB9C-9E93-30FF-28BE7D383E2B}"/>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64890" y="267494"/>
            <a:ext cx="4531146"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ouem`psa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Elicabet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tecuggenyc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te`cmarwout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nihi`omi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poutah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teneji</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نعظمك باستحقاق. </a:t>
            </a:r>
            <a:endParaRPr lang="fr-FR" sz="3300" dirty="0">
              <a:solidFill>
                <a:prstClr val="white"/>
              </a:solidFill>
            </a:endParaRPr>
          </a:p>
          <a:p>
            <a:pPr algn="just" rtl="1"/>
            <a:r>
              <a:rPr lang="ar-EG" sz="3300" dirty="0">
                <a:solidFill>
                  <a:prstClr val="white"/>
                </a:solidFill>
              </a:rPr>
              <a:t>مع اليصابات نسيبتك قائلين. </a:t>
            </a:r>
            <a:endParaRPr lang="fr-FR" sz="3300" dirty="0">
              <a:solidFill>
                <a:prstClr val="white"/>
              </a:solidFill>
            </a:endParaRPr>
          </a:p>
          <a:p>
            <a:pPr algn="just" rtl="1"/>
            <a:r>
              <a:rPr lang="ar-EG" sz="3300" dirty="0">
                <a:solidFill>
                  <a:prstClr val="white"/>
                </a:solidFill>
              </a:rPr>
              <a:t>مباركة أنتِ فى النساء. </a:t>
            </a:r>
            <a:endParaRPr lang="fr-FR" sz="3300" dirty="0">
              <a:solidFill>
                <a:prstClr val="white"/>
              </a:solidFill>
            </a:endParaRPr>
          </a:p>
          <a:p>
            <a:pPr algn="just" rtl="1"/>
            <a:r>
              <a:rPr lang="ar-EG" sz="3300" dirty="0">
                <a:solidFill>
                  <a:prstClr val="white"/>
                </a:solidFill>
              </a:rPr>
              <a:t>ومباركة هي ثمرة بطنك.</a:t>
            </a:r>
            <a:endParaRPr lang="fr-FR" sz="3300" dirty="0">
              <a:solidFill>
                <a:prstClr val="white"/>
              </a:solidFill>
            </a:endParaRPr>
          </a:p>
        </p:txBody>
      </p:sp>
      <p:sp>
        <p:nvSpPr>
          <p:cNvPr id="12" name="Rectangle 11"/>
          <p:cNvSpPr/>
          <p:nvPr/>
        </p:nvSpPr>
        <p:spPr>
          <a:xfrm>
            <a:off x="1763688" y="2931790"/>
            <a:ext cx="5670630" cy="1815882"/>
          </a:xfrm>
          <a:prstGeom prst="rect">
            <a:avLst/>
          </a:prstGeom>
        </p:spPr>
        <p:txBody>
          <a:bodyPr wrap="square">
            <a:spAutoFit/>
          </a:bodyPr>
          <a:lstStyle/>
          <a:p>
            <a:pPr algn="ctr"/>
            <a:r>
              <a:rPr lang="fr-FR" sz="2800" b="1" dirty="0">
                <a:solidFill>
                  <a:prstClr val="white"/>
                </a:solidFill>
                <a:latin typeface="Book Antiqua" pitchFamily="18" charset="0"/>
              </a:rPr>
              <a:t>Méritante, nous t’exaltons</a:t>
            </a:r>
          </a:p>
          <a:p>
            <a:pPr algn="ctr"/>
            <a:r>
              <a:rPr lang="fr-FR" sz="2800" b="1" dirty="0">
                <a:solidFill>
                  <a:prstClr val="white"/>
                </a:solidFill>
                <a:latin typeface="Book Antiqua" pitchFamily="18" charset="0"/>
              </a:rPr>
              <a:t>Et avec Elizabeth</a:t>
            </a:r>
          </a:p>
          <a:p>
            <a:pPr algn="ctr"/>
            <a:r>
              <a:rPr lang="fr-FR" sz="2800" b="1" dirty="0">
                <a:solidFill>
                  <a:prstClr val="white"/>
                </a:solidFill>
                <a:latin typeface="Book Antiqua" pitchFamily="18" charset="0"/>
              </a:rPr>
              <a:t>« Tu es bénie entre les femmes</a:t>
            </a:r>
          </a:p>
          <a:p>
            <a:pPr algn="ctr"/>
            <a:r>
              <a:rPr lang="fr-FR" sz="2800" b="1" dirty="0">
                <a:solidFill>
                  <a:prstClr val="white"/>
                </a:solidFill>
                <a:latin typeface="Book Antiqua" pitchFamily="18" charset="0"/>
              </a:rPr>
              <a:t>Béni, le Fruit de tes entrailles.»</a:t>
            </a:r>
          </a:p>
        </p:txBody>
      </p:sp>
      <p:sp>
        <p:nvSpPr>
          <p:cNvPr id="20" name="ZoneTexte 19">
            <a:hlinkClick r:id="rId2" action="ppaction://hlinksldjump"/>
            <a:extLst>
              <a:ext uri="{FF2B5EF4-FFF2-40B4-BE49-F238E27FC236}">
                <a16:creationId xmlns:a16="http://schemas.microsoft.com/office/drawing/2014/main" id="{9B1F8DD5-C4A2-49CD-BC4C-5830D880C4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4946954"/>
      </p:ext>
    </p:extLst>
  </p:cSld>
  <p:clrMapOvr>
    <a:overrideClrMapping bg1="lt1" tx1="dk1" bg2="lt2" tx2="dk2" accent1="accent1" accent2="accent2" accent3="accent3" accent4="accent4" accent5="accent5" accent6="accent6" hlink="hlink" folHlink="folHlink"/>
  </p:clrMapOvr>
</p:sld>
</file>

<file path=ppt/slides/slide11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018E49F7-9E40-A46E-2B11-352A5ECE9B0F}"/>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mpi,ereticmoc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Gabriyl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ke,aritwmeny</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`o </a:t>
            </a:r>
            <a:r>
              <a:rPr lang="fr-FR" sz="2800" dirty="0" err="1">
                <a:solidFill>
                  <a:prstClr val="white"/>
                </a:solidFill>
                <a:latin typeface="CS Avva Shenouda" pitchFamily="34" charset="0"/>
              </a:rPr>
              <a:t>Kurioc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metacou</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نعطيك السلام. </a:t>
            </a:r>
            <a:endParaRPr lang="fr-FR" sz="3300" dirty="0">
              <a:solidFill>
                <a:prstClr val="white"/>
              </a:solidFill>
            </a:endParaRPr>
          </a:p>
          <a:p>
            <a:pPr algn="just" rtl="1"/>
            <a:r>
              <a:rPr lang="ar-EG" sz="3300" dirty="0">
                <a:solidFill>
                  <a:prstClr val="white"/>
                </a:solidFill>
              </a:rPr>
              <a:t>مع غبريال الملاك قائلين. </a:t>
            </a:r>
            <a:endParaRPr lang="fr-FR" sz="3300" dirty="0">
              <a:solidFill>
                <a:prstClr val="white"/>
              </a:solidFill>
            </a:endParaRPr>
          </a:p>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Nous te saluons avec</a:t>
            </a:r>
          </a:p>
          <a:p>
            <a:pPr algn="ctr"/>
            <a:r>
              <a:rPr lang="fr-FR" sz="2800" b="1" dirty="0">
                <a:solidFill>
                  <a:prstClr val="white"/>
                </a:solidFill>
                <a:latin typeface="Book Antiqua" pitchFamily="18" charset="0"/>
              </a:rPr>
              <a:t>L'ange Gabriel, disant :</a:t>
            </a:r>
          </a:p>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35E7CEFF-B398-647F-F080-D1727396F9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3254527"/>
      </p:ext>
    </p:extLst>
  </p:cSld>
  <p:clrMapOvr>
    <a:overrideClrMapping bg1="lt1" tx1="dk1" bg2="lt2" tx2="dk2" accent1="accent1" accent2="accent2" accent3="accent3" accent4="accent4" accent5="accent5" accent6="accent6" hlink="hlink" folHlink="folHlink"/>
  </p:clrMapOvr>
</p:sld>
</file>

<file path=ppt/slides/slide11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CA4F1238-53F9-8430-CC5F-0E27AD4AC6A6}"/>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AF780979-1839-3989-9A6A-959B5AB61F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nEmmanoyl</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a:solidFill>
                  <a:prstClr val="white"/>
                </a:solidFill>
              </a:rPr>
              <a:t>الملكة الحقيقية الحقانية. </a:t>
            </a:r>
            <a:endParaRPr lang="fr-FR" sz="3300" dirty="0">
              <a:solidFill>
                <a:prstClr val="white"/>
              </a:solidFill>
            </a:endParaRPr>
          </a:p>
          <a:p>
            <a:pPr algn="just" rtl="1"/>
            <a:r>
              <a:rPr lang="ar-EG" sz="3300" dirty="0">
                <a:solidFill>
                  <a:prstClr val="white"/>
                </a:solidFill>
              </a:rPr>
              <a:t>السلام لفخر جنسنا. </a:t>
            </a:r>
            <a:endParaRPr lang="fr-FR" sz="3300" dirty="0">
              <a:solidFill>
                <a:prstClr val="white"/>
              </a:solidFill>
            </a:endParaRPr>
          </a:p>
          <a:p>
            <a:pPr algn="just" rtl="1"/>
            <a:r>
              <a:rPr lang="ar-EG" sz="3300" dirty="0">
                <a:solidFill>
                  <a:prstClr val="white"/>
                </a:solidFill>
              </a:rPr>
              <a:t>ولدت لنا عمانوئيل.</a:t>
            </a:r>
            <a:endParaRPr lang="fr-FR" sz="3300" dirty="0">
              <a:solidFill>
                <a:prstClr val="white"/>
              </a:solidFill>
            </a:endParaRPr>
          </a:p>
        </p:txBody>
      </p:sp>
      <p:sp>
        <p:nvSpPr>
          <p:cNvPr id="12" name="Rectangle 11"/>
          <p:cNvSpPr/>
          <p:nvPr/>
        </p:nvSpPr>
        <p:spPr>
          <a:xfrm>
            <a:off x="1763688" y="2931790"/>
            <a:ext cx="5778642"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Tree>
    <p:extLst>
      <p:ext uri="{BB962C8B-B14F-4D97-AF65-F5344CB8AC3E}">
        <p14:creationId xmlns:p14="http://schemas.microsoft.com/office/powerpoint/2010/main" val="457960871"/>
      </p:ext>
    </p:extLst>
  </p:cSld>
  <p:clrMapOvr>
    <a:overrideClrMapping bg1="lt1" tx1="dk1" bg2="lt2" tx2="dk2" accent1="accent1" accent2="accent2" accent3="accent3" accent4="accent4" accent5="accent5" accent6="accent6" hlink="hlink" folHlink="folHlink"/>
  </p:clrMapOvr>
</p:sld>
</file>

<file path=ppt/slides/slide11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الأمينة.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12" name="Rectangle 11"/>
          <p:cNvSpPr/>
          <p:nvPr/>
        </p:nvSpPr>
        <p:spPr>
          <a:xfrm>
            <a:off x="336172" y="2859782"/>
            <a:ext cx="8496944"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19" name="ZoneTexte 18">
            <a:extLst>
              <a:ext uri="{FF2B5EF4-FFF2-40B4-BE49-F238E27FC236}">
                <a16:creationId xmlns:a16="http://schemas.microsoft.com/office/drawing/2014/main" id="{4B95A6D2-9E7F-5BE7-1EF4-0D80BE9458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Pilwbs</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Explication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pour la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2B31D56E-DE82-9227-5C32-B51523DFAF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9790481"/>
      </p:ext>
    </p:extLst>
  </p:cSld>
  <p:clrMapOvr>
    <a:overrideClrMapping bg1="lt1" tx1="dk1" bg2="lt2" tx2="dk2" accent1="accent1" accent2="accent2" accent3="accent3" accent4="accent4" accent5="accent5" accent6="accent6" hlink="hlink" folHlink="folHlink"/>
  </p:clrMapOvr>
</p:sld>
</file>

<file path=ppt/slides/slide11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BFC27FA-6903-1E16-1A8A-90BB7F143E8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0DFDABA9-8C05-3270-7F76-FCBDFB91021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1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2863E68-81B0-0BC2-8D7F-EAAD980DB32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C7F50CE-D962-8933-8C1A-B3BB338D751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1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 name="ZoneTexte 22">
            <a:extLst>
              <a:ext uri="{FF2B5EF4-FFF2-40B4-BE49-F238E27FC236}">
                <a16:creationId xmlns:a16="http://schemas.microsoft.com/office/drawing/2014/main" id="{1ED31C61-E331-5C19-AC9F-EF9657EC1302}"/>
              </a:ext>
            </a:extLst>
          </p:cNvPr>
          <p:cNvSpPr txBox="1"/>
          <p:nvPr/>
        </p:nvSpPr>
        <p:spPr>
          <a:xfrm>
            <a:off x="683568" y="4827449"/>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5" name="Rectangle 4"/>
          <p:cNvSpPr/>
          <p:nvPr/>
        </p:nvSpPr>
        <p:spPr>
          <a:xfrm>
            <a:off x="3098548" y="1869672"/>
            <a:ext cx="2905097" cy="669414"/>
          </a:xfrm>
          <a:prstGeom prst="rect">
            <a:avLst/>
          </a:prstGeom>
        </p:spPr>
        <p:txBody>
          <a:bodyPr wrap="square">
            <a:spAutoFit/>
          </a:bodyPr>
          <a:lstStyle/>
          <a:p>
            <a:pPr algn="ctr" rtl="1"/>
            <a:endParaRPr lang="fr-FR" sz="3750" dirty="0">
              <a:solidFill>
                <a:prstClr val="white"/>
              </a:solidFill>
            </a:endParaRPr>
          </a:p>
        </p:txBody>
      </p:sp>
      <p:sp>
        <p:nvSpPr>
          <p:cNvPr id="6" name="Rectangle 5"/>
          <p:cNvSpPr/>
          <p:nvPr/>
        </p:nvSpPr>
        <p:spPr>
          <a:xfrm>
            <a:off x="1143000" y="735546"/>
            <a:ext cx="6858000" cy="669414"/>
          </a:xfrm>
          <a:prstGeom prst="rect">
            <a:avLst/>
          </a:prstGeom>
        </p:spPr>
        <p:txBody>
          <a:bodyPr wrap="square">
            <a:spAutoFit/>
          </a:bodyPr>
          <a:lstStyle/>
          <a:p>
            <a:pPr algn="ctr"/>
            <a:r>
              <a:rPr lang="fr-FR" sz="3750" dirty="0" err="1">
                <a:solidFill>
                  <a:prstClr val="white"/>
                </a:solidFill>
                <a:latin typeface="CS Avva Shenouda" pitchFamily="34" charset="0"/>
              </a:rPr>
              <a:t>Tqa</a:t>
            </a:r>
            <a:r>
              <a:rPr lang="fr-FR" sz="3750" dirty="0">
                <a:solidFill>
                  <a:prstClr val="white"/>
                </a:solidFill>
                <a:latin typeface="CS Avva Shenouda" pitchFamily="34" charset="0"/>
              </a:rPr>
              <a:t>`e `</a:t>
            </a:r>
            <a:r>
              <a:rPr lang="fr-FR" sz="3750" dirty="0" err="1">
                <a:solidFill>
                  <a:prstClr val="white"/>
                </a:solidFill>
                <a:latin typeface="CS Avva Shenouda" pitchFamily="34" charset="0"/>
              </a:rPr>
              <a:t>nni;e</a:t>
            </a:r>
            <a:r>
              <a:rPr lang="fr-FR" sz="3750" dirty="0">
                <a:solidFill>
                  <a:prstClr val="white"/>
                </a:solidFill>
                <a:latin typeface="CS Avva Shenouda" pitchFamily="34" charset="0"/>
              </a:rPr>
              <a:t>`</a:t>
            </a:r>
            <a:r>
              <a:rPr lang="fr-FR" sz="3750" dirty="0" err="1">
                <a:solidFill>
                  <a:prstClr val="white"/>
                </a:solidFill>
                <a:latin typeface="CS Avva Shenouda" pitchFamily="34" charset="0"/>
              </a:rPr>
              <a:t>otoki</a:t>
            </a:r>
            <a:r>
              <a:rPr lang="fr-FR" sz="3750" dirty="0">
                <a:solidFill>
                  <a:prstClr val="white"/>
                </a:solidFill>
                <a:latin typeface="CS Avva Shenouda" pitchFamily="34" charset="0"/>
              </a:rPr>
              <a:t>`a `</a:t>
            </a:r>
            <a:r>
              <a:rPr lang="fr-FR" sz="3750" dirty="0" err="1">
                <a:solidFill>
                  <a:prstClr val="white"/>
                </a:solidFill>
                <a:latin typeface="CS Avva Shenouda" pitchFamily="34" charset="0"/>
              </a:rPr>
              <a:t>mBatoc</a:t>
            </a:r>
            <a:endParaRPr lang="fr-FR" sz="3750" dirty="0">
              <a:solidFill>
                <a:prstClr val="white"/>
              </a:solidFill>
              <a:latin typeface="CS Avva Shenouda" pitchFamily="34" charset="0"/>
            </a:endParaRPr>
          </a:p>
        </p:txBody>
      </p:sp>
      <p:sp>
        <p:nvSpPr>
          <p:cNvPr id="7" name="Rectangle 6"/>
          <p:cNvSpPr/>
          <p:nvPr/>
        </p:nvSpPr>
        <p:spPr>
          <a:xfrm>
            <a:off x="35496" y="1707654"/>
            <a:ext cx="9108504" cy="1962076"/>
          </a:xfrm>
          <a:prstGeom prst="rect">
            <a:avLst/>
          </a:prstGeom>
        </p:spPr>
        <p:txBody>
          <a:bodyPr wrap="square">
            <a:spAutoFit/>
          </a:bodyPr>
          <a:lstStyle/>
          <a:p>
            <a:pPr algn="ctr"/>
            <a:r>
              <a:rPr lang="fr-FR" sz="4050" b="1" dirty="0">
                <a:solidFill>
                  <a:prstClr val="white"/>
                </a:solidFill>
                <a:latin typeface="Book Antiqua" pitchFamily="18" charset="0"/>
              </a:rPr>
              <a:t>Conclusion des Théotokies </a:t>
            </a:r>
            <a:r>
              <a:rPr lang="fr-FR" sz="4050" b="1" dirty="0" err="1">
                <a:solidFill>
                  <a:prstClr val="white"/>
                </a:solidFill>
                <a:latin typeface="Book Antiqua" pitchFamily="18" charset="0"/>
              </a:rPr>
              <a:t>Watos</a:t>
            </a:r>
            <a:r>
              <a:rPr lang="fr-FR" sz="4050" b="1" dirty="0">
                <a:solidFill>
                  <a:prstClr val="white"/>
                </a:solidFill>
                <a:latin typeface="Book Antiqua" pitchFamily="18" charset="0"/>
              </a:rPr>
              <a:t> </a:t>
            </a:r>
          </a:p>
          <a:p>
            <a:pPr algn="ctr"/>
            <a:endParaRPr lang="fr-FR" sz="4050" b="1" dirty="0">
              <a:solidFill>
                <a:prstClr val="white"/>
              </a:solidFill>
              <a:latin typeface="Book Antiqua" pitchFamily="18" charset="0"/>
            </a:endParaRPr>
          </a:p>
          <a:p>
            <a:pPr algn="ctr"/>
            <a:r>
              <a:rPr lang="ar-AE" sz="4050" b="1" dirty="0">
                <a:solidFill>
                  <a:prstClr val="white"/>
                </a:solidFill>
                <a:latin typeface="Book Antiqua" pitchFamily="18" charset="0"/>
              </a:rPr>
              <a:t>ختام </a:t>
            </a:r>
            <a:r>
              <a:rPr lang="ar-AE" sz="4050" b="1" dirty="0" err="1">
                <a:solidFill>
                  <a:prstClr val="white"/>
                </a:solidFill>
                <a:latin typeface="Book Antiqua" pitchFamily="18" charset="0"/>
              </a:rPr>
              <a:t>الثيؤطوكيات</a:t>
            </a:r>
            <a:r>
              <a:rPr lang="ar-AE" sz="4050" b="1" dirty="0">
                <a:solidFill>
                  <a:prstClr val="white"/>
                </a:solidFill>
                <a:latin typeface="Book Antiqua" pitchFamily="18" charset="0"/>
              </a:rPr>
              <a:t> </a:t>
            </a:r>
            <a:r>
              <a:rPr lang="ar-AE" sz="4050" b="1" dirty="0" err="1">
                <a:solidFill>
                  <a:prstClr val="white"/>
                </a:solidFill>
                <a:latin typeface="Book Antiqua" pitchFamily="18" charset="0"/>
              </a:rPr>
              <a:t>الواطس</a:t>
            </a:r>
            <a:endParaRPr lang="fr-FR" sz="4050" b="1" dirty="0">
              <a:solidFill>
                <a:prstClr val="white"/>
              </a:solidFill>
              <a:latin typeface="Book Antiqua" pitchFamily="18" charset="0"/>
            </a:endParaRPr>
          </a:p>
        </p:txBody>
      </p:sp>
      <p:sp>
        <p:nvSpPr>
          <p:cNvPr id="2" name="Rectangle 1">
            <a:hlinkClick r:id="rId2" action="ppaction://hlinksldjump"/>
          </p:cNvPr>
          <p:cNvSpPr/>
          <p:nvPr/>
        </p:nvSpPr>
        <p:spPr>
          <a:xfrm>
            <a:off x="7704348" y="4137924"/>
            <a:ext cx="97210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latin typeface="Book Antiqua" panose="02040602050305030304" pitchFamily="18" charset="0"/>
              </a:rPr>
              <a:t>Defnar</a:t>
            </a:r>
            <a:endParaRPr lang="fr-FR" sz="1350" dirty="0">
              <a:latin typeface="Book Antiqua" panose="02040602050305030304" pitchFamily="18" charset="0"/>
            </a:endParaRPr>
          </a:p>
        </p:txBody>
      </p:sp>
      <p:sp>
        <p:nvSpPr>
          <p:cNvPr id="24" name="ZoneTexte 23">
            <a:hlinkClick r:id="rId3" action="ppaction://hlinksldjump"/>
            <a:extLst>
              <a:ext uri="{FF2B5EF4-FFF2-40B4-BE49-F238E27FC236}">
                <a16:creationId xmlns:a16="http://schemas.microsoft.com/office/drawing/2014/main" id="{4CD27BB2-1D6F-2B9D-4BBA-288832D4C2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0654116"/>
      </p:ext>
    </p:extLst>
  </p:cSld>
  <p:clrMapOvr>
    <a:overrideClrMapping bg1="lt1" tx1="dk1" bg2="lt2" tx2="dk2" accent1="accent1" accent2="accent2" accent3="accent3" accent4="accent4" accent5="accent5" accent6="accent6" hlink="hlink" folHlink="folHlink"/>
  </p:clrMapOvr>
</p:sld>
</file>

<file path=ppt/slides/slide11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EC92D7A3-854F-72C9-55A3-AD72E5A6AEB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Pen¡ I=y=c P=,=c @ </a:t>
            </a:r>
            <a:r>
              <a:rPr lang="fr-FR" sz="2800" dirty="0" err="1">
                <a:solidFill>
                  <a:prstClr val="white"/>
                </a:solidFill>
                <a:latin typeface="CS Avva Shenouda" pitchFamily="34" charset="0"/>
              </a:rPr>
              <a:t>vyet`wli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opten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nekhiyb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etcaou`inam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يا ربنا يسوع المسيح </a:t>
            </a:r>
            <a:endParaRPr lang="fr-FR" sz="3300" dirty="0">
              <a:solidFill>
                <a:prstClr val="white"/>
              </a:solidFill>
            </a:endParaRPr>
          </a:p>
          <a:p>
            <a:pPr algn="just" rtl="1"/>
            <a:r>
              <a:rPr lang="ar-EG" sz="3300" dirty="0">
                <a:solidFill>
                  <a:prstClr val="white"/>
                </a:solidFill>
              </a:rPr>
              <a:t>حامل خطيه العالم </a:t>
            </a:r>
            <a:endParaRPr lang="fr-FR" sz="3300" dirty="0">
              <a:solidFill>
                <a:prstClr val="white"/>
              </a:solidFill>
            </a:endParaRPr>
          </a:p>
          <a:p>
            <a:pPr algn="just" rtl="1"/>
            <a:r>
              <a:rPr lang="ar-EG" sz="3300" dirty="0">
                <a:solidFill>
                  <a:prstClr val="white"/>
                </a:solidFill>
              </a:rPr>
              <a:t>أحسبنا مع خرافك </a:t>
            </a:r>
            <a:endParaRPr lang="fr-FR" sz="3300" dirty="0">
              <a:solidFill>
                <a:prstClr val="white"/>
              </a:solidFill>
            </a:endParaRPr>
          </a:p>
          <a:p>
            <a:pPr algn="just" rtl="1"/>
            <a:r>
              <a:rPr lang="ar-EG" sz="3300" dirty="0">
                <a:solidFill>
                  <a:prstClr val="white"/>
                </a:solidFill>
              </a:rPr>
              <a:t>الذين عن يمينك.</a:t>
            </a:r>
            <a:endParaRPr lang="fr-FR" sz="3300" dirty="0">
              <a:solidFill>
                <a:prstClr val="white"/>
              </a:solidFill>
            </a:endParaRPr>
          </a:p>
        </p:txBody>
      </p:sp>
      <p:sp>
        <p:nvSpPr>
          <p:cNvPr id="12" name="Rectangle 11"/>
          <p:cNvSpPr/>
          <p:nvPr/>
        </p:nvSpPr>
        <p:spPr>
          <a:xfrm>
            <a:off x="1655676" y="2859782"/>
            <a:ext cx="5832648" cy="1815882"/>
          </a:xfrm>
          <a:prstGeom prst="rect">
            <a:avLst/>
          </a:prstGeom>
        </p:spPr>
        <p:txBody>
          <a:bodyPr wrap="square">
            <a:spAutoFit/>
          </a:bodyPr>
          <a:lstStyle/>
          <a:p>
            <a:pPr algn="ctr"/>
            <a:r>
              <a:rPr lang="fr-FR" sz="2800" b="1" dirty="0">
                <a:solidFill>
                  <a:prstClr val="white"/>
                </a:solidFill>
                <a:latin typeface="Book Antiqua" pitchFamily="18" charset="0"/>
              </a:rPr>
              <a:t>Jésus-Christ notre Seigneur</a:t>
            </a:r>
          </a:p>
          <a:p>
            <a:pPr algn="ctr"/>
            <a:r>
              <a:rPr lang="fr-FR" sz="2800" b="1" dirty="0">
                <a:solidFill>
                  <a:prstClr val="white"/>
                </a:solidFill>
                <a:latin typeface="Book Antiqua" pitchFamily="18" charset="0"/>
              </a:rPr>
              <a:t>Qui porte le péché du monde</a:t>
            </a:r>
          </a:p>
          <a:p>
            <a:pPr algn="ctr"/>
            <a:r>
              <a:rPr lang="fr-FR" sz="2800" b="1" dirty="0">
                <a:solidFill>
                  <a:prstClr val="white"/>
                </a:solidFill>
                <a:latin typeface="Book Antiqua" pitchFamily="18" charset="0"/>
              </a:rPr>
              <a:t>Compte-nous parmi Tes brebis</a:t>
            </a:r>
          </a:p>
          <a:p>
            <a:pPr algn="ctr"/>
            <a:r>
              <a:rPr lang="fr-FR" sz="2800" b="1" dirty="0">
                <a:solidFill>
                  <a:prstClr val="white"/>
                </a:solidFill>
                <a:latin typeface="Book Antiqua" pitchFamily="18" charset="0"/>
              </a:rPr>
              <a:t>Qui se trouvent à Ta droite</a:t>
            </a:r>
          </a:p>
        </p:txBody>
      </p:sp>
      <p:sp>
        <p:nvSpPr>
          <p:cNvPr id="3" name="ZoneTexte 2">
            <a:hlinkClick r:id="rId2" action="ppaction://hlinksldjump"/>
            <a:extLst>
              <a:ext uri="{FF2B5EF4-FFF2-40B4-BE49-F238E27FC236}">
                <a16:creationId xmlns:a16="http://schemas.microsoft.com/office/drawing/2014/main" id="{26566B1D-98E7-8804-A865-EDF589C0A2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3340817"/>
      </p:ext>
    </p:extLst>
  </p:cSld>
  <p:clrMapOvr>
    <a:overrideClrMapping bg1="lt1" tx1="dk1" bg2="lt2" tx2="dk2" accent1="accent1" accent2="accent2" accent3="accent3" accent4="accent4" accent5="accent5" accent6="accent6" hlink="hlink" folHlink="folHlink"/>
  </p:clrMapOvr>
</p:sld>
</file>

<file path=ppt/slides/slide11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3ACCF36B-3D58-D670-D642-59E089C978C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10" name="Rectangle 9"/>
          <p:cNvSpPr/>
          <p:nvPr/>
        </p:nvSpPr>
        <p:spPr>
          <a:xfrm>
            <a:off x="323528" y="425009"/>
            <a:ext cx="4824536"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Aksan`i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tekmah`cnou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mparouci`a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rencwtem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ou`c;erter</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cwoun</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mmwten</a:t>
            </a:r>
            <a:r>
              <a:rPr lang="fr-FR" sz="2800" dirty="0">
                <a:solidFill>
                  <a:prstClr val="white"/>
                </a:solidFill>
                <a:latin typeface="CS Avva Shenouda" pitchFamily="34" charset="0"/>
              </a:rPr>
              <a:t> an.</a:t>
            </a:r>
          </a:p>
        </p:txBody>
      </p:sp>
      <p:sp>
        <p:nvSpPr>
          <p:cNvPr id="11" name="Rectangle 10"/>
          <p:cNvSpPr/>
          <p:nvPr/>
        </p:nvSpPr>
        <p:spPr>
          <a:xfrm>
            <a:off x="5292080" y="417169"/>
            <a:ext cx="3541036" cy="2123658"/>
          </a:xfrm>
          <a:prstGeom prst="rect">
            <a:avLst/>
          </a:prstGeom>
        </p:spPr>
        <p:txBody>
          <a:bodyPr wrap="square">
            <a:spAutoFit/>
          </a:bodyPr>
          <a:lstStyle/>
          <a:p>
            <a:pPr algn="just" rtl="1"/>
            <a:r>
              <a:rPr lang="ar-EG" sz="3300" dirty="0">
                <a:solidFill>
                  <a:prstClr val="white"/>
                </a:solidFill>
              </a:rPr>
              <a:t>عند ظهورك </a:t>
            </a:r>
            <a:r>
              <a:rPr lang="ar-EG" sz="3300" dirty="0" err="1">
                <a:solidFill>
                  <a:prstClr val="white"/>
                </a:solidFill>
              </a:rPr>
              <a:t>الثانى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المخوف لا نسمع </a:t>
            </a:r>
            <a:endParaRPr lang="fr-FR" sz="3300" dirty="0">
              <a:solidFill>
                <a:prstClr val="white"/>
              </a:solidFill>
            </a:endParaRPr>
          </a:p>
          <a:p>
            <a:pPr algn="just" rtl="1"/>
            <a:r>
              <a:rPr lang="ar-EG" sz="3300" dirty="0" err="1">
                <a:solidFill>
                  <a:prstClr val="white"/>
                </a:solidFill>
              </a:rPr>
              <a:t>برعده</a:t>
            </a:r>
            <a:r>
              <a:rPr lang="ar-EG" sz="3300" dirty="0">
                <a:solidFill>
                  <a:prstClr val="white"/>
                </a:solidFill>
              </a:rPr>
              <a:t> </a:t>
            </a:r>
            <a:r>
              <a:rPr lang="ar-EG" sz="3300" dirty="0" err="1">
                <a:solidFill>
                  <a:prstClr val="white"/>
                </a:solidFill>
              </a:rPr>
              <a:t>اننى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لست أعرفكم.</a:t>
            </a:r>
            <a:endParaRPr lang="fr-FR" sz="3300" dirty="0">
              <a:solidFill>
                <a:prstClr val="white"/>
              </a:solidFill>
            </a:endParaRPr>
          </a:p>
        </p:txBody>
      </p:sp>
      <p:sp>
        <p:nvSpPr>
          <p:cNvPr id="12" name="Rectangle 11"/>
          <p:cNvSpPr/>
          <p:nvPr/>
        </p:nvSpPr>
        <p:spPr>
          <a:xfrm>
            <a:off x="1385646" y="2931790"/>
            <a:ext cx="6156684" cy="1815882"/>
          </a:xfrm>
          <a:prstGeom prst="rect">
            <a:avLst/>
          </a:prstGeom>
        </p:spPr>
        <p:txBody>
          <a:bodyPr wrap="square">
            <a:spAutoFit/>
          </a:bodyPr>
          <a:lstStyle/>
          <a:p>
            <a:pPr algn="ctr"/>
            <a:r>
              <a:rPr lang="fr-FR" sz="2800" b="1" dirty="0">
                <a:solidFill>
                  <a:prstClr val="white"/>
                </a:solidFill>
                <a:latin typeface="Book Antiqua" pitchFamily="18" charset="0"/>
              </a:rPr>
              <a:t>Lors de Ton avènement</a:t>
            </a:r>
          </a:p>
          <a:p>
            <a:pPr algn="ctr"/>
            <a:r>
              <a:rPr lang="fr-FR" sz="2800" b="1" dirty="0">
                <a:solidFill>
                  <a:prstClr val="white"/>
                </a:solidFill>
                <a:latin typeface="Book Antiqua" pitchFamily="18" charset="0"/>
              </a:rPr>
              <a:t>Le second et redoutable</a:t>
            </a:r>
          </a:p>
          <a:p>
            <a:pPr algn="ctr"/>
            <a:r>
              <a:rPr lang="fr-FR" sz="2800" b="1" dirty="0">
                <a:solidFill>
                  <a:prstClr val="white"/>
                </a:solidFill>
                <a:latin typeface="Book Antiqua" pitchFamily="18" charset="0"/>
              </a:rPr>
              <a:t>Fais que nous n’entendions pas </a:t>
            </a:r>
          </a:p>
          <a:p>
            <a:pPr algn="ctr"/>
            <a:r>
              <a:rPr lang="fr-FR" sz="2800" b="1" dirty="0">
                <a:solidFill>
                  <a:prstClr val="white"/>
                </a:solidFill>
                <a:latin typeface="Book Antiqua" pitchFamily="18" charset="0"/>
              </a:rPr>
              <a:t>Moi Je ne vous connais pas</a:t>
            </a:r>
          </a:p>
        </p:txBody>
      </p:sp>
      <p:sp>
        <p:nvSpPr>
          <p:cNvPr id="3" name="ZoneTexte 2">
            <a:hlinkClick r:id="rId2" action="ppaction://hlinksldjump"/>
            <a:extLst>
              <a:ext uri="{FF2B5EF4-FFF2-40B4-BE49-F238E27FC236}">
                <a16:creationId xmlns:a16="http://schemas.microsoft.com/office/drawing/2014/main" id="{EF9DA65E-E86C-D366-7059-4FF064E214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4032571"/>
      </p:ext>
    </p:extLst>
  </p:cSld>
  <p:clrMapOvr>
    <a:overrideClrMapping bg1="lt1" tx1="dk1" bg2="lt2" tx2="dk2" accent1="accent1" accent2="accent2" accent3="accent3" accent4="accent4" accent5="accent5" accent6="accent6" hlink="hlink" folHlink="folHlink"/>
  </p:clrMapOvr>
</p:sld>
</file>

<file path=ppt/slides/slide11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64890" y="425009"/>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Alla </a:t>
            </a:r>
            <a:r>
              <a:rPr lang="fr-FR" sz="2800" dirty="0" err="1">
                <a:solidFill>
                  <a:prstClr val="white"/>
                </a:solidFill>
                <a:latin typeface="CS Avva Shenouda" pitchFamily="34" charset="0"/>
              </a:rPr>
              <a:t>marener`pem`psa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ncwtem</a:t>
            </a:r>
            <a:r>
              <a:rPr lang="fr-FR" sz="2800" dirty="0">
                <a:solidFill>
                  <a:prstClr val="white"/>
                </a:solidFill>
                <a:latin typeface="CS Avva Shenouda" pitchFamily="34" charset="0"/>
              </a:rPr>
              <a:t> @ `e]`</a:t>
            </a:r>
            <a:r>
              <a:rPr lang="fr-FR" sz="2800" dirty="0" err="1">
                <a:solidFill>
                  <a:prstClr val="white"/>
                </a:solidFill>
                <a:latin typeface="CS Avva Shenouda" pitchFamily="34" charset="0"/>
              </a:rPr>
              <a:t>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nekmetsana`h;yf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ecws</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بل نكون مستحقين </a:t>
            </a:r>
            <a:endParaRPr lang="fr-FR" sz="3300" dirty="0">
              <a:solidFill>
                <a:prstClr val="white"/>
              </a:solidFill>
            </a:endParaRPr>
          </a:p>
          <a:p>
            <a:pPr algn="just" rtl="1"/>
            <a:r>
              <a:rPr lang="ar-EG" sz="3300" dirty="0">
                <a:solidFill>
                  <a:prstClr val="white"/>
                </a:solidFill>
              </a:rPr>
              <a:t>لسماع صوتك الحنون </a:t>
            </a:r>
            <a:endParaRPr lang="fr-FR" sz="3300" dirty="0">
              <a:solidFill>
                <a:prstClr val="white"/>
              </a:solidFill>
            </a:endParaRPr>
          </a:p>
          <a:p>
            <a:pPr algn="just" rtl="1"/>
            <a:r>
              <a:rPr lang="ar-EG" sz="3300" dirty="0">
                <a:solidFill>
                  <a:prstClr val="white"/>
                </a:solidFill>
              </a:rPr>
              <a:t>الممتلئ فرحا </a:t>
            </a:r>
            <a:endParaRPr lang="fr-FR" sz="3300" dirty="0">
              <a:solidFill>
                <a:prstClr val="white"/>
              </a:solidFill>
            </a:endParaRPr>
          </a:p>
          <a:p>
            <a:pPr algn="just" rtl="1"/>
            <a:r>
              <a:rPr lang="ar-EG" sz="3300" dirty="0">
                <a:solidFill>
                  <a:prstClr val="white"/>
                </a:solidFill>
              </a:rPr>
              <a:t>يصرخ قائلا.</a:t>
            </a:r>
            <a:endParaRPr lang="fr-FR" sz="3300" dirty="0">
              <a:solidFill>
                <a:prstClr val="white"/>
              </a:solidFill>
            </a:endParaRPr>
          </a:p>
        </p:txBody>
      </p:sp>
      <p:sp>
        <p:nvSpPr>
          <p:cNvPr id="12" name="Rectangle 11"/>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Mais que nous soyons tous dignes</a:t>
            </a:r>
          </a:p>
          <a:p>
            <a:pPr algn="ctr"/>
            <a:r>
              <a:rPr lang="fr-FR" sz="2800" b="1" dirty="0">
                <a:solidFill>
                  <a:prstClr val="white"/>
                </a:solidFill>
                <a:latin typeface="Book Antiqua" pitchFamily="18" charset="0"/>
              </a:rPr>
              <a:t>D’écouter Ta douce voix</a:t>
            </a:r>
          </a:p>
          <a:p>
            <a:pPr algn="ctr"/>
            <a:r>
              <a:rPr lang="fr-FR" sz="2800" b="1" dirty="0">
                <a:solidFill>
                  <a:prstClr val="white"/>
                </a:solidFill>
                <a:latin typeface="Book Antiqua" pitchFamily="18" charset="0"/>
              </a:rPr>
              <a:t>Qui s’écrie, pleine de joie</a:t>
            </a:r>
          </a:p>
          <a:p>
            <a:pPr algn="ctr"/>
            <a:r>
              <a:rPr lang="fr-FR" sz="2800" b="1" dirty="0">
                <a:solidFill>
                  <a:prstClr val="white"/>
                </a:solidFill>
                <a:latin typeface="Book Antiqua" pitchFamily="18" charset="0"/>
              </a:rPr>
              <a:t>En clamant et en disant:</a:t>
            </a:r>
          </a:p>
        </p:txBody>
      </p:sp>
      <p:sp>
        <p:nvSpPr>
          <p:cNvPr id="2" name="ZoneTexte 1">
            <a:extLst>
              <a:ext uri="{FF2B5EF4-FFF2-40B4-BE49-F238E27FC236}">
                <a16:creationId xmlns:a16="http://schemas.microsoft.com/office/drawing/2014/main" id="{BCF9A39E-9FEE-F80F-B52D-06C6E180F68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6692F7E0-71EE-BB6D-0B2B-6F187CD9F8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8051559"/>
      </p:ext>
    </p:extLst>
  </p:cSld>
  <p:clrMapOvr>
    <a:overrideClrMapping bg1="lt1" tx1="dk1" bg2="lt2" tx2="dk2" accent1="accent1" accent2="accent2" accent3="accent3" accent4="accent4" accent5="accent5" accent6="accent6" hlink="hlink" folHlink="folHlink"/>
  </p:clrMapOvr>
</p:sld>
</file>

<file path=ppt/slides/slide11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ari`klyronomin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mpiwnq</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تعالوا الىّ. </a:t>
            </a:r>
            <a:endParaRPr lang="fr-FR" sz="3300" dirty="0">
              <a:solidFill>
                <a:prstClr val="white"/>
              </a:solidFill>
            </a:endParaRPr>
          </a:p>
          <a:p>
            <a:pPr algn="just" rtl="1"/>
            <a:r>
              <a:rPr lang="ar-EG" sz="3300" dirty="0">
                <a:solidFill>
                  <a:prstClr val="white"/>
                </a:solidFill>
              </a:rPr>
              <a:t>يا مباركى أبى. </a:t>
            </a:r>
            <a:endParaRPr lang="fr-FR" sz="3300" dirty="0">
              <a:solidFill>
                <a:prstClr val="white"/>
              </a:solidFill>
            </a:endParaRPr>
          </a:p>
          <a:p>
            <a:pPr algn="just" rtl="1"/>
            <a:r>
              <a:rPr lang="ar-EG" sz="3300" dirty="0">
                <a:solidFill>
                  <a:prstClr val="white"/>
                </a:solidFill>
              </a:rPr>
              <a:t>رثوا الحياة </a:t>
            </a:r>
            <a:endParaRPr lang="fr-FR" sz="3300" dirty="0">
              <a:solidFill>
                <a:prstClr val="white"/>
              </a:solidFill>
            </a:endParaRPr>
          </a:p>
          <a:p>
            <a:pPr algn="just" rtl="1"/>
            <a:r>
              <a:rPr lang="ar-EG" sz="3300" dirty="0">
                <a:solidFill>
                  <a:prstClr val="white"/>
                </a:solidFill>
              </a:rPr>
              <a:t>الدائمة الى الابد.</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Accourez, venez à Moi</a:t>
            </a:r>
          </a:p>
          <a:p>
            <a:pPr algn="ctr"/>
            <a:r>
              <a:rPr lang="fr-FR" sz="2800" b="1" dirty="0">
                <a:solidFill>
                  <a:prstClr val="white"/>
                </a:solidFill>
                <a:latin typeface="Book Antiqua" pitchFamily="18" charset="0"/>
              </a:rPr>
              <a:t>Vous qui êtes bénis du Père</a:t>
            </a:r>
          </a:p>
          <a:p>
            <a:pPr algn="ctr"/>
            <a:r>
              <a:rPr lang="fr-FR" sz="2800" b="1" dirty="0">
                <a:solidFill>
                  <a:prstClr val="white"/>
                </a:solidFill>
                <a:latin typeface="Book Antiqua" pitchFamily="18" charset="0"/>
              </a:rPr>
              <a:t>Héritez de cette vie</a:t>
            </a:r>
          </a:p>
          <a:p>
            <a:pPr algn="ctr"/>
            <a:r>
              <a:rPr lang="fr-FR" sz="2800" b="1" dirty="0">
                <a:solidFill>
                  <a:prstClr val="white"/>
                </a:solidFill>
                <a:latin typeface="Book Antiqua" pitchFamily="18" charset="0"/>
              </a:rPr>
              <a:t>Qui dure éternellement.</a:t>
            </a:r>
          </a:p>
        </p:txBody>
      </p:sp>
      <p:sp>
        <p:nvSpPr>
          <p:cNvPr id="2" name="ZoneTexte 1">
            <a:extLst>
              <a:ext uri="{FF2B5EF4-FFF2-40B4-BE49-F238E27FC236}">
                <a16:creationId xmlns:a16="http://schemas.microsoft.com/office/drawing/2014/main" id="{D1AFFE18-8327-4F74-47CF-D7B05F04C4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2560DE62-A05F-BFCD-E1E6-B66F64AE82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9677931"/>
      </p:ext>
    </p:extLst>
  </p:cSld>
  <p:clrMapOvr>
    <a:overrideClrMapping bg1="lt1" tx1="dk1" bg2="lt2" tx2="dk2" accent1="accent1" accent2="accent2" accent3="accent3" accent4="accent4" accent5="accent5" accent6="accent6" hlink="hlink" folHlink="folHlink"/>
  </p:clrMapOvr>
</p:sld>
</file>

<file path=ppt/slides/slide11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Cena</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noubacanoc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cena</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nidikeoc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noupolyti</a:t>
            </a:r>
            <a:r>
              <a:rPr lang="fr-FR" sz="2800" dirty="0">
                <a:solidFill>
                  <a:prstClr val="white"/>
                </a:solidFill>
                <a:latin typeface="CS Avva Shenouda" pitchFamily="34" charset="0"/>
              </a:rPr>
              <a:t>`a.</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يأتى الشهداء. </a:t>
            </a:r>
            <a:endParaRPr lang="fr-FR" sz="3300" dirty="0">
              <a:solidFill>
                <a:prstClr val="white"/>
              </a:solidFill>
            </a:endParaRPr>
          </a:p>
          <a:p>
            <a:pPr algn="just" rtl="1"/>
            <a:r>
              <a:rPr lang="ar-EG" sz="3300" dirty="0">
                <a:solidFill>
                  <a:prstClr val="white"/>
                </a:solidFill>
              </a:rPr>
              <a:t>حاملين عذاباتهم. </a:t>
            </a:r>
            <a:endParaRPr lang="fr-FR" sz="3300" dirty="0">
              <a:solidFill>
                <a:prstClr val="white"/>
              </a:solidFill>
            </a:endParaRPr>
          </a:p>
          <a:p>
            <a:pPr algn="just" rtl="1"/>
            <a:r>
              <a:rPr lang="ar-EG" sz="3300" dirty="0" err="1">
                <a:solidFill>
                  <a:prstClr val="white"/>
                </a:solidFill>
              </a:rPr>
              <a:t>ويأتى</a:t>
            </a:r>
            <a:r>
              <a:rPr lang="ar-EG" sz="3300" dirty="0">
                <a:solidFill>
                  <a:prstClr val="white"/>
                </a:solidFill>
              </a:rPr>
              <a:t> الصديقون. </a:t>
            </a:r>
            <a:endParaRPr lang="fr-FR" sz="3300" dirty="0">
              <a:solidFill>
                <a:prstClr val="white"/>
              </a:solidFill>
            </a:endParaRPr>
          </a:p>
          <a:p>
            <a:pPr algn="just" rtl="1"/>
            <a:r>
              <a:rPr lang="ar-EG" sz="3300" dirty="0">
                <a:solidFill>
                  <a:prstClr val="white"/>
                </a:solidFill>
              </a:rPr>
              <a:t>حاملين فضائلهم.</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Et viendront tous les martyrs</a:t>
            </a:r>
          </a:p>
          <a:p>
            <a:pPr algn="ctr"/>
            <a:r>
              <a:rPr lang="fr-FR" sz="2800" b="1" dirty="0">
                <a:solidFill>
                  <a:prstClr val="white"/>
                </a:solidFill>
                <a:latin typeface="Book Antiqua" pitchFamily="18" charset="0"/>
              </a:rPr>
              <a:t>Eux qui portent leurs souffrances</a:t>
            </a:r>
          </a:p>
          <a:p>
            <a:pPr algn="ctr"/>
            <a:r>
              <a:rPr lang="fr-FR" sz="2800" b="1" dirty="0">
                <a:solidFill>
                  <a:prstClr val="white"/>
                </a:solidFill>
                <a:latin typeface="Book Antiqua" pitchFamily="18" charset="0"/>
              </a:rPr>
              <a:t>Et viendront aussi les justes</a:t>
            </a:r>
          </a:p>
          <a:p>
            <a:pPr algn="ctr"/>
            <a:r>
              <a:rPr lang="fr-FR" sz="2800" b="1" dirty="0">
                <a:solidFill>
                  <a:prstClr val="white"/>
                </a:solidFill>
                <a:latin typeface="Book Antiqua" pitchFamily="18" charset="0"/>
              </a:rPr>
              <a:t>Eux qui portent leurs vertus</a:t>
            </a:r>
          </a:p>
        </p:txBody>
      </p:sp>
      <p:sp>
        <p:nvSpPr>
          <p:cNvPr id="2" name="ZoneTexte 1">
            <a:extLst>
              <a:ext uri="{FF2B5EF4-FFF2-40B4-BE49-F238E27FC236}">
                <a16:creationId xmlns:a16="http://schemas.microsoft.com/office/drawing/2014/main" id="{14013D4B-04B5-5AA5-B7AC-ADFC65A1954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B7316F72-2B39-4B3A-AC9E-6276686D55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3588823"/>
      </p:ext>
    </p:extLst>
  </p:cSld>
  <p:clrMapOvr>
    <a:overrideClrMapping bg1="lt1" tx1="dk1" bg2="lt2" tx2="dk2" accent1="accent1" accent2="accent2" accent3="accent3" accent4="accent4" accent5="accent5" accent6="accent6" hlink="hlink" folHlink="folHlink"/>
  </p:clrMapOvr>
</p:sld>
</file>

<file path=ppt/slides/slide1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a:solidFill>
                  <a:prstClr val="white"/>
                </a:solidFill>
                <a:latin typeface="CS Avva Shenouda" pitchFamily="34" charset="0"/>
              </a:rPr>
              <a:t>`m`V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pef`wou</a:t>
            </a:r>
            <a:r>
              <a:rPr lang="fr-FR" sz="2800" dirty="0">
                <a:solidFill>
                  <a:prstClr val="white"/>
                </a:solidFill>
                <a:latin typeface="CS Avva Shenouda" pitchFamily="34" charset="0"/>
              </a:rPr>
              <a:t> nem va </a:t>
            </a:r>
            <a:r>
              <a:rPr lang="fr-FR" sz="2800" dirty="0" err="1">
                <a:solidFill>
                  <a:prstClr val="white"/>
                </a:solidFill>
                <a:latin typeface="CS Avva Shenouda" pitchFamily="34" charset="0"/>
              </a:rPr>
              <a:t>Pefiwt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nef`hbyou`i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etafaitou</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يأتى ابن الله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مجده ومجد أبيه </a:t>
            </a:r>
            <a:endParaRPr lang="fr-FR" sz="3300" dirty="0">
              <a:solidFill>
                <a:prstClr val="white"/>
              </a:solidFill>
            </a:endParaRPr>
          </a:p>
          <a:p>
            <a:pPr algn="just" rtl="1"/>
            <a:r>
              <a:rPr lang="ar-EG" sz="3300" dirty="0">
                <a:solidFill>
                  <a:prstClr val="white"/>
                </a:solidFill>
              </a:rPr>
              <a:t>ويجازى كل واحد </a:t>
            </a:r>
            <a:endParaRPr lang="fr-FR" sz="3300" dirty="0">
              <a:solidFill>
                <a:prstClr val="white"/>
              </a:solidFill>
            </a:endParaRPr>
          </a:p>
          <a:p>
            <a:pPr algn="just" rtl="1"/>
            <a:r>
              <a:rPr lang="ar-EG" sz="3300" dirty="0">
                <a:solidFill>
                  <a:prstClr val="white"/>
                </a:solidFill>
              </a:rPr>
              <a:t>كأعماله التى عملها.</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Fils de Dieu vient dans Sa gloire</a:t>
            </a:r>
          </a:p>
          <a:p>
            <a:pPr algn="ctr"/>
            <a:r>
              <a:rPr lang="fr-FR" sz="2800" b="1" dirty="0">
                <a:solidFill>
                  <a:prstClr val="white"/>
                </a:solidFill>
                <a:latin typeface="Book Antiqua" pitchFamily="18" charset="0"/>
              </a:rPr>
              <a:t>Et dans la gloire de Son Père</a:t>
            </a:r>
          </a:p>
          <a:p>
            <a:pPr algn="ctr"/>
            <a:r>
              <a:rPr lang="fr-FR" sz="2800" b="1" dirty="0">
                <a:solidFill>
                  <a:prstClr val="white"/>
                </a:solidFill>
                <a:latin typeface="Book Antiqua" pitchFamily="18" charset="0"/>
              </a:rPr>
              <a:t>Et Il rendra à chacun</a:t>
            </a:r>
          </a:p>
          <a:p>
            <a:pPr algn="ctr"/>
            <a:r>
              <a:rPr lang="fr-FR" sz="2800" b="1" dirty="0">
                <a:solidFill>
                  <a:prstClr val="white"/>
                </a:solidFill>
                <a:latin typeface="Book Antiqua" pitchFamily="18" charset="0"/>
              </a:rPr>
              <a:t>A chacun selon ses œuvres</a:t>
            </a:r>
          </a:p>
        </p:txBody>
      </p:sp>
      <p:sp>
        <p:nvSpPr>
          <p:cNvPr id="2" name="ZoneTexte 1">
            <a:extLst>
              <a:ext uri="{FF2B5EF4-FFF2-40B4-BE49-F238E27FC236}">
                <a16:creationId xmlns:a16="http://schemas.microsoft.com/office/drawing/2014/main" id="{C6CDE68E-FD3C-E9B2-E1CA-5A09DE105C6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8A3F2A9F-D85E-8038-0915-31D02CBF57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3167648"/>
      </p:ext>
    </p:extLst>
  </p:cSld>
  <p:clrMapOvr>
    <a:overrideClrMapping bg1="lt1" tx1="dk1" bg2="lt2" tx2="dk2" accent1="accent1" accent2="accent2" accent3="accent3" accent4="accent4" accent5="accent5" accent6="accent6" hlink="hlink" folHlink="folHlink"/>
  </p:clrMapOvr>
</p:sld>
</file>

<file path=ppt/slides/slide11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P=,=c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ek`e</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ntekhiryny</a:t>
            </a:r>
            <a:r>
              <a:rPr lang="fr-FR" sz="2800" dirty="0">
                <a:solidFill>
                  <a:prstClr val="white"/>
                </a:solidFill>
                <a:latin typeface="CS Avva Shenouda" pitchFamily="34" charset="0"/>
              </a:rPr>
              <a:t> @ ;ai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أيها المسيح كلمة الآب </a:t>
            </a:r>
            <a:endParaRPr lang="fr-FR" sz="3300" dirty="0">
              <a:solidFill>
                <a:prstClr val="white"/>
              </a:solidFill>
            </a:endParaRPr>
          </a:p>
          <a:p>
            <a:pPr algn="just" rtl="1"/>
            <a:r>
              <a:rPr lang="ar-EG" sz="3300" dirty="0">
                <a:solidFill>
                  <a:prstClr val="white"/>
                </a:solidFill>
              </a:rPr>
              <a:t>الإله الوحيد </a:t>
            </a:r>
            <a:endParaRPr lang="fr-FR" sz="3300" dirty="0">
              <a:solidFill>
                <a:prstClr val="white"/>
              </a:solidFill>
            </a:endParaRPr>
          </a:p>
          <a:p>
            <a:pPr algn="just" rtl="1"/>
            <a:r>
              <a:rPr lang="ar-EG" sz="3300" dirty="0">
                <a:solidFill>
                  <a:prstClr val="white"/>
                </a:solidFill>
              </a:rPr>
              <a:t>أعطنا سلامك </a:t>
            </a:r>
            <a:endParaRPr lang="fr-FR" sz="3300" dirty="0">
              <a:solidFill>
                <a:prstClr val="white"/>
              </a:solidFill>
            </a:endParaRPr>
          </a:p>
          <a:p>
            <a:pPr algn="just" rtl="1"/>
            <a:r>
              <a:rPr lang="ar-EG" sz="3300" dirty="0">
                <a:solidFill>
                  <a:prstClr val="white"/>
                </a:solidFill>
              </a:rPr>
              <a:t>المملوء فرحًا.</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Christ, ô Toi Verbe du Père</a:t>
            </a:r>
          </a:p>
          <a:p>
            <a:pPr algn="ctr"/>
            <a:r>
              <a:rPr lang="fr-FR" sz="2800" b="1" dirty="0">
                <a:solidFill>
                  <a:prstClr val="white"/>
                </a:solidFill>
                <a:latin typeface="Book Antiqua" pitchFamily="18" charset="0"/>
              </a:rPr>
              <a:t>Toi qui es l’unique Dieu</a:t>
            </a:r>
          </a:p>
          <a:p>
            <a:pPr algn="ctr"/>
            <a:r>
              <a:rPr lang="fr-FR" sz="2800" b="1" dirty="0">
                <a:solidFill>
                  <a:prstClr val="white"/>
                </a:solidFill>
                <a:latin typeface="Book Antiqua" pitchFamily="18" charset="0"/>
              </a:rPr>
              <a:t>Viens accorde-nous Ta paix</a:t>
            </a:r>
          </a:p>
          <a:p>
            <a:pPr algn="ctr"/>
            <a:r>
              <a:rPr lang="fr-FR" sz="2800" b="1" dirty="0">
                <a:solidFill>
                  <a:prstClr val="white"/>
                </a:solidFill>
                <a:latin typeface="Book Antiqua" pitchFamily="18" charset="0"/>
              </a:rPr>
              <a:t>Ta paix si pleine de joie.</a:t>
            </a:r>
          </a:p>
        </p:txBody>
      </p:sp>
      <p:sp>
        <p:nvSpPr>
          <p:cNvPr id="2" name="ZoneTexte 1">
            <a:extLst>
              <a:ext uri="{FF2B5EF4-FFF2-40B4-BE49-F238E27FC236}">
                <a16:creationId xmlns:a16="http://schemas.microsoft.com/office/drawing/2014/main" id="{FC4C14C2-F6C7-7C67-B50A-2DEBC9A8DF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DDC97B0C-A28D-BC09-DC8D-68D8903A84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262541"/>
      </p:ext>
    </p:extLst>
  </p:cSld>
  <p:clrMapOvr>
    <a:overrideClrMapping bg1="lt1" tx1="dk1" bg2="lt2" tx2="dk2" accent1="accent1" accent2="accent2" accent3="accent3" accent4="accent4" accent5="accent5" accent6="accent6" hlink="hlink" folHlink="folHlink"/>
  </p:clrMapOvr>
</p:sld>
</file>

<file path=ppt/slides/slide11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788532" cy="1815882"/>
          </a:xfrm>
          <a:prstGeom prst="rect">
            <a:avLst/>
          </a:prstGeom>
        </p:spPr>
        <p:txBody>
          <a:bodyPr wrap="square">
            <a:spAutoFit/>
          </a:bodyPr>
          <a:lstStyle/>
          <a:p>
            <a:pPr algn="just"/>
            <a:r>
              <a:rPr lang="fr-FR" sz="2800" dirty="0">
                <a:solidFill>
                  <a:prstClr val="white"/>
                </a:solidFill>
                <a:latin typeface="CS Avva Shenouda" pitchFamily="34" charset="0"/>
              </a:rPr>
              <a:t>¿ Kata`</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etaktyic</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agioc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ejoc</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mpoury</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tahiryny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a:t>
            </a:r>
          </a:p>
        </p:txBody>
      </p:sp>
      <p:sp>
        <p:nvSpPr>
          <p:cNvPr id="11" name="Rectangle 10"/>
          <p:cNvSpPr/>
          <p:nvPr/>
        </p:nvSpPr>
        <p:spPr>
          <a:xfrm>
            <a:off x="5004048" y="417169"/>
            <a:ext cx="3829068" cy="2123658"/>
          </a:xfrm>
          <a:prstGeom prst="rect">
            <a:avLst/>
          </a:prstGeom>
        </p:spPr>
        <p:txBody>
          <a:bodyPr wrap="square">
            <a:spAutoFit/>
          </a:bodyPr>
          <a:lstStyle/>
          <a:p>
            <a:pPr algn="just" rtl="1"/>
            <a:r>
              <a:rPr lang="ar-EG" sz="3300" dirty="0">
                <a:solidFill>
                  <a:prstClr val="white"/>
                </a:solidFill>
              </a:rPr>
              <a:t>كما أعطيته </a:t>
            </a:r>
            <a:endParaRPr lang="fr-FR" sz="3300" dirty="0">
              <a:solidFill>
                <a:prstClr val="white"/>
              </a:solidFill>
            </a:endParaRPr>
          </a:p>
          <a:p>
            <a:pPr algn="just" rtl="1"/>
            <a:r>
              <a:rPr lang="ar-EG" sz="3300" dirty="0">
                <a:solidFill>
                  <a:prstClr val="white"/>
                </a:solidFill>
              </a:rPr>
              <a:t>لرسلك القديسين </a:t>
            </a:r>
            <a:endParaRPr lang="fr-FR" sz="3300" dirty="0">
              <a:solidFill>
                <a:prstClr val="white"/>
              </a:solidFill>
            </a:endParaRPr>
          </a:p>
          <a:p>
            <a:pPr algn="just" rtl="1"/>
            <a:r>
              <a:rPr lang="ar-EG" sz="3300" dirty="0">
                <a:solidFill>
                  <a:prstClr val="white"/>
                </a:solidFill>
              </a:rPr>
              <a:t>قل لنا مثلهم </a:t>
            </a:r>
            <a:endParaRPr lang="fr-FR" sz="3300" dirty="0">
              <a:solidFill>
                <a:prstClr val="white"/>
              </a:solidFill>
            </a:endParaRPr>
          </a:p>
          <a:p>
            <a:pPr algn="just" rtl="1"/>
            <a:r>
              <a:rPr lang="ar-EG" sz="3300" dirty="0">
                <a:solidFill>
                  <a:prstClr val="white"/>
                </a:solidFill>
              </a:rPr>
              <a:t>أني أعطيكم سلامى.</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Comme Tu l’avais donnée</a:t>
            </a:r>
          </a:p>
          <a:p>
            <a:pPr algn="ctr"/>
            <a:r>
              <a:rPr lang="fr-FR" sz="2800" b="1" dirty="0">
                <a:solidFill>
                  <a:prstClr val="white"/>
                </a:solidFill>
                <a:latin typeface="Book Antiqua" pitchFamily="18" charset="0"/>
              </a:rPr>
              <a:t>A Tes purs et saints apôtres</a:t>
            </a:r>
          </a:p>
          <a:p>
            <a:pPr algn="ctr"/>
            <a:r>
              <a:rPr lang="fr-FR" sz="2800" b="1" dirty="0">
                <a:solidFill>
                  <a:prstClr val="white"/>
                </a:solidFill>
                <a:latin typeface="Book Antiqua" pitchFamily="18" charset="0"/>
              </a:rPr>
              <a:t>Dis-nous comme à eux aussi</a:t>
            </a:r>
          </a:p>
          <a:p>
            <a:pPr algn="ctr"/>
            <a:r>
              <a:rPr lang="fr-FR" sz="2800" b="1" dirty="0">
                <a:solidFill>
                  <a:prstClr val="white"/>
                </a:solidFill>
                <a:latin typeface="Book Antiqua" pitchFamily="18" charset="0"/>
              </a:rPr>
              <a:t>Ma paix, Moi je vous la donne.</a:t>
            </a:r>
          </a:p>
        </p:txBody>
      </p:sp>
      <p:sp>
        <p:nvSpPr>
          <p:cNvPr id="2" name="ZoneTexte 1">
            <a:extLst>
              <a:ext uri="{FF2B5EF4-FFF2-40B4-BE49-F238E27FC236}">
                <a16:creationId xmlns:a16="http://schemas.microsoft.com/office/drawing/2014/main" id="{8BC9096F-71AE-3DAF-404A-7041393799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B225BFFC-1210-3DB8-E803-DE97DD5955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5460579"/>
      </p:ext>
    </p:extLst>
  </p:cSld>
  <p:clrMapOvr>
    <a:overrideClrMapping bg1="lt1" tx1="dk1" bg2="lt2" tx2="dk2" accent1="accent1" accent2="accent2" accent3="accent3" accent4="accent4" accent5="accent5" accent6="accent6" hlink="hlink" folHlink="folHlink"/>
  </p:clrMapOvr>
</p:sld>
</file>

<file path=ppt/slides/slide11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8"/>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Tahiryny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yetai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itc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سلامي أنا </a:t>
            </a:r>
            <a:endParaRPr lang="fr-FR" sz="3300" dirty="0">
              <a:solidFill>
                <a:prstClr val="white"/>
              </a:solidFill>
            </a:endParaRPr>
          </a:p>
          <a:p>
            <a:pPr algn="just" rtl="1"/>
            <a:r>
              <a:rPr lang="ar-EG" sz="3300" dirty="0">
                <a:solidFill>
                  <a:prstClr val="white"/>
                </a:solidFill>
              </a:rPr>
              <a:t>الذى أخذته من أبى </a:t>
            </a:r>
            <a:endParaRPr lang="fr-FR" sz="3300" dirty="0">
              <a:solidFill>
                <a:prstClr val="white"/>
              </a:solidFill>
            </a:endParaRPr>
          </a:p>
          <a:p>
            <a:pPr algn="just" rtl="1"/>
            <a:r>
              <a:rPr lang="ar-EG" sz="3300" dirty="0">
                <a:solidFill>
                  <a:prstClr val="white"/>
                </a:solidFill>
              </a:rPr>
              <a:t>أنا أتركه معكم </a:t>
            </a:r>
            <a:endParaRPr lang="fr-FR" sz="3300" dirty="0">
              <a:solidFill>
                <a:prstClr val="white"/>
              </a:solidFill>
            </a:endParaRPr>
          </a:p>
          <a:p>
            <a:pPr algn="just" rtl="1"/>
            <a:r>
              <a:rPr lang="ar-EG" sz="3300" dirty="0">
                <a:solidFill>
                  <a:prstClr val="white"/>
                </a:solidFill>
              </a:rPr>
              <a:t>من الان وإلى الابد.</a:t>
            </a:r>
            <a:endParaRPr lang="fr-FR" sz="3300" dirty="0">
              <a:solidFill>
                <a:prstClr val="white"/>
              </a:solidFill>
            </a:endParaRPr>
          </a:p>
        </p:txBody>
      </p:sp>
      <p:sp>
        <p:nvSpPr>
          <p:cNvPr id="12" name="Rectangle 11"/>
          <p:cNvSpPr/>
          <p:nvPr/>
        </p:nvSpPr>
        <p:spPr>
          <a:xfrm>
            <a:off x="1763688" y="2715766"/>
            <a:ext cx="5670630" cy="1815882"/>
          </a:xfrm>
          <a:prstGeom prst="rect">
            <a:avLst/>
          </a:prstGeom>
        </p:spPr>
        <p:txBody>
          <a:bodyPr wrap="square">
            <a:spAutoFit/>
          </a:bodyPr>
          <a:lstStyle/>
          <a:p>
            <a:pPr algn="ctr"/>
            <a:r>
              <a:rPr lang="fr-FR" sz="2800" b="1" dirty="0">
                <a:solidFill>
                  <a:prstClr val="white"/>
                </a:solidFill>
                <a:latin typeface="Book Antiqua" pitchFamily="18" charset="0"/>
              </a:rPr>
              <a:t>Ma paix, celle que J’ai prise</a:t>
            </a:r>
          </a:p>
          <a:p>
            <a:pPr algn="ctr"/>
            <a:r>
              <a:rPr lang="fr-FR" sz="2800" b="1" dirty="0">
                <a:solidFill>
                  <a:prstClr val="white"/>
                </a:solidFill>
                <a:latin typeface="Book Antiqua" pitchFamily="18" charset="0"/>
              </a:rPr>
              <a:t>Que J’ai prise de Mon Père</a:t>
            </a:r>
          </a:p>
          <a:p>
            <a:pPr algn="ctr"/>
            <a:r>
              <a:rPr lang="fr-FR" sz="2800" b="1" dirty="0">
                <a:solidFill>
                  <a:prstClr val="white"/>
                </a:solidFill>
                <a:latin typeface="Book Antiqua" pitchFamily="18" charset="0"/>
              </a:rPr>
              <a:t>Je la laisse parmi vous</a:t>
            </a:r>
          </a:p>
          <a:p>
            <a:pPr algn="ctr"/>
            <a:r>
              <a:rPr lang="fr-FR" sz="2800" b="1" dirty="0">
                <a:solidFill>
                  <a:prstClr val="white"/>
                </a:solidFill>
                <a:latin typeface="Book Antiqua" pitchFamily="18" charset="0"/>
              </a:rPr>
              <a:t>Maintenant et à jamais.</a:t>
            </a:r>
          </a:p>
        </p:txBody>
      </p:sp>
      <p:sp>
        <p:nvSpPr>
          <p:cNvPr id="2" name="ZoneTexte 1">
            <a:extLst>
              <a:ext uri="{FF2B5EF4-FFF2-40B4-BE49-F238E27FC236}">
                <a16:creationId xmlns:a16="http://schemas.microsoft.com/office/drawing/2014/main" id="{4EBC954C-EF1A-1D5E-C29A-08924AA95F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4509F11E-2EB8-D64F-904C-AE89099201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5671594"/>
      </p:ext>
    </p:extLst>
  </p:cSld>
  <p:clrMapOvr>
    <a:overrideClrMapping bg1="lt1" tx1="dk1" bg2="lt2" tx2="dk2" accent1="accent1" accent2="accent2" accent3="accent3" accent4="accent4" accent5="accent5" accent6="accent6" hlink="hlink" folHlink="folHlink"/>
  </p:clrMapOvr>
</p:sld>
</file>

<file path=ppt/slides/slide11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68052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ethyl</a:t>
            </a:r>
            <a:r>
              <a:rPr lang="fr-FR" sz="2800" dirty="0">
                <a:solidFill>
                  <a:prstClr val="white"/>
                </a:solidFill>
                <a:latin typeface="CS Avva Shenouda" pitchFamily="34" charset="0"/>
              </a:rPr>
              <a:t> `e`p[ici nem </a:t>
            </a:r>
            <a:r>
              <a:rPr lang="fr-FR" sz="2800" dirty="0" err="1">
                <a:solidFill>
                  <a:prstClr val="white"/>
                </a:solidFill>
                <a:latin typeface="CS Avva Shenouda" pitchFamily="34" charset="0"/>
              </a:rPr>
              <a:t>paihumnoc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qa`thy</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11" name="Rectangle 10"/>
          <p:cNvSpPr/>
          <p:nvPr/>
        </p:nvSpPr>
        <p:spPr>
          <a:xfrm>
            <a:off x="5004048" y="303498"/>
            <a:ext cx="3829068" cy="2031325"/>
          </a:xfrm>
          <a:prstGeom prst="rect">
            <a:avLst/>
          </a:prstGeom>
        </p:spPr>
        <p:txBody>
          <a:bodyPr wrap="square">
            <a:spAutoFit/>
          </a:bodyPr>
          <a:lstStyle/>
          <a:p>
            <a:pPr algn="just" rtl="1"/>
            <a:r>
              <a:rPr lang="ar-EG" sz="3150" dirty="0">
                <a:solidFill>
                  <a:prstClr val="white"/>
                </a:solidFill>
              </a:rPr>
              <a:t>يا ملاك هذا اليوم الطائر</a:t>
            </a:r>
            <a:endParaRPr lang="fr-FR" sz="3150" dirty="0">
              <a:solidFill>
                <a:prstClr val="white"/>
              </a:solidFill>
            </a:endParaRPr>
          </a:p>
          <a:p>
            <a:pPr algn="just" rtl="1"/>
            <a:r>
              <a:rPr lang="ar-EG" sz="3150" dirty="0">
                <a:solidFill>
                  <a:prstClr val="white"/>
                </a:solidFill>
              </a:rPr>
              <a:t>الى العلو بهذه </a:t>
            </a:r>
            <a:r>
              <a:rPr lang="ar-EG" sz="3150" dirty="0" err="1">
                <a:solidFill>
                  <a:prstClr val="white"/>
                </a:solidFill>
              </a:rPr>
              <a:t>التسبحة</a:t>
            </a:r>
            <a:r>
              <a:rPr lang="ar-EG" sz="3150" dirty="0">
                <a:solidFill>
                  <a:prstClr val="white"/>
                </a:solidFill>
              </a:rPr>
              <a:t> </a:t>
            </a:r>
            <a:endParaRPr lang="fr-FR" sz="3150" dirty="0">
              <a:solidFill>
                <a:prstClr val="white"/>
              </a:solidFill>
            </a:endParaRPr>
          </a:p>
          <a:p>
            <a:pPr algn="just" rtl="1"/>
            <a:r>
              <a:rPr lang="ar-EG" sz="3150" dirty="0">
                <a:solidFill>
                  <a:prstClr val="white"/>
                </a:solidFill>
              </a:rPr>
              <a:t>اذكرنا لدى الرب </a:t>
            </a:r>
            <a:endParaRPr lang="fr-FR" sz="3150" dirty="0">
              <a:solidFill>
                <a:prstClr val="white"/>
              </a:solidFill>
            </a:endParaRPr>
          </a:p>
          <a:p>
            <a:pPr algn="just" rtl="1"/>
            <a:r>
              <a:rPr lang="ar-EG" sz="3150" dirty="0">
                <a:solidFill>
                  <a:prstClr val="white"/>
                </a:solidFill>
              </a:rPr>
              <a:t>ليغفر لنا خطايانا.</a:t>
            </a:r>
            <a:endParaRPr lang="fr-FR" sz="3150" dirty="0">
              <a:solidFill>
                <a:prstClr val="white"/>
              </a:solidFill>
            </a:endParaRPr>
          </a:p>
        </p:txBody>
      </p:sp>
      <p:sp>
        <p:nvSpPr>
          <p:cNvPr id="12" name="Rectangle 11"/>
          <p:cNvSpPr/>
          <p:nvPr/>
        </p:nvSpPr>
        <p:spPr>
          <a:xfrm>
            <a:off x="1304637" y="2787774"/>
            <a:ext cx="6534726" cy="1815882"/>
          </a:xfrm>
          <a:prstGeom prst="rect">
            <a:avLst/>
          </a:prstGeom>
        </p:spPr>
        <p:txBody>
          <a:bodyPr wrap="square">
            <a:spAutoFit/>
          </a:bodyPr>
          <a:lstStyle/>
          <a:p>
            <a:pPr algn="ctr"/>
            <a:r>
              <a:rPr lang="fr-FR" sz="2800" b="1" dirty="0">
                <a:solidFill>
                  <a:prstClr val="white"/>
                </a:solidFill>
                <a:latin typeface="Book Antiqua" pitchFamily="18" charset="0"/>
              </a:rPr>
              <a:t>Ô toi ange de ce jour </a:t>
            </a:r>
          </a:p>
          <a:p>
            <a:pPr algn="ctr"/>
            <a:r>
              <a:rPr lang="fr-FR" sz="2800" b="1" dirty="0">
                <a:solidFill>
                  <a:prstClr val="white"/>
                </a:solidFill>
                <a:latin typeface="Book Antiqua" pitchFamily="18" charset="0"/>
              </a:rPr>
              <a:t>Qui t’envoles avec cet hymne</a:t>
            </a:r>
          </a:p>
          <a:p>
            <a:pPr algn="ctr"/>
            <a:r>
              <a:rPr lang="fr-FR" sz="2800" b="1" dirty="0">
                <a:solidFill>
                  <a:prstClr val="white"/>
                </a:solidFill>
                <a:latin typeface="Book Antiqua" pitchFamily="18" charset="0"/>
              </a:rPr>
              <a:t>Evoque-nous près du  Seigneur</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AE4BC9AE-D54A-8745-7730-6BCE121C6F1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26C7A264-0FC2-39F9-1103-445A5421F4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8639465"/>
      </p:ext>
    </p:extLst>
  </p:cSld>
  <p:clrMapOvr>
    <a:overrideClrMapping bg1="lt1" tx1="dk1" bg2="lt2" tx2="dk2" accent1="accent1" accent2="accent2" accent3="accent3" accent4="accent4" accent5="accent5" accent6="accent6" hlink="hlink" folHlink="folHlink"/>
  </p:clrMapOvr>
</p:sld>
</file>

<file path=ppt/slides/slide11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734526" cy="2246769"/>
          </a:xfrm>
          <a:prstGeom prst="rect">
            <a:avLst/>
          </a:prstGeom>
        </p:spPr>
        <p:txBody>
          <a:bodyPr wrap="square">
            <a:spAutoFit/>
          </a:bodyPr>
          <a:lstStyle/>
          <a:p>
            <a:pPr algn="just"/>
            <a:r>
              <a:rPr lang="fr-FR" sz="2800" dirty="0" err="1">
                <a:solidFill>
                  <a:prstClr val="white"/>
                </a:solidFill>
                <a:latin typeface="CS Avva Shenouda" pitchFamily="34" charset="0"/>
              </a:rPr>
              <a:t>Nyetswni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matal</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err="1">
                <a:solidFill>
                  <a:prstClr val="white"/>
                </a:solidFill>
                <a:latin typeface="CS Avva Shenouda" pitchFamily="34" charset="0"/>
              </a:rPr>
              <a:t>nyetauenkot</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ma`mton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nen`cnyou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hojhej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Pa¡</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aribo`y;in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المرضى اشفهم </a:t>
            </a:r>
            <a:endParaRPr lang="fr-FR" sz="3300" dirty="0">
              <a:solidFill>
                <a:prstClr val="white"/>
              </a:solidFill>
            </a:endParaRPr>
          </a:p>
          <a:p>
            <a:pPr algn="just" rtl="1"/>
            <a:r>
              <a:rPr lang="ar-EG" sz="3300" dirty="0">
                <a:solidFill>
                  <a:prstClr val="white"/>
                </a:solidFill>
              </a:rPr>
              <a:t>الذين رقدوا يا رب نيحهم </a:t>
            </a:r>
            <a:endParaRPr lang="fr-FR" sz="3300" dirty="0">
              <a:solidFill>
                <a:prstClr val="white"/>
              </a:solidFill>
            </a:endParaRPr>
          </a:p>
          <a:p>
            <a:pPr algn="just" rtl="1"/>
            <a:r>
              <a:rPr lang="ar-EG" sz="3300" dirty="0">
                <a:solidFill>
                  <a:prstClr val="white"/>
                </a:solidFill>
              </a:rPr>
              <a:t>وأخواتنا الذين فى كل شدة </a:t>
            </a:r>
            <a:endParaRPr lang="fr-FR" sz="3300" dirty="0">
              <a:solidFill>
                <a:prstClr val="white"/>
              </a:solidFill>
            </a:endParaRPr>
          </a:p>
          <a:p>
            <a:pPr algn="just" rtl="1"/>
            <a:r>
              <a:rPr lang="ar-EG" sz="3300" dirty="0">
                <a:solidFill>
                  <a:prstClr val="white"/>
                </a:solidFill>
              </a:rPr>
              <a:t>يا ربى أعنا وإياهم.</a:t>
            </a:r>
            <a:endParaRPr lang="fr-FR" sz="3300" dirty="0">
              <a:solidFill>
                <a:prstClr val="white"/>
              </a:solidFill>
            </a:endParaRPr>
          </a:p>
        </p:txBody>
      </p:sp>
      <p:sp>
        <p:nvSpPr>
          <p:cNvPr id="12" name="Rectangle 11"/>
          <p:cNvSpPr/>
          <p:nvPr/>
        </p:nvSpPr>
        <p:spPr>
          <a:xfrm>
            <a:off x="1763688"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Les malades, guéris-les</a:t>
            </a:r>
          </a:p>
          <a:p>
            <a:pPr algn="ctr"/>
            <a:r>
              <a:rPr lang="fr-FR" sz="2800" b="1" dirty="0">
                <a:solidFill>
                  <a:prstClr val="white"/>
                </a:solidFill>
                <a:latin typeface="Book Antiqua" pitchFamily="18" charset="0"/>
              </a:rPr>
              <a:t>Les défunts, repose-les</a:t>
            </a:r>
          </a:p>
          <a:p>
            <a:pPr algn="ctr"/>
            <a:r>
              <a:rPr lang="fr-FR" sz="2800" b="1" dirty="0">
                <a:solidFill>
                  <a:prstClr val="white"/>
                </a:solidFill>
                <a:latin typeface="Book Antiqua" pitchFamily="18" charset="0"/>
              </a:rPr>
              <a:t>Et nos frères dans la détresse</a:t>
            </a:r>
          </a:p>
          <a:p>
            <a:pPr algn="ctr"/>
            <a:r>
              <a:rPr lang="fr-FR" sz="2800" b="1" dirty="0">
                <a:solidFill>
                  <a:prstClr val="white"/>
                </a:solidFill>
                <a:latin typeface="Book Antiqua" pitchFamily="18" charset="0"/>
              </a:rPr>
              <a:t>Seigneur aide-nous, aide-les</a:t>
            </a:r>
          </a:p>
        </p:txBody>
      </p:sp>
      <p:sp>
        <p:nvSpPr>
          <p:cNvPr id="2" name="ZoneTexte 1">
            <a:extLst>
              <a:ext uri="{FF2B5EF4-FFF2-40B4-BE49-F238E27FC236}">
                <a16:creationId xmlns:a16="http://schemas.microsoft.com/office/drawing/2014/main" id="{B280FC26-3221-66F0-8518-F6C9E71E672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4B682D6E-122A-0A92-2EBF-A293BC6530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9176004"/>
      </p:ext>
    </p:extLst>
  </p:cSld>
  <p:clrMapOvr>
    <a:overrideClrMapping bg1="lt1" tx1="dk1" bg2="lt2" tx2="dk2" accent1="accent1" accent2="accent2" accent3="accent3" accent4="accent4" accent5="accent5" accent6="accent6" hlink="hlink" folHlink="folHlink"/>
  </p:clrMapOvr>
</p:sld>
</file>

<file path=ppt/slides/slide11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a:t>
            </a:r>
            <a:r>
              <a:rPr lang="fr-FR" sz="2800" err="1">
                <a:solidFill>
                  <a:prstClr val="white"/>
                </a:solidFill>
                <a:latin typeface="CS Avva Shenouda" pitchFamily="34" charset="0"/>
              </a:rPr>
              <a:t>`</a:t>
            </a:r>
            <a:r>
              <a:rPr lang="fr-FR" sz="2800">
                <a:solidFill>
                  <a:prstClr val="white"/>
                </a:solidFill>
                <a:latin typeface="CS Avva Shenouda" pitchFamily="34" charset="0"/>
              </a:rPr>
              <a:t>e`cmou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a:t>
            </a:r>
            <a:r>
              <a:rPr lang="fr-FR" sz="2800" err="1">
                <a:solidFill>
                  <a:prstClr val="white"/>
                </a:solidFill>
                <a:latin typeface="CS Avva Shenouda" pitchFamily="34" charset="0"/>
              </a:rPr>
              <a:t>nje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a:solidFill>
                  <a:prstClr val="white"/>
                </a:solidFill>
                <a:latin typeface="CS Avva Shenouda" pitchFamily="34" charset="0"/>
              </a:rPr>
              <a:t>@ tenna`cmou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err="1">
                <a:solidFill>
                  <a:prstClr val="white"/>
                </a:solidFill>
                <a:latin typeface="CS Avva Shenouda" pitchFamily="34" charset="0"/>
              </a:rPr>
              <a:t>ere</a:t>
            </a:r>
            <a:r>
              <a:rPr lang="fr-FR" sz="2800">
                <a:solidFill>
                  <a:prstClr val="white"/>
                </a:solidFill>
                <a:latin typeface="CS Avva Shenouda" pitchFamily="34" charset="0"/>
              </a:rPr>
              <a:t> pef`cmou </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rwn</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يباركنا الله </a:t>
            </a:r>
            <a:endParaRPr lang="fr-FR" sz="3300" dirty="0">
              <a:solidFill>
                <a:prstClr val="white"/>
              </a:solidFill>
            </a:endParaRPr>
          </a:p>
          <a:p>
            <a:pPr algn="just" rtl="1"/>
            <a:r>
              <a:rPr lang="ar-EG" sz="3300" dirty="0">
                <a:solidFill>
                  <a:prstClr val="white"/>
                </a:solidFill>
              </a:rPr>
              <a:t>ولنبارك أسمه القدوس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كل حين </a:t>
            </a:r>
            <a:r>
              <a:rPr lang="ar-EG" sz="3300" dirty="0" err="1">
                <a:solidFill>
                  <a:prstClr val="white"/>
                </a:solidFill>
              </a:rPr>
              <a:t>تسبحته</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دائمة فى أفواهنا.</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Que Dieu nous bénisse tous</a:t>
            </a:r>
          </a:p>
          <a:p>
            <a:pPr algn="ctr"/>
            <a:r>
              <a:rPr lang="fr-FR" sz="2800" b="1" dirty="0">
                <a:solidFill>
                  <a:prstClr val="white"/>
                </a:solidFill>
                <a:latin typeface="Book Antiqua" pitchFamily="18" charset="0"/>
              </a:rPr>
              <a:t>Son saint Nom, nous bénissons</a:t>
            </a:r>
          </a:p>
          <a:p>
            <a:pPr algn="ctr"/>
            <a:r>
              <a:rPr lang="fr-FR" sz="2800" b="1" dirty="0">
                <a:solidFill>
                  <a:prstClr val="white"/>
                </a:solidFill>
                <a:latin typeface="Book Antiqua" pitchFamily="18" charset="0"/>
              </a:rPr>
              <a:t>En tout temps, que Sa louange</a:t>
            </a:r>
          </a:p>
          <a:p>
            <a:pPr algn="ctr"/>
            <a:r>
              <a:rPr lang="fr-FR" sz="2800" b="1" dirty="0">
                <a:solidFill>
                  <a:prstClr val="white"/>
                </a:solidFill>
                <a:latin typeface="Book Antiqua" pitchFamily="18" charset="0"/>
              </a:rPr>
              <a:t>Soit sur nos lèvres toujours</a:t>
            </a:r>
          </a:p>
        </p:txBody>
      </p:sp>
      <p:sp>
        <p:nvSpPr>
          <p:cNvPr id="2" name="ZoneTexte 1">
            <a:extLst>
              <a:ext uri="{FF2B5EF4-FFF2-40B4-BE49-F238E27FC236}">
                <a16:creationId xmlns:a16="http://schemas.microsoft.com/office/drawing/2014/main" id="{889C8A6E-4DBC-6ECF-864D-542C6A80FB0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A06CD843-536A-C0B4-1ACD-C0FC5BAC57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3997245"/>
      </p:ext>
    </p:extLst>
  </p:cSld>
  <p:clrMapOvr>
    <a:overrideClrMapping bg1="lt1" tx1="dk1" bg2="lt2" tx2="dk2" accent1="accent1" accent2="accent2" accent3="accent3" accent4="accent4" accent5="accent5" accent6="accent6" hlink="hlink" folHlink="folHlink"/>
  </p:clrMapOvr>
</p:sld>
</file>

<file path=ppt/slides/slide11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323528" y="425009"/>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 nem Pi`pneuma =e=;=u @ }`triac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a:t>
            </a:r>
            <a:r>
              <a:rPr lang="fr-FR" sz="2800" dirty="0">
                <a:solidFill>
                  <a:prstClr val="white"/>
                </a:solidFill>
                <a:latin typeface="CS Avva Shenouda" pitchFamily="34" charset="0"/>
              </a:rPr>
              <a:t>.</a:t>
            </a:r>
          </a:p>
        </p:txBody>
      </p:sp>
      <p:sp>
        <p:nvSpPr>
          <p:cNvPr id="11" name="Rectangle 10"/>
          <p:cNvSpPr/>
          <p:nvPr/>
        </p:nvSpPr>
        <p:spPr>
          <a:xfrm>
            <a:off x="5004048" y="417169"/>
            <a:ext cx="3816424" cy="2123658"/>
          </a:xfrm>
          <a:prstGeom prst="rect">
            <a:avLst/>
          </a:prstGeom>
        </p:spPr>
        <p:txBody>
          <a:bodyPr wrap="square">
            <a:spAutoFit/>
          </a:bodyPr>
          <a:lstStyle/>
          <a:p>
            <a:pPr algn="just" rtl="1"/>
            <a:r>
              <a:rPr lang="ar-EG" sz="3300" dirty="0">
                <a:solidFill>
                  <a:prstClr val="white"/>
                </a:solidFill>
              </a:rPr>
              <a:t>مبارك الآب والابن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الثالوث الكامل </a:t>
            </a:r>
            <a:endParaRPr lang="fr-FR" sz="3300" dirty="0">
              <a:solidFill>
                <a:prstClr val="white"/>
              </a:solidFill>
            </a:endParaRPr>
          </a:p>
          <a:p>
            <a:pPr algn="just" rtl="1"/>
            <a:r>
              <a:rPr lang="ar-EG" sz="3300" dirty="0">
                <a:solidFill>
                  <a:prstClr val="white"/>
                </a:solidFill>
              </a:rPr>
              <a:t>نسجد له ونمجده.</a:t>
            </a:r>
            <a:endParaRPr lang="fr-FR" sz="3300" dirty="0">
              <a:solidFill>
                <a:prstClr val="white"/>
              </a:solidFill>
            </a:endParaRPr>
          </a:p>
        </p:txBody>
      </p:sp>
      <p:sp>
        <p:nvSpPr>
          <p:cNvPr id="12" name="Rectangle 11"/>
          <p:cNvSpPr/>
          <p:nvPr/>
        </p:nvSpPr>
        <p:spPr>
          <a:xfrm>
            <a:off x="1763688"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Bénis soient le Père, le Fils,</a:t>
            </a:r>
          </a:p>
          <a:p>
            <a:pPr algn="ctr"/>
            <a:r>
              <a:rPr lang="fr-FR" sz="2800" b="1" dirty="0">
                <a:solidFill>
                  <a:prstClr val="white"/>
                </a:solidFill>
                <a:latin typeface="Book Antiqua" pitchFamily="18" charset="0"/>
              </a:rPr>
              <a:t>L’Esprit-Saint : la Trinité</a:t>
            </a:r>
          </a:p>
          <a:p>
            <a:pPr algn="ctr"/>
            <a:r>
              <a:rPr lang="fr-FR" sz="2800" b="1" dirty="0">
                <a:solidFill>
                  <a:prstClr val="white"/>
                </a:solidFill>
                <a:latin typeface="Book Antiqua" pitchFamily="18" charset="0"/>
              </a:rPr>
              <a:t>C’est la Trinité parfaite</a:t>
            </a:r>
          </a:p>
          <a:p>
            <a:pPr algn="ctr"/>
            <a:r>
              <a:rPr lang="fr-FR" sz="2800" b="1" dirty="0">
                <a:solidFill>
                  <a:prstClr val="white"/>
                </a:solidFill>
                <a:latin typeface="Book Antiqua" pitchFamily="18" charset="0"/>
              </a:rPr>
              <a:t>Adorons, glorifions-La.</a:t>
            </a:r>
          </a:p>
        </p:txBody>
      </p:sp>
      <p:sp>
        <p:nvSpPr>
          <p:cNvPr id="2" name="ZoneTexte 1">
            <a:extLst>
              <a:ext uri="{FF2B5EF4-FFF2-40B4-BE49-F238E27FC236}">
                <a16:creationId xmlns:a16="http://schemas.microsoft.com/office/drawing/2014/main" id="{EEFE88AB-3B3A-C0E9-A7FC-AF630023A9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a:t>
            </a:r>
            <a:r>
              <a:rPr lang="fr-FR" sz="1200" dirty="0">
                <a:solidFill>
                  <a:prstClr val="white"/>
                </a:solidFill>
                <a:latin typeface="Book Antiqua" pitchFamily="18" charset="0"/>
              </a:rPr>
              <a:t> </a:t>
            </a:r>
            <a:r>
              <a:rPr lang="fr-FR" sz="1200" dirty="0" err="1">
                <a:solidFill>
                  <a:prstClr val="white"/>
                </a:solidFill>
                <a:latin typeface="CS Avva Shenouda" pitchFamily="34" charset="0"/>
              </a:rPr>
              <a:t>Tqa`e</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nni;e`otoki`a</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mBatoc</a:t>
            </a:r>
            <a:r>
              <a:rPr lang="fr-FR" sz="1200" dirty="0">
                <a:solidFill>
                  <a:prstClr val="white"/>
                </a:solidFill>
                <a:latin typeface="CS Avva Shenouda" pitchFamily="34" charset="0"/>
              </a:rPr>
              <a:t> </a:t>
            </a:r>
            <a:r>
              <a:rPr lang="fr-FR" sz="1200" dirty="0">
                <a:solidFill>
                  <a:prstClr val="white"/>
                </a:solidFill>
                <a:latin typeface="Book Antiqua" pitchFamily="18" charset="0"/>
              </a:rPr>
              <a:t>–</a:t>
            </a:r>
            <a:r>
              <a:rPr lang="fr-FR" sz="1200" b="1" dirty="0">
                <a:solidFill>
                  <a:prstClr val="white"/>
                </a:solidFill>
                <a:latin typeface="Book Antiqua" pitchFamily="18" charset="0"/>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119FE7D4-F729-E973-6AF6-42C90569C7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700027"/>
      </p:ext>
    </p:extLst>
  </p:cSld>
  <p:clrMapOvr>
    <a:overrideClrMapping bg1="lt1" tx1="dk1" bg2="lt2" tx2="dk2" accent1="accent1" accent2="accent2" accent3="accent3" accent4="accent4" accent5="accent5" accent6="accent6" hlink="hlink" folHlink="folHlink"/>
  </p:clrMapOvr>
</p:sld>
</file>

<file path=ppt/slides/slide1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12A59F-6AAA-ECE1-9BC3-E55D692B2EE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EB5AFFBD-FFF7-B3D5-8EE0-6CC26D79CF5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1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510841" y="789552"/>
            <a:ext cx="6178294" cy="3347070"/>
          </a:xfrm>
          <a:prstGeom prst="rect">
            <a:avLst/>
          </a:prstGeom>
        </p:spPr>
        <p:txBody>
          <a:bodyPr wrap="none">
            <a:spAutoFit/>
          </a:bodyPr>
          <a:lstStyle/>
          <a:p>
            <a:pPr algn="ctr"/>
            <a:r>
              <a:rPr lang="pt-BR" sz="7200" dirty="0">
                <a:solidFill>
                  <a:prstClr val="white"/>
                </a:solidFill>
                <a:latin typeface="CS Avva Shenouda" pitchFamily="34" charset="0"/>
              </a:rPr>
              <a:t>Ten[ici `mmo</a:t>
            </a:r>
            <a:endParaRPr lang="fr-FR" sz="6750" dirty="0">
              <a:solidFill>
                <a:prstClr val="white"/>
              </a:solidFill>
              <a:latin typeface="Book Antiqua" pitchFamily="18" charset="0"/>
            </a:endParaRPr>
          </a:p>
          <a:p>
            <a:pPr algn="ctr"/>
            <a:r>
              <a:rPr lang="fr-FR" sz="6750" dirty="0">
                <a:solidFill>
                  <a:prstClr val="white"/>
                </a:solidFill>
                <a:latin typeface="Book Antiqua" pitchFamily="18" charset="0"/>
              </a:rPr>
              <a:t>Nous t’exaltons</a:t>
            </a:r>
          </a:p>
          <a:p>
            <a:pPr algn="ctr"/>
            <a:r>
              <a:rPr lang="ar-AE" sz="7200" dirty="0">
                <a:solidFill>
                  <a:prstClr val="white"/>
                </a:solidFill>
              </a:rPr>
              <a:t>نعظمك</a:t>
            </a:r>
            <a:endParaRPr lang="fr-FR" sz="7200" dirty="0">
              <a:solidFill>
                <a:prstClr val="white"/>
              </a:solidFill>
            </a:endParaRPr>
          </a:p>
        </p:txBody>
      </p:sp>
      <p:sp>
        <p:nvSpPr>
          <p:cNvPr id="2" name="ZoneTexte 1">
            <a:extLst>
              <a:ext uri="{FF2B5EF4-FFF2-40B4-BE49-F238E27FC236}">
                <a16:creationId xmlns:a16="http://schemas.microsoft.com/office/drawing/2014/main" id="{70C81960-BD85-838F-AD2C-1217578252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60B5AF80-B8ED-A8A0-272C-F60BC97307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9331937"/>
      </p:ext>
    </p:extLst>
  </p:cSld>
  <p:clrMapOvr>
    <a:masterClrMapping/>
  </p:clrMapOvr>
</p:sld>
</file>

<file path=ppt/slides/slide11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93899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36172" y="3057805"/>
            <a:ext cx="84843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2" name="ZoneTexte 1">
            <a:extLst>
              <a:ext uri="{FF2B5EF4-FFF2-40B4-BE49-F238E27FC236}">
                <a16:creationId xmlns:a16="http://schemas.microsoft.com/office/drawing/2014/main" id="{3C378E21-8374-49BB-AB30-438855A126F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4DFA0300-7DA6-4F9B-7D57-53053E3346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9798634"/>
      </p:ext>
    </p:extLst>
  </p:cSld>
  <p:clrMapOvr>
    <a:masterClrMapping/>
  </p:clrMapOvr>
</p:sld>
</file>

<file path=ppt/slides/slide1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54545"/>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230832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36172" y="3057805"/>
            <a:ext cx="84843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2" name="ZoneTexte 1">
            <a:extLst>
              <a:ext uri="{FF2B5EF4-FFF2-40B4-BE49-F238E27FC236}">
                <a16:creationId xmlns:a16="http://schemas.microsoft.com/office/drawing/2014/main" id="{D3AA9A84-9FDC-B33D-C56E-E99D34AB81F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C20A7819-CE71-C39F-30F7-94D8C1A62E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8087487"/>
      </p:ext>
    </p:extLst>
  </p:cSld>
  <p:clrMapOvr>
    <a:masterClrMapping/>
  </p:clrMapOvr>
</p:sld>
</file>

<file path=ppt/slides/slide1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554545"/>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93899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Kuri`e</a:t>
            </a:r>
            <a:b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23528" y="3057805"/>
            <a:ext cx="8509588"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2" name="ZoneTexte 1">
            <a:extLst>
              <a:ext uri="{FF2B5EF4-FFF2-40B4-BE49-F238E27FC236}">
                <a16:creationId xmlns:a16="http://schemas.microsoft.com/office/drawing/2014/main" id="{104E6E2F-AFDF-7453-5B3C-12815E31D1B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C8DA4D9D-7F6E-946E-B779-57D5B8E158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7346743"/>
      </p:ext>
    </p:extLst>
  </p:cSld>
  <p:clrMapOvr>
    <a:masterClrMapping/>
  </p:clrMapOvr>
</p:sld>
</file>

<file path=ppt/slides/slide1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724841" y="1545636"/>
            <a:ext cx="5750292" cy="83099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Book Antiqua" pitchFamily="18" charset="0"/>
                <a:ea typeface="+mn-ea"/>
                <a:cs typeface="+mn-cs"/>
              </a:rPr>
              <a:t>Le Credo - </a:t>
            </a:r>
            <a:r>
              <a:rPr kumimoji="0" lang="ar-AE" sz="4800" b="0" i="0" u="none" strike="noStrike" kern="1200" cap="none" spc="0" normalizeH="0" baseline="0" noProof="0" dirty="0">
                <a:ln>
                  <a:noFill/>
                </a:ln>
                <a:solidFill>
                  <a:prstClr val="white"/>
                </a:solidFill>
                <a:effectLst/>
                <a:uLnTx/>
                <a:uFillTx/>
                <a:latin typeface="Book Antiqua" pitchFamily="18" charset="0"/>
                <a:ea typeface="+mn-ea"/>
                <a:cs typeface="+mn-cs"/>
              </a:rPr>
              <a:t>قانون الإيمان</a:t>
            </a:r>
            <a:endParaRPr kumimoji="0" lang="fr-FR" sz="48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2" name="ZoneTexte 1">
            <a:extLst>
              <a:ext uri="{FF2B5EF4-FFF2-40B4-BE49-F238E27FC236}">
                <a16:creationId xmlns:a16="http://schemas.microsoft.com/office/drawing/2014/main" id="{F3C9B230-1C11-0C0C-022E-44A5F055F8F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1B755195-4BBB-B93C-2589-F72D101CC9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5845209"/>
      </p:ext>
    </p:extLst>
  </p:cSld>
  <p:clrMapOvr>
    <a:masterClrMapping/>
  </p:clrMapOvr>
</p:sld>
</file>

<file path=ppt/slides/slide1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93899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24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`V] `Viwt piPantokratwr@ vy`etaf;amio `n`tve nem `pkahi@ ny`etounau `erwou nem ny`ete `ncenau `erwou an.</a:t>
            </a:r>
            <a:endParaRPr kumimoji="0" lang="fr-FR" sz="2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36172" y="3057805"/>
            <a:ext cx="84843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2" name="ZoneTexte 1">
            <a:extLst>
              <a:ext uri="{FF2B5EF4-FFF2-40B4-BE49-F238E27FC236}">
                <a16:creationId xmlns:a16="http://schemas.microsoft.com/office/drawing/2014/main" id="{EC3D62F6-0678-DE12-6682-F280809960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FB9D9295-DD26-E17D-978F-2791B39FDB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5488939"/>
      </p:ext>
    </p:extLst>
  </p:cSld>
  <p:clrMapOvr>
    <a:masterClrMapping/>
  </p:clrMapOvr>
</p:sld>
</file>

<file path=ppt/slides/slide1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9"/>
            <a:ext cx="5659403" cy="1569660"/>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1547664" y="2733768"/>
            <a:ext cx="5994666"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2" name="ZoneTexte 1">
            <a:extLst>
              <a:ext uri="{FF2B5EF4-FFF2-40B4-BE49-F238E27FC236}">
                <a16:creationId xmlns:a16="http://schemas.microsoft.com/office/drawing/2014/main" id="{F0302F16-8FCA-7C67-2661-C74A98CD8B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9B7CBBDC-039D-BAD9-44EC-4CB4088853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8785057"/>
      </p:ext>
    </p:extLst>
  </p:cSld>
  <p:clrMapOvr>
    <a:masterClrMapping/>
  </p:clrMapOvr>
</p:sld>
</file>

<file path=ppt/slides/slide1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8"/>
            <a:ext cx="5904656" cy="1815882"/>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467544" y="2733769"/>
            <a:ext cx="828092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2" name="ZoneTexte 1">
            <a:extLst>
              <a:ext uri="{FF2B5EF4-FFF2-40B4-BE49-F238E27FC236}">
                <a16:creationId xmlns:a16="http://schemas.microsoft.com/office/drawing/2014/main" id="{DBACC7D1-EAE1-BFCB-B1AE-999F1FB0D0C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9C44DA16-BCF9-9DE5-010A-020FC07581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9446016"/>
      </p:ext>
    </p:extLst>
  </p:cSld>
  <p:clrMapOvr>
    <a:masterClrMapping/>
  </p:clrMapOvr>
</p:sld>
</file>

<file path=ppt/slides/slide1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8"/>
            <a:ext cx="5659403" cy="1384995"/>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1547664" y="2733768"/>
            <a:ext cx="5994666"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 le troisième jour conformément aux écritures.</a:t>
            </a:r>
          </a:p>
        </p:txBody>
      </p:sp>
      <p:sp>
        <p:nvSpPr>
          <p:cNvPr id="2" name="ZoneTexte 1">
            <a:extLst>
              <a:ext uri="{FF2B5EF4-FFF2-40B4-BE49-F238E27FC236}">
                <a16:creationId xmlns:a16="http://schemas.microsoft.com/office/drawing/2014/main" id="{8CC93AFD-C0A2-602D-4173-26E98390AD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3DA8E9FD-D6A7-0412-05D5-D57A0B87FD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8841227"/>
      </p:ext>
    </p:extLst>
  </p:cSld>
  <p:clrMapOvr>
    <a:masterClrMapping/>
  </p:clrMapOvr>
</p:sld>
</file>

<file path=ppt/slides/slide11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99592" y="573528"/>
            <a:ext cx="7272808" cy="1815882"/>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467544" y="2733768"/>
            <a:ext cx="7992888"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2" name="ZoneTexte 1">
            <a:extLst>
              <a:ext uri="{FF2B5EF4-FFF2-40B4-BE49-F238E27FC236}">
                <a16:creationId xmlns:a16="http://schemas.microsoft.com/office/drawing/2014/main" id="{C76427AA-9C09-FF69-0468-8E985C17D4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431FCF4E-8975-4FA3-2E5A-A9E0DF74F8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770224"/>
      </p:ext>
    </p:extLst>
  </p:cSld>
  <p:clrMapOvr>
    <a:masterClrMapping/>
  </p:clrMapOvr>
</p:sld>
</file>

<file path=ppt/slides/slide11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8"/>
            <a:ext cx="5659403" cy="954107"/>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1547664" y="2733768"/>
            <a:ext cx="6264696" cy="120032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2" name="ZoneTexte 1">
            <a:extLst>
              <a:ext uri="{FF2B5EF4-FFF2-40B4-BE49-F238E27FC236}">
                <a16:creationId xmlns:a16="http://schemas.microsoft.com/office/drawing/2014/main" id="{5EA9561B-A475-ED59-618C-C13F669A7B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88969667-4288-BF0C-7282-8E813AD367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0305150"/>
      </p:ext>
    </p:extLst>
  </p:cSld>
  <p:clrMapOvr>
    <a:masterClrMapping/>
  </p:clrMapOvr>
</p:sld>
</file>

<file path=ppt/slides/slide11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547664" y="573529"/>
            <a:ext cx="5659403" cy="523220"/>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2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2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1547664" y="2733768"/>
            <a:ext cx="5994666"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2" name="ZoneTexte 1">
            <a:extLst>
              <a:ext uri="{FF2B5EF4-FFF2-40B4-BE49-F238E27FC236}">
                <a16:creationId xmlns:a16="http://schemas.microsoft.com/office/drawing/2014/main" id="{60639985-C9E6-0272-30EC-D5BBFE349E4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12F2F002-94A1-B562-DC7C-303752E1CC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0027218"/>
      </p:ext>
    </p:extLst>
  </p:cSld>
  <p:clrMapOvr>
    <a:masterClrMapping/>
  </p:clrMapOvr>
</p:sld>
</file>

<file path=ppt/slides/slide11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592594" y="1545636"/>
            <a:ext cx="6014788" cy="78483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45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2" name="ZoneTexte 1">
            <a:extLst>
              <a:ext uri="{FF2B5EF4-FFF2-40B4-BE49-F238E27FC236}">
                <a16:creationId xmlns:a16="http://schemas.microsoft.com/office/drawing/2014/main" id="{2E882035-CE32-4FC4-98D0-D74C4DF6F3C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A7531AFC-DC1B-FCB7-2B89-87A926DE1B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887585"/>
      </p:ext>
    </p:extLst>
  </p:cSld>
  <p:clrMapOvr>
    <a:masterClrMapping/>
  </p:clrMapOvr>
</p:sld>
</file>

<file path=ppt/slides/slide11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255444"/>
            <a:ext cx="3744416" cy="1107996"/>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3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33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3"/>
            <a:ext cx="4680520" cy="1615827"/>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3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3300" b="0" i="0" u="none" strike="noStrike" kern="1200" cap="none" spc="0" normalizeH="0" baseline="0" noProof="0" dirty="0">
                <a:ln>
                  <a:noFill/>
                </a:ln>
                <a:solidFill>
                  <a:prstClr val="white"/>
                </a:solidFill>
                <a:effectLst/>
                <a:uLnTx/>
                <a:uFillTx/>
                <a:latin typeface="CS Avva Shenouda" pitchFamily="34" charset="0"/>
                <a:ea typeface="+mn-ea"/>
                <a:cs typeface="+mn-cs"/>
              </a:rPr>
              <a:t>myn. Kuri`</a:t>
            </a:r>
            <a:r>
              <a:rPr kumimoji="0" lang="pt-BR" sz="3300" b="0" i="0" u="none" strike="noStrike" kern="1200" cap="none" spc="0" normalizeH="0" baseline="0" noProof="0">
                <a:ln>
                  <a:noFill/>
                </a:ln>
                <a:solidFill>
                  <a:prstClr val="white"/>
                </a:solidFill>
                <a:effectLst/>
                <a:uLnTx/>
                <a:uFillTx/>
                <a:latin typeface="CS Avva Shenouda" pitchFamily="34" charset="0"/>
                <a:ea typeface="+mn-ea"/>
                <a:cs typeface="+mn-cs"/>
              </a:rPr>
              <a:t>e `ele</a:t>
            </a:r>
            <a:r>
              <a:rPr kumimoji="0" lang="pt-BR" sz="3300" b="0" i="0" u="none" strike="noStrike" kern="1200" cap="none" spc="0" normalizeH="0" baseline="0" noProof="0" dirty="0">
                <a:ln>
                  <a:noFill/>
                </a:ln>
                <a:solidFill>
                  <a:prstClr val="white"/>
                </a:solidFill>
                <a:effectLst/>
                <a:uLnTx/>
                <a:uFillTx/>
                <a:latin typeface="CS Avva Shenouda" pitchFamily="34" charset="0"/>
                <a:ea typeface="+mn-ea"/>
                <a:cs typeface="+mn-cs"/>
              </a:rPr>
              <a:t>`ycon</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300" b="0" i="0" u="none" strike="noStrike" kern="1200" cap="none" spc="0" normalizeH="0" baseline="0" noProof="0" dirty="0">
                <a:ln>
                  <a:noFill/>
                </a:ln>
                <a:solidFill>
                  <a:prstClr val="white"/>
                </a:solidFill>
                <a:effectLst/>
                <a:uLnTx/>
                <a:uFillTx/>
                <a:latin typeface="CS Avva Shenouda" pitchFamily="34" charset="0"/>
                <a:ea typeface="+mn-ea"/>
                <a:cs typeface="+mn-cs"/>
              </a:rPr>
              <a:t>Kuri`</a:t>
            </a:r>
            <a:r>
              <a:rPr kumimoji="0" lang="pt-BR" sz="3300" b="0" i="0" u="none" strike="noStrike" kern="1200" cap="none" spc="0" normalizeH="0" baseline="0" noProof="0">
                <a:ln>
                  <a:noFill/>
                </a:ln>
                <a:solidFill>
                  <a:prstClr val="white"/>
                </a:solidFill>
                <a:effectLst/>
                <a:uLnTx/>
                <a:uFillTx/>
                <a:latin typeface="CS Avva Shenouda" pitchFamily="34" charset="0"/>
                <a:ea typeface="+mn-ea"/>
                <a:cs typeface="+mn-cs"/>
              </a:rPr>
              <a:t>e `ele</a:t>
            </a:r>
            <a:r>
              <a:rPr kumimoji="0" lang="pt-BR" sz="3300" b="0" i="0" u="none" strike="noStrike" kern="1200" cap="none" spc="0" normalizeH="0" baseline="0" noProof="0" dirty="0">
                <a:ln>
                  <a:noFill/>
                </a:ln>
                <a:solidFill>
                  <a:prstClr val="white"/>
                </a:solidFill>
                <a:effectLst/>
                <a:uLnTx/>
                <a:uFillTx/>
                <a:latin typeface="CS Avva Shenouda" pitchFamily="34" charset="0"/>
                <a:ea typeface="+mn-ea"/>
                <a:cs typeface="+mn-cs"/>
              </a:rPr>
              <a:t>`ycon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300" b="0" i="0" u="none" strike="noStrike" kern="1200" cap="none" spc="0" normalizeH="0" baseline="0" noProof="0" dirty="0">
                <a:ln>
                  <a:noFill/>
                </a:ln>
                <a:solidFill>
                  <a:prstClr val="white"/>
                </a:solidFill>
                <a:effectLst/>
                <a:uLnTx/>
                <a:uFillTx/>
                <a:latin typeface="CS Avva Shenouda" pitchFamily="34" charset="0"/>
                <a:ea typeface="+mn-ea"/>
                <a:cs typeface="+mn-cs"/>
              </a:rPr>
              <a:t>Kuri`</a:t>
            </a:r>
            <a:r>
              <a:rPr kumimoji="0" lang="pt-BR" sz="3300" b="0" i="0" u="none" strike="noStrike" kern="1200" cap="none" spc="0" normalizeH="0" baseline="0" noProof="0">
                <a:ln>
                  <a:noFill/>
                </a:ln>
                <a:solidFill>
                  <a:prstClr val="white"/>
                </a:solidFill>
                <a:effectLst/>
                <a:uLnTx/>
                <a:uFillTx/>
                <a:latin typeface="CS Avva Shenouda" pitchFamily="34" charset="0"/>
                <a:ea typeface="+mn-ea"/>
                <a:cs typeface="+mn-cs"/>
              </a:rPr>
              <a:t>e `ele</a:t>
            </a:r>
            <a:r>
              <a:rPr kumimoji="0" lang="pt-BR" sz="3300" b="0" i="0" u="none" strike="noStrike" kern="1200" cap="none" spc="0" normalizeH="0" baseline="0" noProof="0" dirty="0">
                <a:ln>
                  <a:noFill/>
                </a:ln>
                <a:solidFill>
                  <a:prstClr val="white"/>
                </a:solidFill>
                <a:effectLst/>
                <a:uLnTx/>
                <a:uFillTx/>
                <a:latin typeface="CS Avva Shenouda" pitchFamily="34" charset="0"/>
                <a:ea typeface="+mn-ea"/>
                <a:cs typeface="+mn-cs"/>
              </a:rPr>
              <a:t>`ycon</a:t>
            </a:r>
            <a:endParaRPr kumimoji="0" lang="fr-FR" sz="33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4806534" cy="161582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3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3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2" name="ZoneTexte 1">
            <a:extLst>
              <a:ext uri="{FF2B5EF4-FFF2-40B4-BE49-F238E27FC236}">
                <a16:creationId xmlns:a16="http://schemas.microsoft.com/office/drawing/2014/main" id="{A17B338B-EB8C-3206-2BAE-3011E4B22A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A557E7F7-6E4A-997D-7B90-AAF6EF2F49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9338018"/>
      </p:ext>
    </p:extLst>
  </p:cSld>
  <p:clrMapOvr>
    <a:masterClrMapping/>
  </p:clrMapOvr>
</p:sld>
</file>

<file path=ppt/slides/slide11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80012"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1187624" y="1275606"/>
            <a:ext cx="351039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5148572"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2" name="ZoneTexte 1">
            <a:extLst>
              <a:ext uri="{FF2B5EF4-FFF2-40B4-BE49-F238E27FC236}">
                <a16:creationId xmlns:a16="http://schemas.microsoft.com/office/drawing/2014/main" id="{346CA3A4-43DC-20BC-6542-A173DE1C7A2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22CB4092-75E3-31AB-6861-878881321D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5060914"/>
      </p:ext>
    </p:extLst>
  </p:cSld>
  <p:clrMapOvr>
    <a:masterClrMapping/>
  </p:clrMapOvr>
</p:sld>
</file>

<file path=ppt/slides/slide11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80012"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899592" y="1275606"/>
            <a:ext cx="4158462"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480653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2" name="ZoneTexte 1">
            <a:extLst>
              <a:ext uri="{FF2B5EF4-FFF2-40B4-BE49-F238E27FC236}">
                <a16:creationId xmlns:a16="http://schemas.microsoft.com/office/drawing/2014/main" id="{AB30FD62-E646-2A6E-5B6C-9B412F645CC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50045A20-8C50-09A7-D0AA-9D6D913098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4935278"/>
      </p:ext>
    </p:extLst>
  </p:cSld>
  <p:clrMapOvr>
    <a:masterClrMapping/>
  </p:clrMapOvr>
</p:sld>
</file>

<file path=ppt/slides/slide11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80012"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1115616" y="1275606"/>
            <a:ext cx="351039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480653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2" name="ZoneTexte 1">
            <a:extLst>
              <a:ext uri="{FF2B5EF4-FFF2-40B4-BE49-F238E27FC236}">
                <a16:creationId xmlns:a16="http://schemas.microsoft.com/office/drawing/2014/main" id="{6773D073-709E-F407-AC65-49A6C4476A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28C87DD2-ED63-F4E8-ACE4-7FEF550FAE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3694429"/>
      </p:ext>
    </p:extLst>
  </p:cSld>
  <p:clrMapOvr>
    <a:masterClrMapping/>
  </p:clrMapOvr>
</p:sld>
</file>

<file path=ppt/slides/slide11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95295"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971600" y="1275606"/>
            <a:ext cx="414046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480653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2" name="ZoneTexte 1">
            <a:extLst>
              <a:ext uri="{FF2B5EF4-FFF2-40B4-BE49-F238E27FC236}">
                <a16:creationId xmlns:a16="http://schemas.microsoft.com/office/drawing/2014/main" id="{A316DC6A-9D02-5160-5758-C33CC8B32A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ED91A922-74AE-4560-85EB-1BD08D8657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6229968"/>
      </p:ext>
    </p:extLst>
  </p:cSld>
  <p:clrMapOvr>
    <a:masterClrMapping/>
  </p:clrMapOvr>
</p:sld>
</file>

<file path=ppt/slides/slide11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11319"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467544" y="1275606"/>
            <a:ext cx="4374486"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qaroun.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683568" y="3057804"/>
            <a:ext cx="777686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2" name="ZoneTexte 1">
            <a:extLst>
              <a:ext uri="{FF2B5EF4-FFF2-40B4-BE49-F238E27FC236}">
                <a16:creationId xmlns:a16="http://schemas.microsoft.com/office/drawing/2014/main" id="{DE9C4E7C-921A-7C6A-2F45-3FCB2C728B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231268E5-8128-67D8-E781-6EB19BADA41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8703432"/>
      </p:ext>
    </p:extLst>
  </p:cSld>
  <p:clrMapOvr>
    <a:masterClrMapping/>
  </p:clrMapOvr>
</p:sld>
</file>

<file path=ppt/slides/slide11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39311"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629562" y="1275606"/>
            <a:ext cx="4518502"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1043608" y="3057804"/>
            <a:ext cx="705678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2" name="ZoneTexte 1">
            <a:extLst>
              <a:ext uri="{FF2B5EF4-FFF2-40B4-BE49-F238E27FC236}">
                <a16:creationId xmlns:a16="http://schemas.microsoft.com/office/drawing/2014/main" id="{3516CC02-33BA-C4B8-C1A0-BAF224C377D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94CD84A7-E91B-310A-9E2E-E2CA159DEB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5462229"/>
      </p:ext>
    </p:extLst>
  </p:cSld>
  <p:clrMapOvr>
    <a:masterClrMapping/>
  </p:clrMapOvr>
</p:sld>
</file>

<file path=ppt/slides/slide11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11319"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773578" y="1275606"/>
            <a:ext cx="4806534"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683568" y="3057804"/>
            <a:ext cx="777686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2" name="ZoneTexte 1">
            <a:extLst>
              <a:ext uri="{FF2B5EF4-FFF2-40B4-BE49-F238E27FC236}">
                <a16:creationId xmlns:a16="http://schemas.microsoft.com/office/drawing/2014/main" id="{B4091B92-AA77-977B-C349-3989166781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AA7E543E-52E6-40D7-8C29-68E3CD8EE5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2976745"/>
      </p:ext>
    </p:extLst>
  </p:cSld>
  <p:clrMapOvr>
    <a:masterClrMapping/>
  </p:clrMapOvr>
</p:sld>
</file>

<file path=ppt/slides/slide11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99351"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701570" y="1275606"/>
            <a:ext cx="4806534" cy="1200329"/>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701570" y="3057804"/>
            <a:ext cx="7974886"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2" name="ZoneTexte 1">
            <a:extLst>
              <a:ext uri="{FF2B5EF4-FFF2-40B4-BE49-F238E27FC236}">
                <a16:creationId xmlns:a16="http://schemas.microsoft.com/office/drawing/2014/main" id="{30051512-E60D-E6BD-387E-7160D31B7D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CF61C87E-0E55-8A12-3FDA-22E1B68AC5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0554694"/>
      </p:ext>
    </p:extLst>
  </p:cSld>
  <p:clrMapOvr>
    <a:masterClrMapping/>
  </p:clrMapOvr>
</p:sld>
</file>

<file path=ppt/slides/slide11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83327"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95536" y="1275606"/>
            <a:ext cx="5256584"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611560" y="3057804"/>
            <a:ext cx="7848872"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2" name="ZoneTexte 1">
            <a:extLst>
              <a:ext uri="{FF2B5EF4-FFF2-40B4-BE49-F238E27FC236}">
                <a16:creationId xmlns:a16="http://schemas.microsoft.com/office/drawing/2014/main" id="{F5C76E23-F3EC-0569-DFAC-F2B2895FCA8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F6AFF82B-C5CA-805F-B789-80DE513AA8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0405009"/>
      </p:ext>
    </p:extLst>
  </p:cSld>
  <p:clrMapOvr>
    <a:masterClrMapping/>
  </p:clrMapOvr>
</p:sld>
</file>

<file path=ppt/slides/slide11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27343"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666074" y="1275606"/>
            <a:ext cx="484203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`Anon qa nek`ebiaik.</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899592" y="3057804"/>
            <a:ext cx="7344816"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2" name="ZoneTexte 1">
            <a:extLst>
              <a:ext uri="{FF2B5EF4-FFF2-40B4-BE49-F238E27FC236}">
                <a16:creationId xmlns:a16="http://schemas.microsoft.com/office/drawing/2014/main" id="{2C66AE86-E4A0-F7BA-4425-7809A6948C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052CF77B-C64D-05AA-F592-534A8AF697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6988551"/>
      </p:ext>
    </p:extLst>
  </p:cSld>
  <p:clrMapOvr>
    <a:masterClrMapping/>
  </p:clrMapOvr>
</p:sld>
</file>

<file path=ppt/slides/slide11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83327"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917594" y="1275606"/>
            <a:ext cx="351039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a:ln>
                  <a:noFill/>
                </a:ln>
                <a:solidFill>
                  <a:prstClr val="white"/>
                </a:solidFill>
                <a:effectLst/>
                <a:uLnTx/>
                <a:uFillTx/>
                <a:latin typeface="CS Avva Shenouda" pitchFamily="34" charset="0"/>
                <a:ea typeface="+mn-ea"/>
                <a:cs typeface="+mn-cs"/>
              </a:rPr>
              <a:t>`Uioc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pt-BR" sz="36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480653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2" name="ZoneTexte 1">
            <a:extLst>
              <a:ext uri="{FF2B5EF4-FFF2-40B4-BE49-F238E27FC236}">
                <a16:creationId xmlns:a16="http://schemas.microsoft.com/office/drawing/2014/main" id="{50BB42AA-3F30-9480-F18E-7936FC62FC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44173C0A-EA74-A6A1-804F-495C6585E1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3679545"/>
      </p:ext>
    </p:extLst>
  </p:cSld>
  <p:clrMapOvr>
    <a:masterClrMapping/>
  </p:clrMapOvr>
</p:sld>
</file>

<file path=ppt/slides/slide11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411319"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755576" y="1275606"/>
            <a:ext cx="4086454"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087724" y="3057804"/>
            <a:ext cx="4806534"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2" name="ZoneTexte 1">
            <a:extLst>
              <a:ext uri="{FF2B5EF4-FFF2-40B4-BE49-F238E27FC236}">
                <a16:creationId xmlns:a16="http://schemas.microsoft.com/office/drawing/2014/main" id="{750C6368-3480-EDA0-D5F9-4AEF43B5AB2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7AB9B25A-09FA-6DEE-AF76-3AC30F2A6C5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4290663"/>
      </p:ext>
    </p:extLst>
  </p:cSld>
  <p:clrMapOvr>
    <a:masterClrMapping/>
  </p:clrMapOvr>
</p:sld>
</file>

<file path=ppt/slides/slide11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724128" y="1275606"/>
            <a:ext cx="3024336"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a:t>
            </a:r>
            <a:r>
              <a:rPr kumimoji="0" lang="fr-FR" sz="3600" b="0" i="0" u="none" strike="noStrike" kern="1200" cap="none" spc="0" normalizeH="0" baseline="0" noProof="0" dirty="0">
                <a:ln>
                  <a:noFill/>
                </a:ln>
                <a:solidFill>
                  <a:prstClr val="white"/>
                </a:solidFill>
                <a:effectLst/>
                <a:uLnTx/>
                <a:uFillTx/>
                <a:latin typeface="Calibri"/>
                <a:ea typeface="+mn-ea"/>
                <a:cs typeface="+mn-cs"/>
              </a:rPr>
              <a:t>)</a:t>
            </a: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أتيت </a:t>
            </a:r>
            <a:r>
              <a:rPr kumimoji="0" lang="fr-FR" sz="3600" b="0" i="0" u="none" strike="noStrike" kern="1200" cap="none" spc="0" normalizeH="0" baseline="0" noProof="0" dirty="0">
                <a:ln>
                  <a:noFill/>
                </a:ln>
                <a:solidFill>
                  <a:prstClr val="white"/>
                </a:solidFill>
                <a:effectLst/>
                <a:uLnTx/>
                <a:uFillTx/>
                <a:latin typeface="Calibri"/>
                <a:ea typeface="+mn-ea"/>
                <a:cs typeface="+mn-cs"/>
              </a:rPr>
              <a:t> /</a:t>
            </a: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قمت</a:t>
            </a:r>
            <a:r>
              <a:rPr kumimoji="0" lang="fr-FR" sz="3600" b="0" i="0" u="none" strike="noStrike" kern="1200" cap="none" spc="0" normalizeH="0" baseline="0" noProof="0" dirty="0">
                <a:ln>
                  <a:noFill/>
                </a:ln>
                <a:solidFill>
                  <a:prstClr val="white"/>
                </a:solidFill>
                <a:effectLst/>
                <a:uLnTx/>
                <a:uFillTx/>
                <a:latin typeface="Calibri"/>
                <a:ea typeface="+mn-ea"/>
                <a:cs typeface="+mn-cs"/>
              </a:rPr>
              <a:t>(</a:t>
            </a: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وخلصتنا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503548" y="1275607"/>
            <a:ext cx="4284476" cy="1200329"/>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Je (ak`i / aktwnk) akcw] `mmon.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503548" y="3057804"/>
            <a:ext cx="8244916" cy="120032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Car tu (vins / ressuscitas)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et nous sauvas.</a:t>
            </a:r>
          </a:p>
        </p:txBody>
      </p:sp>
      <p:sp>
        <p:nvSpPr>
          <p:cNvPr id="2" name="ZoneTexte 1">
            <a:extLst>
              <a:ext uri="{FF2B5EF4-FFF2-40B4-BE49-F238E27FC236}">
                <a16:creationId xmlns:a16="http://schemas.microsoft.com/office/drawing/2014/main" id="{A6C77EE1-FE43-CE13-5D87-7E97E35190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CFAF0A5D-0E7A-28C4-C120-65C24BE232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9623251"/>
      </p:ext>
    </p:extLst>
  </p:cSld>
  <p:clrMapOvr>
    <a:masterClrMapping/>
  </p:clrMapOvr>
</p:sld>
</file>

<file path=ppt/slides/slide11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27343" y="1275606"/>
            <a:ext cx="2905097" cy="646331"/>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539552" y="1275606"/>
            <a:ext cx="4302478" cy="1200329"/>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1169622" y="3057804"/>
            <a:ext cx="6804756"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2" name="ZoneTexte 1">
            <a:extLst>
              <a:ext uri="{FF2B5EF4-FFF2-40B4-BE49-F238E27FC236}">
                <a16:creationId xmlns:a16="http://schemas.microsoft.com/office/drawing/2014/main" id="{ACC3241A-5319-7715-72D4-22B43FE3E73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E94B3C79-48F3-2D67-59EA-7137CE1A3F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0996648"/>
      </p:ext>
    </p:extLst>
  </p:cSld>
  <p:clrMapOvr>
    <a:masterClrMapping/>
  </p:clrMapOvr>
</p:sld>
</file>

<file path=ppt/slides/slide11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652120" y="1131590"/>
            <a:ext cx="3096344"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6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36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1131591"/>
            <a:ext cx="4518502" cy="1200329"/>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6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3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827584" y="3099613"/>
            <a:ext cx="7776864" cy="120032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2" name="ZoneTexte 1">
            <a:extLst>
              <a:ext uri="{FF2B5EF4-FFF2-40B4-BE49-F238E27FC236}">
                <a16:creationId xmlns:a16="http://schemas.microsoft.com/office/drawing/2014/main" id="{D64551EA-9B51-2A2B-4AC2-66D06382F88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C7276A3C-56F1-8F3B-ED53-6C91DBA0C5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274167"/>
      </p:ext>
    </p:extLst>
  </p:cSld>
  <p:clrMapOvr>
    <a:masterClrMapping/>
  </p:clrMapOvr>
</p:sld>
</file>

<file path=ppt/slides/slide12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16870" y="573529"/>
            <a:ext cx="7571554" cy="1200329"/>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24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683568" y="2463738"/>
            <a:ext cx="7848872" cy="224676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2" name="ZoneTexte 1">
            <a:extLst>
              <a:ext uri="{FF2B5EF4-FFF2-40B4-BE49-F238E27FC236}">
                <a16:creationId xmlns:a16="http://schemas.microsoft.com/office/drawing/2014/main" id="{841EE000-E170-E5EB-4509-350983389B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E03B22A1-9CEC-077E-FF58-164B3A6594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1411560"/>
      </p:ext>
    </p:extLst>
  </p:cSld>
  <p:clrMapOvr>
    <a:masterClrMapping/>
  </p:clrMapOvr>
</p:sld>
</file>

<file path=ppt/slides/slide12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95536" y="573528"/>
            <a:ext cx="8208912" cy="1200329"/>
          </a:xfrm>
          <a:prstGeom prst="rect">
            <a:avLst/>
          </a:prstGeom>
        </p:spPr>
        <p:txBody>
          <a:bodyPr wrap="square">
            <a:sp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2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2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24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p:cNvSpPr/>
          <p:nvPr/>
        </p:nvSpPr>
        <p:spPr>
          <a:xfrm>
            <a:off x="683568" y="2463738"/>
            <a:ext cx="7920880" cy="193899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2" name="ZoneTexte 1">
            <a:extLst>
              <a:ext uri="{FF2B5EF4-FFF2-40B4-BE49-F238E27FC236}">
                <a16:creationId xmlns:a16="http://schemas.microsoft.com/office/drawing/2014/main" id="{189297FD-97EB-54BF-2F0E-51FE8F19846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F9C94E83-1E63-AAAA-D2FE-5C2400456D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65543299"/>
      </p:ext>
    </p:extLst>
  </p:cSld>
  <p:clrMapOvr>
    <a:masterClrMapping/>
  </p:clrMapOvr>
</p:sld>
</file>

<file path=ppt/slides/slide12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467544" y="92693"/>
            <a:ext cx="8280920" cy="4743606"/>
          </a:xfrm>
          <a:prstGeom prst="rect">
            <a:avLst/>
          </a:prstGeom>
        </p:spPr>
        <p:txBody>
          <a:bodyPr wrap="square">
            <a:spAutoFit/>
          </a:bodyPr>
          <a:lstStyle/>
          <a:p>
            <a:pPr algn="just"/>
            <a:r>
              <a:rPr lang="pt-BR" sz="2325" dirty="0">
                <a:solidFill>
                  <a:prstClr val="white"/>
                </a:solidFill>
                <a:latin typeface="Avva_Marcos" pitchFamily="82" charset="0"/>
              </a:rPr>
              <a:t>G</a:t>
            </a:r>
            <a:r>
              <a:rPr lang="pt-BR" sz="2325" dirty="0">
                <a:solidFill>
                  <a:prstClr val="white"/>
                </a:solidFill>
                <a:latin typeface="CS Avva Shenouda" panose="020B7200000000000000" pitchFamily="34" charset="0"/>
              </a:rPr>
              <a:t>e peniwt etqen nivyou`i </a:t>
            </a:r>
          </a:p>
          <a:p>
            <a:pPr algn="just"/>
            <a:r>
              <a:rPr lang="pt-BR" sz="2325" dirty="0">
                <a:solidFill>
                  <a:prstClr val="white"/>
                </a:solidFill>
                <a:latin typeface="CS Avva Shenouda" panose="020B7200000000000000" pitchFamily="34" charset="0"/>
              </a:rPr>
              <a:t>mareftoubo `nje pekran @ </a:t>
            </a:r>
          </a:p>
          <a:p>
            <a:pPr algn="just"/>
            <a:r>
              <a:rPr lang="pt-BR" sz="2325" dirty="0">
                <a:solidFill>
                  <a:prstClr val="white"/>
                </a:solidFill>
                <a:latin typeface="CS Avva Shenouda" panose="020B7200000000000000" pitchFamily="34" charset="0"/>
              </a:rPr>
              <a:t>marec`i `nje tekmetouro </a:t>
            </a:r>
          </a:p>
          <a:p>
            <a:pPr algn="just"/>
            <a:r>
              <a:rPr lang="pt-BR" sz="2325" dirty="0">
                <a:solidFill>
                  <a:prstClr val="white"/>
                </a:solidFill>
                <a:latin typeface="CS Avva Shenouda" panose="020B7200000000000000" pitchFamily="34" charset="0"/>
              </a:rPr>
              <a:t>petehnak marefswpi</a:t>
            </a:r>
          </a:p>
          <a:p>
            <a:pPr algn="just"/>
            <a:r>
              <a:rPr lang="pt-BR" sz="2325" dirty="0">
                <a:solidFill>
                  <a:prstClr val="white"/>
                </a:solidFill>
                <a:latin typeface="CS Avva Shenouda" panose="020B7200000000000000" pitchFamily="34" charset="0"/>
              </a:rPr>
              <a:t> `m`vry] qen `tve nem hijen pikahi @ </a:t>
            </a:r>
          </a:p>
          <a:p>
            <a:pPr algn="just"/>
            <a:r>
              <a:rPr lang="pt-BR" sz="2325" dirty="0">
                <a:solidFill>
                  <a:prstClr val="white"/>
                </a:solidFill>
                <a:latin typeface="CS Avva Shenouda" panose="020B7200000000000000" pitchFamily="34" charset="0"/>
              </a:rPr>
              <a:t>penwik `nte rac] myif nan `mvoou </a:t>
            </a:r>
          </a:p>
          <a:p>
            <a:pPr algn="just"/>
            <a:r>
              <a:rPr lang="pt-BR" sz="2325" dirty="0">
                <a:solidFill>
                  <a:prstClr val="white"/>
                </a:solidFill>
                <a:latin typeface="CS Avva Shenouda" panose="020B7200000000000000" pitchFamily="34" charset="0"/>
              </a:rPr>
              <a:t>ouoh ,a nyeteron nan `ebol @ </a:t>
            </a:r>
          </a:p>
          <a:p>
            <a:pPr algn="just"/>
            <a:r>
              <a:rPr lang="pt-BR" sz="2325" dirty="0">
                <a:solidFill>
                  <a:prstClr val="white"/>
                </a:solidFill>
                <a:latin typeface="CS Avva Shenouda" panose="020B7200000000000000" pitchFamily="34" charset="0"/>
              </a:rPr>
              <a:t>m`vry] hwn `nten,w `ebol </a:t>
            </a:r>
          </a:p>
          <a:p>
            <a:pPr algn="just"/>
            <a:r>
              <a:rPr lang="pt-BR" sz="2325" dirty="0">
                <a:solidFill>
                  <a:prstClr val="white"/>
                </a:solidFill>
                <a:latin typeface="CS Avva Shenouda" panose="020B7200000000000000" pitchFamily="34" charset="0"/>
              </a:rPr>
              <a:t>`nnyete ouon `ntan `erwou @ </a:t>
            </a:r>
          </a:p>
          <a:p>
            <a:pPr algn="just"/>
            <a:r>
              <a:rPr lang="pt-BR" sz="2325" dirty="0">
                <a:solidFill>
                  <a:prstClr val="white"/>
                </a:solidFill>
                <a:latin typeface="CS Avva Shenouda" panose="020B7200000000000000" pitchFamily="34" charset="0"/>
              </a:rPr>
              <a:t>ouoh `mperenten eqoun `epiracmoc </a:t>
            </a:r>
          </a:p>
          <a:p>
            <a:pPr algn="just"/>
            <a:r>
              <a:rPr lang="pt-BR" sz="2325" dirty="0">
                <a:solidFill>
                  <a:prstClr val="white"/>
                </a:solidFill>
                <a:latin typeface="CS Avva Shenouda" panose="020B7200000000000000" pitchFamily="34" charset="0"/>
              </a:rPr>
              <a:t>alla nahmen `ebol ha pipethwou. </a:t>
            </a:r>
          </a:p>
          <a:p>
            <a:pPr algn="just"/>
            <a:r>
              <a:rPr lang="pt-BR" sz="2325" dirty="0">
                <a:solidFill>
                  <a:prstClr val="white"/>
                </a:solidFill>
                <a:latin typeface="CS Avva Shenouda" panose="020B7200000000000000" pitchFamily="34" charset="0"/>
              </a:rPr>
              <a:t>Qen P=,=c I=y=c Pen¡ @ </a:t>
            </a:r>
          </a:p>
          <a:p>
            <a:pPr algn="just"/>
            <a:r>
              <a:rPr lang="pt-BR" sz="2325" dirty="0">
                <a:solidFill>
                  <a:prstClr val="white"/>
                </a:solidFill>
                <a:latin typeface="CS Avva Shenouda" panose="020B7200000000000000" pitchFamily="34" charset="0"/>
              </a:rPr>
              <a:t>je ;wk te ]metouro nem ]jom nem pi`wou sa eneh `amyn.</a:t>
            </a:r>
            <a:endParaRPr lang="fr-FR" sz="2325" dirty="0">
              <a:solidFill>
                <a:prstClr val="white"/>
              </a:solidFill>
              <a:latin typeface="CS Avva Shenouda" panose="020B7200000000000000" pitchFamily="34" charset="0"/>
            </a:endParaRPr>
          </a:p>
        </p:txBody>
      </p:sp>
      <p:sp>
        <p:nvSpPr>
          <p:cNvPr id="5" name="Rectangle 4"/>
          <p:cNvSpPr/>
          <p:nvPr/>
        </p:nvSpPr>
        <p:spPr>
          <a:xfrm>
            <a:off x="5076056" y="897565"/>
            <a:ext cx="3672408" cy="1615827"/>
          </a:xfrm>
          <a:prstGeom prst="rect">
            <a:avLst/>
          </a:prstGeom>
        </p:spPr>
        <p:txBody>
          <a:bodyPr wrap="square">
            <a:spAutoFit/>
          </a:bodyPr>
          <a:lstStyle/>
          <a:p>
            <a:pPr algn="just" rtl="1"/>
            <a:r>
              <a:rPr lang="ar-AE" sz="3300" dirty="0">
                <a:solidFill>
                  <a:prstClr val="white"/>
                </a:solidFill>
              </a:rPr>
              <a:t>واجعلنا مستحقين أن نقول بشكر أبانا الذي في </a:t>
            </a:r>
            <a:r>
              <a:rPr lang="ar-AE" sz="3300" dirty="0" err="1">
                <a:solidFill>
                  <a:prstClr val="white"/>
                </a:solidFill>
              </a:rPr>
              <a:t>السموات...</a:t>
            </a:r>
            <a:endParaRPr lang="fr-FR" sz="3300" dirty="0">
              <a:solidFill>
                <a:prstClr val="white"/>
              </a:solidFill>
            </a:endParaRPr>
          </a:p>
        </p:txBody>
      </p:sp>
      <p:sp>
        <p:nvSpPr>
          <p:cNvPr id="6" name="Rectangle 5"/>
          <p:cNvSpPr/>
          <p:nvPr/>
        </p:nvSpPr>
        <p:spPr>
          <a:xfrm>
            <a:off x="539552" y="735546"/>
            <a:ext cx="4302478" cy="1477328"/>
          </a:xfrm>
          <a:prstGeom prst="rect">
            <a:avLst/>
          </a:prstGeom>
        </p:spPr>
        <p:txBody>
          <a:bodyPr wrap="square">
            <a:spAutoFit/>
          </a:bodyPr>
          <a:lstStyle/>
          <a:p>
            <a:pPr algn="just"/>
            <a:r>
              <a:rPr lang="pt-BR" sz="3000" dirty="0">
                <a:solidFill>
                  <a:prstClr val="white"/>
                </a:solidFill>
                <a:latin typeface="CS Avva Shenouda" panose="020B7200000000000000" pitchFamily="34" charset="0"/>
              </a:rPr>
              <a:t>`</a:t>
            </a:r>
            <a:r>
              <a:rPr lang="pt-BR" sz="3000" dirty="0">
                <a:solidFill>
                  <a:prstClr val="white"/>
                </a:solidFill>
                <a:latin typeface="Avva_Marcos" pitchFamily="82" charset="0"/>
              </a:rPr>
              <a:t>A</a:t>
            </a:r>
            <a:r>
              <a:rPr lang="pt-BR" sz="3000" dirty="0">
                <a:solidFill>
                  <a:prstClr val="white"/>
                </a:solidFill>
                <a:latin typeface="CS Avva Shenouda" pitchFamily="34" charset="0"/>
              </a:rPr>
              <a:t>riten `nem`psa  `njoc qen ouse`phmot @ Je peniwt etqen ...</a:t>
            </a:r>
            <a:endParaRPr lang="fr-FR" sz="3000" dirty="0">
              <a:solidFill>
                <a:prstClr val="white"/>
              </a:solidFill>
              <a:latin typeface="CS Avva Shenouda" pitchFamily="34" charset="0"/>
            </a:endParaRPr>
          </a:p>
        </p:txBody>
      </p:sp>
      <p:sp>
        <p:nvSpPr>
          <p:cNvPr id="7" name="Rectangle 6"/>
          <p:cNvSpPr/>
          <p:nvPr/>
        </p:nvSpPr>
        <p:spPr>
          <a:xfrm>
            <a:off x="2087724" y="3057805"/>
            <a:ext cx="4806534" cy="1477328"/>
          </a:xfrm>
          <a:prstGeom prst="rect">
            <a:avLst/>
          </a:prstGeom>
        </p:spPr>
        <p:txBody>
          <a:bodyPr wrap="square">
            <a:spAutoFit/>
          </a:bodyPr>
          <a:lstStyle/>
          <a:p>
            <a:pPr algn="ctr"/>
            <a:r>
              <a:rPr lang="fr-FR" sz="3000" b="1" dirty="0">
                <a:solidFill>
                  <a:prstClr val="white"/>
                </a:solidFill>
                <a:latin typeface="Book Antiqua" pitchFamily="18" charset="0"/>
              </a:rPr>
              <a:t>Rends-nous dignes de dire en action de grâce : Notre Père ...</a:t>
            </a:r>
          </a:p>
        </p:txBody>
      </p:sp>
      <p:sp>
        <p:nvSpPr>
          <p:cNvPr id="11" name="Rectangle 10">
            <a:hlinkClick r:id="" action="ppaction://noaction" highlightClick="1"/>
          </p:cNvPr>
          <p:cNvSpPr/>
          <p:nvPr/>
        </p:nvSpPr>
        <p:spPr>
          <a:xfrm>
            <a:off x="7416316" y="4245936"/>
            <a:ext cx="118813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1350" dirty="0">
                <a:solidFill>
                  <a:prstClr val="white"/>
                </a:solidFill>
                <a:latin typeface="CS Avva Shenouda" pitchFamily="34" charset="0"/>
              </a:rPr>
              <a:t>Je peniwt</a:t>
            </a:r>
            <a:endParaRPr lang="fr-FR" sz="1350" dirty="0">
              <a:solidFill>
                <a:prstClr val="white"/>
              </a:solidFill>
            </a:endParaRPr>
          </a:p>
        </p:txBody>
      </p:sp>
      <p:sp>
        <p:nvSpPr>
          <p:cNvPr id="2" name="ZoneTexte 1">
            <a:extLst>
              <a:ext uri="{FF2B5EF4-FFF2-40B4-BE49-F238E27FC236}">
                <a16:creationId xmlns:a16="http://schemas.microsoft.com/office/drawing/2014/main" id="{24D836EB-B7CC-87F4-DCA3-AC5E41824B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782E629D-7789-13CC-8E23-2FD6C813B0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transition/>
  <p:timing>
    <p:tnLst>
      <p:par>
        <p:cTn id="1" dur="indefinite" restart="never" nodeType="tmRoot">
          <p:childTnLst>
            <p:seq concurrent="1" nextAc="seek">
              <p:cTn id="2" restart="whenNotActive" fill="hold" evtFilter="cancelBubble" nodeType="interactiveSeq">
                <p:stCondLst>
                  <p:cond evt="onClick" delay="0">
                    <p:tgtEl>
                      <p:spTgt spid="11"/>
                    </p:tgtEl>
                  </p:cond>
                </p:stCondLst>
                <p:endSync evt="end" delay="0">
                  <p:rtn val="all"/>
                </p:endSync>
                <p:childTnLst>
                  <p:par>
                    <p:cTn id="3" fill="hold">
                      <p:stCondLst>
                        <p:cond delay="0"/>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xit"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hidden"/>
                                      </p:to>
                                    </p:set>
                                  </p:childTnLst>
                                </p:cTn>
                              </p:par>
                            </p:childTnLst>
                          </p:cTn>
                        </p:par>
                      </p:childTnLst>
                    </p:cTn>
                  </p:par>
                </p:childTnLst>
              </p:cTn>
              <p:nextCondLst>
                <p:cond evt="onClick" delay="0">
                  <p:tgtEl>
                    <p:spTgt spid="11"/>
                  </p:tgtEl>
                </p:cond>
              </p:nextCondLst>
            </p:seq>
          </p:childTnLst>
        </p:cTn>
      </p:par>
    </p:tnLst>
    <p:bldLst>
      <p:bldP spid="8" grpId="0"/>
      <p:bldP spid="5" grpId="0"/>
      <p:bldP spid="6" grpId="0"/>
      <p:bldP spid="7" grpId="0"/>
      <p:bldP spid="11" grpId="0" animBg="1"/>
    </p:bldLst>
  </p:timing>
</p:sld>
</file>

<file path=ppt/slides/slide12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B0E0A49-D52C-B9B9-A801-5C04CA91308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B73A830-28B1-79AB-FD3A-9A5117EBEDC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0D817B3-7B58-6DB6-5982-25A59801687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2399B5CD-532C-5109-BD76-939BB3622A1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AF072A68-736B-F071-D9AC-FF5F16CDF2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مَن فى الآلهة </a:t>
            </a:r>
            <a:endParaRPr lang="fr-FR" sz="2925" dirty="0">
              <a:solidFill>
                <a:prstClr val="white"/>
              </a:solidFill>
            </a:endParaRPr>
          </a:p>
          <a:p>
            <a:pPr algn="just" rtl="1"/>
            <a:r>
              <a:rPr lang="ar-AE" sz="2925" dirty="0">
                <a:solidFill>
                  <a:prstClr val="white"/>
                </a:solidFill>
              </a:rPr>
              <a:t>يُشبهك يا رب </a:t>
            </a:r>
            <a:endParaRPr lang="fr-FR" sz="2925" dirty="0">
              <a:solidFill>
                <a:prstClr val="white"/>
              </a:solidFill>
            </a:endParaRPr>
          </a:p>
          <a:p>
            <a:pPr algn="just" rtl="1"/>
            <a:r>
              <a:rPr lang="ar-AE" sz="2925" dirty="0">
                <a:solidFill>
                  <a:prstClr val="white"/>
                </a:solidFill>
              </a:rPr>
              <a:t>أنت هو الإله الحقيقي </a:t>
            </a:r>
            <a:endParaRPr lang="fr-FR" sz="2925" dirty="0">
              <a:solidFill>
                <a:prstClr val="white"/>
              </a:solidFill>
            </a:endParaRPr>
          </a:p>
          <a:p>
            <a:pPr algn="just" rtl="1"/>
            <a:r>
              <a:rPr lang="ar-AE" sz="2925" dirty="0">
                <a:solidFill>
                  <a:prstClr val="white"/>
                </a:solidFill>
              </a:rPr>
              <a:t>الصانع العجائب</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Avva_Marcos" pitchFamily="82" charset="0"/>
              </a:rPr>
              <a:t>N</a:t>
            </a:r>
            <a:r>
              <a:rPr lang="fr-FR" sz="2800" dirty="0" err="1">
                <a:solidFill>
                  <a:prstClr val="white"/>
                </a:solidFill>
                <a:latin typeface="CS Avva Shenouda" pitchFamily="34" charset="0"/>
              </a:rPr>
              <a:t>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et`oni</a:t>
            </a:r>
            <a:r>
              <a:rPr lang="fr-FR" sz="2800" dirty="0">
                <a:solidFill>
                  <a:prstClr val="white"/>
                </a:solidFill>
                <a:latin typeface="CS Avva Shenouda" pitchFamily="34" charset="0"/>
              </a:rPr>
              <a:t> `</a:t>
            </a:r>
            <a:r>
              <a:rPr lang="fr-FR" sz="2800" err="1">
                <a:solidFill>
                  <a:prstClr val="white"/>
                </a:solidFill>
                <a:latin typeface="CS Avva Shenouda" pitchFamily="34" charset="0"/>
              </a:rPr>
              <a:t>mmok</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br>
              <a:rPr lang="fr-FR" sz="2800">
                <a:solidFill>
                  <a:prstClr val="white"/>
                </a:solidFill>
                <a:latin typeface="CS Avva Shenouda" pitchFamily="34" charset="0"/>
              </a:rPr>
            </a:br>
            <a:r>
              <a:rPr lang="fr-FR" sz="2800">
                <a:solidFill>
                  <a:prstClr val="white"/>
                </a:solidFill>
                <a:latin typeface="CS Avva Shenouda" pitchFamily="34" charset="0"/>
              </a:rPr>
              <a:t>`N</a:t>
            </a:r>
            <a:r>
              <a:rPr lang="fr-FR" sz="2800" dirty="0" err="1">
                <a:solidFill>
                  <a:prstClr val="white"/>
                </a:solidFill>
                <a:latin typeface="CS Avva Shenouda" pitchFamily="34" charset="0"/>
              </a:rPr>
              <a:t>;ok</a:t>
            </a:r>
            <a:r>
              <a:rPr lang="fr-FR" sz="2800" dirty="0">
                <a:solidFill>
                  <a:prstClr val="white"/>
                </a:solidFill>
                <a:latin typeface="CS Avva Shenouda" pitchFamily="34" charset="0"/>
              </a:rPr>
              <a:t> </a:t>
            </a:r>
            <a:r>
              <a:rPr lang="fr-FR" sz="2800" err="1">
                <a:solidFill>
                  <a:prstClr val="white"/>
                </a:solidFill>
                <a:latin typeface="CS Avva Shenouda" pitchFamily="34" charset="0"/>
              </a:rPr>
              <a:t>pe</a:t>
            </a:r>
            <a:r>
              <a:rPr lang="fr-FR" sz="2800">
                <a:solidFill>
                  <a:prstClr val="white"/>
                </a:solidFill>
                <a:latin typeface="CS Avva Shenouda" pitchFamily="34" charset="0"/>
              </a:rPr>
              <a:t> `V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nhan`svyri</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Qui donc parmi les dieux</a:t>
            </a:r>
          </a:p>
          <a:p>
            <a:pPr algn="ctr"/>
            <a:r>
              <a:rPr lang="fr-FR" sz="2800" b="1" dirty="0">
                <a:solidFill>
                  <a:prstClr val="white"/>
                </a:solidFill>
                <a:latin typeface="Book Antiqua" pitchFamily="18" charset="0"/>
              </a:rPr>
              <a:t>Qui est semblable à toi</a:t>
            </a:r>
          </a:p>
          <a:p>
            <a:pPr algn="ctr"/>
            <a:r>
              <a:rPr lang="fr-FR" sz="2800" b="1" dirty="0">
                <a:solidFill>
                  <a:prstClr val="white"/>
                </a:solidFill>
                <a:latin typeface="Book Antiqua" pitchFamily="18" charset="0"/>
              </a:rPr>
              <a:t>Seigneur ! Toi le vrai Dieu</a:t>
            </a:r>
          </a:p>
          <a:p>
            <a:pPr algn="ctr"/>
            <a:r>
              <a:rPr lang="fr-FR" sz="2800" b="1" dirty="0">
                <a:solidFill>
                  <a:prstClr val="white"/>
                </a:solidFill>
                <a:latin typeface="Book Antiqua" pitchFamily="18" charset="0"/>
              </a:rPr>
              <a:t>Qui fait de grandes merveilles</a:t>
            </a:r>
          </a:p>
        </p:txBody>
      </p:sp>
      <p:sp>
        <p:nvSpPr>
          <p:cNvPr id="3" name="ZoneTexte 2">
            <a:hlinkClick r:id="rId2" action="ppaction://hlinksldjump"/>
            <a:extLst>
              <a:ext uri="{FF2B5EF4-FFF2-40B4-BE49-F238E27FC236}">
                <a16:creationId xmlns:a16="http://schemas.microsoft.com/office/drawing/2014/main" id="{D9884159-CAC0-CE6B-56AB-4DF7C913C5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5134899"/>
      </p:ext>
    </p:extLst>
  </p:cSld>
  <p:clrMapOvr>
    <a:masterClrMapping/>
  </p:clrMapOvr>
</p:sld>
</file>

<file path=ppt/slides/slide12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أظهرت قوتك </a:t>
            </a:r>
            <a:endParaRPr lang="fr-FR" sz="2925" dirty="0">
              <a:solidFill>
                <a:prstClr val="white"/>
              </a:solidFill>
            </a:endParaRPr>
          </a:p>
          <a:p>
            <a:pPr algn="just" rtl="1"/>
            <a:r>
              <a:rPr lang="ar-AE" sz="2925" dirty="0" err="1">
                <a:solidFill>
                  <a:prstClr val="white"/>
                </a:solidFill>
              </a:rPr>
              <a:t>فى</a:t>
            </a:r>
            <a:r>
              <a:rPr lang="ar-AE" sz="2925" dirty="0">
                <a:solidFill>
                  <a:prstClr val="white"/>
                </a:solidFill>
              </a:rPr>
              <a:t> الشعوب </a:t>
            </a:r>
            <a:endParaRPr lang="fr-FR" sz="2925" dirty="0">
              <a:solidFill>
                <a:prstClr val="white"/>
              </a:solidFill>
            </a:endParaRPr>
          </a:p>
          <a:p>
            <a:pPr algn="just" rtl="1"/>
            <a:r>
              <a:rPr lang="ar-AE" sz="2925" dirty="0">
                <a:solidFill>
                  <a:prstClr val="white"/>
                </a:solidFill>
              </a:rPr>
              <a:t>وخلصت شعبك </a:t>
            </a:r>
            <a:endParaRPr lang="fr-FR" sz="2925" dirty="0">
              <a:solidFill>
                <a:prstClr val="white"/>
              </a:solidFill>
            </a:endParaRPr>
          </a:p>
          <a:p>
            <a:pPr algn="just" rtl="1"/>
            <a:r>
              <a:rPr lang="ar-AE" sz="2925" dirty="0">
                <a:solidFill>
                  <a:prstClr val="white"/>
                </a:solidFill>
              </a:rPr>
              <a:t>بذراعك</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ntekjom</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mpeklaoc</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pekswbs</a:t>
            </a:r>
            <a:r>
              <a:rPr lang="fr-FR" sz="2800" dirty="0">
                <a:solidFill>
                  <a:prstClr val="white"/>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Tu as manifesté</a:t>
            </a:r>
          </a:p>
          <a:p>
            <a:pPr algn="ctr"/>
            <a:r>
              <a:rPr lang="fr-FR" sz="2800" b="1" dirty="0">
                <a:solidFill>
                  <a:prstClr val="white"/>
                </a:solidFill>
                <a:latin typeface="Book Antiqua" pitchFamily="18" charset="0"/>
              </a:rPr>
              <a:t>Ta force parmi les peuples</a:t>
            </a:r>
          </a:p>
          <a:p>
            <a:pPr algn="ctr"/>
            <a:r>
              <a:rPr lang="fr-FR" sz="2800" b="1" dirty="0">
                <a:solidFill>
                  <a:prstClr val="white"/>
                </a:solidFill>
                <a:latin typeface="Book Antiqua" pitchFamily="18" charset="0"/>
              </a:rPr>
              <a:t>Tu as sauvé ton peuple</a:t>
            </a:r>
          </a:p>
          <a:p>
            <a:pPr algn="ctr"/>
            <a:r>
              <a:rPr lang="fr-FR" sz="2800" b="1" dirty="0">
                <a:solidFill>
                  <a:prstClr val="white"/>
                </a:solidFill>
                <a:latin typeface="Book Antiqua" pitchFamily="18" charset="0"/>
              </a:rPr>
              <a:t>Par Ton bras puissant</a:t>
            </a:r>
          </a:p>
        </p:txBody>
      </p:sp>
      <p:sp>
        <p:nvSpPr>
          <p:cNvPr id="2" name="ZoneTexte 1">
            <a:extLst>
              <a:ext uri="{FF2B5EF4-FFF2-40B4-BE49-F238E27FC236}">
                <a16:creationId xmlns:a16="http://schemas.microsoft.com/office/drawing/2014/main" id="{6E5AED02-CF37-5A15-0A27-3A75DFFE4E0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B9816456-5D8D-761A-FCA5-5C76DD45397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7802566"/>
      </p:ext>
    </p:extLst>
  </p:cSld>
  <p:clrMapOvr>
    <a:masterClrMapping/>
  </p:clrMapOvr>
</p:sld>
</file>

<file path=ppt/slides/slide12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مضيت </a:t>
            </a:r>
            <a:endParaRPr lang="fr-FR" sz="2925" dirty="0">
              <a:solidFill>
                <a:prstClr val="white"/>
              </a:solidFill>
            </a:endParaRPr>
          </a:p>
          <a:p>
            <a:pPr algn="just" rtl="1"/>
            <a:r>
              <a:rPr lang="ar-AE" sz="2925" dirty="0">
                <a:solidFill>
                  <a:prstClr val="white"/>
                </a:solidFill>
              </a:rPr>
              <a:t>إلى الجحيم </a:t>
            </a:r>
            <a:endParaRPr lang="fr-FR" sz="2925" dirty="0">
              <a:solidFill>
                <a:prstClr val="white"/>
              </a:solidFill>
            </a:endParaRPr>
          </a:p>
          <a:p>
            <a:pPr algn="just" rtl="1"/>
            <a:r>
              <a:rPr lang="ar-AE" sz="2925" dirty="0">
                <a:solidFill>
                  <a:prstClr val="white"/>
                </a:solidFill>
              </a:rPr>
              <a:t>وأصعدت </a:t>
            </a:r>
            <a:r>
              <a:rPr lang="ar-AE" sz="2925" dirty="0" err="1">
                <a:solidFill>
                  <a:prstClr val="white"/>
                </a:solidFill>
              </a:rPr>
              <a:t>السبى</a:t>
            </a:r>
            <a:r>
              <a:rPr lang="ar-AE" sz="2925" dirty="0">
                <a:solidFill>
                  <a:prstClr val="white"/>
                </a:solidFill>
              </a:rPr>
              <a:t> </a:t>
            </a:r>
            <a:endParaRPr lang="fr-FR" sz="2925" dirty="0">
              <a:solidFill>
                <a:prstClr val="white"/>
              </a:solidFill>
            </a:endParaRPr>
          </a:p>
          <a:p>
            <a:pPr algn="just" rtl="1"/>
            <a:r>
              <a:rPr lang="ar-AE" sz="2925" dirty="0">
                <a:solidFill>
                  <a:prstClr val="white"/>
                </a:solidFill>
              </a:rPr>
              <a:t>من ذلك المكان</a:t>
            </a:r>
            <a:endParaRPr lang="fr-FR" sz="2925"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Aksenak</a:t>
            </a:r>
            <a:r>
              <a:rPr lang="fr-FR" sz="2800" dirty="0">
                <a:solidFill>
                  <a:prstClr val="white"/>
                </a:solidFill>
                <a:latin typeface="CS Avva Shenouda" pitchFamily="34" charset="0"/>
              </a:rPr>
              <a:t> `e`amen] @ </a:t>
            </a:r>
            <a:r>
              <a:rPr lang="fr-FR" sz="2800" dirty="0" err="1">
                <a:solidFill>
                  <a:prstClr val="white"/>
                </a:solidFill>
                <a:latin typeface="CS Avva Shenouda" pitchFamily="34" charset="0"/>
              </a:rPr>
              <a:t>ak`in`i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e,malwci`a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a:t>
            </a:r>
          </a:p>
        </p:txBody>
      </p:sp>
      <p:sp>
        <p:nvSpPr>
          <p:cNvPr id="7" name="Rectangle 6"/>
          <p:cNvSpPr/>
          <p:nvPr/>
        </p:nvSpPr>
        <p:spPr>
          <a:xfrm>
            <a:off x="2141730" y="2715766"/>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Tu es descendu</a:t>
            </a:r>
          </a:p>
          <a:p>
            <a:pPr algn="ctr"/>
            <a:r>
              <a:rPr lang="fr-FR" sz="2800" b="1" dirty="0">
                <a:solidFill>
                  <a:prstClr val="white"/>
                </a:solidFill>
                <a:latin typeface="Book Antiqua" pitchFamily="18" charset="0"/>
              </a:rPr>
              <a:t>Descendu aux Enfers</a:t>
            </a:r>
          </a:p>
          <a:p>
            <a:pPr algn="ctr"/>
            <a:r>
              <a:rPr lang="fr-FR" sz="2800" b="1" dirty="0">
                <a:solidFill>
                  <a:prstClr val="white"/>
                </a:solidFill>
                <a:latin typeface="Book Antiqua" pitchFamily="18" charset="0"/>
              </a:rPr>
              <a:t>Tu en as relevé</a:t>
            </a:r>
          </a:p>
          <a:p>
            <a:pPr algn="ctr"/>
            <a:r>
              <a:rPr lang="fr-FR" sz="2800" b="1" dirty="0">
                <a:solidFill>
                  <a:prstClr val="white"/>
                </a:solidFill>
                <a:latin typeface="Book Antiqua" pitchFamily="18" charset="0"/>
              </a:rPr>
              <a:t>Ceux qui étaient captifs</a:t>
            </a:r>
          </a:p>
        </p:txBody>
      </p:sp>
      <p:sp>
        <p:nvSpPr>
          <p:cNvPr id="2" name="ZoneTexte 1">
            <a:extLst>
              <a:ext uri="{FF2B5EF4-FFF2-40B4-BE49-F238E27FC236}">
                <a16:creationId xmlns:a16="http://schemas.microsoft.com/office/drawing/2014/main" id="{4602B30A-F7F8-0DA6-1EC3-C116E476F7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15AEB334-43EE-8615-1904-050DA0A12C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2073052"/>
      </p:ext>
    </p:extLst>
  </p:cSld>
  <p:clrMapOvr>
    <a:masterClrMapping/>
  </p:clrMapOvr>
</p:sld>
</file>

<file path=ppt/slides/slide12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وأنعمت علينا </a:t>
            </a:r>
            <a:endParaRPr lang="fr-FR" sz="2925" dirty="0">
              <a:solidFill>
                <a:prstClr val="white"/>
              </a:solidFill>
            </a:endParaRPr>
          </a:p>
          <a:p>
            <a:pPr algn="just" rtl="1"/>
            <a:r>
              <a:rPr lang="ar-AE" sz="2925" dirty="0">
                <a:solidFill>
                  <a:prstClr val="white"/>
                </a:solidFill>
              </a:rPr>
              <a:t>مرة أخرى بالحرية </a:t>
            </a:r>
            <a:endParaRPr lang="fr-FR" sz="2925" dirty="0">
              <a:solidFill>
                <a:prstClr val="white"/>
              </a:solidFill>
            </a:endParaRPr>
          </a:p>
          <a:p>
            <a:pPr algn="just" rtl="1"/>
            <a:r>
              <a:rPr lang="ar-AE" sz="2925" dirty="0">
                <a:solidFill>
                  <a:prstClr val="white"/>
                </a:solidFill>
              </a:rPr>
              <a:t>كإله صالح لأنك </a:t>
            </a:r>
            <a:endParaRPr lang="fr-FR" sz="2925" dirty="0">
              <a:solidFill>
                <a:prstClr val="white"/>
              </a:solidFill>
            </a:endParaRPr>
          </a:p>
          <a:p>
            <a:pPr algn="just" rtl="1"/>
            <a:r>
              <a:rPr lang="ar-AE" sz="2925" dirty="0">
                <a:solidFill>
                  <a:prstClr val="white"/>
                </a:solidFill>
              </a:rPr>
              <a:t>قمت وخلصتنا</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Aker`hmot</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nkecop</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eleu;eri`a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Nou] `n`</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aktwnk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Tu nous as libérés</a:t>
            </a:r>
          </a:p>
          <a:p>
            <a:pPr algn="ctr"/>
            <a:r>
              <a:rPr lang="fr-FR" sz="2800" b="1" dirty="0">
                <a:solidFill>
                  <a:prstClr val="white"/>
                </a:solidFill>
                <a:latin typeface="Book Antiqua" pitchFamily="18" charset="0"/>
              </a:rPr>
              <a:t>Comme le Dieu bon</a:t>
            </a:r>
          </a:p>
          <a:p>
            <a:pPr algn="ctr"/>
            <a:r>
              <a:rPr lang="fr-FR" sz="2800" b="1" dirty="0">
                <a:solidFill>
                  <a:prstClr val="white"/>
                </a:solidFill>
                <a:latin typeface="Book Antiqua" pitchFamily="18" charset="0"/>
              </a:rPr>
              <a:t>Car tu ressuscitas</a:t>
            </a:r>
          </a:p>
          <a:p>
            <a:pPr algn="ctr"/>
            <a:r>
              <a:rPr lang="fr-FR" sz="2800" b="1" dirty="0">
                <a:solidFill>
                  <a:prstClr val="white"/>
                </a:solidFill>
                <a:latin typeface="Book Antiqua" pitchFamily="18" charset="0"/>
              </a:rPr>
              <a:t>Et tu nous sauvas</a:t>
            </a:r>
          </a:p>
        </p:txBody>
      </p:sp>
      <p:sp>
        <p:nvSpPr>
          <p:cNvPr id="2" name="ZoneTexte 1">
            <a:extLst>
              <a:ext uri="{FF2B5EF4-FFF2-40B4-BE49-F238E27FC236}">
                <a16:creationId xmlns:a16="http://schemas.microsoft.com/office/drawing/2014/main" id="{DEB67C98-084E-C1DE-D2FD-3E8E6AB2476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B271F855-30D5-4A14-7D07-B565BD7CD7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0630294"/>
      </p:ext>
    </p:extLst>
  </p:cSld>
  <p:clrMapOvr>
    <a:masterClrMapping/>
  </p:clrMapOvr>
</p:sld>
</file>

<file path=ppt/slides/slide12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المسيح إلهنا </a:t>
            </a:r>
            <a:endParaRPr lang="fr-FR" sz="2925" dirty="0">
              <a:solidFill>
                <a:prstClr val="white"/>
              </a:solidFill>
            </a:endParaRPr>
          </a:p>
          <a:p>
            <a:pPr algn="just" rtl="1"/>
            <a:r>
              <a:rPr lang="ar-AE" sz="2925" dirty="0">
                <a:solidFill>
                  <a:prstClr val="white"/>
                </a:solidFill>
              </a:rPr>
              <a:t>قام من الأموات </a:t>
            </a:r>
            <a:endParaRPr lang="fr-FR" sz="2925" dirty="0">
              <a:solidFill>
                <a:prstClr val="white"/>
              </a:solidFill>
            </a:endParaRPr>
          </a:p>
          <a:p>
            <a:pPr algn="just" rtl="1"/>
            <a:r>
              <a:rPr lang="ar-AE" sz="2925" dirty="0">
                <a:solidFill>
                  <a:prstClr val="white"/>
                </a:solidFill>
              </a:rPr>
              <a:t>وهو </a:t>
            </a:r>
            <a:endParaRPr lang="fr-FR" sz="2925" dirty="0">
              <a:solidFill>
                <a:prstClr val="white"/>
              </a:solidFill>
            </a:endParaRPr>
          </a:p>
          <a:p>
            <a:pPr algn="just" rtl="1"/>
            <a:r>
              <a:rPr lang="ar-AE" sz="2925" dirty="0">
                <a:solidFill>
                  <a:prstClr val="white"/>
                </a:solidFill>
              </a:rPr>
              <a:t>باكورة الراقدين</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 P=,=c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twnf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`t`</a:t>
            </a:r>
            <a:r>
              <a:rPr lang="fr-FR" sz="2800" dirty="0" err="1">
                <a:solidFill>
                  <a:prstClr val="white"/>
                </a:solidFill>
                <a:latin typeface="CS Avva Shenouda" pitchFamily="34" charset="0"/>
              </a:rPr>
              <a:t>apar,y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nyetauenkot</a:t>
            </a:r>
            <a:r>
              <a:rPr lang="fr-FR" sz="2800" dirty="0">
                <a:solidFill>
                  <a:prstClr val="white"/>
                </a:solidFill>
                <a:latin typeface="CS Avva Shenouda" pitchFamily="34" charset="0"/>
              </a:rPr>
              <a:t>.</a:t>
            </a:r>
          </a:p>
        </p:txBody>
      </p:sp>
      <p:sp>
        <p:nvSpPr>
          <p:cNvPr id="7" name="Rectangle 6"/>
          <p:cNvSpPr/>
          <p:nvPr/>
        </p:nvSpPr>
        <p:spPr>
          <a:xfrm>
            <a:off x="2141730" y="2916108"/>
            <a:ext cx="4806534" cy="1815882"/>
          </a:xfrm>
          <a:prstGeom prst="rect">
            <a:avLst/>
          </a:prstGeom>
        </p:spPr>
        <p:txBody>
          <a:bodyPr wrap="square">
            <a:spAutoFit/>
          </a:bodyPr>
          <a:lstStyle/>
          <a:p>
            <a:pPr algn="ctr"/>
            <a:r>
              <a:rPr lang="fr-FR" sz="2800" b="1" dirty="0">
                <a:solidFill>
                  <a:prstClr val="white"/>
                </a:solidFill>
                <a:latin typeface="Book Antiqua" pitchFamily="18" charset="0"/>
              </a:rPr>
              <a:t>Le Christ notre Dieu</a:t>
            </a:r>
          </a:p>
          <a:p>
            <a:pPr algn="ctr"/>
            <a:r>
              <a:rPr lang="fr-FR" sz="2800" b="1" dirty="0">
                <a:solidFill>
                  <a:prstClr val="white"/>
                </a:solidFill>
                <a:latin typeface="Book Antiqua" pitchFamily="18" charset="0"/>
              </a:rPr>
              <a:t>Ressuscita des morts</a:t>
            </a:r>
          </a:p>
          <a:p>
            <a:pPr algn="ctr"/>
            <a:r>
              <a:rPr lang="fr-FR" sz="2800" b="1" dirty="0">
                <a:solidFill>
                  <a:prstClr val="white"/>
                </a:solidFill>
                <a:latin typeface="Book Antiqua" pitchFamily="18" charset="0"/>
              </a:rPr>
              <a:t>Il est le premier</a:t>
            </a:r>
          </a:p>
          <a:p>
            <a:pPr algn="ctr"/>
            <a:r>
              <a:rPr lang="fr-FR" sz="2800" b="1" dirty="0">
                <a:solidFill>
                  <a:prstClr val="white"/>
                </a:solidFill>
                <a:latin typeface="Book Antiqua" pitchFamily="18" charset="0"/>
              </a:rPr>
              <a:t>Parmi les convives</a:t>
            </a:r>
          </a:p>
        </p:txBody>
      </p:sp>
      <p:sp>
        <p:nvSpPr>
          <p:cNvPr id="2" name="ZoneTexte 1">
            <a:extLst>
              <a:ext uri="{FF2B5EF4-FFF2-40B4-BE49-F238E27FC236}">
                <a16:creationId xmlns:a16="http://schemas.microsoft.com/office/drawing/2014/main" id="{6D1FCF15-FDE0-11B0-C491-CC41F1724C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9EB11B3C-00EC-0260-1DAA-40456B5082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959856"/>
      </p:ext>
    </p:extLst>
  </p:cSld>
  <p:clrMapOvr>
    <a:masterClrMapping/>
  </p:clrMapOvr>
</p:sld>
</file>

<file path=ppt/slides/slide12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ظهر لمريم </a:t>
            </a:r>
            <a:endParaRPr lang="fr-FR" sz="2925" dirty="0">
              <a:solidFill>
                <a:prstClr val="white"/>
              </a:solidFill>
            </a:endParaRPr>
          </a:p>
          <a:p>
            <a:pPr algn="just" rtl="1"/>
            <a:r>
              <a:rPr lang="ar-AE" sz="2925" dirty="0">
                <a:solidFill>
                  <a:prstClr val="white"/>
                </a:solidFill>
              </a:rPr>
              <a:t>المجدلية </a:t>
            </a:r>
            <a:endParaRPr lang="fr-FR" sz="2925" dirty="0">
              <a:solidFill>
                <a:prstClr val="white"/>
              </a:solidFill>
            </a:endParaRPr>
          </a:p>
          <a:p>
            <a:pPr algn="just" rtl="1"/>
            <a:r>
              <a:rPr lang="ar-AE" sz="2925" dirty="0">
                <a:solidFill>
                  <a:prstClr val="white"/>
                </a:solidFill>
              </a:rPr>
              <a:t>وخاطبها </a:t>
            </a:r>
            <a:endParaRPr lang="fr-FR" sz="2925" dirty="0">
              <a:solidFill>
                <a:prstClr val="white"/>
              </a:solidFill>
            </a:endParaRPr>
          </a:p>
          <a:p>
            <a:pPr algn="just" rtl="1"/>
            <a:r>
              <a:rPr lang="ar-AE" sz="2925" dirty="0">
                <a:solidFill>
                  <a:prstClr val="white"/>
                </a:solidFill>
              </a:rPr>
              <a:t>هكذا قائلا</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Afouonhf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eMari</a:t>
            </a:r>
            <a:r>
              <a:rPr lang="fr-FR" sz="2800" dirty="0">
                <a:solidFill>
                  <a:prstClr val="white"/>
                </a:solidFill>
                <a:latin typeface="CS Avva Shenouda" pitchFamily="34" charset="0"/>
              </a:rPr>
              <a:t>`a @ ]</a:t>
            </a:r>
            <a:r>
              <a:rPr lang="fr-FR" sz="2800" dirty="0" err="1">
                <a:solidFill>
                  <a:prstClr val="white"/>
                </a:solidFill>
                <a:latin typeface="CS Avva Shenouda" pitchFamily="34" charset="0"/>
              </a:rPr>
              <a:t>Magdaliny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Il est apparu</a:t>
            </a:r>
          </a:p>
          <a:p>
            <a:pPr algn="ctr"/>
            <a:r>
              <a:rPr lang="fr-FR" sz="2800" b="1" dirty="0">
                <a:solidFill>
                  <a:prstClr val="white"/>
                </a:solidFill>
                <a:latin typeface="Book Antiqua" pitchFamily="18" charset="0"/>
              </a:rPr>
              <a:t>A Marie Madeleine</a:t>
            </a:r>
          </a:p>
          <a:p>
            <a:pPr algn="ctr"/>
            <a:r>
              <a:rPr lang="fr-FR" sz="2800" b="1" dirty="0">
                <a:solidFill>
                  <a:prstClr val="white"/>
                </a:solidFill>
                <a:latin typeface="Book Antiqua" pitchFamily="18" charset="0"/>
              </a:rPr>
              <a:t>Il lui a adressé</a:t>
            </a:r>
          </a:p>
          <a:p>
            <a:pPr algn="ctr"/>
            <a:r>
              <a:rPr lang="fr-FR" sz="2800" b="1" dirty="0">
                <a:solidFill>
                  <a:prstClr val="white"/>
                </a:solidFill>
                <a:latin typeface="Book Antiqua" pitchFamily="18" charset="0"/>
              </a:rPr>
              <a:t>La parole en disant</a:t>
            </a:r>
          </a:p>
        </p:txBody>
      </p:sp>
      <p:sp>
        <p:nvSpPr>
          <p:cNvPr id="2" name="ZoneTexte 1">
            <a:extLst>
              <a:ext uri="{FF2B5EF4-FFF2-40B4-BE49-F238E27FC236}">
                <a16:creationId xmlns:a16="http://schemas.microsoft.com/office/drawing/2014/main" id="{2969E0C4-1881-FC5E-3194-4A7BFF5842C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4AAD30A8-9A1F-69FF-D200-1D0BCA7565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5489886"/>
      </p:ext>
    </p:extLst>
  </p:cSld>
  <p:clrMapOvr>
    <a:masterClrMapping/>
  </p:clrMapOvr>
</p:sld>
</file>

<file path=ppt/slides/slide12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أعلمي </a:t>
            </a:r>
            <a:r>
              <a:rPr lang="ar-AE" sz="2925" dirty="0" err="1">
                <a:solidFill>
                  <a:prstClr val="white"/>
                </a:solidFill>
              </a:rPr>
              <a:t>إخوتى</a:t>
            </a:r>
            <a:r>
              <a:rPr lang="ar-AE" sz="2925" dirty="0">
                <a:solidFill>
                  <a:prstClr val="white"/>
                </a:solidFill>
              </a:rPr>
              <a:t> </a:t>
            </a:r>
            <a:endParaRPr lang="fr-FR" sz="2925" dirty="0">
              <a:solidFill>
                <a:prstClr val="white"/>
              </a:solidFill>
            </a:endParaRPr>
          </a:p>
          <a:p>
            <a:pPr algn="just" rtl="1"/>
            <a:r>
              <a:rPr lang="ar-AE" sz="2925" dirty="0">
                <a:solidFill>
                  <a:prstClr val="white"/>
                </a:solidFill>
              </a:rPr>
              <a:t>أن يذهبوا </a:t>
            </a:r>
            <a:endParaRPr lang="fr-FR" sz="2925" dirty="0">
              <a:solidFill>
                <a:prstClr val="white"/>
              </a:solidFill>
            </a:endParaRPr>
          </a:p>
          <a:p>
            <a:pPr algn="just" rtl="1"/>
            <a:r>
              <a:rPr lang="ar-AE" sz="2925" dirty="0">
                <a:solidFill>
                  <a:prstClr val="white"/>
                </a:solidFill>
              </a:rPr>
              <a:t>إلى الجليل </a:t>
            </a:r>
            <a:endParaRPr lang="fr-FR" sz="2925" dirty="0">
              <a:solidFill>
                <a:prstClr val="white"/>
              </a:solidFill>
            </a:endParaRPr>
          </a:p>
          <a:p>
            <a:pPr algn="just" rtl="1"/>
            <a:r>
              <a:rPr lang="ar-AE" sz="2925" dirty="0">
                <a:solidFill>
                  <a:prstClr val="white"/>
                </a:solidFill>
              </a:rPr>
              <a:t>هناك يروننى</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matame na`cnyou @ hina `ntousenwou @ `e]Galile`a @ cenanau `eroi `mmau.</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Fais savoir à mes frères</a:t>
            </a:r>
          </a:p>
          <a:p>
            <a:pPr algn="ctr"/>
            <a:r>
              <a:rPr lang="fr-FR" sz="2800" b="1" dirty="0">
                <a:solidFill>
                  <a:prstClr val="white"/>
                </a:solidFill>
                <a:latin typeface="Book Antiqua" pitchFamily="18" charset="0"/>
              </a:rPr>
              <a:t>Qu’ils doivent se rendre</a:t>
            </a:r>
          </a:p>
          <a:p>
            <a:pPr algn="ctr"/>
            <a:r>
              <a:rPr lang="fr-FR" sz="2800" b="1" dirty="0">
                <a:solidFill>
                  <a:prstClr val="white"/>
                </a:solidFill>
                <a:latin typeface="Book Antiqua" pitchFamily="18" charset="0"/>
              </a:rPr>
              <a:t>Se rendre en Galilée</a:t>
            </a:r>
          </a:p>
          <a:p>
            <a:pPr algn="ctr"/>
            <a:r>
              <a:rPr lang="fr-FR" sz="2800" b="1" dirty="0">
                <a:solidFill>
                  <a:prstClr val="white"/>
                </a:solidFill>
                <a:latin typeface="Book Antiqua" pitchFamily="18" charset="0"/>
              </a:rPr>
              <a:t>Pour me voir là-bas</a:t>
            </a:r>
          </a:p>
        </p:txBody>
      </p:sp>
      <p:sp>
        <p:nvSpPr>
          <p:cNvPr id="2" name="ZoneTexte 1">
            <a:extLst>
              <a:ext uri="{FF2B5EF4-FFF2-40B4-BE49-F238E27FC236}">
                <a16:creationId xmlns:a16="http://schemas.microsoft.com/office/drawing/2014/main" id="{B3961458-9826-3CB1-19C2-1A623978949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15ADC6B4-A648-64D6-858D-C9B63756A6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6801838"/>
      </p:ext>
    </p:extLst>
  </p:cSld>
  <p:clrMapOvr>
    <a:masterClrMapping/>
  </p:clrMapOvr>
</p:sld>
</file>

<file path=ppt/slides/slide1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892826"/>
          </a:xfrm>
          <a:prstGeom prst="rect">
            <a:avLst/>
          </a:prstGeom>
        </p:spPr>
        <p:txBody>
          <a:bodyPr wrap="square">
            <a:spAutoFit/>
          </a:bodyPr>
          <a:lstStyle/>
          <a:p>
            <a:pPr algn="just" rtl="1"/>
            <a:r>
              <a:rPr lang="ar-AE" sz="2925" dirty="0">
                <a:solidFill>
                  <a:prstClr val="white"/>
                </a:solidFill>
              </a:rPr>
              <a:t>فجاءت مريم </a:t>
            </a:r>
            <a:endParaRPr lang="fr-FR" sz="2925" dirty="0">
              <a:solidFill>
                <a:prstClr val="white"/>
              </a:solidFill>
            </a:endParaRPr>
          </a:p>
          <a:p>
            <a:pPr algn="just" rtl="1"/>
            <a:r>
              <a:rPr lang="ar-AE" sz="2925" dirty="0">
                <a:solidFill>
                  <a:prstClr val="white"/>
                </a:solidFill>
              </a:rPr>
              <a:t>إلى التلاميذ </a:t>
            </a:r>
            <a:endParaRPr lang="fr-FR" sz="2925" dirty="0">
              <a:solidFill>
                <a:prstClr val="white"/>
              </a:solidFill>
            </a:endParaRPr>
          </a:p>
          <a:p>
            <a:pPr algn="just" rtl="1"/>
            <a:r>
              <a:rPr lang="ar-AE" sz="2925" dirty="0">
                <a:solidFill>
                  <a:prstClr val="white"/>
                </a:solidFill>
              </a:rPr>
              <a:t>وقالت أنها رأت الرب </a:t>
            </a:r>
            <a:endParaRPr lang="fr-FR" sz="2925" dirty="0">
              <a:solidFill>
                <a:prstClr val="white"/>
              </a:solidFill>
            </a:endParaRPr>
          </a:p>
          <a:p>
            <a:pPr algn="just" rtl="1"/>
            <a:r>
              <a:rPr lang="ar-AE" sz="2925" dirty="0">
                <a:solidFill>
                  <a:prstClr val="white"/>
                </a:solidFill>
              </a:rPr>
              <a:t>وأنه قال لها هذا</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Ac`i `nje Mari`a @ sa nima;ytyc @ pejac je ainau </a:t>
            </a:r>
            <a:r>
              <a:rPr lang="pt-BR" sz="2800">
                <a:solidFill>
                  <a:prstClr val="white"/>
                </a:solidFill>
                <a:latin typeface="CS Avva Shenouda" pitchFamily="34" charset="0"/>
              </a:rPr>
              <a:t>`e`P</a:t>
            </a:r>
            <a:r>
              <a:rPr lang="pt-BR" sz="2800" dirty="0">
                <a:solidFill>
                  <a:prstClr val="white"/>
                </a:solidFill>
                <a:latin typeface="CS Avva Shenouda" pitchFamily="34" charset="0"/>
              </a:rPr>
              <a:t>¡ @ ouoh nai petafjotou nac.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Alors Marie  alla</a:t>
            </a:r>
          </a:p>
          <a:p>
            <a:pPr algn="ctr"/>
            <a:r>
              <a:rPr lang="fr-FR" sz="2800" b="1" dirty="0">
                <a:solidFill>
                  <a:prstClr val="white"/>
                </a:solidFill>
                <a:latin typeface="Book Antiqua" pitchFamily="18" charset="0"/>
              </a:rPr>
              <a:t>Vers les disciples et dit</a:t>
            </a:r>
          </a:p>
          <a:p>
            <a:pPr algn="ctr"/>
            <a:r>
              <a:rPr lang="fr-FR" sz="2800" b="1" dirty="0">
                <a:solidFill>
                  <a:prstClr val="white"/>
                </a:solidFill>
                <a:latin typeface="Book Antiqua" pitchFamily="18" charset="0"/>
              </a:rPr>
              <a:t>Qu’elle a vu le Seigneur</a:t>
            </a:r>
          </a:p>
          <a:p>
            <a:pPr algn="ctr"/>
            <a:r>
              <a:rPr lang="fr-FR" sz="2800" b="1" dirty="0">
                <a:solidFill>
                  <a:prstClr val="white"/>
                </a:solidFill>
                <a:latin typeface="Book Antiqua" pitchFamily="18" charset="0"/>
              </a:rPr>
              <a:t>Et qu’Il lui dit cela</a:t>
            </a:r>
          </a:p>
        </p:txBody>
      </p:sp>
      <p:sp>
        <p:nvSpPr>
          <p:cNvPr id="2" name="ZoneTexte 1">
            <a:extLst>
              <a:ext uri="{FF2B5EF4-FFF2-40B4-BE49-F238E27FC236}">
                <a16:creationId xmlns:a16="http://schemas.microsoft.com/office/drawing/2014/main" id="{11445BBE-E8EC-264D-E0D1-5B86506C20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9049DE5A-888E-B0C9-5603-39BC65EEDD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1316893"/>
      </p:ext>
    </p:extLst>
  </p:cSld>
  <p:clrMapOvr>
    <a:masterClrMapping/>
  </p:clrMapOvr>
</p:sld>
</file>

<file path=ppt/slides/slide12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892826"/>
          </a:xfrm>
          <a:prstGeom prst="rect">
            <a:avLst/>
          </a:prstGeom>
        </p:spPr>
        <p:txBody>
          <a:bodyPr wrap="square">
            <a:spAutoFit/>
          </a:bodyPr>
          <a:lstStyle/>
          <a:p>
            <a:pPr algn="just" rtl="1"/>
            <a:r>
              <a:rPr lang="ar-AE" sz="2925" dirty="0">
                <a:solidFill>
                  <a:prstClr val="white"/>
                </a:solidFill>
              </a:rPr>
              <a:t>كان بالحقيقة </a:t>
            </a:r>
            <a:endParaRPr lang="fr-FR" sz="2925" dirty="0">
              <a:solidFill>
                <a:prstClr val="white"/>
              </a:solidFill>
            </a:endParaRPr>
          </a:p>
          <a:p>
            <a:pPr algn="just" rtl="1"/>
            <a:r>
              <a:rPr lang="ar-AE" sz="2925" dirty="0">
                <a:solidFill>
                  <a:prstClr val="white"/>
                </a:solidFill>
              </a:rPr>
              <a:t>اهتمام القديسة </a:t>
            </a:r>
            <a:endParaRPr lang="fr-FR" sz="2925" dirty="0">
              <a:solidFill>
                <a:prstClr val="white"/>
              </a:solidFill>
            </a:endParaRPr>
          </a:p>
          <a:p>
            <a:pPr algn="just" rtl="1"/>
            <a:r>
              <a:rPr lang="ar-AE" sz="2925" dirty="0">
                <a:solidFill>
                  <a:prstClr val="white"/>
                </a:solidFill>
              </a:rPr>
              <a:t>مريم المجدلية </a:t>
            </a:r>
            <a:endParaRPr lang="fr-FR" sz="2925" dirty="0">
              <a:solidFill>
                <a:prstClr val="white"/>
              </a:solidFill>
            </a:endParaRPr>
          </a:p>
          <a:p>
            <a:pPr algn="just" rtl="1"/>
            <a:r>
              <a:rPr lang="ar-AE" sz="2925" dirty="0">
                <a:solidFill>
                  <a:prstClr val="white"/>
                </a:solidFill>
              </a:rPr>
              <a:t>حسناً</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Kalwc qen oume;myi @ acswpi qen oufirwous @ `nje ;y=e=;=u Mari`a @ ]Magdaliny.</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en vérité</a:t>
            </a:r>
          </a:p>
          <a:p>
            <a:pPr algn="ctr"/>
            <a:r>
              <a:rPr lang="fr-FR" sz="2800" b="1" dirty="0">
                <a:solidFill>
                  <a:prstClr val="white"/>
                </a:solidFill>
                <a:latin typeface="Book Antiqua" pitchFamily="18" charset="0"/>
              </a:rPr>
              <a:t>Il était très bon</a:t>
            </a:r>
          </a:p>
          <a:p>
            <a:pPr algn="ctr"/>
            <a:r>
              <a:rPr lang="fr-FR" sz="2800" b="1" dirty="0">
                <a:solidFill>
                  <a:prstClr val="white"/>
                </a:solidFill>
                <a:latin typeface="Book Antiqua" pitchFamily="18" charset="0"/>
              </a:rPr>
              <a:t>L’intérêt de Sainte</a:t>
            </a:r>
          </a:p>
          <a:p>
            <a:pPr algn="ctr"/>
            <a:r>
              <a:rPr lang="fr-FR" sz="2800" b="1" dirty="0">
                <a:solidFill>
                  <a:prstClr val="white"/>
                </a:solidFill>
                <a:latin typeface="Book Antiqua" pitchFamily="18" charset="0"/>
              </a:rPr>
              <a:t>Marie Madeleine</a:t>
            </a:r>
          </a:p>
        </p:txBody>
      </p:sp>
      <p:sp>
        <p:nvSpPr>
          <p:cNvPr id="2" name="ZoneTexte 1">
            <a:extLst>
              <a:ext uri="{FF2B5EF4-FFF2-40B4-BE49-F238E27FC236}">
                <a16:creationId xmlns:a16="http://schemas.microsoft.com/office/drawing/2014/main" id="{D0913EDC-130C-253C-7A48-5642BE365B9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38019CF4-CAFA-7448-0E71-1FA9A38E67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1255544"/>
      </p:ext>
    </p:extLst>
  </p:cSld>
  <p:clrMapOvr>
    <a:masterClrMapping/>
  </p:clrMapOvr>
</p:sld>
</file>

<file path=ppt/slides/slide12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فى أحد السبوت </a:t>
            </a:r>
            <a:endParaRPr lang="fr-FR" sz="2925" dirty="0">
              <a:solidFill>
                <a:prstClr val="white"/>
              </a:solidFill>
            </a:endParaRPr>
          </a:p>
          <a:p>
            <a:pPr algn="just" rtl="1"/>
            <a:r>
              <a:rPr lang="ar-AE" sz="2925" dirty="0">
                <a:solidFill>
                  <a:prstClr val="white"/>
                </a:solidFill>
              </a:rPr>
              <a:t>أتت إلى القبر </a:t>
            </a:r>
            <a:endParaRPr lang="fr-FR" sz="2925" dirty="0">
              <a:solidFill>
                <a:prstClr val="white"/>
              </a:solidFill>
            </a:endParaRPr>
          </a:p>
          <a:p>
            <a:pPr algn="just" rtl="1"/>
            <a:r>
              <a:rPr lang="ar-AE" sz="2925" dirty="0">
                <a:solidFill>
                  <a:prstClr val="white"/>
                </a:solidFill>
              </a:rPr>
              <a:t>طالبة باجتهاد </a:t>
            </a:r>
            <a:endParaRPr lang="fr-FR" sz="2925" dirty="0">
              <a:solidFill>
                <a:prstClr val="white"/>
              </a:solidFill>
            </a:endParaRPr>
          </a:p>
          <a:p>
            <a:pPr algn="just" rtl="1"/>
            <a:r>
              <a:rPr lang="ar-AE" sz="2925" dirty="0">
                <a:solidFill>
                  <a:prstClr val="white"/>
                </a:solidFill>
              </a:rPr>
              <a:t>قيامة الرب</a:t>
            </a:r>
            <a:endParaRPr lang="fr-FR" sz="2925"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Ac`i `epi`mhau @ qen `vouai `nte nicabbaton @ ackw] qen ou`cpoudy @ `nca `tanactacic         </a:t>
            </a:r>
            <a:r>
              <a:rPr lang="pt-BR" sz="2800">
                <a:solidFill>
                  <a:prstClr val="white"/>
                </a:solidFill>
                <a:latin typeface="CS Avva Shenouda" pitchFamily="34" charset="0"/>
              </a:rPr>
              <a:t>`m`P</a:t>
            </a:r>
            <a:r>
              <a:rPr lang="pt-BR"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Au premier jour de semaine</a:t>
            </a:r>
          </a:p>
          <a:p>
            <a:pPr algn="ctr"/>
            <a:r>
              <a:rPr lang="fr-FR" sz="2800" b="1" dirty="0">
                <a:solidFill>
                  <a:prstClr val="white"/>
                </a:solidFill>
                <a:latin typeface="Book Antiqua" pitchFamily="18" charset="0"/>
              </a:rPr>
              <a:t>Elle vint au tombeau </a:t>
            </a:r>
          </a:p>
          <a:p>
            <a:pPr algn="ctr"/>
            <a:r>
              <a:rPr lang="fr-FR" sz="2800" b="1" dirty="0">
                <a:solidFill>
                  <a:prstClr val="white"/>
                </a:solidFill>
                <a:latin typeface="Book Antiqua" pitchFamily="18" charset="0"/>
              </a:rPr>
              <a:t>Cherchant la</a:t>
            </a:r>
          </a:p>
          <a:p>
            <a:pPr algn="ctr"/>
            <a:r>
              <a:rPr lang="fr-FR" sz="2800" b="1" dirty="0">
                <a:solidFill>
                  <a:prstClr val="white"/>
                </a:solidFill>
                <a:latin typeface="Book Antiqua" pitchFamily="18" charset="0"/>
              </a:rPr>
              <a:t> Résurrection du Seigneur</a:t>
            </a:r>
          </a:p>
        </p:txBody>
      </p:sp>
      <p:sp>
        <p:nvSpPr>
          <p:cNvPr id="2" name="ZoneTexte 1">
            <a:extLst>
              <a:ext uri="{FF2B5EF4-FFF2-40B4-BE49-F238E27FC236}">
                <a16:creationId xmlns:a16="http://schemas.microsoft.com/office/drawing/2014/main" id="{170B0475-63AF-9B1A-8279-87A2CC08819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FC9C472F-0BDC-065B-9FCC-5F2789BCEC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3258109"/>
      </p:ext>
    </p:extLst>
  </p:cSld>
  <p:clrMapOvr>
    <a:masterClrMapping/>
  </p:clrMapOvr>
</p:sld>
</file>

<file path=ppt/slides/slide12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فرأت الملاك </a:t>
            </a:r>
            <a:endParaRPr lang="fr-FR" sz="2925" dirty="0">
              <a:solidFill>
                <a:prstClr val="white"/>
              </a:solidFill>
            </a:endParaRPr>
          </a:p>
          <a:p>
            <a:pPr algn="just" rtl="1"/>
            <a:r>
              <a:rPr lang="ar-AE" sz="2925" dirty="0">
                <a:solidFill>
                  <a:prstClr val="white"/>
                </a:solidFill>
              </a:rPr>
              <a:t>جالساً على الحجر </a:t>
            </a:r>
            <a:endParaRPr lang="fr-FR" sz="2925" dirty="0">
              <a:solidFill>
                <a:prstClr val="white"/>
              </a:solidFill>
            </a:endParaRPr>
          </a:p>
          <a:p>
            <a:pPr algn="just" rtl="1"/>
            <a:r>
              <a:rPr lang="ar-AE" sz="2925" dirty="0">
                <a:solidFill>
                  <a:prstClr val="white"/>
                </a:solidFill>
              </a:rPr>
              <a:t>صارخاً قائلا قد قام </a:t>
            </a:r>
            <a:endParaRPr lang="fr-FR" sz="2925" dirty="0">
              <a:solidFill>
                <a:prstClr val="white"/>
              </a:solidFill>
            </a:endParaRPr>
          </a:p>
          <a:p>
            <a:pPr algn="just" rtl="1"/>
            <a:r>
              <a:rPr lang="ar-AE" sz="2925" dirty="0">
                <a:solidFill>
                  <a:prstClr val="white"/>
                </a:solidFill>
              </a:rPr>
              <a:t>ليس هو ههنا</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Acnau `epiaggeloc @ efhemci hijen piwini @ efws `ebol efjw `mmoc @ je aftwnf `f,y `mpaima an.</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elle vit l’ange assis</a:t>
            </a:r>
          </a:p>
          <a:p>
            <a:pPr algn="ctr"/>
            <a:r>
              <a:rPr lang="fr-FR" sz="2800" b="1" dirty="0">
                <a:solidFill>
                  <a:prstClr val="white"/>
                </a:solidFill>
                <a:latin typeface="Book Antiqua" pitchFamily="18" charset="0"/>
              </a:rPr>
              <a:t>Sur la pierre, disant</a:t>
            </a:r>
          </a:p>
          <a:p>
            <a:pPr algn="ctr"/>
            <a:r>
              <a:rPr lang="fr-FR" sz="2800" b="1" dirty="0">
                <a:solidFill>
                  <a:prstClr val="white"/>
                </a:solidFill>
                <a:latin typeface="Book Antiqua" pitchFamily="18" charset="0"/>
              </a:rPr>
              <a:t>Il est ressuscité</a:t>
            </a:r>
          </a:p>
          <a:p>
            <a:pPr algn="ctr"/>
            <a:r>
              <a:rPr lang="fr-FR" sz="2800" b="1" dirty="0">
                <a:solidFill>
                  <a:prstClr val="white"/>
                </a:solidFill>
                <a:latin typeface="Book Antiqua" pitchFamily="18" charset="0"/>
              </a:rPr>
              <a:t>Et il n’est plus ici</a:t>
            </a:r>
          </a:p>
        </p:txBody>
      </p:sp>
      <p:sp>
        <p:nvSpPr>
          <p:cNvPr id="2" name="ZoneTexte 1">
            <a:extLst>
              <a:ext uri="{FF2B5EF4-FFF2-40B4-BE49-F238E27FC236}">
                <a16:creationId xmlns:a16="http://schemas.microsoft.com/office/drawing/2014/main" id="{DC8DE579-1AEB-331A-CD9D-ECB3400CB9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3" name="ZoneTexte 2">
            <a:hlinkClick r:id="rId2" action="ppaction://hlinksldjump"/>
            <a:extLst>
              <a:ext uri="{FF2B5EF4-FFF2-40B4-BE49-F238E27FC236}">
                <a16:creationId xmlns:a16="http://schemas.microsoft.com/office/drawing/2014/main" id="{91BA5C23-D6F7-4183-EF19-D39E183C03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649284"/>
      </p:ext>
    </p:extLst>
  </p:cSld>
  <p:clrMapOvr>
    <a:masterClrMapping/>
  </p:clrMapOvr>
</p:sld>
</file>

<file path=ppt/slides/slide12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892826"/>
          </a:xfrm>
          <a:prstGeom prst="rect">
            <a:avLst/>
          </a:prstGeom>
        </p:spPr>
        <p:txBody>
          <a:bodyPr wrap="square">
            <a:spAutoFit/>
          </a:bodyPr>
          <a:lstStyle/>
          <a:p>
            <a:pPr algn="just" rtl="1"/>
            <a:r>
              <a:rPr lang="ar-AE" sz="2925" dirty="0">
                <a:solidFill>
                  <a:prstClr val="white"/>
                </a:solidFill>
              </a:rPr>
              <a:t>فلهذا نمجده </a:t>
            </a:r>
            <a:endParaRPr lang="fr-FR" sz="2925" dirty="0">
              <a:solidFill>
                <a:prstClr val="white"/>
              </a:solidFill>
            </a:endParaRPr>
          </a:p>
          <a:p>
            <a:pPr algn="just" rtl="1"/>
            <a:r>
              <a:rPr lang="ar-AE" sz="2925" dirty="0">
                <a:solidFill>
                  <a:prstClr val="white"/>
                </a:solidFill>
              </a:rPr>
              <a:t>صارخين قائلين </a:t>
            </a:r>
            <a:endParaRPr lang="fr-FR" sz="2925" dirty="0">
              <a:solidFill>
                <a:prstClr val="white"/>
              </a:solidFill>
            </a:endParaRPr>
          </a:p>
          <a:p>
            <a:pPr algn="just" rtl="1"/>
            <a:r>
              <a:rPr lang="ar-AE" sz="2925" dirty="0">
                <a:solidFill>
                  <a:prstClr val="white"/>
                </a:solidFill>
              </a:rPr>
              <a:t>مُبارك أنت يا ربي يسوع </a:t>
            </a:r>
            <a:endParaRPr lang="fr-FR" sz="2925" dirty="0">
              <a:solidFill>
                <a:prstClr val="white"/>
              </a:solidFill>
            </a:endParaRPr>
          </a:p>
          <a:p>
            <a:pPr algn="just" rtl="1"/>
            <a:r>
              <a:rPr lang="ar-AE" sz="2925" dirty="0">
                <a:solidFill>
                  <a:prstClr val="white"/>
                </a:solidFill>
              </a:rPr>
              <a:t>لأنك قمت وخلصتنا</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E;be vai ten]`wou naf @ enws `ebol enjw `mmoc @ je `k`cmarwout `w   Pa¡ I=y=c @ je aktwnk akcw] `mmon.</a:t>
            </a:r>
            <a:endParaRPr lang="fr-FR" sz="2800" dirty="0">
              <a:solidFill>
                <a:prstClr val="white"/>
              </a:solidFill>
              <a:latin typeface="CS Avva Shenouda" pitchFamily="34" charset="0"/>
            </a:endParaRPr>
          </a:p>
        </p:txBody>
      </p:sp>
      <p:sp>
        <p:nvSpPr>
          <p:cNvPr id="7" name="Rectangle 6"/>
          <p:cNvSpPr/>
          <p:nvPr/>
        </p:nvSpPr>
        <p:spPr>
          <a:xfrm>
            <a:off x="336172" y="2715766"/>
            <a:ext cx="8484300" cy="1815882"/>
          </a:xfrm>
          <a:prstGeom prst="rect">
            <a:avLst/>
          </a:prstGeom>
        </p:spPr>
        <p:txBody>
          <a:bodyPr wrap="square">
            <a:spAutoFit/>
          </a:bodyPr>
          <a:lstStyle/>
          <a:p>
            <a:pPr algn="ctr"/>
            <a:r>
              <a:rPr lang="fr-FR" sz="2800" b="1" dirty="0">
                <a:solidFill>
                  <a:prstClr val="white"/>
                </a:solidFill>
                <a:latin typeface="Book Antiqua" pitchFamily="18" charset="0"/>
              </a:rPr>
              <a:t>C’est pourquoi nous le glorifions</a:t>
            </a:r>
          </a:p>
          <a:p>
            <a:pPr algn="ctr"/>
            <a:r>
              <a:rPr lang="fr-FR" sz="2800" b="1" dirty="0">
                <a:solidFill>
                  <a:prstClr val="white"/>
                </a:solidFill>
                <a:latin typeface="Book Antiqua" pitchFamily="18" charset="0"/>
              </a:rPr>
              <a:t>En clamant et disant</a:t>
            </a:r>
          </a:p>
          <a:p>
            <a:pPr algn="ctr"/>
            <a:r>
              <a:rPr lang="fr-FR" sz="2800" b="1" dirty="0">
                <a:solidFill>
                  <a:prstClr val="white"/>
                </a:solidFill>
                <a:latin typeface="Book Antiqua" pitchFamily="18" charset="0"/>
              </a:rPr>
              <a:t>Béni sois-tu Seigneur Jésus,</a:t>
            </a:r>
          </a:p>
          <a:p>
            <a:pPr algn="ctr"/>
            <a:r>
              <a:rPr lang="fr-FR" sz="2800" b="1" dirty="0">
                <a:solidFill>
                  <a:prstClr val="white"/>
                </a:solidFill>
                <a:latin typeface="Book Antiqua" pitchFamily="18" charset="0"/>
              </a:rPr>
              <a:t>Car tu ressuscitas et nous sauvas</a:t>
            </a:r>
          </a:p>
        </p:txBody>
      </p:sp>
      <p:sp>
        <p:nvSpPr>
          <p:cNvPr id="4" name="ZoneTexte 3">
            <a:extLst>
              <a:ext uri="{FF2B5EF4-FFF2-40B4-BE49-F238E27FC236}">
                <a16:creationId xmlns:a16="http://schemas.microsoft.com/office/drawing/2014/main" id="{1A5E5D1C-459E-C035-683E-6BCD3F3351A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a:t>
            </a:r>
            <a:r>
              <a:rPr lang="fr-FR" sz="1200" dirty="0" err="1">
                <a:solidFill>
                  <a:prstClr val="white"/>
                </a:solidFill>
                <a:latin typeface="Book Antiqua" pitchFamily="18" charset="0"/>
              </a:rPr>
              <a:t>Théotokies</a:t>
            </a:r>
            <a:r>
              <a:rPr lang="fr-FR" sz="1200" dirty="0">
                <a:solidFill>
                  <a:prstClr val="white"/>
                </a:solidFill>
                <a:latin typeface="Book Antiqua" pitchFamily="18" charset="0"/>
              </a:rPr>
              <a:t> pour les jours Adam (Résurrection)</a:t>
            </a:r>
          </a:p>
        </p:txBody>
      </p:sp>
      <p:sp>
        <p:nvSpPr>
          <p:cNvPr id="12" name="ZoneTexte 11">
            <a:hlinkClick r:id="rId2" action="ppaction://hlinksldjump"/>
            <a:extLst>
              <a:ext uri="{FF2B5EF4-FFF2-40B4-BE49-F238E27FC236}">
                <a16:creationId xmlns:a16="http://schemas.microsoft.com/office/drawing/2014/main" id="{59F3D191-53DC-C861-09A1-75A1E96EC3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9158385"/>
      </p:ext>
    </p:extLst>
  </p:cSld>
  <p:clrMapOvr>
    <a:masterClrMapping/>
  </p:clrMapOvr>
</p:sld>
</file>

<file path=ppt/slides/slide12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E672BCB-9A97-79FC-8F72-1F252942F48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CE3F5182-51C8-C007-BE6B-7AFD67E9C76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232719" y="1545636"/>
            <a:ext cx="6734537" cy="1754326"/>
          </a:xfrm>
          <a:prstGeom prst="rect">
            <a:avLst/>
          </a:prstGeom>
        </p:spPr>
        <p:txBody>
          <a:bodyPr wrap="none">
            <a:spAutoFit/>
          </a:bodyPr>
          <a:lstStyle/>
          <a:p>
            <a:pPr algn="ctr"/>
            <a:r>
              <a:rPr lang="fr-FR" sz="2700" b="1" dirty="0">
                <a:solidFill>
                  <a:prstClr val="white"/>
                </a:solidFill>
                <a:latin typeface="Book Antiqua" pitchFamily="18" charset="0"/>
              </a:rPr>
              <a:t>Conclusion des </a:t>
            </a:r>
            <a:r>
              <a:rPr lang="fr-FR" sz="2700" b="1" dirty="0" err="1">
                <a:solidFill>
                  <a:prstClr val="white"/>
                </a:solidFill>
                <a:latin typeface="Book Antiqua" pitchFamily="18" charset="0"/>
              </a:rPr>
              <a:t>Théotokies</a:t>
            </a:r>
            <a:r>
              <a:rPr lang="fr-FR" sz="2700" b="1" dirty="0">
                <a:solidFill>
                  <a:prstClr val="white"/>
                </a:solidFill>
                <a:latin typeface="Book Antiqua" pitchFamily="18" charset="0"/>
              </a:rPr>
              <a:t> pour les jours</a:t>
            </a:r>
          </a:p>
          <a:p>
            <a:pPr algn="ctr"/>
            <a:r>
              <a:rPr lang="fr-FR" sz="2700" b="1" dirty="0">
                <a:solidFill>
                  <a:prstClr val="white"/>
                </a:solidFill>
                <a:latin typeface="Book Antiqua" pitchFamily="18" charset="0"/>
              </a:rPr>
              <a:t> Adam  (dimanche, lundi et mardi)</a:t>
            </a:r>
          </a:p>
          <a:p>
            <a:pPr algn="ctr"/>
            <a:endParaRPr lang="fr-FR" sz="2700" b="1" dirty="0">
              <a:solidFill>
                <a:prstClr val="white"/>
              </a:solidFill>
              <a:latin typeface="Book Antiqua" pitchFamily="18" charset="0"/>
            </a:endParaRPr>
          </a:p>
          <a:p>
            <a:pPr algn="ctr"/>
            <a:r>
              <a:rPr lang="ar-AE" sz="2700" b="1" dirty="0">
                <a:solidFill>
                  <a:prstClr val="white"/>
                </a:solidFill>
                <a:latin typeface="Book Antiqua" pitchFamily="18" charset="0"/>
              </a:rPr>
              <a:t>ختام </a:t>
            </a:r>
            <a:r>
              <a:rPr lang="ar-AE" sz="2700" b="1" dirty="0" err="1">
                <a:solidFill>
                  <a:prstClr val="white"/>
                </a:solidFill>
                <a:latin typeface="Book Antiqua" pitchFamily="18" charset="0"/>
              </a:rPr>
              <a:t>الثيؤطوكيات</a:t>
            </a:r>
            <a:r>
              <a:rPr lang="ar-AE" sz="2700" b="1" dirty="0">
                <a:solidFill>
                  <a:prstClr val="white"/>
                </a:solidFill>
                <a:latin typeface="Book Antiqua" pitchFamily="18" charset="0"/>
              </a:rPr>
              <a:t> الادام</a:t>
            </a:r>
            <a:endParaRPr lang="fr-FR" sz="27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655C5CDB-CAA7-3C21-2945-AC90C8D13D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3BAA35C5-7E4C-208D-345A-1608254C39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5054271"/>
      </p:ext>
    </p:extLst>
  </p:cSld>
  <p:clrMapOvr>
    <a:masterClrMapping/>
  </p:clrMapOvr>
</p:sld>
</file>

<file path=ppt/slides/slide12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مراحمك يا إلهي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غير مُحصاة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وكثيرة جداً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Avva_Marcos" pitchFamily="82" charset="0"/>
                <a:ea typeface="+mn-ea"/>
                <a:cs typeface="+mn-cs"/>
              </a:rPr>
              <a:t>N</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eknai `w Panou] @ hanat[i`ypi `mmwou @ ceos `emasw @ `nje nekmetsenhyt.</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Tes compassions, mon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Sont tellement abondantes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Tes miséricordes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sont très nombreuses</a:t>
            </a:r>
          </a:p>
        </p:txBody>
      </p:sp>
      <p:sp>
        <p:nvSpPr>
          <p:cNvPr id="2" name="ZoneTexte 1">
            <a:extLst>
              <a:ext uri="{FF2B5EF4-FFF2-40B4-BE49-F238E27FC236}">
                <a16:creationId xmlns:a16="http://schemas.microsoft.com/office/drawing/2014/main" id="{D17C8734-46DB-56F9-7130-0D34334F79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A4875E8A-0218-5A57-A69F-7DED7FCD97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1220208"/>
      </p:ext>
    </p:extLst>
  </p:cSld>
  <p:clrMapOvr>
    <a:masterClrMapping/>
  </p:clrMapOvr>
</p:sld>
</file>

<file path=ppt/slides/slide12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قطرات المطر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محصاة عندك جميعها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ورمل البحر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كائن أمام عينيك</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¿Niteltily `mmounhwou @ ce`ypi `ntotk tyrou @  pikesw `nte `viom @ ce,y nahren nekbal.</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gouttes de la pluie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Auprès de Toi, comptées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le sable des mers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Demeure devant Tes yeux</a:t>
            </a:r>
          </a:p>
        </p:txBody>
      </p:sp>
      <p:sp>
        <p:nvSpPr>
          <p:cNvPr id="2" name="ZoneTexte 1">
            <a:extLst>
              <a:ext uri="{FF2B5EF4-FFF2-40B4-BE49-F238E27FC236}">
                <a16:creationId xmlns:a16="http://schemas.microsoft.com/office/drawing/2014/main" id="{5D962DD4-699A-7DC7-753F-8FFFE69DF72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1954383C-E889-03B0-382A-E21E69D9F0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0673476"/>
      </p:ext>
    </p:extLst>
  </p:cSld>
  <p:clrMapOvr>
    <a:masterClrMapping/>
  </p:clrMapOvr>
</p:sld>
</file>

<file path=ppt/slides/slide12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فكم بالحرى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خطايا نفسى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هذه الظاهرة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أمامك يا ربي.</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Ie auyr mallon @ ninobi `nte ta'u,y @ nai e;ouwnh `ebol @ `mpek`m;o Pa¡.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Combien plus les péchés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péchés de mon âme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Ceux-ci sont dévoilés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Devant Toi mon Seigneur</a:t>
            </a:r>
          </a:p>
        </p:txBody>
      </p:sp>
      <p:sp>
        <p:nvSpPr>
          <p:cNvPr id="2" name="ZoneTexte 1">
            <a:extLst>
              <a:ext uri="{FF2B5EF4-FFF2-40B4-BE49-F238E27FC236}">
                <a16:creationId xmlns:a16="http://schemas.microsoft.com/office/drawing/2014/main" id="{BC719BE6-A95F-2BEF-FCFE-EC6FA053C7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75ED5F25-E407-5B9D-6CF6-506B5871B9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0777025"/>
      </p:ext>
    </p:extLst>
  </p:cSld>
  <p:clrMapOvr>
    <a:masterClrMapping/>
  </p:clrMapOvr>
</p:sld>
</file>

<file path=ppt/slides/slide12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الخطايا التى صنعتها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ربي لا تذكرها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ولا تحسب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آثامى</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Ninobi etaiaitou @ Pa¡ `nnekerpoumeu`i @ oude `mper]`h;yk @ `ena`anomi`a.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Ne retiens pas Seigneur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Péchés que j’ai commis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Ne compte pas non plus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Toutes mes iniquités</a:t>
            </a:r>
          </a:p>
        </p:txBody>
      </p:sp>
      <p:sp>
        <p:nvSpPr>
          <p:cNvPr id="2" name="ZoneTexte 1">
            <a:extLst>
              <a:ext uri="{FF2B5EF4-FFF2-40B4-BE49-F238E27FC236}">
                <a16:creationId xmlns:a16="http://schemas.microsoft.com/office/drawing/2014/main" id="{55BC937B-0767-0D8C-E832-6784296710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E02C2983-3E3D-81EC-79D0-C54A7C1BC2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5424212"/>
      </p:ext>
    </p:extLst>
  </p:cSld>
  <p:clrMapOvr>
    <a:masterClrMapping/>
  </p:clrMapOvr>
</p:sld>
</file>

<file path=ppt/slides/slide12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فان العشار اخترته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والزانية خلصتها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واللص اليمين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ذكرته.</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Je pitelwnyc akcotpf @ ]porny akcw] `mmoc @ piconi etcaou`inam @ Pa¡ akerpefmeu`i.</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Publicain, tu choisis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Sauvas la pécheresse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T’es souvenu mon Maître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Du larron à Ta droite</a:t>
            </a:r>
          </a:p>
        </p:txBody>
      </p:sp>
      <p:sp>
        <p:nvSpPr>
          <p:cNvPr id="2" name="ZoneTexte 1">
            <a:extLst>
              <a:ext uri="{FF2B5EF4-FFF2-40B4-BE49-F238E27FC236}">
                <a16:creationId xmlns:a16="http://schemas.microsoft.com/office/drawing/2014/main" id="{F49FC707-2ADA-8B24-CF66-CA0B5C167E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D5417383-C4FD-3E9E-A7CB-E90E422F1E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5039101"/>
      </p:ext>
    </p:extLst>
  </p:cSld>
  <p:clrMapOvr>
    <a:masterClrMapping/>
  </p:clrMapOvr>
</p:sld>
</file>

<file path=ppt/slides/slide12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وأنا أيضاً الخاطئ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علمنى</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 أصنع توبة.</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38499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`Anok hw Pa¡ @ qa pirefernobi @ ma`tcaboi</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`nta`iri @ `noumet`anaoi`a.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moi aussi mon Maître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moi le pécheur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Seigneur enseigne-moi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 faire pénitence</a:t>
            </a:r>
          </a:p>
        </p:txBody>
      </p:sp>
      <p:sp>
        <p:nvSpPr>
          <p:cNvPr id="2" name="ZoneTexte 1">
            <a:extLst>
              <a:ext uri="{FF2B5EF4-FFF2-40B4-BE49-F238E27FC236}">
                <a16:creationId xmlns:a16="http://schemas.microsoft.com/office/drawing/2014/main" id="{C964E81F-DB63-0074-1F66-9D8A258FD1C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AE3FD71D-6131-3933-11B3-9D3F6EFED2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5911791"/>
      </p:ext>
    </p:extLst>
  </p:cSld>
  <p:clrMapOvr>
    <a:masterClrMapping/>
  </p:clrMapOvr>
</p:sld>
</file>

<file path=ppt/slides/slide12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لا تشأ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موت الخاطئ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مثل أن يرجع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وتحيا نفسه</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Je `,ouws `m`vmou an @ `mpirefernobi `m`vry] `nteftac;of @ `ntecwnq `nje tef'u,y.</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Car Tu ne souhaites pas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Que meure le pécheur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Mais qu'Il revienne à Toi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que vive son âme</a:t>
            </a:r>
          </a:p>
        </p:txBody>
      </p:sp>
      <p:sp>
        <p:nvSpPr>
          <p:cNvPr id="2" name="ZoneTexte 1">
            <a:extLst>
              <a:ext uri="{FF2B5EF4-FFF2-40B4-BE49-F238E27FC236}">
                <a16:creationId xmlns:a16="http://schemas.microsoft.com/office/drawing/2014/main" id="{30679DA1-6F29-8E08-0064-9FF1A8FEE4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E6FA1E48-5E00-5EF5-E6DD-6E3AC10B33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4680236"/>
      </p:ext>
    </p:extLst>
  </p:cSld>
  <p:clrMapOvr>
    <a:masterClrMapping/>
  </p:clrMapOvr>
</p:sld>
</file>

<file path=ppt/slides/slide12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رُدنا يا الله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خلاصك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وعاملنا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كصلاحك.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Matac;</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on `V</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 `eqoun `epekoujai @ `ariou`i neman @ </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kata tekmet`aga</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;oc.</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Ramène-nous ô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Dieu, vers Ton salut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traite-nous aussi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Selon toute Ta bonté</a:t>
            </a:r>
          </a:p>
        </p:txBody>
      </p:sp>
      <p:sp>
        <p:nvSpPr>
          <p:cNvPr id="2" name="ZoneTexte 1">
            <a:extLst>
              <a:ext uri="{FF2B5EF4-FFF2-40B4-BE49-F238E27FC236}">
                <a16:creationId xmlns:a16="http://schemas.microsoft.com/office/drawing/2014/main" id="{253675E1-9684-43F6-7EF6-CB7D4AAC36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3DAD287D-906C-873E-0824-430ED617AB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9102060"/>
      </p:ext>
    </p:extLst>
  </p:cSld>
  <p:clrMapOvr>
    <a:masterClrMapping/>
  </p:clrMapOvr>
</p:sld>
</file>

<file path=ppt/slides/slide12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أنت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صالح ورحوم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فلتدركنا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سريعاً.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Je `N;ok ou`aga;oc @ ouoh</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`nnayt @ maroutahon</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`n,wlem @ `nje nekmetsenhyt.</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Car Toi, Tu es Très-Bon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miséricordieux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que Ta compassion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Nous touche rapidement</a:t>
            </a:r>
          </a:p>
        </p:txBody>
      </p:sp>
      <p:sp>
        <p:nvSpPr>
          <p:cNvPr id="2" name="ZoneTexte 1">
            <a:extLst>
              <a:ext uri="{FF2B5EF4-FFF2-40B4-BE49-F238E27FC236}">
                <a16:creationId xmlns:a16="http://schemas.microsoft.com/office/drawing/2014/main" id="{0F574CFD-D240-05FC-B6B0-C274BA3E6FF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71F90F22-9BDC-5BD1-0A55-C1D4335023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3341729"/>
      </p:ext>
    </p:extLst>
  </p:cSld>
  <p:clrMapOvr>
    <a:masterClrMapping/>
  </p:clrMapOvr>
</p:sld>
</file>

<file path=ppt/slides/slide12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ترأف علينا كلنا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الرب الإله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مخلصنا وارحمنا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كعظيم رحمتك.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Senhyt qaron tyren @ `P¡ `V] Pen=c=w=r @ ouoh nai nan @ kata peknis]</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`nnai.</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1925706" y="2787774"/>
            <a:ext cx="5130570"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Prends-nous tous en pitié</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Sauveur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aie pitié de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Selon Ta grande pitié</a:t>
            </a:r>
          </a:p>
        </p:txBody>
      </p:sp>
      <p:sp>
        <p:nvSpPr>
          <p:cNvPr id="2" name="ZoneTexte 1">
            <a:extLst>
              <a:ext uri="{FF2B5EF4-FFF2-40B4-BE49-F238E27FC236}">
                <a16:creationId xmlns:a16="http://schemas.microsoft.com/office/drawing/2014/main" id="{05CC9A81-5F05-1D18-E981-41E00B3979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81C558DC-7D54-80FE-95AE-5676DC7F0B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4793064"/>
      </p:ext>
    </p:extLst>
  </p:cSld>
  <p:clrMapOvr>
    <a:masterClrMapping/>
  </p:clrMapOvr>
</p:sld>
</file>

<file path=ppt/slides/slide12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هؤلاء أذكرهم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سيدنا المسيح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كن فى وسطنا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صارخاً قائلا.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Nai `k`iri `mpoumeu`i @ `w Pennyb P=,=c @ ek`eswpi qen tenmy] @ ekws `ebol ekjw `mmoc.</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23528" y="2787774"/>
            <a:ext cx="8509588"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Souviens-Toi, Seigneur Christ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 tous ceux-ci présents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Sois au milieu de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p:txBody>
      </p:sp>
      <p:sp>
        <p:nvSpPr>
          <p:cNvPr id="2" name="ZoneTexte 1">
            <a:extLst>
              <a:ext uri="{FF2B5EF4-FFF2-40B4-BE49-F238E27FC236}">
                <a16:creationId xmlns:a16="http://schemas.microsoft.com/office/drawing/2014/main" id="{C03C65B3-1F32-013F-24EB-35EF7BCA209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EC72E2CF-418C-EE7E-6558-B3196CAF3B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0148676"/>
      </p:ext>
    </p:extLst>
  </p:cSld>
  <p:clrMapOvr>
    <a:masterClrMapping/>
  </p:clrMapOvr>
</p:sld>
</file>

<file path=ppt/slides/slide12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أعطيكم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 أبى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أتركه معكم.</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Je tahiryny `anok @ ]] `mmoc nwten @ `thiryny `mPaiwt @ ],w `mmoc nemwten.</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donne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la Paix de Mon Père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Je vous la laisse aussi</a:t>
            </a:r>
          </a:p>
        </p:txBody>
      </p:sp>
      <p:sp>
        <p:nvSpPr>
          <p:cNvPr id="2" name="ZoneTexte 1">
            <a:extLst>
              <a:ext uri="{FF2B5EF4-FFF2-40B4-BE49-F238E27FC236}">
                <a16:creationId xmlns:a16="http://schemas.microsoft.com/office/drawing/2014/main" id="{F4A9C241-88DD-AC1C-475C-51FF46CEE2D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4B7AF78C-5995-3289-98C3-4D2A5C6C13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7921144"/>
      </p:ext>
    </p:extLst>
  </p:cSld>
  <p:clrMapOvr>
    <a:masterClrMapping/>
  </p:clrMapOvr>
</p:sld>
</file>

<file path=ppt/slides/slide12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ملك السلام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قرر لنا سلامك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واغفر لنا 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Pouro `nte ]hiryny @ moi nan `ntekhiryny @ cemni nan `ntekhiryny @ ,a nennobi nan `ebol.</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Toi, Roi de la paix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Ta paix, donne-la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Accorde-nous Ta paix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remets nos péchés</a:t>
            </a:r>
          </a:p>
        </p:txBody>
      </p:sp>
      <p:sp>
        <p:nvSpPr>
          <p:cNvPr id="2" name="ZoneTexte 1">
            <a:extLst>
              <a:ext uri="{FF2B5EF4-FFF2-40B4-BE49-F238E27FC236}">
                <a16:creationId xmlns:a16="http://schemas.microsoft.com/office/drawing/2014/main" id="{073048E3-AC0A-7B72-1E7B-4378418538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A30A9E49-D9A5-A033-CBC3-A74723767D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4718578"/>
      </p:ext>
    </p:extLst>
  </p:cSld>
  <p:clrMapOvr>
    <a:masterClrMapping/>
  </p:clrMapOvr>
</p:sld>
</file>

<file path=ppt/slides/slide12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فرق أعداء الكنيسة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وحصنها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فلا تتزعزع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الأبد.</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38499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Jwr `ebol `nnijaji @ `nte ]ekklyci`a @ `aricobt `eroc @ `nneckim sa `eneh.</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chasse les ennemis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ennemis de l’Eglise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fortifie-la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Jamais, ne s’ébranlera</a:t>
            </a:r>
          </a:p>
        </p:txBody>
      </p:sp>
      <p:sp>
        <p:nvSpPr>
          <p:cNvPr id="2" name="ZoneTexte 1">
            <a:extLst>
              <a:ext uri="{FF2B5EF4-FFF2-40B4-BE49-F238E27FC236}">
                <a16:creationId xmlns:a16="http://schemas.microsoft.com/office/drawing/2014/main" id="{CE51AFD2-BC4F-F57F-DD6C-FA4CDDDB20E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F2FD69D3-56A0-F023-1839-1A001F7CE0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9653160"/>
      </p:ext>
    </p:extLst>
  </p:cSld>
  <p:clrMapOvr>
    <a:masterClrMapping/>
  </p:clrMapOvr>
</p:sld>
</file>

<file path=ppt/slides/slide12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عمانوئيل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إلهنا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وسطنا الآن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بمجد أبيه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Emmanouyl Pennou] @ qen tenmy] ]nou @ qen `p`wou</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`nte Pefiwt @ nem Pi=p=na</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=e=;=u.</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Notre Dieu Emmanuel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Est maintenant parmi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la gloire du Père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a:t>
            </a:r>
          </a:p>
        </p:txBody>
      </p:sp>
      <p:sp>
        <p:nvSpPr>
          <p:cNvPr id="2" name="ZoneTexte 1">
            <a:extLst>
              <a:ext uri="{FF2B5EF4-FFF2-40B4-BE49-F238E27FC236}">
                <a16:creationId xmlns:a16="http://schemas.microsoft.com/office/drawing/2014/main" id="{E0D61103-BA5D-8BAF-BDA5-D3FFEF1CF1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E5A5CFE6-94D3-B26B-F15D-524D23C264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0909087"/>
      </p:ext>
    </p:extLst>
  </p:cSld>
  <p:clrMapOvr>
    <a:masterClrMapping/>
  </p:clrMapOvr>
</p:sld>
</file>

<file path=ppt/slides/slide12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ليباركنا كلنا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ويطهر قلوبنا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ويشفى أمراض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نفوسنا وأجسادنا.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`Ntef`cmou </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`eron tyren @ `nteftoubo `nnenhyt @ `nteftal[o `nniswni @ `nte nen'u,y nem nencwma.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Qu’Il nous bénisse tous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purifie nos cœurs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Guérisse les maladies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 nos âmes et nos corps</a:t>
            </a:r>
          </a:p>
        </p:txBody>
      </p:sp>
      <p:sp>
        <p:nvSpPr>
          <p:cNvPr id="2" name="ZoneTexte 1">
            <a:extLst>
              <a:ext uri="{FF2B5EF4-FFF2-40B4-BE49-F238E27FC236}">
                <a16:creationId xmlns:a16="http://schemas.microsoft.com/office/drawing/2014/main" id="{FB151413-0AFC-9231-4227-0B44F3964FB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FF1DA066-776E-5C8B-90F5-3A72436DF0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9574765"/>
      </p:ext>
    </p:extLst>
  </p:cSld>
  <p:clrMapOvr>
    <a:masterClrMapping/>
  </p:clrMapOvr>
</p:sld>
</file>

<file path=ppt/slides/slide12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لك أيها المسيح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مع أبيك الصالح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ل</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أنك </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أتيت </a:t>
            </a:r>
            <a:r>
              <a:rPr kumimoji="0" lang="fr-FR" sz="3200" b="0" i="0" u="none" strike="noStrike" kern="1200" cap="none" spc="0" normalizeH="0" baseline="0" noProof="0" dirty="0">
                <a:ln>
                  <a:noFill/>
                </a:ln>
                <a:solidFill>
                  <a:prstClr val="white"/>
                </a:solidFill>
                <a:effectLst/>
                <a:uLnTx/>
                <a:uFillTx/>
                <a:latin typeface="Calibri"/>
                <a:ea typeface="+mn-ea"/>
                <a:cs typeface="+mn-cs"/>
              </a:rPr>
              <a:t> /</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قمت</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وخلصتنا.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3"/>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Tenouwst `mmok `w P=,=c @ nem Pekiwt `n`aga;oc @ nem Pi=p=na =e=;=u @ je (ak`i / aktwnk) akcw] `mmon</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23528" y="2787774"/>
            <a:ext cx="8509588"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Nous T'adorons ô Christ,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Ton Père très bon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car Tu (vins / ressuscita) et nous sauvas.</a:t>
            </a:r>
          </a:p>
        </p:txBody>
      </p:sp>
      <p:sp>
        <p:nvSpPr>
          <p:cNvPr id="2" name="ZoneTexte 1">
            <a:extLst>
              <a:ext uri="{FF2B5EF4-FFF2-40B4-BE49-F238E27FC236}">
                <a16:creationId xmlns:a16="http://schemas.microsoft.com/office/drawing/2014/main" id="{AE682071-396A-30F9-4AA2-CB1035A31C7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3" name="ZoneTexte 2">
            <a:hlinkClick r:id="rId2" action="ppaction://hlinksldjump"/>
            <a:extLst>
              <a:ext uri="{FF2B5EF4-FFF2-40B4-BE49-F238E27FC236}">
                <a16:creationId xmlns:a16="http://schemas.microsoft.com/office/drawing/2014/main" id="{F146ED33-08D6-787E-5AFA-0F706B88C4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6291876"/>
      </p:ext>
    </p:extLst>
  </p:cSld>
  <p:clrMapOvr>
    <a:masterClrMapping/>
  </p:clrMapOvr>
</p:sld>
</file>

<file path=ppt/slides/slide12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96BBA05-A631-59E3-EE98-551656254E2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7BFBD1F-EF41-98F3-2D46-12482A61FE7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93E1DBC-32C6-6627-0A4D-0F85D73FA9B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3AFCD3A6-570B-50E2-90F5-E60291CC1E1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ZoneTexte 2">
            <a:extLst>
              <a:ext uri="{FF2B5EF4-FFF2-40B4-BE49-F238E27FC236}">
                <a16:creationId xmlns:a16="http://schemas.microsoft.com/office/drawing/2014/main" id="{DD7177DF-45EE-BF12-F7FD-B70957D1D6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Menu des </a:t>
            </a:r>
            <a:r>
              <a:rPr lang="fr-FR" sz="1200" dirty="0" err="1">
                <a:solidFill>
                  <a:prstClr val="white"/>
                </a:solidFill>
                <a:latin typeface="Book Antiqua" pitchFamily="18" charset="0"/>
              </a:rPr>
              <a:t>Psalies</a:t>
            </a:r>
            <a:r>
              <a:rPr lang="fr-FR" sz="1200" dirty="0">
                <a:solidFill>
                  <a:prstClr val="white"/>
                </a:solidFill>
                <a:latin typeface="Book Antiqua" pitchFamily="18" charset="0"/>
              </a:rPr>
              <a:t> des Fêtes</a:t>
            </a:r>
          </a:p>
        </p:txBody>
      </p:sp>
      <p:sp>
        <p:nvSpPr>
          <p:cNvPr id="5" name="ZoneTexte 4">
            <a:hlinkClick r:id="rId2" action="ppaction://hlinksldjump"/>
            <a:extLst>
              <a:ext uri="{FF2B5EF4-FFF2-40B4-BE49-F238E27FC236}">
                <a16:creationId xmlns:a16="http://schemas.microsoft.com/office/drawing/2014/main" id="{F216AEC9-1767-728B-1B6A-FA2B83B1B9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Titre 1"/>
          <p:cNvSpPr>
            <a:spLocks noGrp="1"/>
          </p:cNvSpPr>
          <p:nvPr>
            <p:ph type="ctrTitle"/>
          </p:nvPr>
        </p:nvSpPr>
        <p:spPr>
          <a:xfrm>
            <a:off x="1601670" y="33469"/>
            <a:ext cx="5829300" cy="594065"/>
          </a:xfrm>
        </p:spPr>
        <p:txBody>
          <a:bodyPr>
            <a:normAutofit/>
          </a:bodyPr>
          <a:lstStyle/>
          <a:p>
            <a:r>
              <a:rPr lang="fr-FR" sz="2000" b="1" dirty="0">
                <a:solidFill>
                  <a:prstClr val="white"/>
                </a:solidFill>
                <a:latin typeface="Book Antiqua" pitchFamily="18" charset="0"/>
              </a:rPr>
              <a:t>Menu des </a:t>
            </a:r>
            <a:r>
              <a:rPr lang="fr-FR" sz="2000" b="1" dirty="0" err="1">
                <a:solidFill>
                  <a:prstClr val="white"/>
                </a:solidFill>
                <a:latin typeface="Book Antiqua" pitchFamily="18" charset="0"/>
              </a:rPr>
              <a:t>Psalies</a:t>
            </a:r>
            <a:r>
              <a:rPr lang="fr-FR" sz="2000" b="1" dirty="0">
                <a:solidFill>
                  <a:prstClr val="white"/>
                </a:solidFill>
                <a:latin typeface="Book Antiqua" pitchFamily="18" charset="0"/>
              </a:rPr>
              <a:t> des Fêtes et des Jeûnes</a:t>
            </a:r>
          </a:p>
        </p:txBody>
      </p:sp>
      <p:sp>
        <p:nvSpPr>
          <p:cNvPr id="13" name="Rectangle 12">
            <a:hlinkClick r:id="rId3" action="ppaction://hlinksldjump"/>
          </p:cNvPr>
          <p:cNvSpPr/>
          <p:nvPr/>
        </p:nvSpPr>
        <p:spPr>
          <a:xfrm>
            <a:off x="5958155" y="1371996"/>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3" action="ppaction://hlinksldjump"/>
              </a:rPr>
              <a:t>Psalie</a:t>
            </a:r>
            <a:r>
              <a:rPr lang="fr-FR" sz="1200" b="1" dirty="0">
                <a:solidFill>
                  <a:schemeClr val="bg1"/>
                </a:solidFill>
                <a:latin typeface="Book Antiqua" panose="02040602050305030304"/>
                <a:hlinkClick r:id="rId3" action="ppaction://hlinksldjump"/>
              </a:rPr>
              <a:t> WATOS</a:t>
            </a:r>
            <a:endParaRPr lang="fr-FR" sz="1200" b="1" dirty="0">
              <a:solidFill>
                <a:schemeClr val="bg1"/>
              </a:solidFill>
              <a:latin typeface="Book Antiqua" panose="02040602050305030304"/>
            </a:endParaRPr>
          </a:p>
        </p:txBody>
      </p:sp>
      <p:sp>
        <p:nvSpPr>
          <p:cNvPr id="4" name="Rectangle 3">
            <a:hlinkClick r:id="rId4" action="ppaction://hlinksldjump"/>
          </p:cNvPr>
          <p:cNvSpPr/>
          <p:nvPr/>
        </p:nvSpPr>
        <p:spPr>
          <a:xfrm>
            <a:off x="5958155" y="707834"/>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4" action="ppaction://hlinksldjump"/>
              </a:rPr>
              <a:t>Psalie</a:t>
            </a:r>
            <a:r>
              <a:rPr lang="fr-FR" sz="1200" b="1" dirty="0">
                <a:solidFill>
                  <a:schemeClr val="bg1"/>
                </a:solidFill>
                <a:latin typeface="Book Antiqua" panose="02040602050305030304"/>
                <a:hlinkClick r:id="rId4" action="ppaction://hlinksldjump"/>
              </a:rPr>
              <a:t> WATOS</a:t>
            </a:r>
            <a:endParaRPr lang="fr-FR" sz="1200" b="1" dirty="0">
              <a:solidFill>
                <a:schemeClr val="bg1"/>
              </a:solidFill>
              <a:latin typeface="Book Antiqua" panose="02040602050305030304"/>
            </a:endParaRPr>
          </a:p>
        </p:txBody>
      </p:sp>
      <p:sp>
        <p:nvSpPr>
          <p:cNvPr id="15" name="Rectangle 14">
            <a:hlinkClick r:id="rId5" action="ppaction://hlinksldjump"/>
          </p:cNvPr>
          <p:cNvSpPr/>
          <p:nvPr/>
        </p:nvSpPr>
        <p:spPr>
          <a:xfrm>
            <a:off x="5958155" y="1704077"/>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5" action="ppaction://hlinksldjump"/>
              </a:rPr>
              <a:t>Psalie</a:t>
            </a:r>
            <a:r>
              <a:rPr lang="fr-FR" sz="1200" b="1" dirty="0">
                <a:solidFill>
                  <a:schemeClr val="bg1"/>
                </a:solidFill>
                <a:latin typeface="Book Antiqua" panose="02040602050305030304"/>
                <a:hlinkClick r:id="rId5" action="ppaction://hlinksldjump"/>
              </a:rPr>
              <a:t> WATOS</a:t>
            </a:r>
            <a:endParaRPr lang="fr-FR" sz="1200" b="1" dirty="0">
              <a:solidFill>
                <a:schemeClr val="bg1"/>
              </a:solidFill>
              <a:latin typeface="Book Antiqua" panose="02040602050305030304"/>
            </a:endParaRPr>
          </a:p>
        </p:txBody>
      </p:sp>
      <p:sp>
        <p:nvSpPr>
          <p:cNvPr id="11" name="Rectangle 10">
            <a:hlinkClick r:id="rId6" action="ppaction://hlinksldjump"/>
          </p:cNvPr>
          <p:cNvSpPr/>
          <p:nvPr/>
        </p:nvSpPr>
        <p:spPr>
          <a:xfrm>
            <a:off x="7560480" y="707834"/>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6" action="ppaction://hlinksldjump"/>
              </a:rPr>
              <a:t>Psalie</a:t>
            </a:r>
            <a:r>
              <a:rPr lang="fr-FR" sz="1200" b="1" dirty="0">
                <a:solidFill>
                  <a:schemeClr val="bg1"/>
                </a:solidFill>
                <a:latin typeface="Book Antiqua" panose="02040602050305030304"/>
                <a:hlinkClick r:id="rId6" action="ppaction://hlinksldjump"/>
              </a:rPr>
              <a:t> ADAM</a:t>
            </a:r>
            <a:endParaRPr lang="fr-FR" sz="1200" b="1" dirty="0">
              <a:solidFill>
                <a:schemeClr val="bg1"/>
              </a:solidFill>
              <a:latin typeface="Book Antiqua" panose="02040602050305030304"/>
            </a:endParaRPr>
          </a:p>
        </p:txBody>
      </p:sp>
      <p:sp>
        <p:nvSpPr>
          <p:cNvPr id="14" name="Rectangle 13">
            <a:hlinkClick r:id="rId7" action="ppaction://hlinksldjump"/>
          </p:cNvPr>
          <p:cNvSpPr/>
          <p:nvPr/>
        </p:nvSpPr>
        <p:spPr>
          <a:xfrm>
            <a:off x="7560480" y="1373262"/>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7" action="ppaction://hlinksldjump"/>
              </a:rPr>
              <a:t>Psalie</a:t>
            </a:r>
            <a:r>
              <a:rPr lang="fr-FR" sz="1200" b="1" dirty="0">
                <a:solidFill>
                  <a:schemeClr val="bg1"/>
                </a:solidFill>
                <a:latin typeface="Book Antiqua" panose="02040602050305030304"/>
                <a:hlinkClick r:id="rId7" action="ppaction://hlinksldjump"/>
              </a:rPr>
              <a:t> ADAM</a:t>
            </a:r>
            <a:endParaRPr lang="fr-FR" sz="1200" b="1" dirty="0">
              <a:solidFill>
                <a:schemeClr val="bg1"/>
              </a:solidFill>
              <a:latin typeface="Book Antiqua" panose="02040602050305030304"/>
            </a:endParaRPr>
          </a:p>
        </p:txBody>
      </p:sp>
      <p:sp>
        <p:nvSpPr>
          <p:cNvPr id="17" name="Rectangle 16">
            <a:hlinkClick r:id="rId8" action="ppaction://hlinksldjump"/>
          </p:cNvPr>
          <p:cNvSpPr/>
          <p:nvPr/>
        </p:nvSpPr>
        <p:spPr>
          <a:xfrm>
            <a:off x="5958155" y="2036158"/>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8" action="ppaction://hlinksldjump"/>
              </a:rPr>
              <a:t>Psalie</a:t>
            </a:r>
            <a:r>
              <a:rPr lang="fr-FR" sz="1200" b="1" dirty="0">
                <a:solidFill>
                  <a:schemeClr val="bg1"/>
                </a:solidFill>
                <a:latin typeface="Book Antiqua" panose="02040602050305030304"/>
                <a:hlinkClick r:id="rId8" action="ppaction://hlinksldjump"/>
              </a:rPr>
              <a:t> WATOS</a:t>
            </a:r>
            <a:endParaRPr lang="fr-FR" sz="1200" b="1" dirty="0">
              <a:solidFill>
                <a:schemeClr val="bg1"/>
              </a:solidFill>
              <a:latin typeface="Book Antiqua" panose="02040602050305030304"/>
            </a:endParaRPr>
          </a:p>
        </p:txBody>
      </p:sp>
      <p:sp>
        <p:nvSpPr>
          <p:cNvPr id="16" name="Rectangle 15">
            <a:hlinkClick r:id="rId9" action="ppaction://hlinksldjump"/>
          </p:cNvPr>
          <p:cNvSpPr/>
          <p:nvPr/>
        </p:nvSpPr>
        <p:spPr>
          <a:xfrm>
            <a:off x="7560480" y="1705976"/>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9" action="ppaction://hlinksldjump"/>
              </a:rPr>
              <a:t>Psalie</a:t>
            </a:r>
            <a:r>
              <a:rPr lang="fr-FR" sz="1200" b="1" dirty="0">
                <a:solidFill>
                  <a:schemeClr val="bg1"/>
                </a:solidFill>
                <a:latin typeface="Book Antiqua" panose="02040602050305030304"/>
                <a:hlinkClick r:id="rId9" action="ppaction://hlinksldjump"/>
              </a:rPr>
              <a:t> ADAM</a:t>
            </a:r>
            <a:endParaRPr lang="fr-FR" sz="1200" b="1" dirty="0">
              <a:solidFill>
                <a:schemeClr val="bg1"/>
              </a:solidFill>
              <a:latin typeface="Book Antiqua" panose="02040602050305030304"/>
            </a:endParaRPr>
          </a:p>
        </p:txBody>
      </p:sp>
      <p:sp>
        <p:nvSpPr>
          <p:cNvPr id="19" name="Rectangle 18">
            <a:hlinkClick r:id="rId10" action="ppaction://hlinksldjump"/>
          </p:cNvPr>
          <p:cNvSpPr/>
          <p:nvPr/>
        </p:nvSpPr>
        <p:spPr>
          <a:xfrm>
            <a:off x="5958155" y="2368239"/>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0" action="ppaction://hlinksldjump"/>
              </a:rPr>
              <a:t>Psalie</a:t>
            </a:r>
            <a:r>
              <a:rPr lang="fr-FR" sz="1200" b="1" dirty="0">
                <a:solidFill>
                  <a:schemeClr val="bg1"/>
                </a:solidFill>
                <a:latin typeface="Book Antiqua" panose="02040602050305030304"/>
                <a:hlinkClick r:id="rId10" action="ppaction://hlinksldjump"/>
              </a:rPr>
              <a:t> WATOS</a:t>
            </a:r>
            <a:endParaRPr lang="fr-FR" sz="1200" b="1" dirty="0">
              <a:solidFill>
                <a:schemeClr val="bg1"/>
              </a:solidFill>
              <a:latin typeface="Book Antiqua" panose="02040602050305030304"/>
            </a:endParaRPr>
          </a:p>
        </p:txBody>
      </p:sp>
      <p:sp>
        <p:nvSpPr>
          <p:cNvPr id="18" name="Rectangle 17">
            <a:hlinkClick r:id="rId11" action="ppaction://hlinksldjump"/>
          </p:cNvPr>
          <p:cNvSpPr/>
          <p:nvPr/>
        </p:nvSpPr>
        <p:spPr>
          <a:xfrm>
            <a:off x="7560480" y="2038690"/>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1" action="ppaction://hlinksldjump"/>
              </a:rPr>
              <a:t>Psalie</a:t>
            </a:r>
            <a:r>
              <a:rPr lang="fr-FR" sz="1200" b="1" dirty="0">
                <a:solidFill>
                  <a:schemeClr val="bg1"/>
                </a:solidFill>
                <a:latin typeface="Book Antiqua" panose="02040602050305030304"/>
                <a:hlinkClick r:id="rId11" action="ppaction://hlinksldjump"/>
              </a:rPr>
              <a:t> ADAM</a:t>
            </a:r>
            <a:endParaRPr lang="fr-FR" sz="1200" b="1" dirty="0">
              <a:solidFill>
                <a:schemeClr val="bg1"/>
              </a:solidFill>
              <a:latin typeface="Book Antiqua" panose="02040602050305030304"/>
            </a:endParaRPr>
          </a:p>
        </p:txBody>
      </p:sp>
      <p:sp>
        <p:nvSpPr>
          <p:cNvPr id="21" name="Rectangle 20">
            <a:hlinkClick r:id="rId12" action="ppaction://hlinksldjump"/>
          </p:cNvPr>
          <p:cNvSpPr/>
          <p:nvPr/>
        </p:nvSpPr>
        <p:spPr>
          <a:xfrm>
            <a:off x="5958155" y="2700320"/>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2" action="ppaction://hlinksldjump"/>
              </a:rPr>
              <a:t>Psalie</a:t>
            </a:r>
            <a:r>
              <a:rPr lang="fr-FR" sz="1200" b="1" dirty="0">
                <a:solidFill>
                  <a:schemeClr val="bg1"/>
                </a:solidFill>
                <a:latin typeface="Book Antiqua" panose="02040602050305030304"/>
                <a:hlinkClick r:id="rId12" action="ppaction://hlinksldjump"/>
              </a:rPr>
              <a:t> WATOS</a:t>
            </a:r>
            <a:endParaRPr lang="fr-FR" sz="1200" b="1" dirty="0">
              <a:solidFill>
                <a:schemeClr val="bg1"/>
              </a:solidFill>
              <a:latin typeface="Book Antiqua" panose="02040602050305030304"/>
            </a:endParaRPr>
          </a:p>
        </p:txBody>
      </p:sp>
      <p:sp>
        <p:nvSpPr>
          <p:cNvPr id="20" name="Rectangle 19">
            <a:hlinkClick r:id="rId13" action="ppaction://hlinksldjump"/>
          </p:cNvPr>
          <p:cNvSpPr/>
          <p:nvPr/>
        </p:nvSpPr>
        <p:spPr>
          <a:xfrm>
            <a:off x="7560480" y="2371404"/>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3" action="ppaction://hlinksldjump"/>
              </a:rPr>
              <a:t>Psalie</a:t>
            </a:r>
            <a:r>
              <a:rPr lang="fr-FR" sz="1200" b="1" dirty="0">
                <a:solidFill>
                  <a:schemeClr val="bg1"/>
                </a:solidFill>
                <a:latin typeface="Book Antiqua" panose="02040602050305030304"/>
                <a:hlinkClick r:id="rId13" action="ppaction://hlinksldjump"/>
              </a:rPr>
              <a:t> ADAM</a:t>
            </a:r>
            <a:endParaRPr lang="fr-FR" sz="1200" b="1" dirty="0">
              <a:solidFill>
                <a:schemeClr val="bg1"/>
              </a:solidFill>
              <a:latin typeface="Book Antiqua" panose="02040602050305030304"/>
            </a:endParaRPr>
          </a:p>
        </p:txBody>
      </p:sp>
      <p:sp>
        <p:nvSpPr>
          <p:cNvPr id="23" name="Rectangle 22">
            <a:hlinkClick r:id="rId14" action="ppaction://hlinksldjump"/>
          </p:cNvPr>
          <p:cNvSpPr/>
          <p:nvPr/>
        </p:nvSpPr>
        <p:spPr>
          <a:xfrm>
            <a:off x="5958155" y="3032401"/>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4" action="ppaction://hlinksldjump"/>
              </a:rPr>
              <a:t>Psalie</a:t>
            </a:r>
            <a:r>
              <a:rPr lang="fr-FR" sz="1200" b="1" dirty="0">
                <a:solidFill>
                  <a:schemeClr val="bg1"/>
                </a:solidFill>
                <a:latin typeface="Book Antiqua" panose="02040602050305030304"/>
                <a:hlinkClick r:id="rId14" action="ppaction://hlinksldjump"/>
              </a:rPr>
              <a:t> WATOS</a:t>
            </a:r>
            <a:endParaRPr lang="fr-FR" sz="1200" b="1" dirty="0">
              <a:solidFill>
                <a:schemeClr val="bg1"/>
              </a:solidFill>
              <a:latin typeface="Book Antiqua" panose="02040602050305030304"/>
            </a:endParaRPr>
          </a:p>
        </p:txBody>
      </p:sp>
      <p:sp>
        <p:nvSpPr>
          <p:cNvPr id="22" name="Rectangle 21">
            <a:hlinkClick r:id="rId15" action="ppaction://hlinksldjump"/>
          </p:cNvPr>
          <p:cNvSpPr/>
          <p:nvPr/>
        </p:nvSpPr>
        <p:spPr>
          <a:xfrm>
            <a:off x="7560480" y="2704118"/>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5" action="ppaction://hlinksldjump"/>
              </a:rPr>
              <a:t>Psalie</a:t>
            </a:r>
            <a:r>
              <a:rPr lang="fr-FR" sz="1200" b="1" dirty="0">
                <a:solidFill>
                  <a:schemeClr val="bg1"/>
                </a:solidFill>
                <a:latin typeface="Book Antiqua" panose="02040602050305030304"/>
                <a:hlinkClick r:id="rId15" action="ppaction://hlinksldjump"/>
              </a:rPr>
              <a:t> ADAM</a:t>
            </a:r>
            <a:endParaRPr lang="fr-FR" sz="1200" b="1" dirty="0">
              <a:solidFill>
                <a:schemeClr val="bg1"/>
              </a:solidFill>
              <a:latin typeface="Book Antiqua" panose="02040602050305030304"/>
            </a:endParaRPr>
          </a:p>
        </p:txBody>
      </p:sp>
      <p:sp>
        <p:nvSpPr>
          <p:cNvPr id="25" name="Rectangle 24">
            <a:hlinkClick r:id="rId16" action="ppaction://hlinksldjump"/>
          </p:cNvPr>
          <p:cNvSpPr/>
          <p:nvPr/>
        </p:nvSpPr>
        <p:spPr>
          <a:xfrm>
            <a:off x="5958155" y="3364482"/>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6" action="ppaction://hlinksldjump"/>
              </a:rPr>
              <a:t>Psalie</a:t>
            </a:r>
            <a:r>
              <a:rPr lang="fr-FR" sz="1200" b="1" dirty="0">
                <a:solidFill>
                  <a:schemeClr val="bg1"/>
                </a:solidFill>
                <a:latin typeface="Book Antiqua" panose="02040602050305030304"/>
                <a:hlinkClick r:id="rId16" action="ppaction://hlinksldjump"/>
              </a:rPr>
              <a:t> WATOS</a:t>
            </a:r>
            <a:endParaRPr lang="fr-FR" sz="1200" b="1" dirty="0">
              <a:solidFill>
                <a:schemeClr val="bg1"/>
              </a:solidFill>
              <a:latin typeface="Book Antiqua" panose="02040602050305030304"/>
            </a:endParaRPr>
          </a:p>
        </p:txBody>
      </p:sp>
      <p:sp>
        <p:nvSpPr>
          <p:cNvPr id="24" name="Rectangle 23">
            <a:hlinkClick r:id="rId17" action="ppaction://hlinksldjump"/>
          </p:cNvPr>
          <p:cNvSpPr/>
          <p:nvPr/>
        </p:nvSpPr>
        <p:spPr>
          <a:xfrm>
            <a:off x="7560480" y="3036832"/>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7" action="ppaction://hlinksldjump"/>
              </a:rPr>
              <a:t>Psalie</a:t>
            </a:r>
            <a:r>
              <a:rPr lang="fr-FR" sz="1200" b="1" dirty="0">
                <a:solidFill>
                  <a:schemeClr val="bg1"/>
                </a:solidFill>
                <a:latin typeface="Book Antiqua" panose="02040602050305030304"/>
                <a:hlinkClick r:id="rId17" action="ppaction://hlinksldjump"/>
              </a:rPr>
              <a:t> ADAM</a:t>
            </a:r>
            <a:endParaRPr lang="fr-FR" sz="1200" b="1" dirty="0">
              <a:solidFill>
                <a:schemeClr val="bg1"/>
              </a:solidFill>
              <a:latin typeface="Book Antiqua" panose="02040602050305030304"/>
            </a:endParaRPr>
          </a:p>
        </p:txBody>
      </p:sp>
      <p:sp>
        <p:nvSpPr>
          <p:cNvPr id="27" name="Rectangle 26">
            <a:hlinkClick r:id="rId18" action="ppaction://hlinksldjump"/>
          </p:cNvPr>
          <p:cNvSpPr/>
          <p:nvPr/>
        </p:nvSpPr>
        <p:spPr>
          <a:xfrm>
            <a:off x="5958155" y="3696563"/>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8" action="ppaction://hlinksldjump"/>
              </a:rPr>
              <a:t>Psalie</a:t>
            </a:r>
            <a:r>
              <a:rPr lang="fr-FR" sz="1200" b="1" dirty="0">
                <a:solidFill>
                  <a:schemeClr val="bg1"/>
                </a:solidFill>
                <a:latin typeface="Book Antiqua" panose="02040602050305030304"/>
                <a:hlinkClick r:id="rId18" action="ppaction://hlinksldjump"/>
              </a:rPr>
              <a:t> WATOS</a:t>
            </a:r>
            <a:endParaRPr lang="fr-FR" sz="1200" b="1" dirty="0">
              <a:solidFill>
                <a:schemeClr val="bg1"/>
              </a:solidFill>
              <a:latin typeface="Book Antiqua" panose="02040602050305030304"/>
            </a:endParaRPr>
          </a:p>
        </p:txBody>
      </p:sp>
      <p:sp>
        <p:nvSpPr>
          <p:cNvPr id="26" name="Rectangle 25">
            <a:hlinkClick r:id="rId19" action="ppaction://hlinksldjump"/>
          </p:cNvPr>
          <p:cNvSpPr/>
          <p:nvPr/>
        </p:nvSpPr>
        <p:spPr>
          <a:xfrm>
            <a:off x="7560480" y="3369546"/>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19" action="ppaction://hlinksldjump"/>
              </a:rPr>
              <a:t>Psalie</a:t>
            </a:r>
            <a:r>
              <a:rPr lang="fr-FR" sz="1200" b="1" dirty="0">
                <a:solidFill>
                  <a:schemeClr val="bg1"/>
                </a:solidFill>
                <a:latin typeface="Book Antiqua" panose="02040602050305030304"/>
                <a:hlinkClick r:id="rId19" action="ppaction://hlinksldjump"/>
              </a:rPr>
              <a:t> ADAM</a:t>
            </a:r>
            <a:endParaRPr lang="fr-FR" sz="1200" b="1" dirty="0">
              <a:solidFill>
                <a:schemeClr val="bg1"/>
              </a:solidFill>
              <a:latin typeface="Book Antiqua" panose="02040602050305030304"/>
            </a:endParaRPr>
          </a:p>
        </p:txBody>
      </p:sp>
      <p:sp>
        <p:nvSpPr>
          <p:cNvPr id="29" name="Rectangle 28">
            <a:hlinkClick r:id="rId20" action="ppaction://hlinksldjump"/>
          </p:cNvPr>
          <p:cNvSpPr/>
          <p:nvPr/>
        </p:nvSpPr>
        <p:spPr>
          <a:xfrm>
            <a:off x="5958155" y="4028644"/>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0" action="ppaction://hlinksldjump"/>
              </a:rPr>
              <a:t>Psalie</a:t>
            </a:r>
            <a:r>
              <a:rPr lang="fr-FR" sz="1200" b="1" dirty="0">
                <a:solidFill>
                  <a:schemeClr val="bg1"/>
                </a:solidFill>
                <a:latin typeface="Book Antiqua" panose="02040602050305030304"/>
                <a:hlinkClick r:id="rId20" action="ppaction://hlinksldjump"/>
              </a:rPr>
              <a:t> WATOS</a:t>
            </a:r>
            <a:endParaRPr lang="fr-FR" sz="1200" b="1" dirty="0">
              <a:solidFill>
                <a:schemeClr val="bg1"/>
              </a:solidFill>
              <a:latin typeface="Book Antiqua" panose="02040602050305030304"/>
            </a:endParaRPr>
          </a:p>
        </p:txBody>
      </p:sp>
      <p:sp>
        <p:nvSpPr>
          <p:cNvPr id="28" name="Rectangle 27">
            <a:hlinkClick r:id="rId21" action="ppaction://hlinksldjump"/>
          </p:cNvPr>
          <p:cNvSpPr/>
          <p:nvPr/>
        </p:nvSpPr>
        <p:spPr>
          <a:xfrm>
            <a:off x="7560480" y="3702260"/>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1" action="ppaction://hlinksldjump"/>
              </a:rPr>
              <a:t>Psalie</a:t>
            </a:r>
            <a:r>
              <a:rPr lang="fr-FR" sz="1200" b="1" dirty="0">
                <a:solidFill>
                  <a:schemeClr val="bg1"/>
                </a:solidFill>
                <a:latin typeface="Book Antiqua" panose="02040602050305030304"/>
                <a:hlinkClick r:id="rId21" action="ppaction://hlinksldjump"/>
              </a:rPr>
              <a:t> ADAM</a:t>
            </a:r>
            <a:endParaRPr lang="fr-FR" sz="1200" b="1" dirty="0">
              <a:solidFill>
                <a:schemeClr val="bg1"/>
              </a:solidFill>
              <a:latin typeface="Book Antiqua" panose="02040602050305030304"/>
            </a:endParaRPr>
          </a:p>
        </p:txBody>
      </p:sp>
      <p:sp>
        <p:nvSpPr>
          <p:cNvPr id="31" name="Rectangle 30">
            <a:hlinkClick r:id="rId22" action="ppaction://hlinksldjump"/>
          </p:cNvPr>
          <p:cNvSpPr/>
          <p:nvPr/>
        </p:nvSpPr>
        <p:spPr>
          <a:xfrm>
            <a:off x="5958155" y="4367693"/>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2" action="ppaction://hlinksldjump"/>
              </a:rPr>
              <a:t>Psalie</a:t>
            </a:r>
            <a:r>
              <a:rPr lang="fr-FR" sz="1200" b="1" dirty="0">
                <a:solidFill>
                  <a:schemeClr val="bg1"/>
                </a:solidFill>
                <a:latin typeface="Book Antiqua" panose="02040602050305030304"/>
                <a:hlinkClick r:id="rId22" action="ppaction://hlinksldjump"/>
              </a:rPr>
              <a:t> WATOS</a:t>
            </a:r>
            <a:endParaRPr lang="fr-FR" sz="1200" b="1" dirty="0">
              <a:solidFill>
                <a:schemeClr val="bg1"/>
              </a:solidFill>
              <a:latin typeface="Book Antiqua" panose="02040602050305030304"/>
            </a:endParaRPr>
          </a:p>
        </p:txBody>
      </p:sp>
      <p:sp>
        <p:nvSpPr>
          <p:cNvPr id="30" name="Rectangle 29">
            <a:hlinkClick r:id="rId23" action="ppaction://hlinksldjump"/>
          </p:cNvPr>
          <p:cNvSpPr/>
          <p:nvPr/>
        </p:nvSpPr>
        <p:spPr>
          <a:xfrm>
            <a:off x="7560480" y="4034974"/>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3" action="ppaction://hlinksldjump"/>
              </a:rPr>
              <a:t>Psalie</a:t>
            </a:r>
            <a:r>
              <a:rPr lang="fr-FR" sz="1200" b="1" dirty="0">
                <a:solidFill>
                  <a:schemeClr val="bg1"/>
                </a:solidFill>
                <a:latin typeface="Book Antiqua" panose="02040602050305030304"/>
                <a:hlinkClick r:id="rId23" action="ppaction://hlinksldjump"/>
              </a:rPr>
              <a:t> ADAM</a:t>
            </a:r>
            <a:endParaRPr lang="fr-FR" sz="1200" b="1" dirty="0">
              <a:solidFill>
                <a:schemeClr val="bg1"/>
              </a:solidFill>
              <a:latin typeface="Book Antiqua" panose="02040602050305030304"/>
            </a:endParaRPr>
          </a:p>
        </p:txBody>
      </p:sp>
      <p:sp>
        <p:nvSpPr>
          <p:cNvPr id="35" name="Titre 1"/>
          <p:cNvSpPr txBox="1">
            <a:spLocks/>
          </p:cNvSpPr>
          <p:nvPr/>
        </p:nvSpPr>
        <p:spPr>
          <a:xfrm>
            <a:off x="611560" y="695940"/>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32" name="Rectangle 31">
            <a:hlinkClick r:id="rId24" action="ppaction://hlinksldjump"/>
          </p:cNvPr>
          <p:cNvSpPr/>
          <p:nvPr/>
        </p:nvSpPr>
        <p:spPr>
          <a:xfrm>
            <a:off x="7560480" y="4367693"/>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4" action="ppaction://hlinksldjump"/>
              </a:rPr>
              <a:t>Psalie</a:t>
            </a:r>
            <a:r>
              <a:rPr lang="fr-FR" sz="1200" b="1" dirty="0">
                <a:solidFill>
                  <a:schemeClr val="bg1"/>
                </a:solidFill>
                <a:latin typeface="Book Antiqua" panose="02040602050305030304"/>
                <a:hlinkClick r:id="rId24" action="ppaction://hlinksldjump"/>
              </a:rPr>
              <a:t> ADAM</a:t>
            </a:r>
            <a:endParaRPr lang="fr-FR" sz="1200" b="1" dirty="0">
              <a:solidFill>
                <a:schemeClr val="bg1"/>
              </a:solidFill>
              <a:latin typeface="Book Antiqua" panose="02040602050305030304"/>
            </a:endParaRPr>
          </a:p>
        </p:txBody>
      </p:sp>
      <p:sp>
        <p:nvSpPr>
          <p:cNvPr id="36" name="Titre 1"/>
          <p:cNvSpPr txBox="1">
            <a:spLocks/>
          </p:cNvSpPr>
          <p:nvPr/>
        </p:nvSpPr>
        <p:spPr>
          <a:xfrm>
            <a:off x="611560" y="1411599"/>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37" name="Titre 1"/>
          <p:cNvSpPr txBox="1">
            <a:spLocks/>
          </p:cNvSpPr>
          <p:nvPr/>
        </p:nvSpPr>
        <p:spPr>
          <a:xfrm>
            <a:off x="611560" y="1742604"/>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spcBef>
                <a:spcPts val="0"/>
              </a:spcBef>
              <a:buFontTx/>
              <a:buChar char="-"/>
            </a:pPr>
            <a:endParaRPr lang="fr-FR" sz="1275" dirty="0">
              <a:solidFill>
                <a:prstClr val="white"/>
              </a:solidFill>
              <a:latin typeface="Book Antiqua" panose="02040602050305030304"/>
              <a:ea typeface="+mn-ea"/>
              <a:cs typeface="+mn-cs"/>
            </a:endParaRPr>
          </a:p>
        </p:txBody>
      </p:sp>
      <p:sp>
        <p:nvSpPr>
          <p:cNvPr id="38" name="Titre 1"/>
          <p:cNvSpPr txBox="1">
            <a:spLocks/>
          </p:cNvSpPr>
          <p:nvPr/>
        </p:nvSpPr>
        <p:spPr>
          <a:xfrm>
            <a:off x="611560" y="2047776"/>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39" name="Titre 1"/>
          <p:cNvSpPr txBox="1">
            <a:spLocks/>
          </p:cNvSpPr>
          <p:nvPr/>
        </p:nvSpPr>
        <p:spPr>
          <a:xfrm>
            <a:off x="611560" y="2404614"/>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0" name="Titre 1"/>
          <p:cNvSpPr txBox="1">
            <a:spLocks/>
          </p:cNvSpPr>
          <p:nvPr/>
        </p:nvSpPr>
        <p:spPr>
          <a:xfrm>
            <a:off x="611560" y="2729285"/>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1" name="Titre 1"/>
          <p:cNvSpPr txBox="1">
            <a:spLocks/>
          </p:cNvSpPr>
          <p:nvPr/>
        </p:nvSpPr>
        <p:spPr>
          <a:xfrm>
            <a:off x="611560" y="3045108"/>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2" name="Titre 1"/>
          <p:cNvSpPr txBox="1">
            <a:spLocks/>
          </p:cNvSpPr>
          <p:nvPr/>
        </p:nvSpPr>
        <p:spPr>
          <a:xfrm>
            <a:off x="611560" y="3376722"/>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3" name="Titre 1"/>
          <p:cNvSpPr txBox="1">
            <a:spLocks/>
          </p:cNvSpPr>
          <p:nvPr/>
        </p:nvSpPr>
        <p:spPr>
          <a:xfrm>
            <a:off x="611560" y="3700758"/>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4" name="Titre 1"/>
          <p:cNvSpPr txBox="1">
            <a:spLocks/>
          </p:cNvSpPr>
          <p:nvPr/>
        </p:nvSpPr>
        <p:spPr>
          <a:xfrm>
            <a:off x="611560" y="4017825"/>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5" name="Titre 1"/>
          <p:cNvSpPr txBox="1">
            <a:spLocks/>
          </p:cNvSpPr>
          <p:nvPr/>
        </p:nvSpPr>
        <p:spPr>
          <a:xfrm>
            <a:off x="611560" y="4342515"/>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6" name="Rectangle 45">
            <a:hlinkClick r:id="rId25" action="ppaction://hlinksldjump"/>
          </p:cNvPr>
          <p:cNvSpPr/>
          <p:nvPr/>
        </p:nvSpPr>
        <p:spPr>
          <a:xfrm>
            <a:off x="5958155" y="1039915"/>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5" action="ppaction://hlinksldjump"/>
              </a:rPr>
              <a:t>Psalie</a:t>
            </a:r>
            <a:r>
              <a:rPr lang="fr-FR" sz="1200" b="1" dirty="0">
                <a:solidFill>
                  <a:schemeClr val="bg1"/>
                </a:solidFill>
                <a:latin typeface="Book Antiqua" panose="02040602050305030304"/>
                <a:hlinkClick r:id="rId25" action="ppaction://hlinksldjump"/>
              </a:rPr>
              <a:t> WATOS</a:t>
            </a:r>
            <a:endParaRPr lang="fr-FR" sz="1200" b="1" dirty="0">
              <a:solidFill>
                <a:schemeClr val="bg1"/>
              </a:solidFill>
              <a:latin typeface="Book Antiqua" panose="02040602050305030304"/>
            </a:endParaRPr>
          </a:p>
        </p:txBody>
      </p:sp>
      <p:sp>
        <p:nvSpPr>
          <p:cNvPr id="48" name="Titre 1"/>
          <p:cNvSpPr txBox="1">
            <a:spLocks/>
          </p:cNvSpPr>
          <p:nvPr/>
        </p:nvSpPr>
        <p:spPr>
          <a:xfrm>
            <a:off x="611560" y="1048149"/>
            <a:ext cx="5006410" cy="27000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214313" indent="-214313" algn="l">
              <a:buFontTx/>
              <a:buChar char="-"/>
            </a:pPr>
            <a:endParaRPr lang="fr-FR" sz="1800" dirty="0">
              <a:solidFill>
                <a:schemeClr val="bg1"/>
              </a:solidFill>
              <a:latin typeface="Book Antiqua" panose="02040602050305030304"/>
            </a:endParaRPr>
          </a:p>
        </p:txBody>
      </p:sp>
      <p:sp>
        <p:nvSpPr>
          <p:cNvPr id="47" name="Rectangle 46">
            <a:hlinkClick r:id="rId26" action="ppaction://hlinksldjump"/>
          </p:cNvPr>
          <p:cNvSpPr/>
          <p:nvPr/>
        </p:nvSpPr>
        <p:spPr>
          <a:xfrm>
            <a:off x="7560480" y="1040548"/>
            <a:ext cx="1368000" cy="270000"/>
          </a:xfrm>
          <a:prstGeom prst="rect">
            <a:avLst/>
          </a:prstGeom>
          <a:ln>
            <a:solidFill>
              <a:schemeClr val="accent1"/>
            </a:solidFill>
          </a:ln>
        </p:spPr>
        <p:txBody>
          <a:bodyPr wrap="square">
            <a:spAutoFit/>
          </a:bodyPr>
          <a:lstStyle/>
          <a:p>
            <a:pPr algn="ctr"/>
            <a:r>
              <a:rPr lang="fr-FR" sz="1200" b="1" dirty="0" err="1">
                <a:solidFill>
                  <a:schemeClr val="bg1"/>
                </a:solidFill>
                <a:latin typeface="Book Antiqua" panose="02040602050305030304"/>
                <a:hlinkClick r:id="rId26" action="ppaction://hlinksldjump"/>
              </a:rPr>
              <a:t>Psalie</a:t>
            </a:r>
            <a:r>
              <a:rPr lang="fr-FR" sz="1200" b="1" dirty="0">
                <a:solidFill>
                  <a:schemeClr val="bg1"/>
                </a:solidFill>
                <a:latin typeface="Book Antiqua" panose="02040602050305030304"/>
                <a:hlinkClick r:id="rId26" action="ppaction://hlinksldjump"/>
              </a:rPr>
              <a:t> ADAM</a:t>
            </a:r>
            <a:endParaRPr lang="fr-FR" sz="1200" b="1" dirty="0">
              <a:solidFill>
                <a:schemeClr val="bg1"/>
              </a:solidFill>
              <a:latin typeface="Book Antiqua" panose="02040602050305030304"/>
            </a:endParaRPr>
          </a:p>
        </p:txBody>
      </p:sp>
      <p:sp>
        <p:nvSpPr>
          <p:cNvPr id="49" name="Rectangle 48">
            <a:extLst>
              <a:ext uri="{FF2B5EF4-FFF2-40B4-BE49-F238E27FC236}">
                <a16:creationId xmlns:a16="http://schemas.microsoft.com/office/drawing/2014/main" id="{B7546D9F-1E8C-4533-B386-A51F94767DBE}"/>
              </a:ext>
            </a:extLst>
          </p:cNvPr>
          <p:cNvSpPr/>
          <p:nvPr/>
        </p:nvSpPr>
        <p:spPr>
          <a:xfrm>
            <a:off x="429686" y="712123"/>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du nouvel an copte (</a:t>
            </a:r>
            <a:r>
              <a:rPr lang="fr-FR" sz="1400" dirty="0" err="1">
                <a:solidFill>
                  <a:schemeClr val="bg1"/>
                </a:solidFill>
                <a:latin typeface="Book Antiqua" panose="02040602050305030304"/>
              </a:rPr>
              <a:t>Nayrouz</a:t>
            </a:r>
            <a:r>
              <a:rPr lang="fr-FR" sz="1400" dirty="0">
                <a:solidFill>
                  <a:schemeClr val="bg1"/>
                </a:solidFill>
                <a:latin typeface="Book Antiqua" panose="02040602050305030304"/>
              </a:rPr>
              <a:t>)</a:t>
            </a:r>
          </a:p>
        </p:txBody>
      </p:sp>
      <p:sp>
        <p:nvSpPr>
          <p:cNvPr id="50" name="Rectangle 49">
            <a:extLst>
              <a:ext uri="{FF2B5EF4-FFF2-40B4-BE49-F238E27FC236}">
                <a16:creationId xmlns:a16="http://schemas.microsoft.com/office/drawing/2014/main" id="{6C2A335F-FEA9-4E94-A168-86A4C169DDBF}"/>
              </a:ext>
            </a:extLst>
          </p:cNvPr>
          <p:cNvSpPr/>
          <p:nvPr/>
        </p:nvSpPr>
        <p:spPr>
          <a:xfrm>
            <a:off x="429686" y="1377551"/>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de la Sainte Croix </a:t>
            </a:r>
          </a:p>
        </p:txBody>
      </p:sp>
      <p:sp>
        <p:nvSpPr>
          <p:cNvPr id="51" name="Rectangle 50">
            <a:extLst>
              <a:ext uri="{FF2B5EF4-FFF2-40B4-BE49-F238E27FC236}">
                <a16:creationId xmlns:a16="http://schemas.microsoft.com/office/drawing/2014/main" id="{6F010FD4-8579-43B0-98B4-F634831E01BB}"/>
              </a:ext>
            </a:extLst>
          </p:cNvPr>
          <p:cNvSpPr/>
          <p:nvPr/>
        </p:nvSpPr>
        <p:spPr>
          <a:xfrm>
            <a:off x="429686" y="1710265"/>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prstClr val="white"/>
                </a:solidFill>
                <a:latin typeface="Book Antiqua" panose="02040602050305030304"/>
              </a:rPr>
              <a:t>Fêtes de la circoncision et de l’entrée du Christ au temple </a:t>
            </a:r>
          </a:p>
        </p:txBody>
      </p:sp>
      <p:sp>
        <p:nvSpPr>
          <p:cNvPr id="52" name="Rectangle 51">
            <a:extLst>
              <a:ext uri="{FF2B5EF4-FFF2-40B4-BE49-F238E27FC236}">
                <a16:creationId xmlns:a16="http://schemas.microsoft.com/office/drawing/2014/main" id="{6368B9A4-A076-4D5F-89F3-C3F79805A569}"/>
              </a:ext>
            </a:extLst>
          </p:cNvPr>
          <p:cNvSpPr/>
          <p:nvPr/>
        </p:nvSpPr>
        <p:spPr>
          <a:xfrm>
            <a:off x="429686" y="2042979"/>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Le Carême </a:t>
            </a:r>
          </a:p>
        </p:txBody>
      </p:sp>
      <p:sp>
        <p:nvSpPr>
          <p:cNvPr id="53" name="Rectangle 52">
            <a:extLst>
              <a:ext uri="{FF2B5EF4-FFF2-40B4-BE49-F238E27FC236}">
                <a16:creationId xmlns:a16="http://schemas.microsoft.com/office/drawing/2014/main" id="{16EFCF02-BC66-4753-B01A-1987CDD38873}"/>
              </a:ext>
            </a:extLst>
          </p:cNvPr>
          <p:cNvSpPr/>
          <p:nvPr/>
        </p:nvSpPr>
        <p:spPr>
          <a:xfrm>
            <a:off x="429686" y="2375693"/>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des Rameaux </a:t>
            </a:r>
          </a:p>
        </p:txBody>
      </p:sp>
      <p:sp>
        <p:nvSpPr>
          <p:cNvPr id="54" name="Rectangle 53">
            <a:extLst>
              <a:ext uri="{FF2B5EF4-FFF2-40B4-BE49-F238E27FC236}">
                <a16:creationId xmlns:a16="http://schemas.microsoft.com/office/drawing/2014/main" id="{0121777D-8AC4-482C-AEAF-CB6A890BBF28}"/>
              </a:ext>
            </a:extLst>
          </p:cNvPr>
          <p:cNvSpPr/>
          <p:nvPr/>
        </p:nvSpPr>
        <p:spPr>
          <a:xfrm>
            <a:off x="429686" y="2708407"/>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De la Résurrection à l’Ascension </a:t>
            </a:r>
          </a:p>
        </p:txBody>
      </p:sp>
      <p:sp>
        <p:nvSpPr>
          <p:cNvPr id="55" name="Rectangle 54">
            <a:extLst>
              <a:ext uri="{FF2B5EF4-FFF2-40B4-BE49-F238E27FC236}">
                <a16:creationId xmlns:a16="http://schemas.microsoft.com/office/drawing/2014/main" id="{4799BA31-2AD9-4129-98BB-2198C7F99F4C}"/>
              </a:ext>
            </a:extLst>
          </p:cNvPr>
          <p:cNvSpPr/>
          <p:nvPr/>
        </p:nvSpPr>
        <p:spPr>
          <a:xfrm>
            <a:off x="429686" y="3041121"/>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De l’Ascension à la Pentecôte </a:t>
            </a:r>
          </a:p>
        </p:txBody>
      </p:sp>
      <p:sp>
        <p:nvSpPr>
          <p:cNvPr id="56" name="Rectangle 55">
            <a:extLst>
              <a:ext uri="{FF2B5EF4-FFF2-40B4-BE49-F238E27FC236}">
                <a16:creationId xmlns:a16="http://schemas.microsoft.com/office/drawing/2014/main" id="{A6919024-E976-416D-A4A7-F78CD752EE86}"/>
              </a:ext>
            </a:extLst>
          </p:cNvPr>
          <p:cNvSpPr/>
          <p:nvPr/>
        </p:nvSpPr>
        <p:spPr>
          <a:xfrm>
            <a:off x="429686" y="3373835"/>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de la Pentecôte </a:t>
            </a:r>
          </a:p>
        </p:txBody>
      </p:sp>
      <p:sp>
        <p:nvSpPr>
          <p:cNvPr id="57" name="Rectangle 56">
            <a:extLst>
              <a:ext uri="{FF2B5EF4-FFF2-40B4-BE49-F238E27FC236}">
                <a16:creationId xmlns:a16="http://schemas.microsoft.com/office/drawing/2014/main" id="{78536A67-7448-4D00-A094-3B5038FE046E}"/>
              </a:ext>
            </a:extLst>
          </p:cNvPr>
          <p:cNvSpPr/>
          <p:nvPr/>
        </p:nvSpPr>
        <p:spPr>
          <a:xfrm>
            <a:off x="429686" y="3706549"/>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Jeûne des Apôtres </a:t>
            </a:r>
          </a:p>
        </p:txBody>
      </p:sp>
      <p:sp>
        <p:nvSpPr>
          <p:cNvPr id="58" name="Rectangle 57">
            <a:extLst>
              <a:ext uri="{FF2B5EF4-FFF2-40B4-BE49-F238E27FC236}">
                <a16:creationId xmlns:a16="http://schemas.microsoft.com/office/drawing/2014/main" id="{61964CD3-9D39-48B2-B05C-FDF3432EE88E}"/>
              </a:ext>
            </a:extLst>
          </p:cNvPr>
          <p:cNvSpPr/>
          <p:nvPr/>
        </p:nvSpPr>
        <p:spPr>
          <a:xfrm>
            <a:off x="429686" y="4039263"/>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de l’entrée du Christ en Egypte</a:t>
            </a:r>
          </a:p>
        </p:txBody>
      </p:sp>
      <p:sp>
        <p:nvSpPr>
          <p:cNvPr id="59" name="Rectangle 58">
            <a:extLst>
              <a:ext uri="{FF2B5EF4-FFF2-40B4-BE49-F238E27FC236}">
                <a16:creationId xmlns:a16="http://schemas.microsoft.com/office/drawing/2014/main" id="{9100947E-187B-4A31-B20B-056D34402ED3}"/>
              </a:ext>
            </a:extLst>
          </p:cNvPr>
          <p:cNvSpPr/>
          <p:nvPr/>
        </p:nvSpPr>
        <p:spPr>
          <a:xfrm>
            <a:off x="429686" y="4371982"/>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de la Transfiguration</a:t>
            </a:r>
          </a:p>
        </p:txBody>
      </p:sp>
      <p:sp>
        <p:nvSpPr>
          <p:cNvPr id="60" name="Rectangle 59">
            <a:extLst>
              <a:ext uri="{FF2B5EF4-FFF2-40B4-BE49-F238E27FC236}">
                <a16:creationId xmlns:a16="http://schemas.microsoft.com/office/drawing/2014/main" id="{254B4BD4-C13D-4DC2-BAE2-8589DC563479}"/>
              </a:ext>
            </a:extLst>
          </p:cNvPr>
          <p:cNvSpPr/>
          <p:nvPr/>
        </p:nvSpPr>
        <p:spPr>
          <a:xfrm>
            <a:off x="429686" y="1044837"/>
            <a:ext cx="5006410" cy="270000"/>
          </a:xfrm>
          <a:prstGeom prst="rect">
            <a:avLst/>
          </a:prstGeom>
          <a:ln>
            <a:solidFill>
              <a:schemeClr val="accent1"/>
            </a:solidFill>
          </a:ln>
        </p:spPr>
        <p:txBody>
          <a:bodyPr wrap="square">
            <a:spAutoFit/>
          </a:bodyPr>
          <a:lstStyle/>
          <a:p>
            <a:pPr marL="214313" indent="-214313">
              <a:buFontTx/>
              <a:buChar char="-"/>
            </a:pPr>
            <a:r>
              <a:rPr lang="fr-FR" sz="1400" dirty="0">
                <a:solidFill>
                  <a:schemeClr val="bg1"/>
                </a:solidFill>
                <a:latin typeface="Book Antiqua" panose="02040602050305030304"/>
              </a:rPr>
              <a:t>Fête de la Nativité</a:t>
            </a:r>
          </a:p>
        </p:txBody>
      </p:sp>
    </p:spTree>
    <p:extLst>
      <p:ext uri="{BB962C8B-B14F-4D97-AF65-F5344CB8AC3E}">
        <p14:creationId xmlns:p14="http://schemas.microsoft.com/office/powerpoint/2010/main" val="2018325279"/>
      </p:ext>
    </p:extLst>
  </p:cSld>
  <p:clrMapOvr>
    <a:masterClrMapping/>
  </p:clrMapOvr>
</p:sld>
</file>

<file path=ppt/slides/slide12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C9F2312-70B7-C3D2-4C68-4D6656A6F35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06F8EA4-16B6-FAFA-8081-30CABC25FFE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E7167EB-CC55-6070-5E9E-0DE3678B438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64BB1134-A7AE-3B15-ACEA-E6DCDA8030E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ZoneTexte 3">
            <a:extLst>
              <a:ext uri="{FF2B5EF4-FFF2-40B4-BE49-F238E27FC236}">
                <a16:creationId xmlns:a16="http://schemas.microsoft.com/office/drawing/2014/main" id="{7780E445-54B9-16F4-2079-F91357B0B58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5" name="ZoneTexte 4">
            <a:hlinkClick r:id="rId2" action="ppaction://hlinksldjump"/>
            <a:extLst>
              <a:ext uri="{FF2B5EF4-FFF2-40B4-BE49-F238E27FC236}">
                <a16:creationId xmlns:a16="http://schemas.microsoft.com/office/drawing/2014/main" id="{7AFBA104-24A4-9C12-5963-8624031E2F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extLst>
              <a:ext uri="{FF2B5EF4-FFF2-40B4-BE49-F238E27FC236}">
                <a16:creationId xmlns:a16="http://schemas.microsoft.com/office/drawing/2014/main" id="{6A3E9BF3-CCA6-F91D-EA8D-A428732EBC19}"/>
              </a:ext>
            </a:extLst>
          </p:cNvPr>
          <p:cNvSpPr/>
          <p:nvPr/>
        </p:nvSpPr>
        <p:spPr>
          <a:xfrm>
            <a:off x="0" y="1564362"/>
            <a:ext cx="9144000" cy="2400657"/>
          </a:xfrm>
          <a:prstGeom prst="rect">
            <a:avLst/>
          </a:prstGeom>
        </p:spPr>
        <p:txBody>
          <a:bodyPr wrap="square">
            <a:spAutoFit/>
          </a:bodyPr>
          <a:lstStyle/>
          <a:p>
            <a:pPr algn="ctr"/>
            <a:r>
              <a:rPr lang="fr-FR" sz="3750" b="1" dirty="0">
                <a:solidFill>
                  <a:prstClr val="white"/>
                </a:solidFill>
                <a:latin typeface="Book Antiqua" pitchFamily="18" charset="0"/>
              </a:rPr>
              <a:t>Fête du Nouvel An Copte (</a:t>
            </a:r>
            <a:r>
              <a:rPr lang="fr-FR" sz="3750" b="1" dirty="0" err="1">
                <a:solidFill>
                  <a:prstClr val="white"/>
                </a:solidFill>
                <a:latin typeface="Book Antiqua" pitchFamily="18" charset="0"/>
              </a:rPr>
              <a:t>Nayrouz</a:t>
            </a:r>
            <a:r>
              <a:rPr lang="fr-FR" sz="3750" b="1" dirty="0">
                <a:solidFill>
                  <a:prstClr val="white"/>
                </a:solidFill>
                <a:latin typeface="Book Antiqua" pitchFamily="18" charset="0"/>
              </a:rPr>
              <a:t>)</a:t>
            </a:r>
          </a:p>
          <a:p>
            <a:pPr algn="ctr"/>
            <a:r>
              <a:rPr lang="ar-AE" sz="3750" b="1" dirty="0">
                <a:solidFill>
                  <a:prstClr val="white"/>
                </a:solidFill>
                <a:latin typeface="Book Antiqua" pitchFamily="18" charset="0"/>
              </a:rPr>
              <a:t>عيد النيروز</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Tree>
    <p:extLst>
      <p:ext uri="{BB962C8B-B14F-4D97-AF65-F5344CB8AC3E}">
        <p14:creationId xmlns:p14="http://schemas.microsoft.com/office/powerpoint/2010/main" val="522751355"/>
      </p:ext>
    </p:extLst>
  </p:cSld>
  <p:clrMapOvr>
    <a:masterClrMapping/>
  </p:clrMapOvr>
</p:sld>
</file>

<file path=ppt/slides/slide12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تعالوا جميعاً لنمجد</a:t>
            </a:r>
            <a:endParaRPr lang="fr-FR" sz="3300" dirty="0">
              <a:solidFill>
                <a:prstClr val="white"/>
              </a:solidFill>
            </a:endParaRPr>
          </a:p>
          <a:p>
            <a:pPr algn="just" rtl="1"/>
            <a:r>
              <a:rPr lang="ar-EG" sz="3300" dirty="0">
                <a:solidFill>
                  <a:prstClr val="white"/>
                </a:solidFill>
              </a:rPr>
              <a:t>ملك الدهور.</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23528" y="2895786"/>
            <a:ext cx="8509588" cy="1815882"/>
          </a:xfrm>
          <a:prstGeom prst="rect">
            <a:avLst/>
          </a:prstGeom>
        </p:spPr>
        <p:txBody>
          <a:bodyPr wrap="square">
            <a:spAutoFit/>
          </a:bodyPr>
          <a:lstStyle/>
          <a:p>
            <a:pPr algn="ctr"/>
            <a:r>
              <a:rPr lang="fr-FR" sz="2800" b="1" dirty="0">
                <a:solidFill>
                  <a:prstClr val="white"/>
                </a:solidFill>
                <a:latin typeface="Book Antiqua" pitchFamily="18" charset="0"/>
              </a:rPr>
              <a:t>Ô venez tous pour glorifier</a:t>
            </a:r>
          </a:p>
          <a:p>
            <a:pPr algn="ctr"/>
            <a:r>
              <a:rPr lang="fr-FR" sz="2800" b="1" dirty="0">
                <a:solidFill>
                  <a:prstClr val="white"/>
                </a:solidFill>
                <a:latin typeface="Book Antiqua" pitchFamily="18" charset="0"/>
              </a:rPr>
              <a:t> Pour glorifier le Roi des siècles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9338885D-ADD6-1726-E014-02F8916A6E0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3DB178C-80A5-166A-BC1A-0E0B55B5E8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0311696"/>
      </p:ext>
    </p:extLst>
  </p:cSld>
  <p:clrMapOvr>
    <a:masterClrMapping/>
  </p:clrMapOvr>
</p:sld>
</file>

<file path=ppt/slides/slide12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رب حل عنا </a:t>
            </a:r>
            <a:endParaRPr lang="fr-FR" sz="3300" dirty="0">
              <a:solidFill>
                <a:prstClr val="white"/>
              </a:solidFill>
            </a:endParaRPr>
          </a:p>
          <a:p>
            <a:pPr algn="just" rtl="1"/>
            <a:r>
              <a:rPr lang="ar-EG" sz="3300" dirty="0" err="1">
                <a:solidFill>
                  <a:prstClr val="white"/>
                </a:solidFill>
              </a:rPr>
              <a:t>رباطات</a:t>
            </a:r>
            <a:r>
              <a:rPr lang="ar-EG" sz="3300" dirty="0">
                <a:solidFill>
                  <a:prstClr val="white"/>
                </a:solidFill>
              </a:rPr>
              <a:t> الشياطين.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Bolou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nni`cnauh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nidemwn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23528" y="2949792"/>
            <a:ext cx="8509588" cy="1815882"/>
          </a:xfrm>
          <a:prstGeom prst="rect">
            <a:avLst/>
          </a:prstGeom>
        </p:spPr>
        <p:txBody>
          <a:bodyPr wrap="square">
            <a:spAutoFit/>
          </a:bodyPr>
          <a:lstStyle/>
          <a:p>
            <a:pPr algn="ctr"/>
            <a:r>
              <a:rPr lang="fr-FR" sz="2800" b="1" dirty="0">
                <a:solidFill>
                  <a:prstClr val="white"/>
                </a:solidFill>
                <a:latin typeface="Book Antiqua" pitchFamily="18" charset="0"/>
              </a:rPr>
              <a:t>Ô mon Seigneur, viens nous défaire</a:t>
            </a:r>
          </a:p>
          <a:p>
            <a:pPr algn="ctr"/>
            <a:r>
              <a:rPr lang="fr-FR" sz="2800" b="1" dirty="0">
                <a:solidFill>
                  <a:prstClr val="white"/>
                </a:solidFill>
                <a:latin typeface="Book Antiqua" pitchFamily="18" charset="0"/>
              </a:rPr>
              <a:t>Viens nous défaire des liens du Diable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EF820EB1-DF97-5EA2-5565-9C73BB7B2E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72B02EE-2679-65B3-D975-A130005121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4364193"/>
      </p:ext>
    </p:extLst>
  </p:cSld>
  <p:clrMapOvr>
    <a:masterClrMapping/>
  </p:clrMapOvr>
</p:sld>
</file>

<file path=ppt/slides/slide12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قوتك لضعفنا </a:t>
            </a:r>
            <a:endParaRPr lang="fr-FR" sz="3300" dirty="0">
              <a:solidFill>
                <a:prstClr val="white"/>
              </a:solidFill>
            </a:endParaRPr>
          </a:p>
          <a:p>
            <a:pPr algn="just" rtl="1"/>
            <a:r>
              <a:rPr lang="ar-EG" sz="3300" dirty="0">
                <a:solidFill>
                  <a:prstClr val="white"/>
                </a:solidFill>
              </a:rPr>
              <a:t>هي سلاح عظيم.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tekjom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ntenmetjwb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nhoplon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car Ta force, pour nos faiblesses</a:t>
            </a:r>
          </a:p>
          <a:p>
            <a:pPr algn="ctr"/>
            <a:r>
              <a:rPr lang="fr-FR" sz="2800" b="1" dirty="0">
                <a:solidFill>
                  <a:prstClr val="white"/>
                </a:solidFill>
                <a:latin typeface="Book Antiqua" pitchFamily="18" charset="0"/>
              </a:rPr>
              <a:t> Est bien une arme redoutable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9D57D7D4-1401-CFD3-656C-7DA60803EA0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135EB86-FEF4-B35E-2633-F9850C1FAA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3619761"/>
      </p:ext>
    </p:extLst>
  </p:cSld>
  <p:clrMapOvr>
    <a:masterClrMapping/>
  </p:clrMapOvr>
</p:sld>
</file>

<file path=ppt/slides/slide12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بار ومستحق </a:t>
            </a:r>
            <a:endParaRPr lang="fr-FR" sz="3300" dirty="0">
              <a:solidFill>
                <a:prstClr val="white"/>
              </a:solidFill>
            </a:endParaRPr>
          </a:p>
          <a:p>
            <a:pPr algn="just" rtl="1"/>
            <a:r>
              <a:rPr lang="ar-EG" sz="3300" dirty="0">
                <a:solidFill>
                  <a:prstClr val="white"/>
                </a:solidFill>
              </a:rPr>
              <a:t>إلي جيل الأجيال.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axiwc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gene`a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gene`wn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Tu es Juste et Tu es Digne</a:t>
            </a:r>
          </a:p>
          <a:p>
            <a:pPr algn="ctr"/>
            <a:r>
              <a:rPr lang="fr-FR" sz="2800" b="1" dirty="0">
                <a:solidFill>
                  <a:prstClr val="white"/>
                </a:solidFill>
                <a:latin typeface="Book Antiqua" pitchFamily="18" charset="0"/>
              </a:rPr>
              <a:t>Toi Juste et Digne, d’âge en âge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26BDC441-2C18-FB1F-C8CD-A9A96C79FEB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F786C7A-E69F-38E8-2E8A-FDC1BB9939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6994714"/>
      </p:ext>
    </p:extLst>
  </p:cSld>
  <p:clrMapOvr>
    <a:masterClrMapping/>
  </p:clrMapOvr>
</p:sld>
</file>

<file path=ppt/slides/slide12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تنضح علينا </a:t>
            </a:r>
            <a:endParaRPr lang="fr-FR" sz="3300" dirty="0">
              <a:solidFill>
                <a:prstClr val="white"/>
              </a:solidFill>
            </a:endParaRPr>
          </a:p>
          <a:p>
            <a:pPr algn="just" rtl="1"/>
            <a:r>
              <a:rPr lang="ar-EG" sz="3300" dirty="0">
                <a:solidFill>
                  <a:prstClr val="white"/>
                </a:solidFill>
              </a:rPr>
              <a:t>يا رب </a:t>
            </a:r>
            <a:r>
              <a:rPr lang="ar-EG" sz="3300" dirty="0" err="1">
                <a:solidFill>
                  <a:prstClr val="white"/>
                </a:solidFill>
              </a:rPr>
              <a:t>بزوفك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Ek`enoujq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mpeksenhucwpon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Ô viens Seigneur, purifie-nous </a:t>
            </a:r>
          </a:p>
          <a:p>
            <a:pPr algn="ctr"/>
            <a:r>
              <a:rPr lang="fr-FR" sz="2800" b="1" dirty="0">
                <a:solidFill>
                  <a:prstClr val="white"/>
                </a:solidFill>
                <a:latin typeface="Book Antiqua" pitchFamily="18" charset="0"/>
              </a:rPr>
              <a:t>Purifie-nous avec l’hysope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9648863F-0656-1488-F63D-7579E84603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B3EB797-3799-0494-30A1-0131CDD3D3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1265907"/>
      </p:ext>
    </p:extLst>
  </p:cSld>
  <p:clrMapOvr>
    <a:masterClrMapping/>
  </p:clrMapOvr>
</p:sld>
</file>

<file path=ppt/slides/slide12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صوّر في أنفسنا </a:t>
            </a:r>
            <a:endParaRPr lang="fr-FR" sz="3300" dirty="0">
              <a:solidFill>
                <a:prstClr val="white"/>
              </a:solidFill>
            </a:endParaRPr>
          </a:p>
          <a:p>
            <a:pPr algn="just" rtl="1"/>
            <a:r>
              <a:rPr lang="ar-EG" sz="3300" dirty="0">
                <a:solidFill>
                  <a:prstClr val="white"/>
                </a:solidFill>
              </a:rPr>
              <a:t>جمال صورتك.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Zw`gravin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metcai`e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tekhikwn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dans nos âmes, viens tracer</a:t>
            </a:r>
          </a:p>
          <a:p>
            <a:pPr algn="ctr"/>
            <a:r>
              <a:rPr lang="fr-FR" sz="2800" b="1" dirty="0">
                <a:solidFill>
                  <a:prstClr val="white"/>
                </a:solidFill>
                <a:latin typeface="Book Antiqua" pitchFamily="18" charset="0"/>
              </a:rPr>
              <a:t>Oui la beauté de Ton image,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DC432D55-CC58-9911-8BF2-A4111782D9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F1F57F8-C017-2603-17F9-D466CE0A2E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6675310"/>
      </p:ext>
    </p:extLst>
  </p:cSld>
  <p:clrMapOvr>
    <a:masterClrMapping/>
  </p:clrMapOvr>
</p:sld>
</file>

<file path=ppt/slides/slide12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كل ألحان التسابيح </a:t>
            </a:r>
            <a:endParaRPr lang="fr-FR" sz="3300" dirty="0">
              <a:solidFill>
                <a:prstClr val="white"/>
              </a:solidFill>
            </a:endParaRPr>
          </a:p>
          <a:p>
            <a:pPr algn="just" rtl="1"/>
            <a:r>
              <a:rPr lang="ar-EG" sz="3300" dirty="0">
                <a:solidFill>
                  <a:prstClr val="white"/>
                </a:solidFill>
              </a:rPr>
              <a:t>تليق بالله.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nijinhwc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ce`er`prepi</a:t>
            </a:r>
            <a:r>
              <a:rPr lang="fr-FR" sz="2800" dirty="0">
                <a:solidFill>
                  <a:prstClr val="white"/>
                </a:solidFill>
                <a:latin typeface="CS Avva Shenouda" pitchFamily="34" charset="0"/>
              </a:rPr>
              <a:t> `n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tous les hymnes de louange </a:t>
            </a:r>
          </a:p>
          <a:p>
            <a:pPr algn="ctr"/>
            <a:r>
              <a:rPr lang="fr-FR" sz="2800" b="1" dirty="0">
                <a:solidFill>
                  <a:prstClr val="white"/>
                </a:solidFill>
                <a:latin typeface="Book Antiqua" pitchFamily="18" charset="0"/>
              </a:rPr>
              <a:t>Conviennent à Dieu, notre Seigneur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C840C3FE-3BD6-A565-D621-2C9453EFB61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58BDF6F-9F21-827E-FF23-F6C47150A6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1466918"/>
      </p:ext>
    </p:extLst>
  </p:cSld>
  <p:clrMapOvr>
    <a:masterClrMapping/>
  </p:clrMapOvr>
</p:sld>
</file>

<file path=ppt/slides/slide12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أستل سيف فوتك </a:t>
            </a:r>
            <a:endParaRPr lang="fr-FR" sz="3300" dirty="0">
              <a:solidFill>
                <a:prstClr val="white"/>
              </a:solidFill>
            </a:endParaRPr>
          </a:p>
          <a:p>
            <a:pPr algn="just" rtl="1"/>
            <a:r>
              <a:rPr lang="ar-EG" sz="3300" dirty="0">
                <a:solidFill>
                  <a:prstClr val="white"/>
                </a:solidFill>
              </a:rPr>
              <a:t>و</a:t>
            </a:r>
            <a:r>
              <a:rPr lang="fr-FR" sz="3300" dirty="0">
                <a:solidFill>
                  <a:prstClr val="white"/>
                </a:solidFill>
              </a:rPr>
              <a:t> </a:t>
            </a:r>
            <a:r>
              <a:rPr lang="ar-EG" sz="3300" dirty="0">
                <a:solidFill>
                  <a:prstClr val="white"/>
                </a:solidFill>
              </a:rPr>
              <a:t>قم أعنا.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wkem</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cyfi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ntekjom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twnk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aribo`y;in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Dégaine l'épée de Ta puissance, </a:t>
            </a:r>
          </a:p>
          <a:p>
            <a:pPr algn="ctr"/>
            <a:r>
              <a:rPr lang="fr-FR" sz="2800" b="1" dirty="0">
                <a:solidFill>
                  <a:prstClr val="white"/>
                </a:solidFill>
                <a:latin typeface="Book Antiqua" pitchFamily="18" charset="0"/>
              </a:rPr>
              <a:t>Et lève-Toi, viens-nous en aide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F299B862-3035-E064-1961-511A6CCC6CF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78C9D2B-D4C9-DACD-9518-AFAD4561B1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4153290"/>
      </p:ext>
    </p:extLst>
  </p:cSld>
  <p:clrMapOvr>
    <a:masterClrMapping/>
  </p:clrMapOvr>
</p:sld>
</file>

<file path=ppt/slides/slide12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يسوع المسيح ملك المجد </a:t>
            </a:r>
            <a:endParaRPr lang="fr-FR" sz="3300" dirty="0">
              <a:solidFill>
                <a:prstClr val="white"/>
              </a:solidFill>
            </a:endParaRPr>
          </a:p>
          <a:p>
            <a:pPr algn="just" rtl="1"/>
            <a:r>
              <a:rPr lang="ar-EG" sz="3300" dirty="0">
                <a:solidFill>
                  <a:prstClr val="white"/>
                </a:solidFill>
              </a:rPr>
              <a:t>وملك الدهور.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I=y=c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err="1">
                <a:solidFill>
                  <a:prstClr val="white"/>
                </a:solidFill>
                <a:latin typeface="CS Avva Shenouda" pitchFamily="34" charset="0"/>
              </a:rPr>
              <a:t>nte</a:t>
            </a:r>
            <a:r>
              <a:rPr lang="fr-FR" sz="2800">
                <a:solidFill>
                  <a:prstClr val="white"/>
                </a:solidFill>
                <a:latin typeface="CS Avva Shenouda" pitchFamily="34" charset="0"/>
              </a:rPr>
              <a:t> `p</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Ô Jésus-Christ, le Roi de gloire </a:t>
            </a:r>
          </a:p>
          <a:p>
            <a:pPr algn="ctr"/>
            <a:r>
              <a:rPr lang="fr-FR" sz="2800" b="1" dirty="0">
                <a:solidFill>
                  <a:prstClr val="white"/>
                </a:solidFill>
                <a:latin typeface="Book Antiqua" pitchFamily="18" charset="0"/>
              </a:rPr>
              <a:t>Tu es aussi le Roi des siècles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2E80EE95-0897-D17C-2865-C3D3E395161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8F8C8E1-95AA-31F8-C223-A20F2B67F4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8889823"/>
      </p:ext>
    </p:extLst>
  </p:cSld>
  <p:clrMapOvr>
    <a:masterClrMapping/>
  </p:clrMapOvr>
</p:sld>
</file>

<file path=ppt/slides/slide12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رب ارحم يا رب ارحم </a:t>
            </a:r>
            <a:endParaRPr lang="fr-FR" sz="3300" dirty="0">
              <a:solidFill>
                <a:prstClr val="white"/>
              </a:solidFill>
            </a:endParaRPr>
          </a:p>
          <a:p>
            <a:pPr algn="just" rtl="1"/>
            <a:r>
              <a:rPr lang="ar-EG" sz="3300" dirty="0">
                <a:solidFill>
                  <a:prstClr val="white"/>
                </a:solidFill>
              </a:rPr>
              <a:t>يا رب سامح.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Kuri`e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ele`ycon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Kuri`e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ele`ycon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Kuri`e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aricun,wrin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Pitié Seigneur, pitié Seigneur </a:t>
            </a:r>
          </a:p>
          <a:p>
            <a:pPr algn="ctr"/>
            <a:r>
              <a:rPr lang="fr-FR" sz="2800" b="1" dirty="0">
                <a:solidFill>
                  <a:prstClr val="white"/>
                </a:solidFill>
                <a:latin typeface="Book Antiqua" pitchFamily="18" charset="0"/>
              </a:rPr>
              <a:t>Pitié Seigneur, Seigneur pardonne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8A805B56-07F9-9C94-FEEA-09F544C7EC9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AA50B57-F085-3B80-1FA3-35AA2E4C65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3563641"/>
      </p:ext>
    </p:extLst>
  </p:cSld>
  <p:clrMapOvr>
    <a:masterClrMapping/>
  </p:clrMapOvr>
</p:sld>
</file>

<file path=ppt/slides/slide12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الألسن تبارك الله </a:t>
            </a:r>
            <a:endParaRPr lang="fr-FR" sz="3300" dirty="0">
              <a:solidFill>
                <a:prstClr val="white"/>
              </a:solidFill>
            </a:endParaRPr>
          </a:p>
          <a:p>
            <a:pPr algn="just" rtl="1"/>
            <a:r>
              <a:rPr lang="ar-EG" sz="3300" dirty="0">
                <a:solidFill>
                  <a:prstClr val="white"/>
                </a:solidFill>
              </a:rPr>
              <a:t>بتهليل سمائي.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¿Lac </a:t>
            </a:r>
            <a:r>
              <a:rPr lang="fr-FR" sz="2800" err="1">
                <a:solidFill>
                  <a:prstClr val="white"/>
                </a:solidFill>
                <a:latin typeface="CS Avva Shenouda" pitchFamily="34" charset="0"/>
              </a:rPr>
              <a:t>niben</a:t>
            </a:r>
            <a:r>
              <a:rPr lang="fr-FR" sz="2800">
                <a:solidFill>
                  <a:prstClr val="white"/>
                </a:solidFill>
                <a:latin typeface="CS Avva Shenouda" pitchFamily="34" charset="0"/>
              </a:rPr>
              <a:t> `cmou </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lalia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epouranion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Toutes les langues bénissent Dieu </a:t>
            </a:r>
          </a:p>
          <a:p>
            <a:pPr algn="ctr"/>
            <a:r>
              <a:rPr lang="fr-FR" sz="2800" b="1" dirty="0">
                <a:solidFill>
                  <a:prstClr val="white"/>
                </a:solidFill>
                <a:latin typeface="Book Antiqua" pitchFamily="18" charset="0"/>
              </a:rPr>
              <a:t>Elles le bénissent d’une joie céleste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A1FAE407-5784-5549-6187-F4A7C9CF732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70AFB06-7A99-BF02-D10E-C13CA20600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6821348"/>
      </p:ext>
    </p:extLst>
  </p:cSld>
  <p:clrMapOvr>
    <a:masterClrMapping/>
  </p:clrMapOvr>
</p:sld>
</file>

<file path=ppt/slides/slide1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طهرني فأبيض </a:t>
            </a:r>
            <a:endParaRPr lang="fr-FR" sz="3300" dirty="0">
              <a:solidFill>
                <a:prstClr val="white"/>
              </a:solidFill>
            </a:endParaRPr>
          </a:p>
          <a:p>
            <a:pPr algn="just" rtl="1"/>
            <a:r>
              <a:rPr lang="ar-EG" sz="3300" dirty="0">
                <a:solidFill>
                  <a:prstClr val="white"/>
                </a:solidFill>
              </a:rPr>
              <a:t>مثل الثلج.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Matouboi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ei`eoubas</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nou,iwn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Purifie-moi et ma blancheur</a:t>
            </a:r>
          </a:p>
          <a:p>
            <a:pPr algn="ctr"/>
            <a:r>
              <a:rPr lang="fr-FR" sz="2800" b="1" dirty="0">
                <a:solidFill>
                  <a:prstClr val="white"/>
                </a:solidFill>
                <a:latin typeface="Book Antiqua" pitchFamily="18" charset="0"/>
              </a:rPr>
              <a:t>N’aura d’égale que la neige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78BC61C0-AD0A-0FB2-6E66-888981FF31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2BA702F-4871-4083-481E-F08EB61454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6303297"/>
      </p:ext>
    </p:extLst>
  </p:cSld>
  <p:clrMapOvr>
    <a:masterClrMapping/>
  </p:clrMapOvr>
</p:sld>
</file>

<file path=ppt/slides/slide12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أنت هو الله يجب لك </a:t>
            </a:r>
            <a:endParaRPr lang="fr-FR" sz="3300" dirty="0">
              <a:solidFill>
                <a:prstClr val="white"/>
              </a:solidFill>
            </a:endParaRPr>
          </a:p>
          <a:p>
            <a:pPr algn="just" rtl="1"/>
            <a:r>
              <a:rPr lang="ar-EG" sz="3300" dirty="0">
                <a:solidFill>
                  <a:prstClr val="white"/>
                </a:solidFill>
              </a:rPr>
              <a:t>النشيد في صهيون.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f`ersau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Tu es le Dieu à qui convient </a:t>
            </a:r>
          </a:p>
          <a:p>
            <a:pPr algn="ctr"/>
            <a:r>
              <a:rPr lang="fr-FR" sz="2800" b="1" dirty="0">
                <a:solidFill>
                  <a:prstClr val="white"/>
                </a:solidFill>
                <a:latin typeface="Book Antiqua" pitchFamily="18" charset="0"/>
              </a:rPr>
              <a:t>Toute louange dans Sion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5A2BB79C-FF2B-651F-11E3-D57905145E0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7E14401-0CFA-71AA-C5F9-2CE054555A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8319599"/>
      </p:ext>
    </p:extLst>
  </p:cSld>
  <p:clrMapOvr>
    <a:masterClrMapping/>
  </p:clrMapOvr>
</p:sld>
</file>

<file path=ppt/slides/slide12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255444"/>
            <a:ext cx="3672408" cy="2123658"/>
          </a:xfrm>
          <a:prstGeom prst="rect">
            <a:avLst/>
          </a:prstGeom>
        </p:spPr>
        <p:txBody>
          <a:bodyPr wrap="square">
            <a:spAutoFit/>
          </a:bodyPr>
          <a:lstStyle/>
          <a:p>
            <a:pPr algn="just" rtl="1"/>
            <a:r>
              <a:rPr lang="ar-EG" sz="3300" dirty="0">
                <a:solidFill>
                  <a:prstClr val="white"/>
                </a:solidFill>
              </a:rPr>
              <a:t>مبارك أنت يا محب البشر </a:t>
            </a:r>
            <a:endParaRPr lang="fr-FR" sz="3300" dirty="0">
              <a:solidFill>
                <a:prstClr val="white"/>
              </a:solidFill>
            </a:endParaRPr>
          </a:p>
          <a:p>
            <a:pPr algn="just" rtl="1"/>
            <a:r>
              <a:rPr lang="ar-EG" sz="3300" dirty="0">
                <a:solidFill>
                  <a:prstClr val="white"/>
                </a:solidFill>
              </a:rPr>
              <a:t>من أجل أعمالك المعجزة.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680520" cy="1815882"/>
          </a:xfrm>
          <a:prstGeom prst="rect">
            <a:avLst/>
          </a:prstGeom>
        </p:spPr>
        <p:txBody>
          <a:bodyPr wrap="square">
            <a:spAutoFit/>
          </a:bodyPr>
          <a:lstStyle/>
          <a:p>
            <a:pPr algn="just"/>
            <a:r>
              <a:rPr lang="fr-FR" sz="2800" dirty="0" err="1">
                <a:solidFill>
                  <a:prstClr val="white"/>
                </a:solidFill>
                <a:latin typeface="CS Avva Shenouda" pitchFamily="34" charset="0"/>
              </a:rPr>
              <a:t>Xmarwout</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nek`hbyou`i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mparadoxon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709682" y="2969389"/>
            <a:ext cx="5454606" cy="1815882"/>
          </a:xfrm>
          <a:prstGeom prst="rect">
            <a:avLst/>
          </a:prstGeom>
        </p:spPr>
        <p:txBody>
          <a:bodyPr wrap="square">
            <a:spAutoFit/>
          </a:bodyPr>
          <a:lstStyle/>
          <a:p>
            <a:pPr algn="ctr"/>
            <a:r>
              <a:rPr lang="fr-FR" sz="2800" b="1" dirty="0">
                <a:solidFill>
                  <a:prstClr val="white"/>
                </a:solidFill>
                <a:latin typeface="Book Antiqua" pitchFamily="18" charset="0"/>
              </a:rPr>
              <a:t>Béni es-Tu ami des hommes</a:t>
            </a:r>
          </a:p>
          <a:p>
            <a:pPr algn="ctr"/>
            <a:r>
              <a:rPr lang="fr-FR" sz="2800" b="1" dirty="0">
                <a:solidFill>
                  <a:prstClr val="white"/>
                </a:solidFill>
                <a:latin typeface="Book Antiqua" pitchFamily="18" charset="0"/>
              </a:rPr>
              <a:t>Tes œuvres sont miraculeuses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00E22554-146E-7A9C-8AC1-9C2D93B286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B933B9A-E5B4-1E2D-7BF2-5A1196423D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1525198"/>
      </p:ext>
    </p:extLst>
  </p:cSld>
  <p:clrMapOvr>
    <a:masterClrMapping/>
  </p:clrMapOvr>
</p:sld>
</file>

<file path=ppt/slides/slide12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إعترفوا</a:t>
            </a:r>
            <a:r>
              <a:rPr lang="ar-EG" sz="3300" dirty="0">
                <a:solidFill>
                  <a:prstClr val="white"/>
                </a:solidFill>
              </a:rPr>
              <a:t> للرب </a:t>
            </a:r>
            <a:endParaRPr lang="fr-FR" sz="3300" dirty="0">
              <a:solidFill>
                <a:prstClr val="white"/>
              </a:solidFill>
            </a:endParaRPr>
          </a:p>
          <a:p>
            <a:pPr algn="just" rtl="1"/>
            <a:r>
              <a:rPr lang="ar-EG" sz="3300" dirty="0">
                <a:solidFill>
                  <a:prstClr val="white"/>
                </a:solidFill>
              </a:rPr>
              <a:t>إلهنا رب الأرباب.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Ouwnh `ebol </a:t>
            </a:r>
            <a:r>
              <a:rPr lang="pl-PL" sz="2800">
                <a:solidFill>
                  <a:prstClr val="white"/>
                </a:solidFill>
                <a:latin typeface="CS Avva Shenouda" pitchFamily="34" charset="0"/>
              </a:rPr>
              <a:t>`m`P</a:t>
            </a:r>
            <a:r>
              <a:rPr lang="pl-PL" sz="2800" dirty="0">
                <a:solidFill>
                  <a:prstClr val="white"/>
                </a:solidFill>
                <a:latin typeface="CS Avva Shenouda" pitchFamily="34" charset="0"/>
              </a:rPr>
              <a:t>¡ Pennou]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Kuri`e twn kuriwn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je pi`wou va Pennou] pe</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 ci `o :eoc `ymwn.</a:t>
            </a:r>
            <a:endParaRPr lang="fr-FR" sz="2800" dirty="0">
              <a:solidFill>
                <a:prstClr val="white"/>
              </a:solidFill>
              <a:latin typeface="CS Avva Shenouda" pitchFamily="34" charset="0"/>
            </a:endParaRP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confessez le Seigneur Dieu </a:t>
            </a:r>
          </a:p>
          <a:p>
            <a:pPr algn="ctr"/>
            <a:r>
              <a:rPr lang="fr-FR" sz="2800" b="1" dirty="0">
                <a:solidFill>
                  <a:prstClr val="white"/>
                </a:solidFill>
                <a:latin typeface="Book Antiqua" pitchFamily="18" charset="0"/>
              </a:rPr>
              <a:t>Lui le Seigneur de tous seigneurs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84E951A4-5D0F-5CDE-3EAF-43B5932940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1301C96-76E5-4A98-0A9C-E1C5D60F1D4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6628113"/>
      </p:ext>
    </p:extLst>
  </p:cSld>
  <p:clrMapOvr>
    <a:masterClrMapping/>
  </p:clrMapOvr>
</p:sld>
</file>

<file path=ppt/slides/slide12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المجد هو </a:t>
            </a:r>
            <a:r>
              <a:rPr lang="ar-EG" sz="3300" dirty="0" err="1">
                <a:solidFill>
                  <a:prstClr val="white"/>
                </a:solidFill>
              </a:rPr>
              <a:t>لإلهانا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إلي كمال الدهور.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pjwk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La gloire est due à notre Dieu </a:t>
            </a:r>
          </a:p>
          <a:p>
            <a:pPr algn="ctr"/>
            <a:r>
              <a:rPr lang="fr-FR" sz="2800" b="1" dirty="0">
                <a:solidFill>
                  <a:prstClr val="white"/>
                </a:solidFill>
                <a:latin typeface="Book Antiqua" pitchFamily="18" charset="0"/>
              </a:rPr>
              <a:t>Jusqu'à l’accomplissement des temps</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21A0C2E5-F2E2-445E-64ED-7344A27497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80A614C-C065-E9BF-99B2-7764E7B35E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1146340"/>
      </p:ext>
    </p:extLst>
  </p:cSld>
  <p:clrMapOvr>
    <a:masterClrMapping/>
  </p:clrMapOvr>
</p:sld>
</file>

<file path=ppt/slides/slide12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فرح لجميع </a:t>
            </a:r>
            <a:endParaRPr lang="fr-FR" sz="3300" dirty="0">
              <a:solidFill>
                <a:prstClr val="white"/>
              </a:solidFill>
            </a:endParaRPr>
          </a:p>
          <a:p>
            <a:pPr algn="just" rtl="1"/>
            <a:r>
              <a:rPr lang="ar-EG" sz="3300" dirty="0">
                <a:solidFill>
                  <a:prstClr val="white"/>
                </a:solidFill>
              </a:rPr>
              <a:t>من يصنع الخير.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mpi`aga;on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49792"/>
            <a:ext cx="8484299" cy="1815882"/>
          </a:xfrm>
          <a:prstGeom prst="rect">
            <a:avLst/>
          </a:prstGeom>
        </p:spPr>
        <p:txBody>
          <a:bodyPr wrap="square">
            <a:spAutoFit/>
          </a:bodyPr>
          <a:lstStyle/>
          <a:p>
            <a:pPr algn="ctr"/>
            <a:r>
              <a:rPr lang="fr-FR" sz="2800" b="1" dirty="0">
                <a:solidFill>
                  <a:prstClr val="white"/>
                </a:solidFill>
                <a:latin typeface="Book Antiqua" pitchFamily="18" charset="0"/>
              </a:rPr>
              <a:t>Et toute joie pour tous ceux qui</a:t>
            </a:r>
          </a:p>
          <a:p>
            <a:pPr algn="ctr"/>
            <a:r>
              <a:rPr lang="fr-FR" sz="2800" b="1" dirty="0">
                <a:solidFill>
                  <a:prstClr val="white"/>
                </a:solidFill>
                <a:latin typeface="Book Antiqua" pitchFamily="18" charset="0"/>
              </a:rPr>
              <a:t>Pour tous ceux qui pratiquent le bien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F5710CB2-84D3-38E6-4E86-5DAE70C691F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7D07306-74DA-A942-452D-D03E819E64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3556326"/>
      </p:ext>
    </p:extLst>
  </p:cSld>
  <p:clrMapOvr>
    <a:masterClrMapping/>
  </p:clrMapOvr>
</p:sld>
</file>

<file path=ppt/slides/slide12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باركوا الرب يا جميع الأمم </a:t>
            </a:r>
            <a:endParaRPr lang="fr-FR" sz="3300" dirty="0">
              <a:solidFill>
                <a:prstClr val="white"/>
              </a:solidFill>
            </a:endParaRPr>
          </a:p>
          <a:p>
            <a:pPr algn="just" rtl="1"/>
            <a:r>
              <a:rPr lang="ar-EG" sz="3300" dirty="0" err="1">
                <a:solidFill>
                  <a:prstClr val="white"/>
                </a:solidFill>
              </a:rPr>
              <a:t>بتسبحة</a:t>
            </a:r>
            <a:r>
              <a:rPr lang="ar-EG" sz="3300" dirty="0">
                <a:solidFill>
                  <a:prstClr val="white"/>
                </a:solidFill>
              </a:rPr>
              <a:t> روحية.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a:t>
            </a:r>
            <a:r>
              <a:rPr lang="pl-PL" sz="2800">
                <a:solidFill>
                  <a:prstClr val="white"/>
                </a:solidFill>
                <a:latin typeface="CS Avva Shenouda" pitchFamily="34" charset="0"/>
              </a:rPr>
              <a:t>Cmou `P</a:t>
            </a:r>
            <a:r>
              <a:rPr lang="pl-PL" sz="2800" dirty="0">
                <a:solidFill>
                  <a:prstClr val="white"/>
                </a:solidFill>
                <a:latin typeface="CS Avva Shenouda" pitchFamily="34" charset="0"/>
              </a:rPr>
              <a:t>¡ ni`e;noc tyrou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qen ouhwdy `m=p=n=atikon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je pi`wou va Pennou] pe</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 ci `o :eoc `ymwn.</a:t>
            </a:r>
            <a:endParaRPr lang="fr-FR" sz="2800" dirty="0">
              <a:solidFill>
                <a:prstClr val="white"/>
              </a:solidFill>
              <a:latin typeface="CS Avva Shenouda" pitchFamily="34" charset="0"/>
            </a:endParaRPr>
          </a:p>
        </p:txBody>
      </p:sp>
      <p:sp>
        <p:nvSpPr>
          <p:cNvPr id="7" name="Rectangle 6"/>
          <p:cNvSpPr/>
          <p:nvPr/>
        </p:nvSpPr>
        <p:spPr>
          <a:xfrm>
            <a:off x="1601670" y="2969389"/>
            <a:ext cx="6048672" cy="1815882"/>
          </a:xfrm>
          <a:prstGeom prst="rect">
            <a:avLst/>
          </a:prstGeom>
        </p:spPr>
        <p:txBody>
          <a:bodyPr wrap="square">
            <a:spAutoFit/>
          </a:bodyPr>
          <a:lstStyle/>
          <a:p>
            <a:pPr algn="ctr"/>
            <a:r>
              <a:rPr lang="fr-FR" sz="2800" b="1" dirty="0">
                <a:solidFill>
                  <a:prstClr val="white"/>
                </a:solidFill>
                <a:latin typeface="Book Antiqua" pitchFamily="18" charset="0"/>
              </a:rPr>
              <a:t>Toutes nations, bénissez Dieu</a:t>
            </a:r>
          </a:p>
          <a:p>
            <a:pPr algn="ctr"/>
            <a:r>
              <a:rPr lang="fr-FR" sz="2800" b="1" dirty="0">
                <a:solidFill>
                  <a:prstClr val="white"/>
                </a:solidFill>
                <a:latin typeface="Book Antiqua" pitchFamily="18" charset="0"/>
              </a:rPr>
              <a:t>Par une louange spirituelle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EDB9CA8A-C983-698B-7774-083186ED39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7F19C1E-1C5C-6F8F-E02A-A6F70D52D7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2367894"/>
      </p:ext>
    </p:extLst>
  </p:cSld>
  <p:clrMapOvr>
    <a:masterClrMapping/>
  </p:clrMapOvr>
</p:sld>
</file>

<file path=ppt/slides/slide12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نسأل ونطلب منك </a:t>
            </a:r>
            <a:endParaRPr lang="fr-FR" sz="3300" dirty="0">
              <a:solidFill>
                <a:prstClr val="white"/>
              </a:solidFill>
            </a:endParaRPr>
          </a:p>
          <a:p>
            <a:pPr algn="just" rtl="1"/>
            <a:r>
              <a:rPr lang="ar-EG" sz="3300" dirty="0">
                <a:solidFill>
                  <a:prstClr val="white"/>
                </a:solidFill>
              </a:rPr>
              <a:t>أن لا تبعد عنا.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tentwbh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mperou`ei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Nous t’implorons et demandons </a:t>
            </a:r>
          </a:p>
          <a:p>
            <a:pPr algn="ctr"/>
            <a:r>
              <a:rPr lang="fr-FR" sz="2800" b="1" dirty="0">
                <a:solidFill>
                  <a:prstClr val="white"/>
                </a:solidFill>
                <a:latin typeface="Book Antiqua" pitchFamily="18" charset="0"/>
              </a:rPr>
              <a:t>N’éloigne pas Tes pas de nous</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30D14799-3B06-8E19-A4E1-F6D43D73B2F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E91EAEC-5F70-6CCB-ADC3-E5652F211C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4846689"/>
      </p:ext>
    </p:extLst>
  </p:cSld>
  <p:clrMapOvr>
    <a:masterClrMapping/>
  </p:clrMapOvr>
</p:sld>
</file>

<file path=ppt/slides/slide12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لكي نبارك عظمتك </a:t>
            </a:r>
            <a:endParaRPr lang="fr-FR" sz="3300" dirty="0">
              <a:solidFill>
                <a:prstClr val="white"/>
              </a:solidFill>
            </a:endParaRPr>
          </a:p>
          <a:p>
            <a:pPr algn="just" rtl="1"/>
            <a:r>
              <a:rPr lang="ar-EG" sz="3300" dirty="0">
                <a:solidFill>
                  <a:prstClr val="white"/>
                </a:solidFill>
              </a:rPr>
              <a:t>يوماً فيوماً.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Una `</a:t>
            </a:r>
            <a:r>
              <a:rPr lang="fr-FR" sz="2800" dirty="0" err="1">
                <a:solidFill>
                  <a:prstClr val="white"/>
                </a:solidFill>
                <a:latin typeface="CS Avva Shenouda" pitchFamily="34" charset="0"/>
              </a:rPr>
              <a:t>nten`cmou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etekmetnis</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cymeron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cymeron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Afin que nous puissions bénir </a:t>
            </a:r>
          </a:p>
          <a:p>
            <a:pPr algn="ctr"/>
            <a:r>
              <a:rPr lang="fr-FR" sz="2800" b="1" dirty="0">
                <a:solidFill>
                  <a:prstClr val="white"/>
                </a:solidFill>
                <a:latin typeface="Book Antiqua" pitchFamily="18" charset="0"/>
              </a:rPr>
              <a:t>Ta majesté jour après jour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2982276F-0E57-001C-A30F-2D4CA3C48E9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51C1658-B75C-4B93-B473-B12C1BDB4B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0387195"/>
      </p:ext>
    </p:extLst>
  </p:cSld>
  <p:clrMapOvr>
    <a:masterClrMapping/>
  </p:clrMapOvr>
</p:sld>
</file>

<file path=ppt/slides/slide12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طبائع البشرية </a:t>
            </a:r>
            <a:endParaRPr lang="fr-FR" sz="3300" dirty="0">
              <a:solidFill>
                <a:prstClr val="white"/>
              </a:solidFill>
            </a:endParaRPr>
          </a:p>
          <a:p>
            <a:pPr algn="just" rtl="1"/>
            <a:r>
              <a:rPr lang="ar-EG" sz="3300" dirty="0">
                <a:solidFill>
                  <a:prstClr val="white"/>
                </a:solidFill>
              </a:rPr>
              <a:t>تسبحك يا محب البشر.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Vucic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vilan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rwpe</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817694" y="2969389"/>
            <a:ext cx="5508612" cy="1815882"/>
          </a:xfrm>
          <a:prstGeom prst="rect">
            <a:avLst/>
          </a:prstGeom>
        </p:spPr>
        <p:txBody>
          <a:bodyPr wrap="square">
            <a:spAutoFit/>
          </a:bodyPr>
          <a:lstStyle/>
          <a:p>
            <a:pPr algn="ctr"/>
            <a:r>
              <a:rPr lang="fr-FR" sz="2800" b="1" dirty="0">
                <a:solidFill>
                  <a:prstClr val="white"/>
                </a:solidFill>
                <a:latin typeface="Book Antiqua" pitchFamily="18" charset="0"/>
              </a:rPr>
              <a:t>Toute nature humaine Te loue</a:t>
            </a:r>
          </a:p>
          <a:p>
            <a:pPr algn="ctr"/>
            <a:r>
              <a:rPr lang="fr-FR" sz="2800" b="1" dirty="0">
                <a:solidFill>
                  <a:prstClr val="white"/>
                </a:solidFill>
                <a:latin typeface="Book Antiqua" pitchFamily="18" charset="0"/>
              </a:rPr>
              <a:t>Ô Toi l’Ami du genre humain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AF5D2056-DA8D-8858-7150-051D2402CA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A61B1D5-A849-1DC5-ACBE-775B529874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1837586"/>
      </p:ext>
    </p:extLst>
  </p:cSld>
  <p:clrMapOvr>
    <a:masterClrMapping/>
  </p:clrMapOvr>
</p:sld>
</file>

<file path=ppt/slides/slide12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قدوس أنت يا رب قدوس </a:t>
            </a:r>
          </a:p>
          <a:p>
            <a:pPr algn="just" rtl="1"/>
            <a:r>
              <a:rPr lang="ar-EG" sz="3300" dirty="0">
                <a:solidFill>
                  <a:prstClr val="white"/>
                </a:solidFill>
              </a:rPr>
              <a:t>مستحق وعادل.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err="1">
                <a:solidFill>
                  <a:prstClr val="white"/>
                </a:solidFill>
                <a:latin typeface="CS Avva Shenouda" pitchFamily="34" charset="0"/>
              </a:rPr>
              <a:t>ouab</a:t>
            </a:r>
            <a:r>
              <a:rPr lang="fr-FR" sz="2800">
                <a:solidFill>
                  <a:prstClr val="white"/>
                </a:solidFill>
                <a:latin typeface="CS Avva Shenouda" pitchFamily="34" charset="0"/>
              </a:rPr>
              <a:t> `P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axion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23528" y="2969389"/>
            <a:ext cx="8509588" cy="1815882"/>
          </a:xfrm>
          <a:prstGeom prst="rect">
            <a:avLst/>
          </a:prstGeom>
        </p:spPr>
        <p:txBody>
          <a:bodyPr wrap="square">
            <a:spAutoFit/>
          </a:bodyPr>
          <a:lstStyle/>
          <a:p>
            <a:pPr algn="ctr"/>
            <a:r>
              <a:rPr lang="fr-FR" sz="2800" b="1" dirty="0">
                <a:solidFill>
                  <a:prstClr val="white"/>
                </a:solidFill>
                <a:latin typeface="Book Antiqua" pitchFamily="18" charset="0"/>
              </a:rPr>
              <a:t>Très-Saint es-tu, Seigneur Très-Saint </a:t>
            </a:r>
          </a:p>
          <a:p>
            <a:pPr algn="ctr"/>
            <a:r>
              <a:rPr lang="fr-FR" sz="2800" b="1" dirty="0">
                <a:solidFill>
                  <a:prstClr val="white"/>
                </a:solidFill>
                <a:latin typeface="Book Antiqua" pitchFamily="18" charset="0"/>
              </a:rPr>
              <a:t>Tu es Très-Saint, et digne et juste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86B2A655-B07C-8B73-73A1-357381484DC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0728273-A532-749E-077C-5EE32751F6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4593508"/>
      </p:ext>
    </p:extLst>
  </p:cSld>
  <p:clrMapOvr>
    <a:masterClrMapping/>
  </p:clrMapOvr>
</p:sld>
</file>

<file path=ppt/slides/slide12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انتعاش الأعمال </a:t>
            </a:r>
            <a:endParaRPr lang="fr-FR" sz="3300" dirty="0">
              <a:solidFill>
                <a:prstClr val="white"/>
              </a:solidFill>
            </a:endParaRPr>
          </a:p>
          <a:p>
            <a:pPr algn="just" rtl="1"/>
            <a:r>
              <a:rPr lang="ar-EG" sz="3300" dirty="0">
                <a:solidFill>
                  <a:prstClr val="white"/>
                </a:solidFill>
              </a:rPr>
              <a:t>فليكن بترتيب.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uvwcic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nihwb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marecswpi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noutwgmoc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la croissance de toute œuvre </a:t>
            </a:r>
          </a:p>
          <a:p>
            <a:pPr algn="ctr"/>
            <a:r>
              <a:rPr lang="fr-FR" sz="2800" b="1" dirty="0">
                <a:solidFill>
                  <a:prstClr val="white"/>
                </a:solidFill>
                <a:latin typeface="Book Antiqua" pitchFamily="18" charset="0"/>
              </a:rPr>
              <a:t>Qu’elle s’accomplisse selon l'ordre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BA0CB3FE-83A6-91DC-F85D-7CA8F1DDCE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DCF89BD-4AA0-4F45-8A55-611C8E16B9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8683608"/>
      </p:ext>
    </p:extLst>
  </p:cSld>
  <p:clrMapOvr>
    <a:masterClrMapping/>
  </p:clrMapOvr>
</p:sld>
</file>

<file path=ppt/slides/slide12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أيها</a:t>
            </a:r>
            <a:r>
              <a:rPr lang="fr-FR" sz="3300" dirty="0">
                <a:solidFill>
                  <a:prstClr val="white"/>
                </a:solidFill>
              </a:rPr>
              <a:t> </a:t>
            </a:r>
            <a:r>
              <a:rPr lang="ar-AE" sz="3300" dirty="0">
                <a:solidFill>
                  <a:prstClr val="white"/>
                </a:solidFill>
              </a:rPr>
              <a:t>الراعي الصالح</a:t>
            </a:r>
            <a:endParaRPr lang="fr-FR" sz="3300" dirty="0">
              <a:solidFill>
                <a:prstClr val="white"/>
              </a:solidFill>
            </a:endParaRPr>
          </a:p>
          <a:p>
            <a:pPr algn="just" rtl="1"/>
            <a:r>
              <a:rPr lang="ar-EG" sz="3300" dirty="0">
                <a:solidFill>
                  <a:prstClr val="white"/>
                </a:solidFill>
              </a:rPr>
              <a:t>برحمتك </a:t>
            </a:r>
            <a:r>
              <a:rPr lang="ar-EG" sz="3300" dirty="0" err="1">
                <a:solidFill>
                  <a:prstClr val="white"/>
                </a:solidFill>
              </a:rPr>
              <a:t>إرعنا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piman`ecwou</a:t>
            </a:r>
            <a:r>
              <a:rPr lang="fr-FR" sz="2800" dirty="0">
                <a:solidFill>
                  <a:prstClr val="white"/>
                </a:solidFill>
                <a:latin typeface="CS Avva Shenouda" pitchFamily="34" charset="0"/>
              </a:rPr>
              <a:t> </a:t>
            </a:r>
            <a:r>
              <a:rPr lang="fr-FR" sz="2800">
                <a:solidFill>
                  <a:prstClr val="white"/>
                </a:solidFill>
                <a:latin typeface="CS Avva Shenouda" pitchFamily="34" charset="0"/>
              </a:rPr>
              <a:t>`n`aga</a:t>
            </a:r>
            <a:r>
              <a:rPr lang="fr-FR" sz="2800" dirty="0" err="1">
                <a:solidFill>
                  <a:prstClr val="white"/>
                </a:solidFill>
                <a:latin typeface="CS Avva Shenouda" pitchFamily="34" charset="0"/>
              </a:rPr>
              <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qui es le Bon Berger</a:t>
            </a:r>
          </a:p>
          <a:p>
            <a:pPr algn="ctr"/>
            <a:r>
              <a:rPr lang="fr-FR" sz="2800" b="1" dirty="0">
                <a:solidFill>
                  <a:prstClr val="white"/>
                </a:solidFill>
                <a:latin typeface="Book Antiqua" pitchFamily="18" charset="0"/>
              </a:rPr>
              <a:t>Prends soin de nous dans Ta pitié</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4ABD0E4A-6528-DCD6-EB34-EA3F0921E3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5FD7151-C29D-92B4-18CD-DFF7249FD2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149763"/>
      </p:ext>
    </p:extLst>
  </p:cSld>
  <p:clrMapOvr>
    <a:masterClrMapping/>
  </p:clrMapOvr>
</p:sld>
</file>

<file path=ppt/slides/slide12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إقطع</a:t>
            </a:r>
            <a:r>
              <a:rPr lang="ar-EG" sz="3300" dirty="0">
                <a:solidFill>
                  <a:prstClr val="white"/>
                </a:solidFill>
              </a:rPr>
              <a:t> من أنفسنا </a:t>
            </a:r>
            <a:endParaRPr lang="fr-FR" sz="3300" dirty="0">
              <a:solidFill>
                <a:prstClr val="white"/>
              </a:solidFill>
            </a:endParaRPr>
          </a:p>
          <a:p>
            <a:pPr algn="just" rtl="1"/>
            <a:r>
              <a:rPr lang="ar-EG" sz="3300" dirty="0">
                <a:solidFill>
                  <a:prstClr val="white"/>
                </a:solidFill>
              </a:rPr>
              <a:t>افكار الشكوك.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Swt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ni`ckandalon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817694" y="2969389"/>
            <a:ext cx="5508612" cy="1815882"/>
          </a:xfrm>
          <a:prstGeom prst="rect">
            <a:avLst/>
          </a:prstGeom>
        </p:spPr>
        <p:txBody>
          <a:bodyPr wrap="square">
            <a:spAutoFit/>
          </a:bodyPr>
          <a:lstStyle/>
          <a:p>
            <a:pPr algn="ctr"/>
            <a:r>
              <a:rPr lang="fr-FR" sz="2800" b="1" dirty="0">
                <a:solidFill>
                  <a:prstClr val="white"/>
                </a:solidFill>
                <a:latin typeface="Book Antiqua" pitchFamily="18" charset="0"/>
              </a:rPr>
              <a:t>Et de nos âmes, viens ôter</a:t>
            </a:r>
          </a:p>
          <a:p>
            <a:pPr algn="ctr"/>
            <a:r>
              <a:rPr lang="fr-FR" sz="2800" b="1" dirty="0">
                <a:solidFill>
                  <a:prstClr val="white"/>
                </a:solidFill>
                <a:latin typeface="Book Antiqua" pitchFamily="18" charset="0"/>
              </a:rPr>
              <a:t>Toute pensée semant le doute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92B84700-2EA3-7D07-8797-5F084135A5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16B6630-1E46-C48E-364C-EE86CCBEB8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9777875"/>
      </p:ext>
    </p:extLst>
  </p:cSld>
  <p:clrMapOvr>
    <a:masterClrMapping/>
  </p:clrMapOvr>
</p:sld>
</file>

<file path=ppt/slides/slide12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كريم أمام الرب </a:t>
            </a:r>
            <a:endParaRPr lang="fr-FR" sz="3300" dirty="0">
              <a:solidFill>
                <a:prstClr val="white"/>
              </a:solidFill>
            </a:endParaRPr>
          </a:p>
          <a:p>
            <a:pPr algn="just" rtl="1"/>
            <a:r>
              <a:rPr lang="ar-EG" sz="3300" dirty="0">
                <a:solidFill>
                  <a:prstClr val="white"/>
                </a:solidFill>
              </a:rPr>
              <a:t>موت الأبرار.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Ftaiyout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nnidikeon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Ainsi devant notre Seigneur </a:t>
            </a:r>
          </a:p>
          <a:p>
            <a:pPr algn="ctr"/>
            <a:r>
              <a:rPr lang="fr-FR" sz="2800" b="1" dirty="0">
                <a:solidFill>
                  <a:prstClr val="white"/>
                </a:solidFill>
                <a:latin typeface="Book Antiqua" pitchFamily="18" charset="0"/>
              </a:rPr>
              <a:t>Est honorée la mort des justes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112AD6A9-4051-D31B-BFE9-47BA87BAFCF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9503C98-389C-FC36-83BE-D014B489D8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0197159"/>
      </p:ext>
    </p:extLst>
  </p:cSld>
  <p:clrMapOvr>
    <a:masterClrMapping/>
  </p:clrMapOvr>
</p:sld>
</file>

<file path=ppt/slides/slide12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بقوتك أنت </a:t>
            </a:r>
            <a:endParaRPr lang="fr-FR" sz="3300" dirty="0">
              <a:solidFill>
                <a:prstClr val="white"/>
              </a:solidFill>
            </a:endParaRPr>
          </a:p>
          <a:p>
            <a:pPr algn="just" rtl="1"/>
            <a:r>
              <a:rPr lang="ar-EG" sz="3300" dirty="0">
                <a:solidFill>
                  <a:prstClr val="white"/>
                </a:solidFill>
              </a:rPr>
              <a:t>سحقت رؤوس التنانين.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err="1">
                <a:solidFill>
                  <a:prstClr val="white"/>
                </a:solidFill>
                <a:latin typeface="CS Avva Shenouda" pitchFamily="34" charset="0"/>
              </a:rPr>
              <a:t>tekjom</a:t>
            </a:r>
            <a:r>
              <a:rPr lang="fr-FR" sz="2800">
                <a:solidFill>
                  <a:prstClr val="white"/>
                </a:solidFill>
                <a:latin typeface="CS Avva Shenouda" pitchFamily="34" charset="0"/>
              </a:rPr>
              <a:t> `N</a:t>
            </a:r>
            <a:r>
              <a:rPr lang="fr-FR" sz="2800" dirty="0" err="1">
                <a:solidFill>
                  <a:prstClr val="white"/>
                </a:solidFill>
                <a:latin typeface="CS Avva Shenouda" pitchFamily="34" charset="0"/>
              </a:rPr>
              <a:t>;ok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aklec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ni`avyou`i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pi`drakwn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par Ta force, Tu écrases</a:t>
            </a:r>
          </a:p>
          <a:p>
            <a:pPr algn="ctr"/>
            <a:r>
              <a:rPr lang="fr-FR" sz="2800" b="1" dirty="0">
                <a:solidFill>
                  <a:prstClr val="white"/>
                </a:solidFill>
                <a:latin typeface="Book Antiqua" pitchFamily="18" charset="0"/>
              </a:rPr>
              <a:t>Ecrases les maîtres des dragons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244292E7-959F-2042-C758-6929277082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C974100-30C0-184E-49A0-8212704839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8436586"/>
      </p:ext>
    </p:extLst>
  </p:cSld>
  <p:clrMapOvr>
    <a:masterClrMapping/>
  </p:clrMapOvr>
</p:sld>
</file>

<file path=ppt/slides/slide1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الأشياء صنعتها </a:t>
            </a:r>
            <a:endParaRPr lang="fr-FR" sz="3300" dirty="0">
              <a:solidFill>
                <a:prstClr val="white"/>
              </a:solidFill>
            </a:endParaRPr>
          </a:p>
          <a:p>
            <a:pPr algn="just" rtl="1"/>
            <a:r>
              <a:rPr lang="ar-EG" sz="3300" dirty="0">
                <a:solidFill>
                  <a:prstClr val="white"/>
                </a:solidFill>
              </a:rPr>
              <a:t>بسر عظيم.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ak;amiwou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mmuctyrion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toutes choses, Tu créas</a:t>
            </a:r>
          </a:p>
          <a:p>
            <a:pPr algn="ctr"/>
            <a:r>
              <a:rPr lang="fr-FR" sz="2800" b="1" dirty="0">
                <a:solidFill>
                  <a:prstClr val="white"/>
                </a:solidFill>
                <a:latin typeface="Book Antiqua" pitchFamily="18" charset="0"/>
              </a:rPr>
              <a:t>Tu les créas d'un grand mystère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B10E2BCB-1E48-8C78-F926-CB5C2E5A0E2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6C185B8-FF69-70DB-74DC-9417B36897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9705228"/>
      </p:ext>
    </p:extLst>
  </p:cSld>
  <p:clrMapOvr>
    <a:masterClrMapping/>
  </p:clrMapOvr>
</p:sld>
</file>

<file path=ppt/slides/slide1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كملنا في الإيمان </a:t>
            </a:r>
            <a:endParaRPr lang="fr-FR" sz="3300" dirty="0">
              <a:solidFill>
                <a:prstClr val="white"/>
              </a:solidFill>
            </a:endParaRPr>
          </a:p>
          <a:p>
            <a:pPr algn="just" rtl="1"/>
            <a:r>
              <a:rPr lang="ar-EG" sz="3300" dirty="0">
                <a:solidFill>
                  <a:prstClr val="white"/>
                </a:solidFill>
              </a:rPr>
              <a:t>المقدس المثلث.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Jokten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pinah</a:t>
            </a:r>
            <a:r>
              <a:rPr lang="fr-FR" sz="2800" dirty="0">
                <a:solidFill>
                  <a:prstClr val="white"/>
                </a:solidFill>
                <a:latin typeface="CS Avva Shenouda" pitchFamily="34" charset="0"/>
              </a:rPr>
              <a:t>] @ =e=;=u `n`</a:t>
            </a:r>
            <a:r>
              <a:rPr lang="fr-FR" sz="2800" dirty="0" err="1">
                <a:solidFill>
                  <a:prstClr val="white"/>
                </a:solidFill>
                <a:latin typeface="CS Avva Shenouda" pitchFamily="34" charset="0"/>
              </a:rPr>
              <a:t>triatikon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Rends-nous parfaits dans la foi sainte </a:t>
            </a:r>
          </a:p>
          <a:p>
            <a:pPr algn="ctr"/>
            <a:r>
              <a:rPr lang="fr-FR" sz="2800" b="1" dirty="0">
                <a:solidFill>
                  <a:prstClr val="white"/>
                </a:solidFill>
                <a:latin typeface="Book Antiqua" pitchFamily="18" charset="0"/>
              </a:rPr>
              <a:t>Dans la foi sainte trinitaire</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D9201444-D6CF-E2B4-88C3-B62ECBF87A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D7457E5-C861-A1A0-31E7-F3D9C1C086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4304640"/>
      </p:ext>
    </p:extLst>
  </p:cSld>
  <p:clrMapOvr>
    <a:masterClrMapping/>
  </p:clrMapOvr>
</p:sld>
</file>

<file path=ppt/slides/slide12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أهدني إلي استقامتك </a:t>
            </a:r>
            <a:endParaRPr lang="fr-FR" sz="3300" dirty="0">
              <a:solidFill>
                <a:prstClr val="white"/>
              </a:solidFill>
            </a:endParaRPr>
          </a:p>
          <a:p>
            <a:pPr algn="just" rtl="1"/>
            <a:r>
              <a:rPr lang="ar-EG" sz="3300" dirty="0">
                <a:solidFill>
                  <a:prstClr val="white"/>
                </a:solidFill>
              </a:rPr>
              <a:t>بالروح المدبر. </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imwit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epekcoutwn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t>
            </a:r>
            <a:r>
              <a:rPr lang="fr-FR" sz="2800" dirty="0">
                <a:solidFill>
                  <a:prstClr val="white"/>
                </a:solidFill>
                <a:latin typeface="CS Avva Shenouda" pitchFamily="34" charset="0"/>
              </a:rPr>
              <a:t>=n=a `</a:t>
            </a:r>
            <a:r>
              <a:rPr lang="fr-FR" sz="2800" dirty="0" err="1">
                <a:solidFill>
                  <a:prstClr val="white"/>
                </a:solidFill>
                <a:latin typeface="CS Avva Shenouda" pitchFamily="34" charset="0"/>
              </a:rPr>
              <a:t>nhygemwn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336172" y="2969389"/>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guide-moi vers Ta droiture</a:t>
            </a:r>
          </a:p>
          <a:p>
            <a:pPr algn="ctr"/>
            <a:r>
              <a:rPr lang="fr-FR" sz="2800" b="1" dirty="0">
                <a:solidFill>
                  <a:prstClr val="white"/>
                </a:solidFill>
                <a:latin typeface="Book Antiqua" pitchFamily="18" charset="0"/>
              </a:rPr>
              <a:t>Avec l'esprit d'autorité </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F3D83CB9-2B45-0426-5C05-A9F2F124B5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8CD86D1-6F16-2FCD-4222-B653356DC4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417354"/>
      </p:ext>
    </p:extLst>
  </p:cSld>
  <p:clrMapOvr>
    <a:masterClrMapping/>
  </p:clrMapOvr>
</p:sld>
</file>

<file path=ppt/slides/slide12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96036" y="255444"/>
            <a:ext cx="3924436" cy="2123658"/>
          </a:xfrm>
          <a:prstGeom prst="rect">
            <a:avLst/>
          </a:prstGeom>
        </p:spPr>
        <p:txBody>
          <a:bodyPr wrap="square">
            <a:spAutoFit/>
          </a:bodyPr>
          <a:lstStyle/>
          <a:p>
            <a:pPr algn="just" rtl="1"/>
            <a:r>
              <a:rPr lang="ar-EG" sz="3300" dirty="0">
                <a:solidFill>
                  <a:prstClr val="white"/>
                </a:solidFill>
              </a:rPr>
              <a:t>اسبح اسم الرب </a:t>
            </a:r>
            <a:endParaRPr lang="fr-FR" sz="3300" dirty="0">
              <a:solidFill>
                <a:prstClr val="white"/>
              </a:solidFill>
            </a:endParaRPr>
          </a:p>
          <a:p>
            <a:pPr algn="just" rtl="1"/>
            <a:r>
              <a:rPr lang="ar-EG" sz="3300" dirty="0">
                <a:solidFill>
                  <a:prstClr val="white"/>
                </a:solidFill>
              </a:rPr>
              <a:t>ما دُمت موجوداً إلي الدهور</a:t>
            </a:r>
            <a:endParaRPr lang="fr-FR" sz="3300" dirty="0">
              <a:solidFill>
                <a:prstClr val="white"/>
              </a:solidFill>
            </a:endParaRPr>
          </a:p>
          <a:p>
            <a:pPr algn="just" rtl="1"/>
            <a:r>
              <a:rPr lang="ar-EG" sz="3300" dirty="0">
                <a:solidFill>
                  <a:prstClr val="white"/>
                </a:solidFill>
              </a:rPr>
              <a:t>لأن المجد هو لإلهنا </a:t>
            </a:r>
            <a:endParaRPr lang="fr-FR" sz="3300" dirty="0">
              <a:solidFill>
                <a:prstClr val="white"/>
              </a:solidFill>
            </a:endParaRPr>
          </a:p>
          <a:p>
            <a:pPr algn="just" rtl="1"/>
            <a:r>
              <a:rPr lang="ar-EG" sz="3300" dirty="0">
                <a:solidFill>
                  <a:prstClr val="white"/>
                </a:solidFill>
              </a:rPr>
              <a:t>المجد لك يا إلهنا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e`vran</a:t>
            </a:r>
            <a:r>
              <a:rPr lang="fr-FR" sz="2800" dirty="0">
                <a:solidFill>
                  <a:prstClr val="white"/>
                </a:solidFill>
                <a:latin typeface="CS Avva Shenouda" pitchFamily="34" charset="0"/>
              </a:rPr>
              <a:t> </a:t>
            </a:r>
            <a:r>
              <a:rPr lang="fr-FR" sz="2800">
                <a:solidFill>
                  <a:prstClr val="white"/>
                </a:solidFill>
                <a:latin typeface="CS Avva Shenouda" pitchFamily="34" charset="0"/>
              </a:rPr>
              <a:t>`m`P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doxa ci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Je loue le Nom du Seigneur Dieu </a:t>
            </a:r>
          </a:p>
          <a:p>
            <a:pPr algn="ctr"/>
            <a:r>
              <a:rPr lang="fr-FR" sz="2800" b="1" dirty="0">
                <a:solidFill>
                  <a:prstClr val="white"/>
                </a:solidFill>
                <a:latin typeface="Book Antiqua" pitchFamily="18" charset="0"/>
              </a:rPr>
              <a:t>Tant que je vis et à jamais</a:t>
            </a:r>
          </a:p>
          <a:p>
            <a:pPr algn="ctr"/>
            <a:r>
              <a:rPr lang="fr-FR" sz="2800" b="1" dirty="0">
                <a:solidFill>
                  <a:prstClr val="white"/>
                </a:solidFill>
                <a:latin typeface="Book Antiqua" pitchFamily="18" charset="0"/>
              </a:rPr>
              <a:t>Car gloire est due à notre Dieu </a:t>
            </a:r>
          </a:p>
          <a:p>
            <a:pPr algn="ctr"/>
            <a:r>
              <a:rPr lang="fr-FR" sz="2800" b="1" dirty="0">
                <a:solidFill>
                  <a:prstClr val="white"/>
                </a:solidFill>
                <a:latin typeface="Book Antiqua" pitchFamily="18" charset="0"/>
              </a:rPr>
              <a:t>A Toi la gloire ô notre Dieu.</a:t>
            </a:r>
          </a:p>
        </p:txBody>
      </p:sp>
      <p:sp>
        <p:nvSpPr>
          <p:cNvPr id="2" name="ZoneTexte 1">
            <a:extLst>
              <a:ext uri="{FF2B5EF4-FFF2-40B4-BE49-F238E27FC236}">
                <a16:creationId xmlns:a16="http://schemas.microsoft.com/office/drawing/2014/main" id="{09B19C56-BD10-14D8-A6E8-1E02E4E91C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052ACFA-76AC-306B-2D37-9508F2BD79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3471615"/>
      </p:ext>
    </p:extLst>
  </p:cSld>
  <p:clrMapOvr>
    <a:masterClrMapping/>
  </p:clrMapOvr>
</p:sld>
</file>

<file path=ppt/slides/slide1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6" name="Rectangle 5"/>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7" name="Rectangle 6"/>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1" name="Rectangle 10">
            <a:hlinkClick r:id="rId2" action="ppaction://hlinksldjump"/>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6" name="Rectangle 15">
            <a:hlinkClick r:id="rId3" action="ppaction://hlinksldjump"/>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7" name="Rectangle 16">
            <a:hlinkClick r:id="rId4" action="ppaction://hlinksldjump"/>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8" name="Rectangle 17">
            <a:hlinkClick r:id="rId5" action="ppaction://hlinksldjump"/>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2" name="ZoneTexte 1">
            <a:extLst>
              <a:ext uri="{FF2B5EF4-FFF2-40B4-BE49-F238E27FC236}">
                <a16:creationId xmlns:a16="http://schemas.microsoft.com/office/drawing/2014/main" id="{EF318F9E-CA71-6DF3-280B-6BC255E5FF8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6" action="ppaction://hlinksldjump"/>
            <a:extLst>
              <a:ext uri="{FF2B5EF4-FFF2-40B4-BE49-F238E27FC236}">
                <a16:creationId xmlns:a16="http://schemas.microsoft.com/office/drawing/2014/main" id="{1D1EC754-D0A5-BDC4-FFDF-FD67319F06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8" name="Rectangle 7">
            <a:extLst>
              <a:ext uri="{FF2B5EF4-FFF2-40B4-BE49-F238E27FC236}">
                <a16:creationId xmlns:a16="http://schemas.microsoft.com/office/drawing/2014/main" id="{602CA558-F891-3579-FDDD-A716E66BD402}"/>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9" name="Rectangle 8">
            <a:extLst>
              <a:ext uri="{FF2B5EF4-FFF2-40B4-BE49-F238E27FC236}">
                <a16:creationId xmlns:a16="http://schemas.microsoft.com/office/drawing/2014/main" id="{648695B9-9878-BF00-9D1A-D27881E16B34}"/>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0" name="Rectangle 9">
            <a:hlinkClick r:id="rId7" action="ppaction://hlinksldjump"/>
            <a:extLst>
              <a:ext uri="{FF2B5EF4-FFF2-40B4-BE49-F238E27FC236}">
                <a16:creationId xmlns:a16="http://schemas.microsoft.com/office/drawing/2014/main" id="{57568DF6-4264-A5CA-6759-A7F3D427E278}"/>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2" name="Rectangle 11">
            <a:hlinkClick r:id="rId8" action="ppaction://hlinksldjump"/>
            <a:extLst>
              <a:ext uri="{FF2B5EF4-FFF2-40B4-BE49-F238E27FC236}">
                <a16:creationId xmlns:a16="http://schemas.microsoft.com/office/drawing/2014/main" id="{4CCF7011-27AD-E860-77DE-B48475979FBA}"/>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3" name="Rectangle 12">
            <a:hlinkClick r:id="rId9" action="ppaction://hlinksldjump"/>
            <a:extLst>
              <a:ext uri="{FF2B5EF4-FFF2-40B4-BE49-F238E27FC236}">
                <a16:creationId xmlns:a16="http://schemas.microsoft.com/office/drawing/2014/main" id="{167C1D48-0FBE-7F2C-1361-53C4B11A0660}"/>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4" name="Rectangle 13">
            <a:hlinkClick r:id="rId10" action="ppaction://hlinksldjump"/>
            <a:extLst>
              <a:ext uri="{FF2B5EF4-FFF2-40B4-BE49-F238E27FC236}">
                <a16:creationId xmlns:a16="http://schemas.microsoft.com/office/drawing/2014/main" id="{B9456D9B-CE1D-0622-C1BE-A32866CD75B9}"/>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310437687"/>
      </p:ext>
    </p:extLst>
  </p:cSld>
  <p:clrMapOvr>
    <a:masterClrMapping/>
  </p:clrMapOvr>
</p:sld>
</file>

<file path=ppt/slides/slide12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A3AAA3C-3514-9418-867E-8737F434B72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A503FFDE-88EC-7C7E-7F25-BB74BCFA568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74AA486-FB35-D8AF-4A8D-DAB716A3624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A2D6A70C-956E-B4AD-C0D4-F5ECB03799D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2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1564362"/>
            <a:ext cx="9144000" cy="2400657"/>
          </a:xfrm>
          <a:prstGeom prst="rect">
            <a:avLst/>
          </a:prstGeom>
        </p:spPr>
        <p:txBody>
          <a:bodyPr wrap="square">
            <a:spAutoFit/>
          </a:bodyPr>
          <a:lstStyle/>
          <a:p>
            <a:pPr algn="ctr"/>
            <a:r>
              <a:rPr lang="fr-FR" sz="3750" b="1" dirty="0">
                <a:solidFill>
                  <a:prstClr val="white"/>
                </a:solidFill>
                <a:latin typeface="Book Antiqua" pitchFamily="18" charset="0"/>
              </a:rPr>
              <a:t>Fête du Nouvel An Copte (</a:t>
            </a:r>
            <a:r>
              <a:rPr lang="fr-FR" sz="3750" b="1" dirty="0" err="1">
                <a:solidFill>
                  <a:prstClr val="white"/>
                </a:solidFill>
                <a:latin typeface="Book Antiqua" pitchFamily="18" charset="0"/>
              </a:rPr>
              <a:t>Nayrouz</a:t>
            </a:r>
            <a:r>
              <a:rPr lang="fr-FR" sz="3750" b="1" dirty="0">
                <a:solidFill>
                  <a:prstClr val="white"/>
                </a:solidFill>
                <a:latin typeface="Book Antiqua" pitchFamily="18" charset="0"/>
              </a:rPr>
              <a:t>)</a:t>
            </a:r>
          </a:p>
          <a:p>
            <a:pPr algn="ctr"/>
            <a:r>
              <a:rPr lang="ar-AE" sz="3750" b="1" dirty="0">
                <a:solidFill>
                  <a:prstClr val="white"/>
                </a:solidFill>
                <a:latin typeface="Book Antiqua" pitchFamily="18" charset="0"/>
              </a:rPr>
              <a:t>عيد النيروز</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B9A3F4A9-734F-6D23-7C13-75ADFFC9AB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A341776-E83F-47E6-A98F-CF7FC3DDA0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0695704"/>
      </p:ext>
    </p:extLst>
  </p:cSld>
  <p:clrMapOvr>
    <a:masterClrMapping/>
  </p:clrMapOvr>
</p:sld>
</file>

<file path=ppt/slides/slide12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إسجد</a:t>
            </a:r>
            <a:r>
              <a:rPr lang="ar-EG" sz="3300" dirty="0">
                <a:solidFill>
                  <a:prstClr val="white"/>
                </a:solidFill>
              </a:rPr>
              <a:t> لك </a:t>
            </a:r>
            <a:endParaRPr lang="fr-FR" sz="3300" dirty="0">
              <a:solidFill>
                <a:prstClr val="white"/>
              </a:solidFill>
            </a:endParaRPr>
          </a:p>
          <a:p>
            <a:pPr algn="just" rtl="1"/>
            <a:r>
              <a:rPr lang="ar-EG" sz="3300" dirty="0">
                <a:solidFill>
                  <a:prstClr val="white"/>
                </a:solidFill>
              </a:rPr>
              <a:t>يا ربي يسوع المسيح.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}naouwst `mmok</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pa¡ I=y=c P=,=c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Je me prosterne vers Toi </a:t>
            </a:r>
          </a:p>
          <a:p>
            <a:pPr algn="ctr"/>
            <a:r>
              <a:rPr lang="fr-FR" sz="2800" b="1" dirty="0">
                <a:solidFill>
                  <a:prstClr val="white"/>
                </a:solidFill>
                <a:latin typeface="Book Antiqua" pitchFamily="18" charset="0"/>
              </a:rPr>
              <a:t>Mon Seigneur Jésus-Christ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387E655B-A25D-CF7A-3350-B0EF1CB935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6BDD97A-4E48-5097-FE68-4988E97B71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9671403"/>
      </p:ext>
    </p:extLst>
  </p:cSld>
  <p:clrMapOvr>
    <a:masterClrMapping/>
  </p:clrMapOvr>
</p:sld>
</file>

<file path=ppt/slides/slide12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أرشدني </a:t>
            </a:r>
            <a:endParaRPr lang="fr-FR" sz="3300" dirty="0">
              <a:solidFill>
                <a:prstClr val="white"/>
              </a:solidFill>
            </a:endParaRPr>
          </a:p>
          <a:p>
            <a:pPr algn="just" rtl="1"/>
            <a:r>
              <a:rPr lang="ar-EG" sz="3300" dirty="0">
                <a:solidFill>
                  <a:prstClr val="white"/>
                </a:solidFill>
              </a:rPr>
              <a:t>أنا الحقير.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imwit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pi`ela,ictoc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Aussi viens guide-moi</a:t>
            </a:r>
          </a:p>
          <a:p>
            <a:pPr algn="ctr"/>
            <a:r>
              <a:rPr lang="fr-FR" sz="2800" b="1" dirty="0">
                <a:solidFill>
                  <a:prstClr val="white"/>
                </a:solidFill>
                <a:latin typeface="Book Antiqua" pitchFamily="18" charset="0"/>
              </a:rPr>
              <a:t>Le pauvre que je suis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B7F54BF7-7593-D6AA-03EA-553ED7E9707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C0F7F55-B043-66F4-0B81-6EF8D9909B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0655935"/>
      </p:ext>
    </p:extLst>
  </p:cSld>
  <p:clrMapOvr>
    <a:masterClrMapping/>
  </p:clrMapOvr>
</p:sld>
</file>

<file path=ppt/slides/slide12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اطلع علينا </a:t>
            </a:r>
            <a:endParaRPr lang="fr-FR" sz="3300" dirty="0">
              <a:solidFill>
                <a:prstClr val="white"/>
              </a:solidFill>
            </a:endParaRPr>
          </a:p>
          <a:p>
            <a:pPr algn="just" rtl="1"/>
            <a:r>
              <a:rPr lang="ar-EG" sz="3300" dirty="0">
                <a:solidFill>
                  <a:prstClr val="white"/>
                </a:solidFill>
              </a:rPr>
              <a:t>بصلاحك.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tekmet`aga;on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tourne-Toi vers nous </a:t>
            </a:r>
          </a:p>
          <a:p>
            <a:pPr algn="ctr"/>
            <a:r>
              <a:rPr lang="fr-FR" sz="2800" b="1" dirty="0">
                <a:solidFill>
                  <a:prstClr val="white"/>
                </a:solidFill>
                <a:latin typeface="Book Antiqua" pitchFamily="18" charset="0"/>
              </a:rPr>
              <a:t>Dans ta bonté Seigneur</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91CE30E9-0206-061B-98E0-5A9192CF4E6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A816CF0-C974-83FE-4EBA-0F762CF049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69005299"/>
      </p:ext>
    </p:extLst>
  </p:cSld>
  <p:clrMapOvr>
    <a:masterClrMapping/>
  </p:clrMapOvr>
</p:sld>
</file>

<file path=ppt/slides/slide12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هأنذا</a:t>
            </a:r>
            <a:r>
              <a:rPr lang="ar-EG" sz="3300" dirty="0">
                <a:solidFill>
                  <a:prstClr val="white"/>
                </a:solidFill>
              </a:rPr>
              <a:t> انطق </a:t>
            </a:r>
            <a:endParaRPr lang="fr-FR" sz="3300" dirty="0">
              <a:solidFill>
                <a:prstClr val="white"/>
              </a:solidFill>
            </a:endParaRPr>
          </a:p>
          <a:p>
            <a:pPr algn="just" rtl="1"/>
            <a:r>
              <a:rPr lang="ar-EG" sz="3300" dirty="0">
                <a:solidFill>
                  <a:prstClr val="white"/>
                </a:solidFill>
              </a:rPr>
              <a:t>بلساني من أجل مجدك.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Hyppe ]nacaji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e;be pek`wou qen palac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que je déclare </a:t>
            </a:r>
          </a:p>
          <a:p>
            <a:pPr algn="ctr"/>
            <a:r>
              <a:rPr lang="fr-FR" sz="2800" b="1" dirty="0">
                <a:solidFill>
                  <a:prstClr val="white"/>
                </a:solidFill>
                <a:latin typeface="Book Antiqua" pitchFamily="18" charset="0"/>
              </a:rPr>
              <a:t>Ta gloire par ma langue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0C0CDC4D-E8E2-4131-2CF6-CA643CEDFF7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EF3D6CC-D7C9-A080-38B6-92671D6BAD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3187270"/>
      </p:ext>
    </p:extLst>
  </p:cSld>
  <p:clrMapOvr>
    <a:masterClrMapping/>
  </p:clrMapOvr>
</p:sld>
</file>

<file path=ppt/slides/slide12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أقتل افكاري </a:t>
            </a:r>
            <a:endParaRPr lang="fr-FR" sz="3300" dirty="0">
              <a:solidFill>
                <a:prstClr val="white"/>
              </a:solidFill>
            </a:endParaRPr>
          </a:p>
          <a:p>
            <a:pPr algn="just" rtl="1"/>
            <a:r>
              <a:rPr lang="ar-EG" sz="3300" dirty="0">
                <a:solidFill>
                  <a:prstClr val="white"/>
                </a:solidFill>
              </a:rPr>
              <a:t>المملوءة شراً.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Qwteb `nnameu`i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e;meh `nkakwc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Supprime mes pensées </a:t>
            </a:r>
          </a:p>
          <a:p>
            <a:pPr algn="ctr"/>
            <a:r>
              <a:rPr lang="fr-FR" sz="2800" b="1" dirty="0">
                <a:solidFill>
                  <a:prstClr val="white"/>
                </a:solidFill>
                <a:latin typeface="Book Antiqua" pitchFamily="18" charset="0"/>
              </a:rPr>
              <a:t>Pensées remplies de mal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049E6408-377E-7AF9-9224-005D3FE9491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EBC37DC-8F6A-DF98-1166-82877D7E0C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6181657"/>
      </p:ext>
    </p:extLst>
  </p:cSld>
  <p:clrMapOvr>
    <a:masterClrMapping/>
  </p:clrMapOvr>
</p:sld>
</file>

<file path=ppt/slides/slide12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تليق بك البركة </a:t>
            </a:r>
            <a:endParaRPr lang="fr-FR" sz="3300" dirty="0">
              <a:solidFill>
                <a:prstClr val="white"/>
              </a:solidFill>
            </a:endParaRPr>
          </a:p>
          <a:p>
            <a:pPr algn="just" rtl="1"/>
            <a:r>
              <a:rPr lang="ar-EG" sz="3300" dirty="0">
                <a:solidFill>
                  <a:prstClr val="white"/>
                </a:solidFill>
              </a:rPr>
              <a:t>والمجد والتسبيح.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95536" y="249492"/>
            <a:ext cx="4500500" cy="1384995"/>
          </a:xfrm>
          <a:prstGeom prst="rect">
            <a:avLst/>
          </a:prstGeom>
        </p:spPr>
        <p:txBody>
          <a:bodyPr wrap="square">
            <a:spAutoFit/>
          </a:bodyPr>
          <a:lstStyle/>
          <a:p>
            <a:pPr algn="just"/>
            <a:r>
              <a:rPr lang="pt-BR" sz="2800" dirty="0">
                <a:solidFill>
                  <a:prstClr val="white"/>
                </a:solidFill>
                <a:latin typeface="CS Avva Shenouda" pitchFamily="34" charset="0"/>
              </a:rPr>
              <a:t>F`em`psa `</a:t>
            </a:r>
            <a:r>
              <a:rPr lang="pt-BR" sz="2800">
                <a:solidFill>
                  <a:prstClr val="white"/>
                </a:solidFill>
                <a:latin typeface="CS Avva Shenouda" pitchFamily="34" charset="0"/>
              </a:rPr>
              <a:t>nje pi`cmou </a:t>
            </a:r>
            <a:r>
              <a:rPr lang="pt-BR" sz="2800" dirty="0">
                <a:solidFill>
                  <a:prstClr val="white"/>
                </a:solidFill>
                <a:latin typeface="CS Avva Shenouda" pitchFamily="34" charset="0"/>
              </a:rPr>
              <a:t>@ nem pi`wou nem pihwc @ pi`wou nak =a=l @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Bénédiction, louanges</a:t>
            </a:r>
          </a:p>
          <a:p>
            <a:pPr algn="ctr"/>
            <a:r>
              <a:rPr lang="fr-FR" sz="2800" b="1" dirty="0">
                <a:solidFill>
                  <a:prstClr val="white"/>
                </a:solidFill>
                <a:latin typeface="Book Antiqua" pitchFamily="18" charset="0"/>
              </a:rPr>
              <a:t>Et gloire Te conviennent</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7CDCA1AE-DBDC-3F08-E0DD-67611C284EA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D6F67BE-6E32-CC65-C8EE-7E385BFE68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6715496"/>
      </p:ext>
    </p:extLst>
  </p:cSld>
  <p:clrMapOvr>
    <a:masterClrMapping/>
  </p:clrMapOvr>
</p:sld>
</file>

<file path=ppt/slides/slide12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كن لي معزياً </a:t>
            </a:r>
            <a:endParaRPr lang="fr-FR" sz="3300" dirty="0">
              <a:solidFill>
                <a:prstClr val="white"/>
              </a:solidFill>
            </a:endParaRPr>
          </a:p>
          <a:p>
            <a:pPr algn="just" rtl="1"/>
            <a:r>
              <a:rPr lang="ar-EG" sz="3300" dirty="0">
                <a:solidFill>
                  <a:prstClr val="white"/>
                </a:solidFill>
              </a:rPr>
              <a:t>في حواسي.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nalogicmoc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sois mon réconfort</a:t>
            </a:r>
          </a:p>
          <a:p>
            <a:pPr algn="ctr"/>
            <a:r>
              <a:rPr lang="fr-FR" sz="2800" b="1" dirty="0">
                <a:solidFill>
                  <a:prstClr val="white"/>
                </a:solidFill>
                <a:latin typeface="Book Antiqua" pitchFamily="18" charset="0"/>
              </a:rPr>
              <a:t>Qui comble tous mes sens</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DA58FC9F-6251-7D33-A11D-CEF4614247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4B1DBD3-3F27-AEAD-1333-167191BF17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7825324"/>
      </p:ext>
    </p:extLst>
  </p:cSld>
  <p:clrMapOvr>
    <a:masterClrMapping/>
  </p:clrMapOvr>
</p:sld>
</file>

<file path=ppt/slides/slide12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إنزع</a:t>
            </a:r>
            <a:r>
              <a:rPr lang="ar-EG" sz="3300" dirty="0">
                <a:solidFill>
                  <a:prstClr val="white"/>
                </a:solidFill>
              </a:rPr>
              <a:t> عنا </a:t>
            </a:r>
            <a:endParaRPr lang="fr-FR" sz="3300" dirty="0">
              <a:solidFill>
                <a:prstClr val="white"/>
              </a:solidFill>
            </a:endParaRPr>
          </a:p>
          <a:p>
            <a:pPr algn="just" rtl="1"/>
            <a:r>
              <a:rPr lang="ar-EG" sz="3300" dirty="0">
                <a:solidFill>
                  <a:prstClr val="white"/>
                </a:solidFill>
              </a:rPr>
              <a:t>آلام الخطايا.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Viens écarter de nous</a:t>
            </a:r>
          </a:p>
          <a:p>
            <a:pPr algn="ctr"/>
            <a:r>
              <a:rPr lang="fr-FR" sz="2800" b="1" dirty="0">
                <a:solidFill>
                  <a:prstClr val="white"/>
                </a:solidFill>
                <a:latin typeface="Book Antiqua" pitchFamily="18" charset="0"/>
              </a:rPr>
              <a:t>Souffrances du péché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1956C4C8-2E6E-9524-DFF5-9498E64579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6ED727D-03A3-3FA9-5F3C-0D14D9FB80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0568474"/>
      </p:ext>
    </p:extLst>
  </p:cSld>
  <p:clrMapOvr>
    <a:masterClrMapping/>
  </p:clrMapOvr>
</p:sld>
</file>

<file path=ppt/slides/slide12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زينة أرواحنا </a:t>
            </a:r>
            <a:endParaRPr lang="fr-FR" sz="3300" dirty="0">
              <a:solidFill>
                <a:prstClr val="white"/>
              </a:solidFill>
            </a:endParaRPr>
          </a:p>
          <a:p>
            <a:pPr algn="just" rtl="1"/>
            <a:r>
              <a:rPr lang="ar-EG" sz="3300" dirty="0">
                <a:solidFill>
                  <a:prstClr val="white"/>
                </a:solidFill>
              </a:rPr>
              <a:t>وفرح لساننا.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olcel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a:t>
            </a:r>
            <a:r>
              <a:rPr lang="fr-FR" sz="2800" dirty="0">
                <a:solidFill>
                  <a:prstClr val="white"/>
                </a:solidFill>
                <a:latin typeface="CS Avva Shenouda" pitchFamily="34" charset="0"/>
              </a:rPr>
              <a:t>=p=n=a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perouot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mpenlac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Parure de nos esprits </a:t>
            </a:r>
          </a:p>
          <a:p>
            <a:pPr algn="ctr"/>
            <a:r>
              <a:rPr lang="fr-FR" sz="2800" b="1" dirty="0">
                <a:solidFill>
                  <a:prstClr val="white"/>
                </a:solidFill>
                <a:latin typeface="Book Antiqua" pitchFamily="18" charset="0"/>
              </a:rPr>
              <a:t>Et joie de notre langue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FCE0216E-8C5A-3DC0-6011-27D0DDEB74E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77B82CC-4FFF-9825-2319-E88D5C37A5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4076623"/>
      </p:ext>
    </p:extLst>
  </p:cSld>
  <p:clrMapOvr>
    <a:masterClrMapping/>
  </p:clrMapOvr>
</p:sld>
</file>

<file path=ppt/slides/slide12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r>
              <a:rPr lang="ar-EG" sz="3300" dirty="0" err="1">
                <a:solidFill>
                  <a:prstClr val="white"/>
                </a:solidFill>
              </a:rPr>
              <a:t>قدوس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روحك الكلي القدس.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Pek`Pneuma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mpan`agiac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Saint </a:t>
            </a:r>
            <a:r>
              <a:rPr lang="fr-FR" sz="2800" b="1" dirty="0" err="1">
                <a:solidFill>
                  <a:prstClr val="white"/>
                </a:solidFill>
                <a:latin typeface="Book Antiqua" pitchFamily="18" charset="0"/>
              </a:rPr>
              <a:t>Saint</a:t>
            </a:r>
            <a:r>
              <a:rPr lang="fr-FR" sz="2800" b="1" dirty="0">
                <a:solidFill>
                  <a:prstClr val="white"/>
                </a:solidFill>
                <a:latin typeface="Book Antiqua" pitchFamily="18" charset="0"/>
              </a:rPr>
              <a:t> et encore Saint </a:t>
            </a:r>
          </a:p>
          <a:p>
            <a:pPr algn="ctr"/>
            <a:r>
              <a:rPr lang="fr-FR" sz="2800" b="1" dirty="0">
                <a:solidFill>
                  <a:prstClr val="white"/>
                </a:solidFill>
                <a:latin typeface="Book Antiqua" pitchFamily="18" charset="0"/>
              </a:rPr>
              <a:t>Est Ton Esprit tout Saint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D30F236B-95F4-D0F6-6225-BC8F23B307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548C3A2-B044-2779-6B12-C94A002EF3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7360750"/>
      </p:ext>
    </p:extLst>
  </p:cSld>
  <p:clrMapOvr>
    <a:masterClrMapping/>
  </p:clrMapOvr>
</p:sld>
</file>

<file path=ppt/slides/slide12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الله </a:t>
            </a:r>
            <a:endParaRPr lang="fr-FR" sz="3300" dirty="0">
              <a:solidFill>
                <a:prstClr val="white"/>
              </a:solidFill>
            </a:endParaRPr>
          </a:p>
          <a:p>
            <a:pPr algn="just" rtl="1"/>
            <a:r>
              <a:rPr lang="ar-EG" sz="3300" dirty="0" err="1">
                <a:solidFill>
                  <a:prstClr val="white"/>
                </a:solidFill>
              </a:rPr>
              <a:t>المتحنن</a:t>
            </a:r>
            <a:r>
              <a:rPr lang="ar-EG" sz="3300" dirty="0">
                <a:solidFill>
                  <a:prstClr val="white"/>
                </a:solidFill>
              </a:rPr>
              <a:t> والصالح.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3"/>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`V] pina`yt</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ouoh </a:t>
            </a:r>
            <a:r>
              <a:rPr lang="pl-PL" sz="2800">
                <a:solidFill>
                  <a:prstClr val="white"/>
                </a:solidFill>
                <a:latin typeface="CS Avva Shenouda" pitchFamily="34" charset="0"/>
              </a:rPr>
              <a:t>`n`aga</a:t>
            </a:r>
            <a:r>
              <a:rPr lang="pl-PL" sz="2800" dirty="0">
                <a:solidFill>
                  <a:prstClr val="white"/>
                </a:solidFill>
                <a:latin typeface="CS Avva Shenouda" pitchFamily="34" charset="0"/>
              </a:rPr>
              <a:t>;oc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Dieu miséricordieux </a:t>
            </a:r>
          </a:p>
          <a:p>
            <a:pPr algn="ctr"/>
            <a:r>
              <a:rPr lang="fr-FR" sz="2800" b="1" dirty="0">
                <a:solidFill>
                  <a:prstClr val="white"/>
                </a:solidFill>
                <a:latin typeface="Book Antiqua" pitchFamily="18" charset="0"/>
              </a:rPr>
              <a:t>Ô Toi qui es Très Bon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0D1064C5-F460-466F-2A9C-9DCF56DAE7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3730727-869E-BE15-13DD-580F06DE52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7246525"/>
      </p:ext>
    </p:extLst>
  </p:cSld>
  <p:clrMapOvr>
    <a:masterClrMapping/>
  </p:clrMapOvr>
</p:sld>
</file>

<file path=ppt/slides/slide12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أجل رحمتك </a:t>
            </a:r>
            <a:endParaRPr lang="fr-FR" sz="3300" dirty="0">
              <a:solidFill>
                <a:prstClr val="white"/>
              </a:solidFill>
            </a:endParaRPr>
          </a:p>
          <a:p>
            <a:pPr algn="just" rtl="1"/>
            <a:r>
              <a:rPr lang="ar-EG" sz="3300" dirty="0">
                <a:solidFill>
                  <a:prstClr val="white"/>
                </a:solidFill>
              </a:rPr>
              <a:t>يا إله خلاصي.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`Uper `mpeknai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`V] `nte paoujai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Par Ta miséricorde </a:t>
            </a:r>
          </a:p>
          <a:p>
            <a:pPr algn="ctr"/>
            <a:r>
              <a:rPr lang="fr-FR" sz="2800" b="1" dirty="0">
                <a:solidFill>
                  <a:prstClr val="white"/>
                </a:solidFill>
                <a:latin typeface="Book Antiqua" pitchFamily="18" charset="0"/>
              </a:rPr>
              <a:t>Ô Dieu de mon salut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1A3AFE26-5AAD-C6A1-C8A0-4D8B2C3702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33AA52C-829D-D543-9F13-9577B940B0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0847367"/>
      </p:ext>
    </p:extLst>
  </p:cSld>
  <p:clrMapOvr>
    <a:masterClrMapping/>
  </p:clrMapOvr>
</p:sld>
</file>

<file path=ppt/slides/slide12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أجعلنا مستحقين </a:t>
            </a:r>
            <a:endParaRPr lang="fr-FR" sz="3300" dirty="0">
              <a:solidFill>
                <a:prstClr val="white"/>
              </a:solidFill>
            </a:endParaRPr>
          </a:p>
          <a:p>
            <a:pPr algn="just" rtl="1"/>
            <a:r>
              <a:rPr lang="ar-EG" sz="3300" dirty="0">
                <a:solidFill>
                  <a:prstClr val="white"/>
                </a:solidFill>
              </a:rPr>
              <a:t>ملكوتك يا سيدنا.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Tekmetouro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Fais que nous méritons</a:t>
            </a:r>
          </a:p>
          <a:p>
            <a:pPr algn="ctr"/>
            <a:r>
              <a:rPr lang="fr-FR" sz="2800" b="1" dirty="0">
                <a:solidFill>
                  <a:prstClr val="white"/>
                </a:solidFill>
                <a:latin typeface="Book Antiqua" pitchFamily="18" charset="0"/>
              </a:rPr>
              <a:t>Ô Maître, Ton royaume</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10772FF8-7147-705C-CD7A-72876718BD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ED64CD8-5107-E612-4E36-AD1B49E901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50481717"/>
      </p:ext>
    </p:extLst>
  </p:cSld>
  <p:clrMapOvr>
    <a:masterClrMapping/>
  </p:clrMapOvr>
</p:sld>
</file>

<file path=ppt/slides/slide12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ملكنا المسيح </a:t>
            </a:r>
            <a:endParaRPr lang="fr-FR" sz="3300" dirty="0">
              <a:solidFill>
                <a:prstClr val="white"/>
              </a:solidFill>
            </a:endParaRPr>
          </a:p>
          <a:p>
            <a:pPr algn="just" rtl="1"/>
            <a:r>
              <a:rPr lang="ar-EG" sz="3300" dirty="0">
                <a:solidFill>
                  <a:prstClr val="white"/>
                </a:solidFill>
              </a:rPr>
              <a:t>اسمع صلاتنا.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95536" y="249492"/>
            <a:ext cx="4500500" cy="1384995"/>
          </a:xfrm>
          <a:prstGeom prst="rect">
            <a:avLst/>
          </a:prstGeom>
        </p:spPr>
        <p:txBody>
          <a:bodyPr wrap="square">
            <a:spAutoFit/>
          </a:bodyPr>
          <a:lstStyle/>
          <a:p>
            <a:pPr algn="just"/>
            <a:r>
              <a:rPr lang="pl-PL" sz="2800" dirty="0">
                <a:solidFill>
                  <a:prstClr val="white"/>
                </a:solidFill>
                <a:latin typeface="CS Avva Shenouda" pitchFamily="34" charset="0"/>
              </a:rPr>
              <a:t>Cwtem `epen`slyl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penouro P=,=c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Ô Christ ô notre Roi </a:t>
            </a:r>
          </a:p>
          <a:p>
            <a:pPr algn="ctr"/>
            <a:r>
              <a:rPr lang="fr-FR" sz="2800" b="1" dirty="0">
                <a:solidFill>
                  <a:prstClr val="white"/>
                </a:solidFill>
                <a:latin typeface="Book Antiqua" pitchFamily="18" charset="0"/>
              </a:rPr>
              <a:t>Entends notre prière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8775DF38-45F5-B407-CD5E-29FFB2D0AA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0F3CD08-0ACB-6FDA-5AD0-7558148218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610573"/>
      </p:ext>
    </p:extLst>
  </p:cSld>
  <p:clrMapOvr>
    <a:masterClrMapping/>
  </p:clrMapOvr>
</p:sld>
</file>

<file path=ppt/slides/slide12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احرسنا يا رب </a:t>
            </a:r>
            <a:endParaRPr lang="fr-FR" sz="3300" dirty="0">
              <a:solidFill>
                <a:prstClr val="white"/>
              </a:solidFill>
            </a:endParaRPr>
          </a:p>
          <a:p>
            <a:pPr algn="just" rtl="1"/>
            <a:r>
              <a:rPr lang="ar-EG" sz="3300" dirty="0">
                <a:solidFill>
                  <a:prstClr val="white"/>
                </a:solidFill>
              </a:rPr>
              <a:t>من إبليس.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`P¡ @</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pidiaboloc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Protège-nous Seigneur </a:t>
            </a:r>
          </a:p>
          <a:p>
            <a:pPr algn="ctr"/>
            <a:r>
              <a:rPr lang="fr-FR" sz="2800" b="1" dirty="0">
                <a:solidFill>
                  <a:prstClr val="white"/>
                </a:solidFill>
                <a:latin typeface="Book Antiqua" pitchFamily="18" charset="0"/>
              </a:rPr>
              <a:t>Protège-nous du Diable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0CCAAEAD-FFBE-34E7-C1C3-6EAD62DA9A7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7804AFD-2ECD-4978-598E-5242B39EB1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6753807"/>
      </p:ext>
    </p:extLst>
  </p:cSld>
  <p:clrMapOvr>
    <a:masterClrMapping/>
  </p:clrMapOvr>
</p:sld>
</file>

<file path=ppt/slides/slide12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إسمك</a:t>
            </a:r>
            <a:r>
              <a:rPr lang="ar-EG" sz="3300" dirty="0">
                <a:solidFill>
                  <a:prstClr val="white"/>
                </a:solidFill>
              </a:rPr>
              <a:t> مبارك </a:t>
            </a:r>
            <a:endParaRPr lang="fr-FR" sz="3300" dirty="0">
              <a:solidFill>
                <a:prstClr val="white"/>
              </a:solidFill>
            </a:endParaRPr>
          </a:p>
          <a:p>
            <a:pPr algn="just" rtl="1"/>
            <a:r>
              <a:rPr lang="ar-EG" sz="3300" dirty="0">
                <a:solidFill>
                  <a:prstClr val="white"/>
                </a:solidFill>
              </a:rPr>
              <a:t>في أفواه المؤمنين.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Ton Nom toujours béni </a:t>
            </a:r>
          </a:p>
          <a:p>
            <a:pPr algn="ctr"/>
            <a:r>
              <a:rPr lang="fr-FR" sz="2800" b="1" dirty="0">
                <a:solidFill>
                  <a:prstClr val="white"/>
                </a:solidFill>
                <a:latin typeface="Book Antiqua" pitchFamily="18" charset="0"/>
              </a:rPr>
              <a:t>Des bouches des croyants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F43BA969-9522-FA70-7D10-7B0955D1D00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2395DD3-E003-A03A-084D-59E969FBD2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5629770"/>
      </p:ext>
    </p:extLst>
  </p:cSld>
  <p:clrMapOvr>
    <a:masterClrMapping/>
  </p:clrMapOvr>
</p:sld>
</file>

<file path=ppt/slides/slide1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المجد </a:t>
            </a:r>
            <a:r>
              <a:rPr lang="ar-EG" sz="3300" dirty="0" err="1">
                <a:solidFill>
                  <a:prstClr val="white"/>
                </a:solidFill>
              </a:rPr>
              <a:t>للاهوتك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غير الموصوف.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Ou`wou `ntekme;nou]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]atcaji `mmoc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Gloire à Ta divinité </a:t>
            </a:r>
          </a:p>
          <a:p>
            <a:pPr algn="ctr"/>
            <a:r>
              <a:rPr lang="fr-FR" sz="2800" b="1" dirty="0">
                <a:solidFill>
                  <a:prstClr val="white"/>
                </a:solidFill>
                <a:latin typeface="Book Antiqua" pitchFamily="18" charset="0"/>
              </a:rPr>
              <a:t>Qui est indescriptible</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5C3C6963-4FE5-DDA8-529A-942D58CBD54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4812C93-FA17-F2F8-E477-8B5DB81862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4450176"/>
      </p:ext>
    </p:extLst>
  </p:cSld>
  <p:clrMapOvr>
    <a:masterClrMapping/>
  </p:clrMapOvr>
</p:sld>
</file>

<file path=ppt/slides/slide12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أنت يا رب </a:t>
            </a:r>
            <a:endParaRPr lang="fr-FR" sz="3300" dirty="0">
              <a:solidFill>
                <a:prstClr val="white"/>
              </a:solidFill>
            </a:endParaRPr>
          </a:p>
          <a:p>
            <a:pPr algn="just" rtl="1"/>
            <a:r>
              <a:rPr lang="ar-EG" sz="3300" dirty="0">
                <a:solidFill>
                  <a:prstClr val="white"/>
                </a:solidFill>
              </a:rPr>
              <a:t>تعرف ضعفي.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a:solidFill>
                  <a:prstClr val="white"/>
                </a:solidFill>
                <a:latin typeface="CS Avva Shenouda" pitchFamily="34" charset="0"/>
              </a:rPr>
              <a:t>Xwoun `N</a:t>
            </a:r>
            <a:r>
              <a:rPr lang="pl-PL" sz="2800" dirty="0">
                <a:solidFill>
                  <a:prstClr val="white"/>
                </a:solidFill>
                <a:latin typeface="CS Avva Shenouda" pitchFamily="34" charset="0"/>
              </a:rPr>
              <a:t>;</a:t>
            </a:r>
            <a:r>
              <a:rPr lang="pl-PL" sz="2800">
                <a:solidFill>
                  <a:prstClr val="white"/>
                </a:solidFill>
                <a:latin typeface="CS Avva Shenouda" pitchFamily="34" charset="0"/>
              </a:rPr>
              <a:t>ok `P</a:t>
            </a:r>
            <a:r>
              <a:rPr lang="pl-PL" sz="2800" dirty="0">
                <a:solidFill>
                  <a:prstClr val="white"/>
                </a:solidFill>
                <a:latin typeface="CS Avva Shenouda" pitchFamily="34" charset="0"/>
              </a:rPr>
              <a:t>¡</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`ntamet`ac;enyc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aussi Toi Seigneur </a:t>
            </a:r>
          </a:p>
          <a:p>
            <a:pPr algn="ctr"/>
            <a:r>
              <a:rPr lang="fr-FR" sz="2800" b="1" dirty="0">
                <a:solidFill>
                  <a:prstClr val="white"/>
                </a:solidFill>
                <a:latin typeface="Book Antiqua" pitchFamily="18" charset="0"/>
              </a:rPr>
              <a:t>Tu connais ma faiblesse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EBD8ACFA-060B-ADF5-F39D-879E9D2413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A9B2161-832C-0F68-A0AA-FC8EB84386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1034742"/>
      </p:ext>
    </p:extLst>
  </p:cSld>
  <p:clrMapOvr>
    <a:masterClrMapping/>
  </p:clrMapOvr>
</p:sld>
</file>

<file path=ppt/slides/slide12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إرحمني</a:t>
            </a:r>
            <a:r>
              <a:rPr lang="ar-EG" sz="3300" dirty="0">
                <a:solidFill>
                  <a:prstClr val="white"/>
                </a:solidFill>
              </a:rPr>
              <a:t> برحمتك </a:t>
            </a:r>
            <a:endParaRPr lang="fr-FR" sz="3300" dirty="0">
              <a:solidFill>
                <a:prstClr val="white"/>
              </a:solidFill>
            </a:endParaRPr>
          </a:p>
          <a:p>
            <a:pPr algn="just" rtl="1"/>
            <a:r>
              <a:rPr lang="ar-EG" sz="3300" dirty="0">
                <a:solidFill>
                  <a:prstClr val="white"/>
                </a:solidFill>
              </a:rPr>
              <a:t>أيها الخالق.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Nai nyi qen peknai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`w pidymiourgoc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Dans Ta miséricorde </a:t>
            </a:r>
          </a:p>
          <a:p>
            <a:pPr algn="ctr"/>
            <a:r>
              <a:rPr lang="fr-FR" sz="2800" b="1" dirty="0">
                <a:solidFill>
                  <a:prstClr val="white"/>
                </a:solidFill>
                <a:latin typeface="Book Antiqua" pitchFamily="18" charset="0"/>
              </a:rPr>
              <a:t>Ô Créateur, pitié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DECD8DB1-FD54-3230-4997-A403FC2E30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E33899B-64BC-96D7-9D14-FF7068B15D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8638022"/>
      </p:ext>
    </p:extLst>
  </p:cSld>
  <p:clrMapOvr>
    <a:masterClrMapping/>
  </p:clrMapOvr>
</p:sld>
</file>

<file path=ppt/slides/slide12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لا تدخلنا نحن </a:t>
            </a:r>
            <a:endParaRPr lang="fr-FR" sz="3300" dirty="0">
              <a:solidFill>
                <a:prstClr val="white"/>
              </a:solidFill>
            </a:endParaRPr>
          </a:p>
          <a:p>
            <a:pPr algn="just" rtl="1"/>
            <a:r>
              <a:rPr lang="ar-EG" sz="3300" dirty="0">
                <a:solidFill>
                  <a:prstClr val="white"/>
                </a:solidFill>
              </a:rPr>
              <a:t>في تجربة.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Mperenten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epiracmoc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ne nous induis pas </a:t>
            </a:r>
          </a:p>
          <a:p>
            <a:pPr algn="ctr"/>
            <a:r>
              <a:rPr lang="fr-FR" sz="2800" b="1" dirty="0">
                <a:solidFill>
                  <a:prstClr val="white"/>
                </a:solidFill>
                <a:latin typeface="Book Antiqua" pitchFamily="18" charset="0"/>
              </a:rPr>
              <a:t>En tentation, Seigneur</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9FFAC920-03B3-D74A-EC9E-F0ED8E9DBF0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DA0BF1A-2D6B-52F3-1E85-577BEB84D1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7234760"/>
      </p:ext>
    </p:extLst>
  </p:cSld>
  <p:clrMapOvr>
    <a:masterClrMapping/>
  </p:clrMapOvr>
</p:sld>
</file>

<file path=ppt/slides/slide12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الألسن </a:t>
            </a:r>
            <a:endParaRPr lang="fr-FR" sz="3300" dirty="0">
              <a:solidFill>
                <a:prstClr val="white"/>
              </a:solidFill>
            </a:endParaRPr>
          </a:p>
          <a:p>
            <a:pPr algn="just" rtl="1"/>
            <a:r>
              <a:rPr lang="ar-EG" sz="3300" dirty="0">
                <a:solidFill>
                  <a:prstClr val="white"/>
                </a:solidFill>
              </a:rPr>
              <a:t>بالحقيقة تسبح اسمك.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Lac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epekran</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=a=l @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toute langue loue</a:t>
            </a:r>
          </a:p>
          <a:p>
            <a:pPr algn="ctr"/>
            <a:r>
              <a:rPr lang="fr-FR" sz="2800" b="1" dirty="0">
                <a:solidFill>
                  <a:prstClr val="white"/>
                </a:solidFill>
                <a:latin typeface="Book Antiqua" pitchFamily="18" charset="0"/>
              </a:rPr>
              <a:t>Ton Nom en vérité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E61630D9-8591-3BEF-9DB1-9F69A4857E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74E5173-1D38-C13A-6A4E-5F0717E36A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3628622"/>
      </p:ext>
    </p:extLst>
  </p:cSld>
  <p:clrMapOvr>
    <a:masterClrMapping/>
  </p:clrMapOvr>
</p:sld>
</file>

<file path=ppt/slides/slide12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أدركني سريعاً </a:t>
            </a:r>
            <a:endParaRPr lang="fr-FR" sz="3300" dirty="0">
              <a:solidFill>
                <a:prstClr val="white"/>
              </a:solidFill>
            </a:endParaRPr>
          </a:p>
          <a:p>
            <a:pPr algn="just" rtl="1"/>
            <a:r>
              <a:rPr lang="ar-EG" sz="3300" dirty="0">
                <a:solidFill>
                  <a:prstClr val="white"/>
                </a:solidFill>
              </a:rPr>
              <a:t>بمعونتك.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Kata tekbo`y;ia</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tahoi qen ouiyc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fais-moi parvenir</a:t>
            </a:r>
          </a:p>
          <a:p>
            <a:pPr algn="ctr"/>
            <a:r>
              <a:rPr lang="fr-FR" sz="2800" b="1" dirty="0">
                <a:solidFill>
                  <a:prstClr val="white"/>
                </a:solidFill>
                <a:latin typeface="Book Antiqua" pitchFamily="18" charset="0"/>
              </a:rPr>
              <a:t> Ton aide rapidement</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0321BF79-A690-B5A4-A4D2-AACB401DAF2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3EC924C-2BB5-47EC-24FE-376811265D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6160240"/>
      </p:ext>
    </p:extLst>
  </p:cSld>
  <p:clrMapOvr>
    <a:masterClrMapping/>
  </p:clrMapOvr>
</p:sld>
</file>

<file path=ppt/slides/slide12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يسوع هو رجائي </a:t>
            </a:r>
            <a:endParaRPr lang="fr-FR" sz="3300" dirty="0">
              <a:solidFill>
                <a:prstClr val="white"/>
              </a:solidFill>
            </a:endParaRPr>
          </a:p>
          <a:p>
            <a:pPr algn="just" rtl="1"/>
            <a:r>
              <a:rPr lang="ar-EG" sz="3300" dirty="0">
                <a:solidFill>
                  <a:prstClr val="white"/>
                </a:solidFill>
              </a:rPr>
              <a:t>يسوع هو معيني.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95536" y="249492"/>
            <a:ext cx="4500500"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I=y=c pe tahelpic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I=y=c pe paboy;oc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Jésus est mon espoir </a:t>
            </a:r>
          </a:p>
          <a:p>
            <a:pPr algn="ctr"/>
            <a:r>
              <a:rPr lang="fr-FR" sz="2800" b="1" dirty="0">
                <a:solidFill>
                  <a:prstClr val="white"/>
                </a:solidFill>
                <a:latin typeface="Book Antiqua" pitchFamily="18" charset="0"/>
              </a:rPr>
              <a:t>Jésus est mon secours</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98AACE6D-4C47-5995-46B4-76C1B54D943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23B461B-3C60-0C3D-A145-F5C25EFF85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6347020"/>
      </p:ext>
    </p:extLst>
  </p:cSld>
  <p:clrMapOvr>
    <a:masterClrMapping/>
  </p:clrMapOvr>
</p:sld>
</file>

<file path=ppt/slides/slide13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لك العزة </a:t>
            </a:r>
            <a:endParaRPr lang="fr-FR" sz="3300" dirty="0">
              <a:solidFill>
                <a:prstClr val="white"/>
              </a:solidFill>
            </a:endParaRPr>
          </a:p>
          <a:p>
            <a:pPr algn="just" rtl="1"/>
            <a:r>
              <a:rPr lang="ar-EG" sz="3300" dirty="0">
                <a:solidFill>
                  <a:prstClr val="white"/>
                </a:solidFill>
              </a:rPr>
              <a:t>إلي كمال الأزمنة.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:wk pe pi`amahi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sa `pjwk `nni,ronoc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magnificence </a:t>
            </a:r>
          </a:p>
          <a:p>
            <a:pPr algn="ctr"/>
            <a:r>
              <a:rPr lang="fr-FR" sz="2800" b="1" dirty="0">
                <a:solidFill>
                  <a:prstClr val="white"/>
                </a:solidFill>
                <a:latin typeface="Book Antiqua" pitchFamily="18" charset="0"/>
              </a:rPr>
              <a:t>Jusqu'à la fin des temps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B5C616D1-9252-CFB7-0A29-BF657943290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708A04A-49DE-9CB3-B585-14FC90CFB6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9579464"/>
      </p:ext>
    </p:extLst>
  </p:cSld>
  <p:clrMapOvr>
    <a:masterClrMapping/>
  </p:clrMapOvr>
</p:sld>
</file>

<file path=ppt/slides/slide13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هأنذا</a:t>
            </a:r>
            <a:r>
              <a:rPr lang="ar-EG" sz="3300" dirty="0">
                <a:solidFill>
                  <a:prstClr val="white"/>
                </a:solidFill>
              </a:rPr>
              <a:t> أباركك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Yppe </a:t>
            </a:r>
            <a:r>
              <a:rPr lang="pl-PL" sz="2800">
                <a:solidFill>
                  <a:prstClr val="white"/>
                </a:solidFill>
                <a:latin typeface="CS Avva Shenouda" pitchFamily="34" charset="0"/>
              </a:rPr>
              <a:t>]na`cmou </a:t>
            </a:r>
            <a:r>
              <a:rPr lang="pl-PL" sz="2800" dirty="0">
                <a:solidFill>
                  <a:prstClr val="white"/>
                </a:solidFill>
                <a:latin typeface="CS Avva Shenouda" pitchFamily="34" charset="0"/>
              </a:rPr>
              <a:t>`erok</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t>
            </a:r>
            <a:r>
              <a:rPr lang="pl-PL" sz="2800">
                <a:solidFill>
                  <a:prstClr val="white"/>
                </a:solidFill>
                <a:latin typeface="CS Avva Shenouda" pitchFamily="34" charset="0"/>
              </a:rPr>
              <a:t>w `Uioc </a:t>
            </a:r>
            <a:r>
              <a:rPr lang="pl-PL" sz="2800" dirty="0">
                <a:solidFill>
                  <a:prstClr val="white"/>
                </a:solidFill>
                <a:latin typeface="CS Avva Shenouda" pitchFamily="34" charset="0"/>
              </a:rPr>
              <a:t>:eoc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je Te bénis </a:t>
            </a:r>
          </a:p>
          <a:p>
            <a:pPr algn="ctr"/>
            <a:r>
              <a:rPr lang="fr-FR" sz="2800" b="1" dirty="0">
                <a:solidFill>
                  <a:prstClr val="white"/>
                </a:solidFill>
                <a:latin typeface="Book Antiqua" pitchFamily="18" charset="0"/>
              </a:rPr>
              <a:t>Ô Toi le Fils de Dieu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A30F518D-8BA7-FB3E-EEAF-A3CE5E2BDF3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EDAB4FC-C1F7-9102-0E5E-8E1467F7B3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8397111"/>
      </p:ext>
    </p:extLst>
  </p:cSld>
  <p:clrMapOvr>
    <a:masterClrMapping/>
  </p:clrMapOvr>
</p:sld>
</file>

<file path=ppt/slides/slide13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مراحمك كثيرة </a:t>
            </a:r>
            <a:endParaRPr lang="fr-FR" sz="3300" dirty="0">
              <a:solidFill>
                <a:prstClr val="white"/>
              </a:solidFill>
            </a:endParaRPr>
          </a:p>
          <a:p>
            <a:pPr algn="just" rtl="1"/>
            <a:r>
              <a:rPr lang="ar-EG" sz="3300" dirty="0">
                <a:solidFill>
                  <a:prstClr val="white"/>
                </a:solidFill>
              </a:rPr>
              <a:t>أيها الذاتي.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3"/>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Zeos neknai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`w pi`aidioc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Ô Eternel, qu’elles sont </a:t>
            </a:r>
          </a:p>
          <a:p>
            <a:pPr algn="ctr"/>
            <a:r>
              <a:rPr lang="fr-FR" sz="2800" b="1" dirty="0">
                <a:solidFill>
                  <a:prstClr val="white"/>
                </a:solidFill>
                <a:latin typeface="Book Antiqua" pitchFamily="18" charset="0"/>
              </a:rPr>
              <a:t>Nombreuses, tes compassions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1461B81B-B7CD-D88F-DC44-A0E257309D8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A0E204C-612E-850F-AD5D-84FF298D87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3533116"/>
      </p:ext>
    </p:extLst>
  </p:cSld>
  <p:clrMapOvr>
    <a:masterClrMapping/>
  </p:clrMapOvr>
</p:sld>
</file>

<file path=ppt/slides/slide13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الكرامة </a:t>
            </a:r>
            <a:endParaRPr lang="fr-FR" sz="3300" dirty="0">
              <a:solidFill>
                <a:prstClr val="white"/>
              </a:solidFill>
            </a:endParaRPr>
          </a:p>
          <a:p>
            <a:pPr algn="just" rtl="1"/>
            <a:r>
              <a:rPr lang="ar-EG" sz="3300" dirty="0">
                <a:solidFill>
                  <a:prstClr val="white"/>
                </a:solidFill>
              </a:rPr>
              <a:t>تليق بالله.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3"/>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Ere pitaio</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er`perpi</a:t>
            </a:r>
            <a:br>
              <a:rPr lang="fr-FR" sz="2800" dirty="0">
                <a:solidFill>
                  <a:prstClr val="white"/>
                </a:solidFill>
                <a:latin typeface="CS Avva Shenouda" pitchFamily="34" charset="0"/>
              </a:rPr>
            </a:br>
            <a:r>
              <a:rPr lang="pl-PL" sz="2800" dirty="0">
                <a:solidFill>
                  <a:prstClr val="white"/>
                </a:solidFill>
                <a:latin typeface="CS Avva Shenouda" pitchFamily="34" charset="0"/>
              </a:rPr>
              <a:t>`n:eoc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Dieu convient l’honneur</a:t>
            </a:r>
          </a:p>
          <a:p>
            <a:pPr algn="ctr"/>
            <a:r>
              <a:rPr lang="fr-FR" sz="2800" b="1" dirty="0">
                <a:solidFill>
                  <a:prstClr val="white"/>
                </a:solidFill>
                <a:latin typeface="Book Antiqua" pitchFamily="18" charset="0"/>
              </a:rPr>
              <a:t>L’honneur convient à Dieu</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53D59E03-5E2A-2DCD-EDDE-E44D589933E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EAFB891-80EA-48CF-5658-ED32B51803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5030841"/>
      </p:ext>
    </p:extLst>
  </p:cSld>
  <p:clrMapOvr>
    <a:masterClrMapping/>
  </p:clrMapOvr>
</p:sld>
</file>

<file path=ppt/slides/slide13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سيد ارحمني </a:t>
            </a:r>
            <a:endParaRPr lang="fr-FR" sz="3300" dirty="0">
              <a:solidFill>
                <a:prstClr val="white"/>
              </a:solidFill>
            </a:endParaRPr>
          </a:p>
          <a:p>
            <a:pPr algn="just" rtl="1"/>
            <a:r>
              <a:rPr lang="ar-EG" sz="3300" dirty="0">
                <a:solidFill>
                  <a:prstClr val="white"/>
                </a:solidFill>
              </a:rPr>
              <a:t>أيها الذاتي.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Decpota nai nyi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`w piAidioc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Maître, prends pitié</a:t>
            </a:r>
          </a:p>
          <a:p>
            <a:pPr algn="ctr"/>
            <a:r>
              <a:rPr lang="fr-FR" sz="2800" b="1" dirty="0">
                <a:solidFill>
                  <a:prstClr val="white"/>
                </a:solidFill>
                <a:latin typeface="Book Antiqua" pitchFamily="18" charset="0"/>
              </a:rPr>
              <a:t>Oh ! prends pitié de moi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D46F5BC1-377E-A8EE-83D9-2842064DF60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4C5E25D-A289-6081-D02A-ADA22CC528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2982086"/>
      </p:ext>
    </p:extLst>
  </p:cSld>
  <p:clrMapOvr>
    <a:masterClrMapping/>
  </p:clrMapOvr>
</p:sld>
</file>

<file path=ppt/slides/slide13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لأنك أنت يا رب </a:t>
            </a:r>
            <a:endParaRPr lang="fr-FR" sz="3300" dirty="0">
              <a:solidFill>
                <a:prstClr val="white"/>
              </a:solidFill>
            </a:endParaRPr>
          </a:p>
          <a:p>
            <a:pPr algn="just" rtl="1"/>
            <a:r>
              <a:rPr lang="ar-EG" sz="3300" dirty="0">
                <a:solidFill>
                  <a:prstClr val="white"/>
                </a:solidFill>
              </a:rPr>
              <a:t>ملك الصديقين.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Ge </a:t>
            </a:r>
            <a:r>
              <a:rPr lang="pl-PL" sz="2800">
                <a:solidFill>
                  <a:prstClr val="white"/>
                </a:solidFill>
                <a:latin typeface="CS Avva Shenouda" pitchFamily="34" charset="0"/>
              </a:rPr>
              <a:t>gar `N</a:t>
            </a:r>
            <a:r>
              <a:rPr lang="pl-PL" sz="2800" dirty="0">
                <a:solidFill>
                  <a:prstClr val="white"/>
                </a:solidFill>
                <a:latin typeface="CS Avva Shenouda" pitchFamily="34" charset="0"/>
              </a:rPr>
              <a:t>;</a:t>
            </a:r>
            <a:r>
              <a:rPr lang="pl-PL" sz="2800">
                <a:solidFill>
                  <a:prstClr val="white"/>
                </a:solidFill>
                <a:latin typeface="CS Avva Shenouda" pitchFamily="34" charset="0"/>
              </a:rPr>
              <a:t>ok `P</a:t>
            </a:r>
            <a:r>
              <a:rPr lang="pl-PL" sz="2800" dirty="0">
                <a:solidFill>
                  <a:prstClr val="white"/>
                </a:solidFill>
                <a:latin typeface="CS Avva Shenouda" pitchFamily="34" charset="0"/>
              </a:rPr>
              <a:t>¡</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`pouro `nnidikeoc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Aussi car Toi, Seigneur </a:t>
            </a:r>
          </a:p>
          <a:p>
            <a:pPr algn="ctr"/>
            <a:r>
              <a:rPr lang="fr-FR" sz="2800" b="1" dirty="0">
                <a:solidFill>
                  <a:prstClr val="white"/>
                </a:solidFill>
                <a:latin typeface="Book Antiqua" pitchFamily="18" charset="0"/>
              </a:rPr>
              <a:t>Tu es le Roi des justes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79DF298F-3DFC-0F4F-97E6-C21B574A25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BEC56DA7-3EB9-A649-EBAA-3EA8D714C6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4632398"/>
      </p:ext>
    </p:extLst>
  </p:cSld>
  <p:clrMapOvr>
    <a:masterClrMapping/>
  </p:clrMapOvr>
</p:sld>
</file>

<file path=ppt/slides/slide13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كل معونة </a:t>
            </a:r>
            <a:endParaRPr lang="fr-FR" sz="3300" dirty="0">
              <a:solidFill>
                <a:prstClr val="white"/>
              </a:solidFill>
            </a:endParaRPr>
          </a:p>
          <a:p>
            <a:pPr algn="just" rtl="1"/>
            <a:r>
              <a:rPr lang="ar-EG" sz="3300" dirty="0">
                <a:solidFill>
                  <a:prstClr val="white"/>
                </a:solidFill>
              </a:rPr>
              <a:t>هي من قبل الله.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Boy;ia gar niben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ce `ebolhiten :eoc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car toute aide vient </a:t>
            </a:r>
          </a:p>
          <a:p>
            <a:pPr algn="ctr"/>
            <a:r>
              <a:rPr lang="fr-FR" sz="2800" b="1" dirty="0">
                <a:solidFill>
                  <a:prstClr val="white"/>
                </a:solidFill>
                <a:latin typeface="Book Antiqua" pitchFamily="18" charset="0"/>
              </a:rPr>
              <a:t>Vient de la part de Dieu </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842AADC7-5B21-9519-CD76-01AC2BD38D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5F0857B-5BDF-54C5-F600-90B3F28398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733704"/>
      </p:ext>
    </p:extLst>
  </p:cSld>
  <p:clrMapOvr>
    <a:masterClrMapping/>
  </p:clrMapOvr>
</p:sld>
</file>

<file path=ppt/slides/slide13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أحببت وجهك. </a:t>
            </a:r>
            <a:endParaRPr lang="fr-FR" sz="3300" dirty="0">
              <a:solidFill>
                <a:prstClr val="white"/>
              </a:solidFill>
            </a:endParaRPr>
          </a:p>
          <a:p>
            <a:pPr algn="just" rtl="1"/>
            <a:r>
              <a:rPr lang="ar-EG" sz="3300" dirty="0">
                <a:solidFill>
                  <a:prstClr val="white"/>
                </a:solidFill>
              </a:rPr>
              <a:t>كملنا حسناً.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المجد لك يا الله.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Aimenre pekho</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jokten `ebol kalwc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pi`wou nak =a=l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doxaci `o :eoc.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Ta face, j’ai aimé </a:t>
            </a:r>
          </a:p>
          <a:p>
            <a:pPr algn="ctr"/>
            <a:r>
              <a:rPr lang="fr-FR" sz="2800" b="1" dirty="0">
                <a:solidFill>
                  <a:prstClr val="white"/>
                </a:solidFill>
                <a:latin typeface="Book Antiqua" pitchFamily="18" charset="0"/>
              </a:rPr>
              <a:t>Accomplis-nous en bien</a:t>
            </a:r>
          </a:p>
          <a:p>
            <a:pPr algn="ctr"/>
            <a:r>
              <a:rPr lang="fr-FR" sz="2800" b="1" dirty="0">
                <a:solidFill>
                  <a:prstClr val="white"/>
                </a:solidFill>
                <a:latin typeface="Book Antiqua" pitchFamily="18" charset="0"/>
              </a:rPr>
              <a:t>Alléluia, gloire à Toi </a:t>
            </a:r>
          </a:p>
          <a:p>
            <a:pPr algn="ctr"/>
            <a:r>
              <a:rPr lang="fr-FR" sz="2800" b="1" dirty="0">
                <a:solidFill>
                  <a:prstClr val="white"/>
                </a:solidFill>
                <a:latin typeface="Book Antiqua" pitchFamily="18" charset="0"/>
              </a:rPr>
              <a:t>A Toi la gloire ô Dieu.</a:t>
            </a:r>
          </a:p>
        </p:txBody>
      </p:sp>
      <p:sp>
        <p:nvSpPr>
          <p:cNvPr id="2" name="ZoneTexte 1">
            <a:extLst>
              <a:ext uri="{FF2B5EF4-FFF2-40B4-BE49-F238E27FC236}">
                <a16:creationId xmlns:a16="http://schemas.microsoft.com/office/drawing/2014/main" id="{AC6B1416-2BF6-7726-AFD8-B24802C4207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3F7B542-1F40-B303-7781-5F5691E237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3786828"/>
      </p:ext>
    </p:extLst>
  </p:cSld>
  <p:clrMapOvr>
    <a:masterClrMapping/>
  </p:clrMapOvr>
</p:sld>
</file>

<file path=ppt/slides/slide13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6" name="Rectangle 5"/>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7" name="Rectangle 6"/>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3" name="Rectangle 12">
            <a:hlinkClick r:id="rId2" action="ppaction://hlinksldjump"/>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3" action="ppaction://hlinksldjump"/>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4" action="ppaction://hlinksldjump"/>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2" name="ZoneTexte 1">
            <a:extLst>
              <a:ext uri="{FF2B5EF4-FFF2-40B4-BE49-F238E27FC236}">
                <a16:creationId xmlns:a16="http://schemas.microsoft.com/office/drawing/2014/main" id="{1616A856-AA48-ADDE-28BD-2D142669D9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du Nouvel An Copte (</a:t>
            </a:r>
            <a:r>
              <a:rPr lang="fr-FR" sz="1200" dirty="0" err="1">
                <a:solidFill>
                  <a:prstClr val="white"/>
                </a:solidFill>
                <a:latin typeface="Book Antiqua" pitchFamily="18" charset="0"/>
              </a:rPr>
              <a:t>Nayrouz</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5" action="ppaction://hlinksldjump"/>
            <a:extLst>
              <a:ext uri="{FF2B5EF4-FFF2-40B4-BE49-F238E27FC236}">
                <a16:creationId xmlns:a16="http://schemas.microsoft.com/office/drawing/2014/main" id="{B9E38DA8-B443-69B4-33F4-8FF1F30542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1" name="Rectangle 10">
            <a:extLst>
              <a:ext uri="{FF2B5EF4-FFF2-40B4-BE49-F238E27FC236}">
                <a16:creationId xmlns:a16="http://schemas.microsoft.com/office/drawing/2014/main" id="{129B17C8-E9CA-CFCD-FFBE-0E938EABC3C5}"/>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2" name="Rectangle 11">
            <a:extLst>
              <a:ext uri="{FF2B5EF4-FFF2-40B4-BE49-F238E27FC236}">
                <a16:creationId xmlns:a16="http://schemas.microsoft.com/office/drawing/2014/main" id="{4815A2C3-DE35-DCF0-5F60-76041CDC3A5B}"/>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20" name="Rectangle 19">
            <a:hlinkClick r:id="rId6" action="ppaction://hlinksldjump"/>
            <a:extLst>
              <a:ext uri="{FF2B5EF4-FFF2-40B4-BE49-F238E27FC236}">
                <a16:creationId xmlns:a16="http://schemas.microsoft.com/office/drawing/2014/main" id="{7DEE78DE-E647-7B97-38A0-36B3B4D06112}"/>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21" name="Rectangle 20">
            <a:hlinkClick r:id="rId7" action="ppaction://hlinksldjump"/>
            <a:extLst>
              <a:ext uri="{FF2B5EF4-FFF2-40B4-BE49-F238E27FC236}">
                <a16:creationId xmlns:a16="http://schemas.microsoft.com/office/drawing/2014/main" id="{9750C62A-F800-2FD8-8D6A-1E2EE476961C}"/>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2" name="Rectangle 21">
            <a:hlinkClick r:id="rId8" action="ppaction://hlinksldjump"/>
            <a:extLst>
              <a:ext uri="{FF2B5EF4-FFF2-40B4-BE49-F238E27FC236}">
                <a16:creationId xmlns:a16="http://schemas.microsoft.com/office/drawing/2014/main" id="{3B475B6C-6AC3-8724-398E-697AD42E7DBD}"/>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505999687"/>
      </p:ext>
    </p:extLst>
  </p:cSld>
  <p:clrMapOvr>
    <a:masterClrMapping/>
  </p:clrMapOvr>
</p:sld>
</file>

<file path=ppt/slides/slide13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E67CDC1-8FA7-D75F-5EA2-1E3F3F22AFC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F60551F1-E546-E547-EBA9-90EC748E850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3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F0E46F1-585F-73B4-0D9B-989BED1B0E3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0A735976-28F3-AEAA-2D96-C63AD115670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192834225"/>
      </p:ext>
    </p:extLst>
  </p:cSld>
  <p:clrMapOvr>
    <a:masterClrMapping/>
  </p:clrMapOvr>
</p:sld>
</file>

<file path=ppt/slides/slide13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ADB4FF5F-DF9E-3029-3A0E-3FCCF90224B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7" name="Rectangle 6"/>
          <p:cNvSpPr/>
          <p:nvPr/>
        </p:nvSpPr>
        <p:spPr>
          <a:xfrm>
            <a:off x="323528" y="1564362"/>
            <a:ext cx="8352928" cy="2439129"/>
          </a:xfrm>
          <a:prstGeom prst="rect">
            <a:avLst/>
          </a:prstGeom>
        </p:spPr>
        <p:txBody>
          <a:bodyPr wrap="square">
            <a:spAutoFit/>
          </a:bodyPr>
          <a:lstStyle/>
          <a:p>
            <a:pPr algn="ctr"/>
            <a:r>
              <a:rPr lang="fr-FR" sz="3750" b="1" dirty="0">
                <a:solidFill>
                  <a:schemeClr val="bg1"/>
                </a:solidFill>
                <a:latin typeface="Book Antiqua" pitchFamily="18" charset="0"/>
              </a:rPr>
              <a:t>Fête de la Sainte Croix - </a:t>
            </a:r>
            <a:r>
              <a:rPr lang="fr-FR" sz="3750" b="1" dirty="0" err="1">
                <a:solidFill>
                  <a:schemeClr val="bg1"/>
                </a:solidFill>
                <a:latin typeface="Book Antiqua" pitchFamily="18" charset="0"/>
              </a:rPr>
              <a:t>Psalie</a:t>
            </a:r>
            <a:r>
              <a:rPr lang="fr-FR" sz="3750" b="1" dirty="0">
                <a:solidFill>
                  <a:schemeClr val="bg1"/>
                </a:solidFill>
                <a:latin typeface="Book Antiqua" pitchFamily="18" charset="0"/>
              </a:rPr>
              <a:t> </a:t>
            </a:r>
            <a:r>
              <a:rPr lang="fr-FR" sz="3750" b="1" dirty="0" err="1">
                <a:solidFill>
                  <a:schemeClr val="bg1"/>
                </a:solidFill>
                <a:latin typeface="Book Antiqua" pitchFamily="18" charset="0"/>
              </a:rPr>
              <a:t>Watos</a:t>
            </a:r>
            <a:endParaRPr lang="fr-FR" sz="3750" b="1" dirty="0">
              <a:solidFill>
                <a:schemeClr val="bg1"/>
              </a:solidFill>
              <a:latin typeface="Book Antiqua" pitchFamily="18" charset="0"/>
            </a:endParaRPr>
          </a:p>
          <a:p>
            <a:pPr algn="ctr"/>
            <a:endParaRPr lang="fr-FR" sz="3750" b="1" dirty="0">
              <a:solidFill>
                <a:schemeClr val="bg1"/>
              </a:solidFill>
              <a:latin typeface="Book Antiqua" pitchFamily="18" charset="0"/>
            </a:endParaRPr>
          </a:p>
          <a:p>
            <a:pPr algn="ctr"/>
            <a:r>
              <a:rPr lang="ar-AE" sz="4000" b="1" i="0" dirty="0" err="1">
                <a:solidFill>
                  <a:schemeClr val="bg1"/>
                </a:solidFill>
                <a:effectLst/>
                <a:latin typeface="Roboto" panose="02000000000000000000" pitchFamily="2" charset="0"/>
              </a:rPr>
              <a:t>ابصالية</a:t>
            </a:r>
            <a:r>
              <a:rPr lang="ar-AE" sz="4000" b="1" i="0" dirty="0">
                <a:solidFill>
                  <a:schemeClr val="bg1"/>
                </a:solidFill>
                <a:effectLst/>
                <a:latin typeface="Roboto" panose="02000000000000000000" pitchFamily="2" charset="0"/>
              </a:rPr>
              <a:t> واطس لعيد الصليب </a:t>
            </a:r>
            <a:endParaRPr lang="fr-FR" sz="4000" dirty="0">
              <a:solidFill>
                <a:schemeClr val="bg1"/>
              </a:solidFill>
            </a:endParaRPr>
          </a:p>
          <a:p>
            <a:pPr algn="ctr"/>
            <a:endParaRPr lang="fr-FR" sz="3750" b="1" dirty="0">
              <a:solidFill>
                <a:schemeClr val="bg1"/>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FC4F356-1BF0-A6C7-0BE7-F0A936A0D7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1355981"/>
      </p:ext>
    </p:extLst>
  </p:cSld>
  <p:clrMapOvr>
    <a:masterClrMapping/>
  </p:clrMapOvr>
</p:sld>
</file>

<file path=ppt/slides/slide13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رتلوا أيها المؤمنون </a:t>
            </a:r>
            <a:endParaRPr lang="fr-FR" sz="3000" dirty="0">
              <a:solidFill>
                <a:prstClr val="white"/>
              </a:solidFill>
            </a:endParaRPr>
          </a:p>
          <a:p>
            <a:pPr algn="just" rtl="1"/>
            <a:r>
              <a:rPr lang="ar-EG" sz="3000" dirty="0" err="1">
                <a:solidFill>
                  <a:prstClr val="white"/>
                </a:solidFill>
              </a:rPr>
              <a:t>مجئ</a:t>
            </a:r>
            <a:r>
              <a:rPr lang="ar-EG" sz="3000" dirty="0">
                <a:solidFill>
                  <a:prstClr val="white"/>
                </a:solidFill>
              </a:rPr>
              <a:t> الإله يسوع المسيح. </a:t>
            </a:r>
            <a:endParaRPr lang="fr-FR" sz="3000" dirty="0">
              <a:solidFill>
                <a:prstClr val="white"/>
              </a:solidFill>
            </a:endParaRPr>
          </a:p>
          <a:p>
            <a:pPr algn="just" rtl="1"/>
            <a:r>
              <a:rPr lang="ar-EG" sz="3000" dirty="0">
                <a:solidFill>
                  <a:prstClr val="white"/>
                </a:solidFill>
              </a:rPr>
              <a:t>من أجل كرامة الصليب</a:t>
            </a:r>
            <a:endParaRPr lang="fr-FR" sz="3000" dirty="0">
              <a:solidFill>
                <a:prstClr val="white"/>
              </a:solidFill>
            </a:endParaRPr>
          </a:p>
          <a:p>
            <a:pPr algn="just" rtl="1"/>
            <a:r>
              <a:rPr lang="ar-EG" sz="3000" dirty="0">
                <a:solidFill>
                  <a:prstClr val="white"/>
                </a:solidFill>
              </a:rPr>
              <a:t>الخشبة المقدسة غير مائتة.</a:t>
            </a:r>
            <a:endParaRPr lang="fr-FR" sz="30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`Ari'alin `w nipictoc @</a:t>
            </a:r>
            <a:br>
              <a:rPr lang="it-IT" sz="2800" dirty="0">
                <a:solidFill>
                  <a:prstClr val="white"/>
                </a:solidFill>
                <a:latin typeface="CS Avva Shenouda" pitchFamily="34" charset="0"/>
              </a:rPr>
            </a:br>
            <a:r>
              <a:rPr lang="it-IT" sz="2800" dirty="0">
                <a:solidFill>
                  <a:prstClr val="white"/>
                </a:solidFill>
                <a:latin typeface="CS Avva Shenouda" pitchFamily="34" charset="0"/>
              </a:rPr>
              <a:t> `mmainou] I=y=c P=,=c @ e;be `pta`io `mpi`ctauroc @ pise =e=;=u `na;anatoc.</a:t>
            </a:r>
            <a:endParaRPr lang="fr-FR" sz="2800" dirty="0">
              <a:solidFill>
                <a:prstClr val="white"/>
              </a:solidFill>
              <a:latin typeface="CS Avva Shenouda" pitchFamily="34" charset="0"/>
            </a:endParaRPr>
          </a:p>
        </p:txBody>
      </p:sp>
      <p:sp>
        <p:nvSpPr>
          <p:cNvPr id="7" name="Rectangle 6"/>
          <p:cNvSpPr/>
          <p:nvPr/>
        </p:nvSpPr>
        <p:spPr>
          <a:xfrm>
            <a:off x="395536" y="2787774"/>
            <a:ext cx="8437580" cy="1815882"/>
          </a:xfrm>
          <a:prstGeom prst="rect">
            <a:avLst/>
          </a:prstGeom>
        </p:spPr>
        <p:txBody>
          <a:bodyPr wrap="square">
            <a:spAutoFit/>
          </a:bodyPr>
          <a:lstStyle/>
          <a:p>
            <a:pPr algn="ctr"/>
            <a:r>
              <a:rPr lang="fr-FR" sz="2800" b="1" dirty="0">
                <a:solidFill>
                  <a:prstClr val="white"/>
                </a:solidFill>
                <a:latin typeface="Book Antiqua" pitchFamily="18" charset="0"/>
              </a:rPr>
              <a:t>Venez chantez ô vous croyants</a:t>
            </a:r>
          </a:p>
          <a:p>
            <a:pPr algn="ctr"/>
            <a:r>
              <a:rPr lang="fr-FR" sz="2800" b="1" dirty="0">
                <a:solidFill>
                  <a:prstClr val="white"/>
                </a:solidFill>
                <a:latin typeface="Book Antiqua" pitchFamily="18" charset="0"/>
              </a:rPr>
              <a:t>Aimés de Dieu, Le Christ Jésus</a:t>
            </a:r>
          </a:p>
          <a:p>
            <a:pPr algn="ctr"/>
            <a:r>
              <a:rPr lang="fr-FR" sz="2800" b="1" dirty="0">
                <a:solidFill>
                  <a:prstClr val="white"/>
                </a:solidFill>
                <a:latin typeface="Book Antiqua" pitchFamily="18" charset="0"/>
              </a:rPr>
              <a:t>Pour honorer la sainte Croix</a:t>
            </a:r>
          </a:p>
          <a:p>
            <a:pPr algn="ctr"/>
            <a:r>
              <a:rPr lang="fr-FR" sz="2800" b="1" dirty="0">
                <a:solidFill>
                  <a:prstClr val="white"/>
                </a:solidFill>
                <a:latin typeface="Book Antiqua" pitchFamily="18" charset="0"/>
              </a:rPr>
              <a:t>Qui est le saint Bois immortel.</a:t>
            </a:r>
          </a:p>
        </p:txBody>
      </p:sp>
      <p:sp>
        <p:nvSpPr>
          <p:cNvPr id="4" name="ZoneTexte 3">
            <a:extLst>
              <a:ext uri="{FF2B5EF4-FFF2-40B4-BE49-F238E27FC236}">
                <a16:creationId xmlns:a16="http://schemas.microsoft.com/office/drawing/2014/main" id="{0824774F-E5F9-3640-F195-81D9C3137D4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59FE03C2-FF92-C0CF-2A87-2C4F0E61C8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8311994"/>
      </p:ext>
    </p:extLst>
  </p:cSld>
  <p:clrMapOvr>
    <a:masterClrMapping/>
  </p:clrMapOvr>
</p:sld>
</file>

<file path=ppt/slides/slide13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477601"/>
          </a:xfrm>
          <a:prstGeom prst="rect">
            <a:avLst/>
          </a:prstGeom>
        </p:spPr>
        <p:txBody>
          <a:bodyPr wrap="square">
            <a:spAutoFit/>
          </a:bodyPr>
          <a:lstStyle/>
          <a:p>
            <a:pPr algn="just" rtl="1"/>
            <a:r>
              <a:rPr lang="ar-EG" sz="3300" dirty="0">
                <a:solidFill>
                  <a:prstClr val="white"/>
                </a:solidFill>
              </a:rPr>
              <a:t>أي فرح صائر اليوم </a:t>
            </a:r>
            <a:endParaRPr lang="fr-FR" sz="3300" dirty="0">
              <a:solidFill>
                <a:prstClr val="white"/>
              </a:solidFill>
            </a:endParaRPr>
          </a:p>
          <a:p>
            <a:pPr algn="just" rtl="1"/>
            <a:r>
              <a:rPr lang="ar-EG" sz="3300" dirty="0">
                <a:solidFill>
                  <a:prstClr val="white"/>
                </a:solidFill>
              </a:rPr>
              <a:t>في السماء وعلي الأرض</a:t>
            </a:r>
            <a:endParaRPr lang="fr-FR" sz="3300" dirty="0">
              <a:solidFill>
                <a:prstClr val="white"/>
              </a:solidFill>
            </a:endParaRPr>
          </a:p>
          <a:p>
            <a:pPr algn="just" rtl="1"/>
            <a:r>
              <a:rPr lang="ar-EG" sz="3300" dirty="0">
                <a:solidFill>
                  <a:prstClr val="white"/>
                </a:solidFill>
              </a:rPr>
              <a:t>من أجل الصليب </a:t>
            </a:r>
            <a:endParaRPr lang="fr-FR" sz="3300" dirty="0">
              <a:solidFill>
                <a:prstClr val="white"/>
              </a:solidFill>
            </a:endParaRPr>
          </a:p>
          <a:p>
            <a:pPr algn="just" rtl="1"/>
            <a:r>
              <a:rPr lang="ar-EG" sz="2800" dirty="0">
                <a:solidFill>
                  <a:prstClr val="white"/>
                </a:solidFill>
              </a:rPr>
              <a:t>المحي الذي للمسيح ملك السموات</a:t>
            </a:r>
            <a:endParaRPr lang="fr-FR" sz="28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ourasi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nreftanqo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nnivyou`i</a:t>
            </a:r>
            <a:r>
              <a:rPr lang="fr-FR" sz="2800" dirty="0">
                <a:solidFill>
                  <a:prstClr val="white"/>
                </a:solidFill>
                <a:latin typeface="CS Avva Shenouda" pitchFamily="34" charset="0"/>
              </a:rPr>
              <a:t>.</a:t>
            </a: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Quelle allégresse, aujourd'hui</a:t>
            </a:r>
          </a:p>
          <a:p>
            <a:pPr algn="ctr"/>
            <a:r>
              <a:rPr lang="fr-FR" sz="2800" b="1" dirty="0">
                <a:solidFill>
                  <a:prstClr val="white"/>
                </a:solidFill>
                <a:latin typeface="Book Antiqua" pitchFamily="18" charset="0"/>
              </a:rPr>
              <a:t>Qui règne au ciel et sur la terre</a:t>
            </a:r>
          </a:p>
          <a:p>
            <a:pPr algn="ctr"/>
            <a:r>
              <a:rPr lang="fr-FR" sz="2800" b="1" dirty="0">
                <a:solidFill>
                  <a:prstClr val="white"/>
                </a:solidFill>
                <a:latin typeface="Book Antiqua" pitchFamily="18" charset="0"/>
              </a:rPr>
              <a:t>Grâce à la vivifiante Croix</a:t>
            </a:r>
          </a:p>
          <a:p>
            <a:pPr algn="ctr"/>
            <a:r>
              <a:rPr lang="fr-FR" sz="2800" b="1" dirty="0">
                <a:solidFill>
                  <a:prstClr val="white"/>
                </a:solidFill>
                <a:latin typeface="Book Antiqua" pitchFamily="18" charset="0"/>
              </a:rPr>
              <a:t>Qui est au Christ, le Roi des cieux.</a:t>
            </a:r>
          </a:p>
        </p:txBody>
      </p:sp>
      <p:sp>
        <p:nvSpPr>
          <p:cNvPr id="4" name="ZoneTexte 3">
            <a:extLst>
              <a:ext uri="{FF2B5EF4-FFF2-40B4-BE49-F238E27FC236}">
                <a16:creationId xmlns:a16="http://schemas.microsoft.com/office/drawing/2014/main" id="{B14F7E9D-DCE5-6710-65DB-B7D834E5D29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851C10C5-8DF1-CC18-289E-250664E79B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79226768"/>
      </p:ext>
    </p:extLst>
  </p:cSld>
  <p:clrMapOvr>
    <a:masterClrMapping/>
  </p:clrMapOvr>
</p:sld>
</file>

<file path=ppt/slides/slide13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لان هيلانة قامت </a:t>
            </a:r>
            <a:endParaRPr lang="fr-FR" sz="3000" dirty="0">
              <a:solidFill>
                <a:prstClr val="white"/>
              </a:solidFill>
            </a:endParaRPr>
          </a:p>
          <a:p>
            <a:pPr algn="just" rtl="1"/>
            <a:r>
              <a:rPr lang="ar-EG" sz="3000" dirty="0">
                <a:solidFill>
                  <a:prstClr val="white"/>
                </a:solidFill>
              </a:rPr>
              <a:t>وذهبت إلي مدينة الرب.</a:t>
            </a:r>
            <a:endParaRPr lang="fr-FR" sz="3000" dirty="0">
              <a:solidFill>
                <a:prstClr val="white"/>
              </a:solidFill>
            </a:endParaRPr>
          </a:p>
          <a:p>
            <a:pPr algn="just" rtl="1"/>
            <a:r>
              <a:rPr lang="ar-EG" sz="3000" dirty="0">
                <a:solidFill>
                  <a:prstClr val="white"/>
                </a:solidFill>
              </a:rPr>
              <a:t>أورشليم وطلبت باجتهاد </a:t>
            </a:r>
            <a:endParaRPr lang="fr-FR" sz="3000" dirty="0">
              <a:solidFill>
                <a:prstClr val="white"/>
              </a:solidFill>
            </a:endParaRPr>
          </a:p>
          <a:p>
            <a:pPr algn="just" rtl="1"/>
            <a:r>
              <a:rPr lang="ar-EG" sz="3000" dirty="0">
                <a:solidFill>
                  <a:prstClr val="white"/>
                </a:solidFill>
              </a:rPr>
              <a:t>خشبة الصليب المقدسة. </a:t>
            </a:r>
            <a:endParaRPr lang="fr-FR" sz="30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actwnc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Ylany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acwennac</a:t>
            </a:r>
            <a:br>
              <a:rPr lang="fr-FR" sz="2800" dirty="0">
                <a:solidFill>
                  <a:prstClr val="white"/>
                </a:solidFill>
                <a:latin typeface="CS Avva Shenouda" pitchFamily="34" charset="0"/>
              </a:rPr>
            </a:b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polic</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ou`cpody</a:t>
            </a:r>
            <a:r>
              <a:rPr lang="fr-FR" sz="2800" dirty="0">
                <a:solidFill>
                  <a:prstClr val="white"/>
                </a:solidFill>
                <a:latin typeface="CS Avva Shenouda" pitchFamily="34" charset="0"/>
              </a:rPr>
              <a:t> @ pise =e=;=u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a:t>
            </a:r>
          </a:p>
        </p:txBody>
      </p:sp>
      <p:sp>
        <p:nvSpPr>
          <p:cNvPr id="7" name="Rectangle 6"/>
          <p:cNvSpPr/>
          <p:nvPr/>
        </p:nvSpPr>
        <p:spPr>
          <a:xfrm>
            <a:off x="1493658" y="2844100"/>
            <a:ext cx="5940660" cy="1815882"/>
          </a:xfrm>
          <a:prstGeom prst="rect">
            <a:avLst/>
          </a:prstGeom>
        </p:spPr>
        <p:txBody>
          <a:bodyPr wrap="square">
            <a:spAutoFit/>
          </a:bodyPr>
          <a:lstStyle/>
          <a:p>
            <a:pPr algn="ctr"/>
            <a:r>
              <a:rPr lang="fr-FR" sz="2800" b="1" dirty="0">
                <a:solidFill>
                  <a:prstClr val="white"/>
                </a:solidFill>
                <a:latin typeface="Book Antiqua" pitchFamily="18" charset="0"/>
              </a:rPr>
              <a:t>Hélène se leva, partit</a:t>
            </a:r>
          </a:p>
          <a:p>
            <a:pPr algn="ctr"/>
            <a:r>
              <a:rPr lang="fr-FR" sz="2800" b="1" dirty="0">
                <a:solidFill>
                  <a:prstClr val="white"/>
                </a:solidFill>
                <a:latin typeface="Book Antiqua" pitchFamily="18" charset="0"/>
              </a:rPr>
              <a:t>Vers la ville de Jérusalem</a:t>
            </a:r>
          </a:p>
          <a:p>
            <a:pPr algn="ctr"/>
            <a:r>
              <a:rPr lang="fr-FR" sz="2800" b="1" dirty="0">
                <a:solidFill>
                  <a:prstClr val="white"/>
                </a:solidFill>
                <a:latin typeface="Book Antiqua" pitchFamily="18" charset="0"/>
              </a:rPr>
              <a:t>Demanda avec insistance</a:t>
            </a:r>
          </a:p>
          <a:p>
            <a:pPr algn="ctr"/>
            <a:r>
              <a:rPr lang="fr-FR" sz="2800" b="1" dirty="0">
                <a:solidFill>
                  <a:prstClr val="white"/>
                </a:solidFill>
                <a:latin typeface="Book Antiqua" pitchFamily="18" charset="0"/>
              </a:rPr>
              <a:t>Le Bois de la très Sainte Croix.</a:t>
            </a:r>
          </a:p>
        </p:txBody>
      </p:sp>
      <p:sp>
        <p:nvSpPr>
          <p:cNvPr id="4" name="ZoneTexte 3">
            <a:extLst>
              <a:ext uri="{FF2B5EF4-FFF2-40B4-BE49-F238E27FC236}">
                <a16:creationId xmlns:a16="http://schemas.microsoft.com/office/drawing/2014/main" id="{7B4F03A9-8A54-C5A5-0084-DEC9FFAE77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F9B21AE-35D1-D239-CDBF-6313A79F28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11508139"/>
      </p:ext>
    </p:extLst>
  </p:cSld>
  <p:clrMapOvr>
    <a:masterClrMapping/>
  </p:clrMapOvr>
</p:sld>
</file>

<file path=ppt/slides/slide13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داود المرتل قال </a:t>
            </a:r>
            <a:endParaRPr lang="fr-FR" sz="3300" dirty="0">
              <a:solidFill>
                <a:prstClr val="white"/>
              </a:solidFill>
            </a:endParaRPr>
          </a:p>
          <a:p>
            <a:pPr algn="just" rtl="1"/>
            <a:r>
              <a:rPr lang="ar-EG" sz="3300" dirty="0">
                <a:solidFill>
                  <a:prstClr val="white"/>
                </a:solidFill>
              </a:rPr>
              <a:t>في كتاب مزموره. </a:t>
            </a:r>
            <a:endParaRPr lang="fr-FR" sz="3300" dirty="0">
              <a:solidFill>
                <a:prstClr val="white"/>
              </a:solidFill>
            </a:endParaRPr>
          </a:p>
          <a:p>
            <a:pPr algn="just" rtl="1"/>
            <a:r>
              <a:rPr lang="ar-EG" sz="3300" dirty="0">
                <a:solidFill>
                  <a:prstClr val="white"/>
                </a:solidFill>
              </a:rPr>
              <a:t>الرب ملك علي خشبة </a:t>
            </a:r>
            <a:endParaRPr lang="fr-FR" sz="3300" dirty="0">
              <a:solidFill>
                <a:prstClr val="white"/>
              </a:solidFill>
            </a:endParaRPr>
          </a:p>
          <a:p>
            <a:pPr algn="just" rtl="1"/>
            <a:r>
              <a:rPr lang="ar-EG" sz="3300" dirty="0">
                <a:solidFill>
                  <a:prstClr val="white"/>
                </a:solidFill>
              </a:rPr>
              <a:t>التي هي مثال الصليب</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pjwm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mef'almoc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hiouse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ptupoc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a:t>
            </a:r>
          </a:p>
        </p:txBody>
      </p:sp>
      <p:sp>
        <p:nvSpPr>
          <p:cNvPr id="7" name="Rectangle 6"/>
          <p:cNvSpPr/>
          <p:nvPr/>
        </p:nvSpPr>
        <p:spPr>
          <a:xfrm>
            <a:off x="1493658" y="2787774"/>
            <a:ext cx="6264696" cy="1815882"/>
          </a:xfrm>
          <a:prstGeom prst="rect">
            <a:avLst/>
          </a:prstGeom>
        </p:spPr>
        <p:txBody>
          <a:bodyPr wrap="square">
            <a:spAutoFit/>
          </a:bodyPr>
          <a:lstStyle/>
          <a:p>
            <a:pPr algn="ctr"/>
            <a:r>
              <a:rPr lang="fr-FR" sz="2800" b="1" dirty="0">
                <a:solidFill>
                  <a:prstClr val="white"/>
                </a:solidFill>
                <a:latin typeface="Book Antiqua" pitchFamily="18" charset="0"/>
              </a:rPr>
              <a:t>Et David le psalmiste a dit</a:t>
            </a:r>
          </a:p>
          <a:p>
            <a:pPr algn="ctr"/>
            <a:r>
              <a:rPr lang="fr-FR" sz="2800" b="1" dirty="0">
                <a:solidFill>
                  <a:prstClr val="white"/>
                </a:solidFill>
                <a:latin typeface="Book Antiqua" pitchFamily="18" charset="0"/>
              </a:rPr>
              <a:t>Au sein de son livre des Psaumes</a:t>
            </a:r>
          </a:p>
          <a:p>
            <a:pPr algn="ctr"/>
            <a:r>
              <a:rPr lang="fr-FR" sz="2800" b="1" dirty="0">
                <a:solidFill>
                  <a:prstClr val="white"/>
                </a:solidFill>
                <a:latin typeface="Book Antiqua" pitchFamily="18" charset="0"/>
              </a:rPr>
              <a:t>« Voici que règne le Seigneur</a:t>
            </a:r>
          </a:p>
          <a:p>
            <a:pPr algn="ctr"/>
            <a:r>
              <a:rPr lang="fr-FR" sz="2800" b="1" dirty="0">
                <a:solidFill>
                  <a:prstClr val="white"/>
                </a:solidFill>
                <a:latin typeface="Book Antiqua" pitchFamily="18" charset="0"/>
              </a:rPr>
              <a:t>Sur un Bois désignant la Croix »</a:t>
            </a:r>
          </a:p>
        </p:txBody>
      </p:sp>
      <p:sp>
        <p:nvSpPr>
          <p:cNvPr id="4" name="ZoneTexte 3">
            <a:extLst>
              <a:ext uri="{FF2B5EF4-FFF2-40B4-BE49-F238E27FC236}">
                <a16:creationId xmlns:a16="http://schemas.microsoft.com/office/drawing/2014/main" id="{6ACBCDD7-545D-4143-1B70-5E05772DDD9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60232FB2-8665-AE30-975F-0858F4C6B1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0870183"/>
      </p:ext>
    </p:extLst>
  </p:cSld>
  <p:clrMapOvr>
    <a:masterClrMapping/>
  </p:clrMapOvr>
</p:sld>
</file>

<file path=ppt/slides/slide13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من قِبَل صليبه </a:t>
            </a:r>
            <a:endParaRPr lang="fr-FR" sz="3000" dirty="0">
              <a:solidFill>
                <a:prstClr val="white"/>
              </a:solidFill>
            </a:endParaRPr>
          </a:p>
          <a:p>
            <a:pPr algn="just" rtl="1"/>
            <a:r>
              <a:rPr lang="ar-EG" sz="3000" dirty="0">
                <a:solidFill>
                  <a:prstClr val="white"/>
                </a:solidFill>
              </a:rPr>
              <a:t>ردَّ إلي الفردوس </a:t>
            </a:r>
            <a:endParaRPr lang="fr-FR" sz="3000" dirty="0">
              <a:solidFill>
                <a:prstClr val="white"/>
              </a:solidFill>
            </a:endParaRPr>
          </a:p>
          <a:p>
            <a:pPr algn="just" rtl="1"/>
            <a:r>
              <a:rPr lang="ar-EG" sz="3000" dirty="0">
                <a:solidFill>
                  <a:prstClr val="white"/>
                </a:solidFill>
              </a:rPr>
              <a:t>آدم وحوا وكل الصديقين</a:t>
            </a:r>
            <a:endParaRPr lang="fr-FR" sz="3000" dirty="0">
              <a:solidFill>
                <a:prstClr val="white"/>
              </a:solidFill>
            </a:endParaRPr>
          </a:p>
          <a:p>
            <a:pPr algn="just" rtl="1"/>
            <a:r>
              <a:rPr lang="ar-EG" sz="3000" dirty="0" err="1">
                <a:solidFill>
                  <a:prstClr val="white"/>
                </a:solidFill>
              </a:rPr>
              <a:t>وأبائنا</a:t>
            </a:r>
            <a:r>
              <a:rPr lang="ar-EG" sz="3000" dirty="0">
                <a:solidFill>
                  <a:prstClr val="white"/>
                </a:solidFill>
              </a:rPr>
              <a:t> الأولين.</a:t>
            </a:r>
            <a:endParaRPr lang="fr-FR"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`Ebol hiten pef`ctauroc@ autac;o `epiparadicoc @  `nAdam nem Eua nem nidikeoc @ nem nenio] `n`ar,e`oc.</a:t>
            </a:r>
            <a:endParaRPr lang="fr-FR" sz="2800" dirty="0">
              <a:solidFill>
                <a:prstClr val="white"/>
              </a:solidFill>
              <a:latin typeface="CS Avva Shenouda" pitchFamily="34" charset="0"/>
            </a:endParaRPr>
          </a:p>
        </p:txBody>
      </p:sp>
      <p:sp>
        <p:nvSpPr>
          <p:cNvPr id="7" name="Rectangle 6"/>
          <p:cNvSpPr/>
          <p:nvPr/>
        </p:nvSpPr>
        <p:spPr>
          <a:xfrm>
            <a:off x="395536" y="2787774"/>
            <a:ext cx="8424936" cy="1815882"/>
          </a:xfrm>
          <a:prstGeom prst="rect">
            <a:avLst/>
          </a:prstGeom>
        </p:spPr>
        <p:txBody>
          <a:bodyPr wrap="square">
            <a:spAutoFit/>
          </a:bodyPr>
          <a:lstStyle/>
          <a:p>
            <a:pPr algn="ctr"/>
            <a:r>
              <a:rPr lang="fr-FR" sz="2800" b="1" dirty="0">
                <a:solidFill>
                  <a:prstClr val="white"/>
                </a:solidFill>
                <a:latin typeface="Book Antiqua" pitchFamily="18" charset="0"/>
              </a:rPr>
              <a:t>Et par sa Croix, Il ramena</a:t>
            </a:r>
          </a:p>
          <a:p>
            <a:pPr algn="ctr"/>
            <a:r>
              <a:rPr lang="fr-FR" sz="2800" b="1" dirty="0">
                <a:solidFill>
                  <a:prstClr val="white"/>
                </a:solidFill>
                <a:latin typeface="Book Antiqua" pitchFamily="18" charset="0"/>
              </a:rPr>
              <a:t>Adam et Eve au Paradis</a:t>
            </a:r>
          </a:p>
          <a:p>
            <a:pPr algn="ctr"/>
            <a:r>
              <a:rPr lang="fr-FR" sz="2800" b="1" dirty="0">
                <a:solidFill>
                  <a:prstClr val="white"/>
                </a:solidFill>
                <a:latin typeface="Book Antiqua" pitchFamily="18" charset="0"/>
              </a:rPr>
              <a:t>Accompagnés de tous les justes</a:t>
            </a:r>
          </a:p>
          <a:p>
            <a:pPr algn="ctr"/>
            <a:r>
              <a:rPr lang="fr-FR" sz="2800" b="1" dirty="0">
                <a:solidFill>
                  <a:prstClr val="white"/>
                </a:solidFill>
                <a:latin typeface="Book Antiqua" pitchFamily="18" charset="0"/>
              </a:rPr>
              <a:t>Et de nos pères précurseurs.</a:t>
            </a:r>
          </a:p>
        </p:txBody>
      </p:sp>
      <p:sp>
        <p:nvSpPr>
          <p:cNvPr id="4" name="ZoneTexte 3">
            <a:extLst>
              <a:ext uri="{FF2B5EF4-FFF2-40B4-BE49-F238E27FC236}">
                <a16:creationId xmlns:a16="http://schemas.microsoft.com/office/drawing/2014/main" id="{149EF903-5760-7971-4DD0-1F53FCFA74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DAD0509D-FC8A-EC1D-36A3-DF41386726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8898559"/>
      </p:ext>
    </p:extLst>
  </p:cSld>
  <p:clrMapOvr>
    <a:masterClrMapping/>
  </p:clrMapOvr>
</p:sld>
</file>

<file path=ppt/slides/slide13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كثيرة هي </a:t>
            </a:r>
            <a:r>
              <a:rPr lang="ar-EG" sz="3300" dirty="0" err="1">
                <a:solidFill>
                  <a:prstClr val="white"/>
                </a:solidFill>
              </a:rPr>
              <a:t>رأفاتك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مخلصنا الصالح </a:t>
            </a:r>
            <a:endParaRPr lang="fr-FR" sz="3300" dirty="0">
              <a:solidFill>
                <a:prstClr val="white"/>
              </a:solidFill>
            </a:endParaRPr>
          </a:p>
          <a:p>
            <a:pPr algn="just" rtl="1"/>
            <a:r>
              <a:rPr lang="ar-EG" sz="3300" dirty="0">
                <a:solidFill>
                  <a:prstClr val="white"/>
                </a:solidFill>
              </a:rPr>
              <a:t>لأنك أنت إله متحنن </a:t>
            </a:r>
            <a:endParaRPr lang="fr-FR" sz="3300" dirty="0">
              <a:solidFill>
                <a:prstClr val="white"/>
              </a:solidFill>
            </a:endParaRPr>
          </a:p>
          <a:p>
            <a:pPr algn="just" rtl="1"/>
            <a:r>
              <a:rPr lang="ar-EG" sz="3300" dirty="0">
                <a:solidFill>
                  <a:prstClr val="white"/>
                </a:solidFill>
              </a:rPr>
              <a:t>أعطيتنا وثبتنا بصليبك</a:t>
            </a:r>
            <a:endParaRPr lang="fr-FR" sz="3300" dirty="0">
              <a:solidFill>
                <a:prstClr val="white"/>
              </a:solidFill>
            </a:endParaRPr>
          </a:p>
        </p:txBody>
      </p:sp>
      <p:sp>
        <p:nvSpPr>
          <p:cNvPr id="6" name="Rectangle 5"/>
          <p:cNvSpPr/>
          <p:nvPr/>
        </p:nvSpPr>
        <p:spPr>
          <a:xfrm>
            <a:off x="395536" y="249492"/>
            <a:ext cx="4500500" cy="2246769"/>
          </a:xfrm>
          <a:prstGeom prst="rect">
            <a:avLst/>
          </a:prstGeom>
        </p:spPr>
        <p:txBody>
          <a:bodyPr wrap="square">
            <a:spAutoFit/>
          </a:bodyPr>
          <a:lstStyle/>
          <a:p>
            <a:pPr algn="just"/>
            <a:r>
              <a:rPr lang="fr-FR" sz="2800" dirty="0" err="1">
                <a:solidFill>
                  <a:prstClr val="white"/>
                </a:solidFill>
                <a:latin typeface="CS Avva Shenouda" pitchFamily="34" charset="0"/>
              </a:rPr>
              <a:t>Zeos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nekmetsenhyt</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 nan `m`</a:t>
            </a:r>
            <a:r>
              <a:rPr lang="fr-FR" sz="2800" dirty="0" err="1">
                <a:solidFill>
                  <a:prstClr val="white"/>
                </a:solidFill>
                <a:latin typeface="CS Avva Shenouda" pitchFamily="34" charset="0"/>
              </a:rPr>
              <a:t>ptupoc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Nombreuses sont Tes compassions</a:t>
            </a:r>
          </a:p>
          <a:p>
            <a:pPr algn="ctr"/>
            <a:r>
              <a:rPr lang="fr-FR" sz="2800" b="1" dirty="0">
                <a:solidFill>
                  <a:prstClr val="white"/>
                </a:solidFill>
                <a:latin typeface="Book Antiqua" pitchFamily="18" charset="0"/>
              </a:rPr>
              <a:t>Car Toi ô notre Bon Sauveur</a:t>
            </a:r>
          </a:p>
          <a:p>
            <a:pPr algn="ctr"/>
            <a:r>
              <a:rPr lang="fr-FR" sz="2800" b="1" dirty="0">
                <a:solidFill>
                  <a:prstClr val="white"/>
                </a:solidFill>
                <a:latin typeface="Book Antiqua" pitchFamily="18" charset="0"/>
              </a:rPr>
              <a:t> Tu es un Dieu compatissant</a:t>
            </a:r>
          </a:p>
          <a:p>
            <a:pPr algn="ctr"/>
            <a:r>
              <a:rPr lang="fr-FR" sz="2800" b="1" dirty="0">
                <a:solidFill>
                  <a:prstClr val="white"/>
                </a:solidFill>
                <a:latin typeface="Book Antiqua" pitchFamily="18" charset="0"/>
              </a:rPr>
              <a:t>Tu nous renforces par la Croix.</a:t>
            </a:r>
          </a:p>
        </p:txBody>
      </p:sp>
      <p:sp>
        <p:nvSpPr>
          <p:cNvPr id="4" name="ZoneTexte 3">
            <a:extLst>
              <a:ext uri="{FF2B5EF4-FFF2-40B4-BE49-F238E27FC236}">
                <a16:creationId xmlns:a16="http://schemas.microsoft.com/office/drawing/2014/main" id="{8D71724A-D8CF-48E8-F6B7-839201E999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3F092777-157E-7183-736F-6F3779F4A8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353576"/>
      </p:ext>
    </p:extLst>
  </p:cSld>
  <p:clrMapOvr>
    <a:masterClrMapping/>
  </p:clrMapOvr>
</p:sld>
</file>

<file path=ppt/slides/slide13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هوذا نحن النصارى </a:t>
            </a:r>
            <a:endParaRPr lang="fr-FR" sz="3300" dirty="0">
              <a:solidFill>
                <a:prstClr val="white"/>
              </a:solidFill>
            </a:endParaRPr>
          </a:p>
          <a:p>
            <a:pPr algn="just" rtl="1"/>
            <a:r>
              <a:rPr lang="ar-EG" sz="3300" dirty="0">
                <a:solidFill>
                  <a:prstClr val="white"/>
                </a:solidFill>
              </a:rPr>
              <a:t>نفتخر بالصليب </a:t>
            </a:r>
            <a:endParaRPr lang="fr-FR" sz="3300" dirty="0">
              <a:solidFill>
                <a:prstClr val="white"/>
              </a:solidFill>
            </a:endParaRPr>
          </a:p>
          <a:p>
            <a:pPr algn="just" rtl="1"/>
            <a:r>
              <a:rPr lang="ar-EG" sz="3300" dirty="0">
                <a:solidFill>
                  <a:prstClr val="white"/>
                </a:solidFill>
              </a:rPr>
              <a:t>لأنه من قِبَل علامته </a:t>
            </a:r>
            <a:endParaRPr lang="fr-FR" sz="3300" dirty="0">
              <a:solidFill>
                <a:prstClr val="white"/>
              </a:solidFill>
            </a:endParaRPr>
          </a:p>
          <a:p>
            <a:pPr algn="just" rtl="1"/>
            <a:r>
              <a:rPr lang="ar-EG" sz="3300" dirty="0">
                <a:solidFill>
                  <a:prstClr val="white"/>
                </a:solidFill>
              </a:rPr>
              <a:t>صرنا أحراراً</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rictianoc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peftupoc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answpi</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eleu;eroc</a:t>
            </a:r>
            <a:r>
              <a:rPr lang="fr-FR" sz="2800" dirty="0">
                <a:solidFill>
                  <a:prstClr val="white"/>
                </a:solidFill>
                <a:latin typeface="CS Avva Shenouda" pitchFamily="34" charset="0"/>
              </a:rPr>
              <a:t>.</a:t>
            </a:r>
          </a:p>
        </p:txBody>
      </p:sp>
      <p:sp>
        <p:nvSpPr>
          <p:cNvPr id="7" name="Rectangle 6"/>
          <p:cNvSpPr/>
          <p:nvPr/>
        </p:nvSpPr>
        <p:spPr>
          <a:xfrm>
            <a:off x="1493658" y="2859782"/>
            <a:ext cx="6318702" cy="1815882"/>
          </a:xfrm>
          <a:prstGeom prst="rect">
            <a:avLst/>
          </a:prstGeom>
        </p:spPr>
        <p:txBody>
          <a:bodyPr wrap="square">
            <a:spAutoFit/>
          </a:bodyPr>
          <a:lstStyle/>
          <a:p>
            <a:pPr algn="ctr"/>
            <a:r>
              <a:rPr lang="fr-FR" sz="2800" b="1" dirty="0">
                <a:solidFill>
                  <a:prstClr val="white"/>
                </a:solidFill>
                <a:latin typeface="Book Antiqua" pitchFamily="18" charset="0"/>
              </a:rPr>
              <a:t>Voici que nous, peuple chrétien</a:t>
            </a:r>
          </a:p>
          <a:p>
            <a:pPr algn="ctr"/>
            <a:r>
              <a:rPr lang="fr-FR" sz="2800" b="1" dirty="0">
                <a:solidFill>
                  <a:prstClr val="white"/>
                </a:solidFill>
                <a:latin typeface="Book Antiqua" pitchFamily="18" charset="0"/>
              </a:rPr>
              <a:t>Par la Croix, nous nous glorifions</a:t>
            </a:r>
          </a:p>
          <a:p>
            <a:pPr algn="ctr"/>
            <a:r>
              <a:rPr lang="fr-FR" sz="2800" b="1" dirty="0">
                <a:solidFill>
                  <a:prstClr val="white"/>
                </a:solidFill>
                <a:latin typeface="Book Antiqua" pitchFamily="18" charset="0"/>
              </a:rPr>
              <a:t>Car par le signe de la Croix</a:t>
            </a:r>
          </a:p>
          <a:p>
            <a:pPr algn="ctr"/>
            <a:r>
              <a:rPr lang="fr-FR" sz="2800" b="1" dirty="0">
                <a:solidFill>
                  <a:prstClr val="white"/>
                </a:solidFill>
                <a:latin typeface="Book Antiqua" pitchFamily="18" charset="0"/>
              </a:rPr>
              <a:t>Nous avons été libérés. </a:t>
            </a:r>
          </a:p>
        </p:txBody>
      </p:sp>
      <p:sp>
        <p:nvSpPr>
          <p:cNvPr id="4" name="ZoneTexte 3">
            <a:extLst>
              <a:ext uri="{FF2B5EF4-FFF2-40B4-BE49-F238E27FC236}">
                <a16:creationId xmlns:a16="http://schemas.microsoft.com/office/drawing/2014/main" id="{A27F5976-3D46-EF07-0C3D-5F91678FA8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3E9ABA1-745D-B946-3DD6-7CFCAA1F20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1586393"/>
      </p:ext>
    </p:extLst>
  </p:cSld>
  <p:clrMapOvr>
    <a:masterClrMapping/>
  </p:clrMapOvr>
</p:sld>
</file>

<file path=ppt/slides/slide13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لك القوة والتسبيح </a:t>
            </a:r>
            <a:endParaRPr lang="fr-FR" sz="3300" dirty="0">
              <a:solidFill>
                <a:prstClr val="white"/>
              </a:solidFill>
            </a:endParaRPr>
          </a:p>
          <a:p>
            <a:pPr algn="just" rtl="1"/>
            <a:r>
              <a:rPr lang="ar-EG" sz="3300" dirty="0">
                <a:solidFill>
                  <a:prstClr val="white"/>
                </a:solidFill>
              </a:rPr>
              <a:t>يا محب البشر الصالح </a:t>
            </a:r>
            <a:endParaRPr lang="fr-FR" sz="3300" dirty="0">
              <a:solidFill>
                <a:prstClr val="white"/>
              </a:solidFill>
            </a:endParaRPr>
          </a:p>
          <a:p>
            <a:pPr algn="just" rtl="1"/>
            <a:r>
              <a:rPr lang="ar-EG" sz="3300" dirty="0">
                <a:solidFill>
                  <a:prstClr val="white"/>
                </a:solidFill>
              </a:rPr>
              <a:t>الذي صلب علي الصليب </a:t>
            </a:r>
            <a:endParaRPr lang="fr-FR" sz="3300" dirty="0">
              <a:solidFill>
                <a:prstClr val="white"/>
              </a:solidFill>
            </a:endParaRPr>
          </a:p>
          <a:p>
            <a:pPr algn="just" rtl="1"/>
            <a:r>
              <a:rPr lang="ar-EG" sz="3300" dirty="0">
                <a:solidFill>
                  <a:prstClr val="white"/>
                </a:solidFill>
              </a:rPr>
              <a:t>الذي طرد المضاد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wk</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jom</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pihumnoc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pimairwmi</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 ;y`</a:t>
            </a:r>
            <a:r>
              <a:rPr lang="fr-FR" sz="2800" dirty="0" err="1">
                <a:solidFill>
                  <a:prstClr val="white"/>
                </a:solidFill>
                <a:latin typeface="CS Avva Shenouda" pitchFamily="34" charset="0"/>
              </a:rPr>
              <a:t>etauasf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epi`ctauroc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turannoc</a:t>
            </a:r>
            <a:r>
              <a:rPr lang="fr-FR" sz="2800" dirty="0">
                <a:solidFill>
                  <a:prstClr val="white"/>
                </a:solidFill>
                <a:latin typeface="CS Avva Shenouda" pitchFamily="34" charset="0"/>
              </a:rPr>
              <a:t>.</a:t>
            </a:r>
          </a:p>
        </p:txBody>
      </p:sp>
      <p:sp>
        <p:nvSpPr>
          <p:cNvPr id="7" name="Rectangle 6"/>
          <p:cNvSpPr/>
          <p:nvPr/>
        </p:nvSpPr>
        <p:spPr>
          <a:xfrm>
            <a:off x="1493658" y="2787774"/>
            <a:ext cx="6318702" cy="1815882"/>
          </a:xfrm>
          <a:prstGeom prst="rect">
            <a:avLst/>
          </a:prstGeom>
        </p:spPr>
        <p:txBody>
          <a:bodyPr wrap="square">
            <a:spAutoFit/>
          </a:bodyPr>
          <a:lstStyle/>
          <a:p>
            <a:pPr algn="ctr"/>
            <a:r>
              <a:rPr lang="fr-FR" sz="2800" b="1" dirty="0">
                <a:solidFill>
                  <a:prstClr val="white"/>
                </a:solidFill>
                <a:latin typeface="Book Antiqua" pitchFamily="18" charset="0"/>
              </a:rPr>
              <a:t>A Toi la force et la louange</a:t>
            </a:r>
          </a:p>
          <a:p>
            <a:pPr algn="ctr"/>
            <a:r>
              <a:rPr lang="fr-FR" sz="2800" b="1" dirty="0">
                <a:solidFill>
                  <a:prstClr val="white"/>
                </a:solidFill>
                <a:latin typeface="Book Antiqua" pitchFamily="18" charset="0"/>
              </a:rPr>
              <a:t>Ô Toi Ami du genre humain</a:t>
            </a:r>
          </a:p>
          <a:p>
            <a:pPr algn="ctr"/>
            <a:r>
              <a:rPr lang="fr-FR" sz="2800" b="1" dirty="0">
                <a:solidFill>
                  <a:prstClr val="white"/>
                </a:solidFill>
                <a:latin typeface="Book Antiqua" pitchFamily="18" charset="0"/>
              </a:rPr>
              <a:t>Qui, sur la Croix, fut crucifié</a:t>
            </a:r>
          </a:p>
          <a:p>
            <a:pPr algn="ctr"/>
            <a:r>
              <a:rPr lang="fr-FR" sz="2800" b="1" dirty="0">
                <a:solidFill>
                  <a:prstClr val="white"/>
                </a:solidFill>
                <a:latin typeface="Book Antiqua" pitchFamily="18" charset="0"/>
              </a:rPr>
              <a:t>Et le Tyran, Tu l’as chassé.</a:t>
            </a:r>
          </a:p>
        </p:txBody>
      </p:sp>
      <p:sp>
        <p:nvSpPr>
          <p:cNvPr id="4" name="ZoneTexte 3">
            <a:extLst>
              <a:ext uri="{FF2B5EF4-FFF2-40B4-BE49-F238E27FC236}">
                <a16:creationId xmlns:a16="http://schemas.microsoft.com/office/drawing/2014/main" id="{310C0D84-53B2-DBC9-7244-4DD72D2774A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DFE82C1-B2D5-CE0A-EA46-774059B97A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2852208"/>
      </p:ext>
    </p:extLst>
  </p:cSld>
  <p:clrMapOvr>
    <a:masterClrMapping/>
  </p:clrMapOvr>
</p:sld>
</file>

<file path=ppt/slides/slide13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1846659"/>
          </a:xfrm>
          <a:prstGeom prst="rect">
            <a:avLst/>
          </a:prstGeom>
        </p:spPr>
        <p:txBody>
          <a:bodyPr wrap="square">
            <a:spAutoFit/>
          </a:bodyPr>
          <a:lstStyle/>
          <a:p>
            <a:pPr algn="just" rtl="1"/>
            <a:r>
              <a:rPr lang="ar-EG" sz="2850" dirty="0">
                <a:solidFill>
                  <a:prstClr val="white"/>
                </a:solidFill>
              </a:rPr>
              <a:t>يسوع المسيح هو رجاؤنا. </a:t>
            </a:r>
            <a:endParaRPr lang="fr-FR" sz="2850" dirty="0">
              <a:solidFill>
                <a:prstClr val="white"/>
              </a:solidFill>
            </a:endParaRPr>
          </a:p>
          <a:p>
            <a:pPr algn="just" rtl="1"/>
            <a:r>
              <a:rPr lang="ar-EG" sz="2850" dirty="0">
                <a:solidFill>
                  <a:prstClr val="white"/>
                </a:solidFill>
              </a:rPr>
              <a:t>يسوع المسيح هو معيننا. </a:t>
            </a:r>
            <a:endParaRPr lang="fr-FR" sz="2850" dirty="0">
              <a:solidFill>
                <a:prstClr val="white"/>
              </a:solidFill>
            </a:endParaRPr>
          </a:p>
          <a:p>
            <a:pPr algn="just" rtl="1"/>
            <a:r>
              <a:rPr lang="ar-EG" sz="2850" dirty="0">
                <a:solidFill>
                  <a:prstClr val="white"/>
                </a:solidFill>
              </a:rPr>
              <a:t>يسوع المسيح الوحيد </a:t>
            </a:r>
            <a:endParaRPr lang="fr-FR" sz="2850" dirty="0">
              <a:solidFill>
                <a:prstClr val="white"/>
              </a:solidFill>
            </a:endParaRPr>
          </a:p>
          <a:p>
            <a:pPr algn="just" rtl="1"/>
            <a:r>
              <a:rPr lang="ar-EG" sz="2850" dirty="0">
                <a:solidFill>
                  <a:prstClr val="white"/>
                </a:solidFill>
              </a:rPr>
              <a:t>الذي صُلب علي خشبة الصليب.</a:t>
            </a:r>
            <a:endParaRPr lang="fr-FR" sz="285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es-ES" sz="2800" dirty="0">
                <a:solidFill>
                  <a:prstClr val="white"/>
                </a:solidFill>
                <a:latin typeface="CS Avva Shenouda" pitchFamily="34" charset="0"/>
              </a:rPr>
              <a:t>I=y=c P=,=c </a:t>
            </a:r>
            <a:r>
              <a:rPr lang="es-ES" sz="2800" dirty="0" err="1">
                <a:solidFill>
                  <a:prstClr val="white"/>
                </a:solidFill>
                <a:latin typeface="CS Avva Shenouda" pitchFamily="34" charset="0"/>
              </a:rPr>
              <a:t>petenhelpic</a:t>
            </a:r>
            <a:r>
              <a:rPr lang="es-ES" sz="2800" dirty="0">
                <a:solidFill>
                  <a:prstClr val="white"/>
                </a:solidFill>
                <a:latin typeface="CS Avva Shenouda" pitchFamily="34" charset="0"/>
              </a:rPr>
              <a:t> @</a:t>
            </a:r>
            <a:br>
              <a:rPr lang="es-ES" sz="2800" dirty="0">
                <a:solidFill>
                  <a:prstClr val="white"/>
                </a:solidFill>
                <a:latin typeface="CS Avva Shenouda" pitchFamily="34" charset="0"/>
              </a:rPr>
            </a:br>
            <a:r>
              <a:rPr lang="es-ES" sz="2800" dirty="0">
                <a:solidFill>
                  <a:prstClr val="white"/>
                </a:solidFill>
                <a:latin typeface="CS Avva Shenouda" pitchFamily="34" charset="0"/>
              </a:rPr>
              <a:t>I=y=c P=,=c pe </a:t>
            </a:r>
            <a:r>
              <a:rPr lang="es-ES" sz="2800" dirty="0" err="1">
                <a:solidFill>
                  <a:prstClr val="white"/>
                </a:solidFill>
                <a:latin typeface="CS Avva Shenouda" pitchFamily="34" charset="0"/>
              </a:rPr>
              <a:t>penbo`y;oc</a:t>
            </a:r>
            <a:r>
              <a:rPr lang="es-ES" sz="2800" dirty="0">
                <a:solidFill>
                  <a:prstClr val="white"/>
                </a:solidFill>
                <a:latin typeface="CS Avva Shenouda" pitchFamily="34" charset="0"/>
              </a:rPr>
              <a:t> @</a:t>
            </a:r>
            <a:br>
              <a:rPr lang="es-ES" sz="2800" dirty="0">
                <a:solidFill>
                  <a:prstClr val="white"/>
                </a:solidFill>
                <a:latin typeface="CS Avva Shenouda" pitchFamily="34" charset="0"/>
              </a:rPr>
            </a:br>
            <a:r>
              <a:rPr lang="es-ES" sz="2800" dirty="0">
                <a:solidFill>
                  <a:prstClr val="white"/>
                </a:solidFill>
                <a:latin typeface="CS Avva Shenouda" pitchFamily="34" charset="0"/>
              </a:rPr>
              <a:t>I=y=c P=,=c </a:t>
            </a:r>
            <a:r>
              <a:rPr lang="es-ES" sz="2800" dirty="0" err="1">
                <a:solidFill>
                  <a:prstClr val="white"/>
                </a:solidFill>
                <a:latin typeface="CS Avva Shenouda" pitchFamily="34" charset="0"/>
              </a:rPr>
              <a:t>pimonogenyc</a:t>
            </a:r>
            <a:r>
              <a:rPr lang="es-ES" sz="2800" dirty="0">
                <a:solidFill>
                  <a:prstClr val="white"/>
                </a:solidFill>
                <a:latin typeface="CS Avva Shenouda" pitchFamily="34" charset="0"/>
              </a:rPr>
              <a:t> @</a:t>
            </a:r>
            <a:br>
              <a:rPr lang="es-ES" sz="2800" dirty="0">
                <a:solidFill>
                  <a:prstClr val="white"/>
                </a:solidFill>
                <a:latin typeface="CS Avva Shenouda" pitchFamily="34" charset="0"/>
              </a:rPr>
            </a:br>
            <a:r>
              <a:rPr lang="es-ES" sz="2800" dirty="0">
                <a:solidFill>
                  <a:prstClr val="white"/>
                </a:solidFill>
                <a:latin typeface="CS Avva Shenouda" pitchFamily="34" charset="0"/>
              </a:rPr>
              <a:t>`</a:t>
            </a:r>
            <a:r>
              <a:rPr lang="es-ES" sz="2800" dirty="0" err="1">
                <a:solidFill>
                  <a:prstClr val="white"/>
                </a:solidFill>
                <a:latin typeface="CS Avva Shenouda" pitchFamily="34" charset="0"/>
              </a:rPr>
              <a:t>etauasf</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e`pse</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nte</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pi`ctauroc</a:t>
            </a:r>
            <a:r>
              <a:rPr lang="es-E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Jésus-Christ notre espérance</a:t>
            </a:r>
          </a:p>
          <a:p>
            <a:pPr algn="ctr"/>
            <a:r>
              <a:rPr lang="fr-FR" sz="2800" b="1" dirty="0">
                <a:solidFill>
                  <a:prstClr val="white"/>
                </a:solidFill>
                <a:latin typeface="Book Antiqua" pitchFamily="18" charset="0"/>
              </a:rPr>
              <a:t>C’est  Jésus-Christ notre secours</a:t>
            </a:r>
          </a:p>
          <a:p>
            <a:pPr algn="ctr"/>
            <a:r>
              <a:rPr lang="fr-FR" sz="2800" b="1" dirty="0">
                <a:solidFill>
                  <a:prstClr val="white"/>
                </a:solidFill>
                <a:latin typeface="Book Antiqua" pitchFamily="18" charset="0"/>
              </a:rPr>
              <a:t>C’est Jésus-Christ le Fils Unique</a:t>
            </a:r>
          </a:p>
          <a:p>
            <a:pPr algn="ctr"/>
            <a:r>
              <a:rPr lang="fr-FR" sz="2800" b="1" dirty="0">
                <a:solidFill>
                  <a:prstClr val="white"/>
                </a:solidFill>
                <a:latin typeface="Book Antiqua" pitchFamily="18" charset="0"/>
              </a:rPr>
              <a:t>Qui, sur la Croix, fut crucifié.</a:t>
            </a:r>
          </a:p>
        </p:txBody>
      </p:sp>
      <p:sp>
        <p:nvSpPr>
          <p:cNvPr id="4" name="ZoneTexte 3">
            <a:extLst>
              <a:ext uri="{FF2B5EF4-FFF2-40B4-BE49-F238E27FC236}">
                <a16:creationId xmlns:a16="http://schemas.microsoft.com/office/drawing/2014/main" id="{58336DB7-C9B9-B7A7-D461-3788F37F513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672411B1-2D3C-0255-CECA-D5A244C1FE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8692658"/>
      </p:ext>
    </p:extLst>
  </p:cSld>
  <p:clrMapOvr>
    <a:masterClrMapping/>
  </p:clrMapOvr>
</p:sld>
</file>

<file path=ppt/slides/slide13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قسطنطين محب المسيح </a:t>
            </a:r>
            <a:endParaRPr lang="fr-FR" sz="3300" dirty="0">
              <a:solidFill>
                <a:prstClr val="white"/>
              </a:solidFill>
            </a:endParaRPr>
          </a:p>
          <a:p>
            <a:pPr algn="just" rtl="1"/>
            <a:r>
              <a:rPr lang="ar-EG" sz="3300" dirty="0">
                <a:solidFill>
                  <a:prstClr val="white"/>
                </a:solidFill>
              </a:rPr>
              <a:t>رأي علامة الصليب </a:t>
            </a:r>
            <a:endParaRPr lang="fr-FR" sz="3300" dirty="0">
              <a:solidFill>
                <a:prstClr val="white"/>
              </a:solidFill>
            </a:endParaRPr>
          </a:p>
          <a:p>
            <a:pPr algn="just" rtl="1"/>
            <a:r>
              <a:rPr lang="ar-EG" sz="3300" dirty="0">
                <a:solidFill>
                  <a:prstClr val="white"/>
                </a:solidFill>
              </a:rPr>
              <a:t>في جلد السموات </a:t>
            </a:r>
            <a:endParaRPr lang="fr-FR" sz="3300" dirty="0">
              <a:solidFill>
                <a:prstClr val="white"/>
              </a:solidFill>
            </a:endParaRPr>
          </a:p>
          <a:p>
            <a:pPr algn="just" rtl="1"/>
            <a:r>
              <a:rPr lang="ar-EG" sz="3300" dirty="0">
                <a:solidFill>
                  <a:prstClr val="white"/>
                </a:solidFill>
              </a:rPr>
              <a:t>وأمن بيسوع المسيح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Kwctantinoc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afnau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e`ptupoc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pictere`wma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a:t>
            </a:r>
            <a:r>
              <a:rPr lang="fr-FR" sz="2800" dirty="0">
                <a:solidFill>
                  <a:prstClr val="white"/>
                </a:solidFill>
                <a:latin typeface="CS Avva Shenouda" pitchFamily="34" charset="0"/>
              </a:rPr>
              <a:t>=y=c P=,=c.</a:t>
            </a:r>
          </a:p>
        </p:txBody>
      </p:sp>
      <p:sp>
        <p:nvSpPr>
          <p:cNvPr id="7" name="Rectangle 6"/>
          <p:cNvSpPr/>
          <p:nvPr/>
        </p:nvSpPr>
        <p:spPr>
          <a:xfrm>
            <a:off x="2141730" y="2787774"/>
            <a:ext cx="5022558" cy="1815882"/>
          </a:xfrm>
          <a:prstGeom prst="rect">
            <a:avLst/>
          </a:prstGeom>
        </p:spPr>
        <p:txBody>
          <a:bodyPr wrap="square">
            <a:spAutoFit/>
          </a:bodyPr>
          <a:lstStyle/>
          <a:p>
            <a:pPr algn="ctr"/>
            <a:r>
              <a:rPr lang="fr-FR" sz="2800" b="1" dirty="0">
                <a:solidFill>
                  <a:prstClr val="white"/>
                </a:solidFill>
                <a:latin typeface="Book Antiqua" pitchFamily="18" charset="0"/>
              </a:rPr>
              <a:t>Et Constantin, ami du Christ</a:t>
            </a:r>
          </a:p>
          <a:p>
            <a:pPr algn="ctr"/>
            <a:r>
              <a:rPr lang="fr-FR" sz="2800" b="1" dirty="0">
                <a:solidFill>
                  <a:prstClr val="white"/>
                </a:solidFill>
                <a:latin typeface="Book Antiqua" pitchFamily="18" charset="0"/>
              </a:rPr>
              <a:t>A vu le signe de la Croix</a:t>
            </a:r>
          </a:p>
          <a:p>
            <a:pPr algn="ctr"/>
            <a:r>
              <a:rPr lang="fr-FR" sz="2800" b="1" dirty="0">
                <a:solidFill>
                  <a:prstClr val="white"/>
                </a:solidFill>
                <a:latin typeface="Book Antiqua" pitchFamily="18" charset="0"/>
              </a:rPr>
              <a:t>Au firmament, là dans le ciel</a:t>
            </a:r>
          </a:p>
          <a:p>
            <a:pPr algn="ctr"/>
            <a:r>
              <a:rPr lang="fr-FR" sz="2800" b="1" dirty="0">
                <a:solidFill>
                  <a:prstClr val="white"/>
                </a:solidFill>
                <a:latin typeface="Book Antiqua" pitchFamily="18" charset="0"/>
              </a:rPr>
              <a:t>Il crut alors en Jésus-Christ.</a:t>
            </a:r>
          </a:p>
        </p:txBody>
      </p:sp>
      <p:sp>
        <p:nvSpPr>
          <p:cNvPr id="4" name="ZoneTexte 3">
            <a:extLst>
              <a:ext uri="{FF2B5EF4-FFF2-40B4-BE49-F238E27FC236}">
                <a16:creationId xmlns:a16="http://schemas.microsoft.com/office/drawing/2014/main" id="{503301C2-7EDD-CB74-3D77-BE67F8D9AC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CA5F0706-469B-0F46-B45C-54C9BD438E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4828879"/>
      </p:ext>
    </p:extLst>
  </p:cSld>
  <p:clrMapOvr>
    <a:masterClrMapping/>
  </p:clrMapOvr>
</p:sld>
</file>

<file path=ppt/slides/slide13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صنع رسمه </a:t>
            </a:r>
            <a:endParaRPr lang="fr-FR" sz="3300" dirty="0">
              <a:solidFill>
                <a:prstClr val="white"/>
              </a:solidFill>
            </a:endParaRPr>
          </a:p>
          <a:p>
            <a:pPr algn="just" rtl="1"/>
            <a:r>
              <a:rPr lang="ar-EG" sz="3300" dirty="0">
                <a:solidFill>
                  <a:prstClr val="white"/>
                </a:solidFill>
              </a:rPr>
              <a:t>فغلب في الحروب </a:t>
            </a:r>
            <a:endParaRPr lang="fr-FR" sz="3300" dirty="0">
              <a:solidFill>
                <a:prstClr val="white"/>
              </a:solidFill>
            </a:endParaRPr>
          </a:p>
          <a:p>
            <a:pPr algn="just" rtl="1"/>
            <a:r>
              <a:rPr lang="ar-EG" sz="3300" dirty="0">
                <a:solidFill>
                  <a:prstClr val="white"/>
                </a:solidFill>
              </a:rPr>
              <a:t>بعساكره حسناً </a:t>
            </a:r>
            <a:endParaRPr lang="fr-FR" sz="3300" dirty="0">
              <a:solidFill>
                <a:prstClr val="white"/>
              </a:solidFill>
            </a:endParaRPr>
          </a:p>
          <a:p>
            <a:pPr algn="just" rtl="1"/>
            <a:r>
              <a:rPr lang="ar-EG" sz="3300" dirty="0">
                <a:solidFill>
                  <a:prstClr val="white"/>
                </a:solidFill>
              </a:rPr>
              <a:t>بقوة علامة الصليب. </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af`iri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mpeftupoc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[ro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nipolemoc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pef`ctrateuma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nkalwc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tjon</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vmyini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aussitôt il se signa</a:t>
            </a:r>
          </a:p>
          <a:p>
            <a:pPr algn="ctr"/>
            <a:r>
              <a:rPr lang="fr-FR" sz="2800" b="1" dirty="0">
                <a:solidFill>
                  <a:prstClr val="white"/>
                </a:solidFill>
                <a:latin typeface="Book Antiqua" pitchFamily="18" charset="0"/>
              </a:rPr>
              <a:t>Et il vainquit dans les combats</a:t>
            </a:r>
          </a:p>
          <a:p>
            <a:pPr algn="ctr"/>
            <a:r>
              <a:rPr lang="fr-FR" sz="2800" b="1" dirty="0">
                <a:solidFill>
                  <a:prstClr val="white"/>
                </a:solidFill>
                <a:latin typeface="Book Antiqua" pitchFamily="18" charset="0"/>
              </a:rPr>
              <a:t>Avec ses valeureux soldats</a:t>
            </a:r>
          </a:p>
          <a:p>
            <a:pPr algn="ctr"/>
            <a:r>
              <a:rPr lang="fr-FR" sz="2800" b="1" dirty="0">
                <a:solidFill>
                  <a:prstClr val="white"/>
                </a:solidFill>
                <a:latin typeface="Book Antiqua" pitchFamily="18" charset="0"/>
              </a:rPr>
              <a:t>C’est par le signe de la Croix.</a:t>
            </a:r>
          </a:p>
        </p:txBody>
      </p:sp>
      <p:sp>
        <p:nvSpPr>
          <p:cNvPr id="4" name="ZoneTexte 3">
            <a:extLst>
              <a:ext uri="{FF2B5EF4-FFF2-40B4-BE49-F238E27FC236}">
                <a16:creationId xmlns:a16="http://schemas.microsoft.com/office/drawing/2014/main" id="{E2EA9A89-45E0-62B8-8908-0871461CFE9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9709A562-0F25-A1B2-936F-AB73E2B1D4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4365134"/>
      </p:ext>
    </p:extLst>
  </p:cSld>
  <p:clrMapOvr>
    <a:masterClrMapping/>
  </p:clrMapOvr>
</p:sld>
</file>

<file path=ppt/slides/slide13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إعطنا</a:t>
            </a:r>
            <a:r>
              <a:rPr lang="ar-EG" sz="3300" dirty="0">
                <a:solidFill>
                  <a:prstClr val="white"/>
                </a:solidFill>
              </a:rPr>
              <a:t> يا رب سلامتك </a:t>
            </a:r>
            <a:endParaRPr lang="fr-FR" sz="3300" dirty="0">
              <a:solidFill>
                <a:prstClr val="white"/>
              </a:solidFill>
            </a:endParaRPr>
          </a:p>
          <a:p>
            <a:pPr algn="just" rtl="1"/>
            <a:r>
              <a:rPr lang="ar-EG" sz="3300" dirty="0">
                <a:solidFill>
                  <a:prstClr val="white"/>
                </a:solidFill>
              </a:rPr>
              <a:t>في كنيسة شعبك </a:t>
            </a:r>
            <a:endParaRPr lang="fr-FR" sz="3300" dirty="0">
              <a:solidFill>
                <a:prstClr val="white"/>
              </a:solidFill>
            </a:endParaRPr>
          </a:p>
          <a:p>
            <a:pPr algn="just" rtl="1"/>
            <a:r>
              <a:rPr lang="ar-EG" sz="3300" dirty="0">
                <a:solidFill>
                  <a:prstClr val="white"/>
                </a:solidFill>
              </a:rPr>
              <a:t>وأشف أمراضنا </a:t>
            </a:r>
            <a:endParaRPr lang="fr-FR" sz="3300" dirty="0">
              <a:solidFill>
                <a:prstClr val="white"/>
              </a:solidFill>
            </a:endParaRPr>
          </a:p>
          <a:p>
            <a:pPr algn="just" rtl="1"/>
            <a:r>
              <a:rPr lang="ar-EG" sz="3300" dirty="0">
                <a:solidFill>
                  <a:prstClr val="white"/>
                </a:solidFill>
              </a:rPr>
              <a:t>وثبتنا بصليبك</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Moi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nan </a:t>
            </a:r>
            <a:r>
              <a:rPr lang="fr-FR" sz="2800" dirty="0">
                <a:solidFill>
                  <a:prstClr val="white"/>
                </a:solidFill>
                <a:latin typeface="CS Avva Shenouda" pitchFamily="34" charset="0"/>
              </a:rPr>
              <a:t>   </a:t>
            </a:r>
            <a:r>
              <a:rPr lang="pl-PL" sz="2800" dirty="0">
                <a:solidFill>
                  <a:prstClr val="white"/>
                </a:solidFill>
                <a:latin typeface="CS Avva Shenouda" pitchFamily="34" charset="0"/>
              </a:rPr>
              <a:t>`P¡</a:t>
            </a:r>
            <a:br>
              <a:rPr lang="fr-FR" sz="2800" dirty="0">
                <a:solidFill>
                  <a:prstClr val="white"/>
                </a:solidFill>
                <a:latin typeface="CS Avva Shenouda" pitchFamily="34" charset="0"/>
              </a:rPr>
            </a:br>
            <a:r>
              <a:rPr lang="pl-PL" sz="2800" dirty="0">
                <a:solidFill>
                  <a:prstClr val="white"/>
                </a:solidFill>
                <a:latin typeface="CS Avva Shenouda" pitchFamily="34" charset="0"/>
              </a:rPr>
              <a:t>`ntekhiryny</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qen tek`klyci`a `nte peklaoc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ouoh matal[o</a:t>
            </a:r>
            <a:r>
              <a:rPr lang="fr-FR" sz="2800" dirty="0">
                <a:solidFill>
                  <a:prstClr val="white"/>
                </a:solidFill>
                <a:latin typeface="CS Avva Shenouda" pitchFamily="34" charset="0"/>
              </a:rPr>
              <a:t> </a:t>
            </a:r>
            <a:r>
              <a:rPr lang="pl-PL" sz="2800" dirty="0">
                <a:solidFill>
                  <a:prstClr val="white"/>
                </a:solidFill>
                <a:latin typeface="CS Avva Shenouda" pitchFamily="34" charset="0"/>
              </a:rPr>
              <a:t>`nnenswni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ouoh matajron qen pek`ctauroc.</a:t>
            </a:r>
            <a:endParaRPr lang="fr-FR" sz="2800" dirty="0">
              <a:solidFill>
                <a:prstClr val="white"/>
              </a:solidFill>
              <a:latin typeface="CS Avva Shenouda" pitchFamily="34" charset="0"/>
            </a:endParaRPr>
          </a:p>
        </p:txBody>
      </p:sp>
      <p:sp>
        <p:nvSpPr>
          <p:cNvPr id="7" name="Rectangle 6"/>
          <p:cNvSpPr/>
          <p:nvPr/>
        </p:nvSpPr>
        <p:spPr>
          <a:xfrm>
            <a:off x="1493658" y="2859782"/>
            <a:ext cx="6318702" cy="1815882"/>
          </a:xfrm>
          <a:prstGeom prst="rect">
            <a:avLst/>
          </a:prstGeom>
        </p:spPr>
        <p:txBody>
          <a:bodyPr wrap="square">
            <a:spAutoFit/>
          </a:bodyPr>
          <a:lstStyle/>
          <a:p>
            <a:pPr algn="ctr"/>
            <a:r>
              <a:rPr lang="fr-FR" sz="2800" b="1" dirty="0">
                <a:solidFill>
                  <a:prstClr val="white"/>
                </a:solidFill>
                <a:latin typeface="Book Antiqua" pitchFamily="18" charset="0"/>
              </a:rPr>
              <a:t>Seigneur, accorde-nous Ta paix</a:t>
            </a:r>
          </a:p>
          <a:p>
            <a:pPr algn="ctr"/>
            <a:r>
              <a:rPr lang="fr-FR" sz="2800" b="1" dirty="0">
                <a:solidFill>
                  <a:prstClr val="white"/>
                </a:solidFill>
                <a:latin typeface="Book Antiqua" pitchFamily="18" charset="0"/>
              </a:rPr>
              <a:t>Là dans l'Eglise de Ton peuple</a:t>
            </a:r>
          </a:p>
          <a:p>
            <a:pPr algn="ctr"/>
            <a:r>
              <a:rPr lang="fr-FR" sz="2800" b="1" dirty="0">
                <a:solidFill>
                  <a:prstClr val="white"/>
                </a:solidFill>
                <a:latin typeface="Book Antiqua" pitchFamily="18" charset="0"/>
              </a:rPr>
              <a:t>Guéris aussi nos maladies</a:t>
            </a:r>
          </a:p>
          <a:p>
            <a:pPr algn="ctr"/>
            <a:r>
              <a:rPr lang="fr-FR" sz="2800" b="1" dirty="0">
                <a:solidFill>
                  <a:prstClr val="white"/>
                </a:solidFill>
                <a:latin typeface="Book Antiqua" pitchFamily="18" charset="0"/>
              </a:rPr>
              <a:t>Et fortifie-nous par Ta Croix.</a:t>
            </a:r>
          </a:p>
        </p:txBody>
      </p:sp>
      <p:sp>
        <p:nvSpPr>
          <p:cNvPr id="4" name="ZoneTexte 3">
            <a:extLst>
              <a:ext uri="{FF2B5EF4-FFF2-40B4-BE49-F238E27FC236}">
                <a16:creationId xmlns:a16="http://schemas.microsoft.com/office/drawing/2014/main" id="{76D423A7-D9F0-EF50-27EE-083C85FB97D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6C57D1D1-E816-E0AB-76B3-B2FB81995F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232910"/>
      </p:ext>
    </p:extLst>
  </p:cSld>
  <p:clrMapOvr>
    <a:masterClrMapping/>
  </p:clrMapOvr>
</p:sld>
</file>

<file path=ppt/slides/slide13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569934"/>
          </a:xfrm>
          <a:prstGeom prst="rect">
            <a:avLst/>
          </a:prstGeom>
        </p:spPr>
        <p:txBody>
          <a:bodyPr wrap="square">
            <a:spAutoFit/>
          </a:bodyPr>
          <a:lstStyle/>
          <a:p>
            <a:pPr algn="just" rtl="1"/>
            <a:r>
              <a:rPr lang="ar-EG" sz="3300" dirty="0" err="1">
                <a:solidFill>
                  <a:prstClr val="white"/>
                </a:solidFill>
              </a:rPr>
              <a:t>إرحمنا</a:t>
            </a:r>
            <a:r>
              <a:rPr lang="ar-EG" sz="3300" dirty="0">
                <a:solidFill>
                  <a:prstClr val="white"/>
                </a:solidFill>
              </a:rPr>
              <a:t> </a:t>
            </a:r>
            <a:r>
              <a:rPr lang="ar-EG" sz="3300" dirty="0" err="1">
                <a:solidFill>
                  <a:prstClr val="white"/>
                </a:solidFill>
              </a:rPr>
              <a:t>وإسمعنا</a:t>
            </a:r>
            <a:r>
              <a:rPr lang="ar-EG" sz="3300" dirty="0">
                <a:solidFill>
                  <a:prstClr val="white"/>
                </a:solidFill>
              </a:rPr>
              <a:t> </a:t>
            </a:r>
            <a:endParaRPr lang="fr-FR" sz="3300" dirty="0">
              <a:solidFill>
                <a:prstClr val="white"/>
              </a:solidFill>
            </a:endParaRPr>
          </a:p>
          <a:p>
            <a:pPr algn="just" rtl="1"/>
            <a:r>
              <a:rPr lang="ar-EG" sz="3200" dirty="0">
                <a:solidFill>
                  <a:prstClr val="white"/>
                </a:solidFill>
              </a:rPr>
              <a:t>يا الذي صُلب علي الصليب. </a:t>
            </a:r>
            <a:endParaRPr lang="fr-FR" sz="3200" dirty="0">
              <a:solidFill>
                <a:prstClr val="white"/>
              </a:solidFill>
            </a:endParaRPr>
          </a:p>
          <a:p>
            <a:pPr algn="just" rtl="1"/>
            <a:r>
              <a:rPr lang="ar-EG" sz="3300" dirty="0" err="1">
                <a:solidFill>
                  <a:prstClr val="white"/>
                </a:solidFill>
              </a:rPr>
              <a:t>إرفع</a:t>
            </a:r>
            <a:r>
              <a:rPr lang="ar-EG" sz="3300" dirty="0">
                <a:solidFill>
                  <a:prstClr val="white"/>
                </a:solidFill>
              </a:rPr>
              <a:t> غضبك عنا </a:t>
            </a:r>
            <a:endParaRPr lang="fr-FR" sz="3300" dirty="0">
              <a:solidFill>
                <a:prstClr val="white"/>
              </a:solidFill>
            </a:endParaRPr>
          </a:p>
          <a:p>
            <a:pPr algn="just" rtl="1"/>
            <a:r>
              <a:rPr lang="ar-EG" sz="3300" dirty="0">
                <a:solidFill>
                  <a:prstClr val="white"/>
                </a:solidFill>
              </a:rPr>
              <a:t>وخلصنا من التجارب.</a:t>
            </a:r>
          </a:p>
          <a:p>
            <a:pPr algn="just" rtl="1"/>
            <a:endParaRPr lang="ar-EG"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Nai nan ouoh cwtem `eron @ `w vy`etauasf `epi`ctauroc @ `wli `mpek jwnt `ebol haron @ nahmen `ebol qen niparacmoc.</a:t>
            </a:r>
            <a:endParaRPr lang="fr-FR" sz="2800" dirty="0">
              <a:solidFill>
                <a:prstClr val="white"/>
              </a:solidFill>
              <a:latin typeface="CS Avva Shenouda" pitchFamily="34" charset="0"/>
            </a:endParaRPr>
          </a:p>
        </p:txBody>
      </p:sp>
      <p:sp>
        <p:nvSpPr>
          <p:cNvPr id="7" name="Rectangle 6"/>
          <p:cNvSpPr/>
          <p:nvPr/>
        </p:nvSpPr>
        <p:spPr>
          <a:xfrm>
            <a:off x="1817694" y="2787774"/>
            <a:ext cx="5346594" cy="1815882"/>
          </a:xfrm>
          <a:prstGeom prst="rect">
            <a:avLst/>
          </a:prstGeom>
        </p:spPr>
        <p:txBody>
          <a:bodyPr wrap="square">
            <a:spAutoFit/>
          </a:bodyPr>
          <a:lstStyle/>
          <a:p>
            <a:pPr algn="ctr"/>
            <a:r>
              <a:rPr lang="fr-FR" sz="2800" b="1" dirty="0">
                <a:solidFill>
                  <a:prstClr val="white"/>
                </a:solidFill>
                <a:latin typeface="Book Antiqua" pitchFamily="18" charset="0"/>
              </a:rPr>
              <a:t>Ecoute-nous, pitié, ô Toi</a:t>
            </a:r>
          </a:p>
          <a:p>
            <a:pPr algn="ctr"/>
            <a:r>
              <a:rPr lang="fr-FR" sz="2800" b="1" dirty="0">
                <a:solidFill>
                  <a:prstClr val="white"/>
                </a:solidFill>
                <a:latin typeface="Book Antiqua" pitchFamily="18" charset="0"/>
              </a:rPr>
              <a:t>Qui sur la Croix fut  crucifié</a:t>
            </a:r>
          </a:p>
          <a:p>
            <a:pPr algn="ctr"/>
            <a:r>
              <a:rPr lang="fr-FR" sz="2800" b="1" dirty="0">
                <a:solidFill>
                  <a:prstClr val="white"/>
                </a:solidFill>
                <a:latin typeface="Book Antiqua" pitchFamily="18" charset="0"/>
              </a:rPr>
              <a:t>Eloigne Ta colère de nous</a:t>
            </a:r>
          </a:p>
          <a:p>
            <a:pPr algn="ctr"/>
            <a:r>
              <a:rPr lang="fr-FR" sz="2800" b="1" dirty="0">
                <a:solidFill>
                  <a:prstClr val="white"/>
                </a:solidFill>
                <a:latin typeface="Book Antiqua" pitchFamily="18" charset="0"/>
              </a:rPr>
              <a:t>Et sauve-nous des tentations.</a:t>
            </a:r>
          </a:p>
        </p:txBody>
      </p:sp>
      <p:sp>
        <p:nvSpPr>
          <p:cNvPr id="4" name="ZoneTexte 3">
            <a:extLst>
              <a:ext uri="{FF2B5EF4-FFF2-40B4-BE49-F238E27FC236}">
                <a16:creationId xmlns:a16="http://schemas.microsoft.com/office/drawing/2014/main" id="{75A3C25D-2DBB-14A9-F960-94793B17BBD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BA72B22-FFE4-460F-AD21-B50A1BD5B3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6944280"/>
      </p:ext>
    </p:extLst>
  </p:cSld>
  <p:clrMapOvr>
    <a:masterClrMapping/>
  </p:clrMapOvr>
</p:sld>
</file>

<file path=ppt/slides/slide13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تباركت يا سيدنا المسيح</a:t>
            </a:r>
            <a:endParaRPr lang="fr-FR" sz="3300" dirty="0">
              <a:solidFill>
                <a:prstClr val="white"/>
              </a:solidFill>
            </a:endParaRPr>
          </a:p>
          <a:p>
            <a:pPr algn="just" rtl="1"/>
            <a:r>
              <a:rPr lang="ar-EG" sz="3300" dirty="0">
                <a:solidFill>
                  <a:prstClr val="white"/>
                </a:solidFill>
              </a:rPr>
              <a:t>الذي ولدته العذراء </a:t>
            </a:r>
            <a:endParaRPr lang="fr-FR" sz="3300" dirty="0">
              <a:solidFill>
                <a:prstClr val="white"/>
              </a:solidFill>
            </a:endParaRPr>
          </a:p>
          <a:p>
            <a:pPr algn="just" rtl="1"/>
            <a:r>
              <a:rPr lang="ar-EG" sz="3300" dirty="0">
                <a:solidFill>
                  <a:prstClr val="white"/>
                </a:solidFill>
              </a:rPr>
              <a:t>ورفع علي الصليب </a:t>
            </a:r>
            <a:endParaRPr lang="fr-FR" sz="3300" dirty="0">
              <a:solidFill>
                <a:prstClr val="white"/>
              </a:solidFill>
            </a:endParaRPr>
          </a:p>
          <a:p>
            <a:pPr algn="just" rtl="1"/>
            <a:r>
              <a:rPr lang="ar-EG" sz="3300" dirty="0">
                <a:solidFill>
                  <a:prstClr val="white"/>
                </a:solidFill>
              </a:rPr>
              <a:t>لأجل خلاص جنسنا</a:t>
            </a:r>
            <a:endParaRPr lang="fr-FR" sz="3300" dirty="0">
              <a:solidFill>
                <a:prstClr val="white"/>
              </a:solidFill>
            </a:endParaRPr>
          </a:p>
        </p:txBody>
      </p:sp>
      <p:sp>
        <p:nvSpPr>
          <p:cNvPr id="6" name="Rectangle 5"/>
          <p:cNvSpPr/>
          <p:nvPr/>
        </p:nvSpPr>
        <p:spPr>
          <a:xfrm>
            <a:off x="310884" y="249492"/>
            <a:ext cx="4585152" cy="2246769"/>
          </a:xfrm>
          <a:prstGeom prst="rect">
            <a:avLst/>
          </a:prstGeom>
        </p:spPr>
        <p:txBody>
          <a:bodyPr wrap="square">
            <a:spAutoFit/>
          </a:bodyPr>
          <a:lstStyle/>
          <a:p>
            <a:pPr algn="just"/>
            <a:r>
              <a:rPr lang="fr-FR" sz="2800" dirty="0" err="1">
                <a:solidFill>
                  <a:prstClr val="white"/>
                </a:solidFill>
                <a:latin typeface="CS Avva Shenouda" pitchFamily="34" charset="0"/>
              </a:rPr>
              <a:t>Xmarwout</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vy`etaumacf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pcw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mpengenoc</a:t>
            </a:r>
            <a:r>
              <a:rPr lang="fr-FR" sz="2800" dirty="0">
                <a:solidFill>
                  <a:prstClr val="white"/>
                </a:solidFill>
                <a:latin typeface="CS Avva Shenouda" pitchFamily="34" charset="0"/>
              </a:rPr>
              <a:t>.</a:t>
            </a:r>
          </a:p>
        </p:txBody>
      </p:sp>
      <p:sp>
        <p:nvSpPr>
          <p:cNvPr id="7" name="Rectangle 6"/>
          <p:cNvSpPr/>
          <p:nvPr/>
        </p:nvSpPr>
        <p:spPr>
          <a:xfrm>
            <a:off x="323528" y="2643758"/>
            <a:ext cx="8509588" cy="1815882"/>
          </a:xfrm>
          <a:prstGeom prst="rect">
            <a:avLst/>
          </a:prstGeom>
        </p:spPr>
        <p:txBody>
          <a:bodyPr wrap="square">
            <a:spAutoFit/>
          </a:bodyPr>
          <a:lstStyle/>
          <a:p>
            <a:pPr algn="ctr"/>
            <a:r>
              <a:rPr lang="fr-FR" sz="2800" b="1" dirty="0">
                <a:solidFill>
                  <a:prstClr val="white"/>
                </a:solidFill>
                <a:latin typeface="Book Antiqua" pitchFamily="18" charset="0"/>
              </a:rPr>
              <a:t>Tu es béni Seigneur Jésus</a:t>
            </a:r>
          </a:p>
          <a:p>
            <a:pPr algn="ctr"/>
            <a:r>
              <a:rPr lang="fr-FR" sz="2800" b="1" dirty="0">
                <a:solidFill>
                  <a:prstClr val="white"/>
                </a:solidFill>
                <a:latin typeface="Book Antiqua" pitchFamily="18" charset="0"/>
              </a:rPr>
              <a:t>Celui que la Vierge enfanta</a:t>
            </a:r>
          </a:p>
          <a:p>
            <a:pPr algn="ctr"/>
            <a:r>
              <a:rPr lang="fr-FR" sz="2800" b="1" dirty="0">
                <a:solidFill>
                  <a:prstClr val="white"/>
                </a:solidFill>
                <a:latin typeface="Book Antiqua" pitchFamily="18" charset="0"/>
              </a:rPr>
              <a:t>Qui sur la Croix fut élevé</a:t>
            </a:r>
          </a:p>
          <a:p>
            <a:pPr algn="ctr"/>
            <a:r>
              <a:rPr lang="fr-FR" sz="2800" b="1" dirty="0">
                <a:solidFill>
                  <a:prstClr val="white"/>
                </a:solidFill>
                <a:latin typeface="Book Antiqua" pitchFamily="18" charset="0"/>
              </a:rPr>
              <a:t>C’était pour sauver notre race.</a:t>
            </a:r>
          </a:p>
        </p:txBody>
      </p:sp>
      <p:sp>
        <p:nvSpPr>
          <p:cNvPr id="4" name="ZoneTexte 3">
            <a:extLst>
              <a:ext uri="{FF2B5EF4-FFF2-40B4-BE49-F238E27FC236}">
                <a16:creationId xmlns:a16="http://schemas.microsoft.com/office/drawing/2014/main" id="{1DCD4123-B9BA-BDBE-41F9-ED420C9881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8FD0EAF1-22E8-7E1F-4698-6CAB8B888E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2605215"/>
      </p:ext>
    </p:extLst>
  </p:cSld>
  <p:clrMapOvr>
    <a:masterClrMapping/>
  </p:clrMapOvr>
</p:sld>
</file>

<file path=ppt/slides/slide13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نمجدك بشكر </a:t>
            </a:r>
            <a:endParaRPr lang="fr-FR" sz="3300" dirty="0">
              <a:solidFill>
                <a:prstClr val="white"/>
              </a:solidFill>
            </a:endParaRPr>
          </a:p>
          <a:p>
            <a:pPr algn="just" rtl="1"/>
            <a:r>
              <a:rPr lang="ar-EG" sz="3300" dirty="0">
                <a:solidFill>
                  <a:prstClr val="white"/>
                </a:solidFill>
              </a:rPr>
              <a:t>يا إلهنا الحقيقي </a:t>
            </a:r>
            <a:endParaRPr lang="fr-FR" sz="3300" dirty="0">
              <a:solidFill>
                <a:prstClr val="white"/>
              </a:solidFill>
            </a:endParaRPr>
          </a:p>
          <a:p>
            <a:pPr algn="just" rtl="1"/>
            <a:r>
              <a:rPr lang="ar-EG" sz="3300" dirty="0">
                <a:solidFill>
                  <a:prstClr val="white"/>
                </a:solidFill>
              </a:rPr>
              <a:t>لأنك أعطيتنا نعمتك </a:t>
            </a:r>
            <a:endParaRPr lang="fr-FR" sz="3300" dirty="0">
              <a:solidFill>
                <a:prstClr val="white"/>
              </a:solidFill>
            </a:endParaRPr>
          </a:p>
          <a:p>
            <a:pPr algn="just" rtl="1"/>
            <a:r>
              <a:rPr lang="ar-EG" sz="3300" dirty="0">
                <a:solidFill>
                  <a:prstClr val="white"/>
                </a:solidFill>
              </a:rPr>
              <a:t>لعلامة صليبك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ousep`hmot</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mpek`hmot</a:t>
            </a:r>
            <a:br>
              <a:rPr lang="fr-FR" sz="2800" dirty="0">
                <a:solidFill>
                  <a:prstClr val="white"/>
                </a:solidFill>
                <a:latin typeface="CS Avva Shenouda" pitchFamily="34" charset="0"/>
              </a:rPr>
            </a:br>
            <a:r>
              <a:rPr lang="fr-FR" sz="2800" dirty="0">
                <a:solidFill>
                  <a:prstClr val="white"/>
                </a:solidFill>
                <a:latin typeface="CS Avva Shenouda" pitchFamily="34" charset="0"/>
              </a:rPr>
              <a:t>@ `m`ptupoc `</a:t>
            </a:r>
            <a:r>
              <a:rPr lang="fr-FR" sz="2800" dirty="0" err="1">
                <a:solidFill>
                  <a:prstClr val="white"/>
                </a:solidFill>
                <a:latin typeface="CS Avva Shenouda" pitchFamily="34" charset="0"/>
              </a:rPr>
              <a:t>mpek`ctauroc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la gloire, actions de grâces</a:t>
            </a:r>
          </a:p>
          <a:p>
            <a:pPr algn="ctr"/>
            <a:r>
              <a:rPr lang="fr-FR" sz="2800" b="1" dirty="0">
                <a:solidFill>
                  <a:prstClr val="white"/>
                </a:solidFill>
                <a:latin typeface="Book Antiqua" pitchFamily="18" charset="0"/>
              </a:rPr>
              <a:t>Ô notre véritable Dieu</a:t>
            </a:r>
          </a:p>
          <a:p>
            <a:pPr algn="ctr"/>
            <a:r>
              <a:rPr lang="fr-FR" sz="2800" b="1" dirty="0">
                <a:solidFill>
                  <a:prstClr val="white"/>
                </a:solidFill>
                <a:latin typeface="Book Antiqua" pitchFamily="18" charset="0"/>
              </a:rPr>
              <a:t>Car Tu nous as donné Ta grâce</a:t>
            </a:r>
          </a:p>
          <a:p>
            <a:pPr algn="ctr"/>
            <a:r>
              <a:rPr lang="fr-FR" sz="2800" b="1" dirty="0">
                <a:solidFill>
                  <a:prstClr val="white"/>
                </a:solidFill>
                <a:latin typeface="Book Antiqua" pitchFamily="18" charset="0"/>
              </a:rPr>
              <a:t>C’est par le signe de la Croix.</a:t>
            </a:r>
          </a:p>
        </p:txBody>
      </p:sp>
      <p:sp>
        <p:nvSpPr>
          <p:cNvPr id="4" name="ZoneTexte 3">
            <a:extLst>
              <a:ext uri="{FF2B5EF4-FFF2-40B4-BE49-F238E27FC236}">
                <a16:creationId xmlns:a16="http://schemas.microsoft.com/office/drawing/2014/main" id="{6E7D94DA-98F5-1D86-48E0-BC035554948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A32918E-50E0-3DB0-F16B-E86A8F3DAA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3592816"/>
      </p:ext>
    </p:extLst>
  </p:cSld>
  <p:clrMapOvr>
    <a:masterClrMapping/>
  </p:clrMapOvr>
</p:sld>
</file>

<file path=ppt/slides/slide13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الصليب هو رجاؤنا.</a:t>
            </a:r>
            <a:endParaRPr lang="fr-FR" sz="3300" dirty="0">
              <a:solidFill>
                <a:prstClr val="white"/>
              </a:solidFill>
            </a:endParaRPr>
          </a:p>
          <a:p>
            <a:pPr algn="just" rtl="1"/>
            <a:r>
              <a:rPr lang="ar-EG" sz="3300" dirty="0">
                <a:solidFill>
                  <a:prstClr val="white"/>
                </a:solidFill>
              </a:rPr>
              <a:t>الصليب هو ثباتنا </a:t>
            </a:r>
            <a:endParaRPr lang="fr-FR" sz="3300" dirty="0">
              <a:solidFill>
                <a:prstClr val="white"/>
              </a:solidFill>
            </a:endParaRPr>
          </a:p>
          <a:p>
            <a:pPr algn="just" rtl="1"/>
            <a:r>
              <a:rPr lang="ar-EG" sz="3300" dirty="0">
                <a:solidFill>
                  <a:prstClr val="white"/>
                </a:solidFill>
              </a:rPr>
              <a:t>في شدائدنا </a:t>
            </a:r>
            <a:r>
              <a:rPr lang="ar-EG" sz="3300" dirty="0" err="1">
                <a:solidFill>
                  <a:prstClr val="white"/>
                </a:solidFill>
              </a:rPr>
              <a:t>وضيقتنا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الصليب هو طهارتنا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tenhelpic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pentajro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nenhojhej</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lu’ic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pentoubo</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La Croix est bien notre espérance</a:t>
            </a:r>
          </a:p>
          <a:p>
            <a:pPr algn="ctr"/>
            <a:r>
              <a:rPr lang="fr-FR" sz="2800" b="1" dirty="0">
                <a:solidFill>
                  <a:prstClr val="white"/>
                </a:solidFill>
                <a:latin typeface="Book Antiqua" pitchFamily="18" charset="0"/>
              </a:rPr>
              <a:t>La Croix est notre affermissement</a:t>
            </a:r>
          </a:p>
          <a:p>
            <a:pPr algn="ctr"/>
            <a:r>
              <a:rPr lang="fr-FR" sz="2800" b="1" dirty="0">
                <a:solidFill>
                  <a:prstClr val="white"/>
                </a:solidFill>
                <a:latin typeface="Book Antiqua" pitchFamily="18" charset="0"/>
              </a:rPr>
              <a:t>Dans nos détresses et nos souffrances</a:t>
            </a:r>
          </a:p>
          <a:p>
            <a:pPr algn="ctr"/>
            <a:r>
              <a:rPr lang="fr-FR" sz="2800" b="1" dirty="0">
                <a:solidFill>
                  <a:prstClr val="white"/>
                </a:solidFill>
                <a:latin typeface="Book Antiqua" pitchFamily="18" charset="0"/>
              </a:rPr>
              <a:t>Croix, notre purification.</a:t>
            </a:r>
          </a:p>
        </p:txBody>
      </p:sp>
      <p:sp>
        <p:nvSpPr>
          <p:cNvPr id="4" name="ZoneTexte 3">
            <a:extLst>
              <a:ext uri="{FF2B5EF4-FFF2-40B4-BE49-F238E27FC236}">
                <a16:creationId xmlns:a16="http://schemas.microsoft.com/office/drawing/2014/main" id="{475121A7-7C1A-C7A4-B945-4C19B4658C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ED56AE5-9F51-C6A3-60FC-C7932B021D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9474700"/>
      </p:ext>
    </p:extLst>
  </p:cSld>
  <p:clrMapOvr>
    <a:masterClrMapping/>
  </p:clrMapOvr>
</p:sld>
</file>

<file path=ppt/slides/slide13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462213"/>
          </a:xfrm>
          <a:prstGeom prst="rect">
            <a:avLst/>
          </a:prstGeom>
        </p:spPr>
        <p:txBody>
          <a:bodyPr wrap="square">
            <a:spAutoFit/>
          </a:bodyPr>
          <a:lstStyle/>
          <a:p>
            <a:pPr algn="just" rtl="1"/>
            <a:r>
              <a:rPr lang="ar-EG" sz="3200" dirty="0">
                <a:solidFill>
                  <a:prstClr val="white"/>
                </a:solidFill>
              </a:rPr>
              <a:t>أحرسنا من أعدائنا </a:t>
            </a:r>
            <a:endParaRPr lang="fr-FR" sz="3200" dirty="0">
              <a:solidFill>
                <a:prstClr val="white"/>
              </a:solidFill>
            </a:endParaRPr>
          </a:p>
          <a:p>
            <a:pPr algn="just" rtl="1"/>
            <a:r>
              <a:rPr lang="ar-EG" sz="2800" dirty="0">
                <a:solidFill>
                  <a:prstClr val="white"/>
                </a:solidFill>
              </a:rPr>
              <a:t>من أجل الصليب إلي الانقضاء. </a:t>
            </a:r>
            <a:endParaRPr lang="fr-FR" sz="2800" dirty="0">
              <a:solidFill>
                <a:prstClr val="white"/>
              </a:solidFill>
            </a:endParaRPr>
          </a:p>
          <a:p>
            <a:pPr algn="just" rtl="1"/>
            <a:r>
              <a:rPr lang="ar-EG" sz="3200" dirty="0">
                <a:solidFill>
                  <a:prstClr val="white"/>
                </a:solidFill>
              </a:rPr>
              <a:t>فرق أعداء </a:t>
            </a:r>
            <a:endParaRPr lang="fr-FR" sz="3200" dirty="0">
              <a:solidFill>
                <a:prstClr val="white"/>
              </a:solidFill>
            </a:endParaRPr>
          </a:p>
          <a:p>
            <a:pPr algn="just" rtl="1"/>
            <a:r>
              <a:rPr lang="ar-EG" sz="3200" dirty="0">
                <a:solidFill>
                  <a:prstClr val="white"/>
                </a:solidFill>
              </a:rPr>
              <a:t>الكنيسة أيها السيد.</a:t>
            </a:r>
          </a:p>
          <a:p>
            <a:pPr algn="just" rtl="1"/>
            <a:endParaRPr lang="ar-EG"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Rwic `eron `ebol qen nenjaji @ e;be pi`ctauroc sa ]cuntel`ia @ ouoh jwr `ebol `nnijaji @ `w pennyb `nte ]ek`klyci`a.</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Délivre-nous des ennemis</a:t>
            </a:r>
          </a:p>
          <a:p>
            <a:pPr algn="ctr"/>
            <a:r>
              <a:rPr lang="fr-FR" sz="2800" b="1" dirty="0">
                <a:solidFill>
                  <a:prstClr val="white"/>
                </a:solidFill>
                <a:latin typeface="Book Antiqua" pitchFamily="18" charset="0"/>
              </a:rPr>
              <a:t>Pour tous les siècles, par la Croix</a:t>
            </a:r>
          </a:p>
          <a:p>
            <a:pPr algn="ctr"/>
            <a:r>
              <a:rPr lang="fr-FR" sz="2800" b="1" dirty="0">
                <a:solidFill>
                  <a:prstClr val="white"/>
                </a:solidFill>
                <a:latin typeface="Book Antiqua" pitchFamily="18" charset="0"/>
              </a:rPr>
              <a:t>Disperse-les aussi, ô Maître</a:t>
            </a:r>
          </a:p>
          <a:p>
            <a:pPr algn="ctr"/>
            <a:r>
              <a:rPr lang="fr-FR" sz="2800" b="1" dirty="0">
                <a:solidFill>
                  <a:prstClr val="white"/>
                </a:solidFill>
                <a:latin typeface="Book Antiqua" pitchFamily="18" charset="0"/>
              </a:rPr>
              <a:t>Les ennemis de notre Eglise.</a:t>
            </a:r>
          </a:p>
        </p:txBody>
      </p:sp>
      <p:sp>
        <p:nvSpPr>
          <p:cNvPr id="4" name="ZoneTexte 3">
            <a:extLst>
              <a:ext uri="{FF2B5EF4-FFF2-40B4-BE49-F238E27FC236}">
                <a16:creationId xmlns:a16="http://schemas.microsoft.com/office/drawing/2014/main" id="{F7F57FD6-5D49-4BF7-7488-B931DBB9CE6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9B2592A-B777-BBBC-17CA-C6128FA46D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7055184"/>
      </p:ext>
    </p:extLst>
  </p:cSld>
  <p:clrMapOvr>
    <a:masterClrMapping/>
  </p:clrMapOvr>
</p:sld>
</file>

<file path=ppt/slides/slide13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باركوا الرب بالتسابيح </a:t>
            </a:r>
            <a:endParaRPr lang="fr-FR" sz="3300" dirty="0">
              <a:solidFill>
                <a:prstClr val="white"/>
              </a:solidFill>
            </a:endParaRPr>
          </a:p>
          <a:p>
            <a:pPr algn="just" rtl="1"/>
            <a:r>
              <a:rPr lang="ar-EG" sz="3300" dirty="0">
                <a:solidFill>
                  <a:prstClr val="white"/>
                </a:solidFill>
              </a:rPr>
              <a:t>والتراتيل قائلين </a:t>
            </a:r>
            <a:endParaRPr lang="fr-FR" sz="3300" dirty="0">
              <a:solidFill>
                <a:prstClr val="white"/>
              </a:solidFill>
            </a:endParaRPr>
          </a:p>
          <a:p>
            <a:pPr algn="just" rtl="1"/>
            <a:r>
              <a:rPr lang="ar-EG" sz="3300" dirty="0">
                <a:solidFill>
                  <a:prstClr val="white"/>
                </a:solidFill>
              </a:rPr>
              <a:t>السلام لفخر المؤمنين. </a:t>
            </a:r>
            <a:endParaRPr lang="fr-FR" sz="3300" dirty="0">
              <a:solidFill>
                <a:prstClr val="white"/>
              </a:solidFill>
            </a:endParaRPr>
          </a:p>
          <a:p>
            <a:pPr algn="just" rtl="1"/>
            <a:r>
              <a:rPr lang="ar-EG" sz="3300" dirty="0">
                <a:solidFill>
                  <a:prstClr val="white"/>
                </a:solidFill>
              </a:rPr>
              <a:t>صليب يسوع المسيح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hanhumnoc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hanhwdy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I=y=c P=,=c.</a:t>
            </a:r>
          </a:p>
        </p:txBody>
      </p:sp>
      <p:sp>
        <p:nvSpPr>
          <p:cNvPr id="7" name="Rectangle 6"/>
          <p:cNvSpPr/>
          <p:nvPr/>
        </p:nvSpPr>
        <p:spPr>
          <a:xfrm>
            <a:off x="395536" y="2931790"/>
            <a:ext cx="8437580" cy="1815882"/>
          </a:xfrm>
          <a:prstGeom prst="rect">
            <a:avLst/>
          </a:prstGeom>
        </p:spPr>
        <p:txBody>
          <a:bodyPr wrap="square">
            <a:spAutoFit/>
          </a:bodyPr>
          <a:lstStyle/>
          <a:p>
            <a:pPr algn="ctr"/>
            <a:r>
              <a:rPr lang="fr-FR" sz="2800" b="1" dirty="0">
                <a:solidFill>
                  <a:prstClr val="white"/>
                </a:solidFill>
                <a:latin typeface="Book Antiqua" pitchFamily="18" charset="0"/>
              </a:rPr>
              <a:t>Et bénissez notre Seigneur</a:t>
            </a:r>
          </a:p>
          <a:p>
            <a:pPr algn="ctr"/>
            <a:r>
              <a:rPr lang="fr-FR" sz="2800" b="1" dirty="0">
                <a:solidFill>
                  <a:prstClr val="white"/>
                </a:solidFill>
                <a:latin typeface="Book Antiqua" pitchFamily="18" charset="0"/>
              </a:rPr>
              <a:t>Avec des hymnes et des louanges</a:t>
            </a:r>
          </a:p>
          <a:p>
            <a:pPr algn="ctr"/>
            <a:r>
              <a:rPr lang="fr-FR" sz="2800" b="1" dirty="0">
                <a:solidFill>
                  <a:prstClr val="white"/>
                </a:solidFill>
                <a:latin typeface="Book Antiqua" pitchFamily="18" charset="0"/>
              </a:rPr>
              <a:t>«Salut ô fierté des croyants</a:t>
            </a:r>
          </a:p>
          <a:p>
            <a:pPr algn="ctr"/>
            <a:r>
              <a:rPr lang="fr-FR" sz="2800" b="1" dirty="0">
                <a:solidFill>
                  <a:prstClr val="white"/>
                </a:solidFill>
                <a:latin typeface="Book Antiqua" pitchFamily="18" charset="0"/>
              </a:rPr>
              <a:t>La Croix du Seigneur Jésus-Christ."</a:t>
            </a:r>
          </a:p>
        </p:txBody>
      </p:sp>
      <p:sp>
        <p:nvSpPr>
          <p:cNvPr id="4" name="ZoneTexte 3">
            <a:extLst>
              <a:ext uri="{FF2B5EF4-FFF2-40B4-BE49-F238E27FC236}">
                <a16:creationId xmlns:a16="http://schemas.microsoft.com/office/drawing/2014/main" id="{3CE5C835-3CEB-661E-5BB8-E070A8B288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DB0FD47B-D701-524E-4FD6-C4BA5063E7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7027540"/>
      </p:ext>
    </p:extLst>
  </p:cSld>
  <p:clrMapOvr>
    <a:masterClrMapping/>
  </p:clrMapOvr>
</p:sld>
</file>

<file path=ppt/slides/slide13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نسأل ونطلب </a:t>
            </a:r>
            <a:endParaRPr lang="fr-FR" sz="3300" dirty="0">
              <a:solidFill>
                <a:prstClr val="white"/>
              </a:solidFill>
            </a:endParaRPr>
          </a:p>
          <a:p>
            <a:pPr algn="just" rtl="1"/>
            <a:r>
              <a:rPr lang="ar-EG" sz="3300" dirty="0">
                <a:solidFill>
                  <a:prstClr val="white"/>
                </a:solidFill>
              </a:rPr>
              <a:t>من أجل المياه باركها </a:t>
            </a:r>
            <a:endParaRPr lang="fr-FR" sz="3300" dirty="0">
              <a:solidFill>
                <a:prstClr val="white"/>
              </a:solidFill>
            </a:endParaRPr>
          </a:p>
          <a:p>
            <a:pPr algn="just" rtl="1"/>
            <a:r>
              <a:rPr lang="ar-EG" sz="3300" dirty="0">
                <a:solidFill>
                  <a:prstClr val="white"/>
                </a:solidFill>
              </a:rPr>
              <a:t>والزروع وإثمار </a:t>
            </a:r>
            <a:endParaRPr lang="fr-FR" sz="3300" dirty="0">
              <a:solidFill>
                <a:prstClr val="white"/>
              </a:solidFill>
            </a:endParaRPr>
          </a:p>
          <a:p>
            <a:pPr algn="just" rtl="1"/>
            <a:r>
              <a:rPr lang="ar-EG" sz="3300" dirty="0">
                <a:solidFill>
                  <a:prstClr val="white"/>
                </a:solidFill>
              </a:rPr>
              <a:t>الأرض والأمطار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tentwbh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nikarpoc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nioytah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nimounhwou</a:t>
            </a:r>
            <a:r>
              <a:rPr lang="fr-FR" sz="2800" dirty="0">
                <a:solidFill>
                  <a:prstClr val="white"/>
                </a:solidFill>
                <a:latin typeface="CS Avva Shenouda" pitchFamily="34" charset="0"/>
              </a:rPr>
              <a:t>.</a:t>
            </a:r>
          </a:p>
        </p:txBody>
      </p:sp>
      <p:sp>
        <p:nvSpPr>
          <p:cNvPr id="7" name="Rectangle 6"/>
          <p:cNvSpPr/>
          <p:nvPr/>
        </p:nvSpPr>
        <p:spPr>
          <a:xfrm>
            <a:off x="1493658" y="2787774"/>
            <a:ext cx="6318702" cy="1815882"/>
          </a:xfrm>
          <a:prstGeom prst="rect">
            <a:avLst/>
          </a:prstGeom>
        </p:spPr>
        <p:txBody>
          <a:bodyPr wrap="square">
            <a:spAutoFit/>
          </a:bodyPr>
          <a:lstStyle/>
          <a:p>
            <a:pPr algn="ctr"/>
            <a:r>
              <a:rPr lang="fr-FR" sz="2800" b="1" dirty="0">
                <a:solidFill>
                  <a:prstClr val="white"/>
                </a:solidFill>
                <a:latin typeface="Book Antiqua" pitchFamily="18" charset="0"/>
              </a:rPr>
              <a:t>Nous demandons et implorons</a:t>
            </a:r>
          </a:p>
          <a:p>
            <a:pPr algn="ctr"/>
            <a:r>
              <a:rPr lang="fr-FR" sz="2800" b="1" dirty="0">
                <a:solidFill>
                  <a:prstClr val="white"/>
                </a:solidFill>
                <a:latin typeface="Book Antiqua" pitchFamily="18" charset="0"/>
              </a:rPr>
              <a:t>Afin que Tu bénisses les eaux</a:t>
            </a:r>
          </a:p>
          <a:p>
            <a:pPr algn="ctr"/>
            <a:r>
              <a:rPr lang="fr-FR" sz="2800" b="1" dirty="0">
                <a:solidFill>
                  <a:prstClr val="white"/>
                </a:solidFill>
                <a:latin typeface="Book Antiqua" pitchFamily="18" charset="0"/>
              </a:rPr>
              <a:t>Avec les plantes, et les fruits</a:t>
            </a:r>
          </a:p>
          <a:p>
            <a:pPr algn="ctr"/>
            <a:r>
              <a:rPr lang="fr-FR" sz="2800" b="1" dirty="0">
                <a:solidFill>
                  <a:prstClr val="white"/>
                </a:solidFill>
                <a:latin typeface="Book Antiqua" pitchFamily="18" charset="0"/>
              </a:rPr>
              <a:t>Fruits de la terre, aussi les pluies.</a:t>
            </a:r>
          </a:p>
        </p:txBody>
      </p:sp>
      <p:sp>
        <p:nvSpPr>
          <p:cNvPr id="4" name="ZoneTexte 3">
            <a:extLst>
              <a:ext uri="{FF2B5EF4-FFF2-40B4-BE49-F238E27FC236}">
                <a16:creationId xmlns:a16="http://schemas.microsoft.com/office/drawing/2014/main" id="{53CF0FC5-ABEF-43F1-C146-4D99D1E9EA0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32CF4E9E-A5F8-A985-9D27-DBFC0B3FE7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5122003"/>
      </p:ext>
    </p:extLst>
  </p:cSld>
  <p:clrMapOvr>
    <a:masterClrMapping/>
  </p:clrMapOvr>
</p:sld>
</file>

<file path=ppt/slides/slide13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أبن الله إلهنا </a:t>
            </a:r>
            <a:endParaRPr lang="fr-FR" sz="3300" dirty="0">
              <a:solidFill>
                <a:prstClr val="white"/>
              </a:solidFill>
            </a:endParaRPr>
          </a:p>
          <a:p>
            <a:pPr algn="just" rtl="1"/>
            <a:r>
              <a:rPr lang="ar-EG" sz="3300" dirty="0">
                <a:solidFill>
                  <a:prstClr val="white"/>
                </a:solidFill>
              </a:rPr>
              <a:t>خلصنا من التجارب </a:t>
            </a:r>
            <a:endParaRPr lang="fr-FR" sz="3300" dirty="0">
              <a:solidFill>
                <a:prstClr val="white"/>
              </a:solidFill>
            </a:endParaRPr>
          </a:p>
          <a:p>
            <a:pPr algn="just" rtl="1"/>
            <a:r>
              <a:rPr lang="ar-EG" sz="3300" dirty="0">
                <a:solidFill>
                  <a:prstClr val="white"/>
                </a:solidFill>
              </a:rPr>
              <a:t>من أجل أمك والدة الإله </a:t>
            </a:r>
            <a:endParaRPr lang="fr-FR" sz="3300" dirty="0">
              <a:solidFill>
                <a:prstClr val="white"/>
              </a:solidFill>
            </a:endParaRPr>
          </a:p>
          <a:p>
            <a:pPr algn="just" rtl="1"/>
            <a:r>
              <a:rPr lang="ar-EG" sz="3300" dirty="0">
                <a:solidFill>
                  <a:prstClr val="white"/>
                </a:solidFill>
              </a:rPr>
              <a:t>وبقوة صليبك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niparacmoc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mmacNou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a:t>
            </a:r>
          </a:p>
        </p:txBody>
      </p:sp>
      <p:sp>
        <p:nvSpPr>
          <p:cNvPr id="7" name="Rectangle 6"/>
          <p:cNvSpPr/>
          <p:nvPr/>
        </p:nvSpPr>
        <p:spPr>
          <a:xfrm>
            <a:off x="1493658" y="2787774"/>
            <a:ext cx="6264696" cy="1815882"/>
          </a:xfrm>
          <a:prstGeom prst="rect">
            <a:avLst/>
          </a:prstGeom>
        </p:spPr>
        <p:txBody>
          <a:bodyPr wrap="square">
            <a:spAutoFit/>
          </a:bodyPr>
          <a:lstStyle/>
          <a:p>
            <a:pPr algn="ctr"/>
            <a:r>
              <a:rPr lang="fr-FR" sz="2800" b="1" dirty="0">
                <a:solidFill>
                  <a:prstClr val="white"/>
                </a:solidFill>
                <a:latin typeface="Book Antiqua" pitchFamily="18" charset="0"/>
              </a:rPr>
              <a:t>Ô Fils de Dieu, ô notre Dieu</a:t>
            </a:r>
          </a:p>
          <a:p>
            <a:pPr algn="ctr"/>
            <a:r>
              <a:rPr lang="fr-FR" sz="2800" b="1" dirty="0">
                <a:solidFill>
                  <a:prstClr val="white"/>
                </a:solidFill>
                <a:latin typeface="Book Antiqua" pitchFamily="18" charset="0"/>
              </a:rPr>
              <a:t>Délivre-nous des tentations</a:t>
            </a:r>
          </a:p>
          <a:p>
            <a:pPr algn="ctr"/>
            <a:r>
              <a:rPr lang="fr-FR" sz="2800" b="1" dirty="0">
                <a:solidFill>
                  <a:prstClr val="white"/>
                </a:solidFill>
                <a:latin typeface="Book Antiqua" pitchFamily="18" charset="0"/>
              </a:rPr>
              <a:t>C’est pour Ta Mère, Mère de Dieu</a:t>
            </a:r>
          </a:p>
          <a:p>
            <a:pPr algn="ctr"/>
            <a:r>
              <a:rPr lang="fr-FR" sz="2800" b="1" dirty="0">
                <a:solidFill>
                  <a:prstClr val="white"/>
                </a:solidFill>
                <a:latin typeface="Book Antiqua" pitchFamily="18" charset="0"/>
              </a:rPr>
              <a:t>Par la puissance de Ta Croix.</a:t>
            </a:r>
          </a:p>
        </p:txBody>
      </p:sp>
      <p:sp>
        <p:nvSpPr>
          <p:cNvPr id="4" name="ZoneTexte 3">
            <a:extLst>
              <a:ext uri="{FF2B5EF4-FFF2-40B4-BE49-F238E27FC236}">
                <a16:creationId xmlns:a16="http://schemas.microsoft.com/office/drawing/2014/main" id="{679CCAD3-E63F-7B1F-0968-B7ED626C5AC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9C000106-4C1B-DAD0-B880-629D917433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2137628"/>
      </p:ext>
    </p:extLst>
  </p:cSld>
  <p:clrMapOvr>
    <a:masterClrMapping/>
  </p:clrMapOvr>
</p:sld>
</file>

<file path=ppt/slides/slide13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يا حامل خطايا العالم </a:t>
            </a:r>
            <a:endParaRPr lang="fr-FR" sz="3000" dirty="0">
              <a:solidFill>
                <a:prstClr val="white"/>
              </a:solidFill>
            </a:endParaRPr>
          </a:p>
          <a:p>
            <a:pPr algn="just" rtl="1"/>
            <a:r>
              <a:rPr lang="ar-EG" sz="3000" dirty="0">
                <a:solidFill>
                  <a:prstClr val="white"/>
                </a:solidFill>
              </a:rPr>
              <a:t>الذي رفع علي الصليب </a:t>
            </a:r>
            <a:endParaRPr lang="fr-FR" sz="3000" dirty="0">
              <a:solidFill>
                <a:prstClr val="white"/>
              </a:solidFill>
            </a:endParaRPr>
          </a:p>
          <a:p>
            <a:pPr algn="just" rtl="1"/>
            <a:r>
              <a:rPr lang="ar-EG" sz="3000" dirty="0">
                <a:solidFill>
                  <a:prstClr val="white"/>
                </a:solidFill>
              </a:rPr>
              <a:t>من أجل خلاص جنسنا </a:t>
            </a:r>
            <a:endParaRPr lang="fr-FR" sz="3000" dirty="0">
              <a:solidFill>
                <a:prstClr val="white"/>
              </a:solidFill>
            </a:endParaRPr>
          </a:p>
          <a:p>
            <a:pPr algn="just" rtl="1"/>
            <a:r>
              <a:rPr lang="ar-EG" sz="3000" dirty="0">
                <a:solidFill>
                  <a:prstClr val="white"/>
                </a:solidFill>
              </a:rPr>
              <a:t>نحن معشر المسيحيين</a:t>
            </a:r>
            <a:endParaRPr lang="fr-FR"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Vyet`wli `m`vnobi</a:t>
            </a:r>
            <a:br>
              <a:rPr lang="it-IT" sz="2800" dirty="0">
                <a:solidFill>
                  <a:prstClr val="white"/>
                </a:solidFill>
                <a:latin typeface="CS Avva Shenouda" pitchFamily="34" charset="0"/>
              </a:rPr>
            </a:br>
            <a:r>
              <a:rPr lang="it-IT" sz="2800" dirty="0">
                <a:solidFill>
                  <a:prstClr val="white"/>
                </a:solidFill>
                <a:latin typeface="CS Avva Shenouda" pitchFamily="34" charset="0"/>
              </a:rPr>
              <a:t>`mpikocmoc @ etauolf ca`pswi `epi`ctauroc @ e;be `pcw] `mpengenoc @ `anon qa ni`,rictianoc.</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Toi qui portas péchés du monde</a:t>
            </a:r>
          </a:p>
          <a:p>
            <a:pPr algn="ctr"/>
            <a:r>
              <a:rPr lang="fr-FR" sz="2800" b="1" dirty="0">
                <a:solidFill>
                  <a:prstClr val="white"/>
                </a:solidFill>
                <a:latin typeface="Book Antiqua" pitchFamily="18" charset="0"/>
              </a:rPr>
              <a:t>Qui, sur la Croix, fus élevé</a:t>
            </a:r>
          </a:p>
          <a:p>
            <a:pPr algn="ctr"/>
            <a:r>
              <a:rPr lang="fr-FR" sz="2800" b="1" dirty="0">
                <a:solidFill>
                  <a:prstClr val="white"/>
                </a:solidFill>
                <a:latin typeface="Book Antiqua" pitchFamily="18" charset="0"/>
              </a:rPr>
              <a:t>C’était pour sauver notre race</a:t>
            </a:r>
          </a:p>
          <a:p>
            <a:pPr algn="ctr"/>
            <a:r>
              <a:rPr lang="fr-FR" sz="2800" b="1" dirty="0">
                <a:solidFill>
                  <a:prstClr val="white"/>
                </a:solidFill>
                <a:latin typeface="Book Antiqua" pitchFamily="18" charset="0"/>
              </a:rPr>
              <a:t>Pour nous, le peuple des Chrétiens.</a:t>
            </a:r>
          </a:p>
        </p:txBody>
      </p:sp>
      <p:sp>
        <p:nvSpPr>
          <p:cNvPr id="4" name="ZoneTexte 3">
            <a:extLst>
              <a:ext uri="{FF2B5EF4-FFF2-40B4-BE49-F238E27FC236}">
                <a16:creationId xmlns:a16="http://schemas.microsoft.com/office/drawing/2014/main" id="{46DDAFF6-36B3-9174-1B45-BC7B2373A46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850EE01-9927-3491-6430-4F7FFA9001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2351812"/>
      </p:ext>
    </p:extLst>
  </p:cSld>
  <p:clrMapOvr>
    <a:masterClrMapping/>
  </p:clrMapOvr>
</p:sld>
</file>

<file path=ppt/slides/slide13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السلام لمدينة الوحيد. </a:t>
            </a:r>
            <a:endParaRPr lang="fr-FR" sz="3300" dirty="0">
              <a:solidFill>
                <a:prstClr val="white"/>
              </a:solidFill>
            </a:endParaRPr>
          </a:p>
          <a:p>
            <a:pPr algn="just" rtl="1"/>
            <a:r>
              <a:rPr lang="ar-EG" sz="3300" dirty="0">
                <a:solidFill>
                  <a:prstClr val="white"/>
                </a:solidFill>
              </a:rPr>
              <a:t>السلام لقبر المسيح. </a:t>
            </a:r>
            <a:endParaRPr lang="fr-FR" sz="3300" dirty="0">
              <a:solidFill>
                <a:prstClr val="white"/>
              </a:solidFill>
            </a:endParaRPr>
          </a:p>
          <a:p>
            <a:pPr algn="just" rtl="1"/>
            <a:r>
              <a:rPr lang="ar-EG" sz="3300" dirty="0">
                <a:solidFill>
                  <a:prstClr val="white"/>
                </a:solidFill>
              </a:rPr>
              <a:t>السلام لموضع القيامة</a:t>
            </a:r>
            <a:endParaRPr lang="fr-FR" sz="3300" dirty="0">
              <a:solidFill>
                <a:prstClr val="white"/>
              </a:solidFill>
            </a:endParaRPr>
          </a:p>
        </p:txBody>
      </p:sp>
      <p:sp>
        <p:nvSpPr>
          <p:cNvPr id="6" name="Rectangle 5"/>
          <p:cNvSpPr/>
          <p:nvPr/>
        </p:nvSpPr>
        <p:spPr>
          <a:xfrm>
            <a:off x="310884" y="249492"/>
            <a:ext cx="4585152" cy="1815882"/>
          </a:xfrm>
          <a:prstGeom prst="rect">
            <a:avLst/>
          </a:prstGeom>
        </p:spPr>
        <p:txBody>
          <a:bodyPr wrap="square">
            <a:spAutoFit/>
          </a:bodyPr>
          <a:lstStyle/>
          <a:p>
            <a:pPr algn="just"/>
            <a:r>
              <a:rPr lang="de-DE" sz="2800" dirty="0">
                <a:solidFill>
                  <a:prstClr val="white"/>
                </a:solidFill>
                <a:latin typeface="CS Avva Shenouda" pitchFamily="34" charset="0"/>
              </a:rPr>
              <a:t>&lt;</a:t>
            </a:r>
            <a:r>
              <a:rPr lang="de-DE" sz="2800" dirty="0" err="1">
                <a:solidFill>
                  <a:prstClr val="white"/>
                </a:solidFill>
                <a:latin typeface="CS Avva Shenouda" pitchFamily="34" charset="0"/>
              </a:rPr>
              <a:t>ere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nak</a:t>
            </a:r>
            <a:r>
              <a:rPr lang="de-DE" sz="2800" dirty="0">
                <a:solidFill>
                  <a:prstClr val="white"/>
                </a:solidFill>
                <a:latin typeface="CS Avva Shenouda" pitchFamily="34" charset="0"/>
              </a:rPr>
              <a:t> `w </a:t>
            </a:r>
            <a:r>
              <a:rPr lang="de-DE" sz="2800" dirty="0" err="1">
                <a:solidFill>
                  <a:prstClr val="white"/>
                </a:solidFill>
                <a:latin typeface="CS Avva Shenouda" pitchFamily="34" charset="0"/>
              </a:rPr>
              <a:t>pi`ctauroc</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ere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tpolic</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mmonogenyc</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ere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pi`mhau</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nte</a:t>
            </a:r>
            <a:r>
              <a:rPr lang="de-DE" sz="2800" dirty="0">
                <a:solidFill>
                  <a:prstClr val="white"/>
                </a:solidFill>
                <a:latin typeface="CS Avva Shenouda" pitchFamily="34" charset="0"/>
              </a:rPr>
              <a:t> P=,=c @ ,</a:t>
            </a:r>
            <a:r>
              <a:rPr lang="de-DE" sz="2800" dirty="0" err="1">
                <a:solidFill>
                  <a:prstClr val="white"/>
                </a:solidFill>
                <a:latin typeface="CS Avva Shenouda" pitchFamily="34" charset="0"/>
              </a:rPr>
              <a:t>ere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vma</a:t>
            </a:r>
            <a:r>
              <a:rPr lang="de-DE" sz="2800" dirty="0">
                <a:solidFill>
                  <a:prstClr val="white"/>
                </a:solidFill>
                <a:latin typeface="CS Avva Shenouda" pitchFamily="34" charset="0"/>
              </a:rPr>
              <a:t> `n]`</a:t>
            </a:r>
            <a:r>
              <a:rPr lang="de-DE" sz="2800" dirty="0" err="1">
                <a:solidFill>
                  <a:prstClr val="white"/>
                </a:solidFill>
                <a:latin typeface="CS Avva Shenouda" pitchFamily="34" charset="0"/>
              </a:rPr>
              <a:t>anactacic</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Salut à toi ô sainte Croix</a:t>
            </a:r>
          </a:p>
          <a:p>
            <a:pPr algn="ctr"/>
            <a:r>
              <a:rPr lang="fr-FR" sz="2800" b="1" dirty="0">
                <a:solidFill>
                  <a:prstClr val="white"/>
                </a:solidFill>
                <a:latin typeface="Book Antiqua" pitchFamily="18" charset="0"/>
              </a:rPr>
              <a:t>Salut ô ville du Fils unique</a:t>
            </a:r>
          </a:p>
          <a:p>
            <a:pPr algn="ctr"/>
            <a:r>
              <a:rPr lang="fr-FR" sz="2800" b="1" dirty="0">
                <a:solidFill>
                  <a:prstClr val="white"/>
                </a:solidFill>
                <a:latin typeface="Book Antiqua" pitchFamily="18" charset="0"/>
              </a:rPr>
              <a:t>Salut au saint tombeau du Christ</a:t>
            </a:r>
          </a:p>
          <a:p>
            <a:pPr algn="ctr"/>
            <a:r>
              <a:rPr lang="fr-FR" sz="2800" b="1" dirty="0">
                <a:solidFill>
                  <a:prstClr val="white"/>
                </a:solidFill>
                <a:latin typeface="Book Antiqua" pitchFamily="18" charset="0"/>
              </a:rPr>
              <a:t>Au lieu de la Résurrection.</a:t>
            </a:r>
          </a:p>
        </p:txBody>
      </p:sp>
      <p:sp>
        <p:nvSpPr>
          <p:cNvPr id="4" name="ZoneTexte 3">
            <a:extLst>
              <a:ext uri="{FF2B5EF4-FFF2-40B4-BE49-F238E27FC236}">
                <a16:creationId xmlns:a16="http://schemas.microsoft.com/office/drawing/2014/main" id="{BAC691C0-2209-6FC5-9220-B7AC400DF6E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A4DC601A-B03E-9AEE-5B5F-DE5B6A3B5A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086819"/>
      </p:ext>
    </p:extLst>
  </p:cSld>
  <p:clrMapOvr>
    <a:masterClrMapping/>
  </p:clrMapOvr>
</p:sld>
</file>

<file path=ppt/slides/slide13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خلاص العالم </a:t>
            </a:r>
            <a:endParaRPr lang="fr-FR" sz="3300" dirty="0">
              <a:solidFill>
                <a:prstClr val="white"/>
              </a:solidFill>
            </a:endParaRPr>
          </a:p>
          <a:p>
            <a:pPr algn="just" rtl="1"/>
            <a:r>
              <a:rPr lang="ar-EG" sz="3300" dirty="0">
                <a:solidFill>
                  <a:prstClr val="white"/>
                </a:solidFill>
              </a:rPr>
              <a:t>هو صليب المسيح. </a:t>
            </a:r>
            <a:endParaRPr lang="fr-FR" sz="3300" dirty="0">
              <a:solidFill>
                <a:prstClr val="white"/>
              </a:solidFill>
            </a:endParaRPr>
          </a:p>
          <a:p>
            <a:pPr algn="just" rtl="1"/>
            <a:r>
              <a:rPr lang="ar-EG" sz="3300" dirty="0">
                <a:solidFill>
                  <a:prstClr val="white"/>
                </a:solidFill>
              </a:rPr>
              <a:t>أذكرني من أجل العذراء في </a:t>
            </a:r>
            <a:endParaRPr lang="fr-FR" sz="3300" dirty="0">
              <a:solidFill>
                <a:prstClr val="white"/>
              </a:solidFill>
            </a:endParaRPr>
          </a:p>
          <a:p>
            <a:pPr algn="just" rtl="1"/>
            <a:r>
              <a:rPr lang="ar-EG" sz="3300" dirty="0">
                <a:solidFill>
                  <a:prstClr val="white"/>
                </a:solidFill>
              </a:rPr>
              <a:t>ملكوتك يا </a:t>
            </a:r>
            <a:r>
              <a:rPr lang="ar-EG" sz="3300" dirty="0" err="1">
                <a:solidFill>
                  <a:prstClr val="white"/>
                </a:solidFill>
              </a:rPr>
              <a:t>إبن</a:t>
            </a:r>
            <a:r>
              <a:rPr lang="ar-EG" sz="3300" dirty="0">
                <a:solidFill>
                  <a:prstClr val="white"/>
                </a:solidFill>
              </a:rPr>
              <a:t> الله.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aripameu`i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tekmetouro</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336172" y="2931790"/>
            <a:ext cx="8484300" cy="1815882"/>
          </a:xfrm>
          <a:prstGeom prst="rect">
            <a:avLst/>
          </a:prstGeom>
        </p:spPr>
        <p:txBody>
          <a:bodyPr wrap="square">
            <a:spAutoFit/>
          </a:bodyPr>
          <a:lstStyle/>
          <a:p>
            <a:pPr algn="ctr"/>
            <a:r>
              <a:rPr lang="fr-FR" sz="2800" b="1" dirty="0">
                <a:solidFill>
                  <a:prstClr val="white"/>
                </a:solidFill>
                <a:latin typeface="Book Antiqua" pitchFamily="18" charset="0"/>
              </a:rPr>
              <a:t>Car le salut de notre monde</a:t>
            </a:r>
          </a:p>
          <a:p>
            <a:pPr algn="ctr"/>
            <a:r>
              <a:rPr lang="fr-FR" sz="2800" b="1" dirty="0">
                <a:solidFill>
                  <a:prstClr val="white"/>
                </a:solidFill>
                <a:latin typeface="Book Antiqua" pitchFamily="18" charset="0"/>
              </a:rPr>
              <a:t>Est par la Croix de Jésus-Christ</a:t>
            </a:r>
          </a:p>
          <a:p>
            <a:pPr algn="ctr"/>
            <a:r>
              <a:rPr lang="fr-FR" sz="2800" b="1" dirty="0">
                <a:solidFill>
                  <a:prstClr val="white"/>
                </a:solidFill>
                <a:latin typeface="Book Antiqua" pitchFamily="18" charset="0"/>
              </a:rPr>
              <a:t>De moi, souviens-Toi, pour la Vierge</a:t>
            </a:r>
          </a:p>
          <a:p>
            <a:pPr algn="ctr"/>
            <a:r>
              <a:rPr lang="fr-FR" sz="2800" b="1" dirty="0">
                <a:solidFill>
                  <a:prstClr val="white"/>
                </a:solidFill>
                <a:latin typeface="Book Antiqua" pitchFamily="18" charset="0"/>
              </a:rPr>
              <a:t>Dans Ton Royaume ô Fils de Dieu.</a:t>
            </a:r>
          </a:p>
        </p:txBody>
      </p:sp>
      <p:sp>
        <p:nvSpPr>
          <p:cNvPr id="4" name="ZoneTexte 3">
            <a:extLst>
              <a:ext uri="{FF2B5EF4-FFF2-40B4-BE49-F238E27FC236}">
                <a16:creationId xmlns:a16="http://schemas.microsoft.com/office/drawing/2014/main" id="{F990A0C7-FBD8-7C08-2B15-CE2F5BA42AB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465C220F-1BBB-40D0-999D-E8BC422D04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9055569"/>
      </p:ext>
    </p:extLst>
  </p:cSld>
  <p:clrMapOvr>
    <a:masterClrMapping/>
  </p:clrMapOvr>
</p:sld>
</file>

<file path=ppt/slides/slide13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يا الذي صلب علي الصليب </a:t>
            </a:r>
            <a:endParaRPr lang="fr-FR" sz="3300" dirty="0">
              <a:solidFill>
                <a:prstClr val="white"/>
              </a:solidFill>
            </a:endParaRPr>
          </a:p>
          <a:p>
            <a:pPr algn="just" rtl="1"/>
            <a:r>
              <a:rPr lang="ar-EG" sz="3300" dirty="0">
                <a:solidFill>
                  <a:prstClr val="white"/>
                </a:solidFill>
              </a:rPr>
              <a:t>خلصنا من أيدي الجبار </a:t>
            </a:r>
            <a:endParaRPr lang="fr-FR" sz="3300" dirty="0">
              <a:solidFill>
                <a:prstClr val="white"/>
              </a:solidFill>
            </a:endParaRPr>
          </a:p>
          <a:p>
            <a:pPr algn="just" rtl="1"/>
            <a:r>
              <a:rPr lang="ar-EG" sz="3300" dirty="0">
                <a:solidFill>
                  <a:prstClr val="white"/>
                </a:solidFill>
              </a:rPr>
              <a:t>واغفر لنا نحن شعبك </a:t>
            </a:r>
            <a:endParaRPr lang="fr-FR" sz="3300" dirty="0">
              <a:solidFill>
                <a:prstClr val="white"/>
              </a:solidFill>
            </a:endParaRPr>
          </a:p>
          <a:p>
            <a:pPr algn="just" rtl="1"/>
            <a:r>
              <a:rPr lang="ar-EG" sz="3300" dirty="0">
                <a:solidFill>
                  <a:prstClr val="white"/>
                </a:solidFill>
              </a:rPr>
              <a:t>بشفاعة والدة الإله</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vy`etauasf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epi`ctauroc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nenjij</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piturannoc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,w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ni]ho `n};</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Toi, crucifié sur une Croix</a:t>
            </a:r>
          </a:p>
          <a:p>
            <a:pPr algn="ctr"/>
            <a:r>
              <a:rPr lang="fr-FR" sz="2800" b="1" dirty="0">
                <a:solidFill>
                  <a:prstClr val="white"/>
                </a:solidFill>
                <a:latin typeface="Book Antiqua" pitchFamily="18" charset="0"/>
              </a:rPr>
              <a:t>Délivre-nous de l’</a:t>
            </a:r>
            <a:r>
              <a:rPr lang="fr-FR" sz="2800" b="1" dirty="0" err="1">
                <a:solidFill>
                  <a:prstClr val="white"/>
                </a:solidFill>
                <a:latin typeface="Book Antiqua" pitchFamily="18" charset="0"/>
              </a:rPr>
              <a:t>Opresseur</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Pardonne-nous, Ton peuple, par</a:t>
            </a:r>
          </a:p>
          <a:p>
            <a:pPr algn="ctr"/>
            <a:r>
              <a:rPr lang="fr-FR" sz="2800" b="1" dirty="0">
                <a:solidFill>
                  <a:prstClr val="white"/>
                </a:solidFill>
                <a:latin typeface="Book Antiqua" pitchFamily="18" charset="0"/>
              </a:rPr>
              <a:t>L’intercession de Mère de Dieu.</a:t>
            </a:r>
          </a:p>
        </p:txBody>
      </p:sp>
      <p:sp>
        <p:nvSpPr>
          <p:cNvPr id="4" name="ZoneTexte 3">
            <a:extLst>
              <a:ext uri="{FF2B5EF4-FFF2-40B4-BE49-F238E27FC236}">
                <a16:creationId xmlns:a16="http://schemas.microsoft.com/office/drawing/2014/main" id="{ABA7775C-56C3-1B52-E2A9-4E29BD656D7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4BF8AB3-9449-820C-7C4B-E94F904055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9559090"/>
      </p:ext>
    </p:extLst>
  </p:cSld>
  <p:clrMapOvr>
    <a:masterClrMapping/>
  </p:clrMapOvr>
</p:sld>
</file>

<file path=ppt/slides/slide13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ZoneTexte 2">
            <a:extLst>
              <a:ext uri="{FF2B5EF4-FFF2-40B4-BE49-F238E27FC236}">
                <a16:creationId xmlns:a16="http://schemas.microsoft.com/office/drawing/2014/main" id="{FADB378E-D4BC-D753-41D9-35FEF8F858C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18F4093-81C0-01EC-CE59-5905C5A382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extLst>
              <a:ext uri="{FF2B5EF4-FFF2-40B4-BE49-F238E27FC236}">
                <a16:creationId xmlns:a16="http://schemas.microsoft.com/office/drawing/2014/main" id="{E9945C59-77F6-5821-C23C-1782E1C0D8E7}"/>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5FCC4850-B3DB-3233-E730-EC010031CE71}"/>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15562E47-6975-ADBA-BD5C-8E5B31B6A52C}"/>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5B45E332-0421-2D12-011A-70CA00E5DFB8}"/>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34473F9F-06E8-E1A8-BF59-BA24B5D21A9A}"/>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3C57F185-F82F-86DB-2AC2-8C128EAC92E7}"/>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B8C1C2CA-D74E-BD2E-7120-259CCFB36EC3}"/>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EC21E488-0652-8293-E6ED-0577F32AE275}"/>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A2AB59A6-EE16-5A61-664C-F0EF5EE0B1CA}"/>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6A1CDC88-9457-2F8E-BEAE-6AE5108B3EDD}"/>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0C9CFA41-61B6-4828-A042-EF4877F826CE}"/>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33C7FE77-4115-B662-6B1F-0D2B0C02F286}"/>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6FBBF128-F4E0-A443-E2E8-BCA5402D2E30}"/>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1548559410"/>
      </p:ext>
    </p:extLst>
  </p:cSld>
  <p:clrMapOvr>
    <a:masterClrMapping/>
  </p:clrMapOvr>
</p:sld>
</file>

<file path=ppt/slides/slide13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2E3F1C0-0742-43CC-172A-F16E32EF713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E8FC2A35-FC9E-CCAB-BF32-A53B0EFD56B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3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F10E18D-A926-E0D5-5A3E-7E56B13B3EF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97AEC71-E7C1-006C-A576-2E3B256CFA2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3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323528" y="1564362"/>
            <a:ext cx="8496944" cy="2439129"/>
          </a:xfrm>
          <a:prstGeom prst="rect">
            <a:avLst/>
          </a:prstGeom>
        </p:spPr>
        <p:txBody>
          <a:bodyPr wrap="square">
            <a:spAutoFit/>
          </a:bodyPr>
          <a:lstStyle/>
          <a:p>
            <a:pPr algn="ctr"/>
            <a:r>
              <a:rPr lang="fr-FR" sz="3750" b="1" dirty="0">
                <a:solidFill>
                  <a:schemeClr val="bg1"/>
                </a:solidFill>
                <a:latin typeface="Book Antiqua" pitchFamily="18" charset="0"/>
              </a:rPr>
              <a:t>Fête de la Sainte Croix - </a:t>
            </a:r>
            <a:r>
              <a:rPr lang="fr-FR" sz="3750" b="1" dirty="0" err="1">
                <a:solidFill>
                  <a:schemeClr val="bg1"/>
                </a:solidFill>
                <a:latin typeface="Book Antiqua" pitchFamily="18" charset="0"/>
              </a:rPr>
              <a:t>Psalie</a:t>
            </a:r>
            <a:r>
              <a:rPr lang="fr-FR" sz="3750" b="1" dirty="0">
                <a:solidFill>
                  <a:schemeClr val="bg1"/>
                </a:solidFill>
                <a:latin typeface="Book Antiqua" pitchFamily="18" charset="0"/>
              </a:rPr>
              <a:t> Adam</a:t>
            </a:r>
          </a:p>
          <a:p>
            <a:pPr algn="ctr"/>
            <a:endParaRPr lang="fr-FR" sz="3750" b="1" dirty="0">
              <a:solidFill>
                <a:schemeClr val="bg1"/>
              </a:solidFill>
              <a:latin typeface="Book Antiqua" pitchFamily="18" charset="0"/>
            </a:endParaRPr>
          </a:p>
          <a:p>
            <a:pPr algn="ctr"/>
            <a:r>
              <a:rPr lang="ar-AE" sz="4000" b="1" i="0" dirty="0" err="1">
                <a:solidFill>
                  <a:schemeClr val="bg1"/>
                </a:solidFill>
                <a:effectLst/>
                <a:latin typeface="Roboto" panose="02000000000000000000" pitchFamily="2" charset="0"/>
              </a:rPr>
              <a:t>ابصالية</a:t>
            </a:r>
            <a:r>
              <a:rPr lang="ar-AE" sz="4000" b="1" i="0" dirty="0">
                <a:solidFill>
                  <a:schemeClr val="bg1"/>
                </a:solidFill>
                <a:effectLst/>
                <a:latin typeface="Roboto" panose="02000000000000000000" pitchFamily="2" charset="0"/>
              </a:rPr>
              <a:t> ادام لعيد الصليب</a:t>
            </a:r>
            <a:br>
              <a:rPr lang="fr-FR" sz="4000" dirty="0">
                <a:solidFill>
                  <a:schemeClr val="bg1"/>
                </a:solidFill>
              </a:rPr>
            </a:br>
            <a:endParaRPr lang="fr-FR" sz="3750" b="1" dirty="0">
              <a:solidFill>
                <a:schemeClr val="bg1"/>
              </a:solidFill>
              <a:latin typeface="Book Antiqua" pitchFamily="18" charset="0"/>
            </a:endParaRPr>
          </a:p>
        </p:txBody>
      </p:sp>
      <p:sp>
        <p:nvSpPr>
          <p:cNvPr id="2" name="ZoneTexte 1">
            <a:extLst>
              <a:ext uri="{FF2B5EF4-FFF2-40B4-BE49-F238E27FC236}">
                <a16:creationId xmlns:a16="http://schemas.microsoft.com/office/drawing/2014/main" id="{B3DEA66D-E35C-F99F-01EA-5A79D95495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984DCD1-2938-1A97-2A20-062A075CA5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557196"/>
      </p:ext>
    </p:extLst>
  </p:cSld>
  <p:clrMapOvr>
    <a:masterClrMapping/>
  </p:clrMapOvr>
</p:sld>
</file>

<file path=ppt/slides/slide13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بالحقيقة نؤمن بك </a:t>
            </a:r>
            <a:endParaRPr lang="fr-FR" sz="3300" dirty="0">
              <a:solidFill>
                <a:prstClr val="white"/>
              </a:solidFill>
            </a:endParaRPr>
          </a:p>
          <a:p>
            <a:pPr algn="just" rtl="1"/>
            <a:r>
              <a:rPr lang="ar-EG" sz="3300" dirty="0">
                <a:solidFill>
                  <a:prstClr val="white"/>
                </a:solidFill>
              </a:rPr>
              <a:t>يا يسوع المسيح </a:t>
            </a:r>
            <a:endParaRPr lang="fr-FR" sz="3300" dirty="0">
              <a:solidFill>
                <a:prstClr val="white"/>
              </a:solidFill>
            </a:endParaRPr>
          </a:p>
          <a:p>
            <a:pPr algn="just" rtl="1"/>
            <a:r>
              <a:rPr lang="ar-EG" sz="3300" dirty="0">
                <a:solidFill>
                  <a:prstClr val="white"/>
                </a:solidFill>
              </a:rPr>
              <a:t>المخلص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وبصليبك</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I=y=c P=,=c @ `</a:t>
            </a:r>
            <a:r>
              <a:rPr lang="fr-FR" sz="2800" dirty="0" err="1">
                <a:solidFill>
                  <a:prstClr val="white"/>
                </a:solidFill>
                <a:latin typeface="CS Avva Shenouda" pitchFamily="34" charset="0"/>
              </a:rPr>
              <a:t>pcwtyr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br>
              <a:rPr lang="fr-FR" sz="2800" dirty="0">
                <a:solidFill>
                  <a:prstClr val="white"/>
                </a:solidFill>
                <a:latin typeface="CS Avva Shenouda" pitchFamily="34" charset="0"/>
              </a:rPr>
            </a:br>
            <a:r>
              <a:rPr lang="fr-FR" sz="2800" dirty="0">
                <a:solidFill>
                  <a:prstClr val="white"/>
                </a:solidFill>
                <a:latin typeface="CS Avva Shenouda" pitchFamily="34" charset="0"/>
              </a:rPr>
              <a:t>`m`V] @ nem </a:t>
            </a:r>
            <a:r>
              <a:rPr lang="fr-FR" sz="2800" dirty="0" err="1">
                <a:solidFill>
                  <a:prstClr val="white"/>
                </a:solidFill>
                <a:latin typeface="CS Avva Shenouda" pitchFamily="34" charset="0"/>
              </a:rPr>
              <a:t>pek`ctauroc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Nous croyons en vérité</a:t>
            </a:r>
          </a:p>
          <a:p>
            <a:pPr algn="ctr"/>
            <a:r>
              <a:rPr lang="fr-FR" sz="2800" b="1" dirty="0">
                <a:solidFill>
                  <a:prstClr val="white"/>
                </a:solidFill>
                <a:latin typeface="Book Antiqua" pitchFamily="18" charset="0"/>
              </a:rPr>
              <a:t>En Toi, ô Jésus-Christ </a:t>
            </a:r>
          </a:p>
          <a:p>
            <a:pPr algn="ctr"/>
            <a:r>
              <a:rPr lang="fr-FR" sz="2800" b="1" dirty="0">
                <a:solidFill>
                  <a:prstClr val="white"/>
                </a:solidFill>
                <a:latin typeface="Book Antiqua" pitchFamily="18" charset="0"/>
              </a:rPr>
              <a:t>Sauveur, le Fils de Dieu</a:t>
            </a:r>
          </a:p>
          <a:p>
            <a:pPr algn="ctr"/>
            <a:r>
              <a:rPr lang="fr-FR" sz="2800" b="1" dirty="0">
                <a:solidFill>
                  <a:prstClr val="white"/>
                </a:solidFill>
                <a:latin typeface="Book Antiqua" pitchFamily="18" charset="0"/>
              </a:rPr>
              <a:t>Et en Ta sainte Croix.</a:t>
            </a:r>
          </a:p>
        </p:txBody>
      </p:sp>
      <p:sp>
        <p:nvSpPr>
          <p:cNvPr id="4" name="ZoneTexte 3">
            <a:extLst>
              <a:ext uri="{FF2B5EF4-FFF2-40B4-BE49-F238E27FC236}">
                <a16:creationId xmlns:a16="http://schemas.microsoft.com/office/drawing/2014/main" id="{DD2EEB85-6DEB-D986-81D1-6BC9D3F72EE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73AB58CE-124E-B93A-AB30-C301270C6B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5429198"/>
      </p:ext>
    </p:extLst>
  </p:cSld>
  <p:clrMapOvr>
    <a:masterClrMapping/>
  </p:clrMapOvr>
</p:sld>
</file>

<file path=ppt/slides/slide13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88432" cy="2123658"/>
          </a:xfrm>
          <a:prstGeom prst="rect">
            <a:avLst/>
          </a:prstGeom>
        </p:spPr>
        <p:txBody>
          <a:bodyPr wrap="square">
            <a:spAutoFit/>
          </a:bodyPr>
          <a:lstStyle/>
          <a:p>
            <a:pPr algn="just" rtl="1"/>
            <a:r>
              <a:rPr lang="ar-EG" sz="3300" dirty="0">
                <a:solidFill>
                  <a:prstClr val="white"/>
                </a:solidFill>
              </a:rPr>
              <a:t>كل مجد وكرامة </a:t>
            </a:r>
            <a:endParaRPr lang="fr-FR" sz="3300" dirty="0">
              <a:solidFill>
                <a:prstClr val="white"/>
              </a:solidFill>
            </a:endParaRPr>
          </a:p>
          <a:p>
            <a:pPr algn="just" rtl="1"/>
            <a:r>
              <a:rPr lang="ar-EG" sz="3300" dirty="0">
                <a:solidFill>
                  <a:prstClr val="white"/>
                </a:solidFill>
              </a:rPr>
              <a:t>تليق بصليب </a:t>
            </a:r>
            <a:endParaRPr lang="fr-FR" sz="3300" dirty="0">
              <a:solidFill>
                <a:prstClr val="white"/>
              </a:solidFill>
            </a:endParaRPr>
          </a:p>
          <a:p>
            <a:pPr algn="just" rtl="1"/>
            <a:r>
              <a:rPr lang="ar-EG" sz="3300" dirty="0">
                <a:solidFill>
                  <a:prstClr val="white"/>
                </a:solidFill>
              </a:rPr>
              <a:t>ملك المجد. </a:t>
            </a:r>
            <a:endParaRPr lang="fr-FR" sz="3300" dirty="0">
              <a:solidFill>
                <a:prstClr val="white"/>
              </a:solidFill>
            </a:endParaRPr>
          </a:p>
          <a:p>
            <a:pPr algn="just" rtl="1"/>
            <a:r>
              <a:rPr lang="ar-EG" sz="3300" dirty="0">
                <a:solidFill>
                  <a:prstClr val="white"/>
                </a:solidFill>
              </a:rPr>
              <a:t>ثبات المؤمنين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Bon ou`wou nem outa`io @ `er`prepi `mpi`ctauroc @ `pouro `nte `p`wou @ `ptajro `nnipictoc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Toute gloire et tout honneur</a:t>
            </a:r>
          </a:p>
          <a:p>
            <a:pPr algn="ctr"/>
            <a:r>
              <a:rPr lang="fr-FR" sz="2800" b="1" dirty="0">
                <a:solidFill>
                  <a:prstClr val="white"/>
                </a:solidFill>
                <a:latin typeface="Book Antiqua" pitchFamily="18" charset="0"/>
              </a:rPr>
              <a:t>Conviennent à la Croix </a:t>
            </a:r>
          </a:p>
          <a:p>
            <a:pPr algn="ctr"/>
            <a:r>
              <a:rPr lang="fr-FR" sz="2800" b="1" dirty="0">
                <a:solidFill>
                  <a:prstClr val="white"/>
                </a:solidFill>
                <a:latin typeface="Book Antiqua" pitchFamily="18" charset="0"/>
              </a:rPr>
              <a:t>La Croix du Roi de gloire</a:t>
            </a:r>
          </a:p>
          <a:p>
            <a:pPr algn="ctr"/>
            <a:r>
              <a:rPr lang="fr-FR" sz="2800" b="1" dirty="0">
                <a:solidFill>
                  <a:prstClr val="white"/>
                </a:solidFill>
                <a:latin typeface="Book Antiqua" pitchFamily="18" charset="0"/>
              </a:rPr>
              <a:t>La force des croyants.</a:t>
            </a:r>
          </a:p>
        </p:txBody>
      </p:sp>
      <p:sp>
        <p:nvSpPr>
          <p:cNvPr id="4" name="ZoneTexte 3">
            <a:extLst>
              <a:ext uri="{FF2B5EF4-FFF2-40B4-BE49-F238E27FC236}">
                <a16:creationId xmlns:a16="http://schemas.microsoft.com/office/drawing/2014/main" id="{FFC23F27-4340-6FF7-E9ED-76F67F5DAD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72E73A19-8E03-A83F-83C1-364251FE0E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4903495"/>
      </p:ext>
    </p:extLst>
  </p:cSld>
  <p:clrMapOvr>
    <a:masterClrMapping/>
  </p:clrMapOvr>
</p:sld>
</file>

<file path=ppt/slides/slide13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قامت هيلانه </a:t>
            </a:r>
            <a:endParaRPr lang="fr-FR" sz="3300" dirty="0">
              <a:solidFill>
                <a:prstClr val="white"/>
              </a:solidFill>
            </a:endParaRPr>
          </a:p>
          <a:p>
            <a:pPr algn="just" rtl="1"/>
            <a:r>
              <a:rPr lang="ar-EG" sz="3300" dirty="0">
                <a:solidFill>
                  <a:prstClr val="white"/>
                </a:solidFill>
              </a:rPr>
              <a:t>الملكة. </a:t>
            </a:r>
            <a:endParaRPr lang="fr-FR" sz="3300" dirty="0">
              <a:solidFill>
                <a:prstClr val="white"/>
              </a:solidFill>
            </a:endParaRPr>
          </a:p>
          <a:p>
            <a:pPr algn="just" rtl="1"/>
            <a:r>
              <a:rPr lang="ar-EG" sz="3300" dirty="0">
                <a:solidFill>
                  <a:prstClr val="white"/>
                </a:solidFill>
              </a:rPr>
              <a:t>وطلبت </a:t>
            </a:r>
            <a:r>
              <a:rPr lang="ar-EG" sz="3300" dirty="0" err="1">
                <a:solidFill>
                  <a:prstClr val="white"/>
                </a:solidFill>
              </a:rPr>
              <a:t>بإجتهاد</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الصليب الغالب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actwnc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Ylany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ou`cpody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`[ro.</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la reine Hélène</a:t>
            </a:r>
          </a:p>
          <a:p>
            <a:pPr algn="ctr"/>
            <a:r>
              <a:rPr lang="fr-FR" sz="2800" b="1" dirty="0">
                <a:solidFill>
                  <a:prstClr val="white"/>
                </a:solidFill>
                <a:latin typeface="Book Antiqua" pitchFamily="18" charset="0"/>
              </a:rPr>
              <a:t>Se leva, et chercha</a:t>
            </a:r>
          </a:p>
          <a:p>
            <a:pPr algn="ctr"/>
            <a:r>
              <a:rPr lang="fr-FR" sz="2800" b="1" dirty="0">
                <a:solidFill>
                  <a:prstClr val="white"/>
                </a:solidFill>
                <a:latin typeface="Book Antiqua" pitchFamily="18" charset="0"/>
              </a:rPr>
              <a:t>Avec persévérance</a:t>
            </a:r>
          </a:p>
          <a:p>
            <a:pPr algn="ctr"/>
            <a:r>
              <a:rPr lang="fr-FR" sz="2800" b="1" dirty="0">
                <a:solidFill>
                  <a:prstClr val="white"/>
                </a:solidFill>
                <a:latin typeface="Book Antiqua" pitchFamily="18" charset="0"/>
              </a:rPr>
              <a:t>La Croix toute victorieuse.</a:t>
            </a:r>
          </a:p>
        </p:txBody>
      </p:sp>
      <p:sp>
        <p:nvSpPr>
          <p:cNvPr id="4" name="ZoneTexte 3">
            <a:extLst>
              <a:ext uri="{FF2B5EF4-FFF2-40B4-BE49-F238E27FC236}">
                <a16:creationId xmlns:a16="http://schemas.microsoft.com/office/drawing/2014/main" id="{F0013EBC-760F-368A-3070-C3DAAE99D31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32CFDFC1-9678-01AC-A7CF-560E8BA3C3F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1729791"/>
      </p:ext>
    </p:extLst>
  </p:cSld>
  <p:clrMapOvr>
    <a:masterClrMapping/>
  </p:clrMapOvr>
</p:sld>
</file>

<file path=ppt/slides/slide13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داود ينطق </a:t>
            </a:r>
            <a:endParaRPr lang="fr-FR" sz="3300" dirty="0">
              <a:solidFill>
                <a:prstClr val="white"/>
              </a:solidFill>
            </a:endParaRPr>
          </a:p>
          <a:p>
            <a:pPr algn="just" rtl="1"/>
            <a:r>
              <a:rPr lang="ar-EG" sz="3300" dirty="0">
                <a:solidFill>
                  <a:prstClr val="white"/>
                </a:solidFill>
              </a:rPr>
              <a:t>بكرامة الصليب </a:t>
            </a:r>
            <a:endParaRPr lang="fr-FR" sz="3300" dirty="0">
              <a:solidFill>
                <a:prstClr val="white"/>
              </a:solidFill>
            </a:endParaRPr>
          </a:p>
          <a:p>
            <a:pPr algn="just" rtl="1"/>
            <a:r>
              <a:rPr lang="ar-EG" sz="3300" dirty="0">
                <a:solidFill>
                  <a:prstClr val="white"/>
                </a:solidFill>
              </a:rPr>
              <a:t>يقول حسناً. </a:t>
            </a:r>
            <a:endParaRPr lang="fr-FR" sz="3300" dirty="0">
              <a:solidFill>
                <a:prstClr val="white"/>
              </a:solidFill>
            </a:endParaRPr>
          </a:p>
          <a:p>
            <a:pPr algn="just" rtl="1"/>
            <a:r>
              <a:rPr lang="ar-EG" sz="3300" dirty="0">
                <a:solidFill>
                  <a:prstClr val="white"/>
                </a:solidFill>
              </a:rPr>
              <a:t>الرب ملك علي خشبة</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pta`io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 @ je `P¡ `</a:t>
            </a:r>
            <a:r>
              <a:rPr lang="fr-FR" sz="2800" dirty="0" err="1">
                <a:solidFill>
                  <a:prstClr val="white"/>
                </a:solidFill>
                <a:latin typeface="CS Avva Shenouda" pitchFamily="34" charset="0"/>
              </a:rPr>
              <a:t>erouro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hiouse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a évoqué</a:t>
            </a:r>
          </a:p>
          <a:p>
            <a:pPr algn="ctr"/>
            <a:r>
              <a:rPr lang="fr-FR" sz="2800" b="1" dirty="0">
                <a:solidFill>
                  <a:prstClr val="white"/>
                </a:solidFill>
                <a:latin typeface="Book Antiqua" pitchFamily="18" charset="0"/>
              </a:rPr>
              <a:t>L’honneur de cette Croix</a:t>
            </a:r>
          </a:p>
          <a:p>
            <a:pPr algn="ctr"/>
            <a:r>
              <a:rPr lang="fr-FR" sz="2800" b="1" dirty="0">
                <a:solidFill>
                  <a:prstClr val="white"/>
                </a:solidFill>
                <a:latin typeface="Book Antiqua" pitchFamily="18" charset="0"/>
              </a:rPr>
              <a:t>Disant que le Seigneur</a:t>
            </a:r>
          </a:p>
          <a:p>
            <a:pPr algn="ctr"/>
            <a:r>
              <a:rPr lang="fr-FR" sz="2800" b="1" dirty="0">
                <a:solidFill>
                  <a:prstClr val="white"/>
                </a:solidFill>
                <a:latin typeface="Book Antiqua" pitchFamily="18" charset="0"/>
              </a:rPr>
              <a:t>A régné, sur le Bois.</a:t>
            </a:r>
          </a:p>
        </p:txBody>
      </p:sp>
      <p:sp>
        <p:nvSpPr>
          <p:cNvPr id="4" name="ZoneTexte 3">
            <a:extLst>
              <a:ext uri="{FF2B5EF4-FFF2-40B4-BE49-F238E27FC236}">
                <a16:creationId xmlns:a16="http://schemas.microsoft.com/office/drawing/2014/main" id="{83772935-C223-7FC7-7388-5F31847BFBC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6B333394-4C5B-6940-4013-4590096398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26589211"/>
      </p:ext>
    </p:extLst>
  </p:cSld>
  <p:clrMapOvr>
    <a:masterClrMapping/>
  </p:clrMapOvr>
</p:sld>
</file>

<file path=ppt/slides/slide13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إلهنا الحقيقي. </a:t>
            </a:r>
            <a:endParaRPr lang="fr-FR" sz="3300" dirty="0">
              <a:solidFill>
                <a:prstClr val="white"/>
              </a:solidFill>
            </a:endParaRPr>
          </a:p>
          <a:p>
            <a:pPr algn="just" rtl="1"/>
            <a:r>
              <a:rPr lang="ar-EG" sz="3300" dirty="0">
                <a:solidFill>
                  <a:prstClr val="white"/>
                </a:solidFill>
              </a:rPr>
              <a:t>أعطانا الخلاص </a:t>
            </a:r>
            <a:endParaRPr lang="fr-FR" sz="3300" dirty="0">
              <a:solidFill>
                <a:prstClr val="white"/>
              </a:solidFill>
            </a:endParaRPr>
          </a:p>
          <a:p>
            <a:pPr algn="just" rtl="1"/>
            <a:r>
              <a:rPr lang="ar-EG" sz="3300" dirty="0">
                <a:solidFill>
                  <a:prstClr val="white"/>
                </a:solidFill>
              </a:rPr>
              <a:t>من اجل الصليب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pi`aly;inoc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noucw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Emmanuel</a:t>
            </a:r>
          </a:p>
          <a:p>
            <a:pPr algn="ctr"/>
            <a:r>
              <a:rPr lang="fr-FR" sz="2800" b="1" dirty="0">
                <a:solidFill>
                  <a:prstClr val="white"/>
                </a:solidFill>
                <a:latin typeface="Book Antiqua" pitchFamily="18" charset="0"/>
              </a:rPr>
              <a:t>Notre Dieu véritable</a:t>
            </a:r>
          </a:p>
          <a:p>
            <a:pPr algn="ctr"/>
            <a:r>
              <a:rPr lang="fr-FR" sz="2800" b="1" dirty="0">
                <a:solidFill>
                  <a:prstClr val="white"/>
                </a:solidFill>
                <a:latin typeface="Book Antiqua" pitchFamily="18" charset="0"/>
              </a:rPr>
              <a:t>Nous donna le salut</a:t>
            </a:r>
          </a:p>
          <a:p>
            <a:pPr algn="ctr"/>
            <a:r>
              <a:rPr lang="fr-FR" sz="2800" b="1" dirty="0">
                <a:solidFill>
                  <a:prstClr val="white"/>
                </a:solidFill>
                <a:latin typeface="Book Antiqua" pitchFamily="18" charset="0"/>
              </a:rPr>
              <a:t>Par l’œuvre de la Croix</a:t>
            </a:r>
          </a:p>
        </p:txBody>
      </p:sp>
      <p:sp>
        <p:nvSpPr>
          <p:cNvPr id="4" name="ZoneTexte 3">
            <a:extLst>
              <a:ext uri="{FF2B5EF4-FFF2-40B4-BE49-F238E27FC236}">
                <a16:creationId xmlns:a16="http://schemas.microsoft.com/office/drawing/2014/main" id="{34C76CBA-44EC-2B84-0558-6FCA58CCF6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EA0C1AA8-57A7-1D02-3DCC-54E1FA246D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7643486"/>
      </p:ext>
    </p:extLst>
  </p:cSld>
  <p:clrMapOvr>
    <a:masterClrMapping/>
  </p:clrMapOvr>
</p:sld>
</file>

<file path=ppt/slides/slide13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كل السبع طغمات </a:t>
            </a:r>
            <a:endParaRPr lang="fr-FR" sz="3300" dirty="0">
              <a:solidFill>
                <a:prstClr val="white"/>
              </a:solidFill>
            </a:endParaRPr>
          </a:p>
          <a:p>
            <a:pPr algn="just" rtl="1"/>
            <a:r>
              <a:rPr lang="ar-EG" sz="3300" dirty="0">
                <a:solidFill>
                  <a:prstClr val="white"/>
                </a:solidFill>
              </a:rPr>
              <a:t>الأرثوذكسيين </a:t>
            </a:r>
            <a:endParaRPr lang="fr-FR" sz="3300" dirty="0">
              <a:solidFill>
                <a:prstClr val="white"/>
              </a:solidFill>
            </a:endParaRPr>
          </a:p>
          <a:p>
            <a:pPr algn="just" rtl="1"/>
            <a:r>
              <a:rPr lang="ar-EG" sz="3300" dirty="0">
                <a:solidFill>
                  <a:prstClr val="white"/>
                </a:solidFill>
              </a:rPr>
              <a:t>يأتون كل حين </a:t>
            </a:r>
            <a:endParaRPr lang="fr-FR" sz="3300" dirty="0">
              <a:solidFill>
                <a:prstClr val="white"/>
              </a:solidFill>
            </a:endParaRPr>
          </a:p>
          <a:p>
            <a:pPr algn="just" rtl="1"/>
            <a:r>
              <a:rPr lang="ar-EG" sz="3300" dirty="0">
                <a:solidFill>
                  <a:prstClr val="white"/>
                </a:solidFill>
              </a:rPr>
              <a:t>بعلامة الصليب</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ntagma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nor;odoxoc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eutomi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e`vmyini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Les sept rangs orthodoxes</a:t>
            </a:r>
          </a:p>
          <a:p>
            <a:pPr algn="ctr"/>
            <a:r>
              <a:rPr lang="fr-FR" sz="2800" b="1" dirty="0">
                <a:solidFill>
                  <a:prstClr val="white"/>
                </a:solidFill>
                <a:latin typeface="Book Antiqua" pitchFamily="18" charset="0"/>
              </a:rPr>
              <a:t>Toujours et en tout temps</a:t>
            </a:r>
          </a:p>
          <a:p>
            <a:pPr algn="ctr"/>
            <a:r>
              <a:rPr lang="fr-FR" sz="2800" b="1" dirty="0">
                <a:solidFill>
                  <a:prstClr val="white"/>
                </a:solidFill>
                <a:latin typeface="Book Antiqua" pitchFamily="18" charset="0"/>
              </a:rPr>
              <a:t>Accourent par le signe</a:t>
            </a:r>
          </a:p>
          <a:p>
            <a:pPr algn="ctr"/>
            <a:r>
              <a:rPr lang="fr-FR" sz="2800" b="1" dirty="0">
                <a:solidFill>
                  <a:prstClr val="white"/>
                </a:solidFill>
                <a:latin typeface="Book Antiqua" pitchFamily="18" charset="0"/>
              </a:rPr>
              <a:t>Le signe de la Croix.</a:t>
            </a:r>
          </a:p>
        </p:txBody>
      </p:sp>
      <p:sp>
        <p:nvSpPr>
          <p:cNvPr id="4" name="ZoneTexte 3">
            <a:extLst>
              <a:ext uri="{FF2B5EF4-FFF2-40B4-BE49-F238E27FC236}">
                <a16:creationId xmlns:a16="http://schemas.microsoft.com/office/drawing/2014/main" id="{1514D483-75A2-7BE1-C5F7-14D2E98BDB4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95B9950E-43CA-9AD6-5011-05E5609FDA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1863687"/>
      </p:ext>
    </p:extLst>
  </p:cSld>
  <p:clrMapOvr>
    <a:masterClrMapping/>
  </p:clrMapOvr>
</p:sld>
</file>

<file path=ppt/slides/slide13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هوذا نحن المؤمنين. </a:t>
            </a:r>
            <a:endParaRPr lang="fr-FR" sz="3300" dirty="0">
              <a:solidFill>
                <a:prstClr val="white"/>
              </a:solidFill>
            </a:endParaRPr>
          </a:p>
          <a:p>
            <a:pPr algn="just" rtl="1"/>
            <a:r>
              <a:rPr lang="ar-EG" sz="3300" dirty="0">
                <a:solidFill>
                  <a:prstClr val="white"/>
                </a:solidFill>
              </a:rPr>
              <a:t>نُعيد الله حسنا </a:t>
            </a:r>
            <a:endParaRPr lang="fr-FR" sz="3300" dirty="0">
              <a:solidFill>
                <a:prstClr val="white"/>
              </a:solidFill>
            </a:endParaRPr>
          </a:p>
          <a:p>
            <a:pPr algn="just" rtl="1"/>
            <a:r>
              <a:rPr lang="ar-EG" sz="3300" dirty="0">
                <a:solidFill>
                  <a:prstClr val="white"/>
                </a:solidFill>
              </a:rPr>
              <a:t>ونصرخ قائلين </a:t>
            </a:r>
            <a:endParaRPr lang="fr-FR" sz="3300" dirty="0">
              <a:solidFill>
                <a:prstClr val="white"/>
              </a:solidFill>
            </a:endParaRPr>
          </a:p>
          <a:p>
            <a:pPr algn="just" rtl="1"/>
            <a:r>
              <a:rPr lang="ar-EG" sz="3300" dirty="0">
                <a:solidFill>
                  <a:prstClr val="white"/>
                </a:solidFill>
              </a:rPr>
              <a:t>السلام للصليب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nous les croyants</a:t>
            </a:r>
          </a:p>
          <a:p>
            <a:pPr algn="ctr"/>
            <a:r>
              <a:rPr lang="fr-FR" sz="2800" b="1" dirty="0">
                <a:solidFill>
                  <a:prstClr val="white"/>
                </a:solidFill>
                <a:latin typeface="Book Antiqua" pitchFamily="18" charset="0"/>
              </a:rPr>
              <a:t>Fêtons,  célébrons Dieu</a:t>
            </a:r>
          </a:p>
          <a:p>
            <a:pPr algn="ctr"/>
            <a:r>
              <a:rPr lang="fr-FR" sz="2800" b="1" dirty="0">
                <a:solidFill>
                  <a:prstClr val="white"/>
                </a:solidFill>
                <a:latin typeface="Book Antiqua" pitchFamily="18" charset="0"/>
              </a:rPr>
              <a:t>En proclamant, disant:</a:t>
            </a:r>
          </a:p>
          <a:p>
            <a:pPr algn="ctr"/>
            <a:r>
              <a:rPr lang="fr-FR" sz="2800" b="1" dirty="0">
                <a:solidFill>
                  <a:prstClr val="white"/>
                </a:solidFill>
                <a:latin typeface="Book Antiqua" pitchFamily="18" charset="0"/>
              </a:rPr>
              <a:t>Ô salut à la Croix.</a:t>
            </a:r>
          </a:p>
        </p:txBody>
      </p:sp>
      <p:sp>
        <p:nvSpPr>
          <p:cNvPr id="4" name="ZoneTexte 3">
            <a:extLst>
              <a:ext uri="{FF2B5EF4-FFF2-40B4-BE49-F238E27FC236}">
                <a16:creationId xmlns:a16="http://schemas.microsoft.com/office/drawing/2014/main" id="{8CD0C1AB-934D-497F-9820-1A5DD552A32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9A9B5D2F-71C1-2A24-973A-919933D31B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9915498"/>
      </p:ext>
    </p:extLst>
  </p:cSld>
  <p:clrMapOvr>
    <a:masterClrMapping/>
  </p:clrMapOvr>
</p:sld>
</file>

<file path=ppt/slides/slide13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لك القوة والمجد </a:t>
            </a:r>
            <a:endParaRPr lang="fr-FR" sz="3300" dirty="0">
              <a:solidFill>
                <a:prstClr val="white"/>
              </a:solidFill>
            </a:endParaRPr>
          </a:p>
          <a:p>
            <a:pPr algn="just" rtl="1"/>
            <a:r>
              <a:rPr lang="ar-EG" sz="3300" dirty="0">
                <a:solidFill>
                  <a:prstClr val="white"/>
                </a:solidFill>
              </a:rPr>
              <a:t>والبركة أيها المسيح </a:t>
            </a:r>
            <a:endParaRPr lang="fr-FR" sz="3300" dirty="0">
              <a:solidFill>
                <a:prstClr val="white"/>
              </a:solidFill>
            </a:endParaRPr>
          </a:p>
          <a:p>
            <a:pPr algn="just" rtl="1"/>
            <a:r>
              <a:rPr lang="ar-EG" sz="3300" dirty="0">
                <a:solidFill>
                  <a:prstClr val="white"/>
                </a:solidFill>
              </a:rPr>
              <a:t>ملك الملوك </a:t>
            </a:r>
            <a:endParaRPr lang="fr-FR" sz="3300" dirty="0">
              <a:solidFill>
                <a:prstClr val="white"/>
              </a:solidFill>
            </a:endParaRPr>
          </a:p>
          <a:p>
            <a:pPr algn="just" rtl="1"/>
            <a:r>
              <a:rPr lang="ar-EG" sz="3300" dirty="0" err="1">
                <a:solidFill>
                  <a:prstClr val="white"/>
                </a:solidFill>
              </a:rPr>
              <a:t>إبن</a:t>
            </a:r>
            <a:r>
              <a:rPr lang="ar-EG" sz="3300" dirty="0">
                <a:solidFill>
                  <a:prstClr val="white"/>
                </a:solidFill>
              </a:rPr>
              <a:t>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:wk te ]jom nem pi`wou @ nem pi`cmou `w P=,=c @</a:t>
            </a:r>
            <a:br>
              <a:rPr lang="pt-BR" sz="2800" dirty="0">
                <a:solidFill>
                  <a:prstClr val="white"/>
                </a:solidFill>
                <a:latin typeface="CS Avva Shenouda" pitchFamily="34" charset="0"/>
              </a:rPr>
            </a:br>
            <a:r>
              <a:rPr lang="pt-BR" sz="2800" dirty="0">
                <a:solidFill>
                  <a:prstClr val="white"/>
                </a:solidFill>
                <a:latin typeface="CS Avva Shenouda" pitchFamily="34" charset="0"/>
              </a:rPr>
              <a:t>`pouro `nte niourwou @</a:t>
            </a:r>
            <a:br>
              <a:rPr lang="pt-BR" sz="2800" dirty="0">
                <a:solidFill>
                  <a:prstClr val="white"/>
                </a:solidFill>
                <a:latin typeface="CS Avva Shenouda" pitchFamily="34" charset="0"/>
              </a:rPr>
            </a:br>
            <a:r>
              <a:rPr lang="pt-BR" sz="2800" dirty="0">
                <a:solidFill>
                  <a:prstClr val="white"/>
                </a:solidFill>
                <a:latin typeface="CS Avva Shenouda" pitchFamily="34" charset="0"/>
              </a:rPr>
              <a:t>`psyri `n:eoc.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puissance et gloire</a:t>
            </a:r>
          </a:p>
          <a:p>
            <a:pPr algn="ctr"/>
            <a:r>
              <a:rPr lang="fr-FR" sz="2800" b="1" dirty="0">
                <a:solidFill>
                  <a:prstClr val="white"/>
                </a:solidFill>
                <a:latin typeface="Book Antiqua" pitchFamily="18" charset="0"/>
              </a:rPr>
              <a:t>Et la bénédiction</a:t>
            </a:r>
          </a:p>
          <a:p>
            <a:pPr algn="ctr"/>
            <a:r>
              <a:rPr lang="fr-FR" sz="2800" b="1" dirty="0">
                <a:solidFill>
                  <a:prstClr val="white"/>
                </a:solidFill>
                <a:latin typeface="Book Antiqua" pitchFamily="18" charset="0"/>
              </a:rPr>
              <a:t>Ô Christ, le Roi des rois</a:t>
            </a:r>
          </a:p>
          <a:p>
            <a:pPr algn="ctr"/>
            <a:r>
              <a:rPr lang="fr-FR" sz="2800" b="1" dirty="0">
                <a:solidFill>
                  <a:prstClr val="white"/>
                </a:solidFill>
                <a:latin typeface="Book Antiqua" pitchFamily="18" charset="0"/>
              </a:rPr>
              <a:t>Ô Toi le Fils de Dieu.</a:t>
            </a:r>
          </a:p>
        </p:txBody>
      </p:sp>
      <p:sp>
        <p:nvSpPr>
          <p:cNvPr id="4" name="ZoneTexte 3">
            <a:extLst>
              <a:ext uri="{FF2B5EF4-FFF2-40B4-BE49-F238E27FC236}">
                <a16:creationId xmlns:a16="http://schemas.microsoft.com/office/drawing/2014/main" id="{DC2477A9-45BD-FA7A-F35D-B67DD71DB84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A02C918F-BB3C-EF77-5010-B339B6DAC1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6012909"/>
      </p:ext>
    </p:extLst>
  </p:cSld>
  <p:clrMapOvr>
    <a:masterClrMapping/>
  </p:clrMapOvr>
</p:sld>
</file>

<file path=ppt/slides/slide13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يسوع المسيح </a:t>
            </a:r>
            <a:endParaRPr lang="fr-FR" sz="3300" dirty="0">
              <a:solidFill>
                <a:prstClr val="white"/>
              </a:solidFill>
            </a:endParaRPr>
          </a:p>
          <a:p>
            <a:pPr algn="just" rtl="1"/>
            <a:r>
              <a:rPr lang="ar-EG" sz="3300" dirty="0">
                <a:solidFill>
                  <a:prstClr val="white"/>
                </a:solidFill>
              </a:rPr>
              <a:t>الهنا ملك الدهور </a:t>
            </a:r>
            <a:endParaRPr lang="fr-FR" sz="3300" dirty="0">
              <a:solidFill>
                <a:prstClr val="white"/>
              </a:solidFill>
            </a:endParaRPr>
          </a:p>
          <a:p>
            <a:pPr algn="just" rtl="1"/>
            <a:r>
              <a:rPr lang="ar-EG" sz="3300" dirty="0">
                <a:solidFill>
                  <a:prstClr val="white"/>
                </a:solidFill>
              </a:rPr>
              <a:t>صلب من أجل خلاصنا </a:t>
            </a:r>
            <a:endParaRPr lang="fr-FR" sz="3300" dirty="0">
              <a:solidFill>
                <a:prstClr val="white"/>
              </a:solidFill>
            </a:endParaRPr>
          </a:p>
          <a:p>
            <a:pPr algn="just" rtl="1"/>
            <a:r>
              <a:rPr lang="ar-EG" sz="3300" dirty="0">
                <a:solidFill>
                  <a:prstClr val="white"/>
                </a:solidFill>
              </a:rPr>
              <a:t>في جبل </a:t>
            </a:r>
            <a:r>
              <a:rPr lang="ar-EG" sz="3300" dirty="0" err="1">
                <a:solidFill>
                  <a:prstClr val="white"/>
                </a:solidFill>
              </a:rPr>
              <a:t>الإقرانيون</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I=y=c P=,=c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ptwou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kranion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Jésus-Christ notre Dieu</a:t>
            </a:r>
          </a:p>
          <a:p>
            <a:pPr algn="ctr"/>
            <a:r>
              <a:rPr lang="fr-FR" sz="2800" b="1" dirty="0">
                <a:solidFill>
                  <a:prstClr val="white"/>
                </a:solidFill>
                <a:latin typeface="Book Antiqua" pitchFamily="18" charset="0"/>
              </a:rPr>
              <a:t>Et Roi des siècles, fut </a:t>
            </a:r>
          </a:p>
          <a:p>
            <a:pPr algn="ctr"/>
            <a:r>
              <a:rPr lang="fr-FR" sz="2800" b="1" dirty="0">
                <a:solidFill>
                  <a:prstClr val="white"/>
                </a:solidFill>
                <a:latin typeface="Book Antiqua" pitchFamily="18" charset="0"/>
              </a:rPr>
              <a:t>Crucifié pour nous sauver</a:t>
            </a:r>
          </a:p>
          <a:p>
            <a:pPr algn="ctr"/>
            <a:r>
              <a:rPr lang="fr-FR" sz="2800" b="1" dirty="0">
                <a:solidFill>
                  <a:prstClr val="white"/>
                </a:solidFill>
                <a:latin typeface="Book Antiqua" pitchFamily="18" charset="0"/>
              </a:rPr>
              <a:t>Sur le mont du Calvaire</a:t>
            </a:r>
          </a:p>
        </p:txBody>
      </p:sp>
      <p:sp>
        <p:nvSpPr>
          <p:cNvPr id="4" name="ZoneTexte 3">
            <a:extLst>
              <a:ext uri="{FF2B5EF4-FFF2-40B4-BE49-F238E27FC236}">
                <a16:creationId xmlns:a16="http://schemas.microsoft.com/office/drawing/2014/main" id="{7BFD283E-9E1C-EC8D-A111-C717C915AAB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3C11D842-ABEA-3F6F-B7E5-D1CDF954C3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2753131"/>
      </p:ext>
    </p:extLst>
  </p:cSld>
  <p:clrMapOvr>
    <a:masterClrMapping/>
  </p:clrMapOvr>
</p:sld>
</file>

<file path=ppt/slides/slide13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قسطنطين الملك </a:t>
            </a:r>
            <a:endParaRPr lang="fr-FR" sz="3300" dirty="0">
              <a:solidFill>
                <a:prstClr val="white"/>
              </a:solidFill>
            </a:endParaRPr>
          </a:p>
          <a:p>
            <a:pPr algn="just" rtl="1"/>
            <a:r>
              <a:rPr lang="ar-EG" sz="3300" dirty="0">
                <a:solidFill>
                  <a:prstClr val="white"/>
                </a:solidFill>
              </a:rPr>
              <a:t>رأي صليب </a:t>
            </a:r>
            <a:endParaRPr lang="fr-FR" sz="3300" dirty="0">
              <a:solidFill>
                <a:prstClr val="white"/>
              </a:solidFill>
            </a:endParaRPr>
          </a:p>
          <a:p>
            <a:pPr algn="just" rtl="1"/>
            <a:r>
              <a:rPr lang="ar-EG" sz="3300" dirty="0">
                <a:solidFill>
                  <a:prstClr val="white"/>
                </a:solidFill>
              </a:rPr>
              <a:t>ملك المجد </a:t>
            </a:r>
            <a:endParaRPr lang="fr-FR" sz="3300" dirty="0">
              <a:solidFill>
                <a:prstClr val="white"/>
              </a:solidFill>
            </a:endParaRPr>
          </a:p>
          <a:p>
            <a:pPr algn="just" rtl="1"/>
            <a:r>
              <a:rPr lang="ar-EG" sz="3300" dirty="0">
                <a:solidFill>
                  <a:prstClr val="white"/>
                </a:solidFill>
              </a:rPr>
              <a:t>في وسط السموات</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err="1">
                <a:solidFill>
                  <a:prstClr val="white"/>
                </a:solidFill>
                <a:latin typeface="CS Avva Shenouda" pitchFamily="34" charset="0"/>
              </a:rPr>
              <a:t>Kwctantinoc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epi`ctauroc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nouranoc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Constantin le roi</a:t>
            </a:r>
          </a:p>
          <a:p>
            <a:pPr algn="ctr"/>
            <a:r>
              <a:rPr lang="fr-FR" sz="2800" b="1" dirty="0">
                <a:solidFill>
                  <a:prstClr val="white"/>
                </a:solidFill>
                <a:latin typeface="Book Antiqua" pitchFamily="18" charset="0"/>
              </a:rPr>
              <a:t>A contemplé la Croix</a:t>
            </a:r>
          </a:p>
          <a:p>
            <a:pPr algn="ctr"/>
            <a:r>
              <a:rPr lang="fr-FR" sz="2800" b="1" dirty="0">
                <a:solidFill>
                  <a:prstClr val="white"/>
                </a:solidFill>
                <a:latin typeface="Book Antiqua" pitchFamily="18" charset="0"/>
              </a:rPr>
              <a:t>La Croix du Roi de gloire</a:t>
            </a:r>
          </a:p>
          <a:p>
            <a:pPr algn="ctr"/>
            <a:r>
              <a:rPr lang="fr-FR" sz="2800" b="1" dirty="0">
                <a:solidFill>
                  <a:prstClr val="white"/>
                </a:solidFill>
                <a:latin typeface="Book Antiqua" pitchFamily="18" charset="0"/>
              </a:rPr>
              <a:t>Là au milieu des cieux</a:t>
            </a:r>
          </a:p>
        </p:txBody>
      </p:sp>
      <p:sp>
        <p:nvSpPr>
          <p:cNvPr id="4" name="ZoneTexte 3">
            <a:extLst>
              <a:ext uri="{FF2B5EF4-FFF2-40B4-BE49-F238E27FC236}">
                <a16:creationId xmlns:a16="http://schemas.microsoft.com/office/drawing/2014/main" id="{0B8B2678-B5E2-509C-AAA5-C9C01D00D6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0A361771-D6E5-F8CD-AF0C-BFDC1ED522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6776022"/>
      </p:ext>
    </p:extLst>
  </p:cSld>
  <p:clrMapOvr>
    <a:masterClrMapping/>
  </p:clrMapOvr>
</p:sld>
</file>

<file path=ppt/slides/slide13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الشعوب المؤمنين </a:t>
            </a:r>
            <a:endParaRPr lang="fr-FR" sz="3300" dirty="0">
              <a:solidFill>
                <a:prstClr val="white"/>
              </a:solidFill>
            </a:endParaRPr>
          </a:p>
          <a:p>
            <a:pPr algn="just" rtl="1"/>
            <a:r>
              <a:rPr lang="ar-EG" sz="3300" dirty="0">
                <a:solidFill>
                  <a:prstClr val="white"/>
                </a:solidFill>
              </a:rPr>
              <a:t>يفرحون بتهليل </a:t>
            </a:r>
            <a:endParaRPr lang="fr-FR" sz="3300" dirty="0">
              <a:solidFill>
                <a:prstClr val="white"/>
              </a:solidFill>
            </a:endParaRPr>
          </a:p>
          <a:p>
            <a:pPr algn="just" rtl="1"/>
            <a:r>
              <a:rPr lang="ar-EG" sz="3300" dirty="0">
                <a:solidFill>
                  <a:prstClr val="white"/>
                </a:solidFill>
              </a:rPr>
              <a:t>في عيد صليب </a:t>
            </a:r>
            <a:endParaRPr lang="fr-FR" sz="3300" dirty="0">
              <a:solidFill>
                <a:prstClr val="white"/>
              </a:solidFill>
            </a:endParaRPr>
          </a:p>
          <a:p>
            <a:pPr algn="just" rtl="1"/>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Les peuples des croyants</a:t>
            </a:r>
          </a:p>
          <a:p>
            <a:pPr algn="ctr"/>
            <a:r>
              <a:rPr lang="fr-FR" sz="2800" b="1" dirty="0">
                <a:solidFill>
                  <a:prstClr val="white"/>
                </a:solidFill>
                <a:latin typeface="Book Antiqua" pitchFamily="18" charset="0"/>
              </a:rPr>
              <a:t>Exultent et se réjouissent</a:t>
            </a:r>
          </a:p>
          <a:p>
            <a:pPr algn="ctr"/>
            <a:r>
              <a:rPr lang="fr-FR" sz="2800" b="1" dirty="0">
                <a:solidFill>
                  <a:prstClr val="white"/>
                </a:solidFill>
                <a:latin typeface="Book Antiqua" pitchFamily="18" charset="0"/>
              </a:rPr>
              <a:t>Pour la fête de la Croix</a:t>
            </a:r>
          </a:p>
          <a:p>
            <a:pPr algn="ctr"/>
            <a:r>
              <a:rPr lang="fr-FR" sz="2800" b="1" dirty="0">
                <a:solidFill>
                  <a:prstClr val="white"/>
                </a:solidFill>
                <a:latin typeface="Book Antiqua" pitchFamily="18" charset="0"/>
              </a:rPr>
              <a:t>La Croix d’Emmanuel</a:t>
            </a:r>
          </a:p>
        </p:txBody>
      </p:sp>
      <p:sp>
        <p:nvSpPr>
          <p:cNvPr id="4" name="ZoneTexte 3">
            <a:extLst>
              <a:ext uri="{FF2B5EF4-FFF2-40B4-BE49-F238E27FC236}">
                <a16:creationId xmlns:a16="http://schemas.microsoft.com/office/drawing/2014/main" id="{50695367-70DD-208D-35A1-E6D6330C86F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1F1EEDCB-6BFF-B142-090B-700F1C96BB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1518285"/>
      </p:ext>
    </p:extLst>
  </p:cSld>
  <p:clrMapOvr>
    <a:masterClrMapping/>
  </p:clrMapOvr>
</p:sld>
</file>

<file path=ppt/slides/slide13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إعطنا</a:t>
            </a:r>
            <a:r>
              <a:rPr lang="ar-EG" sz="3300" dirty="0">
                <a:solidFill>
                  <a:prstClr val="white"/>
                </a:solidFill>
              </a:rPr>
              <a:t> سلامك </a:t>
            </a:r>
            <a:endParaRPr lang="fr-FR" sz="3300" dirty="0">
              <a:solidFill>
                <a:prstClr val="white"/>
              </a:solidFill>
            </a:endParaRPr>
          </a:p>
          <a:p>
            <a:pPr algn="just" rtl="1"/>
            <a:r>
              <a:rPr lang="ar-EG" sz="3300" dirty="0">
                <a:solidFill>
                  <a:prstClr val="white"/>
                </a:solidFill>
              </a:rPr>
              <a:t>لنري أورشليم </a:t>
            </a:r>
            <a:endParaRPr lang="fr-FR" sz="3300" dirty="0">
              <a:solidFill>
                <a:prstClr val="white"/>
              </a:solidFill>
            </a:endParaRPr>
          </a:p>
          <a:p>
            <a:pPr algn="just" rtl="1"/>
            <a:r>
              <a:rPr lang="ar-EG" sz="3300" dirty="0">
                <a:solidFill>
                  <a:prstClr val="white"/>
                </a:solidFill>
              </a:rPr>
              <a:t>ومدينة صهيون </a:t>
            </a:r>
            <a:endParaRPr lang="fr-FR" sz="3300" dirty="0">
              <a:solidFill>
                <a:prstClr val="white"/>
              </a:solidFill>
            </a:endParaRPr>
          </a:p>
          <a:p>
            <a:pPr algn="just" rtl="1"/>
            <a:r>
              <a:rPr lang="ar-EG" sz="3300" dirty="0">
                <a:solidFill>
                  <a:prstClr val="white"/>
                </a:solidFill>
              </a:rPr>
              <a:t>وارض بيت لحم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Moi    nan `</a:t>
            </a:r>
            <a:r>
              <a:rPr lang="fr-FR" sz="2800" dirty="0" err="1">
                <a:solidFill>
                  <a:prstClr val="white"/>
                </a:solidFill>
                <a:latin typeface="CS Avva Shenouda" pitchFamily="34" charset="0"/>
              </a:rPr>
              <a:t>ntekhiryny</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eIerocalym</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nem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mBy;leem</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donne-nous Ta paix</a:t>
            </a:r>
          </a:p>
          <a:p>
            <a:pPr algn="ctr"/>
            <a:r>
              <a:rPr lang="fr-FR" sz="2800" b="1" dirty="0">
                <a:solidFill>
                  <a:prstClr val="white"/>
                </a:solidFill>
                <a:latin typeface="Book Antiqua" pitchFamily="18" charset="0"/>
              </a:rPr>
              <a:t>Pour voir Jérusalem</a:t>
            </a:r>
          </a:p>
          <a:p>
            <a:pPr algn="ctr"/>
            <a:r>
              <a:rPr lang="fr-FR" sz="2800" b="1" dirty="0">
                <a:solidFill>
                  <a:prstClr val="white"/>
                </a:solidFill>
                <a:latin typeface="Book Antiqua" pitchFamily="18" charset="0"/>
              </a:rPr>
              <a:t>La ville de Sion</a:t>
            </a:r>
          </a:p>
          <a:p>
            <a:pPr algn="ctr"/>
            <a:r>
              <a:rPr lang="fr-FR" sz="2800" b="1" dirty="0">
                <a:solidFill>
                  <a:prstClr val="white"/>
                </a:solidFill>
                <a:latin typeface="Book Antiqua" pitchFamily="18" charset="0"/>
              </a:rPr>
              <a:t>Et terre de </a:t>
            </a:r>
            <a:r>
              <a:rPr lang="fr-FR" sz="2800" b="1" dirty="0" err="1">
                <a:solidFill>
                  <a:prstClr val="white"/>
                </a:solidFill>
                <a:latin typeface="Book Antiqua" pitchFamily="18" charset="0"/>
              </a:rPr>
              <a:t>Béthléem</a:t>
            </a:r>
            <a:endParaRPr lang="fr-FR" sz="28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B079A4E0-735A-BBC1-63A0-954E09C7D23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0F13BE7F-43FC-5B94-89BC-D7C0128E1C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1879664"/>
      </p:ext>
    </p:extLst>
  </p:cSld>
  <p:clrMapOvr>
    <a:masterClrMapping/>
  </p:clrMapOvr>
</p:sld>
</file>

<file path=ppt/slides/slide13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والقيامة </a:t>
            </a:r>
            <a:endParaRPr lang="fr-FR" sz="3300" dirty="0">
              <a:solidFill>
                <a:prstClr val="white"/>
              </a:solidFill>
            </a:endParaRPr>
          </a:p>
          <a:p>
            <a:pPr algn="just" rtl="1"/>
            <a:r>
              <a:rPr lang="ar-EG" sz="3300" dirty="0">
                <a:solidFill>
                  <a:prstClr val="white"/>
                </a:solidFill>
              </a:rPr>
              <a:t>وجبل </a:t>
            </a:r>
            <a:r>
              <a:rPr lang="ar-EG" sz="3300" dirty="0" err="1">
                <a:solidFill>
                  <a:prstClr val="white"/>
                </a:solidFill>
              </a:rPr>
              <a:t>الإقرانيون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والصعود إلي </a:t>
            </a:r>
            <a:endParaRPr lang="fr-FR" sz="3300" dirty="0">
              <a:solidFill>
                <a:prstClr val="white"/>
              </a:solidFill>
            </a:endParaRPr>
          </a:p>
          <a:p>
            <a:pPr algn="just" rtl="1"/>
            <a:r>
              <a:rPr lang="ar-EG" sz="3300" dirty="0">
                <a:solidFill>
                  <a:prstClr val="white"/>
                </a:solidFill>
              </a:rPr>
              <a:t>العلاء والمقادير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Nem ]`anactacic @ nem pitwou `n`kranion @ nem ]`analumcic @ nem ni`cpyleon.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la Résurrection</a:t>
            </a:r>
          </a:p>
          <a:p>
            <a:pPr algn="ctr"/>
            <a:r>
              <a:rPr lang="fr-FR" sz="2800" b="1" dirty="0">
                <a:solidFill>
                  <a:prstClr val="white"/>
                </a:solidFill>
                <a:latin typeface="Book Antiqua" pitchFamily="18" charset="0"/>
              </a:rPr>
              <a:t>Et le mont du Calvaire</a:t>
            </a:r>
          </a:p>
          <a:p>
            <a:pPr algn="ctr"/>
            <a:r>
              <a:rPr lang="fr-FR" sz="2800" b="1" dirty="0">
                <a:solidFill>
                  <a:prstClr val="white"/>
                </a:solidFill>
                <a:latin typeface="Book Antiqua" pitchFamily="18" charset="0"/>
              </a:rPr>
              <a:t>De même l'Ascension</a:t>
            </a:r>
          </a:p>
          <a:p>
            <a:pPr algn="ctr"/>
            <a:r>
              <a:rPr lang="fr-FR" sz="2800" b="1" dirty="0">
                <a:solidFill>
                  <a:prstClr val="white"/>
                </a:solidFill>
                <a:latin typeface="Book Antiqua" pitchFamily="18" charset="0"/>
              </a:rPr>
              <a:t>Vers les lieux élevés</a:t>
            </a:r>
          </a:p>
        </p:txBody>
      </p:sp>
      <p:sp>
        <p:nvSpPr>
          <p:cNvPr id="4" name="ZoneTexte 3">
            <a:extLst>
              <a:ext uri="{FF2B5EF4-FFF2-40B4-BE49-F238E27FC236}">
                <a16:creationId xmlns:a16="http://schemas.microsoft.com/office/drawing/2014/main" id="{75FDEDA2-5FDB-5959-A787-91C8AAACD1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F2C45547-D8D7-472A-AF86-1D0EB07000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8235127"/>
      </p:ext>
    </p:extLst>
  </p:cSld>
  <p:clrMapOvr>
    <a:masterClrMapping/>
  </p:clrMapOvr>
</p:sld>
</file>

<file path=ppt/slides/slide13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بالأكثر </a:t>
            </a:r>
            <a:endParaRPr lang="fr-FR" sz="3300" dirty="0">
              <a:solidFill>
                <a:prstClr val="white"/>
              </a:solidFill>
            </a:endParaRPr>
          </a:p>
          <a:p>
            <a:pPr algn="just" rtl="1"/>
            <a:r>
              <a:rPr lang="ar-EG" sz="3300" dirty="0">
                <a:solidFill>
                  <a:prstClr val="white"/>
                </a:solidFill>
              </a:rPr>
              <a:t>قبر المسيح </a:t>
            </a:r>
            <a:endParaRPr lang="fr-FR" sz="3300" dirty="0">
              <a:solidFill>
                <a:prstClr val="white"/>
              </a:solidFill>
            </a:endParaRPr>
          </a:p>
          <a:p>
            <a:pPr algn="just" rtl="1"/>
            <a:r>
              <a:rPr lang="ar-EG" sz="3300" dirty="0">
                <a:solidFill>
                  <a:prstClr val="white"/>
                </a:solidFill>
              </a:rPr>
              <a:t>المملوء مجداً </a:t>
            </a:r>
            <a:endParaRPr lang="fr-FR" sz="3300" dirty="0">
              <a:solidFill>
                <a:prstClr val="white"/>
              </a:solidFill>
            </a:endParaRPr>
          </a:p>
          <a:p>
            <a:pPr algn="just" rtl="1"/>
            <a:r>
              <a:rPr lang="ar-EG" sz="3300" dirty="0">
                <a:solidFill>
                  <a:prstClr val="white"/>
                </a:solidFill>
              </a:rPr>
              <a:t>وارض الأردن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nhou`o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pi`mhau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 </a:t>
            </a:r>
            <a:r>
              <a:rPr lang="fr-FR" sz="2800" dirty="0" err="1">
                <a:solidFill>
                  <a:prstClr val="white"/>
                </a:solidFill>
                <a:latin typeface="CS Avva Shenouda" pitchFamily="34" charset="0"/>
              </a:rPr>
              <a:t>vy`e;meh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mpiIordanyc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aussi avant tout</a:t>
            </a:r>
          </a:p>
          <a:p>
            <a:pPr algn="ctr"/>
            <a:r>
              <a:rPr lang="fr-FR" sz="2800" b="1" dirty="0">
                <a:solidFill>
                  <a:prstClr val="white"/>
                </a:solidFill>
                <a:latin typeface="Book Antiqua" pitchFamily="18" charset="0"/>
              </a:rPr>
              <a:t>Le Sépulcre du Christ</a:t>
            </a:r>
          </a:p>
          <a:p>
            <a:pPr algn="ctr"/>
            <a:r>
              <a:rPr lang="fr-FR" sz="2800" b="1" dirty="0">
                <a:solidFill>
                  <a:prstClr val="white"/>
                </a:solidFill>
                <a:latin typeface="Book Antiqua" pitchFamily="18" charset="0"/>
              </a:rPr>
              <a:t>Qui est rempli de gloire</a:t>
            </a:r>
          </a:p>
          <a:p>
            <a:pPr algn="ctr"/>
            <a:r>
              <a:rPr lang="fr-FR" sz="2800" b="1" dirty="0">
                <a:solidFill>
                  <a:prstClr val="white"/>
                </a:solidFill>
                <a:latin typeface="Book Antiqua" pitchFamily="18" charset="0"/>
              </a:rPr>
              <a:t>Et terre du Jourdain</a:t>
            </a:r>
          </a:p>
        </p:txBody>
      </p:sp>
      <p:sp>
        <p:nvSpPr>
          <p:cNvPr id="2" name="ZoneTexte 1">
            <a:extLst>
              <a:ext uri="{FF2B5EF4-FFF2-40B4-BE49-F238E27FC236}">
                <a16:creationId xmlns:a16="http://schemas.microsoft.com/office/drawing/2014/main" id="{48A2D9D7-7401-5A2B-8F09-D835663DC4A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68AAD1D-D807-E0D6-FBA5-FE5EC80048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587147"/>
      </p:ext>
    </p:extLst>
  </p:cSld>
  <p:clrMapOvr>
    <a:masterClrMapping/>
  </p:clrMapOvr>
</p:sld>
</file>

<file path=ppt/slides/slide13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عظيمة هي كرامة </a:t>
            </a:r>
            <a:endParaRPr lang="fr-FR" sz="3300" dirty="0">
              <a:solidFill>
                <a:prstClr val="white"/>
              </a:solidFill>
            </a:endParaRPr>
          </a:p>
          <a:p>
            <a:pPr algn="just" rtl="1"/>
            <a:r>
              <a:rPr lang="ar-EG" sz="3300" dirty="0">
                <a:solidFill>
                  <a:prstClr val="white"/>
                </a:solidFill>
              </a:rPr>
              <a:t>علامة الصليب </a:t>
            </a:r>
            <a:endParaRPr lang="fr-FR" sz="3300" dirty="0">
              <a:solidFill>
                <a:prstClr val="white"/>
              </a:solidFill>
            </a:endParaRPr>
          </a:p>
          <a:p>
            <a:pPr algn="just" rtl="1"/>
            <a:r>
              <a:rPr lang="ar-EG" sz="3300" dirty="0">
                <a:solidFill>
                  <a:prstClr val="white"/>
                </a:solidFill>
              </a:rPr>
              <a:t>الذي لملكنا يسوع </a:t>
            </a:r>
            <a:endParaRPr lang="fr-FR" sz="3300" dirty="0">
              <a:solidFill>
                <a:prstClr val="white"/>
              </a:solidFill>
            </a:endParaRPr>
          </a:p>
          <a:p>
            <a:pPr algn="just" rtl="1"/>
            <a:r>
              <a:rPr lang="ar-EG" sz="3300" dirty="0">
                <a:solidFill>
                  <a:prstClr val="white"/>
                </a:solidFill>
              </a:rPr>
              <a:t>المسيح ربنا.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ptai`o</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ptupoc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penouro</a:t>
            </a:r>
            <a:r>
              <a:rPr lang="fr-FR" sz="2800" dirty="0">
                <a:solidFill>
                  <a:prstClr val="white"/>
                </a:solidFill>
                <a:latin typeface="CS Avva Shenouda" pitchFamily="34" charset="0"/>
              </a:rPr>
              <a:t> @ I=y=c P==,=c Pen¡.</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Immense est l'honneur</a:t>
            </a:r>
          </a:p>
          <a:p>
            <a:pPr algn="ctr"/>
            <a:r>
              <a:rPr lang="fr-FR" sz="2800" b="1" dirty="0">
                <a:solidFill>
                  <a:prstClr val="white"/>
                </a:solidFill>
                <a:latin typeface="Book Antiqua" pitchFamily="18" charset="0"/>
              </a:rPr>
              <a:t>Du signe de la Croix</a:t>
            </a:r>
          </a:p>
          <a:p>
            <a:pPr algn="ctr"/>
            <a:r>
              <a:rPr lang="fr-FR" sz="2800" b="1" dirty="0">
                <a:solidFill>
                  <a:prstClr val="white"/>
                </a:solidFill>
                <a:latin typeface="Book Antiqua" pitchFamily="18" charset="0"/>
              </a:rPr>
              <a:t>La Croix de Jésus-Christ</a:t>
            </a:r>
          </a:p>
          <a:p>
            <a:pPr algn="ctr"/>
            <a:r>
              <a:rPr lang="fr-FR" sz="2800" b="1" dirty="0">
                <a:solidFill>
                  <a:prstClr val="white"/>
                </a:solidFill>
                <a:latin typeface="Book Antiqua" pitchFamily="18" charset="0"/>
              </a:rPr>
              <a:t>Notre Roi et Seigneur</a:t>
            </a:r>
          </a:p>
        </p:txBody>
      </p:sp>
      <p:sp>
        <p:nvSpPr>
          <p:cNvPr id="4" name="ZoneTexte 3">
            <a:extLst>
              <a:ext uri="{FF2B5EF4-FFF2-40B4-BE49-F238E27FC236}">
                <a16:creationId xmlns:a16="http://schemas.microsoft.com/office/drawing/2014/main" id="{5695409F-EC6A-55C4-AFF7-9BD14BA3756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2A371015-48F1-989B-C2CE-2A008A037E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2273474"/>
      </p:ext>
    </p:extLst>
  </p:cSld>
  <p:clrMapOvr>
    <a:masterClrMapping/>
  </p:clrMapOvr>
</p:sld>
</file>

<file path=ppt/slides/slide13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الصليب هو ثباتنا. </a:t>
            </a:r>
            <a:endParaRPr lang="fr-FR" sz="3300" dirty="0">
              <a:solidFill>
                <a:prstClr val="white"/>
              </a:solidFill>
            </a:endParaRPr>
          </a:p>
          <a:p>
            <a:pPr algn="just" rtl="1"/>
            <a:r>
              <a:rPr lang="ar-EG" sz="3300" dirty="0">
                <a:solidFill>
                  <a:prstClr val="white"/>
                </a:solidFill>
              </a:rPr>
              <a:t>الصليب هو رجاؤنا. </a:t>
            </a:r>
            <a:endParaRPr lang="fr-FR" sz="3300" dirty="0">
              <a:solidFill>
                <a:prstClr val="white"/>
              </a:solidFill>
            </a:endParaRPr>
          </a:p>
          <a:p>
            <a:pPr algn="just" rtl="1"/>
            <a:r>
              <a:rPr lang="ar-EG" sz="3300" dirty="0">
                <a:solidFill>
                  <a:prstClr val="white"/>
                </a:solidFill>
              </a:rPr>
              <a:t>الصليب هو ناصرنا </a:t>
            </a:r>
            <a:endParaRPr lang="fr-FR" sz="3300" dirty="0">
              <a:solidFill>
                <a:prstClr val="white"/>
              </a:solidFill>
            </a:endParaRPr>
          </a:p>
          <a:p>
            <a:pPr algn="just" rtl="1"/>
            <a:r>
              <a:rPr lang="ar-EG" sz="3300" dirty="0">
                <a:solidFill>
                  <a:prstClr val="white"/>
                </a:solidFill>
              </a:rPr>
              <a:t>في شدائدنا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pentajro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tenhelpic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penref</a:t>
            </a:r>
            <a:r>
              <a:rPr lang="fr-FR" sz="2800" dirty="0">
                <a:solidFill>
                  <a:prstClr val="white"/>
                </a:solidFill>
                <a:latin typeface="CS Avva Shenouda" pitchFamily="34" charset="0"/>
              </a:rPr>
              <a:t>`[ro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lu'ic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La Croix est notre force</a:t>
            </a:r>
          </a:p>
          <a:p>
            <a:pPr algn="ctr"/>
            <a:r>
              <a:rPr lang="fr-FR" sz="2800" b="1" dirty="0">
                <a:solidFill>
                  <a:prstClr val="white"/>
                </a:solidFill>
                <a:latin typeface="Book Antiqua" pitchFamily="18" charset="0"/>
              </a:rPr>
              <a:t>La Croix, notre espérance,</a:t>
            </a:r>
          </a:p>
          <a:p>
            <a:pPr algn="ctr"/>
            <a:r>
              <a:rPr lang="fr-FR" sz="2800" b="1" dirty="0">
                <a:solidFill>
                  <a:prstClr val="white"/>
                </a:solidFill>
                <a:latin typeface="Book Antiqua" pitchFamily="18" charset="0"/>
              </a:rPr>
              <a:t>La Croix, notre victoire</a:t>
            </a:r>
          </a:p>
          <a:p>
            <a:pPr algn="ctr"/>
            <a:r>
              <a:rPr lang="fr-FR" sz="2800" b="1" dirty="0">
                <a:solidFill>
                  <a:prstClr val="white"/>
                </a:solidFill>
                <a:latin typeface="Book Antiqua" pitchFamily="18" charset="0"/>
              </a:rPr>
              <a:t>Dans nos tribulations</a:t>
            </a:r>
          </a:p>
        </p:txBody>
      </p:sp>
      <p:sp>
        <p:nvSpPr>
          <p:cNvPr id="4" name="ZoneTexte 3">
            <a:extLst>
              <a:ext uri="{FF2B5EF4-FFF2-40B4-BE49-F238E27FC236}">
                <a16:creationId xmlns:a16="http://schemas.microsoft.com/office/drawing/2014/main" id="{06D17257-F6D7-BCCD-5297-1506B437BE5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EE0932A1-09D5-0063-9371-8CCEE3A140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83481950"/>
      </p:ext>
    </p:extLst>
  </p:cSld>
  <p:clrMapOvr>
    <a:masterClrMapping/>
  </p:clrMapOvr>
</p:sld>
</file>

<file path=ppt/slides/slide13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إفرحوا</a:t>
            </a:r>
            <a:r>
              <a:rPr lang="ar-EG" sz="3300" dirty="0">
                <a:solidFill>
                  <a:prstClr val="white"/>
                </a:solidFill>
              </a:rPr>
              <a:t> وتهللوا </a:t>
            </a:r>
            <a:endParaRPr lang="fr-FR" sz="3300" dirty="0">
              <a:solidFill>
                <a:prstClr val="white"/>
              </a:solidFill>
            </a:endParaRPr>
          </a:p>
          <a:p>
            <a:pPr algn="just" rtl="1"/>
            <a:r>
              <a:rPr lang="ar-EG" sz="3300" dirty="0">
                <a:solidFill>
                  <a:prstClr val="white"/>
                </a:solidFill>
              </a:rPr>
              <a:t>يا جنس المؤمنين </a:t>
            </a:r>
            <a:endParaRPr lang="fr-FR" sz="3300" dirty="0">
              <a:solidFill>
                <a:prstClr val="white"/>
              </a:solidFill>
            </a:endParaRPr>
          </a:p>
          <a:p>
            <a:pPr algn="just" rtl="1"/>
            <a:r>
              <a:rPr lang="ar-EG" sz="3300" dirty="0" err="1">
                <a:solidFill>
                  <a:prstClr val="white"/>
                </a:solidFill>
              </a:rPr>
              <a:t>بعمانوئيل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في عيد الصليب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mpi`ctauroc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Aussi réjouissez-vous</a:t>
            </a:r>
          </a:p>
          <a:p>
            <a:pPr algn="ctr"/>
            <a:r>
              <a:rPr lang="fr-FR" sz="2800" b="1" dirty="0">
                <a:solidFill>
                  <a:prstClr val="white"/>
                </a:solidFill>
                <a:latin typeface="Book Antiqua" pitchFamily="18" charset="0"/>
              </a:rPr>
              <a:t>Exultez, jubilez</a:t>
            </a:r>
          </a:p>
          <a:p>
            <a:pPr algn="ctr"/>
            <a:r>
              <a:rPr lang="fr-FR" sz="2800" b="1" dirty="0">
                <a:solidFill>
                  <a:prstClr val="white"/>
                </a:solidFill>
                <a:latin typeface="Book Antiqua" pitchFamily="18" charset="0"/>
              </a:rPr>
              <a:t>Croyants d'Emmanuel</a:t>
            </a:r>
          </a:p>
          <a:p>
            <a:pPr algn="ctr"/>
            <a:r>
              <a:rPr lang="fr-FR" sz="2800" b="1" dirty="0">
                <a:solidFill>
                  <a:prstClr val="white"/>
                </a:solidFill>
                <a:latin typeface="Book Antiqua" pitchFamily="18" charset="0"/>
              </a:rPr>
              <a:t>En la fête de la Croix</a:t>
            </a:r>
          </a:p>
        </p:txBody>
      </p:sp>
      <p:sp>
        <p:nvSpPr>
          <p:cNvPr id="4" name="ZoneTexte 3">
            <a:extLst>
              <a:ext uri="{FF2B5EF4-FFF2-40B4-BE49-F238E27FC236}">
                <a16:creationId xmlns:a16="http://schemas.microsoft.com/office/drawing/2014/main" id="{25F4C64C-EA95-BEA4-32F5-43376C7939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F3C653C0-6890-3188-A7DC-B75E447015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5407540"/>
      </p:ext>
    </p:extLst>
  </p:cSld>
  <p:clrMapOvr>
    <a:masterClrMapping/>
  </p:clrMapOvr>
</p:sld>
</file>

<file path=ppt/slides/slide13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باركوا الرب إلهنا. </a:t>
            </a:r>
            <a:endParaRPr lang="fr-FR" sz="3300" dirty="0">
              <a:solidFill>
                <a:prstClr val="white"/>
              </a:solidFill>
            </a:endParaRPr>
          </a:p>
          <a:p>
            <a:pPr algn="just" rtl="1"/>
            <a:r>
              <a:rPr lang="ar-EG" sz="3300" dirty="0">
                <a:solidFill>
                  <a:prstClr val="white"/>
                </a:solidFill>
              </a:rPr>
              <a:t>لان المزمور صالح </a:t>
            </a:r>
            <a:endParaRPr lang="fr-FR" sz="3300" dirty="0">
              <a:solidFill>
                <a:prstClr val="white"/>
              </a:solidFill>
            </a:endParaRPr>
          </a:p>
          <a:p>
            <a:pPr algn="just" rtl="1"/>
            <a:r>
              <a:rPr lang="ar-EG" sz="3300" dirty="0">
                <a:solidFill>
                  <a:prstClr val="white"/>
                </a:solidFill>
              </a:rPr>
              <a:t>وقولوا هكذا </a:t>
            </a:r>
            <a:endParaRPr lang="fr-FR" sz="3300" dirty="0">
              <a:solidFill>
                <a:prstClr val="white"/>
              </a:solidFill>
            </a:endParaRPr>
          </a:p>
          <a:p>
            <a:pPr algn="just" rtl="1"/>
            <a:r>
              <a:rPr lang="ar-EG" sz="3300" dirty="0">
                <a:solidFill>
                  <a:prstClr val="white"/>
                </a:solidFill>
              </a:rPr>
              <a:t>السلام للصليب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nane</a:t>
            </a:r>
            <a:r>
              <a:rPr lang="fr-FR" sz="2800" dirty="0">
                <a:solidFill>
                  <a:prstClr val="white"/>
                </a:solidFill>
                <a:latin typeface="CS Avva Shenouda" pitchFamily="34" charset="0"/>
              </a:rPr>
              <a:t> ou`'</a:t>
            </a:r>
            <a:r>
              <a:rPr lang="fr-FR" sz="2800" dirty="0" err="1">
                <a:solidFill>
                  <a:prstClr val="white"/>
                </a:solidFill>
                <a:latin typeface="CS Avva Shenouda" pitchFamily="34" charset="0"/>
              </a:rPr>
              <a:t>almoc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Bénissez le Seigneur</a:t>
            </a:r>
          </a:p>
          <a:p>
            <a:pPr algn="ctr"/>
            <a:r>
              <a:rPr lang="fr-FR" sz="2800" b="1" dirty="0">
                <a:solidFill>
                  <a:prstClr val="white"/>
                </a:solidFill>
                <a:latin typeface="Book Antiqua" pitchFamily="18" charset="0"/>
              </a:rPr>
              <a:t>Car le psaume convient</a:t>
            </a:r>
          </a:p>
          <a:p>
            <a:pPr algn="ctr"/>
            <a:r>
              <a:rPr lang="fr-FR" sz="2800" b="1" dirty="0">
                <a:solidFill>
                  <a:prstClr val="white"/>
                </a:solidFill>
                <a:latin typeface="Book Antiqua" pitchFamily="18" charset="0"/>
              </a:rPr>
              <a:t>Clamez, écriez-vous</a:t>
            </a:r>
          </a:p>
          <a:p>
            <a:pPr algn="ctr"/>
            <a:r>
              <a:rPr lang="fr-FR" sz="2800" b="1" dirty="0">
                <a:solidFill>
                  <a:prstClr val="white"/>
                </a:solidFill>
                <a:latin typeface="Book Antiqua" pitchFamily="18" charset="0"/>
              </a:rPr>
              <a:t>Ô salut à la Croix</a:t>
            </a:r>
          </a:p>
        </p:txBody>
      </p:sp>
      <p:sp>
        <p:nvSpPr>
          <p:cNvPr id="4" name="ZoneTexte 3">
            <a:extLst>
              <a:ext uri="{FF2B5EF4-FFF2-40B4-BE49-F238E27FC236}">
                <a16:creationId xmlns:a16="http://schemas.microsoft.com/office/drawing/2014/main" id="{1B1D658B-D4EE-B7F0-A216-D7F6E83E79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2D7F80C8-4FF2-BF4B-262E-B9C67D5477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1257896"/>
      </p:ext>
    </p:extLst>
  </p:cSld>
  <p:clrMapOvr>
    <a:masterClrMapping/>
  </p:clrMapOvr>
</p:sld>
</file>

<file path=ppt/slides/slide13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لا نفتخر </a:t>
            </a:r>
            <a:endParaRPr lang="fr-FR" sz="3300" dirty="0">
              <a:solidFill>
                <a:prstClr val="white"/>
              </a:solidFill>
            </a:endParaRPr>
          </a:p>
          <a:p>
            <a:pPr algn="just" rtl="1"/>
            <a:r>
              <a:rPr lang="ar-EG" sz="3300" dirty="0">
                <a:solidFill>
                  <a:prstClr val="white"/>
                </a:solidFill>
              </a:rPr>
              <a:t>إلا بالصليب </a:t>
            </a:r>
            <a:endParaRPr lang="fr-FR" sz="3300" dirty="0">
              <a:solidFill>
                <a:prstClr val="white"/>
              </a:solidFill>
            </a:endParaRPr>
          </a:p>
          <a:p>
            <a:pPr algn="just" rtl="1"/>
            <a:r>
              <a:rPr lang="ar-EG" sz="3300" dirty="0">
                <a:solidFill>
                  <a:prstClr val="white"/>
                </a:solidFill>
              </a:rPr>
              <a:t>كقول الصديق </a:t>
            </a:r>
            <a:endParaRPr lang="fr-FR" sz="3300" dirty="0">
              <a:solidFill>
                <a:prstClr val="white"/>
              </a:solidFill>
            </a:endParaRPr>
          </a:p>
          <a:p>
            <a:pPr algn="just" rtl="1"/>
            <a:r>
              <a:rPr lang="ar-EG" sz="3300" dirty="0">
                <a:solidFill>
                  <a:prstClr val="white"/>
                </a:solidFill>
              </a:rPr>
              <a:t>بولس الرسول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Tennasousou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an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epi`ctauroc</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mpidikeoc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Pauloc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 Nous n’avons d’autre gloire</a:t>
            </a:r>
          </a:p>
          <a:p>
            <a:pPr algn="ctr"/>
            <a:r>
              <a:rPr lang="fr-FR" sz="2800" b="1" dirty="0">
                <a:solidFill>
                  <a:prstClr val="white"/>
                </a:solidFill>
                <a:latin typeface="Book Antiqua" pitchFamily="18" charset="0"/>
              </a:rPr>
              <a:t>Sinon la Croix du Christ »</a:t>
            </a:r>
          </a:p>
          <a:p>
            <a:pPr algn="ctr"/>
            <a:r>
              <a:rPr lang="fr-FR" sz="2800" b="1" dirty="0">
                <a:solidFill>
                  <a:prstClr val="white"/>
                </a:solidFill>
                <a:latin typeface="Book Antiqua" pitchFamily="18" charset="0"/>
              </a:rPr>
              <a:t>Selon l’affirmation</a:t>
            </a:r>
          </a:p>
          <a:p>
            <a:pPr algn="ctr"/>
            <a:r>
              <a:rPr lang="fr-FR" sz="2800" b="1" dirty="0">
                <a:solidFill>
                  <a:prstClr val="white"/>
                </a:solidFill>
                <a:latin typeface="Book Antiqua" pitchFamily="18" charset="0"/>
              </a:rPr>
              <a:t>De l’apôtre Saint Paul</a:t>
            </a:r>
          </a:p>
        </p:txBody>
      </p:sp>
      <p:sp>
        <p:nvSpPr>
          <p:cNvPr id="4" name="ZoneTexte 3">
            <a:extLst>
              <a:ext uri="{FF2B5EF4-FFF2-40B4-BE49-F238E27FC236}">
                <a16:creationId xmlns:a16="http://schemas.microsoft.com/office/drawing/2014/main" id="{3F70C204-3C57-267B-8ACD-44E49CA86D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C3D286B9-EE9B-D252-0CBC-CB193369D7C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2265306"/>
      </p:ext>
    </p:extLst>
  </p:cSld>
  <p:clrMapOvr>
    <a:masterClrMapping/>
  </p:clrMapOvr>
</p:sld>
</file>

<file path=ppt/slides/slide13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a:t>
            </a:r>
            <a:r>
              <a:rPr lang="ar-EG" sz="3300" dirty="0" err="1">
                <a:solidFill>
                  <a:prstClr val="white"/>
                </a:solidFill>
              </a:rPr>
              <a:t>إبن</a:t>
            </a:r>
            <a:r>
              <a:rPr lang="ar-EG" sz="3300" dirty="0">
                <a:solidFill>
                  <a:prstClr val="white"/>
                </a:solidFill>
              </a:rPr>
              <a:t> الله </a:t>
            </a:r>
            <a:r>
              <a:rPr lang="ar-EG" sz="3300" dirty="0" err="1">
                <a:solidFill>
                  <a:prstClr val="white"/>
                </a:solidFill>
              </a:rPr>
              <a:t>إرحمنا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وأرنا</a:t>
            </a:r>
            <a:r>
              <a:rPr lang="fr-FR" sz="3300" dirty="0">
                <a:solidFill>
                  <a:prstClr val="white"/>
                </a:solidFill>
              </a:rPr>
              <a:t> </a:t>
            </a:r>
            <a:r>
              <a:rPr lang="ar-EG" sz="3300" dirty="0">
                <a:solidFill>
                  <a:prstClr val="white"/>
                </a:solidFill>
              </a:rPr>
              <a:t> أورشليم </a:t>
            </a:r>
            <a:endParaRPr lang="fr-FR" sz="3300" dirty="0">
              <a:solidFill>
                <a:prstClr val="white"/>
              </a:solidFill>
            </a:endParaRPr>
          </a:p>
          <a:p>
            <a:pPr algn="just" rtl="1"/>
            <a:r>
              <a:rPr lang="ar-EG" sz="3300" dirty="0">
                <a:solidFill>
                  <a:prstClr val="white"/>
                </a:solidFill>
              </a:rPr>
              <a:t>وجبل </a:t>
            </a:r>
            <a:r>
              <a:rPr lang="ar-EG" sz="3300" dirty="0" err="1">
                <a:solidFill>
                  <a:prstClr val="white"/>
                </a:solidFill>
              </a:rPr>
              <a:t>الإقرانيون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وارض بيت لحم</a:t>
            </a:r>
            <a:endParaRPr lang="fr-FR" sz="3300" dirty="0">
              <a:solidFill>
                <a:prstClr val="white"/>
              </a:solidFill>
            </a:endParaRPr>
          </a:p>
        </p:txBody>
      </p:sp>
      <p:sp>
        <p:nvSpPr>
          <p:cNvPr id="6" name="Rectangle 5"/>
          <p:cNvSpPr/>
          <p:nvPr/>
        </p:nvSpPr>
        <p:spPr>
          <a:xfrm>
            <a:off x="395536" y="249492"/>
            <a:ext cx="4500500"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ntennau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eIerocalym</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pit`wou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kranion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mBy;leem</a:t>
            </a:r>
            <a:r>
              <a:rPr lang="fr-FR" sz="2800" dirty="0">
                <a:solidFill>
                  <a:prstClr val="white"/>
                </a:solidFill>
                <a:latin typeface="CS Avva Shenouda" pitchFamily="34" charset="0"/>
              </a:rPr>
              <a:t>.</a:t>
            </a:r>
          </a:p>
        </p:txBody>
      </p:sp>
      <p:sp>
        <p:nvSpPr>
          <p:cNvPr id="7" name="Rectangle 6"/>
          <p:cNvSpPr/>
          <p:nvPr/>
        </p:nvSpPr>
        <p:spPr>
          <a:xfrm>
            <a:off x="1493658" y="2787774"/>
            <a:ext cx="6264696" cy="1815882"/>
          </a:xfrm>
          <a:prstGeom prst="rect">
            <a:avLst/>
          </a:prstGeom>
        </p:spPr>
        <p:txBody>
          <a:bodyPr wrap="square">
            <a:spAutoFit/>
          </a:bodyPr>
          <a:lstStyle/>
          <a:p>
            <a:pPr algn="ctr"/>
            <a:r>
              <a:rPr lang="fr-FR" sz="2800" b="1" dirty="0">
                <a:solidFill>
                  <a:prstClr val="white"/>
                </a:solidFill>
                <a:latin typeface="Book Antiqua" pitchFamily="18" charset="0"/>
              </a:rPr>
              <a:t>Ô Fils de Dieu, pitié</a:t>
            </a:r>
          </a:p>
          <a:p>
            <a:pPr algn="ctr"/>
            <a:r>
              <a:rPr lang="fr-FR" sz="2800" b="1" dirty="0">
                <a:solidFill>
                  <a:prstClr val="white"/>
                </a:solidFill>
                <a:latin typeface="Book Antiqua" pitchFamily="18" charset="0"/>
              </a:rPr>
              <a:t>Oh ! voir Jérusalem</a:t>
            </a:r>
          </a:p>
          <a:p>
            <a:pPr algn="ctr"/>
            <a:r>
              <a:rPr lang="fr-FR" sz="2800" b="1" dirty="0">
                <a:solidFill>
                  <a:prstClr val="white"/>
                </a:solidFill>
                <a:latin typeface="Book Antiqua" pitchFamily="18" charset="0"/>
              </a:rPr>
              <a:t>Et le mont du Calvaire</a:t>
            </a:r>
          </a:p>
          <a:p>
            <a:pPr algn="ctr"/>
            <a:r>
              <a:rPr lang="fr-FR" sz="2800" b="1" dirty="0">
                <a:solidFill>
                  <a:prstClr val="white"/>
                </a:solidFill>
                <a:latin typeface="Book Antiqua" pitchFamily="18" charset="0"/>
              </a:rPr>
              <a:t>Et terre de Bethléem</a:t>
            </a:r>
          </a:p>
        </p:txBody>
      </p:sp>
      <p:sp>
        <p:nvSpPr>
          <p:cNvPr id="4" name="ZoneTexte 3">
            <a:extLst>
              <a:ext uri="{FF2B5EF4-FFF2-40B4-BE49-F238E27FC236}">
                <a16:creationId xmlns:a16="http://schemas.microsoft.com/office/drawing/2014/main" id="{4FE0196A-5F5E-508D-4F02-632290C682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2B991C46-6BE3-DE3B-15D3-491A5E8DB1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3354062"/>
      </p:ext>
    </p:extLst>
  </p:cSld>
  <p:clrMapOvr>
    <a:masterClrMapping/>
  </p:clrMapOvr>
</p:sld>
</file>

<file path=ppt/slides/slide13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حامل خطايا </a:t>
            </a:r>
            <a:endParaRPr lang="fr-FR" sz="3300" dirty="0">
              <a:solidFill>
                <a:prstClr val="white"/>
              </a:solidFill>
            </a:endParaRPr>
          </a:p>
          <a:p>
            <a:pPr algn="just" rtl="1"/>
            <a:r>
              <a:rPr lang="ar-EG" sz="3300" dirty="0">
                <a:solidFill>
                  <a:prstClr val="white"/>
                </a:solidFill>
              </a:rPr>
              <a:t>العالم. </a:t>
            </a:r>
            <a:r>
              <a:rPr lang="ar-EG" sz="3300" dirty="0" err="1">
                <a:solidFill>
                  <a:prstClr val="white"/>
                </a:solidFill>
              </a:rPr>
              <a:t>إنقذنا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خطايانا </a:t>
            </a:r>
            <a:endParaRPr lang="fr-FR" sz="3300" dirty="0">
              <a:solidFill>
                <a:prstClr val="white"/>
              </a:solidFill>
            </a:endParaRPr>
          </a:p>
          <a:p>
            <a:pPr algn="just" rtl="1"/>
            <a:r>
              <a:rPr lang="ar-EG" sz="3300" dirty="0">
                <a:solidFill>
                  <a:prstClr val="white"/>
                </a:solidFill>
              </a:rPr>
              <a:t>من أجل الصليب</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Vy`et`wli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cotten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Ainsi, ô Toi qui portes</a:t>
            </a:r>
          </a:p>
          <a:p>
            <a:pPr algn="ctr"/>
            <a:r>
              <a:rPr lang="fr-FR" sz="2800" b="1" dirty="0">
                <a:solidFill>
                  <a:prstClr val="white"/>
                </a:solidFill>
                <a:latin typeface="Book Antiqua" pitchFamily="18" charset="0"/>
              </a:rPr>
              <a:t>Tous les péchés du monde</a:t>
            </a:r>
          </a:p>
          <a:p>
            <a:pPr algn="ctr"/>
            <a:r>
              <a:rPr lang="fr-FR" sz="2800" b="1" dirty="0">
                <a:solidFill>
                  <a:prstClr val="white"/>
                </a:solidFill>
                <a:latin typeface="Book Antiqua" pitchFamily="18" charset="0"/>
              </a:rPr>
              <a:t>Sauve-nous de nos péchés</a:t>
            </a:r>
          </a:p>
          <a:p>
            <a:pPr algn="ctr"/>
            <a:r>
              <a:rPr lang="fr-FR" sz="2800" b="1" dirty="0">
                <a:solidFill>
                  <a:prstClr val="white"/>
                </a:solidFill>
                <a:latin typeface="Book Antiqua" pitchFamily="18" charset="0"/>
              </a:rPr>
              <a:t>Pour l'amour de la Croix.</a:t>
            </a:r>
          </a:p>
        </p:txBody>
      </p:sp>
      <p:sp>
        <p:nvSpPr>
          <p:cNvPr id="4" name="ZoneTexte 3">
            <a:extLst>
              <a:ext uri="{FF2B5EF4-FFF2-40B4-BE49-F238E27FC236}">
                <a16:creationId xmlns:a16="http://schemas.microsoft.com/office/drawing/2014/main" id="{4DD3BB73-A309-DD03-9FE7-722BCE7F2B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6E8026F8-F46C-1183-D081-11A7420695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5070622"/>
      </p:ext>
    </p:extLst>
  </p:cSld>
  <p:clrMapOvr>
    <a:masterClrMapping/>
  </p:clrMapOvr>
</p:sld>
</file>

<file path=ppt/slides/slide13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السلام للصليب. </a:t>
            </a:r>
            <a:endParaRPr lang="fr-FR" sz="3300" dirty="0">
              <a:solidFill>
                <a:prstClr val="white"/>
              </a:solidFill>
            </a:endParaRPr>
          </a:p>
          <a:p>
            <a:pPr algn="just" rtl="1"/>
            <a:r>
              <a:rPr lang="ar-EG" sz="3300" dirty="0">
                <a:solidFill>
                  <a:prstClr val="white"/>
                </a:solidFill>
              </a:rPr>
              <a:t>السلام لمدينة صهيون. </a:t>
            </a:r>
            <a:endParaRPr lang="fr-FR" sz="3300" dirty="0">
              <a:solidFill>
                <a:prstClr val="white"/>
              </a:solidFill>
            </a:endParaRPr>
          </a:p>
          <a:p>
            <a:pPr algn="just" rtl="1"/>
            <a:r>
              <a:rPr lang="ar-EG" sz="3300" dirty="0">
                <a:solidFill>
                  <a:prstClr val="white"/>
                </a:solidFill>
              </a:rPr>
              <a:t>السلام للأردن. </a:t>
            </a:r>
            <a:endParaRPr lang="fr-FR" sz="3300" dirty="0">
              <a:solidFill>
                <a:prstClr val="white"/>
              </a:solidFill>
            </a:endParaRPr>
          </a:p>
          <a:p>
            <a:pPr algn="just" rtl="1"/>
            <a:r>
              <a:rPr lang="ar-EG" sz="3300" dirty="0">
                <a:solidFill>
                  <a:prstClr val="white"/>
                </a:solidFill>
              </a:rPr>
              <a:t>وموضع المغارة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&lt;ere pi`ctauroc @ ,ere ]baki `nCiwn @ ,ere piIordanyc @ nem pima `n`cpeleon.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salut à la Croix</a:t>
            </a:r>
          </a:p>
          <a:p>
            <a:pPr algn="ctr"/>
            <a:r>
              <a:rPr lang="fr-FR" sz="2800" b="1" dirty="0">
                <a:solidFill>
                  <a:prstClr val="white"/>
                </a:solidFill>
                <a:latin typeface="Book Antiqua" pitchFamily="18" charset="0"/>
              </a:rPr>
              <a:t>A la ville de Sion</a:t>
            </a:r>
          </a:p>
          <a:p>
            <a:pPr algn="ctr"/>
            <a:r>
              <a:rPr lang="fr-FR" sz="2800" b="1" dirty="0">
                <a:solidFill>
                  <a:prstClr val="white"/>
                </a:solidFill>
                <a:latin typeface="Book Antiqua" pitchFamily="18" charset="0"/>
              </a:rPr>
              <a:t>Et aussi au Jourdain</a:t>
            </a:r>
          </a:p>
          <a:p>
            <a:pPr algn="ctr"/>
            <a:r>
              <a:rPr lang="fr-FR" sz="2800" b="1" dirty="0">
                <a:solidFill>
                  <a:prstClr val="white"/>
                </a:solidFill>
                <a:latin typeface="Book Antiqua" pitchFamily="18" charset="0"/>
              </a:rPr>
              <a:t>Et au lieu de la grotte</a:t>
            </a:r>
          </a:p>
        </p:txBody>
      </p:sp>
      <p:sp>
        <p:nvSpPr>
          <p:cNvPr id="4" name="ZoneTexte 3">
            <a:extLst>
              <a:ext uri="{FF2B5EF4-FFF2-40B4-BE49-F238E27FC236}">
                <a16:creationId xmlns:a16="http://schemas.microsoft.com/office/drawing/2014/main" id="{6C9F9181-37A9-0ED7-386E-AC0A4A9D36A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64277F06-E41F-3424-5FF7-20AEA4071B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5478325"/>
      </p:ext>
    </p:extLst>
  </p:cSld>
  <p:clrMapOvr>
    <a:masterClrMapping/>
  </p:clrMapOvr>
</p:sld>
</file>

<file path=ppt/slides/slide13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أنفس آبائنا </a:t>
            </a:r>
            <a:endParaRPr lang="fr-FR" sz="3300" dirty="0">
              <a:solidFill>
                <a:prstClr val="white"/>
              </a:solidFill>
            </a:endParaRPr>
          </a:p>
          <a:p>
            <a:pPr algn="just" rtl="1"/>
            <a:r>
              <a:rPr lang="ar-EG" sz="3300" dirty="0">
                <a:solidFill>
                  <a:prstClr val="white"/>
                </a:solidFill>
              </a:rPr>
              <a:t>نيحهم أيها المسيح </a:t>
            </a:r>
            <a:endParaRPr lang="fr-FR" sz="3300" dirty="0">
              <a:solidFill>
                <a:prstClr val="white"/>
              </a:solidFill>
            </a:endParaRPr>
          </a:p>
          <a:p>
            <a:pPr algn="just" rtl="1"/>
            <a:r>
              <a:rPr lang="ar-EG" sz="3300" dirty="0">
                <a:solidFill>
                  <a:prstClr val="white"/>
                </a:solidFill>
              </a:rPr>
              <a:t>من أجل والدة الإله </a:t>
            </a:r>
            <a:endParaRPr lang="fr-FR" sz="3300" dirty="0">
              <a:solidFill>
                <a:prstClr val="white"/>
              </a:solidFill>
            </a:endParaRPr>
          </a:p>
          <a:p>
            <a:pPr algn="just" rtl="1"/>
            <a:r>
              <a:rPr lang="ar-EG" sz="3300" dirty="0">
                <a:solidFill>
                  <a:prstClr val="white"/>
                </a:solidFill>
              </a:rPr>
              <a:t>مريم العذراء.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ma`emton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`w P=,=c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Les âmes de nos pères</a:t>
            </a:r>
          </a:p>
          <a:p>
            <a:pPr algn="ctr"/>
            <a:r>
              <a:rPr lang="fr-FR" sz="2800" b="1" dirty="0">
                <a:solidFill>
                  <a:prstClr val="white"/>
                </a:solidFill>
                <a:latin typeface="Book Antiqua" pitchFamily="18" charset="0"/>
              </a:rPr>
              <a:t>Donne-leur le repos</a:t>
            </a:r>
          </a:p>
          <a:p>
            <a:pPr algn="ctr"/>
            <a:r>
              <a:rPr lang="fr-FR" sz="2800" b="1" dirty="0">
                <a:solidFill>
                  <a:prstClr val="white"/>
                </a:solidFill>
                <a:latin typeface="Book Antiqua" pitchFamily="18" charset="0"/>
              </a:rPr>
              <a:t>Pour la Mère de Dieu</a:t>
            </a:r>
          </a:p>
          <a:p>
            <a:pPr algn="ctr"/>
            <a:r>
              <a:rPr lang="fr-FR" sz="2800" b="1" dirty="0">
                <a:solidFill>
                  <a:prstClr val="white"/>
                </a:solidFill>
                <a:latin typeface="Book Antiqua" pitchFamily="18" charset="0"/>
              </a:rPr>
              <a:t>Marie la sainte Vierge</a:t>
            </a:r>
          </a:p>
        </p:txBody>
      </p:sp>
      <p:sp>
        <p:nvSpPr>
          <p:cNvPr id="4" name="ZoneTexte 3">
            <a:extLst>
              <a:ext uri="{FF2B5EF4-FFF2-40B4-BE49-F238E27FC236}">
                <a16:creationId xmlns:a16="http://schemas.microsoft.com/office/drawing/2014/main" id="{26BB0996-6697-681A-63E6-4AFBDE1511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56ECA6AF-345A-B910-3F92-03AC877508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5282891"/>
      </p:ext>
    </p:extLst>
  </p:cSld>
  <p:clrMapOvr>
    <a:masterClrMapping/>
  </p:clrMapOvr>
</p:sld>
</file>

<file path=ppt/slides/slide13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من وُلدَ </a:t>
            </a:r>
            <a:endParaRPr lang="fr-FR" sz="3300" dirty="0">
              <a:solidFill>
                <a:prstClr val="white"/>
              </a:solidFill>
            </a:endParaRPr>
          </a:p>
          <a:p>
            <a:pPr algn="just" rtl="1"/>
            <a:r>
              <a:rPr lang="ar-EG" sz="3300" dirty="0">
                <a:solidFill>
                  <a:prstClr val="white"/>
                </a:solidFill>
              </a:rPr>
              <a:t>من العذراء. </a:t>
            </a:r>
            <a:endParaRPr lang="fr-FR" sz="3300" dirty="0">
              <a:solidFill>
                <a:prstClr val="white"/>
              </a:solidFill>
            </a:endParaRPr>
          </a:p>
          <a:p>
            <a:pPr algn="just" rtl="1"/>
            <a:r>
              <a:rPr lang="ar-EG" sz="3300" dirty="0">
                <a:solidFill>
                  <a:prstClr val="white"/>
                </a:solidFill>
              </a:rPr>
              <a:t>وصُلب بالجسد. </a:t>
            </a:r>
            <a:endParaRPr lang="fr-FR" sz="3300" dirty="0">
              <a:solidFill>
                <a:prstClr val="white"/>
              </a:solidFill>
            </a:endParaRPr>
          </a:p>
          <a:p>
            <a:pPr algn="just" rtl="1"/>
            <a:r>
              <a:rPr lang="ar-EG" sz="3300" dirty="0">
                <a:solidFill>
                  <a:prstClr val="white"/>
                </a:solidFill>
              </a:rPr>
              <a:t>نجنا من التجارب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vy`etaumacf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Para;enoc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nipiracmoc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né de la Vierge</a:t>
            </a:r>
          </a:p>
          <a:p>
            <a:pPr algn="ctr"/>
            <a:r>
              <a:rPr lang="fr-FR" sz="2800" b="1" dirty="0">
                <a:solidFill>
                  <a:prstClr val="white"/>
                </a:solidFill>
                <a:latin typeface="Book Antiqua" pitchFamily="18" charset="0"/>
              </a:rPr>
              <a:t>Crucifié dans la Chair</a:t>
            </a:r>
          </a:p>
          <a:p>
            <a:pPr algn="ctr"/>
            <a:r>
              <a:rPr lang="fr-FR" sz="2800" b="1" dirty="0">
                <a:solidFill>
                  <a:prstClr val="white"/>
                </a:solidFill>
                <a:latin typeface="Book Antiqua" pitchFamily="18" charset="0"/>
              </a:rPr>
              <a:t>Aussi, délivre-nous</a:t>
            </a:r>
          </a:p>
          <a:p>
            <a:pPr algn="ctr"/>
            <a:r>
              <a:rPr lang="fr-FR" sz="2800" b="1" dirty="0">
                <a:solidFill>
                  <a:prstClr val="white"/>
                </a:solidFill>
                <a:latin typeface="Book Antiqua" pitchFamily="18" charset="0"/>
              </a:rPr>
              <a:t>De toute tentation</a:t>
            </a:r>
          </a:p>
        </p:txBody>
      </p:sp>
      <p:sp>
        <p:nvSpPr>
          <p:cNvPr id="4" name="ZoneTexte 3">
            <a:extLst>
              <a:ext uri="{FF2B5EF4-FFF2-40B4-BE49-F238E27FC236}">
                <a16:creationId xmlns:a16="http://schemas.microsoft.com/office/drawing/2014/main" id="{8CCB317A-45FF-EEAA-AAE9-A295A46C8D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E4D39AD5-0995-67EC-E02B-DCD2EF11EA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770089"/>
      </p:ext>
    </p:extLst>
  </p:cSld>
  <p:clrMapOvr>
    <a:masterClrMapping/>
  </p:clrMapOvr>
</p:sld>
</file>

<file path=ppt/slides/slide13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665CC737-CF28-2D17-B7F1-12AA9830E6A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Sainte Croix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63F4B26-95EE-6E21-8B02-852001C0CD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1CAE6727-1AE0-7915-21F1-231CEA8344EC}"/>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B8AA12EE-3F04-A430-D900-96736C0F2991}"/>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B80CD0AC-02B3-9CC8-4BB0-318339C63FEA}"/>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BF69BEAF-B580-4EBA-EA66-40E128428DDB}"/>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4" action="ppaction://hlinksldjump"/>
            <a:extLst>
              <a:ext uri="{FF2B5EF4-FFF2-40B4-BE49-F238E27FC236}">
                <a16:creationId xmlns:a16="http://schemas.microsoft.com/office/drawing/2014/main" id="{04564D26-E028-B6A2-6E9D-4CC55BF7C355}"/>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5" action="ppaction://hlinksldjump"/>
            <a:extLst>
              <a:ext uri="{FF2B5EF4-FFF2-40B4-BE49-F238E27FC236}">
                <a16:creationId xmlns:a16="http://schemas.microsoft.com/office/drawing/2014/main" id="{9E29B633-7F63-34EA-6135-69525C299E56}"/>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CDCB951C-7F2D-B80F-93E6-FC888E5EA698}"/>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06B0242F-9C2E-AB9D-FDD3-72AFD51F5DE5}"/>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E23A4DF2-AF63-9144-63D8-F86C0013A569}"/>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A42CCDFE-D386-3AC9-6249-966BB8CDA7C5}"/>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A3327523-7AF5-796D-A57B-22C59CD028F4}"/>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3754856123"/>
      </p:ext>
    </p:extLst>
  </p:cSld>
  <p:clrMapOvr>
    <a:masterClrMapping/>
  </p:clrMapOvr>
</p:sld>
</file>

<file path=ppt/slides/slide13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733E63B-2294-C802-0537-C91CA5EC5A2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CFED9CD1-0E69-C743-3947-608BBA5D55F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3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54A3D78-40A1-C845-01CA-33C9A1C21AE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FCA92F4-3104-3724-D34B-6C4DBBD9491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3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ZoneTexte 3">
            <a:extLst>
              <a:ext uri="{FF2B5EF4-FFF2-40B4-BE49-F238E27FC236}">
                <a16:creationId xmlns:a16="http://schemas.microsoft.com/office/drawing/2014/main" id="{3A5FB573-A901-4784-C0FA-36DE3A55DE2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5" name="ZoneTexte 4">
            <a:hlinkClick r:id="rId2" action="ppaction://hlinksldjump"/>
            <a:extLst>
              <a:ext uri="{FF2B5EF4-FFF2-40B4-BE49-F238E27FC236}">
                <a16:creationId xmlns:a16="http://schemas.microsoft.com/office/drawing/2014/main" id="{922B0815-2C20-074C-A5DF-F92D86277D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2" name="Rectangle 1">
            <a:extLst>
              <a:ext uri="{FF2B5EF4-FFF2-40B4-BE49-F238E27FC236}">
                <a16:creationId xmlns:a16="http://schemas.microsoft.com/office/drawing/2014/main" id="{54E50B5A-AAB9-D9E6-1CC8-ECC00DC67B2C}"/>
              </a:ext>
            </a:extLst>
          </p:cNvPr>
          <p:cNvSpPr/>
          <p:nvPr/>
        </p:nvSpPr>
        <p:spPr>
          <a:xfrm>
            <a:off x="0" y="601107"/>
            <a:ext cx="9144000" cy="3554819"/>
          </a:xfrm>
          <a:prstGeom prst="rect">
            <a:avLst/>
          </a:prstGeom>
        </p:spPr>
        <p:txBody>
          <a:bodyPr wrap="square">
            <a:spAutoFit/>
          </a:bodyPr>
          <a:lstStyle/>
          <a:p>
            <a:pPr algn="ctr"/>
            <a:r>
              <a:rPr lang="fr-FR" sz="3750" b="1" dirty="0">
                <a:solidFill>
                  <a:prstClr val="white"/>
                </a:solidFill>
                <a:latin typeface="Book Antiqua" pitchFamily="18" charset="0"/>
              </a:rPr>
              <a:t>Fête de la Circoncision</a:t>
            </a:r>
          </a:p>
          <a:p>
            <a:pPr algn="ctr"/>
            <a:r>
              <a:rPr lang="fr-FR" sz="3750" b="1" dirty="0">
                <a:solidFill>
                  <a:prstClr val="white"/>
                </a:solidFill>
                <a:latin typeface="Book Antiqua" pitchFamily="18" charset="0"/>
              </a:rPr>
              <a:t>Fête de l’entrée du Christ au Temple</a:t>
            </a:r>
          </a:p>
          <a:p>
            <a:pPr algn="ctr"/>
            <a:r>
              <a:rPr lang="ar-AE" sz="3750" b="1" dirty="0">
                <a:solidFill>
                  <a:prstClr val="white"/>
                </a:solidFill>
                <a:latin typeface="Book Antiqua" pitchFamily="18" charset="0"/>
              </a:rPr>
              <a:t>عيد ختان السيد </a:t>
            </a:r>
            <a:r>
              <a:rPr lang="ar-AE" sz="3750" b="1" dirty="0" err="1">
                <a:solidFill>
                  <a:prstClr val="white"/>
                </a:solidFill>
                <a:latin typeface="Book Antiqua" pitchFamily="18" charset="0"/>
              </a:rPr>
              <a:t>المسيحو</a:t>
            </a:r>
            <a:endParaRPr lang="fr-FR" sz="3750" b="1" dirty="0">
              <a:solidFill>
                <a:prstClr val="white"/>
              </a:solidFill>
              <a:latin typeface="Book Antiqua" pitchFamily="18" charset="0"/>
            </a:endParaRPr>
          </a:p>
          <a:p>
            <a:pPr algn="ctr"/>
            <a:r>
              <a:rPr lang="ar-AE" sz="3750" b="1" dirty="0">
                <a:solidFill>
                  <a:prstClr val="white"/>
                </a:solidFill>
                <a:latin typeface="Book Antiqua" pitchFamily="18" charset="0"/>
              </a:rPr>
              <a:t>عيد دخول السيد الهيكل</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Tree>
    <p:extLst>
      <p:ext uri="{BB962C8B-B14F-4D97-AF65-F5344CB8AC3E}">
        <p14:creationId xmlns:p14="http://schemas.microsoft.com/office/powerpoint/2010/main" val="1789651990"/>
      </p:ext>
    </p:extLst>
  </p:cSld>
  <p:clrMapOvr>
    <a:masterClrMapping/>
  </p:clrMapOvr>
</p:sld>
</file>

<file path=ppt/slides/slide13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قدموا للرب </a:t>
            </a:r>
            <a:endParaRPr lang="fr-FR" sz="3300" dirty="0">
              <a:solidFill>
                <a:prstClr val="white"/>
              </a:solidFill>
            </a:endParaRPr>
          </a:p>
          <a:p>
            <a:pPr algn="just" rtl="1"/>
            <a:r>
              <a:rPr lang="ar-EG" sz="3300" dirty="0">
                <a:solidFill>
                  <a:prstClr val="white"/>
                </a:solidFill>
              </a:rPr>
              <a:t>أبناء اللـه المباركين </a:t>
            </a:r>
            <a:endParaRPr lang="fr-FR" sz="3300" dirty="0">
              <a:solidFill>
                <a:prstClr val="white"/>
              </a:solidFill>
            </a:endParaRPr>
          </a:p>
          <a:p>
            <a:pPr algn="just" rtl="1"/>
            <a:r>
              <a:rPr lang="ar-EG" sz="3300" dirty="0">
                <a:solidFill>
                  <a:prstClr val="white"/>
                </a:solidFill>
              </a:rPr>
              <a:t>قدموا للـرب </a:t>
            </a:r>
            <a:endParaRPr lang="fr-FR" sz="3300" dirty="0">
              <a:solidFill>
                <a:prstClr val="white"/>
              </a:solidFill>
            </a:endParaRPr>
          </a:p>
          <a:p>
            <a:pPr algn="just" rtl="1"/>
            <a:r>
              <a:rPr lang="ar-EG" sz="3300" dirty="0">
                <a:solidFill>
                  <a:prstClr val="white"/>
                </a:solidFill>
              </a:rPr>
              <a:t>الكـباش والعجول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Aniou`i `m`P¡ `nnisyri @ `nte `V] `et`cmarwout</a:t>
            </a:r>
            <a:br>
              <a:rPr lang="pt-BR" sz="2800" dirty="0">
                <a:solidFill>
                  <a:prstClr val="white"/>
                </a:solidFill>
                <a:latin typeface="CS Avva Shenouda" pitchFamily="34" charset="0"/>
              </a:rPr>
            </a:br>
            <a:r>
              <a:rPr lang="pt-BR" sz="2800" dirty="0">
                <a:solidFill>
                  <a:prstClr val="white"/>
                </a:solidFill>
                <a:latin typeface="CS Avva Shenouda" pitchFamily="34" charset="0"/>
              </a:rPr>
              <a:t>@ `aniou`i `m`P¡ `nhanwili @ nem hanmaci eukeniwout.</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Offrez au Seigneur, </a:t>
            </a:r>
          </a:p>
          <a:p>
            <a:pPr algn="ctr"/>
            <a:r>
              <a:rPr lang="fr-FR" sz="2800" b="1" dirty="0">
                <a:solidFill>
                  <a:prstClr val="white"/>
                </a:solidFill>
                <a:latin typeface="Book Antiqua" pitchFamily="18" charset="0"/>
              </a:rPr>
              <a:t>fils bénis de Dieu, </a:t>
            </a:r>
          </a:p>
          <a:p>
            <a:pPr algn="ctr"/>
            <a:r>
              <a:rPr lang="fr-FR" sz="2800" b="1" dirty="0">
                <a:solidFill>
                  <a:prstClr val="white"/>
                </a:solidFill>
                <a:latin typeface="Book Antiqua" pitchFamily="18" charset="0"/>
              </a:rPr>
              <a:t>offrez au Seigneur </a:t>
            </a:r>
          </a:p>
          <a:p>
            <a:pPr algn="ctr"/>
            <a:r>
              <a:rPr lang="fr-FR" sz="2800" b="1" dirty="0">
                <a:solidFill>
                  <a:prstClr val="white"/>
                </a:solidFill>
                <a:latin typeface="Book Antiqua" pitchFamily="18" charset="0"/>
              </a:rPr>
              <a:t>les agneaux et les veaux.</a:t>
            </a:r>
          </a:p>
        </p:txBody>
      </p:sp>
      <p:sp>
        <p:nvSpPr>
          <p:cNvPr id="4" name="ZoneTexte 3">
            <a:extLst>
              <a:ext uri="{FF2B5EF4-FFF2-40B4-BE49-F238E27FC236}">
                <a16:creationId xmlns:a16="http://schemas.microsoft.com/office/drawing/2014/main" id="{6279C07B-A607-4CE0-0E5C-5F04342915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333F2DC6-148C-5628-836F-64B6D15079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0461014"/>
      </p:ext>
    </p:extLst>
  </p:cSld>
  <p:clrMapOvr>
    <a:masterClrMapping/>
  </p:clrMapOvr>
</p:sld>
</file>

<file path=ppt/slides/slide13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938992"/>
          </a:xfrm>
          <a:prstGeom prst="rect">
            <a:avLst/>
          </a:prstGeom>
        </p:spPr>
        <p:txBody>
          <a:bodyPr wrap="square">
            <a:spAutoFit/>
          </a:bodyPr>
          <a:lstStyle/>
          <a:p>
            <a:pPr algn="just" rtl="1"/>
            <a:r>
              <a:rPr lang="ar-EG" sz="3000" dirty="0">
                <a:solidFill>
                  <a:prstClr val="white"/>
                </a:solidFill>
              </a:rPr>
              <a:t>أرسلوا له إلي فوق </a:t>
            </a:r>
            <a:endParaRPr lang="fr-FR" sz="3000" dirty="0">
              <a:solidFill>
                <a:prstClr val="white"/>
              </a:solidFill>
            </a:endParaRPr>
          </a:p>
          <a:p>
            <a:pPr algn="just" rtl="1"/>
            <a:r>
              <a:rPr lang="ar-EG" sz="3000" dirty="0">
                <a:solidFill>
                  <a:prstClr val="white"/>
                </a:solidFill>
              </a:rPr>
              <a:t>الكرامة والمجد لاسمه القدوس </a:t>
            </a:r>
            <a:endParaRPr lang="fr-FR" sz="3000" dirty="0">
              <a:solidFill>
                <a:prstClr val="white"/>
              </a:solidFill>
            </a:endParaRPr>
          </a:p>
          <a:p>
            <a:pPr algn="just" rtl="1"/>
            <a:r>
              <a:rPr lang="ar-EG" sz="3000" dirty="0">
                <a:solidFill>
                  <a:prstClr val="white"/>
                </a:solidFill>
              </a:rPr>
              <a:t>اعبدوا الرب بأدب </a:t>
            </a:r>
            <a:endParaRPr lang="fr-FR" sz="3000" dirty="0">
              <a:solidFill>
                <a:prstClr val="white"/>
              </a:solidFill>
            </a:endParaRPr>
          </a:p>
          <a:p>
            <a:pPr algn="just" rtl="1"/>
            <a:r>
              <a:rPr lang="ar-EG" sz="3000" dirty="0">
                <a:solidFill>
                  <a:prstClr val="white"/>
                </a:solidFill>
              </a:rPr>
              <a:t>واسجدوا في ديار قدسه.</a:t>
            </a:r>
            <a:endParaRPr lang="fr-FR"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Bwrp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mpitai`o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mpefran</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bwk</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ou`cbw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nefaulyou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Envoyez-Lui au plus haut </a:t>
            </a:r>
          </a:p>
          <a:p>
            <a:pPr algn="ctr"/>
            <a:r>
              <a:rPr lang="fr-FR" sz="2800" b="1" dirty="0">
                <a:solidFill>
                  <a:prstClr val="white"/>
                </a:solidFill>
                <a:latin typeface="Book Antiqua" pitchFamily="18" charset="0"/>
              </a:rPr>
              <a:t>l’honneur et la gloire à Son Saint Nom, </a:t>
            </a:r>
          </a:p>
          <a:p>
            <a:pPr algn="ctr"/>
            <a:r>
              <a:rPr lang="fr-FR" sz="2800" b="1" dirty="0">
                <a:solidFill>
                  <a:prstClr val="white"/>
                </a:solidFill>
                <a:latin typeface="Book Antiqua" pitchFamily="18" charset="0"/>
              </a:rPr>
              <a:t>servez le Seigneur justement </a:t>
            </a:r>
          </a:p>
          <a:p>
            <a:pPr algn="ctr"/>
            <a:r>
              <a:rPr lang="fr-FR" sz="2800" b="1" dirty="0">
                <a:solidFill>
                  <a:prstClr val="white"/>
                </a:solidFill>
                <a:latin typeface="Book Antiqua" pitchFamily="18" charset="0"/>
              </a:rPr>
              <a:t>et adorez-Le dans ses saintes demeures. </a:t>
            </a:r>
          </a:p>
        </p:txBody>
      </p:sp>
      <p:sp>
        <p:nvSpPr>
          <p:cNvPr id="4" name="ZoneTexte 3">
            <a:extLst>
              <a:ext uri="{FF2B5EF4-FFF2-40B4-BE49-F238E27FC236}">
                <a16:creationId xmlns:a16="http://schemas.microsoft.com/office/drawing/2014/main" id="{E70A3649-CEE4-2139-A319-F547F55648A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CA5DCD5A-B37C-862D-9809-6350E1256F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4475957"/>
      </p:ext>
    </p:extLst>
  </p:cSld>
  <p:clrMapOvr>
    <a:masterClrMapping/>
  </p:clrMapOvr>
</p:sld>
</file>

<file path=ppt/slides/slide13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لأن له ترفع الذبائـح </a:t>
            </a:r>
            <a:endParaRPr lang="fr-FR" sz="3300" dirty="0">
              <a:solidFill>
                <a:prstClr val="white"/>
              </a:solidFill>
            </a:endParaRPr>
          </a:p>
          <a:p>
            <a:pPr algn="just" rtl="1"/>
            <a:r>
              <a:rPr lang="ar-EG" sz="3300" dirty="0">
                <a:solidFill>
                  <a:prstClr val="white"/>
                </a:solidFill>
              </a:rPr>
              <a:t>أدخلوا إلي ديـار قدسه </a:t>
            </a:r>
            <a:endParaRPr lang="fr-FR" sz="3300" dirty="0">
              <a:solidFill>
                <a:prstClr val="white"/>
              </a:solidFill>
            </a:endParaRPr>
          </a:p>
          <a:p>
            <a:pPr algn="just" rtl="1"/>
            <a:r>
              <a:rPr lang="ar-EG" sz="3300" dirty="0">
                <a:solidFill>
                  <a:prstClr val="white"/>
                </a:solidFill>
              </a:rPr>
              <a:t>واصعدوا علي مذبـحه </a:t>
            </a:r>
            <a:endParaRPr lang="fr-FR" sz="3300" dirty="0">
              <a:solidFill>
                <a:prstClr val="white"/>
              </a:solidFill>
            </a:endParaRPr>
          </a:p>
          <a:p>
            <a:pPr algn="just" rtl="1"/>
            <a:r>
              <a:rPr lang="ar-EG" sz="3300" dirty="0">
                <a:solidFill>
                  <a:prstClr val="white"/>
                </a:solidFill>
              </a:rPr>
              <a:t>التيـوس والحملان.</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souswousi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masenwten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enefaulyou</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ini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600" dirty="0" err="1">
                <a:solidFill>
                  <a:prstClr val="white"/>
                </a:solidFill>
                <a:latin typeface="CS Avva Shenouda" pitchFamily="34" charset="0"/>
              </a:rPr>
              <a:t>e`pswi</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ejen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pefma`nerswousi</a:t>
            </a:r>
            <a:r>
              <a:rPr lang="fr-FR" sz="2600" dirty="0">
                <a:solidFill>
                  <a:prstClr val="white"/>
                </a:solidFill>
                <a:latin typeface="CS Avva Shenouda" pitchFamily="34" charset="0"/>
              </a:rPr>
              <a:t> </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nhanbaryit</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hanhiyb</a:t>
            </a:r>
            <a:r>
              <a:rPr lang="fr-FR" sz="2800" dirty="0">
                <a:solidFill>
                  <a:prstClr val="white"/>
                </a:solidFill>
                <a:latin typeface="CS Avva Shenouda" pitchFamily="34" charset="0"/>
              </a:rPr>
              <a:t> </a:t>
            </a:r>
          </a:p>
        </p:txBody>
      </p:sp>
      <p:sp>
        <p:nvSpPr>
          <p:cNvPr id="7" name="Rectangle 6"/>
          <p:cNvSpPr/>
          <p:nvPr/>
        </p:nvSpPr>
        <p:spPr>
          <a:xfrm>
            <a:off x="395536" y="2969389"/>
            <a:ext cx="8352928" cy="1815882"/>
          </a:xfrm>
          <a:prstGeom prst="rect">
            <a:avLst/>
          </a:prstGeom>
        </p:spPr>
        <p:txBody>
          <a:bodyPr wrap="square">
            <a:spAutoFit/>
          </a:bodyPr>
          <a:lstStyle/>
          <a:p>
            <a:pPr algn="ctr"/>
            <a:r>
              <a:rPr lang="fr-FR" sz="2800" b="1" dirty="0">
                <a:solidFill>
                  <a:prstClr val="white"/>
                </a:solidFill>
                <a:latin typeface="Book Antiqua" pitchFamily="18" charset="0"/>
              </a:rPr>
              <a:t>Car pour Lui sont élevés les sacrifices, </a:t>
            </a:r>
          </a:p>
          <a:p>
            <a:pPr algn="ctr"/>
            <a:r>
              <a:rPr lang="fr-FR" sz="2800" b="1" dirty="0">
                <a:solidFill>
                  <a:prstClr val="white"/>
                </a:solidFill>
                <a:latin typeface="Book Antiqua" pitchFamily="18" charset="0"/>
              </a:rPr>
              <a:t>entrez dans ses saintes demeures </a:t>
            </a:r>
          </a:p>
          <a:p>
            <a:pPr algn="ctr"/>
            <a:r>
              <a:rPr lang="fr-FR" sz="2800" b="1" dirty="0">
                <a:solidFill>
                  <a:prstClr val="white"/>
                </a:solidFill>
                <a:latin typeface="Book Antiqua" pitchFamily="18" charset="0"/>
              </a:rPr>
              <a:t>et faites montez sur son autel </a:t>
            </a:r>
          </a:p>
          <a:p>
            <a:pPr algn="ctr"/>
            <a:r>
              <a:rPr lang="fr-FR" sz="2800" b="1" dirty="0">
                <a:solidFill>
                  <a:prstClr val="white"/>
                </a:solidFill>
                <a:latin typeface="Book Antiqua" pitchFamily="18" charset="0"/>
              </a:rPr>
              <a:t>les béliers et les agneaux.</a:t>
            </a:r>
          </a:p>
        </p:txBody>
      </p:sp>
      <p:sp>
        <p:nvSpPr>
          <p:cNvPr id="4" name="ZoneTexte 3">
            <a:extLst>
              <a:ext uri="{FF2B5EF4-FFF2-40B4-BE49-F238E27FC236}">
                <a16:creationId xmlns:a16="http://schemas.microsoft.com/office/drawing/2014/main" id="{5E530ADC-7A0B-0268-F2CB-0E88AED658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8757E3AF-1555-BDF9-C79F-CD527913AF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25722265"/>
      </p:ext>
    </p:extLst>
  </p:cSld>
  <p:clrMapOvr>
    <a:masterClrMapping/>
  </p:clrMapOvr>
</p:sld>
</file>

<file path=ppt/slides/slide13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960440" cy="2046714"/>
          </a:xfrm>
          <a:prstGeom prst="rect">
            <a:avLst/>
          </a:prstGeom>
        </p:spPr>
        <p:txBody>
          <a:bodyPr wrap="square">
            <a:spAutoFit/>
          </a:bodyPr>
          <a:lstStyle/>
          <a:p>
            <a:pPr algn="just" rtl="1"/>
            <a:r>
              <a:rPr lang="ar-EG" sz="3300" dirty="0">
                <a:solidFill>
                  <a:prstClr val="white"/>
                </a:solidFill>
              </a:rPr>
              <a:t>داود المرتل الحقيقي </a:t>
            </a:r>
            <a:endParaRPr lang="fr-FR" sz="3300" dirty="0">
              <a:solidFill>
                <a:prstClr val="white"/>
              </a:solidFill>
            </a:endParaRPr>
          </a:p>
          <a:p>
            <a:pPr algn="just" rtl="1"/>
            <a:r>
              <a:rPr lang="ar-EG" sz="3300" dirty="0">
                <a:solidFill>
                  <a:prstClr val="white"/>
                </a:solidFill>
              </a:rPr>
              <a:t>يقول بحرص عظيم </a:t>
            </a:r>
            <a:endParaRPr lang="fr-FR" sz="3300" dirty="0">
              <a:solidFill>
                <a:prstClr val="white"/>
              </a:solidFill>
            </a:endParaRPr>
          </a:p>
          <a:p>
            <a:pPr algn="just" rtl="1"/>
            <a:r>
              <a:rPr lang="ar-EG" sz="3300" dirty="0">
                <a:solidFill>
                  <a:prstClr val="white"/>
                </a:solidFill>
              </a:rPr>
              <a:t>فرحت بالقائـلين </a:t>
            </a:r>
            <a:endParaRPr lang="fr-FR" sz="3300" dirty="0">
              <a:solidFill>
                <a:prstClr val="white"/>
              </a:solidFill>
            </a:endParaRPr>
          </a:p>
          <a:p>
            <a:pPr algn="just" rtl="1"/>
            <a:r>
              <a:rPr lang="ar-EG" sz="2800" dirty="0">
                <a:solidFill>
                  <a:prstClr val="white"/>
                </a:solidFill>
              </a:rPr>
              <a:t>لي إلي بيت الرب نذهب أدخل إلي</a:t>
            </a:r>
            <a:endParaRPr lang="fr-FR" sz="28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srwic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aiounof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ny`etaujoc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tennasenan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e`pyi</a:t>
            </a:r>
            <a:r>
              <a:rPr lang="fr-FR" sz="2800" dirty="0">
                <a:solidFill>
                  <a:prstClr val="white"/>
                </a:solidFill>
                <a:latin typeface="CS Avva Shenouda" pitchFamily="34" charset="0"/>
              </a:rPr>
              <a:t> `m`P¡</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David le vrai chantre dit</a:t>
            </a:r>
          </a:p>
          <a:p>
            <a:pPr algn="ctr"/>
            <a:r>
              <a:rPr lang="fr-FR" sz="2800" b="1" dirty="0">
                <a:solidFill>
                  <a:prstClr val="white"/>
                </a:solidFill>
                <a:latin typeface="Book Antiqua" pitchFamily="18" charset="0"/>
              </a:rPr>
              <a:t>Avec grande attention :</a:t>
            </a:r>
          </a:p>
          <a:p>
            <a:pPr algn="ctr"/>
            <a:r>
              <a:rPr lang="fr-FR" sz="2800" b="1" dirty="0">
                <a:solidFill>
                  <a:prstClr val="white"/>
                </a:solidFill>
                <a:latin typeface="Book Antiqua" pitchFamily="18" charset="0"/>
              </a:rPr>
              <a:t>J’étais dans la joie quand on m’a dit</a:t>
            </a:r>
          </a:p>
          <a:p>
            <a:pPr algn="ctr"/>
            <a:r>
              <a:rPr lang="fr-FR" sz="2800" b="1" dirty="0">
                <a:solidFill>
                  <a:prstClr val="white"/>
                </a:solidFill>
                <a:latin typeface="Book Antiqua" pitchFamily="18" charset="0"/>
              </a:rPr>
              <a:t>Allons dans la maison du Seigneur</a:t>
            </a:r>
          </a:p>
        </p:txBody>
      </p:sp>
      <p:sp>
        <p:nvSpPr>
          <p:cNvPr id="4" name="ZoneTexte 3">
            <a:extLst>
              <a:ext uri="{FF2B5EF4-FFF2-40B4-BE49-F238E27FC236}">
                <a16:creationId xmlns:a16="http://schemas.microsoft.com/office/drawing/2014/main" id="{AE510FC2-151F-947B-8C26-4945A29B2D8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62550227-D6FA-C2BA-18C0-C933C56E3D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9928332"/>
      </p:ext>
    </p:extLst>
  </p:cSld>
  <p:clrMapOvr>
    <a:masterClrMapping/>
  </p:clrMapOvr>
</p:sld>
</file>

<file path=ppt/slides/slide13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أدخل إلي </a:t>
            </a:r>
            <a:endParaRPr lang="fr-FR" sz="3300" dirty="0">
              <a:solidFill>
                <a:prstClr val="white"/>
              </a:solidFill>
            </a:endParaRPr>
          </a:p>
          <a:p>
            <a:pPr algn="just" rtl="1"/>
            <a:r>
              <a:rPr lang="ar-EG" sz="3300" dirty="0">
                <a:solidFill>
                  <a:prstClr val="white"/>
                </a:solidFill>
              </a:rPr>
              <a:t>مـذبح اللـه </a:t>
            </a:r>
            <a:endParaRPr lang="fr-FR" sz="3300" dirty="0">
              <a:solidFill>
                <a:prstClr val="white"/>
              </a:solidFill>
            </a:endParaRPr>
          </a:p>
          <a:p>
            <a:pPr algn="just" rtl="1"/>
            <a:r>
              <a:rPr lang="ar-EG" sz="3300" dirty="0">
                <a:solidFill>
                  <a:prstClr val="white"/>
                </a:solidFill>
              </a:rPr>
              <a:t>بتسابيح جيدة </a:t>
            </a:r>
            <a:endParaRPr lang="fr-FR" sz="3300" dirty="0">
              <a:solidFill>
                <a:prstClr val="white"/>
              </a:solidFill>
            </a:endParaRPr>
          </a:p>
          <a:p>
            <a:pPr algn="just" rtl="1"/>
            <a:r>
              <a:rPr lang="ar-EG" sz="3300" dirty="0">
                <a:solidFill>
                  <a:prstClr val="white"/>
                </a:solidFill>
              </a:rPr>
              <a:t>وذبائـح غير دموية.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Ei`e`i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nerswousi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hanhumnoc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enaneu</a:t>
            </a:r>
            <a:r>
              <a:rPr lang="fr-FR" sz="2800" dirty="0">
                <a:solidFill>
                  <a:prstClr val="white"/>
                </a:solidFill>
                <a:latin typeface="CS Avva Shenouda" pitchFamily="34" charset="0"/>
              </a:rPr>
              <a:t> @ nem han ;</a:t>
            </a:r>
            <a:r>
              <a:rPr lang="fr-FR" sz="2800" dirty="0" err="1">
                <a:solidFill>
                  <a:prstClr val="white"/>
                </a:solidFill>
                <a:latin typeface="CS Avva Shenouda" pitchFamily="34" charset="0"/>
              </a:rPr>
              <a:t>uci`a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nat`cnof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J’entre dans l’autel de Dieu </a:t>
            </a:r>
          </a:p>
          <a:p>
            <a:pPr algn="ctr"/>
            <a:r>
              <a:rPr lang="fr-FR" sz="2800" b="1" dirty="0">
                <a:solidFill>
                  <a:prstClr val="white"/>
                </a:solidFill>
                <a:latin typeface="Book Antiqua" pitchFamily="18" charset="0"/>
              </a:rPr>
              <a:t>avec des belles louanges </a:t>
            </a:r>
          </a:p>
          <a:p>
            <a:pPr algn="ctr"/>
            <a:r>
              <a:rPr lang="fr-FR" sz="2800" b="1" dirty="0">
                <a:solidFill>
                  <a:prstClr val="white"/>
                </a:solidFill>
                <a:latin typeface="Book Antiqua" pitchFamily="18" charset="0"/>
              </a:rPr>
              <a:t>et des sacrifices </a:t>
            </a:r>
          </a:p>
          <a:p>
            <a:pPr algn="ctr"/>
            <a:r>
              <a:rPr lang="fr-FR" sz="2800" b="1" dirty="0">
                <a:solidFill>
                  <a:prstClr val="white"/>
                </a:solidFill>
                <a:latin typeface="Book Antiqua" pitchFamily="18" charset="0"/>
              </a:rPr>
              <a:t>sans effusion de sang.</a:t>
            </a:r>
          </a:p>
        </p:txBody>
      </p:sp>
      <p:sp>
        <p:nvSpPr>
          <p:cNvPr id="4" name="ZoneTexte 3">
            <a:extLst>
              <a:ext uri="{FF2B5EF4-FFF2-40B4-BE49-F238E27FC236}">
                <a16:creationId xmlns:a16="http://schemas.microsoft.com/office/drawing/2014/main" id="{02DD5E9A-35E3-1AD4-D071-FBDBCDE14F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7B083695-2EAA-5A8C-EDF8-4EB68BBCCA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3824434"/>
      </p:ext>
    </p:extLst>
  </p:cSld>
  <p:clrMapOvr>
    <a:masterClrMapping/>
  </p:clrMapOvr>
</p:sld>
</file>

<file path=ppt/slides/slide13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فبالحـقيقـة واضع النموس </a:t>
            </a:r>
            <a:endParaRPr lang="fr-FR" sz="3300" dirty="0">
              <a:solidFill>
                <a:prstClr val="white"/>
              </a:solidFill>
            </a:endParaRPr>
          </a:p>
          <a:p>
            <a:pPr algn="just" rtl="1"/>
            <a:r>
              <a:rPr lang="ar-EG" sz="3300" dirty="0">
                <a:solidFill>
                  <a:prstClr val="white"/>
                </a:solidFill>
              </a:rPr>
              <a:t>الذي خلق آدم </a:t>
            </a:r>
            <a:endParaRPr lang="fr-FR" sz="3300" dirty="0">
              <a:solidFill>
                <a:prstClr val="white"/>
              </a:solidFill>
            </a:endParaRPr>
          </a:p>
          <a:p>
            <a:pPr algn="just" rtl="1"/>
            <a:r>
              <a:rPr lang="ar-EG" sz="3300" dirty="0">
                <a:solidFill>
                  <a:prstClr val="white"/>
                </a:solidFill>
              </a:rPr>
              <a:t>صـار تـحت الناموس </a:t>
            </a:r>
            <a:endParaRPr lang="fr-FR" sz="3300" dirty="0">
              <a:solidFill>
                <a:prstClr val="white"/>
              </a:solidFill>
            </a:endParaRPr>
          </a:p>
          <a:p>
            <a:pPr algn="just" rtl="1"/>
            <a:r>
              <a:rPr lang="ar-EG" sz="3300" dirty="0">
                <a:solidFill>
                  <a:prstClr val="white"/>
                </a:solidFill>
              </a:rPr>
              <a:t>لمـا ولدتـه مريم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petcemne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ami`o</a:t>
            </a:r>
            <a:r>
              <a:rPr lang="fr-FR" sz="2800" dirty="0">
                <a:solidFill>
                  <a:prstClr val="white"/>
                </a:solidFill>
                <a:latin typeface="CS Avva Shenouda" pitchFamily="34" charset="0"/>
              </a:rPr>
              <a:t> `n`Adam @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pinomoc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etacmacf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Mariam.</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en vérité l’instituteur </a:t>
            </a:r>
          </a:p>
          <a:p>
            <a:pPr algn="ctr"/>
            <a:r>
              <a:rPr lang="fr-FR" sz="2800" b="1" dirty="0">
                <a:solidFill>
                  <a:prstClr val="white"/>
                </a:solidFill>
                <a:latin typeface="Book Antiqua" pitchFamily="18" charset="0"/>
              </a:rPr>
              <a:t>de la Loi, qui a créée Adam, devint sous la Loi </a:t>
            </a:r>
          </a:p>
          <a:p>
            <a:pPr algn="ctr"/>
            <a:r>
              <a:rPr lang="fr-FR" sz="2800" b="1" dirty="0">
                <a:solidFill>
                  <a:prstClr val="white"/>
                </a:solidFill>
                <a:latin typeface="Book Antiqua" pitchFamily="18" charset="0"/>
              </a:rPr>
              <a:t>quand Marie l’a enfanté.</a:t>
            </a:r>
          </a:p>
        </p:txBody>
      </p:sp>
      <p:sp>
        <p:nvSpPr>
          <p:cNvPr id="4" name="ZoneTexte 3">
            <a:extLst>
              <a:ext uri="{FF2B5EF4-FFF2-40B4-BE49-F238E27FC236}">
                <a16:creationId xmlns:a16="http://schemas.microsoft.com/office/drawing/2014/main" id="{3E5B8B14-0283-AB9B-E9FB-4ED07BBA1B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AB3E9916-AE06-A9EE-4CE6-1CFF0982B5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79228167"/>
      </p:ext>
    </p:extLst>
  </p:cSld>
  <p:clrMapOvr>
    <a:masterClrMapping/>
  </p:clrMapOvr>
</p:sld>
</file>

<file path=ppt/slides/slide13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ولما كملت ثـمانيـة أيام </a:t>
            </a:r>
            <a:endParaRPr lang="fr-FR" sz="3300" dirty="0">
              <a:solidFill>
                <a:prstClr val="white"/>
              </a:solidFill>
            </a:endParaRPr>
          </a:p>
          <a:p>
            <a:pPr algn="just" rtl="1"/>
            <a:r>
              <a:rPr lang="ar-EG" sz="3300" dirty="0">
                <a:solidFill>
                  <a:prstClr val="white"/>
                </a:solidFill>
              </a:rPr>
              <a:t>بـعد ميلاده العـجيب </a:t>
            </a:r>
            <a:endParaRPr lang="fr-FR" sz="3300" dirty="0">
              <a:solidFill>
                <a:prstClr val="white"/>
              </a:solidFill>
            </a:endParaRPr>
          </a:p>
          <a:p>
            <a:pPr algn="just" rtl="1"/>
            <a:r>
              <a:rPr lang="ar-EG" sz="3300" dirty="0">
                <a:solidFill>
                  <a:prstClr val="white"/>
                </a:solidFill>
              </a:rPr>
              <a:t>أكـمل </a:t>
            </a:r>
            <a:r>
              <a:rPr lang="ar-EG" sz="3300" dirty="0" err="1">
                <a:solidFill>
                  <a:prstClr val="white"/>
                </a:solidFill>
              </a:rPr>
              <a:t>النماوس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ودخل بيت الخـتان.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¿Y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efjinmici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mpinomoc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mpicebi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Quand huit jours se sont écoulés </a:t>
            </a:r>
          </a:p>
          <a:p>
            <a:pPr algn="ctr"/>
            <a:r>
              <a:rPr lang="fr-FR" sz="2800" b="1" dirty="0">
                <a:solidFill>
                  <a:prstClr val="white"/>
                </a:solidFill>
                <a:latin typeface="Book Antiqua" pitchFamily="18" charset="0"/>
              </a:rPr>
              <a:t>après sa mystérieuse naissance, </a:t>
            </a:r>
          </a:p>
          <a:p>
            <a:pPr algn="ctr"/>
            <a:r>
              <a:rPr lang="fr-FR" sz="2800" b="1" dirty="0">
                <a:solidFill>
                  <a:prstClr val="white"/>
                </a:solidFill>
                <a:latin typeface="Book Antiqua" pitchFamily="18" charset="0"/>
              </a:rPr>
              <a:t>il accomplit la Loi et entra </a:t>
            </a:r>
          </a:p>
          <a:p>
            <a:pPr algn="ctr"/>
            <a:r>
              <a:rPr lang="fr-FR" sz="2800" b="1" dirty="0">
                <a:solidFill>
                  <a:prstClr val="white"/>
                </a:solidFill>
                <a:latin typeface="Book Antiqua" pitchFamily="18" charset="0"/>
              </a:rPr>
              <a:t>dans la maison de la </a:t>
            </a:r>
            <a:r>
              <a:rPr lang="fr-FR" sz="2800" b="1" dirty="0" err="1">
                <a:solidFill>
                  <a:prstClr val="white"/>
                </a:solidFill>
                <a:latin typeface="Book Antiqua" pitchFamily="18" charset="0"/>
              </a:rPr>
              <a:t>crconcision</a:t>
            </a:r>
            <a:r>
              <a:rPr lang="fr-FR" sz="28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2ED4AB5F-4AC0-F9E0-1837-C7125E6443D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09DFF2BC-7201-2CE4-2C74-487B2B3169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4070874"/>
      </p:ext>
    </p:extLst>
  </p:cSld>
  <p:clrMapOvr>
    <a:masterClrMapping/>
  </p:clrMapOvr>
</p:sld>
</file>

<file path=ppt/slides/slide13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err="1">
                <a:solidFill>
                  <a:prstClr val="white"/>
                </a:solidFill>
              </a:rPr>
              <a:t>الأله</a:t>
            </a:r>
            <a:r>
              <a:rPr lang="ar-EG" sz="3300" dirty="0">
                <a:solidFill>
                  <a:prstClr val="white"/>
                </a:solidFill>
              </a:rPr>
              <a:t> </a:t>
            </a:r>
            <a:r>
              <a:rPr lang="ar-EG" sz="3300" dirty="0" err="1">
                <a:solidFill>
                  <a:prstClr val="white"/>
                </a:solidFill>
              </a:rPr>
              <a:t>الواحيد</a:t>
            </a:r>
            <a:r>
              <a:rPr lang="ar-EG" sz="3300" dirty="0">
                <a:solidFill>
                  <a:prstClr val="white"/>
                </a:solidFill>
              </a:rPr>
              <a:t> وحده </a:t>
            </a:r>
            <a:endParaRPr lang="fr-FR" sz="3300" dirty="0">
              <a:solidFill>
                <a:prstClr val="white"/>
              </a:solidFill>
            </a:endParaRPr>
          </a:p>
          <a:p>
            <a:pPr algn="just" rtl="1"/>
            <a:r>
              <a:rPr lang="ar-EG" sz="3300" dirty="0">
                <a:solidFill>
                  <a:prstClr val="white"/>
                </a:solidFill>
              </a:rPr>
              <a:t>أشبهنا في كل شيء </a:t>
            </a:r>
            <a:endParaRPr lang="fr-FR" sz="3300" dirty="0">
              <a:solidFill>
                <a:prstClr val="white"/>
              </a:solidFill>
            </a:endParaRPr>
          </a:p>
          <a:p>
            <a:pPr algn="just" rtl="1"/>
            <a:r>
              <a:rPr lang="ar-EG" sz="3300" dirty="0">
                <a:solidFill>
                  <a:prstClr val="white"/>
                </a:solidFill>
              </a:rPr>
              <a:t>مـا خلا الخطيـئة وحدها </a:t>
            </a:r>
            <a:endParaRPr lang="fr-FR" sz="3300" dirty="0">
              <a:solidFill>
                <a:prstClr val="white"/>
              </a:solidFill>
            </a:endParaRPr>
          </a:p>
          <a:p>
            <a:pPr algn="just" rtl="1"/>
            <a:r>
              <a:rPr lang="ar-EG" sz="3300" dirty="0">
                <a:solidFill>
                  <a:prstClr val="white"/>
                </a:solidFill>
              </a:rPr>
              <a:t>وهو رب كل غزاء.</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¿:=c </a:t>
            </a:r>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nom]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Dieu Unique, nous a </a:t>
            </a:r>
          </a:p>
          <a:p>
            <a:pPr algn="ctr"/>
            <a:r>
              <a:rPr lang="fr-FR" sz="2800" b="1" dirty="0">
                <a:solidFill>
                  <a:prstClr val="white"/>
                </a:solidFill>
                <a:latin typeface="Book Antiqua" pitchFamily="18" charset="0"/>
              </a:rPr>
              <a:t>ressemblé en toute chose </a:t>
            </a:r>
          </a:p>
          <a:p>
            <a:pPr algn="ctr"/>
            <a:r>
              <a:rPr lang="fr-FR" sz="2800" b="1" dirty="0">
                <a:solidFill>
                  <a:prstClr val="white"/>
                </a:solidFill>
                <a:latin typeface="Book Antiqua" pitchFamily="18" charset="0"/>
              </a:rPr>
              <a:t>à l’exception du péché, </a:t>
            </a:r>
          </a:p>
          <a:p>
            <a:pPr algn="ctr"/>
            <a:r>
              <a:rPr lang="fr-FR" sz="2800" b="1" dirty="0">
                <a:solidFill>
                  <a:prstClr val="white"/>
                </a:solidFill>
                <a:latin typeface="Book Antiqua" pitchFamily="18" charset="0"/>
              </a:rPr>
              <a:t>et Il est le Seigneur des armées</a:t>
            </a:r>
          </a:p>
        </p:txBody>
      </p:sp>
      <p:sp>
        <p:nvSpPr>
          <p:cNvPr id="4" name="ZoneTexte 3">
            <a:extLst>
              <a:ext uri="{FF2B5EF4-FFF2-40B4-BE49-F238E27FC236}">
                <a16:creationId xmlns:a16="http://schemas.microsoft.com/office/drawing/2014/main" id="{EC2845AE-8165-3E55-963A-A37C97E464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19700A71-461E-3D1C-BB91-2F483D4E83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068936"/>
      </p:ext>
    </p:extLst>
  </p:cSld>
  <p:clrMapOvr>
    <a:masterClrMapping/>
  </p:clrMapOvr>
</p:sld>
</file>

<file path=ppt/slides/slide13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ودُعي يسوع المسيح </a:t>
            </a:r>
            <a:endParaRPr lang="fr-FR" sz="3300" dirty="0">
              <a:solidFill>
                <a:prstClr val="white"/>
              </a:solidFill>
            </a:endParaRPr>
          </a:p>
          <a:p>
            <a:pPr algn="just" rtl="1"/>
            <a:r>
              <a:rPr lang="ar-EG" sz="3300" dirty="0">
                <a:solidFill>
                  <a:prstClr val="white"/>
                </a:solidFill>
              </a:rPr>
              <a:t>كقول الملاك </a:t>
            </a:r>
            <a:endParaRPr lang="fr-FR" sz="3300" dirty="0">
              <a:solidFill>
                <a:prstClr val="white"/>
              </a:solidFill>
            </a:endParaRPr>
          </a:p>
          <a:p>
            <a:pPr algn="just" rtl="1"/>
            <a:r>
              <a:rPr lang="ar-EG" sz="3300" dirty="0">
                <a:solidFill>
                  <a:prstClr val="white"/>
                </a:solidFill>
              </a:rPr>
              <a:t>قبل أن حُبل به </a:t>
            </a:r>
            <a:endParaRPr lang="fr-FR" sz="3300" dirty="0">
              <a:solidFill>
                <a:prstClr val="white"/>
              </a:solidFill>
            </a:endParaRPr>
          </a:p>
          <a:p>
            <a:pPr algn="just" rtl="1"/>
            <a:r>
              <a:rPr lang="ar-EG" sz="3300" dirty="0">
                <a:solidFill>
                  <a:prstClr val="white"/>
                </a:solidFill>
              </a:rPr>
              <a:t>في بطن العذراء</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I=y=c P=,=c </a:t>
            </a:r>
            <a:r>
              <a:rPr lang="fr-FR" sz="2800" dirty="0" err="1">
                <a:solidFill>
                  <a:prstClr val="white"/>
                </a:solidFill>
                <a:latin typeface="CS Avva Shenouda" pitchFamily="34" charset="0"/>
              </a:rPr>
              <a:t>aumou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mpiaggeloc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mpatouerboki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neji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 fut nommé Jésus-Christ, </a:t>
            </a:r>
          </a:p>
          <a:p>
            <a:pPr algn="ctr"/>
            <a:r>
              <a:rPr lang="fr-FR" sz="2800" b="1" dirty="0">
                <a:solidFill>
                  <a:prstClr val="white"/>
                </a:solidFill>
                <a:latin typeface="Book Antiqua" pitchFamily="18" charset="0"/>
              </a:rPr>
              <a:t>selon la parole de l’ange, </a:t>
            </a:r>
          </a:p>
          <a:p>
            <a:pPr algn="ctr"/>
            <a:r>
              <a:rPr lang="fr-FR" sz="2800" b="1" dirty="0">
                <a:solidFill>
                  <a:prstClr val="white"/>
                </a:solidFill>
                <a:latin typeface="Book Antiqua" pitchFamily="18" charset="0"/>
              </a:rPr>
              <a:t>avant d’être conçu </a:t>
            </a:r>
          </a:p>
          <a:p>
            <a:pPr algn="ctr"/>
            <a:r>
              <a:rPr lang="fr-FR" sz="2800" b="1" dirty="0">
                <a:solidFill>
                  <a:prstClr val="white"/>
                </a:solidFill>
                <a:latin typeface="Book Antiqua" pitchFamily="18" charset="0"/>
              </a:rPr>
              <a:t>dans le ventre de la Vierge.</a:t>
            </a:r>
          </a:p>
        </p:txBody>
      </p:sp>
      <p:sp>
        <p:nvSpPr>
          <p:cNvPr id="4" name="ZoneTexte 3">
            <a:extLst>
              <a:ext uri="{FF2B5EF4-FFF2-40B4-BE49-F238E27FC236}">
                <a16:creationId xmlns:a16="http://schemas.microsoft.com/office/drawing/2014/main" id="{C77BAA0A-C52C-65A4-EE7C-ACD10599D4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3103C4ED-23E1-2933-C8F2-B626294D5D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574212"/>
      </p:ext>
    </p:extLst>
  </p:cSld>
  <p:clrMapOvr>
    <a:masterClrMapping/>
  </p:clrMapOvr>
</p:sld>
</file>

<file path=ppt/slides/slide13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بسرعة </a:t>
            </a:r>
            <a:endParaRPr lang="fr-FR" sz="3300" dirty="0">
              <a:solidFill>
                <a:prstClr val="white"/>
              </a:solidFill>
            </a:endParaRPr>
          </a:p>
          <a:p>
            <a:pPr algn="just" rtl="1"/>
            <a:r>
              <a:rPr lang="ar-EG" sz="3300" dirty="0">
                <a:solidFill>
                  <a:prstClr val="white"/>
                </a:solidFill>
              </a:rPr>
              <a:t>لمـا كملت أيـامهمـا </a:t>
            </a:r>
            <a:endParaRPr lang="fr-FR" sz="3300" dirty="0">
              <a:solidFill>
                <a:prstClr val="white"/>
              </a:solidFill>
            </a:endParaRPr>
          </a:p>
          <a:p>
            <a:pPr algn="just" rtl="1"/>
            <a:r>
              <a:rPr lang="ar-EG" sz="3300" dirty="0">
                <a:solidFill>
                  <a:prstClr val="white"/>
                </a:solidFill>
              </a:rPr>
              <a:t>كناموس مـوسى </a:t>
            </a:r>
            <a:endParaRPr lang="fr-FR" sz="3300" dirty="0">
              <a:solidFill>
                <a:prstClr val="white"/>
              </a:solidFill>
            </a:endParaRPr>
          </a:p>
          <a:p>
            <a:pPr algn="just" rtl="1"/>
            <a:r>
              <a:rPr lang="ar-EG" sz="3300" dirty="0">
                <a:solidFill>
                  <a:prstClr val="white"/>
                </a:solidFill>
              </a:rPr>
              <a:t>اغتسلا وطهرا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ouiyc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nou`ehoou</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vnomoc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mMw`ucyc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aujwkem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autoubwou</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Et aussi rapidement, </a:t>
            </a:r>
          </a:p>
          <a:p>
            <a:pPr algn="ctr"/>
            <a:r>
              <a:rPr lang="fr-FR" sz="2800" b="1" dirty="0">
                <a:solidFill>
                  <a:prstClr val="white"/>
                </a:solidFill>
                <a:latin typeface="Book Antiqua" pitchFamily="18" charset="0"/>
              </a:rPr>
              <a:t>quand leurs jours s’accomplirent, </a:t>
            </a:r>
          </a:p>
          <a:p>
            <a:pPr algn="ctr"/>
            <a:r>
              <a:rPr lang="fr-FR" sz="2800" b="1" dirty="0">
                <a:solidFill>
                  <a:prstClr val="white"/>
                </a:solidFill>
                <a:latin typeface="Book Antiqua" pitchFamily="18" charset="0"/>
              </a:rPr>
              <a:t>selon la Loi de Moïse, </a:t>
            </a:r>
          </a:p>
          <a:p>
            <a:pPr algn="ctr"/>
            <a:r>
              <a:rPr lang="fr-FR" sz="2800" b="1" dirty="0">
                <a:solidFill>
                  <a:prstClr val="white"/>
                </a:solidFill>
                <a:latin typeface="Book Antiqua" pitchFamily="18" charset="0"/>
              </a:rPr>
              <a:t>ils se lavèrent et se purifièrent. </a:t>
            </a:r>
          </a:p>
        </p:txBody>
      </p:sp>
      <p:sp>
        <p:nvSpPr>
          <p:cNvPr id="4" name="ZoneTexte 3">
            <a:extLst>
              <a:ext uri="{FF2B5EF4-FFF2-40B4-BE49-F238E27FC236}">
                <a16:creationId xmlns:a16="http://schemas.microsoft.com/office/drawing/2014/main" id="{C8DD7091-D288-3CE4-BE23-4832BE0B773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4C483B1C-1514-9A83-6D5F-D3F59AD168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6515426"/>
      </p:ext>
    </p:extLst>
  </p:cSld>
  <p:clrMapOvr>
    <a:masterClrMapping/>
  </p:clrMapOvr>
</p:sld>
</file>

<file path=ppt/slides/slide13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بروح منسحق </a:t>
            </a:r>
            <a:endParaRPr lang="fr-FR" sz="3300" dirty="0">
              <a:solidFill>
                <a:prstClr val="white"/>
              </a:solidFill>
            </a:endParaRPr>
          </a:p>
          <a:p>
            <a:pPr algn="just" rtl="1"/>
            <a:r>
              <a:rPr lang="ar-EG" sz="3300" dirty="0">
                <a:solidFill>
                  <a:prstClr val="white"/>
                </a:solidFill>
              </a:rPr>
              <a:t>ذهبـا إلي أورشليم </a:t>
            </a:r>
            <a:endParaRPr lang="fr-FR" sz="3300" dirty="0">
              <a:solidFill>
                <a:prstClr val="white"/>
              </a:solidFill>
            </a:endParaRPr>
          </a:p>
          <a:p>
            <a:pPr algn="just" rtl="1"/>
            <a:r>
              <a:rPr lang="ar-EG" sz="3300" dirty="0">
                <a:solidFill>
                  <a:prstClr val="white"/>
                </a:solidFill>
              </a:rPr>
              <a:t>ليصنعا المكتوب </a:t>
            </a:r>
            <a:endParaRPr lang="fr-FR" sz="3300" dirty="0">
              <a:solidFill>
                <a:prstClr val="white"/>
              </a:solidFill>
            </a:endParaRPr>
          </a:p>
          <a:p>
            <a:pPr algn="just" rtl="1"/>
            <a:r>
              <a:rPr lang="ar-EG" sz="3300" dirty="0">
                <a:solidFill>
                  <a:prstClr val="white"/>
                </a:solidFill>
              </a:rPr>
              <a:t>بقلب غير متزعزع</a:t>
            </a:r>
            <a:endParaRPr lang="fr-FR" sz="3300" dirty="0">
              <a:solidFill>
                <a:prstClr val="white"/>
              </a:solidFill>
            </a:endParaRPr>
          </a:p>
        </p:txBody>
      </p:sp>
      <p:sp>
        <p:nvSpPr>
          <p:cNvPr id="6" name="Rectangle 5"/>
          <p:cNvSpPr/>
          <p:nvPr/>
        </p:nvSpPr>
        <p:spPr>
          <a:xfrm>
            <a:off x="395536" y="249492"/>
            <a:ext cx="4500500"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ou=p=n=a </a:t>
            </a:r>
            <a:r>
              <a:rPr lang="fr-FR" sz="2800" dirty="0" err="1">
                <a:solidFill>
                  <a:prstClr val="white"/>
                </a:solidFill>
                <a:latin typeface="CS Avva Shenouda" pitchFamily="34" charset="0"/>
              </a:rPr>
              <a:t>eftennyout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ausenwou</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eI</a:t>
            </a:r>
            <a:r>
              <a:rPr lang="fr-FR" sz="2800" dirty="0">
                <a:solidFill>
                  <a:prstClr val="white"/>
                </a:solidFill>
                <a:latin typeface="CS Avva Shenouda" pitchFamily="34" charset="0"/>
              </a:rPr>
              <a:t>=l=y=m @ `</a:t>
            </a:r>
            <a:r>
              <a:rPr lang="fr-FR" sz="2800" dirty="0" err="1">
                <a:solidFill>
                  <a:prstClr val="white"/>
                </a:solidFill>
                <a:latin typeface="CS Avva Shenouda" pitchFamily="34" charset="0"/>
              </a:rPr>
              <a:t>e`iri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mvyet`cqyout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natkim</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d’un esprit humilié, </a:t>
            </a:r>
          </a:p>
          <a:p>
            <a:pPr algn="ctr"/>
            <a:r>
              <a:rPr lang="fr-FR" sz="2800" b="1" dirty="0">
                <a:solidFill>
                  <a:prstClr val="white"/>
                </a:solidFill>
                <a:latin typeface="Book Antiqua" pitchFamily="18" charset="0"/>
              </a:rPr>
              <a:t>ils partirent pour Jérusalem </a:t>
            </a:r>
          </a:p>
          <a:p>
            <a:pPr algn="ctr"/>
            <a:r>
              <a:rPr lang="fr-FR" sz="2800" b="1" dirty="0">
                <a:solidFill>
                  <a:prstClr val="white"/>
                </a:solidFill>
                <a:latin typeface="Book Antiqua" pitchFamily="18" charset="0"/>
              </a:rPr>
              <a:t>pour accomplir ce qui est écrit </a:t>
            </a:r>
          </a:p>
          <a:p>
            <a:pPr algn="ctr"/>
            <a:r>
              <a:rPr lang="fr-FR" sz="2800" b="1" dirty="0">
                <a:solidFill>
                  <a:prstClr val="white"/>
                </a:solidFill>
                <a:latin typeface="Book Antiqua" pitchFamily="18" charset="0"/>
              </a:rPr>
              <a:t>avec un </a:t>
            </a:r>
            <a:r>
              <a:rPr lang="fr-FR" sz="2800" b="1" dirty="0" err="1">
                <a:solidFill>
                  <a:prstClr val="white"/>
                </a:solidFill>
                <a:latin typeface="Book Antiqua" pitchFamily="18" charset="0"/>
              </a:rPr>
              <a:t>coeur</a:t>
            </a:r>
            <a:r>
              <a:rPr lang="fr-FR" sz="2800" b="1" dirty="0">
                <a:solidFill>
                  <a:prstClr val="white"/>
                </a:solidFill>
                <a:latin typeface="Book Antiqua" pitchFamily="18" charset="0"/>
              </a:rPr>
              <a:t> non trouble</a:t>
            </a:r>
          </a:p>
        </p:txBody>
      </p:sp>
      <p:sp>
        <p:nvSpPr>
          <p:cNvPr id="4" name="ZoneTexte 3">
            <a:extLst>
              <a:ext uri="{FF2B5EF4-FFF2-40B4-BE49-F238E27FC236}">
                <a16:creationId xmlns:a16="http://schemas.microsoft.com/office/drawing/2014/main" id="{4778256D-A5E4-3EF6-B287-9AB96E404F3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7FD892A8-CB23-8764-B164-657F161470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100063"/>
      </p:ext>
    </p:extLst>
  </p:cSld>
  <p:clrMapOvr>
    <a:masterClrMapping/>
  </p:clrMapOvr>
</p:sld>
</file>

<file path=ppt/slides/slide13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وبعد هذا </a:t>
            </a:r>
            <a:endParaRPr lang="fr-FR" sz="3300" dirty="0">
              <a:solidFill>
                <a:prstClr val="white"/>
              </a:solidFill>
            </a:endParaRPr>
          </a:p>
          <a:p>
            <a:pPr algn="just" rtl="1"/>
            <a:r>
              <a:rPr lang="ar-EG" sz="3300" dirty="0">
                <a:solidFill>
                  <a:prstClr val="white"/>
                </a:solidFill>
              </a:rPr>
              <a:t>حـمله سـمعان </a:t>
            </a:r>
            <a:endParaRPr lang="fr-FR" sz="3300" dirty="0">
              <a:solidFill>
                <a:prstClr val="white"/>
              </a:solidFill>
            </a:endParaRPr>
          </a:p>
          <a:p>
            <a:pPr algn="just" rtl="1"/>
            <a:r>
              <a:rPr lang="ar-EG" sz="3300" dirty="0">
                <a:solidFill>
                  <a:prstClr val="white"/>
                </a:solidFill>
              </a:rPr>
              <a:t>علي يديه وهكذا فاه </a:t>
            </a:r>
            <a:endParaRPr lang="fr-FR" sz="3300" dirty="0">
              <a:solidFill>
                <a:prstClr val="white"/>
              </a:solidFill>
            </a:endParaRPr>
          </a:p>
          <a:p>
            <a:pPr algn="just" rtl="1"/>
            <a:r>
              <a:rPr lang="ar-EG" sz="3300" dirty="0">
                <a:solidFill>
                  <a:prstClr val="white"/>
                </a:solidFill>
              </a:rPr>
              <a:t>وبارك إله الدهور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Cimwn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après cela, Simon </a:t>
            </a:r>
          </a:p>
          <a:p>
            <a:pPr algn="ctr"/>
            <a:r>
              <a:rPr lang="fr-FR" sz="2800" b="1" dirty="0">
                <a:solidFill>
                  <a:prstClr val="white"/>
                </a:solidFill>
                <a:latin typeface="Book Antiqua" pitchFamily="18" charset="0"/>
              </a:rPr>
              <a:t>le porta dans ses mains </a:t>
            </a:r>
          </a:p>
          <a:p>
            <a:pPr algn="ctr"/>
            <a:r>
              <a:rPr lang="fr-FR" sz="2800" b="1" dirty="0">
                <a:solidFill>
                  <a:prstClr val="white"/>
                </a:solidFill>
                <a:latin typeface="Book Antiqua" pitchFamily="18" charset="0"/>
              </a:rPr>
              <a:t>et ainsi il ouvrit sa bouche, </a:t>
            </a:r>
          </a:p>
          <a:p>
            <a:pPr algn="ctr"/>
            <a:r>
              <a:rPr lang="fr-FR" sz="2800" b="1" dirty="0">
                <a:solidFill>
                  <a:prstClr val="white"/>
                </a:solidFill>
                <a:latin typeface="Book Antiqua" pitchFamily="18" charset="0"/>
              </a:rPr>
              <a:t>et bénit le Dieu des siècles.</a:t>
            </a:r>
          </a:p>
        </p:txBody>
      </p:sp>
      <p:sp>
        <p:nvSpPr>
          <p:cNvPr id="4" name="ZoneTexte 3">
            <a:extLst>
              <a:ext uri="{FF2B5EF4-FFF2-40B4-BE49-F238E27FC236}">
                <a16:creationId xmlns:a16="http://schemas.microsoft.com/office/drawing/2014/main" id="{0C6C732E-9F8A-4E8F-6081-F33BF1AD90C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271EF9DF-55D8-8BBD-C225-3245C3E6C0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3222248"/>
      </p:ext>
    </p:extLst>
  </p:cSld>
  <p:clrMapOvr>
    <a:masterClrMapping/>
  </p:clrMapOvr>
</p:sld>
</file>

<file path=ppt/slides/slide13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عيناي قـد أبصرتا خـلاصك </a:t>
            </a:r>
            <a:endParaRPr lang="fr-FR" sz="3300" dirty="0">
              <a:solidFill>
                <a:prstClr val="white"/>
              </a:solidFill>
            </a:endParaRPr>
          </a:p>
          <a:p>
            <a:pPr algn="just" rtl="1"/>
            <a:r>
              <a:rPr lang="ar-EG" sz="3300" dirty="0">
                <a:solidFill>
                  <a:prstClr val="white"/>
                </a:solidFill>
              </a:rPr>
              <a:t>الآن يا سيد </a:t>
            </a:r>
            <a:endParaRPr lang="fr-FR" sz="3300" dirty="0">
              <a:solidFill>
                <a:prstClr val="white"/>
              </a:solidFill>
            </a:endParaRPr>
          </a:p>
          <a:p>
            <a:pPr algn="just" rtl="1"/>
            <a:r>
              <a:rPr lang="ar-EG" sz="3300" dirty="0">
                <a:solidFill>
                  <a:prstClr val="white"/>
                </a:solidFill>
              </a:rPr>
              <a:t>أطلق عـبدك بسلام </a:t>
            </a:r>
            <a:endParaRPr lang="fr-FR" sz="3300" dirty="0">
              <a:solidFill>
                <a:prstClr val="white"/>
              </a:solidFill>
            </a:endParaRPr>
          </a:p>
          <a:p>
            <a:pPr algn="just" rtl="1"/>
            <a:r>
              <a:rPr lang="ar-EG" sz="3300" dirty="0">
                <a:solidFill>
                  <a:prstClr val="white"/>
                </a:solidFill>
              </a:rPr>
              <a:t>عاجلاً كقول فيك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Nabal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epeknohem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n,wlem</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rwk</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Mes yeux ont vu ton salut</a:t>
            </a:r>
          </a:p>
          <a:p>
            <a:pPr algn="ctr"/>
            <a:r>
              <a:rPr lang="fr-FR" sz="2800" b="1" dirty="0">
                <a:solidFill>
                  <a:prstClr val="white"/>
                </a:solidFill>
                <a:latin typeface="Book Antiqua" pitchFamily="18" charset="0"/>
              </a:rPr>
              <a:t> maintenant ô maître, </a:t>
            </a:r>
          </a:p>
          <a:p>
            <a:pPr algn="ctr"/>
            <a:r>
              <a:rPr lang="fr-FR" sz="2800" b="1" dirty="0">
                <a:solidFill>
                  <a:prstClr val="white"/>
                </a:solidFill>
                <a:latin typeface="Book Antiqua" pitchFamily="18" charset="0"/>
              </a:rPr>
              <a:t>tu peux laisser ton serviteur s’en aller</a:t>
            </a:r>
          </a:p>
          <a:p>
            <a:pPr algn="ctr"/>
            <a:r>
              <a:rPr lang="fr-FR" sz="2800" b="1" dirty="0">
                <a:solidFill>
                  <a:prstClr val="white"/>
                </a:solidFill>
                <a:latin typeface="Book Antiqua" pitchFamily="18" charset="0"/>
              </a:rPr>
              <a:t>en paix, selon ta parole</a:t>
            </a:r>
          </a:p>
        </p:txBody>
      </p:sp>
      <p:sp>
        <p:nvSpPr>
          <p:cNvPr id="4" name="ZoneTexte 3">
            <a:extLst>
              <a:ext uri="{FF2B5EF4-FFF2-40B4-BE49-F238E27FC236}">
                <a16:creationId xmlns:a16="http://schemas.microsoft.com/office/drawing/2014/main" id="{3D2BB6B3-7147-5FB3-A96F-2A99A80F99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52A77157-5712-8590-3123-C9C500D261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171277"/>
      </p:ext>
    </p:extLst>
  </p:cSld>
  <p:clrMapOvr>
    <a:masterClrMapping/>
  </p:clrMapOvr>
</p:sld>
</file>

<file path=ppt/slides/slide13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وبغـتة أنت </a:t>
            </a:r>
            <a:endParaRPr lang="fr-FR" sz="3300" dirty="0">
              <a:solidFill>
                <a:prstClr val="white"/>
              </a:solidFill>
            </a:endParaRPr>
          </a:p>
          <a:p>
            <a:pPr algn="just" rtl="1"/>
            <a:r>
              <a:rPr lang="ar-EG" sz="3300" dirty="0">
                <a:solidFill>
                  <a:prstClr val="white"/>
                </a:solidFill>
              </a:rPr>
              <a:t>بتهليل حنـة </a:t>
            </a:r>
            <a:r>
              <a:rPr lang="ar-EG" sz="3300" dirty="0" err="1">
                <a:solidFill>
                  <a:prstClr val="white"/>
                </a:solidFill>
              </a:rPr>
              <a:t>النبيـة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بنت </a:t>
            </a:r>
            <a:r>
              <a:rPr lang="ar-EG" sz="3300" dirty="0" err="1">
                <a:solidFill>
                  <a:prstClr val="white"/>
                </a:solidFill>
              </a:rPr>
              <a:t>فنوئـيل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واعترفت.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 Anna `</a:t>
            </a:r>
            <a:r>
              <a:rPr lang="fr-FR" sz="2800" dirty="0" err="1">
                <a:solidFill>
                  <a:prstClr val="white"/>
                </a:solidFill>
                <a:latin typeface="CS Avva Shenouda" pitchFamily="34" charset="0"/>
              </a:rPr>
              <a:t>tseri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acer`omologityc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soudain, Anne </a:t>
            </a:r>
          </a:p>
          <a:p>
            <a:pPr algn="ctr"/>
            <a:r>
              <a:rPr lang="fr-FR" sz="2800" b="1" dirty="0">
                <a:solidFill>
                  <a:prstClr val="white"/>
                </a:solidFill>
                <a:latin typeface="Book Antiqua" pitchFamily="18" charset="0"/>
              </a:rPr>
              <a:t>la prophétesse, </a:t>
            </a:r>
          </a:p>
          <a:p>
            <a:pPr algn="ctr"/>
            <a:r>
              <a:rPr lang="fr-FR" sz="2800" b="1" dirty="0">
                <a:solidFill>
                  <a:prstClr val="white"/>
                </a:solidFill>
                <a:latin typeface="Book Antiqua" pitchFamily="18" charset="0"/>
              </a:rPr>
              <a:t>fille de </a:t>
            </a:r>
            <a:r>
              <a:rPr lang="fr-FR" sz="2800" b="1" dirty="0" err="1">
                <a:solidFill>
                  <a:prstClr val="white"/>
                </a:solidFill>
                <a:latin typeface="Book Antiqua" pitchFamily="18" charset="0"/>
              </a:rPr>
              <a:t>Phénuel</a:t>
            </a:r>
            <a:r>
              <a:rPr lang="fr-FR" sz="2800" b="1" dirty="0">
                <a:solidFill>
                  <a:prstClr val="white"/>
                </a:solidFill>
                <a:latin typeface="Book Antiqua" pitchFamily="18" charset="0"/>
              </a:rPr>
              <a:t>, vint avec allégresse et confessa.</a:t>
            </a:r>
          </a:p>
        </p:txBody>
      </p:sp>
      <p:sp>
        <p:nvSpPr>
          <p:cNvPr id="4" name="ZoneTexte 3">
            <a:extLst>
              <a:ext uri="{FF2B5EF4-FFF2-40B4-BE49-F238E27FC236}">
                <a16:creationId xmlns:a16="http://schemas.microsoft.com/office/drawing/2014/main" id="{3375A6F9-9846-837D-D4FF-3BA2FBC5A81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4F1A388B-E7AB-6396-AF89-44CB2E9CC2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9596955"/>
      </p:ext>
    </p:extLst>
  </p:cSld>
  <p:clrMapOvr>
    <a:masterClrMapping/>
  </p:clrMapOvr>
</p:sld>
</file>

<file path=ppt/slides/slide13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لك المـجد والكرامة </a:t>
            </a:r>
            <a:endParaRPr lang="fr-FR" sz="3300" dirty="0">
              <a:solidFill>
                <a:prstClr val="white"/>
              </a:solidFill>
            </a:endParaRPr>
          </a:p>
          <a:p>
            <a:pPr algn="just" rtl="1"/>
            <a:r>
              <a:rPr lang="ar-EG" sz="3300" dirty="0">
                <a:solidFill>
                  <a:prstClr val="white"/>
                </a:solidFill>
              </a:rPr>
              <a:t>أيها البسيط في جوهره </a:t>
            </a:r>
            <a:endParaRPr lang="fr-FR" sz="3300" dirty="0">
              <a:solidFill>
                <a:prstClr val="white"/>
              </a:solidFill>
            </a:endParaRPr>
          </a:p>
          <a:p>
            <a:pPr algn="just" rtl="1"/>
            <a:r>
              <a:rPr lang="ar-EG" sz="3300" dirty="0">
                <a:solidFill>
                  <a:prstClr val="white"/>
                </a:solidFill>
              </a:rPr>
              <a:t>الإله الخالق </a:t>
            </a:r>
            <a:endParaRPr lang="fr-FR" sz="3300" dirty="0">
              <a:solidFill>
                <a:prstClr val="white"/>
              </a:solidFill>
            </a:endParaRPr>
          </a:p>
          <a:p>
            <a:pPr algn="just" rtl="1"/>
            <a:r>
              <a:rPr lang="ar-EG" sz="3300" dirty="0">
                <a:solidFill>
                  <a:prstClr val="white"/>
                </a:solidFill>
              </a:rPr>
              <a:t>الإنسان العتيق بيمينه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tai`o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piaplouc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tefouci`a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nref;ami`o</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mpirwmi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apac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pefou`inam</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la gloire et l’honneur, </a:t>
            </a:r>
          </a:p>
          <a:p>
            <a:pPr algn="ctr"/>
            <a:r>
              <a:rPr lang="fr-FR" sz="2800" b="1" dirty="0">
                <a:solidFill>
                  <a:prstClr val="white"/>
                </a:solidFill>
                <a:latin typeface="Book Antiqua" pitchFamily="18" charset="0"/>
              </a:rPr>
              <a:t>ô simple dans son pouvoir, </a:t>
            </a:r>
          </a:p>
          <a:p>
            <a:pPr algn="ctr"/>
            <a:r>
              <a:rPr lang="fr-FR" sz="2800" b="1" dirty="0">
                <a:solidFill>
                  <a:prstClr val="white"/>
                </a:solidFill>
                <a:latin typeface="Book Antiqua" pitchFamily="18" charset="0"/>
              </a:rPr>
              <a:t>le Seigneur, le créateur, </a:t>
            </a:r>
          </a:p>
          <a:p>
            <a:pPr algn="ctr"/>
            <a:r>
              <a:rPr lang="fr-FR" sz="2800" b="1" dirty="0">
                <a:solidFill>
                  <a:prstClr val="white"/>
                </a:solidFill>
                <a:latin typeface="Book Antiqua" pitchFamily="18" charset="0"/>
              </a:rPr>
              <a:t>l’ancien homme par Sa droite</a:t>
            </a:r>
          </a:p>
        </p:txBody>
      </p:sp>
      <p:sp>
        <p:nvSpPr>
          <p:cNvPr id="4" name="ZoneTexte 3">
            <a:extLst>
              <a:ext uri="{FF2B5EF4-FFF2-40B4-BE49-F238E27FC236}">
                <a16:creationId xmlns:a16="http://schemas.microsoft.com/office/drawing/2014/main" id="{7429D7E7-1B05-A115-BB0C-3337764939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E58A2531-3517-B0BD-3A59-1C08AD613C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0208199"/>
      </p:ext>
    </p:extLst>
  </p:cSld>
  <p:clrMapOvr>
    <a:masterClrMapping/>
  </p:clrMapOvr>
</p:sld>
</file>

<file path=ppt/slides/slide13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إسـمك</a:t>
            </a:r>
            <a:r>
              <a:rPr lang="ar-EG" sz="3300" dirty="0">
                <a:solidFill>
                  <a:prstClr val="white"/>
                </a:solidFill>
              </a:rPr>
              <a:t> حلو ومبارك </a:t>
            </a:r>
            <a:endParaRPr lang="fr-FR" sz="3300" dirty="0">
              <a:solidFill>
                <a:prstClr val="white"/>
              </a:solidFill>
            </a:endParaRPr>
          </a:p>
          <a:p>
            <a:pPr algn="just" rtl="1"/>
            <a:r>
              <a:rPr lang="ar-EG" sz="3300" dirty="0">
                <a:solidFill>
                  <a:prstClr val="white"/>
                </a:solidFill>
              </a:rPr>
              <a:t>في أفـواه </a:t>
            </a:r>
            <a:r>
              <a:rPr lang="ar-EG" sz="3300" dirty="0" err="1">
                <a:solidFill>
                  <a:prstClr val="white"/>
                </a:solidFill>
              </a:rPr>
              <a:t>قديسيك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نسجد لك مع أبيك </a:t>
            </a:r>
            <a:endParaRPr lang="fr-FR" sz="3300" dirty="0">
              <a:solidFill>
                <a:prstClr val="white"/>
              </a:solidFill>
            </a:endParaRPr>
          </a:p>
          <a:p>
            <a:pPr algn="just" rtl="1"/>
            <a:r>
              <a:rPr lang="ar-EG" sz="3300" dirty="0">
                <a:solidFill>
                  <a:prstClr val="white"/>
                </a:solidFill>
              </a:rPr>
              <a:t>والروح القدس</a:t>
            </a:r>
            <a:endParaRPr lang="fr-FR" sz="3300" dirty="0">
              <a:solidFill>
                <a:prstClr val="white"/>
              </a:solidFill>
            </a:endParaRPr>
          </a:p>
        </p:txBody>
      </p:sp>
      <p:sp>
        <p:nvSpPr>
          <p:cNvPr id="6" name="Rectangle 5"/>
          <p:cNvSpPr/>
          <p:nvPr/>
        </p:nvSpPr>
        <p:spPr>
          <a:xfrm>
            <a:off x="323528" y="255445"/>
            <a:ext cx="4590510"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holj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nny</a:t>
            </a:r>
            <a:r>
              <a:rPr lang="fr-FR" sz="2800" dirty="0">
                <a:solidFill>
                  <a:prstClr val="white"/>
                </a:solidFill>
                <a:latin typeface="CS Avva Shenouda" pitchFamily="34" charset="0"/>
              </a:rPr>
              <a:t>=e=;=u `</a:t>
            </a:r>
            <a:r>
              <a:rPr lang="fr-FR" sz="2800" dirty="0" err="1">
                <a:solidFill>
                  <a:prstClr val="white"/>
                </a:solidFill>
                <a:latin typeface="CS Avva Shenouda" pitchFamily="34" charset="0"/>
              </a:rPr>
              <a:t>ntak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 nem pi=p=n=a =e=;=u.</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Ton nom est bon et béni </a:t>
            </a:r>
          </a:p>
          <a:p>
            <a:pPr algn="ctr"/>
            <a:r>
              <a:rPr lang="fr-FR" sz="2800" b="1" dirty="0">
                <a:solidFill>
                  <a:prstClr val="white"/>
                </a:solidFill>
                <a:latin typeface="Book Antiqua" pitchFamily="18" charset="0"/>
              </a:rPr>
              <a:t>dans la bouche de tes saints, </a:t>
            </a:r>
          </a:p>
          <a:p>
            <a:pPr algn="ctr"/>
            <a:r>
              <a:rPr lang="fr-FR" sz="2800" b="1" dirty="0">
                <a:solidFill>
                  <a:prstClr val="white"/>
                </a:solidFill>
                <a:latin typeface="Book Antiqua" pitchFamily="18" charset="0"/>
              </a:rPr>
              <a:t>nous t’adorons avec Ton Père </a:t>
            </a:r>
          </a:p>
          <a:p>
            <a:pPr algn="ctr"/>
            <a:r>
              <a:rPr lang="fr-FR" sz="2800" b="1" dirty="0">
                <a:solidFill>
                  <a:prstClr val="white"/>
                </a:solidFill>
                <a:latin typeface="Book Antiqua" pitchFamily="18" charset="0"/>
              </a:rPr>
              <a:t>et le Saint-Esprit. </a:t>
            </a:r>
          </a:p>
        </p:txBody>
      </p:sp>
      <p:sp>
        <p:nvSpPr>
          <p:cNvPr id="4" name="ZoneTexte 3">
            <a:extLst>
              <a:ext uri="{FF2B5EF4-FFF2-40B4-BE49-F238E27FC236}">
                <a16:creationId xmlns:a16="http://schemas.microsoft.com/office/drawing/2014/main" id="{4BB14D27-C4C4-0513-87D9-CF01E6EBC3E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B7954DF5-5964-7B9B-CFAB-8BB79FC486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1368442"/>
      </p:ext>
    </p:extLst>
  </p:cSld>
  <p:clrMapOvr>
    <a:masterClrMapping/>
  </p:clrMapOvr>
</p:sld>
</file>

<file path=ppt/slides/slide13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تأملـوا الـجميـع </a:t>
            </a:r>
            <a:endParaRPr lang="fr-FR" sz="3300" dirty="0">
              <a:solidFill>
                <a:prstClr val="white"/>
              </a:solidFill>
            </a:endParaRPr>
          </a:p>
          <a:p>
            <a:pPr algn="just" rtl="1"/>
            <a:r>
              <a:rPr lang="ar-EG" sz="3300" dirty="0">
                <a:solidFill>
                  <a:prstClr val="white"/>
                </a:solidFill>
              </a:rPr>
              <a:t>يسبحونه ويشهدون له </a:t>
            </a:r>
            <a:endParaRPr lang="fr-FR" sz="3300" dirty="0">
              <a:solidFill>
                <a:prstClr val="white"/>
              </a:solidFill>
            </a:endParaRPr>
          </a:p>
          <a:p>
            <a:pPr algn="just" rtl="1"/>
            <a:r>
              <a:rPr lang="ar-EG" sz="3300" dirty="0">
                <a:solidFill>
                  <a:prstClr val="white"/>
                </a:solidFill>
              </a:rPr>
              <a:t>الرعـاة والـمجوس </a:t>
            </a:r>
            <a:endParaRPr lang="fr-FR" sz="3300" dirty="0">
              <a:solidFill>
                <a:prstClr val="white"/>
              </a:solidFill>
            </a:endParaRPr>
          </a:p>
          <a:p>
            <a:pPr algn="just" rtl="1"/>
            <a:r>
              <a:rPr lang="ar-EG" sz="3300" dirty="0">
                <a:solidFill>
                  <a:prstClr val="white"/>
                </a:solidFill>
              </a:rPr>
              <a:t>وصفوف </a:t>
            </a:r>
            <a:r>
              <a:rPr lang="ar-EG" sz="3300" dirty="0" err="1">
                <a:solidFill>
                  <a:prstClr val="white"/>
                </a:solidFill>
              </a:rPr>
              <a:t>الملـئكة</a:t>
            </a:r>
            <a:r>
              <a:rPr lang="ar-EG" sz="3300" dirty="0">
                <a:solidFill>
                  <a:prstClr val="white"/>
                </a:solidFill>
              </a:rPr>
              <a:t>.</a:t>
            </a:r>
            <a:endParaRPr lang="fr-FR" sz="3300" dirty="0">
              <a:solidFill>
                <a:prstClr val="white"/>
              </a:solidFill>
            </a:endParaRPr>
          </a:p>
        </p:txBody>
      </p:sp>
      <p:sp>
        <p:nvSpPr>
          <p:cNvPr id="6" name="Rectangle 5"/>
          <p:cNvSpPr/>
          <p:nvPr/>
        </p:nvSpPr>
        <p:spPr>
          <a:xfrm>
            <a:off x="395536" y="249492"/>
            <a:ext cx="4500500" cy="2246769"/>
          </a:xfrm>
          <a:prstGeom prst="rect">
            <a:avLst/>
          </a:prstGeom>
        </p:spPr>
        <p:txBody>
          <a:bodyPr wrap="square">
            <a:spAutoFit/>
          </a:bodyPr>
          <a:lstStyle/>
          <a:p>
            <a:pPr algn="just"/>
            <a:r>
              <a:rPr lang="fr-FR" sz="2800" dirty="0" err="1">
                <a:solidFill>
                  <a:prstClr val="white"/>
                </a:solidFill>
                <a:latin typeface="CS Avva Shenouda" pitchFamily="34" charset="0"/>
              </a:rPr>
              <a:t>Rwic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euerme;re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niman`ecwou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nimagoc</a:t>
            </a:r>
            <a:r>
              <a:rPr lang="fr-FR" sz="2800" dirty="0">
                <a:solidFill>
                  <a:prstClr val="white"/>
                </a:solidFill>
                <a:latin typeface="CS Avva Shenouda" pitchFamily="34" charset="0"/>
              </a:rPr>
              <a:t> @ nem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p,wroc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nniaggeloc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Méditez, tout le monde </a:t>
            </a:r>
          </a:p>
          <a:p>
            <a:pPr algn="ctr"/>
            <a:r>
              <a:rPr lang="fr-FR" sz="2800" b="1" dirty="0">
                <a:solidFill>
                  <a:prstClr val="white"/>
                </a:solidFill>
                <a:latin typeface="Book Antiqua" pitchFamily="18" charset="0"/>
              </a:rPr>
              <a:t>le louent et lui témoignent, </a:t>
            </a:r>
          </a:p>
          <a:p>
            <a:pPr algn="ctr"/>
            <a:r>
              <a:rPr lang="fr-FR" sz="2800" b="1" dirty="0">
                <a:solidFill>
                  <a:prstClr val="white"/>
                </a:solidFill>
                <a:latin typeface="Book Antiqua" pitchFamily="18" charset="0"/>
              </a:rPr>
              <a:t>les bergers, les mages, </a:t>
            </a:r>
          </a:p>
          <a:p>
            <a:pPr algn="ctr"/>
            <a:r>
              <a:rPr lang="fr-FR" sz="2800" b="1" dirty="0">
                <a:solidFill>
                  <a:prstClr val="white"/>
                </a:solidFill>
                <a:latin typeface="Book Antiqua" pitchFamily="18" charset="0"/>
              </a:rPr>
              <a:t>et le </a:t>
            </a:r>
            <a:r>
              <a:rPr lang="fr-FR" sz="2800" b="1" dirty="0" err="1">
                <a:solidFill>
                  <a:prstClr val="white"/>
                </a:solidFill>
                <a:latin typeface="Book Antiqua" pitchFamily="18" charset="0"/>
              </a:rPr>
              <a:t>choeur</a:t>
            </a:r>
            <a:r>
              <a:rPr lang="fr-FR" sz="2800" b="1" dirty="0">
                <a:solidFill>
                  <a:prstClr val="white"/>
                </a:solidFill>
                <a:latin typeface="Book Antiqua" pitchFamily="18" charset="0"/>
              </a:rPr>
              <a:t> des anges</a:t>
            </a:r>
          </a:p>
        </p:txBody>
      </p:sp>
      <p:sp>
        <p:nvSpPr>
          <p:cNvPr id="4" name="ZoneTexte 3">
            <a:extLst>
              <a:ext uri="{FF2B5EF4-FFF2-40B4-BE49-F238E27FC236}">
                <a16:creationId xmlns:a16="http://schemas.microsoft.com/office/drawing/2014/main" id="{94D62775-5C2D-74F0-C2CB-BA26F04F59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33991437-F01B-5F97-BA61-776B5F9220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8245854"/>
      </p:ext>
    </p:extLst>
  </p:cSld>
  <p:clrMapOvr>
    <a:masterClrMapping/>
  </p:clrMapOvr>
</p:sld>
</file>

<file path=ppt/slides/slide13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سـمعـان وحـنة </a:t>
            </a:r>
            <a:r>
              <a:rPr lang="ar-EG" sz="3300" dirty="0" err="1">
                <a:solidFill>
                  <a:prstClr val="white"/>
                </a:solidFill>
              </a:rPr>
              <a:t>النبية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وصوت الآب </a:t>
            </a:r>
            <a:endParaRPr lang="fr-FR" sz="3300" dirty="0">
              <a:solidFill>
                <a:prstClr val="white"/>
              </a:solidFill>
            </a:endParaRPr>
          </a:p>
          <a:p>
            <a:pPr algn="just" rtl="1"/>
            <a:r>
              <a:rPr lang="ar-EG" sz="3300" dirty="0">
                <a:solidFill>
                  <a:prstClr val="white"/>
                </a:solidFill>
              </a:rPr>
              <a:t>ويوحـنا المعمـدان </a:t>
            </a:r>
            <a:endParaRPr lang="fr-FR" sz="3300" dirty="0">
              <a:solidFill>
                <a:prstClr val="white"/>
              </a:solidFill>
            </a:endParaRPr>
          </a:p>
          <a:p>
            <a:pPr algn="just" rtl="1"/>
            <a:r>
              <a:rPr lang="ar-EG" sz="3300" dirty="0">
                <a:solidFill>
                  <a:prstClr val="white"/>
                </a:solidFill>
              </a:rPr>
              <a:t>وزكريـا أبـوه.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Cimwn nem Anna ]`provytyc @ nem `t`cmy</a:t>
            </a:r>
            <a:br>
              <a:rPr lang="pt-BR" sz="2800" dirty="0">
                <a:solidFill>
                  <a:prstClr val="white"/>
                </a:solidFill>
                <a:latin typeface="CS Avva Shenouda" pitchFamily="34" charset="0"/>
              </a:rPr>
            </a:br>
            <a:r>
              <a:rPr lang="pt-BR" sz="2800" dirty="0">
                <a:solidFill>
                  <a:prstClr val="white"/>
                </a:solidFill>
                <a:latin typeface="CS Avva Shenouda" pitchFamily="34" charset="0"/>
              </a:rPr>
              <a:t>`nte `Viwt @ nem I=w=a pibaptictyc @ nem Za,ariac pefiwt.</a:t>
            </a:r>
            <a:endParaRPr lang="fr-FR" sz="2800" dirty="0">
              <a:solidFill>
                <a:prstClr val="white"/>
              </a:solidFill>
              <a:latin typeface="CS Avva Shenouda" pitchFamily="34" charset="0"/>
            </a:endParaRPr>
          </a:p>
        </p:txBody>
      </p:sp>
      <p:sp>
        <p:nvSpPr>
          <p:cNvPr id="7" name="Rectangle 6"/>
          <p:cNvSpPr/>
          <p:nvPr/>
        </p:nvSpPr>
        <p:spPr>
          <a:xfrm>
            <a:off x="395536" y="2787774"/>
            <a:ext cx="8424936" cy="1815882"/>
          </a:xfrm>
          <a:prstGeom prst="rect">
            <a:avLst/>
          </a:prstGeom>
        </p:spPr>
        <p:txBody>
          <a:bodyPr wrap="square">
            <a:spAutoFit/>
          </a:bodyPr>
          <a:lstStyle/>
          <a:p>
            <a:pPr algn="ctr"/>
            <a:r>
              <a:rPr lang="fr-FR" sz="2800" b="1" dirty="0">
                <a:solidFill>
                  <a:prstClr val="white"/>
                </a:solidFill>
                <a:latin typeface="Book Antiqua" pitchFamily="18" charset="0"/>
              </a:rPr>
              <a:t>Simon et Anne </a:t>
            </a:r>
          </a:p>
          <a:p>
            <a:pPr algn="ctr"/>
            <a:r>
              <a:rPr lang="fr-FR" sz="2800" b="1" dirty="0">
                <a:solidFill>
                  <a:prstClr val="white"/>
                </a:solidFill>
                <a:latin typeface="Book Antiqua" pitchFamily="18" charset="0"/>
              </a:rPr>
              <a:t>la prophétesse, </a:t>
            </a:r>
          </a:p>
          <a:p>
            <a:pPr algn="ctr"/>
            <a:r>
              <a:rPr lang="fr-FR" sz="2800" b="1" dirty="0">
                <a:solidFill>
                  <a:prstClr val="white"/>
                </a:solidFill>
                <a:latin typeface="Book Antiqua" pitchFamily="18" charset="0"/>
              </a:rPr>
              <a:t>la voix du Père, </a:t>
            </a:r>
          </a:p>
          <a:p>
            <a:pPr algn="ctr"/>
            <a:r>
              <a:rPr lang="fr-FR" sz="2800" b="1" dirty="0">
                <a:solidFill>
                  <a:prstClr val="white"/>
                </a:solidFill>
                <a:latin typeface="Book Antiqua" pitchFamily="18" charset="0"/>
              </a:rPr>
              <a:t>Jean Baptiste et Zacharie son père</a:t>
            </a:r>
          </a:p>
        </p:txBody>
      </p:sp>
      <p:sp>
        <p:nvSpPr>
          <p:cNvPr id="4" name="ZoneTexte 3">
            <a:extLst>
              <a:ext uri="{FF2B5EF4-FFF2-40B4-BE49-F238E27FC236}">
                <a16:creationId xmlns:a16="http://schemas.microsoft.com/office/drawing/2014/main" id="{41C15C35-43D1-D481-E7D6-494888CA829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66C9D506-B1F0-B37A-87EB-0DADD6BB44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1132178"/>
      </p:ext>
    </p:extLst>
  </p:cSld>
  <p:clrMapOvr>
    <a:masterClrMapping/>
  </p:clrMapOvr>
</p:sld>
</file>

<file path=ppt/slides/slide13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حينئـذ داود يقول </a:t>
            </a:r>
            <a:endParaRPr lang="fr-FR" sz="3300" dirty="0">
              <a:solidFill>
                <a:prstClr val="white"/>
              </a:solidFill>
            </a:endParaRPr>
          </a:p>
          <a:p>
            <a:pPr algn="just" rtl="1"/>
            <a:r>
              <a:rPr lang="ar-EG" sz="3300" dirty="0">
                <a:solidFill>
                  <a:prstClr val="white"/>
                </a:solidFill>
              </a:rPr>
              <a:t>بسلطان فارحاً </a:t>
            </a:r>
            <a:endParaRPr lang="fr-FR" sz="3300" dirty="0">
              <a:solidFill>
                <a:prstClr val="white"/>
              </a:solidFill>
            </a:endParaRPr>
          </a:p>
          <a:p>
            <a:pPr algn="just" rtl="1"/>
            <a:r>
              <a:rPr lang="ar-EG" sz="3300" dirty="0">
                <a:solidFill>
                  <a:prstClr val="white"/>
                </a:solidFill>
              </a:rPr>
              <a:t>حينئذ يقدمون على </a:t>
            </a:r>
            <a:endParaRPr lang="fr-FR" sz="3300" dirty="0">
              <a:solidFill>
                <a:prstClr val="white"/>
              </a:solidFill>
            </a:endParaRPr>
          </a:p>
          <a:p>
            <a:pPr algn="just" rtl="1"/>
            <a:r>
              <a:rPr lang="ar-EG" sz="3300" dirty="0">
                <a:solidFill>
                  <a:prstClr val="white"/>
                </a:solidFill>
              </a:rPr>
              <a:t>مذبحك العجول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D=a=d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ourasi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ouersisi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nhanmaci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e`pswi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pekma`nerswousi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C‘est pourquoi David </a:t>
            </a:r>
          </a:p>
          <a:p>
            <a:pPr algn="ctr"/>
            <a:r>
              <a:rPr lang="fr-FR" sz="2800" b="1" dirty="0">
                <a:solidFill>
                  <a:prstClr val="white"/>
                </a:solidFill>
                <a:latin typeface="Book Antiqua" pitchFamily="18" charset="0"/>
              </a:rPr>
              <a:t>se réjouit avec autorité </a:t>
            </a:r>
          </a:p>
          <a:p>
            <a:pPr algn="ctr"/>
            <a:r>
              <a:rPr lang="fr-FR" sz="2800" b="1" dirty="0">
                <a:solidFill>
                  <a:prstClr val="white"/>
                </a:solidFill>
                <a:latin typeface="Book Antiqua" pitchFamily="18" charset="0"/>
              </a:rPr>
              <a:t>quand ils </a:t>
            </a:r>
            <a:r>
              <a:rPr lang="fr-FR" sz="2800" b="1" dirty="0" err="1">
                <a:solidFill>
                  <a:prstClr val="white"/>
                </a:solidFill>
                <a:latin typeface="Book Antiqua" pitchFamily="18" charset="0"/>
              </a:rPr>
              <a:t>presentent</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les veaux sur ton autel.</a:t>
            </a:r>
          </a:p>
        </p:txBody>
      </p:sp>
      <p:sp>
        <p:nvSpPr>
          <p:cNvPr id="4" name="ZoneTexte 3">
            <a:extLst>
              <a:ext uri="{FF2B5EF4-FFF2-40B4-BE49-F238E27FC236}">
                <a16:creationId xmlns:a16="http://schemas.microsoft.com/office/drawing/2014/main" id="{91358614-6475-D9C1-71B1-0C163C9DAAA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8C5E4298-3A2C-44A2-F4B0-3E3F71E07A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060287"/>
      </p:ext>
    </p:extLst>
  </p:cSld>
  <p:clrMapOvr>
    <a:masterClrMapping/>
  </p:clrMapOvr>
</p:sld>
</file>

<file path=ppt/slides/slide13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ابن اللـه </a:t>
            </a:r>
            <a:r>
              <a:rPr lang="ar-EG" sz="3300" dirty="0" err="1">
                <a:solidFill>
                  <a:prstClr val="white"/>
                </a:solidFill>
              </a:rPr>
              <a:t>عمـانوئيل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هو الذبيحة بالحقيقة </a:t>
            </a:r>
            <a:endParaRPr lang="fr-FR" sz="3300" dirty="0">
              <a:solidFill>
                <a:prstClr val="white"/>
              </a:solidFill>
            </a:endParaRPr>
          </a:p>
          <a:p>
            <a:pPr algn="just" rtl="1"/>
            <a:r>
              <a:rPr lang="ar-EG" sz="3300" dirty="0">
                <a:solidFill>
                  <a:prstClr val="white"/>
                </a:solidFill>
              </a:rPr>
              <a:t>والقربان والمـحرقـة </a:t>
            </a:r>
            <a:endParaRPr lang="fr-FR" sz="3300" dirty="0">
              <a:solidFill>
                <a:prstClr val="white"/>
              </a:solidFill>
            </a:endParaRPr>
          </a:p>
          <a:p>
            <a:pPr algn="just" rtl="1"/>
            <a:r>
              <a:rPr lang="ar-EG" sz="3300" dirty="0">
                <a:solidFill>
                  <a:prstClr val="white"/>
                </a:solidFill>
              </a:rPr>
              <a:t>موضوعاً في الهيكل.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¿U=c :=c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pisouswousi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ou`anavora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piervei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Fils de Dieu Emmanuel </a:t>
            </a:r>
          </a:p>
          <a:p>
            <a:pPr algn="ctr"/>
            <a:r>
              <a:rPr lang="fr-FR" sz="2800" b="1" dirty="0">
                <a:solidFill>
                  <a:prstClr val="white"/>
                </a:solidFill>
                <a:latin typeface="Book Antiqua" pitchFamily="18" charset="0"/>
              </a:rPr>
              <a:t>est le véritable sacrifice, </a:t>
            </a:r>
          </a:p>
          <a:p>
            <a:pPr algn="ctr"/>
            <a:r>
              <a:rPr lang="fr-FR" sz="2800" b="1" dirty="0">
                <a:solidFill>
                  <a:prstClr val="white"/>
                </a:solidFill>
                <a:latin typeface="Book Antiqua" pitchFamily="18" charset="0"/>
              </a:rPr>
              <a:t>l’offrande et l’oblation </a:t>
            </a:r>
          </a:p>
          <a:p>
            <a:pPr algn="ctr"/>
            <a:r>
              <a:rPr lang="fr-FR" sz="2800" b="1" dirty="0">
                <a:solidFill>
                  <a:prstClr val="white"/>
                </a:solidFill>
                <a:latin typeface="Book Antiqua" pitchFamily="18" charset="0"/>
              </a:rPr>
              <a:t>présents sur l’autel</a:t>
            </a:r>
          </a:p>
        </p:txBody>
      </p:sp>
      <p:sp>
        <p:nvSpPr>
          <p:cNvPr id="4" name="ZoneTexte 3">
            <a:extLst>
              <a:ext uri="{FF2B5EF4-FFF2-40B4-BE49-F238E27FC236}">
                <a16:creationId xmlns:a16="http://schemas.microsoft.com/office/drawing/2014/main" id="{2E327BEF-ED7B-CE18-526B-DCD31E505D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5B9B7680-B7C5-CFAE-60BF-76B0780FA2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2953266"/>
      </p:ext>
    </p:extLst>
  </p:cSld>
  <p:clrMapOvr>
    <a:masterClrMapping/>
  </p:clrMapOvr>
</p:sld>
</file>

<file path=ppt/slides/slide13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الذي رُفع </a:t>
            </a:r>
            <a:endParaRPr lang="fr-FR" sz="3300" dirty="0">
              <a:solidFill>
                <a:prstClr val="white"/>
              </a:solidFill>
            </a:endParaRPr>
          </a:p>
          <a:p>
            <a:pPr algn="just" rtl="1"/>
            <a:r>
              <a:rPr lang="ar-EG" sz="3300" dirty="0">
                <a:solidFill>
                  <a:prstClr val="white"/>
                </a:solidFill>
              </a:rPr>
              <a:t>علي خشبة الصليب </a:t>
            </a:r>
            <a:endParaRPr lang="fr-FR" sz="3300" dirty="0">
              <a:solidFill>
                <a:prstClr val="white"/>
              </a:solidFill>
            </a:endParaRPr>
          </a:p>
          <a:p>
            <a:pPr algn="just" rtl="1"/>
            <a:r>
              <a:rPr lang="ar-EG" sz="3300" dirty="0">
                <a:solidFill>
                  <a:prstClr val="white"/>
                </a:solidFill>
              </a:rPr>
              <a:t>بـإرادتـه وحده </a:t>
            </a:r>
            <a:endParaRPr lang="fr-FR" sz="3300" dirty="0">
              <a:solidFill>
                <a:prstClr val="white"/>
              </a:solidFill>
            </a:endParaRPr>
          </a:p>
          <a:p>
            <a:pPr algn="just" rtl="1"/>
            <a:r>
              <a:rPr lang="ar-EG" sz="3300" dirty="0">
                <a:solidFill>
                  <a:prstClr val="white"/>
                </a:solidFill>
              </a:rPr>
              <a:t>مـن أجل تطهيـر العالـم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Vy`etauenf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pise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pi`ctauroc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pefouws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ptoubo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endParaRPr lang="fr-FR" sz="2800" dirty="0">
              <a:solidFill>
                <a:prstClr val="white"/>
              </a:solidFill>
              <a:latin typeface="CS Avva Shenouda" pitchFamily="34" charset="0"/>
            </a:endParaRPr>
          </a:p>
        </p:txBody>
      </p:sp>
      <p:sp>
        <p:nvSpPr>
          <p:cNvPr id="7" name="Rectangle 6"/>
          <p:cNvSpPr/>
          <p:nvPr/>
        </p:nvSpPr>
        <p:spPr>
          <a:xfrm>
            <a:off x="395536" y="2787774"/>
            <a:ext cx="8424936" cy="1815882"/>
          </a:xfrm>
          <a:prstGeom prst="rect">
            <a:avLst/>
          </a:prstGeom>
        </p:spPr>
        <p:txBody>
          <a:bodyPr wrap="square">
            <a:spAutoFit/>
          </a:bodyPr>
          <a:lstStyle/>
          <a:p>
            <a:pPr algn="ctr"/>
            <a:r>
              <a:rPr lang="fr-FR" sz="2800" b="1" dirty="0">
                <a:solidFill>
                  <a:prstClr val="white"/>
                </a:solidFill>
                <a:latin typeface="Book Antiqua" pitchFamily="18" charset="0"/>
              </a:rPr>
              <a:t>Celui qui a été élevé </a:t>
            </a:r>
          </a:p>
          <a:p>
            <a:pPr algn="ctr"/>
            <a:r>
              <a:rPr lang="fr-FR" sz="2800" b="1" dirty="0">
                <a:solidFill>
                  <a:prstClr val="white"/>
                </a:solidFill>
                <a:latin typeface="Book Antiqua" pitchFamily="18" charset="0"/>
              </a:rPr>
              <a:t>sur le bois de la croix </a:t>
            </a:r>
          </a:p>
          <a:p>
            <a:pPr algn="ctr"/>
            <a:r>
              <a:rPr lang="fr-FR" sz="2800" b="1" dirty="0">
                <a:solidFill>
                  <a:prstClr val="white"/>
                </a:solidFill>
                <a:latin typeface="Book Antiqua" pitchFamily="18" charset="0"/>
              </a:rPr>
              <a:t>par sa seule volonté </a:t>
            </a:r>
          </a:p>
          <a:p>
            <a:pPr algn="ctr"/>
            <a:r>
              <a:rPr lang="fr-FR" sz="2800" b="1" dirty="0">
                <a:solidFill>
                  <a:prstClr val="white"/>
                </a:solidFill>
                <a:latin typeface="Book Antiqua" pitchFamily="18" charset="0"/>
              </a:rPr>
              <a:t>pour la purification du monde</a:t>
            </a:r>
          </a:p>
        </p:txBody>
      </p:sp>
      <p:sp>
        <p:nvSpPr>
          <p:cNvPr id="4" name="ZoneTexte 3">
            <a:extLst>
              <a:ext uri="{FF2B5EF4-FFF2-40B4-BE49-F238E27FC236}">
                <a16:creationId xmlns:a16="http://schemas.microsoft.com/office/drawing/2014/main" id="{912AF511-C2C6-30EB-3646-7D8FE53239C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7811C0C3-2EF8-9A8B-9422-A2D86F54D6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6229971"/>
      </p:ext>
    </p:extLst>
  </p:cSld>
  <p:clrMapOvr>
    <a:masterClrMapping/>
  </p:clrMapOvr>
</p:sld>
</file>

<file path=ppt/slides/slide13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قدوس أنت بالحقيقة </a:t>
            </a:r>
            <a:endParaRPr lang="fr-FR" sz="3300" dirty="0">
              <a:solidFill>
                <a:prstClr val="white"/>
              </a:solidFill>
            </a:endParaRPr>
          </a:p>
          <a:p>
            <a:pPr algn="just" rtl="1"/>
            <a:r>
              <a:rPr lang="ar-EG" sz="3300" dirty="0">
                <a:solidFill>
                  <a:prstClr val="white"/>
                </a:solidFill>
              </a:rPr>
              <a:t>يا من اكمل </a:t>
            </a:r>
            <a:r>
              <a:rPr lang="ar-EG" sz="3300" dirty="0" err="1">
                <a:solidFill>
                  <a:prstClr val="white"/>
                </a:solidFill>
              </a:rPr>
              <a:t>الأنسانية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وهو اللـه حقاً </a:t>
            </a:r>
            <a:endParaRPr lang="fr-FR" sz="3300" dirty="0">
              <a:solidFill>
                <a:prstClr val="white"/>
              </a:solidFill>
            </a:endParaRPr>
          </a:p>
          <a:p>
            <a:pPr algn="just" rtl="1"/>
            <a:r>
              <a:rPr lang="ar-EG" sz="3300" dirty="0">
                <a:solidFill>
                  <a:prstClr val="white"/>
                </a:solidFill>
              </a:rPr>
              <a:t>في كـمال لاهـوتـه العجيب.</a:t>
            </a:r>
            <a:endParaRPr lang="fr-FR" sz="3300" dirty="0">
              <a:solidFill>
                <a:prstClr val="white"/>
              </a:solidFill>
            </a:endParaRPr>
          </a:p>
        </p:txBody>
      </p:sp>
      <p:sp>
        <p:nvSpPr>
          <p:cNvPr id="6" name="Rectangle 5"/>
          <p:cNvSpPr/>
          <p:nvPr/>
        </p:nvSpPr>
        <p:spPr>
          <a:xfrm>
            <a:off x="395536" y="249492"/>
            <a:ext cx="4500500"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ntefme;nou</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a:t>
            </a:r>
          </a:p>
        </p:txBody>
      </p:sp>
      <p:sp>
        <p:nvSpPr>
          <p:cNvPr id="7" name="Rectangle 6"/>
          <p:cNvSpPr/>
          <p:nvPr/>
        </p:nvSpPr>
        <p:spPr>
          <a:xfrm>
            <a:off x="323528" y="2787774"/>
            <a:ext cx="8424936" cy="1815882"/>
          </a:xfrm>
          <a:prstGeom prst="rect">
            <a:avLst/>
          </a:prstGeom>
        </p:spPr>
        <p:txBody>
          <a:bodyPr wrap="square">
            <a:spAutoFit/>
          </a:bodyPr>
          <a:lstStyle/>
          <a:p>
            <a:pPr algn="ctr"/>
            <a:r>
              <a:rPr lang="fr-FR" sz="2800" b="1" dirty="0">
                <a:solidFill>
                  <a:prstClr val="white"/>
                </a:solidFill>
                <a:latin typeface="Book Antiqua" pitchFamily="18" charset="0"/>
              </a:rPr>
              <a:t>Saint es-Tu en vérité, </a:t>
            </a:r>
          </a:p>
          <a:p>
            <a:pPr algn="ctr"/>
            <a:r>
              <a:rPr lang="fr-FR" sz="2800" b="1" dirty="0">
                <a:solidFill>
                  <a:prstClr val="white"/>
                </a:solidFill>
                <a:latin typeface="Book Antiqua" pitchFamily="18" charset="0"/>
              </a:rPr>
              <a:t>ô toi qui as accompli l’humanité</a:t>
            </a:r>
          </a:p>
          <a:p>
            <a:pPr algn="ctr"/>
            <a:r>
              <a:rPr lang="fr-FR" sz="2800" b="1" dirty="0">
                <a:solidFill>
                  <a:prstClr val="white"/>
                </a:solidFill>
                <a:latin typeface="Book Antiqua" pitchFamily="18" charset="0"/>
              </a:rPr>
              <a:t>et Il est Dieu en vérité dans la </a:t>
            </a:r>
          </a:p>
          <a:p>
            <a:pPr algn="ctr"/>
            <a:r>
              <a:rPr lang="fr-FR" sz="2800" b="1" dirty="0">
                <a:solidFill>
                  <a:prstClr val="white"/>
                </a:solidFill>
                <a:latin typeface="Book Antiqua" pitchFamily="18" charset="0"/>
              </a:rPr>
              <a:t>perfection de sa merveilleuse divinité.</a:t>
            </a:r>
          </a:p>
        </p:txBody>
      </p:sp>
      <p:sp>
        <p:nvSpPr>
          <p:cNvPr id="4" name="ZoneTexte 3">
            <a:extLst>
              <a:ext uri="{FF2B5EF4-FFF2-40B4-BE49-F238E27FC236}">
                <a16:creationId xmlns:a16="http://schemas.microsoft.com/office/drawing/2014/main" id="{457BFC41-1865-32BC-EAF7-56A41DE8BF2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C005B746-5538-77F4-FFC7-2650D4E9E1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3257831"/>
      </p:ext>
    </p:extLst>
  </p:cSld>
  <p:clrMapOvr>
    <a:masterClrMapping/>
  </p:clrMapOvr>
</p:sld>
</file>

<file path=ppt/slides/slide13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كل أنفس شعبك </a:t>
            </a:r>
            <a:endParaRPr lang="fr-FR" sz="3300" dirty="0">
              <a:solidFill>
                <a:prstClr val="white"/>
              </a:solidFill>
            </a:endParaRPr>
          </a:p>
          <a:p>
            <a:pPr algn="just" rtl="1"/>
            <a:r>
              <a:rPr lang="ar-EG" sz="3300" dirty="0">
                <a:solidFill>
                  <a:prstClr val="white"/>
                </a:solidFill>
              </a:rPr>
              <a:t>أعطها راحة وبرودة </a:t>
            </a:r>
            <a:endParaRPr lang="fr-FR" sz="3300" dirty="0">
              <a:solidFill>
                <a:prstClr val="white"/>
              </a:solidFill>
            </a:endParaRPr>
          </a:p>
          <a:p>
            <a:pPr algn="just" rtl="1"/>
            <a:r>
              <a:rPr lang="ar-EG" sz="3300" dirty="0">
                <a:solidFill>
                  <a:prstClr val="white"/>
                </a:solidFill>
              </a:rPr>
              <a:t>في أحضان </a:t>
            </a:r>
            <a:r>
              <a:rPr lang="ar-EG" sz="3300" dirty="0" err="1">
                <a:solidFill>
                  <a:prstClr val="white"/>
                </a:solidFill>
              </a:rPr>
              <a:t>الآبء</a:t>
            </a:r>
            <a:r>
              <a:rPr lang="ar-EG" sz="3300" dirty="0">
                <a:solidFill>
                  <a:prstClr val="white"/>
                </a:solidFill>
              </a:rPr>
              <a:t> الأولين </a:t>
            </a:r>
            <a:endParaRPr lang="fr-FR" sz="3300" dirty="0">
              <a:solidFill>
                <a:prstClr val="white"/>
              </a:solidFill>
            </a:endParaRPr>
          </a:p>
          <a:p>
            <a:pPr algn="just" rtl="1"/>
            <a:r>
              <a:rPr lang="ar-EG" sz="3300" dirty="0">
                <a:solidFill>
                  <a:prstClr val="white"/>
                </a:solidFill>
              </a:rPr>
              <a:t>إبـراهيـم واسحق ويعقوب</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moi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nou`mton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ou`,bob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kenf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nni`proto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patroc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Toutes les âmes de ton peuple, </a:t>
            </a:r>
          </a:p>
          <a:p>
            <a:pPr algn="ctr"/>
            <a:r>
              <a:rPr lang="fr-FR" sz="2800" b="1" dirty="0">
                <a:solidFill>
                  <a:prstClr val="white"/>
                </a:solidFill>
                <a:latin typeface="Book Antiqua" pitchFamily="18" charset="0"/>
              </a:rPr>
              <a:t>donne leur apaisement et repos </a:t>
            </a:r>
          </a:p>
          <a:p>
            <a:pPr algn="ctr"/>
            <a:r>
              <a:rPr lang="fr-FR" sz="2800" b="1" dirty="0">
                <a:solidFill>
                  <a:prstClr val="white"/>
                </a:solidFill>
                <a:latin typeface="Book Antiqua" pitchFamily="18" charset="0"/>
              </a:rPr>
              <a:t>dans les bras des pères précurseurs Abraham, Isaac et Jacob</a:t>
            </a:r>
          </a:p>
        </p:txBody>
      </p:sp>
      <p:sp>
        <p:nvSpPr>
          <p:cNvPr id="4" name="ZoneTexte 3">
            <a:extLst>
              <a:ext uri="{FF2B5EF4-FFF2-40B4-BE49-F238E27FC236}">
                <a16:creationId xmlns:a16="http://schemas.microsoft.com/office/drawing/2014/main" id="{66EE416A-5D28-84A5-ED72-BDFEF473FC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C51C3511-C03A-1BEA-A6D0-610846BEA8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2184006"/>
      </p:ext>
    </p:extLst>
  </p:cSld>
  <p:clrMapOvr>
    <a:masterClrMapping/>
  </p:clrMapOvr>
</p:sld>
</file>

<file path=ppt/slides/slide13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أيـها </a:t>
            </a:r>
            <a:r>
              <a:rPr lang="ar-EG" sz="3300" dirty="0" err="1">
                <a:solidFill>
                  <a:prstClr val="white"/>
                </a:solidFill>
              </a:rPr>
              <a:t>الأسم</a:t>
            </a:r>
            <a:r>
              <a:rPr lang="ar-EG" sz="3300" dirty="0">
                <a:solidFill>
                  <a:prstClr val="white"/>
                </a:solidFill>
              </a:rPr>
              <a:t> المملوء مـجداً </a:t>
            </a:r>
            <a:endParaRPr lang="fr-FR" sz="3300" dirty="0">
              <a:solidFill>
                <a:prstClr val="white"/>
              </a:solidFill>
            </a:endParaRPr>
          </a:p>
          <a:p>
            <a:pPr algn="just" rtl="1"/>
            <a:r>
              <a:rPr lang="ar-EG" sz="3300" dirty="0">
                <a:solidFill>
                  <a:prstClr val="white"/>
                </a:solidFill>
              </a:rPr>
              <a:t>أيـها </a:t>
            </a:r>
            <a:r>
              <a:rPr lang="ar-EG" sz="3300" dirty="0" err="1">
                <a:solidFill>
                  <a:prstClr val="white"/>
                </a:solidFill>
              </a:rPr>
              <a:t>الأسم</a:t>
            </a:r>
            <a:r>
              <a:rPr lang="ar-EG" sz="3300" dirty="0">
                <a:solidFill>
                  <a:prstClr val="white"/>
                </a:solidFill>
              </a:rPr>
              <a:t> المملوء بركة </a:t>
            </a:r>
            <a:endParaRPr lang="fr-FR" sz="3300" dirty="0">
              <a:solidFill>
                <a:prstClr val="white"/>
              </a:solidFill>
            </a:endParaRPr>
          </a:p>
          <a:p>
            <a:pPr algn="just" rtl="1"/>
            <a:r>
              <a:rPr lang="ar-EG" sz="3300" dirty="0">
                <a:solidFill>
                  <a:prstClr val="white"/>
                </a:solidFill>
              </a:rPr>
              <a:t>نـجني من الشـرير </a:t>
            </a:r>
            <a:endParaRPr lang="fr-FR" sz="3300" dirty="0">
              <a:solidFill>
                <a:prstClr val="white"/>
              </a:solidFill>
            </a:endParaRPr>
          </a:p>
          <a:p>
            <a:pPr algn="just" rtl="1"/>
            <a:r>
              <a:rPr lang="ar-EG" sz="3300" dirty="0">
                <a:solidFill>
                  <a:prstClr val="white"/>
                </a:solidFill>
              </a:rPr>
              <a:t>ومن سلطان الموت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`W piran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`w piran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nahmet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ha </a:t>
            </a:r>
            <a:r>
              <a:rPr lang="fr-FR" sz="2800" dirty="0" err="1">
                <a:solidFill>
                  <a:prstClr val="white"/>
                </a:solidFill>
                <a:latin typeface="CS Avva Shenouda" pitchFamily="34" charset="0"/>
              </a:rPr>
              <a:t>pipethwou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persisi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nom plein de gloire, </a:t>
            </a:r>
          </a:p>
          <a:p>
            <a:pPr algn="ctr"/>
            <a:r>
              <a:rPr lang="fr-FR" sz="2800" b="1" dirty="0">
                <a:solidFill>
                  <a:prstClr val="white"/>
                </a:solidFill>
                <a:latin typeface="Book Antiqua" pitchFamily="18" charset="0"/>
              </a:rPr>
              <a:t>ô nom plein de bénédiction, </a:t>
            </a:r>
          </a:p>
          <a:p>
            <a:pPr algn="ctr"/>
            <a:r>
              <a:rPr lang="fr-FR" sz="2800" b="1" dirty="0">
                <a:solidFill>
                  <a:prstClr val="white"/>
                </a:solidFill>
                <a:latin typeface="Book Antiqua" pitchFamily="18" charset="0"/>
              </a:rPr>
              <a:t>délivre nous du mal et </a:t>
            </a:r>
          </a:p>
          <a:p>
            <a:pPr algn="ctr"/>
            <a:r>
              <a:rPr lang="fr-FR" sz="2800" b="1" dirty="0">
                <a:solidFill>
                  <a:prstClr val="white"/>
                </a:solidFill>
                <a:latin typeface="Book Antiqua" pitchFamily="18" charset="0"/>
              </a:rPr>
              <a:t>du pouvoir de la mort.</a:t>
            </a:r>
          </a:p>
        </p:txBody>
      </p:sp>
      <p:sp>
        <p:nvSpPr>
          <p:cNvPr id="4" name="ZoneTexte 3">
            <a:extLst>
              <a:ext uri="{FF2B5EF4-FFF2-40B4-BE49-F238E27FC236}">
                <a16:creationId xmlns:a16="http://schemas.microsoft.com/office/drawing/2014/main" id="{93CDD48D-2AE5-3F37-EB15-7321E77EE1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6E9C3B6B-4F2F-A0D6-BC33-BC89DFF93D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3677735"/>
      </p:ext>
    </p:extLst>
  </p:cSld>
  <p:clrMapOvr>
    <a:masterClrMapping/>
  </p:clrMapOvr>
</p:sld>
</file>

<file path=ppt/slides/slide13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30BE61E9-E0D2-A861-39F4-95092E45FB9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EF0420C-C565-0CEC-FAFC-D8BD4B9CFF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9126AA86-B11D-49C8-7E6E-DE4B350E6509}"/>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E376460F-C9F5-831A-BDCE-083682B48704}"/>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5D9F7AB9-8B34-033E-CACE-975926219EDA}"/>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0E4855F0-E60F-667F-6D24-3051F794D832}"/>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6703DFE6-416E-530A-B532-7408C172C62F}"/>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EEE5013D-86C8-BA49-1FB6-4134DDEDC63B}"/>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8C028704-FDB3-BDD8-020A-4DE42DF32011}"/>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F7FB44A0-26E9-E672-E6BB-E8208B7DCB7A}"/>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753E9BDE-E520-C94E-41E4-55B4FD9710CF}"/>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EF8803E2-319E-A621-E1A1-09C0864DD3B0}"/>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DD01987B-7231-32D5-55EB-36184220BAF5}"/>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57F4C310-D9C5-E888-DAB6-03E431B87FD1}"/>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9651D79D-9EF7-EA80-A8F8-E253D08D31B1}"/>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4085422643"/>
      </p:ext>
    </p:extLst>
  </p:cSld>
  <p:clrMapOvr>
    <a:masterClrMapping/>
  </p:clrMapOvr>
</p:sld>
</file>

<file path=ppt/slides/slide13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8680D1-A10E-F411-3A44-996DDC963A8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31B6E9E5-25D8-2EE0-764D-9E7A2FB6951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3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257FF87-B9E1-ADCC-44A2-FCFCA802E93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678ACD3-32A7-AA05-2072-42B55523A0A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3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601107"/>
            <a:ext cx="9144000" cy="3554819"/>
          </a:xfrm>
          <a:prstGeom prst="rect">
            <a:avLst/>
          </a:prstGeom>
        </p:spPr>
        <p:txBody>
          <a:bodyPr wrap="square">
            <a:spAutoFit/>
          </a:bodyPr>
          <a:lstStyle/>
          <a:p>
            <a:pPr algn="ctr"/>
            <a:r>
              <a:rPr lang="fr-FR" sz="3750" b="1" dirty="0">
                <a:solidFill>
                  <a:prstClr val="white"/>
                </a:solidFill>
                <a:latin typeface="Book Antiqua" pitchFamily="18" charset="0"/>
              </a:rPr>
              <a:t>Fête de la Circoncision</a:t>
            </a:r>
          </a:p>
          <a:p>
            <a:pPr algn="ctr"/>
            <a:r>
              <a:rPr lang="fr-FR" sz="3750" b="1" dirty="0">
                <a:solidFill>
                  <a:prstClr val="white"/>
                </a:solidFill>
                <a:latin typeface="Book Antiqua" pitchFamily="18" charset="0"/>
              </a:rPr>
              <a:t>Fête de l’entrée du Christ au Temple</a:t>
            </a:r>
          </a:p>
          <a:p>
            <a:pPr algn="ctr"/>
            <a:r>
              <a:rPr lang="ar-AE" sz="3750" b="1" dirty="0">
                <a:solidFill>
                  <a:prstClr val="white"/>
                </a:solidFill>
                <a:latin typeface="Book Antiqua" pitchFamily="18" charset="0"/>
              </a:rPr>
              <a:t>عيد ختان السيد </a:t>
            </a:r>
            <a:r>
              <a:rPr lang="ar-AE" sz="3750" b="1" dirty="0" err="1">
                <a:solidFill>
                  <a:prstClr val="white"/>
                </a:solidFill>
                <a:latin typeface="Book Antiqua" pitchFamily="18" charset="0"/>
              </a:rPr>
              <a:t>المسيحو</a:t>
            </a:r>
            <a:endParaRPr lang="fr-FR" sz="3750" b="1" dirty="0">
              <a:solidFill>
                <a:prstClr val="white"/>
              </a:solidFill>
              <a:latin typeface="Book Antiqua" pitchFamily="18" charset="0"/>
            </a:endParaRPr>
          </a:p>
          <a:p>
            <a:pPr algn="ctr"/>
            <a:r>
              <a:rPr lang="ar-AE" sz="3750" b="1" dirty="0">
                <a:solidFill>
                  <a:prstClr val="white"/>
                </a:solidFill>
                <a:latin typeface="Book Antiqua" pitchFamily="18" charset="0"/>
              </a:rPr>
              <a:t>عيد دخول السيد الهيكل</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6" name="ZoneTexte 5">
            <a:extLst>
              <a:ext uri="{FF2B5EF4-FFF2-40B4-BE49-F238E27FC236}">
                <a16:creationId xmlns:a16="http://schemas.microsoft.com/office/drawing/2014/main" id="{995E6373-A7F5-6F71-5F69-394E1EF3EB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8" name="ZoneTexte 7">
            <a:hlinkClick r:id="rId2" action="ppaction://hlinksldjump"/>
            <a:extLst>
              <a:ext uri="{FF2B5EF4-FFF2-40B4-BE49-F238E27FC236}">
                <a16:creationId xmlns:a16="http://schemas.microsoft.com/office/drawing/2014/main" id="{FE23BBBC-CC4A-7196-4A48-DE9F50EF08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9261757"/>
      </p:ext>
    </p:extLst>
  </p:cSld>
  <p:clrMapOvr>
    <a:masterClrMapping/>
  </p:clrMapOvr>
</p:sld>
</file>

<file path=ppt/slides/slide13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قدموا للرب، </a:t>
            </a:r>
            <a:endParaRPr lang="fr-FR" sz="3300" dirty="0">
              <a:solidFill>
                <a:prstClr val="white"/>
              </a:solidFill>
            </a:endParaRPr>
          </a:p>
          <a:p>
            <a:pPr algn="just" rtl="1"/>
            <a:r>
              <a:rPr lang="ar-EG" sz="3300" dirty="0">
                <a:solidFill>
                  <a:prstClr val="white"/>
                </a:solidFill>
              </a:rPr>
              <a:t>مجداً وكرامة، </a:t>
            </a:r>
            <a:endParaRPr lang="fr-FR" sz="3300" dirty="0">
              <a:solidFill>
                <a:prstClr val="white"/>
              </a:solidFill>
            </a:endParaRPr>
          </a:p>
          <a:p>
            <a:pPr algn="just" rtl="1"/>
            <a:r>
              <a:rPr lang="ar-EG" sz="3300" dirty="0">
                <a:solidFill>
                  <a:prstClr val="white"/>
                </a:solidFill>
              </a:rPr>
              <a:t>قدموا للرب، </a:t>
            </a:r>
            <a:endParaRPr lang="fr-FR" sz="3300" dirty="0">
              <a:solidFill>
                <a:prstClr val="white"/>
              </a:solidFill>
            </a:endParaRPr>
          </a:p>
          <a:p>
            <a:pPr algn="just" rtl="1"/>
            <a:r>
              <a:rPr lang="ar-EG" sz="3300" dirty="0">
                <a:solidFill>
                  <a:prstClr val="white"/>
                </a:solidFill>
              </a:rPr>
              <a:t>تسابيح الغلبة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Aniou`i `m`P¡ @ `nou`wou nem              outai`o @ `aniou`i `m`P¡ @ `nhanhumnoc `mpi`[ro.</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Offrez au Seigneur, </a:t>
            </a:r>
          </a:p>
          <a:p>
            <a:pPr algn="ctr"/>
            <a:r>
              <a:rPr lang="fr-FR" sz="2800" b="1" dirty="0">
                <a:solidFill>
                  <a:prstClr val="white"/>
                </a:solidFill>
                <a:latin typeface="Book Antiqua" pitchFamily="18" charset="0"/>
              </a:rPr>
              <a:t>gloire et honneur; </a:t>
            </a:r>
          </a:p>
          <a:p>
            <a:pPr algn="ctr"/>
            <a:r>
              <a:rPr lang="fr-FR" sz="2800" b="1" dirty="0">
                <a:solidFill>
                  <a:prstClr val="white"/>
                </a:solidFill>
                <a:latin typeface="Book Antiqua" pitchFamily="18" charset="0"/>
              </a:rPr>
              <a:t>offrez au Seigneur </a:t>
            </a:r>
          </a:p>
          <a:p>
            <a:pPr algn="ctr"/>
            <a:r>
              <a:rPr lang="fr-FR" sz="2800" b="1" dirty="0">
                <a:solidFill>
                  <a:prstClr val="white"/>
                </a:solidFill>
                <a:latin typeface="Book Antiqua" pitchFamily="18" charset="0"/>
              </a:rPr>
              <a:t>des chants de victoire. </a:t>
            </a:r>
          </a:p>
        </p:txBody>
      </p:sp>
      <p:sp>
        <p:nvSpPr>
          <p:cNvPr id="4" name="ZoneTexte 3">
            <a:extLst>
              <a:ext uri="{FF2B5EF4-FFF2-40B4-BE49-F238E27FC236}">
                <a16:creationId xmlns:a16="http://schemas.microsoft.com/office/drawing/2014/main" id="{6FBDD25B-60C3-8A76-5E52-65CD11B25C7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AC8D77B5-DBFD-7258-1DDB-002965414D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5213607"/>
      </p:ext>
    </p:extLst>
  </p:cSld>
  <p:clrMapOvr>
    <a:masterClrMapping/>
  </p:clrMapOvr>
</p:sld>
</file>

<file path=ppt/slides/slide13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ارسلوا له إلي فوق دائماً، </a:t>
            </a:r>
            <a:endParaRPr lang="fr-FR" sz="3300" dirty="0">
              <a:solidFill>
                <a:prstClr val="white"/>
              </a:solidFill>
            </a:endParaRPr>
          </a:p>
          <a:p>
            <a:pPr algn="just" rtl="1"/>
            <a:r>
              <a:rPr lang="ar-EG" sz="3300" dirty="0">
                <a:solidFill>
                  <a:prstClr val="white"/>
                </a:solidFill>
              </a:rPr>
              <a:t>حملاناً غير ساكتة، </a:t>
            </a:r>
            <a:endParaRPr lang="fr-FR" sz="3300" dirty="0">
              <a:solidFill>
                <a:prstClr val="white"/>
              </a:solidFill>
            </a:endParaRPr>
          </a:p>
          <a:p>
            <a:pPr algn="just" rtl="1"/>
            <a:r>
              <a:rPr lang="ar-EG" sz="3300" dirty="0">
                <a:solidFill>
                  <a:prstClr val="white"/>
                </a:solidFill>
              </a:rPr>
              <a:t>وأناشيد جديدة، </a:t>
            </a:r>
            <a:endParaRPr lang="fr-FR" sz="3300" dirty="0">
              <a:solidFill>
                <a:prstClr val="white"/>
              </a:solidFill>
            </a:endParaRPr>
          </a:p>
          <a:p>
            <a:pPr algn="just" rtl="1"/>
            <a:r>
              <a:rPr lang="ar-EG" sz="3300" dirty="0">
                <a:solidFill>
                  <a:prstClr val="white"/>
                </a:solidFill>
              </a:rPr>
              <a:t>وذبائح دموية.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Bwrp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nhanhiyb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nat,arof</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hanjwm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veri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han;uci`a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nat`cnof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Faites-lui monter </a:t>
            </a:r>
          </a:p>
          <a:p>
            <a:pPr algn="ctr"/>
            <a:r>
              <a:rPr lang="fr-FR" sz="2800" b="1" dirty="0">
                <a:solidFill>
                  <a:prstClr val="white"/>
                </a:solidFill>
                <a:latin typeface="Book Antiqua" pitchFamily="18" charset="0"/>
              </a:rPr>
              <a:t>toujours des agneaux, </a:t>
            </a:r>
          </a:p>
          <a:p>
            <a:pPr algn="ctr"/>
            <a:r>
              <a:rPr lang="fr-FR" sz="2800" b="1" dirty="0">
                <a:solidFill>
                  <a:prstClr val="white"/>
                </a:solidFill>
                <a:latin typeface="Book Antiqua" pitchFamily="18" charset="0"/>
              </a:rPr>
              <a:t>des nouveaux cantiques  </a:t>
            </a:r>
          </a:p>
          <a:p>
            <a:pPr algn="ctr"/>
            <a:r>
              <a:rPr lang="fr-FR" sz="2800" b="1" dirty="0">
                <a:solidFill>
                  <a:prstClr val="white"/>
                </a:solidFill>
                <a:latin typeface="Book Antiqua" pitchFamily="18" charset="0"/>
              </a:rPr>
              <a:t>et des sacrifices immolés.</a:t>
            </a:r>
          </a:p>
        </p:txBody>
      </p:sp>
      <p:sp>
        <p:nvSpPr>
          <p:cNvPr id="4" name="ZoneTexte 3">
            <a:extLst>
              <a:ext uri="{FF2B5EF4-FFF2-40B4-BE49-F238E27FC236}">
                <a16:creationId xmlns:a16="http://schemas.microsoft.com/office/drawing/2014/main" id="{78A7F6D2-084F-F0F8-C5DA-4643A2E3A27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1001F734-75BF-FA7A-4511-40773F0694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5174056"/>
      </p:ext>
    </p:extLst>
  </p:cSld>
  <p:clrMapOvr>
    <a:masterClrMapping/>
  </p:clrMapOvr>
</p:sld>
</file>

<file path=ppt/slides/slide13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لأنه خلقنا، </a:t>
            </a:r>
            <a:endParaRPr lang="fr-FR" sz="3300" dirty="0">
              <a:solidFill>
                <a:prstClr val="white"/>
              </a:solidFill>
            </a:endParaRPr>
          </a:p>
          <a:p>
            <a:pPr algn="just" rtl="1"/>
            <a:r>
              <a:rPr lang="ar-EG" sz="3300" dirty="0">
                <a:solidFill>
                  <a:prstClr val="white"/>
                </a:solidFill>
              </a:rPr>
              <a:t>وإذ نحن لن نكن، </a:t>
            </a:r>
            <a:endParaRPr lang="fr-FR" sz="3300" dirty="0">
              <a:solidFill>
                <a:prstClr val="white"/>
              </a:solidFill>
            </a:endParaRPr>
          </a:p>
          <a:p>
            <a:pPr algn="just" rtl="1"/>
            <a:r>
              <a:rPr lang="ar-EG" sz="3300" dirty="0">
                <a:solidFill>
                  <a:prstClr val="white"/>
                </a:solidFill>
              </a:rPr>
              <a:t>وطهرنا وعلمنا، </a:t>
            </a:r>
            <a:endParaRPr lang="fr-FR" sz="3300" dirty="0">
              <a:solidFill>
                <a:prstClr val="white"/>
              </a:solidFill>
            </a:endParaRPr>
          </a:p>
          <a:p>
            <a:pPr algn="just" rtl="1"/>
            <a:r>
              <a:rPr lang="ar-EG" sz="3300" dirty="0">
                <a:solidFill>
                  <a:prstClr val="white"/>
                </a:solidFill>
              </a:rPr>
              <a:t>طرق السماء.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af;amion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an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aftoubon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af`tcabon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enimwit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endParaRPr lang="fr-FR" sz="2800" dirty="0">
              <a:solidFill>
                <a:prstClr val="white"/>
              </a:solidFill>
              <a:latin typeface="CS Avva Shenouda" pitchFamily="34" charset="0"/>
            </a:endParaRP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prstClr val="white"/>
                </a:solidFill>
                <a:latin typeface="Book Antiqua" pitchFamily="18" charset="0"/>
              </a:rPr>
              <a:t>Car Il nous a créés, </a:t>
            </a:r>
          </a:p>
          <a:p>
            <a:pPr algn="ctr"/>
            <a:r>
              <a:rPr lang="fr-FR" sz="2800" b="1" dirty="0">
                <a:solidFill>
                  <a:prstClr val="white"/>
                </a:solidFill>
                <a:latin typeface="Book Antiqua" pitchFamily="18" charset="0"/>
              </a:rPr>
              <a:t>quand nous n’étions pas, </a:t>
            </a:r>
          </a:p>
          <a:p>
            <a:pPr algn="ctr"/>
            <a:r>
              <a:rPr lang="fr-FR" sz="2800" b="1" dirty="0">
                <a:solidFill>
                  <a:prstClr val="white"/>
                </a:solidFill>
                <a:latin typeface="Book Antiqua" pitchFamily="18" charset="0"/>
              </a:rPr>
              <a:t>et Il nous a purifies, </a:t>
            </a:r>
          </a:p>
          <a:p>
            <a:pPr algn="ctr"/>
            <a:r>
              <a:rPr lang="fr-FR" sz="2800" b="1" dirty="0">
                <a:solidFill>
                  <a:prstClr val="white"/>
                </a:solidFill>
                <a:latin typeface="Book Antiqua" pitchFamily="18" charset="0"/>
              </a:rPr>
              <a:t>nous a enseigné les chemins du Ciel.</a:t>
            </a:r>
          </a:p>
        </p:txBody>
      </p:sp>
      <p:sp>
        <p:nvSpPr>
          <p:cNvPr id="4" name="ZoneTexte 3">
            <a:extLst>
              <a:ext uri="{FF2B5EF4-FFF2-40B4-BE49-F238E27FC236}">
                <a16:creationId xmlns:a16="http://schemas.microsoft.com/office/drawing/2014/main" id="{5CD9BDC3-62EF-8753-06C2-D9C16C0962B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F5D6EAB7-0264-B36B-BEA1-EAEB45B16C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7775342"/>
      </p:ext>
    </p:extLst>
  </p:cSld>
  <p:clrMapOvr>
    <a:masterClrMapping/>
  </p:clrMapOvr>
</p:sld>
</file>

<file path=ppt/slides/slide13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يقول داود، </a:t>
            </a:r>
            <a:endParaRPr lang="fr-FR" sz="3300" dirty="0">
              <a:solidFill>
                <a:prstClr val="white"/>
              </a:solidFill>
            </a:endParaRPr>
          </a:p>
          <a:p>
            <a:pPr algn="just" rtl="1"/>
            <a:r>
              <a:rPr lang="ar-EG" sz="3300" dirty="0">
                <a:solidFill>
                  <a:prstClr val="white"/>
                </a:solidFill>
              </a:rPr>
              <a:t>في كل حين بالحقيقة، </a:t>
            </a:r>
            <a:endParaRPr lang="fr-FR" sz="3300" dirty="0">
              <a:solidFill>
                <a:prstClr val="white"/>
              </a:solidFill>
            </a:endParaRPr>
          </a:p>
          <a:p>
            <a:pPr algn="just" rtl="1"/>
            <a:r>
              <a:rPr lang="ar-EG" sz="3300" dirty="0">
                <a:solidFill>
                  <a:prstClr val="white"/>
                </a:solidFill>
              </a:rPr>
              <a:t>طوبي لجميع الساكنين، </a:t>
            </a:r>
            <a:endParaRPr lang="fr-FR" sz="3300" dirty="0">
              <a:solidFill>
                <a:prstClr val="white"/>
              </a:solidFill>
            </a:endParaRPr>
          </a:p>
          <a:p>
            <a:pPr algn="just" rtl="1"/>
            <a:r>
              <a:rPr lang="ar-EG" sz="3300" dirty="0">
                <a:solidFill>
                  <a:prstClr val="white"/>
                </a:solidFill>
              </a:rPr>
              <a:t>في بيتك.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wouniatou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pekyi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dit en </a:t>
            </a:r>
          </a:p>
          <a:p>
            <a:pPr algn="ctr"/>
            <a:r>
              <a:rPr lang="fr-FR" sz="2800" b="1" dirty="0">
                <a:solidFill>
                  <a:prstClr val="white"/>
                </a:solidFill>
                <a:latin typeface="Book Antiqua" pitchFamily="18" charset="0"/>
              </a:rPr>
              <a:t>tout temps en vérité, </a:t>
            </a:r>
          </a:p>
          <a:p>
            <a:pPr algn="ctr"/>
            <a:r>
              <a:rPr lang="fr-FR" sz="2800" b="1" dirty="0">
                <a:solidFill>
                  <a:prstClr val="white"/>
                </a:solidFill>
                <a:latin typeface="Book Antiqua" pitchFamily="18" charset="0"/>
              </a:rPr>
              <a:t>Heureux tous les habitants </a:t>
            </a:r>
          </a:p>
          <a:p>
            <a:pPr algn="ctr"/>
            <a:r>
              <a:rPr lang="fr-FR" sz="2800" b="1" dirty="0">
                <a:solidFill>
                  <a:prstClr val="white"/>
                </a:solidFill>
                <a:latin typeface="Book Antiqua" pitchFamily="18" charset="0"/>
              </a:rPr>
              <a:t>dans Ta demeure.</a:t>
            </a:r>
          </a:p>
        </p:txBody>
      </p:sp>
      <p:sp>
        <p:nvSpPr>
          <p:cNvPr id="4" name="ZoneTexte 3">
            <a:extLst>
              <a:ext uri="{FF2B5EF4-FFF2-40B4-BE49-F238E27FC236}">
                <a16:creationId xmlns:a16="http://schemas.microsoft.com/office/drawing/2014/main" id="{090C8A33-8878-9009-532E-6DA464E8197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E996ADE6-EE0A-D25A-61CE-9ABC28D9FA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452092"/>
      </p:ext>
    </p:extLst>
  </p:cSld>
  <p:clrMapOvr>
    <a:masterClrMapping/>
  </p:clrMapOvr>
</p:sld>
</file>

<file path=ppt/slides/slide14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أدخل إلي، </a:t>
            </a:r>
            <a:endParaRPr lang="fr-FR" sz="3300" dirty="0">
              <a:solidFill>
                <a:prstClr val="white"/>
              </a:solidFill>
            </a:endParaRPr>
          </a:p>
          <a:p>
            <a:pPr algn="just" rtl="1"/>
            <a:r>
              <a:rPr lang="ar-EG" sz="3300" dirty="0">
                <a:solidFill>
                  <a:prstClr val="white"/>
                </a:solidFill>
              </a:rPr>
              <a:t>مذبح الله، </a:t>
            </a:r>
            <a:endParaRPr lang="fr-FR" sz="3300" dirty="0">
              <a:solidFill>
                <a:prstClr val="white"/>
              </a:solidFill>
            </a:endParaRPr>
          </a:p>
          <a:p>
            <a:pPr algn="just" rtl="1"/>
            <a:r>
              <a:rPr lang="ar-EG" sz="3300" dirty="0">
                <a:solidFill>
                  <a:prstClr val="white"/>
                </a:solidFill>
              </a:rPr>
              <a:t>دائماً، </a:t>
            </a:r>
            <a:endParaRPr lang="fr-FR" sz="3300" dirty="0">
              <a:solidFill>
                <a:prstClr val="white"/>
              </a:solidFill>
            </a:endParaRPr>
          </a:p>
          <a:p>
            <a:pPr algn="just" rtl="1"/>
            <a:r>
              <a:rPr lang="ar-EG" sz="3300" dirty="0">
                <a:solidFill>
                  <a:prstClr val="white"/>
                </a:solidFill>
              </a:rPr>
              <a:t>وأذبح الذبائح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E`i`e`i `eqoun @ sa pima`nerswousi @ `nte `V] qen oumoun @ ei`eswt `nhanswousi.</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J’entrerais à </a:t>
            </a:r>
          </a:p>
          <a:p>
            <a:pPr algn="ctr"/>
            <a:r>
              <a:rPr lang="fr-FR" sz="2800" b="1" dirty="0">
                <a:solidFill>
                  <a:prstClr val="white"/>
                </a:solidFill>
                <a:latin typeface="Book Antiqua" pitchFamily="18" charset="0"/>
              </a:rPr>
              <a:t>l’autel de Dieu </a:t>
            </a:r>
          </a:p>
          <a:p>
            <a:pPr algn="ctr"/>
            <a:r>
              <a:rPr lang="fr-FR" sz="2800" b="1" dirty="0">
                <a:solidFill>
                  <a:prstClr val="white"/>
                </a:solidFill>
                <a:latin typeface="Book Antiqua" pitchFamily="18" charset="0"/>
              </a:rPr>
              <a:t>toujours et </a:t>
            </a:r>
          </a:p>
          <a:p>
            <a:pPr algn="ctr"/>
            <a:r>
              <a:rPr lang="fr-FR" sz="2800" b="1" dirty="0">
                <a:solidFill>
                  <a:prstClr val="white"/>
                </a:solidFill>
                <a:latin typeface="Book Antiqua" pitchFamily="18" charset="0"/>
              </a:rPr>
              <a:t>j’offrirais des sacrifices</a:t>
            </a:r>
          </a:p>
        </p:txBody>
      </p:sp>
      <p:sp>
        <p:nvSpPr>
          <p:cNvPr id="4" name="ZoneTexte 3">
            <a:extLst>
              <a:ext uri="{FF2B5EF4-FFF2-40B4-BE49-F238E27FC236}">
                <a16:creationId xmlns:a16="http://schemas.microsoft.com/office/drawing/2014/main" id="{0B3AAF22-0258-BE3B-BE33-6523A605486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65296A8A-392C-A1FE-9BAA-D6586DC024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4231309"/>
      </p:ext>
    </p:extLst>
  </p:cSld>
  <p:clrMapOvr>
    <a:masterClrMapping/>
  </p:clrMapOvr>
</p:sld>
</file>

<file path=ppt/slides/slide14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فعجباً بالحقيقة، </a:t>
            </a:r>
            <a:endParaRPr lang="fr-FR" sz="3300" dirty="0">
              <a:solidFill>
                <a:prstClr val="white"/>
              </a:solidFill>
            </a:endParaRPr>
          </a:p>
          <a:p>
            <a:pPr algn="just" rtl="1"/>
            <a:r>
              <a:rPr lang="ar-EG" sz="3300" dirty="0">
                <a:solidFill>
                  <a:prstClr val="white"/>
                </a:solidFill>
              </a:rPr>
              <a:t>أن المسيح محب البشر، </a:t>
            </a:r>
            <a:endParaRPr lang="fr-FR" sz="3300" dirty="0">
              <a:solidFill>
                <a:prstClr val="white"/>
              </a:solidFill>
            </a:endParaRPr>
          </a:p>
          <a:p>
            <a:pPr algn="just" rtl="1"/>
            <a:r>
              <a:rPr lang="ar-EG" sz="3300" dirty="0">
                <a:solidFill>
                  <a:prstClr val="white"/>
                </a:solidFill>
              </a:rPr>
              <a:t>قبل الختان، </a:t>
            </a:r>
            <a:endParaRPr lang="fr-FR" sz="3300" dirty="0">
              <a:solidFill>
                <a:prstClr val="white"/>
              </a:solidFill>
            </a:endParaRPr>
          </a:p>
          <a:p>
            <a:pPr algn="just" rtl="1"/>
            <a:r>
              <a:rPr lang="ar-EG" sz="3300" dirty="0">
                <a:solidFill>
                  <a:prstClr val="white"/>
                </a:solidFill>
              </a:rPr>
              <a:t>مثل البشر.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aP</a:t>
            </a:r>
            <a:r>
              <a:rPr lang="fr-FR" sz="2800" dirty="0">
                <a:solidFill>
                  <a:prstClr val="white"/>
                </a:solidFill>
                <a:latin typeface="CS Avva Shenouda" pitchFamily="34" charset="0"/>
              </a:rPr>
              <a:t>=,=c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mpicebi</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nnirwmi</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C’est vraiment une merveille </a:t>
            </a:r>
          </a:p>
          <a:p>
            <a:pPr algn="ctr"/>
            <a:r>
              <a:rPr lang="fr-FR" sz="2800" b="1" dirty="0">
                <a:solidFill>
                  <a:prstClr val="white"/>
                </a:solidFill>
                <a:latin typeface="Book Antiqua" pitchFamily="18" charset="0"/>
              </a:rPr>
              <a:t>que le Christ ami du genre humain</a:t>
            </a:r>
          </a:p>
          <a:p>
            <a:pPr algn="ctr"/>
            <a:r>
              <a:rPr lang="fr-FR" sz="2800" b="1" dirty="0">
                <a:solidFill>
                  <a:prstClr val="white"/>
                </a:solidFill>
                <a:latin typeface="Book Antiqua" pitchFamily="18" charset="0"/>
              </a:rPr>
              <a:t>ait reçu la circoncision </a:t>
            </a:r>
          </a:p>
          <a:p>
            <a:pPr algn="ctr"/>
            <a:r>
              <a:rPr lang="fr-FR" sz="2800" b="1" dirty="0">
                <a:solidFill>
                  <a:prstClr val="white"/>
                </a:solidFill>
                <a:latin typeface="Book Antiqua" pitchFamily="18" charset="0"/>
              </a:rPr>
              <a:t>comme les humains</a:t>
            </a:r>
          </a:p>
        </p:txBody>
      </p:sp>
      <p:sp>
        <p:nvSpPr>
          <p:cNvPr id="4" name="ZoneTexte 3">
            <a:extLst>
              <a:ext uri="{FF2B5EF4-FFF2-40B4-BE49-F238E27FC236}">
                <a16:creationId xmlns:a16="http://schemas.microsoft.com/office/drawing/2014/main" id="{6E0F8C35-A9D1-4C9B-1699-1FBA35D7F2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1C29E86B-5A6C-5865-9206-F9FC9A889F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856578"/>
      </p:ext>
    </p:extLst>
  </p:cSld>
  <p:clrMapOvr>
    <a:masterClrMapping/>
  </p:clrMapOvr>
</p:sld>
</file>

<file path=ppt/slides/slide14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لأن لوقا، </a:t>
            </a:r>
            <a:endParaRPr lang="fr-FR" sz="3300" dirty="0">
              <a:solidFill>
                <a:prstClr val="white"/>
              </a:solidFill>
            </a:endParaRPr>
          </a:p>
          <a:p>
            <a:pPr algn="just" rtl="1"/>
            <a:r>
              <a:rPr lang="ar-EG" sz="3300" dirty="0">
                <a:solidFill>
                  <a:prstClr val="white"/>
                </a:solidFill>
              </a:rPr>
              <a:t>تكلم بهذا، </a:t>
            </a:r>
            <a:endParaRPr lang="fr-FR" sz="3300" dirty="0">
              <a:solidFill>
                <a:prstClr val="white"/>
              </a:solidFill>
            </a:endParaRPr>
          </a:p>
          <a:p>
            <a:pPr algn="just" rtl="1"/>
            <a:r>
              <a:rPr lang="ar-EG" sz="3300" dirty="0">
                <a:solidFill>
                  <a:prstClr val="white"/>
                </a:solidFill>
              </a:rPr>
              <a:t>من أجل ماسيّا، </a:t>
            </a:r>
            <a:endParaRPr lang="fr-FR" sz="3300" dirty="0">
              <a:solidFill>
                <a:prstClr val="white"/>
              </a:solidFill>
            </a:endParaRPr>
          </a:p>
          <a:p>
            <a:pPr algn="just" rtl="1"/>
            <a:r>
              <a:rPr lang="ar-EG" sz="3300" dirty="0">
                <a:solidFill>
                  <a:prstClr val="white"/>
                </a:solidFill>
              </a:rPr>
              <a:t>وكتب</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Loukac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af`cqai</a:t>
            </a:r>
            <a:r>
              <a:rPr lang="fr-FR" sz="2800" dirty="0">
                <a:solidFill>
                  <a:prstClr val="white"/>
                </a:solidFill>
                <a:latin typeface="CS Avva Shenouda" pitchFamily="34" charset="0"/>
              </a:rPr>
              <a:t>.</a:t>
            </a:r>
          </a:p>
        </p:txBody>
      </p:sp>
      <p:sp>
        <p:nvSpPr>
          <p:cNvPr id="7" name="Rectangle 6"/>
          <p:cNvSpPr/>
          <p:nvPr/>
        </p:nvSpPr>
        <p:spPr>
          <a:xfrm>
            <a:off x="1493658" y="2969389"/>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Luc a raconté </a:t>
            </a:r>
          </a:p>
          <a:p>
            <a:pPr algn="ctr"/>
            <a:r>
              <a:rPr lang="fr-FR" sz="2800" b="1" dirty="0">
                <a:solidFill>
                  <a:prstClr val="white"/>
                </a:solidFill>
                <a:latin typeface="Book Antiqua" pitchFamily="18" charset="0"/>
              </a:rPr>
              <a:t>à bien dit propos </a:t>
            </a:r>
          </a:p>
          <a:p>
            <a:pPr algn="ctr"/>
            <a:r>
              <a:rPr lang="fr-FR" sz="2800" b="1" dirty="0">
                <a:solidFill>
                  <a:prstClr val="white"/>
                </a:solidFill>
                <a:latin typeface="Book Antiqua" pitchFamily="18" charset="0"/>
              </a:rPr>
              <a:t>à propos du Messie </a:t>
            </a:r>
          </a:p>
          <a:p>
            <a:pPr algn="ctr"/>
            <a:r>
              <a:rPr lang="fr-FR" sz="2800" b="1" dirty="0">
                <a:solidFill>
                  <a:prstClr val="white"/>
                </a:solidFill>
                <a:latin typeface="Book Antiqua" pitchFamily="18" charset="0"/>
              </a:rPr>
              <a:t>et il a écrit :</a:t>
            </a:r>
          </a:p>
        </p:txBody>
      </p:sp>
      <p:sp>
        <p:nvSpPr>
          <p:cNvPr id="4" name="ZoneTexte 3">
            <a:extLst>
              <a:ext uri="{FF2B5EF4-FFF2-40B4-BE49-F238E27FC236}">
                <a16:creationId xmlns:a16="http://schemas.microsoft.com/office/drawing/2014/main" id="{C0600F17-D2E0-350B-9E13-404C27402DF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CF5C0B6C-A621-88E9-0E53-0FF745DCF0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6327467"/>
      </p:ext>
    </p:extLst>
  </p:cSld>
  <p:clrMapOvr>
    <a:masterClrMapping/>
  </p:clrMapOvr>
</p:sld>
</file>

<file path=ppt/slides/slide14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ولما كمل </a:t>
            </a:r>
            <a:r>
              <a:rPr lang="ar-EG" sz="3300" dirty="0" err="1">
                <a:solidFill>
                  <a:prstClr val="white"/>
                </a:solidFill>
              </a:rPr>
              <a:t>الإسبوع</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دُعي </a:t>
            </a:r>
            <a:r>
              <a:rPr lang="ar-EG" sz="3300" dirty="0" err="1">
                <a:solidFill>
                  <a:prstClr val="white"/>
                </a:solidFill>
              </a:rPr>
              <a:t>إسمه</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a:t>
            </a:r>
            <a:endParaRPr lang="fr-FR" sz="3300" dirty="0">
              <a:solidFill>
                <a:prstClr val="white"/>
              </a:solidFill>
            </a:endParaRPr>
          </a:p>
          <a:p>
            <a:pPr algn="just" rtl="1"/>
            <a:r>
              <a:rPr lang="ar-EG" sz="3300" dirty="0">
                <a:solidFill>
                  <a:prstClr val="white"/>
                </a:solidFill>
              </a:rPr>
              <a:t>كقول الملاك.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ebdwmac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etackyn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je I=y=c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pefran</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mpiaggeloc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la fin </a:t>
            </a:r>
          </a:p>
          <a:p>
            <a:pPr algn="ctr"/>
            <a:r>
              <a:rPr lang="fr-FR" sz="2800" b="1" dirty="0">
                <a:solidFill>
                  <a:prstClr val="white"/>
                </a:solidFill>
                <a:latin typeface="Book Antiqua" pitchFamily="18" charset="0"/>
              </a:rPr>
              <a:t>de la semaine, </a:t>
            </a:r>
          </a:p>
          <a:p>
            <a:pPr algn="ctr"/>
            <a:r>
              <a:rPr lang="fr-FR" sz="2800" b="1" dirty="0">
                <a:solidFill>
                  <a:prstClr val="white"/>
                </a:solidFill>
                <a:latin typeface="Book Antiqua" pitchFamily="18" charset="0"/>
              </a:rPr>
              <a:t>on l’appela Jésus </a:t>
            </a:r>
          </a:p>
          <a:p>
            <a:pPr algn="ctr"/>
            <a:r>
              <a:rPr lang="fr-FR" sz="2800" b="1" dirty="0">
                <a:solidFill>
                  <a:prstClr val="white"/>
                </a:solidFill>
                <a:latin typeface="Book Antiqua" pitchFamily="18" charset="0"/>
              </a:rPr>
              <a:t>selon la parole de l’ange. </a:t>
            </a:r>
          </a:p>
        </p:txBody>
      </p:sp>
      <p:sp>
        <p:nvSpPr>
          <p:cNvPr id="4" name="ZoneTexte 3">
            <a:extLst>
              <a:ext uri="{FF2B5EF4-FFF2-40B4-BE49-F238E27FC236}">
                <a16:creationId xmlns:a16="http://schemas.microsoft.com/office/drawing/2014/main" id="{B1AC7ACF-5537-A92D-5712-830DFD0B815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2181DF42-70DC-44C8-700B-FC66ED3ECFF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39789569"/>
      </p:ext>
    </p:extLst>
  </p:cSld>
  <p:clrMapOvr>
    <a:masterClrMapping/>
  </p:clrMapOvr>
</p:sld>
</file>

<file path=ppt/slides/slide14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يوسف </a:t>
            </a:r>
            <a:r>
              <a:rPr lang="ar-EG" sz="3300" dirty="0" err="1">
                <a:solidFill>
                  <a:prstClr val="white"/>
                </a:solidFill>
              </a:rPr>
              <a:t>وسالومي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ومريم أمه، </a:t>
            </a:r>
            <a:endParaRPr lang="fr-FR" sz="3300" dirty="0">
              <a:solidFill>
                <a:prstClr val="white"/>
              </a:solidFill>
            </a:endParaRPr>
          </a:p>
          <a:p>
            <a:pPr algn="just" rtl="1"/>
            <a:r>
              <a:rPr lang="ar-EG" sz="3300" dirty="0">
                <a:solidFill>
                  <a:prstClr val="white"/>
                </a:solidFill>
              </a:rPr>
              <a:t>لما أكملوا، </a:t>
            </a:r>
            <a:endParaRPr lang="fr-FR" sz="3300" dirty="0">
              <a:solidFill>
                <a:prstClr val="white"/>
              </a:solidFill>
            </a:endParaRPr>
          </a:p>
          <a:p>
            <a:pPr algn="just" rtl="1"/>
            <a:r>
              <a:rPr lang="ar-EG" sz="3300" dirty="0">
                <a:solidFill>
                  <a:prstClr val="white"/>
                </a:solidFill>
              </a:rPr>
              <a:t>تلك الأربعين يوماً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Iwcyf nem Calwmy @ nem Mari`a tefmau @ `etaujwk</a:t>
            </a:r>
            <a:br>
              <a:rPr lang="pt-BR" sz="2800" dirty="0">
                <a:solidFill>
                  <a:prstClr val="white"/>
                </a:solidFill>
                <a:latin typeface="CS Avva Shenouda" pitchFamily="34" charset="0"/>
              </a:rPr>
            </a:br>
            <a:r>
              <a:rPr lang="pt-BR" sz="2800" dirty="0">
                <a:solidFill>
                  <a:prstClr val="white"/>
                </a:solidFill>
                <a:latin typeface="CS Avva Shenouda" pitchFamily="34" charset="0"/>
              </a:rPr>
              <a:t>`mpi=m @ `n`ehoou `ete `mmau</a:t>
            </a:r>
            <a:endParaRPr lang="fr-FR" sz="2800" dirty="0">
              <a:solidFill>
                <a:prstClr val="white"/>
              </a:solidFill>
              <a:latin typeface="CS Avva Shenouda" pitchFamily="34" charset="0"/>
            </a:endParaRPr>
          </a:p>
        </p:txBody>
      </p:sp>
      <p:sp>
        <p:nvSpPr>
          <p:cNvPr id="7" name="Rectangle 6"/>
          <p:cNvSpPr/>
          <p:nvPr/>
        </p:nvSpPr>
        <p:spPr>
          <a:xfrm>
            <a:off x="2141730" y="2715766"/>
            <a:ext cx="4860540" cy="1815882"/>
          </a:xfrm>
          <a:prstGeom prst="rect">
            <a:avLst/>
          </a:prstGeom>
        </p:spPr>
        <p:txBody>
          <a:bodyPr wrap="square">
            <a:spAutoFit/>
          </a:bodyPr>
          <a:lstStyle/>
          <a:p>
            <a:pPr algn="ctr"/>
            <a:r>
              <a:rPr lang="fr-FR" sz="2800" b="1" dirty="0">
                <a:solidFill>
                  <a:prstClr val="white"/>
                </a:solidFill>
                <a:latin typeface="Book Antiqua" pitchFamily="18" charset="0"/>
              </a:rPr>
              <a:t>Joseph et Salomé, </a:t>
            </a:r>
          </a:p>
          <a:p>
            <a:pPr algn="ctr"/>
            <a:r>
              <a:rPr lang="fr-FR" sz="2800" b="1" dirty="0">
                <a:solidFill>
                  <a:prstClr val="white"/>
                </a:solidFill>
                <a:latin typeface="Book Antiqua" pitchFamily="18" charset="0"/>
              </a:rPr>
              <a:t>et Marie sa mère, </a:t>
            </a:r>
          </a:p>
          <a:p>
            <a:pPr algn="ctr"/>
            <a:r>
              <a:rPr lang="fr-FR" sz="2800" b="1" dirty="0">
                <a:solidFill>
                  <a:prstClr val="white"/>
                </a:solidFill>
                <a:latin typeface="Book Antiqua" pitchFamily="18" charset="0"/>
              </a:rPr>
              <a:t>quand s’achevèrent </a:t>
            </a:r>
          </a:p>
          <a:p>
            <a:pPr algn="ctr"/>
            <a:r>
              <a:rPr lang="fr-FR" sz="2800" b="1" dirty="0">
                <a:solidFill>
                  <a:prstClr val="white"/>
                </a:solidFill>
                <a:latin typeface="Book Antiqua" pitchFamily="18" charset="0"/>
              </a:rPr>
              <a:t>ces quarante jours.</a:t>
            </a:r>
          </a:p>
        </p:txBody>
      </p:sp>
      <p:sp>
        <p:nvSpPr>
          <p:cNvPr id="4" name="ZoneTexte 3">
            <a:extLst>
              <a:ext uri="{FF2B5EF4-FFF2-40B4-BE49-F238E27FC236}">
                <a16:creationId xmlns:a16="http://schemas.microsoft.com/office/drawing/2014/main" id="{68516FEE-9627-B85B-AD3F-620BF906EDB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8B979A15-0EF8-928D-DF10-6F0EF3A01D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8089395"/>
      </p:ext>
    </p:extLst>
  </p:cSld>
  <p:clrMapOvr>
    <a:masterClrMapping/>
  </p:clrMapOvr>
</p:sld>
</file>

<file path=ppt/slides/slide14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ذهبوا، </a:t>
            </a:r>
            <a:endParaRPr lang="fr-FR" sz="3300" dirty="0">
              <a:solidFill>
                <a:prstClr val="white"/>
              </a:solidFill>
            </a:endParaRPr>
          </a:p>
          <a:p>
            <a:pPr algn="just" rtl="1"/>
            <a:r>
              <a:rPr lang="ar-EG" sz="3300" dirty="0">
                <a:solidFill>
                  <a:prstClr val="white"/>
                </a:solidFill>
              </a:rPr>
              <a:t>إلي بيت الصلاة، </a:t>
            </a:r>
            <a:endParaRPr lang="fr-FR" sz="3300" dirty="0">
              <a:solidFill>
                <a:prstClr val="white"/>
              </a:solidFill>
            </a:endParaRPr>
          </a:p>
          <a:p>
            <a:pPr algn="just" rtl="1"/>
            <a:r>
              <a:rPr lang="ar-EG" sz="3300" dirty="0">
                <a:solidFill>
                  <a:prstClr val="white"/>
                </a:solidFill>
              </a:rPr>
              <a:t>ليقدموا عنهما، </a:t>
            </a:r>
            <a:endParaRPr lang="fr-FR" sz="3300" dirty="0">
              <a:solidFill>
                <a:prstClr val="white"/>
              </a:solidFill>
            </a:endParaRPr>
          </a:p>
          <a:p>
            <a:pPr algn="just" rtl="1"/>
            <a:r>
              <a:rPr lang="ar-EG" sz="3300" dirty="0">
                <a:solidFill>
                  <a:prstClr val="white"/>
                </a:solidFill>
              </a:rPr>
              <a:t>تقدمات مختارة.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ausenwou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proceu,y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nhancwtp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neu,y</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Ils partirent aussi </a:t>
            </a:r>
          </a:p>
          <a:p>
            <a:pPr algn="ctr"/>
            <a:r>
              <a:rPr lang="fr-FR" sz="2800" b="1" dirty="0">
                <a:solidFill>
                  <a:prstClr val="white"/>
                </a:solidFill>
                <a:latin typeface="Book Antiqua" pitchFamily="18" charset="0"/>
              </a:rPr>
              <a:t>à la maison de </a:t>
            </a:r>
          </a:p>
          <a:p>
            <a:pPr algn="ctr"/>
            <a:r>
              <a:rPr lang="fr-FR" sz="2800" b="1" dirty="0">
                <a:solidFill>
                  <a:prstClr val="white"/>
                </a:solidFill>
                <a:latin typeface="Book Antiqua" pitchFamily="18" charset="0"/>
              </a:rPr>
              <a:t>prière pour offrir</a:t>
            </a:r>
          </a:p>
          <a:p>
            <a:pPr algn="ctr"/>
            <a:r>
              <a:rPr lang="fr-FR" sz="2800" b="1" dirty="0">
                <a:solidFill>
                  <a:prstClr val="white"/>
                </a:solidFill>
                <a:latin typeface="Book Antiqua" pitchFamily="18" charset="0"/>
              </a:rPr>
              <a:t>des sacrifices choisis</a:t>
            </a:r>
          </a:p>
        </p:txBody>
      </p:sp>
      <p:sp>
        <p:nvSpPr>
          <p:cNvPr id="4" name="ZoneTexte 3">
            <a:extLst>
              <a:ext uri="{FF2B5EF4-FFF2-40B4-BE49-F238E27FC236}">
                <a16:creationId xmlns:a16="http://schemas.microsoft.com/office/drawing/2014/main" id="{6087295A-9399-0762-16C8-D5A36A7A061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8C22CBBF-5B1D-21A3-3E2C-3E22D71314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8376125"/>
      </p:ext>
    </p:extLst>
  </p:cSld>
  <p:clrMapOvr>
    <a:masterClrMapping/>
  </p:clrMapOvr>
</p:sld>
</file>

<file path=ppt/slides/slide14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وجدوا، </a:t>
            </a:r>
            <a:endParaRPr lang="fr-FR" sz="3300" dirty="0">
              <a:solidFill>
                <a:prstClr val="white"/>
              </a:solidFill>
            </a:endParaRPr>
          </a:p>
          <a:p>
            <a:pPr algn="just" rtl="1"/>
            <a:r>
              <a:rPr lang="ar-EG" sz="3300" dirty="0">
                <a:solidFill>
                  <a:prstClr val="white"/>
                </a:solidFill>
              </a:rPr>
              <a:t>سمعان الكاهن، </a:t>
            </a:r>
            <a:endParaRPr lang="fr-FR" sz="3300" dirty="0">
              <a:solidFill>
                <a:prstClr val="white"/>
              </a:solidFill>
            </a:endParaRPr>
          </a:p>
          <a:p>
            <a:pPr algn="just" rtl="1"/>
            <a:r>
              <a:rPr lang="ar-EG" sz="3300" dirty="0">
                <a:solidFill>
                  <a:prstClr val="white"/>
                </a:solidFill>
              </a:rPr>
              <a:t>واقفاً يخدم، </a:t>
            </a:r>
            <a:endParaRPr lang="fr-FR" sz="3300" dirty="0">
              <a:solidFill>
                <a:prstClr val="white"/>
              </a:solidFill>
            </a:endParaRPr>
          </a:p>
          <a:p>
            <a:pPr algn="just" rtl="1"/>
            <a:r>
              <a:rPr lang="ar-EG" sz="3300" dirty="0">
                <a:solidFill>
                  <a:prstClr val="white"/>
                </a:solidFill>
              </a:rPr>
              <a:t>في </a:t>
            </a:r>
            <a:r>
              <a:rPr lang="ar-EG" sz="3300" dirty="0" err="1">
                <a:solidFill>
                  <a:prstClr val="white"/>
                </a:solidFill>
              </a:rPr>
              <a:t>كهنوته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aujimi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nCimwn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efsemsi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tefmetouyb</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Ils ont aussi trouvé </a:t>
            </a:r>
          </a:p>
          <a:p>
            <a:pPr algn="ctr"/>
            <a:r>
              <a:rPr lang="fr-FR" sz="2800" b="1" dirty="0">
                <a:solidFill>
                  <a:prstClr val="white"/>
                </a:solidFill>
                <a:latin typeface="Book Antiqua" pitchFamily="18" charset="0"/>
              </a:rPr>
              <a:t>Simon le prêtre, </a:t>
            </a:r>
          </a:p>
          <a:p>
            <a:pPr algn="ctr"/>
            <a:r>
              <a:rPr lang="fr-FR" sz="2800" b="1" dirty="0">
                <a:solidFill>
                  <a:prstClr val="white"/>
                </a:solidFill>
                <a:latin typeface="Book Antiqua" pitchFamily="18" charset="0"/>
              </a:rPr>
              <a:t>debout et servant </a:t>
            </a:r>
          </a:p>
          <a:p>
            <a:pPr algn="ctr"/>
            <a:r>
              <a:rPr lang="fr-FR" sz="2800" b="1" dirty="0">
                <a:solidFill>
                  <a:prstClr val="white"/>
                </a:solidFill>
                <a:latin typeface="Book Antiqua" pitchFamily="18" charset="0"/>
              </a:rPr>
              <a:t>par son sacerdoce</a:t>
            </a:r>
          </a:p>
        </p:txBody>
      </p:sp>
      <p:sp>
        <p:nvSpPr>
          <p:cNvPr id="4" name="ZoneTexte 3">
            <a:extLst>
              <a:ext uri="{FF2B5EF4-FFF2-40B4-BE49-F238E27FC236}">
                <a16:creationId xmlns:a16="http://schemas.microsoft.com/office/drawing/2014/main" id="{C045DD92-C0DB-5560-28FC-45F194C141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AA1A52ED-477B-FC97-43E7-FFEBAC40DD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7353479"/>
      </p:ext>
    </p:extLst>
  </p:cSld>
  <p:clrMapOvr>
    <a:masterClrMapping/>
  </p:clrMapOvr>
</p:sld>
</file>

<file path=ppt/slides/slide14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فلم يتهاون، </a:t>
            </a:r>
            <a:endParaRPr lang="fr-FR" sz="3300" dirty="0">
              <a:solidFill>
                <a:prstClr val="white"/>
              </a:solidFill>
            </a:endParaRPr>
          </a:p>
          <a:p>
            <a:pPr algn="just" rtl="1"/>
            <a:r>
              <a:rPr lang="ar-EG" sz="3300" dirty="0">
                <a:solidFill>
                  <a:prstClr val="white"/>
                </a:solidFill>
              </a:rPr>
              <a:t>بل بادر، </a:t>
            </a:r>
            <a:endParaRPr lang="fr-FR" sz="3300" dirty="0">
              <a:solidFill>
                <a:prstClr val="white"/>
              </a:solidFill>
            </a:endParaRPr>
          </a:p>
          <a:p>
            <a:pPr algn="just" rtl="1"/>
            <a:r>
              <a:rPr lang="ar-EG" sz="3300" dirty="0">
                <a:solidFill>
                  <a:prstClr val="white"/>
                </a:solidFill>
              </a:rPr>
              <a:t>وحمله بسرعة، </a:t>
            </a:r>
            <a:endParaRPr lang="fr-FR" sz="3300" dirty="0">
              <a:solidFill>
                <a:prstClr val="white"/>
              </a:solidFill>
            </a:endParaRPr>
          </a:p>
          <a:p>
            <a:pPr algn="just" rtl="1"/>
            <a:r>
              <a:rPr lang="ar-EG" sz="3300" dirty="0">
                <a:solidFill>
                  <a:prstClr val="white"/>
                </a:solidFill>
              </a:rPr>
              <a:t>علي ذراعيه.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da-DK" sz="2800" dirty="0">
                <a:solidFill>
                  <a:prstClr val="white"/>
                </a:solidFill>
                <a:latin typeface="CS Avva Shenouda" pitchFamily="34" charset="0"/>
              </a:rPr>
              <a:t>Mpefer`amelyc @ alla af] `mpefouoi @ afolf qen ouiyc @ `ejen nef`jvoi.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n’a pas hésité, </a:t>
            </a:r>
          </a:p>
          <a:p>
            <a:pPr algn="ctr"/>
            <a:r>
              <a:rPr lang="fr-FR" sz="2800" b="1" dirty="0">
                <a:solidFill>
                  <a:prstClr val="white"/>
                </a:solidFill>
                <a:latin typeface="Book Antiqua" pitchFamily="18" charset="0"/>
              </a:rPr>
              <a:t>mais a osé, </a:t>
            </a:r>
          </a:p>
          <a:p>
            <a:pPr algn="ctr"/>
            <a:r>
              <a:rPr lang="fr-FR" sz="2800" b="1" dirty="0">
                <a:solidFill>
                  <a:prstClr val="white"/>
                </a:solidFill>
                <a:latin typeface="Book Antiqua" pitchFamily="18" charset="0"/>
              </a:rPr>
              <a:t>et le porta </a:t>
            </a:r>
          </a:p>
          <a:p>
            <a:pPr algn="ctr"/>
            <a:r>
              <a:rPr lang="fr-FR" sz="2800" b="1" dirty="0">
                <a:solidFill>
                  <a:prstClr val="white"/>
                </a:solidFill>
                <a:latin typeface="Book Antiqua" pitchFamily="18" charset="0"/>
              </a:rPr>
              <a:t>rapidement dans ses bras.</a:t>
            </a:r>
          </a:p>
        </p:txBody>
      </p:sp>
      <p:sp>
        <p:nvSpPr>
          <p:cNvPr id="4" name="ZoneTexte 3">
            <a:extLst>
              <a:ext uri="{FF2B5EF4-FFF2-40B4-BE49-F238E27FC236}">
                <a16:creationId xmlns:a16="http://schemas.microsoft.com/office/drawing/2014/main" id="{E96F0AE8-66D5-5021-1015-63F9213B465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91445D36-2832-9151-EEA3-C1C844F876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7381118"/>
      </p:ext>
    </p:extLst>
  </p:cSld>
  <p:clrMapOvr>
    <a:masterClrMapping/>
  </p:clrMapOvr>
</p:sld>
</file>

<file path=ppt/slides/slide14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وكان يقول الآن، </a:t>
            </a:r>
            <a:endParaRPr lang="fr-FR" sz="3300" dirty="0">
              <a:solidFill>
                <a:prstClr val="white"/>
              </a:solidFill>
            </a:endParaRPr>
          </a:p>
          <a:p>
            <a:pPr algn="just" rtl="1"/>
            <a:r>
              <a:rPr lang="ar-EG" sz="3300" dirty="0">
                <a:solidFill>
                  <a:prstClr val="white"/>
                </a:solidFill>
              </a:rPr>
              <a:t>يا سيدي </a:t>
            </a:r>
            <a:r>
              <a:rPr lang="ar-EG" sz="3300" dirty="0" err="1">
                <a:solidFill>
                  <a:prstClr val="white"/>
                </a:solidFill>
              </a:rPr>
              <a:t>إطلق</a:t>
            </a:r>
            <a:r>
              <a:rPr lang="ar-EG" sz="3300" dirty="0">
                <a:solidFill>
                  <a:prstClr val="white"/>
                </a:solidFill>
              </a:rPr>
              <a:t> عبدك، </a:t>
            </a:r>
            <a:endParaRPr lang="fr-FR" sz="3300" dirty="0">
              <a:solidFill>
                <a:prstClr val="white"/>
              </a:solidFill>
            </a:endParaRPr>
          </a:p>
          <a:p>
            <a:pPr algn="just" rtl="1"/>
            <a:r>
              <a:rPr lang="ar-EG" sz="3300" dirty="0">
                <a:solidFill>
                  <a:prstClr val="white"/>
                </a:solidFill>
              </a:rPr>
              <a:t>لأنك حفظتني، </a:t>
            </a:r>
            <a:endParaRPr lang="fr-FR" sz="3300" dirty="0">
              <a:solidFill>
                <a:prstClr val="white"/>
              </a:solidFill>
            </a:endParaRPr>
          </a:p>
          <a:p>
            <a:pPr algn="just" rtl="1"/>
            <a:r>
              <a:rPr lang="ar-EG" sz="3300" dirty="0">
                <a:solidFill>
                  <a:prstClr val="white"/>
                </a:solidFill>
              </a:rPr>
              <a:t>لكي أراك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Naf </a:t>
            </a:r>
            <a:r>
              <a:rPr lang="fr-FR" sz="2800" dirty="0" err="1">
                <a:solidFill>
                  <a:prstClr val="white"/>
                </a:solidFill>
                <a:latin typeface="CS Avva Shenouda" pitchFamily="34" charset="0"/>
              </a:rPr>
              <a:t>joc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etakrwic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e;ryinau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il disait: Maintenant Maître, </a:t>
            </a:r>
          </a:p>
          <a:p>
            <a:pPr algn="ctr"/>
            <a:r>
              <a:rPr lang="fr-FR" sz="2800" b="1" dirty="0">
                <a:solidFill>
                  <a:prstClr val="white"/>
                </a:solidFill>
                <a:latin typeface="Book Antiqua" pitchFamily="18" charset="0"/>
              </a:rPr>
              <a:t>tu peux laisser ton serviteur </a:t>
            </a:r>
          </a:p>
          <a:p>
            <a:pPr algn="ctr"/>
            <a:r>
              <a:rPr lang="fr-FR" sz="2800" b="1" dirty="0">
                <a:solidFill>
                  <a:prstClr val="white"/>
                </a:solidFill>
                <a:latin typeface="Book Antiqua" pitchFamily="18" charset="0"/>
              </a:rPr>
              <a:t>car tu m’as préservé </a:t>
            </a:r>
          </a:p>
          <a:p>
            <a:pPr algn="ctr"/>
            <a:r>
              <a:rPr lang="fr-FR" sz="2800" b="1" dirty="0">
                <a:solidFill>
                  <a:prstClr val="white"/>
                </a:solidFill>
                <a:latin typeface="Book Antiqua" pitchFamily="18" charset="0"/>
              </a:rPr>
              <a:t>jusqu’à ce que je T’aie vu.</a:t>
            </a:r>
          </a:p>
        </p:txBody>
      </p:sp>
      <p:sp>
        <p:nvSpPr>
          <p:cNvPr id="4" name="ZoneTexte 3">
            <a:extLst>
              <a:ext uri="{FF2B5EF4-FFF2-40B4-BE49-F238E27FC236}">
                <a16:creationId xmlns:a16="http://schemas.microsoft.com/office/drawing/2014/main" id="{FEB23D17-9744-F67B-648F-C40A0A6A3F3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53183D13-F295-CA21-DFCC-58F62DA781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4369517"/>
      </p:ext>
    </p:extLst>
  </p:cSld>
  <p:clrMapOvr>
    <a:masterClrMapping/>
  </p:clrMapOvr>
</p:sld>
</file>

<file path=ppt/slides/slide14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وبغتة، </a:t>
            </a:r>
            <a:endParaRPr lang="fr-FR" sz="3300" dirty="0">
              <a:solidFill>
                <a:prstClr val="white"/>
              </a:solidFill>
            </a:endParaRPr>
          </a:p>
          <a:p>
            <a:pPr algn="just" rtl="1"/>
            <a:r>
              <a:rPr lang="ar-EG" sz="3300" dirty="0">
                <a:solidFill>
                  <a:prstClr val="white"/>
                </a:solidFill>
              </a:rPr>
              <a:t>جاءت حنة </a:t>
            </a:r>
            <a:r>
              <a:rPr lang="ar-EG" sz="3300" dirty="0" err="1">
                <a:solidFill>
                  <a:prstClr val="white"/>
                </a:solidFill>
              </a:rPr>
              <a:t>النبية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المرأة العفيفة، </a:t>
            </a:r>
            <a:endParaRPr lang="fr-FR" sz="3300" dirty="0">
              <a:solidFill>
                <a:prstClr val="white"/>
              </a:solidFill>
            </a:endParaRPr>
          </a:p>
          <a:p>
            <a:pPr algn="just" rtl="1"/>
            <a:r>
              <a:rPr lang="ar-EG" sz="3300" dirty="0">
                <a:solidFill>
                  <a:prstClr val="white"/>
                </a:solidFill>
              </a:rPr>
              <a:t>واعترفت.</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Anna ]`</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cemne</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chimi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acer`omologityc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soudain, </a:t>
            </a:r>
          </a:p>
          <a:p>
            <a:pPr algn="ctr"/>
            <a:r>
              <a:rPr lang="fr-FR" sz="2800" b="1" dirty="0">
                <a:solidFill>
                  <a:prstClr val="white"/>
                </a:solidFill>
                <a:latin typeface="Book Antiqua" pitchFamily="18" charset="0"/>
              </a:rPr>
              <a:t>Anne la prophétesse, </a:t>
            </a:r>
          </a:p>
          <a:p>
            <a:pPr algn="ctr"/>
            <a:r>
              <a:rPr lang="fr-FR" sz="2800" b="1" dirty="0">
                <a:solidFill>
                  <a:prstClr val="white"/>
                </a:solidFill>
                <a:latin typeface="Book Antiqua" pitchFamily="18" charset="0"/>
              </a:rPr>
              <a:t>la pure femme </a:t>
            </a:r>
          </a:p>
          <a:p>
            <a:pPr algn="ctr"/>
            <a:r>
              <a:rPr lang="fr-FR" sz="2800" b="1" dirty="0">
                <a:solidFill>
                  <a:prstClr val="white"/>
                </a:solidFill>
                <a:latin typeface="Book Antiqua" pitchFamily="18" charset="0"/>
              </a:rPr>
              <a:t>vint et confessa.</a:t>
            </a:r>
          </a:p>
        </p:txBody>
      </p:sp>
      <p:sp>
        <p:nvSpPr>
          <p:cNvPr id="4" name="ZoneTexte 3">
            <a:extLst>
              <a:ext uri="{FF2B5EF4-FFF2-40B4-BE49-F238E27FC236}">
                <a16:creationId xmlns:a16="http://schemas.microsoft.com/office/drawing/2014/main" id="{12D3F7BE-6BAB-E4E4-32AA-259AE509514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9D84727E-2EB4-27C6-E22D-CFFBCFE609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9975342"/>
      </p:ext>
    </p:extLst>
  </p:cSld>
  <p:clrMapOvr>
    <a:masterClrMapping/>
  </p:clrMapOvr>
</p:sld>
</file>

<file path=ppt/slides/slide14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وكانت تتكلم من أجله، </a:t>
            </a:r>
            <a:endParaRPr lang="fr-FR" sz="3300" dirty="0">
              <a:solidFill>
                <a:prstClr val="white"/>
              </a:solidFill>
            </a:endParaRPr>
          </a:p>
          <a:p>
            <a:pPr algn="just" rtl="1"/>
            <a:r>
              <a:rPr lang="ar-EG" sz="3300" dirty="0">
                <a:solidFill>
                  <a:prstClr val="white"/>
                </a:solidFill>
              </a:rPr>
              <a:t>أمام الجميع، </a:t>
            </a:r>
            <a:endParaRPr lang="fr-FR" sz="3300" dirty="0">
              <a:solidFill>
                <a:prstClr val="white"/>
              </a:solidFill>
            </a:endParaRPr>
          </a:p>
          <a:p>
            <a:pPr algn="just" rtl="1"/>
            <a:r>
              <a:rPr lang="ar-EG" sz="3300" dirty="0">
                <a:solidFill>
                  <a:prstClr val="white"/>
                </a:solidFill>
              </a:rPr>
              <a:t>واذ كان كل الشعب، </a:t>
            </a:r>
            <a:endParaRPr lang="fr-FR" sz="3300" dirty="0">
              <a:solidFill>
                <a:prstClr val="white"/>
              </a:solidFill>
            </a:endParaRPr>
          </a:p>
          <a:p>
            <a:pPr algn="just" rtl="1"/>
            <a:r>
              <a:rPr lang="ar-EG" sz="3300" dirty="0" err="1">
                <a:solidFill>
                  <a:prstClr val="white"/>
                </a:solidFill>
              </a:rPr>
              <a:t>ينتظرة</a:t>
            </a:r>
            <a:r>
              <a:rPr lang="ar-EG" sz="3300" dirty="0">
                <a:solidFill>
                  <a:prstClr val="white"/>
                </a:solidFill>
              </a:rPr>
              <a:t> كل حين.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naujoust</a:t>
            </a:r>
            <a:r>
              <a:rPr lang="fr-FR" sz="2800" dirty="0">
                <a:solidFill>
                  <a:prstClr val="white"/>
                </a:solidFill>
                <a:latin typeface="CS Avva Shenouda" pitchFamily="34" charset="0"/>
              </a:rPr>
              <a:t> </a:t>
            </a: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Elle parlait de Lui </a:t>
            </a:r>
          </a:p>
          <a:p>
            <a:pPr algn="ctr"/>
            <a:r>
              <a:rPr lang="fr-FR" sz="2800" b="1" dirty="0">
                <a:solidFill>
                  <a:prstClr val="white"/>
                </a:solidFill>
                <a:latin typeface="Book Antiqua" pitchFamily="18" charset="0"/>
              </a:rPr>
              <a:t>devant tout le monde, </a:t>
            </a:r>
          </a:p>
          <a:p>
            <a:pPr algn="ctr"/>
            <a:r>
              <a:rPr lang="fr-FR" sz="2800" b="1" dirty="0">
                <a:solidFill>
                  <a:prstClr val="white"/>
                </a:solidFill>
                <a:latin typeface="Book Antiqua" pitchFamily="18" charset="0"/>
              </a:rPr>
              <a:t>et tout le peuple </a:t>
            </a:r>
          </a:p>
          <a:p>
            <a:pPr algn="ctr"/>
            <a:r>
              <a:rPr lang="fr-FR" sz="2800" b="1" dirty="0">
                <a:solidFill>
                  <a:prstClr val="white"/>
                </a:solidFill>
                <a:latin typeface="Book Antiqua" pitchFamily="18" charset="0"/>
              </a:rPr>
              <a:t>l’attendait en tout temps.</a:t>
            </a:r>
          </a:p>
        </p:txBody>
      </p:sp>
      <p:sp>
        <p:nvSpPr>
          <p:cNvPr id="4" name="ZoneTexte 3">
            <a:extLst>
              <a:ext uri="{FF2B5EF4-FFF2-40B4-BE49-F238E27FC236}">
                <a16:creationId xmlns:a16="http://schemas.microsoft.com/office/drawing/2014/main" id="{2B950CBC-788D-29FB-EE45-834A13AAF03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917C58F2-D45B-8832-A6B9-A32B29D8D2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4332365"/>
      </p:ext>
    </p:extLst>
  </p:cSld>
  <p:clrMapOvr>
    <a:masterClrMapping/>
  </p:clrMapOvr>
</p:sld>
</file>

<file path=ppt/slides/slide14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سيدنا محب البشر، </a:t>
            </a:r>
            <a:endParaRPr lang="fr-FR" sz="3300" dirty="0">
              <a:solidFill>
                <a:prstClr val="white"/>
              </a:solidFill>
            </a:endParaRPr>
          </a:p>
          <a:p>
            <a:pPr algn="just" rtl="1"/>
            <a:r>
              <a:rPr lang="ar-EG" sz="3300" dirty="0">
                <a:solidFill>
                  <a:prstClr val="white"/>
                </a:solidFill>
              </a:rPr>
              <a:t>ملكنا المسيح، </a:t>
            </a:r>
            <a:endParaRPr lang="fr-FR" sz="3300" dirty="0">
              <a:solidFill>
                <a:prstClr val="white"/>
              </a:solidFill>
            </a:endParaRPr>
          </a:p>
          <a:p>
            <a:pPr algn="just" rtl="1"/>
            <a:r>
              <a:rPr lang="ar-EG" sz="3300" dirty="0">
                <a:solidFill>
                  <a:prstClr val="white"/>
                </a:solidFill>
              </a:rPr>
              <a:t>قبل الختان، </a:t>
            </a:r>
            <a:endParaRPr lang="fr-FR" sz="3300" dirty="0">
              <a:solidFill>
                <a:prstClr val="white"/>
              </a:solidFill>
            </a:endParaRPr>
          </a:p>
          <a:p>
            <a:pPr algn="just" rtl="1"/>
            <a:r>
              <a:rPr lang="ar-EG" sz="3300" dirty="0">
                <a:solidFill>
                  <a:prstClr val="white"/>
                </a:solidFill>
              </a:rPr>
              <a:t>ليكمل الناموس.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penouro</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afswp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mpicebi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e;refjwk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mpinomoc</a:t>
            </a:r>
            <a:r>
              <a:rPr lang="fr-FR" sz="2800" dirty="0">
                <a:solidFill>
                  <a:prstClr val="white"/>
                </a:solidFill>
                <a:latin typeface="CS Avva Shenouda" pitchFamily="34" charset="0"/>
              </a:rPr>
              <a:t>.</a:t>
            </a: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Notre Maître ami du genre humain, </a:t>
            </a:r>
          </a:p>
          <a:p>
            <a:pPr algn="ctr"/>
            <a:r>
              <a:rPr lang="fr-FR" sz="2800" b="1" dirty="0">
                <a:solidFill>
                  <a:prstClr val="white"/>
                </a:solidFill>
                <a:latin typeface="Book Antiqua" pitchFamily="18" charset="0"/>
              </a:rPr>
              <a:t>le Christ notre Roi, </a:t>
            </a:r>
          </a:p>
          <a:p>
            <a:pPr algn="ctr"/>
            <a:r>
              <a:rPr lang="fr-FR" sz="2800" b="1" dirty="0">
                <a:solidFill>
                  <a:prstClr val="white"/>
                </a:solidFill>
                <a:latin typeface="Book Antiqua" pitchFamily="18" charset="0"/>
              </a:rPr>
              <a:t>a accepté la circoncision </a:t>
            </a:r>
          </a:p>
          <a:p>
            <a:pPr algn="ctr"/>
            <a:r>
              <a:rPr lang="fr-FR" sz="2800" b="1" dirty="0">
                <a:solidFill>
                  <a:prstClr val="white"/>
                </a:solidFill>
                <a:latin typeface="Book Antiqua" pitchFamily="18" charset="0"/>
              </a:rPr>
              <a:t>pour compléter la Loi.</a:t>
            </a:r>
          </a:p>
        </p:txBody>
      </p:sp>
      <p:sp>
        <p:nvSpPr>
          <p:cNvPr id="4" name="ZoneTexte 3">
            <a:extLst>
              <a:ext uri="{FF2B5EF4-FFF2-40B4-BE49-F238E27FC236}">
                <a16:creationId xmlns:a16="http://schemas.microsoft.com/office/drawing/2014/main" id="{0CD9BB8C-1478-25DF-F005-85A46878B4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48686CCC-7004-3045-7671-F3DFE57E03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7417373"/>
      </p:ext>
    </p:extLst>
  </p:cSld>
  <p:clrMapOvr>
    <a:masterClrMapping/>
  </p:clrMapOvr>
</p:sld>
</file>

<file path=ppt/slides/slide14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744416" cy="2123658"/>
          </a:xfrm>
          <a:prstGeom prst="rect">
            <a:avLst/>
          </a:prstGeom>
        </p:spPr>
        <p:txBody>
          <a:bodyPr wrap="square">
            <a:spAutoFit/>
          </a:bodyPr>
          <a:lstStyle/>
          <a:p>
            <a:pPr algn="just" rtl="1"/>
            <a:r>
              <a:rPr lang="ar-EG" sz="3300" dirty="0">
                <a:solidFill>
                  <a:prstClr val="white"/>
                </a:solidFill>
              </a:rPr>
              <a:t>افرحوا وتهللوا، </a:t>
            </a:r>
            <a:endParaRPr lang="fr-FR" sz="3300" dirty="0">
              <a:solidFill>
                <a:prstClr val="white"/>
              </a:solidFill>
            </a:endParaRPr>
          </a:p>
          <a:p>
            <a:pPr algn="just" rtl="1"/>
            <a:r>
              <a:rPr lang="ar-EG" sz="3300" dirty="0">
                <a:solidFill>
                  <a:prstClr val="white"/>
                </a:solidFill>
              </a:rPr>
              <a:t>يا جنس البشر، </a:t>
            </a:r>
            <a:endParaRPr lang="fr-FR" sz="3300" dirty="0">
              <a:solidFill>
                <a:prstClr val="white"/>
              </a:solidFill>
            </a:endParaRPr>
          </a:p>
          <a:p>
            <a:pPr algn="just" rtl="1"/>
            <a:r>
              <a:rPr lang="ar-EG" sz="3300" dirty="0">
                <a:solidFill>
                  <a:prstClr val="white"/>
                </a:solidFill>
              </a:rPr>
              <a:t>لأن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حمل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nnirwmi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nnennobi</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Réjouissez-vous et </a:t>
            </a:r>
          </a:p>
          <a:p>
            <a:pPr algn="ctr"/>
            <a:r>
              <a:rPr lang="fr-FR" sz="2800" b="1" dirty="0">
                <a:solidFill>
                  <a:prstClr val="white"/>
                </a:solidFill>
                <a:latin typeface="Book Antiqua" pitchFamily="18" charset="0"/>
              </a:rPr>
              <a:t>soyez dans l’allégresse, </a:t>
            </a:r>
          </a:p>
          <a:p>
            <a:pPr algn="ctr"/>
            <a:r>
              <a:rPr lang="fr-FR" sz="2800" b="1" dirty="0">
                <a:solidFill>
                  <a:prstClr val="white"/>
                </a:solidFill>
                <a:latin typeface="Book Antiqua" pitchFamily="18" charset="0"/>
              </a:rPr>
              <a:t>ô genre humain, car Emmanuel </a:t>
            </a:r>
          </a:p>
          <a:p>
            <a:pPr algn="ctr"/>
            <a:r>
              <a:rPr lang="fr-FR" sz="2800" b="1" dirty="0">
                <a:solidFill>
                  <a:prstClr val="white"/>
                </a:solidFill>
                <a:latin typeface="Book Antiqua" pitchFamily="18" charset="0"/>
              </a:rPr>
              <a:t>a porté nos péchés.</a:t>
            </a:r>
          </a:p>
        </p:txBody>
      </p:sp>
      <p:sp>
        <p:nvSpPr>
          <p:cNvPr id="4" name="ZoneTexte 3">
            <a:extLst>
              <a:ext uri="{FF2B5EF4-FFF2-40B4-BE49-F238E27FC236}">
                <a16:creationId xmlns:a16="http://schemas.microsoft.com/office/drawing/2014/main" id="{3EB4C579-A200-A7F7-A163-FB3727576C4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E1241F8C-6514-445A-C7D0-C641E89F0B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718188"/>
      </p:ext>
    </p:extLst>
  </p:cSld>
  <p:clrMapOvr>
    <a:masterClrMapping/>
  </p:clrMapOvr>
</p:sld>
</file>

<file path=ppt/slides/slide14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نعم الحقيقة، </a:t>
            </a:r>
            <a:endParaRPr lang="fr-FR" sz="3300" dirty="0">
              <a:solidFill>
                <a:prstClr val="white"/>
              </a:solidFill>
            </a:endParaRPr>
          </a:p>
          <a:p>
            <a:pPr algn="just" rtl="1"/>
            <a:r>
              <a:rPr lang="ar-EG" sz="3300" dirty="0">
                <a:solidFill>
                  <a:prstClr val="white"/>
                </a:solidFill>
              </a:rPr>
              <a:t>ثبَّت تأنسه، </a:t>
            </a:r>
            <a:endParaRPr lang="fr-FR" sz="3300" dirty="0">
              <a:solidFill>
                <a:prstClr val="white"/>
              </a:solidFill>
            </a:endParaRPr>
          </a:p>
          <a:p>
            <a:pPr algn="just" rtl="1"/>
            <a:r>
              <a:rPr lang="ar-EG" sz="3300" dirty="0">
                <a:solidFill>
                  <a:prstClr val="white"/>
                </a:solidFill>
              </a:rPr>
              <a:t>وأكمل توضعنا، </a:t>
            </a:r>
            <a:endParaRPr lang="fr-FR" sz="3300" dirty="0">
              <a:solidFill>
                <a:prstClr val="white"/>
              </a:solidFill>
            </a:endParaRPr>
          </a:p>
          <a:p>
            <a:pPr algn="just" rtl="1"/>
            <a:r>
              <a:rPr lang="ar-EG" sz="3300" dirty="0" err="1">
                <a:solidFill>
                  <a:prstClr val="white"/>
                </a:solidFill>
              </a:rPr>
              <a:t>بإختتانه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Ce </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aftajro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afjwk</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mpen;ebi`o</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pefcebi</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Oui en vérité, </a:t>
            </a:r>
          </a:p>
          <a:p>
            <a:pPr algn="ctr"/>
            <a:r>
              <a:rPr lang="fr-FR" sz="2800" b="1" dirty="0">
                <a:solidFill>
                  <a:prstClr val="white"/>
                </a:solidFill>
                <a:latin typeface="Book Antiqua" pitchFamily="18" charset="0"/>
              </a:rPr>
              <a:t>il a confirmé son incarnation, </a:t>
            </a:r>
          </a:p>
          <a:p>
            <a:pPr algn="ctr"/>
            <a:r>
              <a:rPr lang="fr-FR" sz="2800" b="1" dirty="0">
                <a:solidFill>
                  <a:prstClr val="white"/>
                </a:solidFill>
                <a:latin typeface="Book Antiqua" pitchFamily="18" charset="0"/>
              </a:rPr>
              <a:t>a accomplit notre humilité </a:t>
            </a:r>
          </a:p>
          <a:p>
            <a:pPr algn="ctr"/>
            <a:r>
              <a:rPr lang="fr-FR" sz="2800" b="1" dirty="0">
                <a:solidFill>
                  <a:prstClr val="white"/>
                </a:solidFill>
                <a:latin typeface="Book Antiqua" pitchFamily="18" charset="0"/>
              </a:rPr>
              <a:t>par sa circoncision.</a:t>
            </a:r>
          </a:p>
        </p:txBody>
      </p:sp>
      <p:sp>
        <p:nvSpPr>
          <p:cNvPr id="4" name="ZoneTexte 3">
            <a:extLst>
              <a:ext uri="{FF2B5EF4-FFF2-40B4-BE49-F238E27FC236}">
                <a16:creationId xmlns:a16="http://schemas.microsoft.com/office/drawing/2014/main" id="{E6FB6016-3597-CE5A-F349-B56F3CEEAB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F4864393-81BC-4B89-52F9-DA6433B910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9468772"/>
      </p:ext>
    </p:extLst>
  </p:cSld>
  <p:clrMapOvr>
    <a:masterClrMapping/>
  </p:clrMapOvr>
</p:sld>
</file>

<file path=ppt/slides/slide14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حينئذ علمنا، </a:t>
            </a:r>
            <a:endParaRPr lang="fr-FR" sz="3300" dirty="0">
              <a:solidFill>
                <a:prstClr val="white"/>
              </a:solidFill>
            </a:endParaRPr>
          </a:p>
          <a:p>
            <a:pPr algn="just" rtl="1"/>
            <a:r>
              <a:rPr lang="ar-EG" sz="3300" dirty="0">
                <a:solidFill>
                  <a:prstClr val="white"/>
                </a:solidFill>
              </a:rPr>
              <a:t>طرق الخلاص، </a:t>
            </a:r>
            <a:endParaRPr lang="fr-FR" sz="3300" dirty="0">
              <a:solidFill>
                <a:prstClr val="white"/>
              </a:solidFill>
            </a:endParaRPr>
          </a:p>
          <a:p>
            <a:pPr algn="just" rtl="1"/>
            <a:r>
              <a:rPr lang="ar-EG" sz="3300" dirty="0">
                <a:solidFill>
                  <a:prstClr val="white"/>
                </a:solidFill>
              </a:rPr>
              <a:t>وخلصنا، </a:t>
            </a:r>
            <a:endParaRPr lang="fr-FR" sz="3300" dirty="0">
              <a:solidFill>
                <a:prstClr val="white"/>
              </a:solidFill>
            </a:endParaRPr>
          </a:p>
          <a:p>
            <a:pPr algn="just" rtl="1"/>
            <a:r>
              <a:rPr lang="ar-EG" sz="3300" dirty="0">
                <a:solidFill>
                  <a:prstClr val="white"/>
                </a:solidFill>
              </a:rPr>
              <a:t>كعظيم رحمته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af`tcabon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ehanmwit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pefnis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il nous a enseignés </a:t>
            </a:r>
          </a:p>
          <a:p>
            <a:pPr algn="ctr"/>
            <a:r>
              <a:rPr lang="fr-FR" sz="2800" b="1" dirty="0">
                <a:solidFill>
                  <a:prstClr val="white"/>
                </a:solidFill>
                <a:latin typeface="Book Antiqua" pitchFamily="18" charset="0"/>
              </a:rPr>
              <a:t>les chemins du salut </a:t>
            </a:r>
          </a:p>
          <a:p>
            <a:pPr algn="ctr"/>
            <a:r>
              <a:rPr lang="fr-FR" sz="2800" b="1" dirty="0">
                <a:solidFill>
                  <a:prstClr val="white"/>
                </a:solidFill>
                <a:latin typeface="Book Antiqua" pitchFamily="18" charset="0"/>
              </a:rPr>
              <a:t>et nous sauva selon </a:t>
            </a:r>
          </a:p>
          <a:p>
            <a:pPr algn="ctr"/>
            <a:r>
              <a:rPr lang="fr-FR" sz="2800" b="1" dirty="0">
                <a:solidFill>
                  <a:prstClr val="white"/>
                </a:solidFill>
                <a:latin typeface="Book Antiqua" pitchFamily="18" charset="0"/>
              </a:rPr>
              <a:t>Sa grande miséricorde</a:t>
            </a:r>
          </a:p>
        </p:txBody>
      </p:sp>
      <p:sp>
        <p:nvSpPr>
          <p:cNvPr id="4" name="ZoneTexte 3">
            <a:extLst>
              <a:ext uri="{FF2B5EF4-FFF2-40B4-BE49-F238E27FC236}">
                <a16:creationId xmlns:a16="http://schemas.microsoft.com/office/drawing/2014/main" id="{5F86B704-338F-AB3E-66C1-A668DA4BCF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14E71A2F-C4F5-C233-52D1-A622D86F08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5309316"/>
      </p:ext>
    </p:extLst>
  </p:cSld>
  <p:clrMapOvr>
    <a:masterClrMapping/>
  </p:clrMapOvr>
</p:sld>
</file>

<file path=ppt/slides/slide14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هو ابن الله، </a:t>
            </a:r>
            <a:endParaRPr lang="fr-FR" sz="3300" dirty="0">
              <a:solidFill>
                <a:prstClr val="white"/>
              </a:solidFill>
            </a:endParaRPr>
          </a:p>
          <a:p>
            <a:pPr algn="just" rtl="1"/>
            <a:r>
              <a:rPr lang="ar-EG" sz="3300" dirty="0">
                <a:solidFill>
                  <a:prstClr val="white"/>
                </a:solidFill>
              </a:rPr>
              <a:t>بالحقيقة،</a:t>
            </a:r>
            <a:endParaRPr lang="fr-FR" sz="3300" dirty="0">
              <a:solidFill>
                <a:prstClr val="white"/>
              </a:solidFill>
            </a:endParaRPr>
          </a:p>
          <a:p>
            <a:pPr algn="just" rtl="1"/>
            <a:r>
              <a:rPr lang="ar-EG" sz="3300" dirty="0">
                <a:solidFill>
                  <a:prstClr val="white"/>
                </a:solidFill>
              </a:rPr>
              <a:t>قد ولدته، </a:t>
            </a:r>
            <a:endParaRPr lang="fr-FR" sz="3300" dirty="0">
              <a:solidFill>
                <a:prstClr val="white"/>
              </a:solidFill>
            </a:endParaRPr>
          </a:p>
          <a:p>
            <a:pPr algn="just" rtl="1"/>
            <a:r>
              <a:rPr lang="ar-EG" sz="3300" dirty="0">
                <a:solidFill>
                  <a:prstClr val="white"/>
                </a:solidFill>
              </a:rPr>
              <a:t>القديسة مريم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¿U=c :=c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ou`aly;i`a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;y=e=;=u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est le Fils de Dieu</a:t>
            </a:r>
          </a:p>
          <a:p>
            <a:pPr algn="ctr"/>
            <a:r>
              <a:rPr lang="fr-FR" sz="2800" b="1" dirty="0">
                <a:solidFill>
                  <a:prstClr val="white"/>
                </a:solidFill>
                <a:latin typeface="Book Antiqua" pitchFamily="18" charset="0"/>
              </a:rPr>
              <a:t> en vérité, </a:t>
            </a:r>
          </a:p>
          <a:p>
            <a:pPr algn="ctr"/>
            <a:r>
              <a:rPr lang="fr-FR" sz="2800" b="1" dirty="0">
                <a:solidFill>
                  <a:prstClr val="white"/>
                </a:solidFill>
                <a:latin typeface="Book Antiqua" pitchFamily="18" charset="0"/>
              </a:rPr>
              <a:t>Sainte Marie </a:t>
            </a:r>
          </a:p>
          <a:p>
            <a:pPr algn="ctr"/>
            <a:r>
              <a:rPr lang="fr-FR" sz="2800" b="1" dirty="0">
                <a:solidFill>
                  <a:prstClr val="white"/>
                </a:solidFill>
                <a:latin typeface="Book Antiqua" pitchFamily="18" charset="0"/>
              </a:rPr>
              <a:t>l’a enfanté.</a:t>
            </a:r>
          </a:p>
        </p:txBody>
      </p:sp>
      <p:sp>
        <p:nvSpPr>
          <p:cNvPr id="4" name="ZoneTexte 3">
            <a:extLst>
              <a:ext uri="{FF2B5EF4-FFF2-40B4-BE49-F238E27FC236}">
                <a16:creationId xmlns:a16="http://schemas.microsoft.com/office/drawing/2014/main" id="{80818449-FD53-8A53-6C22-0FA4D03E3E7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9136C43B-91A6-5AB8-2692-9ED5059959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8468430"/>
      </p:ext>
    </p:extLst>
  </p:cSld>
  <p:clrMapOvr>
    <a:masterClrMapping/>
  </p:clrMapOvr>
</p:sld>
</file>

<file path=ppt/slides/slide14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الذي تحمله، </a:t>
            </a:r>
            <a:endParaRPr lang="fr-FR" sz="3300" dirty="0">
              <a:solidFill>
                <a:prstClr val="white"/>
              </a:solidFill>
            </a:endParaRPr>
          </a:p>
          <a:p>
            <a:pPr algn="just" rtl="1"/>
            <a:r>
              <a:rPr lang="ar-EG" sz="3300" dirty="0">
                <a:solidFill>
                  <a:prstClr val="white"/>
                </a:solidFill>
              </a:rPr>
              <a:t>الرتب الخفية، </a:t>
            </a:r>
            <a:endParaRPr lang="fr-FR" sz="3300" dirty="0">
              <a:solidFill>
                <a:prstClr val="white"/>
              </a:solidFill>
            </a:endParaRPr>
          </a:p>
          <a:p>
            <a:pPr algn="just" rtl="1"/>
            <a:r>
              <a:rPr lang="ar-EG" sz="3300" dirty="0">
                <a:solidFill>
                  <a:prstClr val="white"/>
                </a:solidFill>
              </a:rPr>
              <a:t>قد حمله، </a:t>
            </a:r>
            <a:endParaRPr lang="fr-FR" sz="3300" dirty="0">
              <a:solidFill>
                <a:prstClr val="white"/>
              </a:solidFill>
            </a:endParaRPr>
          </a:p>
          <a:p>
            <a:pPr algn="just" rtl="1"/>
            <a:r>
              <a:rPr lang="ar-EG" sz="3300" dirty="0">
                <a:solidFill>
                  <a:prstClr val="white"/>
                </a:solidFill>
              </a:rPr>
              <a:t>سمعان الكاهن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Vy `</a:t>
            </a:r>
            <a:r>
              <a:rPr lang="fr-FR" sz="2800" dirty="0" err="1">
                <a:solidFill>
                  <a:prstClr val="white"/>
                </a:solidFill>
                <a:latin typeface="CS Avva Shenouda" pitchFamily="34" charset="0"/>
              </a:rPr>
              <a:t>etoufai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nitaxic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ethyp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piouyb</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Celui que portent </a:t>
            </a:r>
          </a:p>
          <a:p>
            <a:pPr algn="ctr"/>
            <a:r>
              <a:rPr lang="fr-FR" sz="2800" b="1" dirty="0">
                <a:solidFill>
                  <a:prstClr val="white"/>
                </a:solidFill>
                <a:latin typeface="Book Antiqua" pitchFamily="18" charset="0"/>
              </a:rPr>
              <a:t>les grades invisibles, </a:t>
            </a:r>
          </a:p>
          <a:p>
            <a:pPr algn="ctr"/>
            <a:r>
              <a:rPr lang="fr-FR" sz="2800" b="1" dirty="0">
                <a:solidFill>
                  <a:prstClr val="white"/>
                </a:solidFill>
                <a:latin typeface="Book Antiqua" pitchFamily="18" charset="0"/>
              </a:rPr>
              <a:t>Simon le prêtre </a:t>
            </a:r>
          </a:p>
          <a:p>
            <a:pPr algn="ctr"/>
            <a:r>
              <a:rPr lang="fr-FR" sz="2800" b="1" dirty="0">
                <a:solidFill>
                  <a:prstClr val="white"/>
                </a:solidFill>
                <a:latin typeface="Book Antiqua" pitchFamily="18" charset="0"/>
              </a:rPr>
              <a:t>l’a porté. </a:t>
            </a:r>
          </a:p>
        </p:txBody>
      </p:sp>
      <p:sp>
        <p:nvSpPr>
          <p:cNvPr id="4" name="ZoneTexte 3">
            <a:extLst>
              <a:ext uri="{FF2B5EF4-FFF2-40B4-BE49-F238E27FC236}">
                <a16:creationId xmlns:a16="http://schemas.microsoft.com/office/drawing/2014/main" id="{37688605-31DE-D83A-6B44-A66ABEB3F4B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317A8A16-F8ED-CED1-63C1-C558916F20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0671046"/>
      </p:ext>
    </p:extLst>
  </p:cSld>
  <p:clrMapOvr>
    <a:masterClrMapping/>
  </p:clrMapOvr>
</p:sld>
</file>

<file path=ppt/slides/slide14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قدوس أيها المسيح، </a:t>
            </a:r>
            <a:endParaRPr lang="fr-FR" sz="3300" dirty="0">
              <a:solidFill>
                <a:prstClr val="white"/>
              </a:solidFill>
            </a:endParaRPr>
          </a:p>
          <a:p>
            <a:pPr algn="just" rtl="1"/>
            <a:r>
              <a:rPr lang="ar-EG" sz="3300" dirty="0">
                <a:solidFill>
                  <a:prstClr val="white"/>
                </a:solidFill>
              </a:rPr>
              <a:t>في تدبيرك، </a:t>
            </a:r>
            <a:endParaRPr lang="fr-FR" sz="3300" dirty="0">
              <a:solidFill>
                <a:prstClr val="white"/>
              </a:solidFill>
            </a:endParaRPr>
          </a:p>
          <a:p>
            <a:pPr algn="just" rtl="1"/>
            <a:r>
              <a:rPr lang="ar-EG" sz="3300" dirty="0">
                <a:solidFill>
                  <a:prstClr val="white"/>
                </a:solidFill>
              </a:rPr>
              <a:t>وغير محدودة، </a:t>
            </a:r>
            <a:endParaRPr lang="fr-FR" sz="3300" dirty="0">
              <a:solidFill>
                <a:prstClr val="white"/>
              </a:solidFill>
            </a:endParaRPr>
          </a:p>
          <a:p>
            <a:pPr algn="just" rtl="1"/>
            <a:r>
              <a:rPr lang="ar-EG" sz="3300" dirty="0">
                <a:solidFill>
                  <a:prstClr val="white"/>
                </a:solidFill>
              </a:rPr>
              <a:t>هي قوتك وحكمتك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`w P=,=c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tefoikonomi`a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ouat`s</a:t>
            </a:r>
            <a:r>
              <a:rPr lang="fr-FR" sz="2800" dirty="0">
                <a:solidFill>
                  <a:prstClr val="white"/>
                </a:solidFill>
                <a:latin typeface="CS Avva Shenouda" pitchFamily="34" charset="0"/>
              </a:rPr>
              <a:t>]si `</a:t>
            </a:r>
            <a:r>
              <a:rPr lang="fr-FR" sz="2800" dirty="0" err="1">
                <a:solidFill>
                  <a:prstClr val="white"/>
                </a:solidFill>
                <a:latin typeface="CS Avva Shenouda" pitchFamily="34" charset="0"/>
              </a:rPr>
              <a:t>eroc</a:t>
            </a:r>
            <a:r>
              <a:rPr lang="fr-FR" sz="2800" dirty="0">
                <a:solidFill>
                  <a:prstClr val="white"/>
                </a:solidFill>
                <a:latin typeface="CS Avva Shenouda" pitchFamily="34" charset="0"/>
              </a:rPr>
              <a:t> @ te </a:t>
            </a:r>
            <a:r>
              <a:rPr lang="fr-FR" sz="2800" dirty="0" err="1">
                <a:solidFill>
                  <a:prstClr val="white"/>
                </a:solidFill>
                <a:latin typeface="CS Avva Shenouda" pitchFamily="34" charset="0"/>
              </a:rPr>
              <a:t>tekjwm</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tekcovi`a</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Saint, es-Tu ô Christ</a:t>
            </a:r>
          </a:p>
          <a:p>
            <a:pPr algn="ctr"/>
            <a:r>
              <a:rPr lang="fr-FR" sz="2800" b="1" dirty="0">
                <a:solidFill>
                  <a:prstClr val="white"/>
                </a:solidFill>
                <a:latin typeface="Book Antiqua" pitchFamily="18" charset="0"/>
              </a:rPr>
              <a:t>dans Tes préceptes, </a:t>
            </a:r>
          </a:p>
          <a:p>
            <a:pPr algn="ctr"/>
            <a:r>
              <a:rPr lang="fr-FR" sz="2800" b="1" dirty="0">
                <a:solidFill>
                  <a:prstClr val="white"/>
                </a:solidFill>
                <a:latin typeface="Book Antiqua" pitchFamily="18" charset="0"/>
              </a:rPr>
              <a:t>et illimité est, ta </a:t>
            </a:r>
          </a:p>
          <a:p>
            <a:pPr algn="ctr"/>
            <a:r>
              <a:rPr lang="fr-FR" sz="2800" b="1" dirty="0">
                <a:solidFill>
                  <a:prstClr val="white"/>
                </a:solidFill>
                <a:latin typeface="Book Antiqua" pitchFamily="18" charset="0"/>
              </a:rPr>
              <a:t>puissance et ta sagesse.</a:t>
            </a:r>
          </a:p>
        </p:txBody>
      </p:sp>
      <p:sp>
        <p:nvSpPr>
          <p:cNvPr id="4" name="ZoneTexte 3">
            <a:extLst>
              <a:ext uri="{FF2B5EF4-FFF2-40B4-BE49-F238E27FC236}">
                <a16:creationId xmlns:a16="http://schemas.microsoft.com/office/drawing/2014/main" id="{16B972BE-820D-FC7E-8355-6C47E770C22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F34DCB36-334A-BA18-7CD0-FE3C530CD1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416323"/>
      </p:ext>
    </p:extLst>
  </p:cSld>
  <p:clrMapOvr>
    <a:masterClrMapping/>
  </p:clrMapOvr>
</p:sld>
</file>

<file path=ppt/slides/slide14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وسائر شعبك، </a:t>
            </a:r>
            <a:endParaRPr lang="fr-FR" sz="3300" dirty="0">
              <a:solidFill>
                <a:prstClr val="white"/>
              </a:solidFill>
            </a:endParaRPr>
          </a:p>
          <a:p>
            <a:pPr algn="just" rtl="1"/>
            <a:r>
              <a:rPr lang="ar-EG" sz="3300" dirty="0">
                <a:solidFill>
                  <a:prstClr val="white"/>
                </a:solidFill>
              </a:rPr>
              <a:t>اشف أمراضهم، </a:t>
            </a:r>
            <a:endParaRPr lang="fr-FR" sz="3300" dirty="0">
              <a:solidFill>
                <a:prstClr val="white"/>
              </a:solidFill>
            </a:endParaRPr>
          </a:p>
          <a:p>
            <a:pPr algn="just" rtl="1"/>
            <a:r>
              <a:rPr lang="ar-EG" sz="3300" dirty="0">
                <a:solidFill>
                  <a:prstClr val="white"/>
                </a:solidFill>
              </a:rPr>
              <a:t>والدين رقدوا، </a:t>
            </a:r>
            <a:endParaRPr lang="fr-FR" sz="3300" dirty="0">
              <a:solidFill>
                <a:prstClr val="white"/>
              </a:solidFill>
            </a:endParaRPr>
          </a:p>
          <a:p>
            <a:pPr algn="just" rtl="1"/>
            <a:r>
              <a:rPr lang="ar-EG" sz="3300" dirty="0">
                <a:solidFill>
                  <a:prstClr val="white"/>
                </a:solidFill>
              </a:rPr>
              <a:t>يا رب أذكرهم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"epi `mpeklaoc @ matal[o `nnouswni @ nem ny`etauenkot `P¡ @ `aripoumeu`i.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tout ton peuple, </a:t>
            </a:r>
          </a:p>
          <a:p>
            <a:pPr algn="ctr"/>
            <a:r>
              <a:rPr lang="fr-FR" sz="2800" b="1" dirty="0">
                <a:solidFill>
                  <a:prstClr val="white"/>
                </a:solidFill>
                <a:latin typeface="Book Antiqua" pitchFamily="18" charset="0"/>
              </a:rPr>
              <a:t>guéris leurs maladies, </a:t>
            </a:r>
          </a:p>
          <a:p>
            <a:pPr algn="ctr"/>
            <a:r>
              <a:rPr lang="fr-FR" sz="2800" b="1" dirty="0">
                <a:solidFill>
                  <a:prstClr val="white"/>
                </a:solidFill>
                <a:latin typeface="Book Antiqua" pitchFamily="18" charset="0"/>
              </a:rPr>
              <a:t>et ceux qui sont endormis, </a:t>
            </a:r>
          </a:p>
          <a:p>
            <a:pPr algn="ctr"/>
            <a:r>
              <a:rPr lang="fr-FR" sz="2800" b="1" dirty="0">
                <a:solidFill>
                  <a:prstClr val="white"/>
                </a:solidFill>
                <a:latin typeface="Book Antiqua" pitchFamily="18" charset="0"/>
              </a:rPr>
              <a:t>Seigneur, souviens-toi d’eux.</a:t>
            </a:r>
          </a:p>
        </p:txBody>
      </p:sp>
      <p:sp>
        <p:nvSpPr>
          <p:cNvPr id="4" name="ZoneTexte 3">
            <a:extLst>
              <a:ext uri="{FF2B5EF4-FFF2-40B4-BE49-F238E27FC236}">
                <a16:creationId xmlns:a16="http://schemas.microsoft.com/office/drawing/2014/main" id="{3AD689AF-C0AA-96B9-69CE-1EC5AD7DC4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1EB21878-C8A3-A7CF-BC50-4E460EDB8C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4597190"/>
      </p:ext>
    </p:extLst>
  </p:cSld>
  <p:clrMapOvr>
    <a:masterClrMapping/>
  </p:clrMapOvr>
</p:sld>
</file>

<file path=ppt/slides/slide14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كذلك أنا عبدك، </a:t>
            </a:r>
            <a:endParaRPr lang="fr-FR" sz="3300" dirty="0">
              <a:solidFill>
                <a:prstClr val="white"/>
              </a:solidFill>
            </a:endParaRPr>
          </a:p>
          <a:p>
            <a:pPr algn="just" rtl="1"/>
            <a:r>
              <a:rPr lang="ar-EG" sz="3300" dirty="0">
                <a:solidFill>
                  <a:prstClr val="white"/>
                </a:solidFill>
              </a:rPr>
              <a:t>الخاطئ، </a:t>
            </a:r>
            <a:endParaRPr lang="fr-FR" sz="3300" dirty="0">
              <a:solidFill>
                <a:prstClr val="white"/>
              </a:solidFill>
            </a:endParaRPr>
          </a:p>
          <a:p>
            <a:pPr algn="just" rtl="1"/>
            <a:r>
              <a:rPr lang="ar-EG" sz="3300" dirty="0">
                <a:solidFill>
                  <a:prstClr val="white"/>
                </a:solidFill>
              </a:rPr>
              <a:t>أتوسل إليك </a:t>
            </a:r>
            <a:endParaRPr lang="fr-FR" sz="3300" dirty="0">
              <a:solidFill>
                <a:prstClr val="white"/>
              </a:solidFill>
            </a:endParaRPr>
          </a:p>
          <a:p>
            <a:pPr algn="just" rtl="1"/>
            <a:r>
              <a:rPr lang="ar-EG" sz="3300" dirty="0">
                <a:solidFill>
                  <a:prstClr val="white"/>
                </a:solidFill>
              </a:rPr>
              <a:t>أن تغفر لي خطاياي.</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cautoc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pirefernobi</a:t>
            </a:r>
            <a:r>
              <a:rPr lang="fr-FR" sz="2800" dirty="0">
                <a:solidFill>
                  <a:prstClr val="white"/>
                </a:solidFill>
                <a:latin typeface="CS Avva Shenouda" pitchFamily="34" charset="0"/>
              </a:rPr>
              <a:t> @ ]]ho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nnanobi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Aussi-moi ton </a:t>
            </a:r>
          </a:p>
          <a:p>
            <a:pPr algn="ctr"/>
            <a:r>
              <a:rPr lang="fr-FR" sz="2800" b="1" dirty="0">
                <a:solidFill>
                  <a:prstClr val="white"/>
                </a:solidFill>
                <a:latin typeface="Book Antiqua" pitchFamily="18" charset="0"/>
              </a:rPr>
              <a:t>serviteur, le pécheur, </a:t>
            </a:r>
          </a:p>
          <a:p>
            <a:pPr algn="ctr"/>
            <a:r>
              <a:rPr lang="fr-FR" sz="2800" b="1" dirty="0">
                <a:solidFill>
                  <a:prstClr val="white"/>
                </a:solidFill>
                <a:latin typeface="Book Antiqua" pitchFamily="18" charset="0"/>
              </a:rPr>
              <a:t>je te prie de me </a:t>
            </a:r>
          </a:p>
          <a:p>
            <a:pPr algn="ctr"/>
            <a:r>
              <a:rPr lang="fr-FR" sz="2800" b="1" dirty="0">
                <a:solidFill>
                  <a:prstClr val="white"/>
                </a:solidFill>
                <a:latin typeface="Book Antiqua" pitchFamily="18" charset="0"/>
              </a:rPr>
              <a:t>pardonner mes péchés.</a:t>
            </a:r>
          </a:p>
        </p:txBody>
      </p:sp>
      <p:sp>
        <p:nvSpPr>
          <p:cNvPr id="4" name="ZoneTexte 3">
            <a:extLst>
              <a:ext uri="{FF2B5EF4-FFF2-40B4-BE49-F238E27FC236}">
                <a16:creationId xmlns:a16="http://schemas.microsoft.com/office/drawing/2014/main" id="{682B2876-2A0E-05B2-7263-BF9ADCC054B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10" name="ZoneTexte 9">
            <a:hlinkClick r:id="rId2" action="ppaction://hlinksldjump"/>
            <a:extLst>
              <a:ext uri="{FF2B5EF4-FFF2-40B4-BE49-F238E27FC236}">
                <a16:creationId xmlns:a16="http://schemas.microsoft.com/office/drawing/2014/main" id="{F78CE9E6-A398-3DE7-BB49-2C9DD86B2F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5098515"/>
      </p:ext>
    </p:extLst>
  </p:cSld>
  <p:clrMapOvr>
    <a:masterClrMapping/>
  </p:clrMapOvr>
</p:sld>
</file>

<file path=ppt/slides/slide14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B6A519C9-7FB3-CD4F-2C99-E5E2C89A14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Fêtes Circoncision + Entrée du Christ au Temple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24C7699-FFAA-E055-705F-BDC1EB29687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3BFECFCB-471E-B209-19AE-847A02DD5D7E}"/>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058BDBC2-80B7-8BD4-DC23-5B9CEE6D75E6}"/>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D5870EDA-B9AA-39E2-9FE4-C4D6E2DCA08E}"/>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A1F3F0B7-EBC9-F639-1D1B-FD1754EC09AE}"/>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4" action="ppaction://hlinksldjump"/>
            <a:extLst>
              <a:ext uri="{FF2B5EF4-FFF2-40B4-BE49-F238E27FC236}">
                <a16:creationId xmlns:a16="http://schemas.microsoft.com/office/drawing/2014/main" id="{8E055FFA-2C53-8DBA-4AC0-40EEDE006EBE}"/>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5" action="ppaction://hlinksldjump"/>
            <a:extLst>
              <a:ext uri="{FF2B5EF4-FFF2-40B4-BE49-F238E27FC236}">
                <a16:creationId xmlns:a16="http://schemas.microsoft.com/office/drawing/2014/main" id="{520C8258-09A6-C10C-1A59-7BE6EC267CE6}"/>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B490D56D-B950-DC1A-555F-DD6CA21E8FCE}"/>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5CF76379-8630-58F5-D77C-C343ECA49731}"/>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43407395-729D-70B9-E5E7-CDD1FBC57C48}"/>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7611B2F1-0A6D-AD85-667A-13D54CE0E2E0}"/>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C7F3DAA9-FDF1-248F-5D9B-62ED29A11C77}"/>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696944192"/>
      </p:ext>
    </p:extLst>
  </p:cSld>
  <p:clrMapOvr>
    <a:masterClrMapping/>
  </p:clrMapOvr>
</p:sld>
</file>

<file path=ppt/slides/slide14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207A3E-E99B-9DA9-C02A-64266CBDDCA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CF43296C-EC9D-E919-8EA2-275B8BE0665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0C9552-B3AD-9CBF-51FB-B626B940C6C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973747C-BE5D-8D8D-D7F6-32819F33CAD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7E26DB1C-8B83-C34B-3112-E009CDAB2BF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8D8F531-43AE-40D8-B784-C25080DD13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149C3CA1-204F-B1E8-4E9F-5D57DEB722B0}"/>
              </a:ext>
            </a:extLst>
          </p:cNvPr>
          <p:cNvSpPr/>
          <p:nvPr/>
        </p:nvSpPr>
        <p:spPr>
          <a:xfrm>
            <a:off x="1601670" y="951570"/>
            <a:ext cx="5940660" cy="2862322"/>
          </a:xfrm>
          <a:prstGeom prst="rect">
            <a:avLst/>
          </a:prstGeom>
        </p:spPr>
        <p:txBody>
          <a:bodyPr wrap="square">
            <a:spAutoFit/>
          </a:bodyPr>
          <a:lstStyle/>
          <a:p>
            <a:pPr algn="ctr"/>
            <a:r>
              <a:rPr lang="fr-FR" sz="3600" b="1" dirty="0">
                <a:solidFill>
                  <a:schemeClr val="bg1"/>
                </a:solidFill>
                <a:latin typeface="Book Antiqua" pitchFamily="18" charset="0"/>
              </a:rPr>
              <a:t>Le Carême – </a:t>
            </a:r>
            <a:r>
              <a:rPr lang="ar-AE" sz="3600" b="1" i="0" dirty="0">
                <a:solidFill>
                  <a:schemeClr val="bg1"/>
                </a:solidFill>
                <a:effectLst/>
                <a:latin typeface="Roboto" panose="02000000000000000000" pitchFamily="2" charset="0"/>
              </a:rPr>
              <a:t>الصوم الكبير</a:t>
            </a:r>
            <a:r>
              <a:rPr lang="fr-FR" sz="3600" b="1" dirty="0">
                <a:solidFill>
                  <a:schemeClr val="bg1"/>
                </a:solidFill>
                <a:latin typeface="Book Antiqua" pitchFamily="18" charset="0"/>
              </a:rPr>
              <a:t> </a:t>
            </a:r>
          </a:p>
          <a:p>
            <a:pPr algn="ctr"/>
            <a:endParaRPr lang="fr-FR" sz="3600" b="1" dirty="0">
              <a:solidFill>
                <a:schemeClr val="bg1"/>
              </a:solidFill>
              <a:latin typeface="Book Antiqua" pitchFamily="18" charset="0"/>
            </a:endParaRPr>
          </a:p>
          <a:p>
            <a:pPr algn="ctr"/>
            <a:r>
              <a:rPr lang="fr-FR" sz="3600" b="1" dirty="0" err="1">
                <a:solidFill>
                  <a:schemeClr val="bg1"/>
                </a:solidFill>
                <a:latin typeface="Book Antiqua" pitchFamily="18" charset="0"/>
              </a:rPr>
              <a:t>Psalie</a:t>
            </a:r>
            <a:r>
              <a:rPr lang="fr-FR" sz="3600" b="1" dirty="0">
                <a:solidFill>
                  <a:schemeClr val="bg1"/>
                </a:solidFill>
                <a:latin typeface="Book Antiqua" pitchFamily="18" charset="0"/>
              </a:rPr>
              <a:t> </a:t>
            </a:r>
            <a:r>
              <a:rPr lang="fr-FR" sz="3600" b="1" dirty="0" err="1">
                <a:solidFill>
                  <a:schemeClr val="bg1"/>
                </a:solidFill>
                <a:latin typeface="Book Antiqua" pitchFamily="18" charset="0"/>
              </a:rPr>
              <a:t>Watos</a:t>
            </a:r>
            <a:r>
              <a:rPr lang="fr-FR" sz="3600" b="1" dirty="0">
                <a:solidFill>
                  <a:schemeClr val="bg1"/>
                </a:solidFill>
                <a:latin typeface="Book Antiqua" pitchFamily="18" charset="0"/>
              </a:rPr>
              <a:t> - </a:t>
            </a:r>
            <a:r>
              <a:rPr lang="ar-AE" sz="3600" b="1" dirty="0" err="1">
                <a:solidFill>
                  <a:schemeClr val="bg1"/>
                </a:solidFill>
                <a:latin typeface="Book Antiqua" pitchFamily="18" charset="0"/>
              </a:rPr>
              <a:t>ابصالية</a:t>
            </a:r>
            <a:r>
              <a:rPr lang="ar-AE" sz="3600" b="1" dirty="0">
                <a:solidFill>
                  <a:schemeClr val="bg1"/>
                </a:solidFill>
                <a:latin typeface="Book Antiqua" pitchFamily="18" charset="0"/>
              </a:rPr>
              <a:t> واطس</a:t>
            </a:r>
          </a:p>
          <a:p>
            <a:br>
              <a:rPr lang="fr-FR" sz="3600" dirty="0">
                <a:solidFill>
                  <a:schemeClr val="bg1"/>
                </a:solidFill>
              </a:rPr>
            </a:br>
            <a:endParaRPr lang="fr-FR" sz="3600" b="1" dirty="0">
              <a:solidFill>
                <a:schemeClr val="bg1"/>
              </a:solidFill>
              <a:latin typeface="Book Antiqua" pitchFamily="18" charset="0"/>
            </a:endParaRPr>
          </a:p>
        </p:txBody>
      </p:sp>
    </p:spTree>
    <p:extLst>
      <p:ext uri="{BB962C8B-B14F-4D97-AF65-F5344CB8AC3E}">
        <p14:creationId xmlns:p14="http://schemas.microsoft.com/office/powerpoint/2010/main" val="2185588983"/>
      </p:ext>
    </p:extLst>
  </p:cSld>
  <p:clrMapOvr>
    <a:masterClrMapping/>
  </p:clrMapOvr>
</p:sld>
</file>

<file path=ppt/slides/slide14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تعالوا لنصوم،</a:t>
            </a:r>
            <a:endParaRPr lang="fr-FR" sz="3300" dirty="0">
              <a:solidFill>
                <a:prstClr val="white"/>
              </a:solidFill>
            </a:endParaRPr>
          </a:p>
          <a:p>
            <a:pPr algn="just" rtl="1"/>
            <a:r>
              <a:rPr lang="ar-EG" sz="3300" dirty="0">
                <a:solidFill>
                  <a:prstClr val="white"/>
                </a:solidFill>
              </a:rPr>
              <a:t>أصواماً كاملة، </a:t>
            </a:r>
            <a:endParaRPr lang="fr-FR" sz="3300" dirty="0">
              <a:solidFill>
                <a:prstClr val="white"/>
              </a:solidFill>
            </a:endParaRPr>
          </a:p>
          <a:p>
            <a:pPr algn="just" rtl="1"/>
            <a:r>
              <a:rPr lang="ar-EG" sz="3300" dirty="0">
                <a:solidFill>
                  <a:prstClr val="white"/>
                </a:solidFill>
              </a:rPr>
              <a:t>لأن بالصلاة والصوم، </a:t>
            </a:r>
            <a:endParaRPr lang="fr-FR" sz="3300" dirty="0">
              <a:solidFill>
                <a:prstClr val="white"/>
              </a:solidFill>
            </a:endParaRPr>
          </a:p>
          <a:p>
            <a:pPr algn="just" rtl="1"/>
            <a:r>
              <a:rPr lang="ar-EG" sz="3300" dirty="0">
                <a:solidFill>
                  <a:prstClr val="white"/>
                </a:solidFill>
              </a:rPr>
              <a:t>يغفر لنا الرب.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ernycteuin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nhannyctia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 ,w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95536" y="2787774"/>
            <a:ext cx="8424936" cy="1815882"/>
          </a:xfrm>
          <a:prstGeom prst="rect">
            <a:avLst/>
          </a:prstGeom>
        </p:spPr>
        <p:txBody>
          <a:bodyPr wrap="square">
            <a:spAutoFit/>
          </a:bodyPr>
          <a:lstStyle/>
          <a:p>
            <a:pPr algn="ctr"/>
            <a:r>
              <a:rPr lang="fr-FR" sz="2800" b="1" dirty="0">
                <a:solidFill>
                  <a:prstClr val="white"/>
                </a:solidFill>
                <a:latin typeface="Book Antiqua" pitchFamily="18" charset="0"/>
              </a:rPr>
              <a:t>Venons pour pratiquer le jeûne</a:t>
            </a:r>
          </a:p>
          <a:p>
            <a:pPr algn="ctr"/>
            <a:r>
              <a:rPr lang="fr-FR" sz="2800" b="1" dirty="0">
                <a:solidFill>
                  <a:prstClr val="white"/>
                </a:solidFill>
                <a:latin typeface="Book Antiqua" pitchFamily="18" charset="0"/>
              </a:rPr>
              <a:t>Pour pratiquer un jeûne parfait</a:t>
            </a:r>
          </a:p>
          <a:p>
            <a:pPr algn="ctr"/>
            <a:r>
              <a:rPr lang="fr-FR" sz="2800" b="1" dirty="0">
                <a:solidFill>
                  <a:prstClr val="white"/>
                </a:solidFill>
                <a:latin typeface="Book Antiqua" pitchFamily="18" charset="0"/>
              </a:rPr>
              <a:t>Car par le jeûne et la prière</a:t>
            </a:r>
          </a:p>
          <a:p>
            <a:pPr algn="ctr"/>
            <a:r>
              <a:rPr lang="fr-FR" sz="2800" b="1" dirty="0">
                <a:solidFill>
                  <a:prstClr val="white"/>
                </a:solidFill>
                <a:latin typeface="Book Antiqua" pitchFamily="18" charset="0"/>
              </a:rPr>
              <a:t>Notre Seigneur nous pardonnera.</a:t>
            </a:r>
          </a:p>
        </p:txBody>
      </p:sp>
      <p:sp>
        <p:nvSpPr>
          <p:cNvPr id="2" name="ZoneTexte 1">
            <a:extLst>
              <a:ext uri="{FF2B5EF4-FFF2-40B4-BE49-F238E27FC236}">
                <a16:creationId xmlns:a16="http://schemas.microsoft.com/office/drawing/2014/main" id="{2FCCC923-14F0-E04D-04C9-7206C46201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7954DCE-21F8-2225-10BF-15F8435FD8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1577710"/>
      </p:ext>
    </p:extLst>
  </p:cSld>
  <p:clrMapOvr>
    <a:masterClrMapping/>
  </p:clrMapOvr>
</p:sld>
</file>

<file path=ppt/slides/slide14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دنس قلوبنا، </a:t>
            </a:r>
            <a:endParaRPr lang="fr-FR" sz="3300" dirty="0">
              <a:solidFill>
                <a:prstClr val="white"/>
              </a:solidFill>
            </a:endParaRPr>
          </a:p>
          <a:p>
            <a:pPr algn="just" rtl="1"/>
            <a:r>
              <a:rPr lang="ar-EG" sz="3300" dirty="0">
                <a:solidFill>
                  <a:prstClr val="white"/>
                </a:solidFill>
              </a:rPr>
              <a:t>فلنطهره بالمحبة، </a:t>
            </a:r>
            <a:endParaRPr lang="fr-FR" sz="3300" dirty="0">
              <a:solidFill>
                <a:prstClr val="white"/>
              </a:solidFill>
            </a:endParaRPr>
          </a:p>
          <a:p>
            <a:pPr algn="just" rtl="1"/>
            <a:r>
              <a:rPr lang="ar-EG" sz="3300" dirty="0">
                <a:solidFill>
                  <a:prstClr val="white"/>
                </a:solidFill>
              </a:rPr>
              <a:t>بواسطة الصلاة والصوم، </a:t>
            </a:r>
            <a:endParaRPr lang="fr-FR" sz="3300" dirty="0">
              <a:solidFill>
                <a:prstClr val="white"/>
              </a:solidFill>
            </a:endParaRPr>
          </a:p>
          <a:p>
            <a:pPr algn="just" rtl="1"/>
            <a:r>
              <a:rPr lang="ar-EG" sz="3300" dirty="0">
                <a:solidFill>
                  <a:prstClr val="white"/>
                </a:solidFill>
              </a:rPr>
              <a:t>والأعمال اللائقة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Bon ou[</a:t>
            </a:r>
            <a:r>
              <a:rPr lang="fr-FR" sz="2800" dirty="0" err="1">
                <a:solidFill>
                  <a:prstClr val="white"/>
                </a:solidFill>
                <a:latin typeface="CS Avva Shenouda" pitchFamily="34" charset="0"/>
              </a:rPr>
              <a:t>wqem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marentoubof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han`hbyou`i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eu`er`prepi</a:t>
            </a:r>
            <a:r>
              <a:rPr lang="fr-FR" sz="2800" dirty="0">
                <a:solidFill>
                  <a:prstClr val="white"/>
                </a:solidFill>
                <a:latin typeface="CS Avva Shenouda" pitchFamily="34" charset="0"/>
              </a:rPr>
              <a:t>.</a:t>
            </a:r>
          </a:p>
        </p:txBody>
      </p:sp>
      <p:sp>
        <p:nvSpPr>
          <p:cNvPr id="7" name="Rectangle 6"/>
          <p:cNvSpPr/>
          <p:nvPr/>
        </p:nvSpPr>
        <p:spPr>
          <a:xfrm>
            <a:off x="395536" y="2787774"/>
            <a:ext cx="8437580" cy="1815882"/>
          </a:xfrm>
          <a:prstGeom prst="rect">
            <a:avLst/>
          </a:prstGeom>
        </p:spPr>
        <p:txBody>
          <a:bodyPr wrap="square">
            <a:spAutoFit/>
          </a:bodyPr>
          <a:lstStyle/>
          <a:p>
            <a:pPr algn="ctr"/>
            <a:r>
              <a:rPr lang="fr-FR" sz="2800" b="1" dirty="0">
                <a:solidFill>
                  <a:prstClr val="white"/>
                </a:solidFill>
                <a:latin typeface="Book Antiqua" pitchFamily="18" charset="0"/>
              </a:rPr>
              <a:t>Et la souillure de nos cœurs</a:t>
            </a:r>
          </a:p>
          <a:p>
            <a:pPr algn="ctr"/>
            <a:r>
              <a:rPr lang="fr-FR" sz="2800" b="1" dirty="0">
                <a:solidFill>
                  <a:prstClr val="white"/>
                </a:solidFill>
                <a:latin typeface="Book Antiqua" pitchFamily="18" charset="0"/>
              </a:rPr>
              <a:t>Purifions-la avec l'amour</a:t>
            </a:r>
          </a:p>
          <a:p>
            <a:pPr algn="ctr"/>
            <a:r>
              <a:rPr lang="fr-FR" sz="2800" b="1" dirty="0">
                <a:solidFill>
                  <a:prstClr val="white"/>
                </a:solidFill>
                <a:latin typeface="Book Antiqua" pitchFamily="18" charset="0"/>
              </a:rPr>
              <a:t>Par la prière et par le jeûne </a:t>
            </a:r>
          </a:p>
          <a:p>
            <a:pPr algn="ctr"/>
            <a:r>
              <a:rPr lang="fr-FR" sz="2800" b="1" dirty="0">
                <a:solidFill>
                  <a:prstClr val="white"/>
                </a:solidFill>
                <a:latin typeface="Book Antiqua" pitchFamily="18" charset="0"/>
              </a:rPr>
              <a:t>Et par les œuvres convenables.</a:t>
            </a:r>
          </a:p>
        </p:txBody>
      </p:sp>
      <p:sp>
        <p:nvSpPr>
          <p:cNvPr id="2" name="ZoneTexte 1">
            <a:extLst>
              <a:ext uri="{FF2B5EF4-FFF2-40B4-BE49-F238E27FC236}">
                <a16:creationId xmlns:a16="http://schemas.microsoft.com/office/drawing/2014/main" id="{56296132-6C26-20B1-5916-A1A2A74FE9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9200752-FDC8-8101-0550-0695F5B3B8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0579832"/>
      </p:ext>
    </p:extLst>
  </p:cSld>
  <p:clrMapOvr>
    <a:masterClrMapping/>
  </p:clrMapOvr>
</p:sld>
</file>

<file path=ppt/slides/slide14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فأن الرب علمنا،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إنجيله، </a:t>
            </a:r>
            <a:endParaRPr lang="fr-FR" sz="3300" dirty="0">
              <a:solidFill>
                <a:prstClr val="white"/>
              </a:solidFill>
            </a:endParaRPr>
          </a:p>
          <a:p>
            <a:pPr algn="just" rtl="1"/>
            <a:r>
              <a:rPr lang="ar-EG" sz="3300" dirty="0">
                <a:solidFill>
                  <a:prstClr val="white"/>
                </a:solidFill>
              </a:rPr>
              <a:t>انه بالصلاة والصوم، </a:t>
            </a:r>
            <a:endParaRPr lang="fr-FR" sz="3300" dirty="0">
              <a:solidFill>
                <a:prstClr val="white"/>
              </a:solidFill>
            </a:endParaRPr>
          </a:p>
          <a:p>
            <a:pPr algn="just" rtl="1"/>
            <a:r>
              <a:rPr lang="ar-EG" sz="3300" dirty="0">
                <a:solidFill>
                  <a:prstClr val="white"/>
                </a:solidFill>
              </a:rPr>
              <a:t>نطرد الشياطين.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cbw</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pef`eu`aggelion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nidemwn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le Seigneur nous enseigna</a:t>
            </a:r>
          </a:p>
          <a:p>
            <a:pPr algn="ctr"/>
            <a:r>
              <a:rPr lang="fr-FR" sz="2800" b="1" dirty="0">
                <a:solidFill>
                  <a:prstClr val="white"/>
                </a:solidFill>
                <a:latin typeface="Book Antiqua" pitchFamily="18" charset="0"/>
              </a:rPr>
              <a:t>Nous enseigna dans l’Evangile</a:t>
            </a:r>
          </a:p>
          <a:p>
            <a:pPr algn="ctr"/>
            <a:r>
              <a:rPr lang="fr-FR" sz="2800" b="1" dirty="0">
                <a:solidFill>
                  <a:prstClr val="white"/>
                </a:solidFill>
                <a:latin typeface="Book Antiqua" pitchFamily="18" charset="0"/>
              </a:rPr>
              <a:t>Que par le jeûne et la prière</a:t>
            </a:r>
          </a:p>
          <a:p>
            <a:pPr algn="ctr"/>
            <a:r>
              <a:rPr lang="fr-FR" sz="2800" b="1" dirty="0">
                <a:solidFill>
                  <a:prstClr val="white"/>
                </a:solidFill>
                <a:latin typeface="Book Antiqua" pitchFamily="18" charset="0"/>
              </a:rPr>
              <a:t>Nous chasserons tous les démons.</a:t>
            </a:r>
          </a:p>
        </p:txBody>
      </p:sp>
      <p:sp>
        <p:nvSpPr>
          <p:cNvPr id="2" name="ZoneTexte 1">
            <a:extLst>
              <a:ext uri="{FF2B5EF4-FFF2-40B4-BE49-F238E27FC236}">
                <a16:creationId xmlns:a16="http://schemas.microsoft.com/office/drawing/2014/main" id="{C7FF88B8-84AF-794F-2A73-373E1CF0CDA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1292A43-F454-5346-62AF-34B20B76BE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69609"/>
      </p:ext>
    </p:extLst>
  </p:cSld>
  <p:clrMapOvr>
    <a:masterClrMapping/>
  </p:clrMapOvr>
</p:sld>
</file>

<file path=ppt/slides/slide14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مدح السيد، </a:t>
            </a:r>
            <a:endParaRPr lang="fr-FR" sz="3300" dirty="0">
              <a:solidFill>
                <a:prstClr val="white"/>
              </a:solidFill>
            </a:endParaRPr>
          </a:p>
          <a:p>
            <a:pPr algn="just" rtl="1"/>
            <a:r>
              <a:rPr lang="ar-EG" sz="3300" dirty="0">
                <a:solidFill>
                  <a:prstClr val="white"/>
                </a:solidFill>
              </a:rPr>
              <a:t>الذين صاموا له،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بفكر غير نجس.</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Decpota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af`er`euvomin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nny`etau`ernycteuin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oumeui</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atcwf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le Maître fit l'éloge</a:t>
            </a:r>
          </a:p>
          <a:p>
            <a:pPr algn="ctr"/>
            <a:r>
              <a:rPr lang="fr-FR" sz="2800" b="1" dirty="0">
                <a:solidFill>
                  <a:prstClr val="white"/>
                </a:solidFill>
                <a:latin typeface="Book Antiqua" pitchFamily="18" charset="0"/>
              </a:rPr>
              <a:t>De ceux qui ont jeûné pour Lui</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Par des pensées non corrompues.</a:t>
            </a:r>
          </a:p>
        </p:txBody>
      </p:sp>
      <p:sp>
        <p:nvSpPr>
          <p:cNvPr id="2" name="ZoneTexte 1">
            <a:extLst>
              <a:ext uri="{FF2B5EF4-FFF2-40B4-BE49-F238E27FC236}">
                <a16:creationId xmlns:a16="http://schemas.microsoft.com/office/drawing/2014/main" id="{FB9F0BD2-F17A-D630-7A4C-0270230CF7C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C1E4710-4430-481E-BD13-1A6DEBAFC3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680585"/>
      </p:ext>
    </p:extLst>
  </p:cSld>
  <p:clrMapOvr>
    <a:masterClrMapping/>
  </p:clrMapOvr>
</p:sld>
</file>

<file path=ppt/slides/slide14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تاب آباؤنا، </a:t>
            </a:r>
            <a:endParaRPr lang="fr-FR" sz="3300" dirty="0">
              <a:solidFill>
                <a:prstClr val="white"/>
              </a:solidFill>
            </a:endParaRPr>
          </a:p>
          <a:p>
            <a:pPr algn="just" rtl="1"/>
            <a:r>
              <a:rPr lang="ar-EG" sz="3300" dirty="0">
                <a:solidFill>
                  <a:prstClr val="white"/>
                </a:solidFill>
              </a:rPr>
              <a:t>ببر وطهارة،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err="1">
                <a:solidFill>
                  <a:prstClr val="white"/>
                </a:solidFill>
              </a:rPr>
              <a:t>إستحقوا</a:t>
            </a:r>
            <a:r>
              <a:rPr lang="ar-EG" sz="3300" dirty="0">
                <a:solidFill>
                  <a:prstClr val="white"/>
                </a:solidFill>
              </a:rPr>
              <a:t> الملكوت.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Ere </a:t>
            </a:r>
            <a:r>
              <a:rPr lang="fr-FR" sz="2800" dirty="0" err="1">
                <a:solidFill>
                  <a:prstClr val="white"/>
                </a:solidFill>
                <a:latin typeface="CS Avva Shenouda" pitchFamily="34" charset="0"/>
              </a:rPr>
              <a:t>nenio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ermetanoin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outoubo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au`er`p`em`psa</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metouro</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Nos pères se sont repentis</a:t>
            </a:r>
          </a:p>
          <a:p>
            <a:pPr algn="ctr"/>
            <a:r>
              <a:rPr lang="fr-FR" sz="2800" b="1" dirty="0">
                <a:solidFill>
                  <a:prstClr val="white"/>
                </a:solidFill>
                <a:latin typeface="Book Antiqua" pitchFamily="18" charset="0"/>
              </a:rPr>
              <a:t>Avec pureté, avec droiture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Ils méritèrent le Royaume</a:t>
            </a:r>
          </a:p>
        </p:txBody>
      </p:sp>
      <p:sp>
        <p:nvSpPr>
          <p:cNvPr id="2" name="ZoneTexte 1">
            <a:extLst>
              <a:ext uri="{FF2B5EF4-FFF2-40B4-BE49-F238E27FC236}">
                <a16:creationId xmlns:a16="http://schemas.microsoft.com/office/drawing/2014/main" id="{DDB3552E-762E-B585-9400-20A7DD3ED0A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525524C-85A5-2C20-4A19-431DED7D47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4983931"/>
      </p:ext>
    </p:extLst>
  </p:cSld>
  <p:clrMapOvr>
    <a:masterClrMapping/>
  </p:clrMapOvr>
</p:sld>
</file>

<file path=ppt/slides/slide14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بكى أبونا آدم، </a:t>
            </a:r>
            <a:endParaRPr lang="fr-FR" sz="3300" dirty="0">
              <a:solidFill>
                <a:prstClr val="white"/>
              </a:solidFill>
            </a:endParaRPr>
          </a:p>
          <a:p>
            <a:pPr algn="just" rtl="1"/>
            <a:r>
              <a:rPr lang="ar-EG" sz="3300" dirty="0">
                <a:solidFill>
                  <a:prstClr val="white"/>
                </a:solidFill>
              </a:rPr>
              <a:t>وحواء لأجل الفردوس،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ردهما محب البشر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Zw`y</a:t>
            </a:r>
            <a:r>
              <a:rPr lang="fr-FR" sz="2800" dirty="0">
                <a:solidFill>
                  <a:prstClr val="white"/>
                </a:solidFill>
                <a:latin typeface="CS Avva Shenouda" pitchFamily="34" charset="0"/>
              </a:rPr>
              <a:t> nem `Adam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piparadicoc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aurimi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aftac;wou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a:t>
            </a: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Et notre père Adam, et Eve</a:t>
            </a:r>
          </a:p>
          <a:p>
            <a:pPr algn="ctr"/>
            <a:r>
              <a:rPr lang="fr-FR" sz="2800" b="1" dirty="0">
                <a:solidFill>
                  <a:prstClr val="white"/>
                </a:solidFill>
                <a:latin typeface="Book Antiqua" pitchFamily="18" charset="0"/>
              </a:rPr>
              <a:t>Ont regretté le paradis</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L’Ami des hommes les ramena.</a:t>
            </a:r>
          </a:p>
        </p:txBody>
      </p:sp>
      <p:sp>
        <p:nvSpPr>
          <p:cNvPr id="2" name="ZoneTexte 1">
            <a:extLst>
              <a:ext uri="{FF2B5EF4-FFF2-40B4-BE49-F238E27FC236}">
                <a16:creationId xmlns:a16="http://schemas.microsoft.com/office/drawing/2014/main" id="{1B00494B-D3E7-A4AC-E8AA-9D4ADA77B2B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25B2ACD-8EC2-B894-CF47-E8F34D8724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9408020"/>
      </p:ext>
    </p:extLst>
  </p:cSld>
  <p:clrMapOvr>
    <a:masterClrMapping/>
  </p:clrMapOvr>
</p:sld>
</file>

<file path=ppt/slides/slide14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إيليا غلق السماء، </a:t>
            </a:r>
            <a:endParaRPr lang="fr-FR" sz="3300" dirty="0">
              <a:solidFill>
                <a:prstClr val="white"/>
              </a:solidFill>
            </a:endParaRPr>
          </a:p>
          <a:p>
            <a:pPr algn="just" rtl="1"/>
            <a:r>
              <a:rPr lang="ar-EG" sz="3300" dirty="0">
                <a:solidFill>
                  <a:prstClr val="white"/>
                </a:solidFill>
              </a:rPr>
              <a:t>ثلاث سنين وستة أشهر،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فلم تمطر السحب</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af`s;am</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ncoou</a:t>
            </a:r>
            <a:r>
              <a:rPr lang="fr-FR" sz="2800" dirty="0">
                <a:solidFill>
                  <a:prstClr val="white"/>
                </a:solidFill>
                <a:latin typeface="CS Avva Shenouda" pitchFamily="34" charset="0"/>
              </a:rPr>
              <a:t> `n`abot nem </a:t>
            </a:r>
            <a:r>
              <a:rPr lang="fr-FR" sz="2800" dirty="0" err="1">
                <a:solidFill>
                  <a:prstClr val="white"/>
                </a:solidFill>
                <a:latin typeface="CS Avva Shenouda" pitchFamily="34" charset="0"/>
              </a:rPr>
              <a:t>som</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nrompi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mpouhwou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ni[</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Élie ferma le ciel</a:t>
            </a:r>
          </a:p>
          <a:p>
            <a:pPr algn="ctr"/>
            <a:r>
              <a:rPr lang="fr-FR" sz="2800" b="1" dirty="0">
                <a:solidFill>
                  <a:prstClr val="white"/>
                </a:solidFill>
                <a:latin typeface="Book Antiqua" pitchFamily="18" charset="0"/>
              </a:rPr>
              <a:t>Pendant trois ans et puis six mois</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 n’y eut aucune pluie du ciel.</a:t>
            </a:r>
          </a:p>
        </p:txBody>
      </p:sp>
      <p:sp>
        <p:nvSpPr>
          <p:cNvPr id="2" name="ZoneTexte 1">
            <a:extLst>
              <a:ext uri="{FF2B5EF4-FFF2-40B4-BE49-F238E27FC236}">
                <a16:creationId xmlns:a16="http://schemas.microsoft.com/office/drawing/2014/main" id="{E227E9BB-ADC0-A8E4-5C9A-C24FE0ED113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9FA98FC-FD89-0EC1-F4A8-688E88B7B1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4765290"/>
      </p:ext>
    </p:extLst>
  </p:cSld>
  <p:clrMapOvr>
    <a:masterClrMapping/>
  </p:clrMapOvr>
</p:sld>
</file>

<file path=ppt/slides/slide14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ذبيحة أبينا إبراهيم، </a:t>
            </a:r>
            <a:endParaRPr lang="fr-FR" sz="3300" dirty="0">
              <a:solidFill>
                <a:prstClr val="white"/>
              </a:solidFill>
            </a:endParaRPr>
          </a:p>
          <a:p>
            <a:pPr algn="just" rtl="1"/>
            <a:r>
              <a:rPr lang="ar-EG" sz="3300" dirty="0">
                <a:solidFill>
                  <a:prstClr val="white"/>
                </a:solidFill>
              </a:rPr>
              <a:t>قبلها الإله السيد،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وجعله رئيس آباء.</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ucia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afsopc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piDecpotyc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af`aif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mpatriar,yc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sacrifice d'Abraham</a:t>
            </a:r>
          </a:p>
          <a:p>
            <a:pPr algn="ctr"/>
            <a:r>
              <a:rPr lang="fr-FR" sz="2800" b="1" dirty="0">
                <a:solidFill>
                  <a:prstClr val="white"/>
                </a:solidFill>
                <a:latin typeface="Book Antiqua" pitchFamily="18" charset="0"/>
              </a:rPr>
              <a:t>Fut accepté par Dieu le Maître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Dieu l’établit en patriarche</a:t>
            </a:r>
          </a:p>
        </p:txBody>
      </p:sp>
      <p:sp>
        <p:nvSpPr>
          <p:cNvPr id="2" name="ZoneTexte 1">
            <a:extLst>
              <a:ext uri="{FF2B5EF4-FFF2-40B4-BE49-F238E27FC236}">
                <a16:creationId xmlns:a16="http://schemas.microsoft.com/office/drawing/2014/main" id="{9A069DF5-6997-723F-EBD3-7ED29CD7E1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DBB45C6-6211-632C-EF3E-3F8CE7F516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03010720"/>
      </p:ext>
    </p:extLst>
  </p:cSld>
  <p:clrMapOvr>
    <a:masterClrMapping/>
  </p:clrMapOvr>
</p:sld>
</file>

<file path=ppt/slides/slide14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إسحق ربطه أبوه، </a:t>
            </a:r>
            <a:endParaRPr lang="fr-FR" sz="3300" dirty="0">
              <a:solidFill>
                <a:prstClr val="white"/>
              </a:solidFill>
            </a:endParaRPr>
          </a:p>
          <a:p>
            <a:pPr algn="just" rtl="1"/>
            <a:r>
              <a:rPr lang="ar-EG" sz="3300" dirty="0">
                <a:solidFill>
                  <a:prstClr val="white"/>
                </a:solidFill>
              </a:rPr>
              <a:t>لكى يقدمه ذبيحة مقبولة،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عوض بالكبش.</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Ica`ak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e;ref`enf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nou;ucia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ecsyp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au]</a:t>
            </a:r>
            <a:r>
              <a:rPr lang="fr-FR" sz="2800" dirty="0" err="1">
                <a:solidFill>
                  <a:prstClr val="white"/>
                </a:solidFill>
                <a:latin typeface="CS Avva Shenouda" pitchFamily="34" charset="0"/>
              </a:rPr>
              <a:t>sebiw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mpihiyb</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Isaac fut lié par son père</a:t>
            </a:r>
          </a:p>
          <a:p>
            <a:pPr algn="ctr"/>
            <a:r>
              <a:rPr lang="fr-FR" sz="2800" b="1" dirty="0">
                <a:solidFill>
                  <a:prstClr val="white"/>
                </a:solidFill>
                <a:latin typeface="Book Antiqua" pitchFamily="18" charset="0"/>
              </a:rPr>
              <a:t>Offert en sacrifice admis</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Fut remplacé par un bélier</a:t>
            </a:r>
          </a:p>
        </p:txBody>
      </p:sp>
      <p:sp>
        <p:nvSpPr>
          <p:cNvPr id="2" name="ZoneTexte 1">
            <a:extLst>
              <a:ext uri="{FF2B5EF4-FFF2-40B4-BE49-F238E27FC236}">
                <a16:creationId xmlns:a16="http://schemas.microsoft.com/office/drawing/2014/main" id="{B66A06BA-1C77-F129-3AA6-D1234695D4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4BE3582-0C0E-AD41-72D3-1F03C3BBBF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6227778"/>
      </p:ext>
    </p:extLst>
  </p:cSld>
  <p:clrMapOvr>
    <a:masterClrMapping/>
  </p:clrMapOvr>
</p:sld>
</file>

<file path=ppt/slides/slide14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908215"/>
          </a:xfrm>
          <a:prstGeom prst="rect">
            <a:avLst/>
          </a:prstGeom>
        </p:spPr>
        <p:txBody>
          <a:bodyPr wrap="square">
            <a:spAutoFit/>
          </a:bodyPr>
          <a:lstStyle/>
          <a:p>
            <a:pPr algn="just" rtl="1"/>
            <a:r>
              <a:rPr lang="ar-EG" sz="3000" dirty="0">
                <a:solidFill>
                  <a:prstClr val="white"/>
                </a:solidFill>
              </a:rPr>
              <a:t>وأيضاً يعقوب إسرائيل، </a:t>
            </a:r>
            <a:endParaRPr lang="fr-FR" sz="3000" dirty="0">
              <a:solidFill>
                <a:prstClr val="white"/>
              </a:solidFill>
            </a:endParaRPr>
          </a:p>
          <a:p>
            <a:pPr algn="just" rtl="1"/>
            <a:r>
              <a:rPr lang="ar-EG" sz="2900" dirty="0">
                <a:solidFill>
                  <a:prstClr val="white"/>
                </a:solidFill>
              </a:rPr>
              <a:t>من أجل نواياه الصادقة البريئة، </a:t>
            </a:r>
            <a:endParaRPr lang="fr-FR" sz="2900" dirty="0">
              <a:solidFill>
                <a:prstClr val="white"/>
              </a:solidFill>
            </a:endParaRPr>
          </a:p>
          <a:p>
            <a:pPr algn="just" rtl="1"/>
            <a:r>
              <a:rPr lang="ar-EG" sz="3000" dirty="0">
                <a:solidFill>
                  <a:prstClr val="white"/>
                </a:solidFill>
              </a:rPr>
              <a:t>بالصوم والصلاة، </a:t>
            </a:r>
            <a:endParaRPr lang="fr-FR" sz="3000" dirty="0">
              <a:solidFill>
                <a:prstClr val="white"/>
              </a:solidFill>
            </a:endParaRPr>
          </a:p>
          <a:p>
            <a:pPr algn="just" rtl="1"/>
            <a:r>
              <a:rPr lang="ar-EG" sz="3000" dirty="0">
                <a:solidFill>
                  <a:prstClr val="white"/>
                </a:solidFill>
              </a:rPr>
              <a:t>نال بركة من أبيه.</a:t>
            </a:r>
            <a:endParaRPr lang="fr-FR" sz="30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nou`cmou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pefiwt</a:t>
            </a:r>
            <a:r>
              <a:rPr lang="fr-FR" sz="2800" dirty="0">
                <a:solidFill>
                  <a:prstClr val="white"/>
                </a:solidFill>
                <a:latin typeface="CS Avva Shenouda" pitchFamily="34" charset="0"/>
              </a:rPr>
              <a:t>.</a:t>
            </a:r>
          </a:p>
        </p:txBody>
      </p:sp>
      <p:sp>
        <p:nvSpPr>
          <p:cNvPr id="7" name="Rectangle 6"/>
          <p:cNvSpPr/>
          <p:nvPr/>
        </p:nvSpPr>
        <p:spPr>
          <a:xfrm>
            <a:off x="2141730" y="2787774"/>
            <a:ext cx="5076564" cy="1815882"/>
          </a:xfrm>
          <a:prstGeom prst="rect">
            <a:avLst/>
          </a:prstGeom>
        </p:spPr>
        <p:txBody>
          <a:bodyPr wrap="square">
            <a:spAutoFit/>
          </a:bodyPr>
          <a:lstStyle/>
          <a:p>
            <a:pPr algn="ctr"/>
            <a:r>
              <a:rPr lang="fr-FR" sz="2800" b="1" dirty="0">
                <a:solidFill>
                  <a:prstClr val="white"/>
                </a:solidFill>
                <a:latin typeface="Book Antiqua" pitchFamily="18" charset="0"/>
              </a:rPr>
              <a:t>Et Israël Jacob aussi</a:t>
            </a:r>
          </a:p>
          <a:p>
            <a:pPr algn="ctr"/>
            <a:r>
              <a:rPr lang="fr-FR" sz="2800" b="1" dirty="0">
                <a:solidFill>
                  <a:prstClr val="white"/>
                </a:solidFill>
                <a:latin typeface="Book Antiqua" pitchFamily="18" charset="0"/>
              </a:rPr>
              <a:t>Pour la pureté de ses desseins</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Par son père, a été béni</a:t>
            </a:r>
          </a:p>
        </p:txBody>
      </p:sp>
      <p:sp>
        <p:nvSpPr>
          <p:cNvPr id="2" name="ZoneTexte 1">
            <a:extLst>
              <a:ext uri="{FF2B5EF4-FFF2-40B4-BE49-F238E27FC236}">
                <a16:creationId xmlns:a16="http://schemas.microsoft.com/office/drawing/2014/main" id="{116EA190-C6B0-E09D-6EC2-D5544FB569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25D6521-6408-596F-6DE9-95F696154C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6343959"/>
      </p:ext>
    </p:extLst>
  </p:cSld>
  <p:clrMapOvr>
    <a:masterClrMapping/>
  </p:clrMapOvr>
</p:sld>
</file>

<file path=ppt/slides/slide14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لوط البار استحق، </a:t>
            </a:r>
            <a:endParaRPr lang="fr-FR" sz="3300" dirty="0">
              <a:solidFill>
                <a:prstClr val="white"/>
              </a:solidFill>
            </a:endParaRPr>
          </a:p>
          <a:p>
            <a:pPr algn="just" rtl="1"/>
            <a:r>
              <a:rPr lang="ar-EG" sz="3300" dirty="0">
                <a:solidFill>
                  <a:prstClr val="white"/>
                </a:solidFill>
              </a:rPr>
              <a:t>أن </a:t>
            </a:r>
            <a:r>
              <a:rPr lang="ar-EG" sz="3300" dirty="0" err="1">
                <a:solidFill>
                  <a:prstClr val="white"/>
                </a:solidFill>
              </a:rPr>
              <a:t>يأتى</a:t>
            </a:r>
            <a:r>
              <a:rPr lang="ar-EG" sz="3300" dirty="0">
                <a:solidFill>
                  <a:prstClr val="white"/>
                </a:solidFill>
              </a:rPr>
              <a:t> إليه الملاكان،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خلص من الشدة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Lwt</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af`er`p`em`psa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afnohem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pikundinoc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Lot le juste a mérité</a:t>
            </a:r>
          </a:p>
          <a:p>
            <a:pPr algn="ctr"/>
            <a:r>
              <a:rPr lang="fr-FR" sz="2800" b="1" dirty="0">
                <a:solidFill>
                  <a:prstClr val="white"/>
                </a:solidFill>
                <a:latin typeface="Book Antiqua" pitchFamily="18" charset="0"/>
              </a:rPr>
              <a:t>Que les deux anges viennent à lui</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 fut sauvé de la tourmente</a:t>
            </a:r>
          </a:p>
        </p:txBody>
      </p:sp>
      <p:sp>
        <p:nvSpPr>
          <p:cNvPr id="2" name="ZoneTexte 1">
            <a:extLst>
              <a:ext uri="{FF2B5EF4-FFF2-40B4-BE49-F238E27FC236}">
                <a16:creationId xmlns:a16="http://schemas.microsoft.com/office/drawing/2014/main" id="{6F6D9C78-627F-6554-2CDA-28CA984878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C721AD6-0A9D-9E08-0C31-7B983C6AF8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3769419"/>
      </p:ext>
    </p:extLst>
  </p:cSld>
  <p:clrMapOvr>
    <a:masterClrMapping/>
  </p:clrMapOvr>
</p:sld>
</file>

<file path=ppt/slides/slide14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08269"/>
          </a:xfrm>
          <a:prstGeom prst="rect">
            <a:avLst/>
          </a:prstGeom>
        </p:spPr>
        <p:txBody>
          <a:bodyPr wrap="square">
            <a:spAutoFit/>
          </a:bodyPr>
          <a:lstStyle/>
          <a:p>
            <a:pPr algn="just" rtl="1"/>
            <a:r>
              <a:rPr lang="ar-EG" sz="3300" dirty="0">
                <a:solidFill>
                  <a:prstClr val="white"/>
                </a:solidFill>
              </a:rPr>
              <a:t>موسى أخذ اللوحين، </a:t>
            </a:r>
            <a:endParaRPr lang="fr-FR" sz="3300" dirty="0">
              <a:solidFill>
                <a:prstClr val="white"/>
              </a:solidFill>
            </a:endParaRPr>
          </a:p>
          <a:p>
            <a:pPr algn="just" rtl="1"/>
            <a:r>
              <a:rPr lang="ar-EG" sz="3300" dirty="0">
                <a:solidFill>
                  <a:prstClr val="white"/>
                </a:solidFill>
              </a:rPr>
              <a:t>ووضعهما في القبة،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200" dirty="0">
                <a:solidFill>
                  <a:prstClr val="white"/>
                </a:solidFill>
              </a:rPr>
              <a:t>ضرب البحر فصار شطرين</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`n]`</a:t>
            </a:r>
            <a:r>
              <a:rPr lang="fr-FR" sz="2800" dirty="0" err="1">
                <a:solidFill>
                  <a:prstClr val="white"/>
                </a:solidFill>
                <a:latin typeface="CS Avva Shenouda" pitchFamily="34" charset="0"/>
              </a:rPr>
              <a:t>plax</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ckyny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afsari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e`viom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af`er`cnau</a:t>
            </a:r>
            <a:r>
              <a:rPr lang="fr-FR" sz="2800" dirty="0">
                <a:solidFill>
                  <a:prstClr val="white"/>
                </a:solidFill>
                <a:latin typeface="CS Avva Shenouda" pitchFamily="34" charset="0"/>
              </a:rPr>
              <a:t>.</a:t>
            </a:r>
          </a:p>
        </p:txBody>
      </p:sp>
      <p:sp>
        <p:nvSpPr>
          <p:cNvPr id="7" name="Rectangle 6"/>
          <p:cNvSpPr/>
          <p:nvPr/>
        </p:nvSpPr>
        <p:spPr>
          <a:xfrm>
            <a:off x="1385646" y="2787774"/>
            <a:ext cx="6318702" cy="1815882"/>
          </a:xfrm>
          <a:prstGeom prst="rect">
            <a:avLst/>
          </a:prstGeom>
        </p:spPr>
        <p:txBody>
          <a:bodyPr wrap="square">
            <a:spAutoFit/>
          </a:bodyPr>
          <a:lstStyle/>
          <a:p>
            <a:pPr algn="ctr"/>
            <a:r>
              <a:rPr lang="fr-FR" sz="2800" b="1" dirty="0">
                <a:solidFill>
                  <a:prstClr val="white"/>
                </a:solidFill>
                <a:latin typeface="Book Antiqua" pitchFamily="18" charset="0"/>
              </a:rPr>
              <a:t>Voici Moïse prit les deux tables</a:t>
            </a:r>
          </a:p>
          <a:p>
            <a:pPr algn="ctr"/>
            <a:r>
              <a:rPr lang="fr-FR" sz="2800" b="1" dirty="0">
                <a:solidFill>
                  <a:prstClr val="white"/>
                </a:solidFill>
                <a:latin typeface="Book Antiqua" pitchFamily="18" charset="0"/>
              </a:rPr>
              <a:t>Et les plaça au tabernacle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Frappa la mer qui se fendit</a:t>
            </a:r>
          </a:p>
        </p:txBody>
      </p:sp>
      <p:sp>
        <p:nvSpPr>
          <p:cNvPr id="2" name="ZoneTexte 1">
            <a:extLst>
              <a:ext uri="{FF2B5EF4-FFF2-40B4-BE49-F238E27FC236}">
                <a16:creationId xmlns:a16="http://schemas.microsoft.com/office/drawing/2014/main" id="{7FD4262B-B1D1-8537-67D5-40F2B6813D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EAE9302-90F9-68DD-E876-EA6FC281AD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3695453"/>
      </p:ext>
    </p:extLst>
  </p:cSld>
  <p:clrMapOvr>
    <a:masterClrMapping/>
  </p:clrMapOvr>
</p:sld>
</file>

<file path=ppt/slides/slide14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نوح البار أشار، </a:t>
            </a:r>
            <a:endParaRPr lang="fr-FR" sz="3300" dirty="0">
              <a:solidFill>
                <a:prstClr val="white"/>
              </a:solidFill>
            </a:endParaRPr>
          </a:p>
          <a:p>
            <a:pPr algn="just" rtl="1"/>
            <a:r>
              <a:rPr lang="ar-EG" sz="3300" dirty="0">
                <a:solidFill>
                  <a:prstClr val="white"/>
                </a:solidFill>
              </a:rPr>
              <a:t>إليه الله بالفلك،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خلص من الطوفان</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Nw`e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wrem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kibwtoc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pikataklucmoc</a:t>
            </a:r>
            <a:r>
              <a:rPr lang="fr-FR" sz="2800" dirty="0">
                <a:solidFill>
                  <a:prstClr val="white"/>
                </a:solidFill>
                <a:latin typeface="CS Avva Shenouda" pitchFamily="34" charset="0"/>
              </a:rPr>
              <a:t>.</a:t>
            </a:r>
          </a:p>
        </p:txBody>
      </p:sp>
      <p:sp>
        <p:nvSpPr>
          <p:cNvPr id="7" name="Rectangle 6"/>
          <p:cNvSpPr/>
          <p:nvPr/>
        </p:nvSpPr>
        <p:spPr>
          <a:xfrm>
            <a:off x="1817694" y="2787774"/>
            <a:ext cx="5508612" cy="1815882"/>
          </a:xfrm>
          <a:prstGeom prst="rect">
            <a:avLst/>
          </a:prstGeom>
        </p:spPr>
        <p:txBody>
          <a:bodyPr wrap="square">
            <a:spAutoFit/>
          </a:bodyPr>
          <a:lstStyle/>
          <a:p>
            <a:pPr algn="ctr"/>
            <a:r>
              <a:rPr lang="fr-FR" sz="2800" b="1" dirty="0">
                <a:solidFill>
                  <a:prstClr val="white"/>
                </a:solidFill>
                <a:latin typeface="Book Antiqua" pitchFamily="18" charset="0"/>
              </a:rPr>
              <a:t>Noé le juste, Dieu le guida</a:t>
            </a:r>
          </a:p>
          <a:p>
            <a:pPr algn="ctr"/>
            <a:r>
              <a:rPr lang="fr-FR" sz="2800" b="1" dirty="0">
                <a:solidFill>
                  <a:prstClr val="white"/>
                </a:solidFill>
                <a:latin typeface="Book Antiqua" pitchFamily="18" charset="0"/>
              </a:rPr>
              <a:t>Afin que l’arche soit construite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 fut sauvé du grand déluge.</a:t>
            </a:r>
          </a:p>
        </p:txBody>
      </p:sp>
      <p:sp>
        <p:nvSpPr>
          <p:cNvPr id="2" name="ZoneTexte 1">
            <a:extLst>
              <a:ext uri="{FF2B5EF4-FFF2-40B4-BE49-F238E27FC236}">
                <a16:creationId xmlns:a16="http://schemas.microsoft.com/office/drawing/2014/main" id="{2AABCEDD-7BD2-5059-7264-F78B778F8D2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178A019-6B8A-8AE8-FB66-AB4CA631A5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499896"/>
      </p:ext>
    </p:extLst>
  </p:cSld>
  <p:clrMapOvr>
    <a:masterClrMapping/>
  </p:clrMapOvr>
</p:sld>
</file>

<file path=ppt/slides/slide14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رد الله غضبه بغتة، </a:t>
            </a:r>
            <a:endParaRPr lang="fr-FR" sz="3300" dirty="0">
              <a:solidFill>
                <a:prstClr val="white"/>
              </a:solidFill>
            </a:endParaRPr>
          </a:p>
          <a:p>
            <a:pPr algn="just" rtl="1"/>
            <a:r>
              <a:rPr lang="ar-EG" sz="3300" dirty="0">
                <a:solidFill>
                  <a:prstClr val="white"/>
                </a:solidFill>
              </a:rPr>
              <a:t>عن أهل نينوى،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ترك لهم أعمالهم الشريرة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niremNineu`y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tac;o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mpefjwnt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nou`hbyou`i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ethwou</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Dieu renonça à Sa colère</a:t>
            </a:r>
          </a:p>
          <a:p>
            <a:pPr algn="ctr"/>
            <a:r>
              <a:rPr lang="fr-FR" sz="2800" b="1" dirty="0">
                <a:solidFill>
                  <a:prstClr val="white"/>
                </a:solidFill>
                <a:latin typeface="Book Antiqua" pitchFamily="18" charset="0"/>
              </a:rPr>
              <a:t>Contre le peuple de Ninive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 pardonna tous leurs méfaits</a:t>
            </a:r>
          </a:p>
        </p:txBody>
      </p:sp>
      <p:sp>
        <p:nvSpPr>
          <p:cNvPr id="2" name="ZoneTexte 1">
            <a:extLst>
              <a:ext uri="{FF2B5EF4-FFF2-40B4-BE49-F238E27FC236}">
                <a16:creationId xmlns:a16="http://schemas.microsoft.com/office/drawing/2014/main" id="{511ADC6A-D6B0-ADD4-21FB-924769A5A5C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43A5629-E7CE-BA28-ECAC-10F79EB7EA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2038039"/>
      </p:ext>
    </p:extLst>
  </p:cSld>
  <p:clrMapOvr>
    <a:masterClrMapping/>
  </p:clrMapOvr>
</p:sld>
</file>

<file path=ppt/slides/slide14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حقاً يونان كان، </a:t>
            </a:r>
            <a:endParaRPr lang="fr-FR" sz="3300" dirty="0">
              <a:solidFill>
                <a:prstClr val="white"/>
              </a:solidFill>
            </a:endParaRPr>
          </a:p>
          <a:p>
            <a:pPr algn="just" rtl="1"/>
            <a:r>
              <a:rPr lang="ar-EG" sz="3300" dirty="0">
                <a:solidFill>
                  <a:prstClr val="white"/>
                </a:solidFill>
              </a:rPr>
              <a:t>في بطن الحوت ثلاثة أيام،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قذفه إلى اليابسة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mpikytoc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epetsou`wou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Vraiment Jonas passa trois jours</a:t>
            </a:r>
          </a:p>
          <a:p>
            <a:pPr algn="ctr"/>
            <a:r>
              <a:rPr lang="fr-FR" sz="2800" b="1" dirty="0">
                <a:solidFill>
                  <a:prstClr val="white"/>
                </a:solidFill>
                <a:latin typeface="Book Antiqua" pitchFamily="18" charset="0"/>
              </a:rPr>
              <a:t>Au fond du ventre de la baleine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Fut rejeté sur la terre ferme</a:t>
            </a:r>
          </a:p>
        </p:txBody>
      </p:sp>
      <p:sp>
        <p:nvSpPr>
          <p:cNvPr id="2" name="ZoneTexte 1">
            <a:extLst>
              <a:ext uri="{FF2B5EF4-FFF2-40B4-BE49-F238E27FC236}">
                <a16:creationId xmlns:a16="http://schemas.microsoft.com/office/drawing/2014/main" id="{C868D7CD-695E-33FD-1E46-0180236FF4B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1699426-A23C-6EA4-0E23-4643C90B8D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2503702"/>
      </p:ext>
    </p:extLst>
  </p:cSld>
  <p:clrMapOvr>
    <a:masterClrMapping/>
  </p:clrMapOvr>
</p:sld>
</file>

<file path=ppt/slides/slide14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الثلاثة فتية القديسون، </a:t>
            </a:r>
            <a:endParaRPr lang="fr-FR" sz="3300" dirty="0">
              <a:solidFill>
                <a:prstClr val="white"/>
              </a:solidFill>
            </a:endParaRPr>
          </a:p>
          <a:p>
            <a:pPr algn="just" rtl="1"/>
            <a:r>
              <a:rPr lang="ar-EG" sz="3300" dirty="0">
                <a:solidFill>
                  <a:prstClr val="white"/>
                </a:solidFill>
              </a:rPr>
              <a:t>رفضوا كلام الملك،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أطفأوا لهيب الأتون.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auhi`pho</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au`wsem</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sah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hrw</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Les trois jeunes saints ont rejeté</a:t>
            </a:r>
          </a:p>
          <a:p>
            <a:pPr algn="ctr"/>
            <a:r>
              <a:rPr lang="fr-FR" sz="2800" b="1" dirty="0">
                <a:solidFill>
                  <a:prstClr val="white"/>
                </a:solidFill>
                <a:latin typeface="Book Antiqua" pitchFamily="18" charset="0"/>
              </a:rPr>
              <a:t>Ce que le roi leur ordonna</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Calmèrent le feu de la </a:t>
            </a:r>
            <a:r>
              <a:rPr lang="fr-FR" sz="2800" b="1" dirty="0" err="1">
                <a:solidFill>
                  <a:prstClr val="white"/>
                </a:solidFill>
                <a:latin typeface="Book Antiqua" pitchFamily="18" charset="0"/>
              </a:rPr>
              <a:t>founaise</a:t>
            </a:r>
            <a:endParaRPr lang="fr-FR" sz="28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B11BF2B-7A1B-464E-B321-A3F9431D18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024F395-A70D-BBB3-88CE-7459C7BD23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4092414"/>
      </p:ext>
    </p:extLst>
  </p:cSld>
  <p:clrMapOvr>
    <a:masterClrMapping/>
  </p:clrMapOvr>
</p:sld>
</file>

<file path=ppt/slides/slide14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أفواه الأسود في الجب، </a:t>
            </a:r>
            <a:endParaRPr lang="fr-FR" sz="3300" dirty="0">
              <a:solidFill>
                <a:prstClr val="white"/>
              </a:solidFill>
            </a:endParaRPr>
          </a:p>
          <a:p>
            <a:pPr algn="just" rtl="1"/>
            <a:r>
              <a:rPr lang="ar-EG" sz="3300" dirty="0">
                <a:solidFill>
                  <a:prstClr val="white"/>
                </a:solidFill>
              </a:rPr>
              <a:t>لحست </a:t>
            </a:r>
            <a:r>
              <a:rPr lang="ar-EG" sz="3300" dirty="0" err="1">
                <a:solidFill>
                  <a:prstClr val="white"/>
                </a:solidFill>
              </a:rPr>
              <a:t>قدمى</a:t>
            </a:r>
            <a:r>
              <a:rPr lang="ar-EG" sz="3300" dirty="0">
                <a:solidFill>
                  <a:prstClr val="white"/>
                </a:solidFill>
              </a:rPr>
              <a:t> دانيال،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صار عظيماً في إسرائيل</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nnimou`i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vlakkoc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aulwjh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nnivat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nDaniyl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pIcra`yl</a:t>
            </a:r>
            <a:endParaRPr lang="fr-FR" sz="2800" dirty="0">
              <a:solidFill>
                <a:prstClr val="white"/>
              </a:solidFill>
              <a:latin typeface="CS Avva Shenouda" pitchFamily="34" charset="0"/>
            </a:endParaRPr>
          </a:p>
        </p:txBody>
      </p:sp>
      <p:sp>
        <p:nvSpPr>
          <p:cNvPr id="7" name="Rectangle 6"/>
          <p:cNvSpPr/>
          <p:nvPr/>
        </p:nvSpPr>
        <p:spPr>
          <a:xfrm>
            <a:off x="1817694" y="2787774"/>
            <a:ext cx="5346594" cy="1815882"/>
          </a:xfrm>
          <a:prstGeom prst="rect">
            <a:avLst/>
          </a:prstGeom>
        </p:spPr>
        <p:txBody>
          <a:bodyPr wrap="square">
            <a:spAutoFit/>
          </a:bodyPr>
          <a:lstStyle/>
          <a:p>
            <a:pPr algn="ctr"/>
            <a:r>
              <a:rPr lang="fr-FR" sz="2800" b="1" dirty="0">
                <a:solidFill>
                  <a:prstClr val="white"/>
                </a:solidFill>
                <a:latin typeface="Book Antiqua" pitchFamily="18" charset="0"/>
              </a:rPr>
              <a:t>Et dans la fosse, les lions</a:t>
            </a:r>
          </a:p>
          <a:p>
            <a:pPr algn="ctr"/>
            <a:r>
              <a:rPr lang="fr-FR" sz="2800" b="1" dirty="0">
                <a:solidFill>
                  <a:prstClr val="white"/>
                </a:solidFill>
                <a:latin typeface="Book Antiqua" pitchFamily="18" charset="0"/>
              </a:rPr>
              <a:t>Léchaient les jambes de Daniel</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 devint grand en Israël</a:t>
            </a:r>
          </a:p>
        </p:txBody>
      </p:sp>
      <p:sp>
        <p:nvSpPr>
          <p:cNvPr id="2" name="ZoneTexte 1">
            <a:extLst>
              <a:ext uri="{FF2B5EF4-FFF2-40B4-BE49-F238E27FC236}">
                <a16:creationId xmlns:a16="http://schemas.microsoft.com/office/drawing/2014/main" id="{39CFF72C-0244-2822-5C8D-F04D689159D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1EEAFAE-DA6E-E048-AA78-D7DD28488E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2548673"/>
      </p:ext>
    </p:extLst>
  </p:cSld>
  <p:clrMapOvr>
    <a:masterClrMapping/>
  </p:clrMapOvr>
</p:sld>
</file>

<file path=ppt/slides/slide14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صموئيل ماسح الملوك، </a:t>
            </a:r>
            <a:endParaRPr lang="fr-FR" sz="3300" dirty="0">
              <a:solidFill>
                <a:prstClr val="white"/>
              </a:solidFill>
            </a:endParaRPr>
          </a:p>
          <a:p>
            <a:pPr algn="just" rtl="1"/>
            <a:r>
              <a:rPr lang="ar-EG" sz="3300" dirty="0">
                <a:solidFill>
                  <a:prstClr val="white"/>
                </a:solidFill>
              </a:rPr>
              <a:t>قدمه أبواه إلى بيت الرب،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دعي الماسح.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Camouyl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piref;whc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nniourwou</a:t>
            </a:r>
            <a:r>
              <a:rPr lang="fr-FR" sz="2800" dirty="0">
                <a:solidFill>
                  <a:prstClr val="white"/>
                </a:solidFill>
                <a:latin typeface="CS Avva Shenouda" pitchFamily="34" charset="0"/>
              </a:rPr>
              <a:t> @ a </a:t>
            </a:r>
            <a:r>
              <a:rPr lang="fr-FR" sz="2800" dirty="0" err="1">
                <a:solidFill>
                  <a:prstClr val="white"/>
                </a:solidFill>
                <a:latin typeface="CS Avva Shenouda" pitchFamily="34" charset="0"/>
              </a:rPr>
              <a:t>nefio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tyif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e`pyi</a:t>
            </a:r>
            <a:r>
              <a:rPr lang="fr-FR" sz="2800" dirty="0">
                <a:solidFill>
                  <a:prstClr val="white"/>
                </a:solidFill>
                <a:latin typeface="CS Avva Shenouda" pitchFamily="34" charset="0"/>
              </a:rPr>
              <a:t> `m`P¡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piref;whc</a:t>
            </a:r>
            <a:r>
              <a:rPr lang="fr-FR" sz="2800" dirty="0">
                <a:solidFill>
                  <a:prstClr val="white"/>
                </a:solidFill>
                <a:latin typeface="CS Avva Shenouda" pitchFamily="34" charset="0"/>
              </a:rPr>
              <a:t>.</a:t>
            </a:r>
          </a:p>
        </p:txBody>
      </p:sp>
      <p:sp>
        <p:nvSpPr>
          <p:cNvPr id="7" name="Rectangle 6"/>
          <p:cNvSpPr/>
          <p:nvPr/>
        </p:nvSpPr>
        <p:spPr>
          <a:xfrm>
            <a:off x="1493658" y="2787774"/>
            <a:ext cx="6264696" cy="1815882"/>
          </a:xfrm>
          <a:prstGeom prst="rect">
            <a:avLst/>
          </a:prstGeom>
        </p:spPr>
        <p:txBody>
          <a:bodyPr wrap="square">
            <a:spAutoFit/>
          </a:bodyPr>
          <a:lstStyle/>
          <a:p>
            <a:pPr algn="ctr"/>
            <a:r>
              <a:rPr lang="fr-FR" sz="2800" b="1" dirty="0">
                <a:solidFill>
                  <a:prstClr val="white"/>
                </a:solidFill>
                <a:latin typeface="Book Antiqua" pitchFamily="18" charset="0"/>
              </a:rPr>
              <a:t>Et Samuel qui oint les rois</a:t>
            </a:r>
          </a:p>
          <a:p>
            <a:pPr algn="ctr"/>
            <a:r>
              <a:rPr lang="fr-FR" sz="2800" b="1" dirty="0">
                <a:solidFill>
                  <a:prstClr val="white"/>
                </a:solidFill>
                <a:latin typeface="Book Antiqua" pitchFamily="18" charset="0"/>
              </a:rPr>
              <a:t>Son père l’a offert au temple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Fut appelé « celui qui oint ».</a:t>
            </a:r>
          </a:p>
        </p:txBody>
      </p:sp>
      <p:sp>
        <p:nvSpPr>
          <p:cNvPr id="2" name="ZoneTexte 1">
            <a:extLst>
              <a:ext uri="{FF2B5EF4-FFF2-40B4-BE49-F238E27FC236}">
                <a16:creationId xmlns:a16="http://schemas.microsoft.com/office/drawing/2014/main" id="{3579288B-FAAC-D325-6058-B424A827C8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F77CB63-705D-619E-28AB-1461417013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4474199"/>
      </p:ext>
    </p:extLst>
  </p:cSld>
  <p:clrMapOvr>
    <a:masterClrMapping/>
  </p:clrMapOvr>
</p:sld>
</file>

<file path=ppt/slides/slide14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حقاً يوسف العفيف، </a:t>
            </a:r>
            <a:endParaRPr lang="fr-FR" sz="3300" dirty="0">
              <a:solidFill>
                <a:prstClr val="white"/>
              </a:solidFill>
            </a:endParaRPr>
          </a:p>
          <a:p>
            <a:pPr algn="just" rtl="1"/>
            <a:r>
              <a:rPr lang="ar-EG" sz="3300" dirty="0">
                <a:solidFill>
                  <a:prstClr val="white"/>
                </a:solidFill>
              </a:rPr>
              <a:t>خلص من الزانية،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جعل رئيساً على مصر.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Ta`vmyi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Iwcyv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picovron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porny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au,af</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ymi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vraiment Joseph le chaste</a:t>
            </a:r>
          </a:p>
          <a:p>
            <a:pPr algn="ctr"/>
            <a:r>
              <a:rPr lang="fr-FR" sz="2800" b="1" dirty="0">
                <a:solidFill>
                  <a:prstClr val="white"/>
                </a:solidFill>
                <a:latin typeface="Book Antiqua" pitchFamily="18" charset="0"/>
              </a:rPr>
              <a:t>Sauvé de la femme adultère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Devint le gouverneur d’Egypte</a:t>
            </a:r>
          </a:p>
        </p:txBody>
      </p:sp>
      <p:sp>
        <p:nvSpPr>
          <p:cNvPr id="2" name="ZoneTexte 1">
            <a:extLst>
              <a:ext uri="{FF2B5EF4-FFF2-40B4-BE49-F238E27FC236}">
                <a16:creationId xmlns:a16="http://schemas.microsoft.com/office/drawing/2014/main" id="{E9BF93E7-C730-657F-5F56-7D7A3D70C7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595A183-BBA7-1A23-622F-644A159C2E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2389095"/>
      </p:ext>
    </p:extLst>
  </p:cSld>
  <p:clrMapOvr>
    <a:masterClrMapping/>
  </p:clrMapOvr>
</p:sld>
</file>

<file path=ppt/slides/slide14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ها </a:t>
            </a:r>
            <a:r>
              <a:rPr lang="ar-EG" sz="3300" dirty="0" err="1">
                <a:solidFill>
                  <a:prstClr val="white"/>
                </a:solidFill>
              </a:rPr>
              <a:t>الإثنا</a:t>
            </a:r>
            <a:r>
              <a:rPr lang="ar-EG" sz="3300" dirty="0">
                <a:solidFill>
                  <a:prstClr val="white"/>
                </a:solidFill>
              </a:rPr>
              <a:t> عشر رسولاً، </a:t>
            </a:r>
            <a:endParaRPr lang="fr-FR" sz="3300" dirty="0">
              <a:solidFill>
                <a:prstClr val="white"/>
              </a:solidFill>
            </a:endParaRPr>
          </a:p>
          <a:p>
            <a:pPr algn="just" rtl="1"/>
            <a:r>
              <a:rPr lang="ar-EG" sz="3300" dirty="0">
                <a:solidFill>
                  <a:prstClr val="white"/>
                </a:solidFill>
              </a:rPr>
              <a:t>كرزوا </a:t>
            </a:r>
            <a:r>
              <a:rPr lang="ar-EG" sz="3300" dirty="0" err="1">
                <a:solidFill>
                  <a:prstClr val="white"/>
                </a:solidFill>
              </a:rPr>
              <a:t>بالإسم</a:t>
            </a:r>
            <a:r>
              <a:rPr lang="ar-EG" sz="3300" dirty="0">
                <a:solidFill>
                  <a:prstClr val="white"/>
                </a:solidFill>
              </a:rPr>
              <a:t> المبارك،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أقاموا الأموات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pimet`cnau</a:t>
            </a:r>
            <a:br>
              <a:rPr lang="fr-FR" sz="2800" dirty="0">
                <a:solidFill>
                  <a:prstClr val="white"/>
                </a:solidFill>
                <a:latin typeface="CS Avva Shenouda" pitchFamily="34" charset="0"/>
              </a:rPr>
            </a:b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et`cmarwout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autounoc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nirefmwout</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les voici les douze apôtres</a:t>
            </a:r>
          </a:p>
          <a:p>
            <a:pPr algn="ctr"/>
            <a:r>
              <a:rPr lang="fr-FR" sz="2800" b="1" dirty="0">
                <a:solidFill>
                  <a:prstClr val="white"/>
                </a:solidFill>
                <a:latin typeface="Book Antiqua" pitchFamily="18" charset="0"/>
              </a:rPr>
              <a:t>Qui ont prêché le Nom béni</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Ils ont ressuscité les morts</a:t>
            </a:r>
          </a:p>
        </p:txBody>
      </p:sp>
      <p:sp>
        <p:nvSpPr>
          <p:cNvPr id="2" name="ZoneTexte 1">
            <a:extLst>
              <a:ext uri="{FF2B5EF4-FFF2-40B4-BE49-F238E27FC236}">
                <a16:creationId xmlns:a16="http://schemas.microsoft.com/office/drawing/2014/main" id="{E4D5B391-4500-0E21-1892-0264011FB2E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FDDA871-BF1B-F9F3-B04F-627AE87770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8886873"/>
      </p:ext>
    </p:extLst>
  </p:cSld>
  <p:clrMapOvr>
    <a:masterClrMapping/>
  </p:clrMapOvr>
</p:sld>
</file>

<file path=ppt/slides/slide14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داود ذو القيثار، </a:t>
            </a:r>
            <a:endParaRPr lang="fr-FR" sz="3300" dirty="0">
              <a:solidFill>
                <a:prstClr val="white"/>
              </a:solidFill>
            </a:endParaRPr>
          </a:p>
          <a:p>
            <a:pPr algn="just" rtl="1"/>
            <a:r>
              <a:rPr lang="ar-EG" sz="3300" dirty="0">
                <a:solidFill>
                  <a:prstClr val="white"/>
                </a:solidFill>
              </a:rPr>
              <a:t>أعطيت له النبوة، </a:t>
            </a:r>
            <a:endParaRPr lang="fr-FR" sz="3300" dirty="0">
              <a:solidFill>
                <a:prstClr val="white"/>
              </a:solidFill>
            </a:endParaRPr>
          </a:p>
          <a:p>
            <a:pPr algn="just" rtl="1"/>
            <a:r>
              <a:rPr lang="ar-EG" sz="3300" dirty="0">
                <a:solidFill>
                  <a:prstClr val="white"/>
                </a:solidFill>
              </a:rPr>
              <a:t>وبالصلاة والصوم، </a:t>
            </a:r>
            <a:endParaRPr lang="fr-FR" sz="3300" dirty="0">
              <a:solidFill>
                <a:prstClr val="white"/>
              </a:solidFill>
            </a:endParaRPr>
          </a:p>
          <a:p>
            <a:pPr algn="just" rtl="1"/>
            <a:r>
              <a:rPr lang="ar-EG" sz="3300" dirty="0">
                <a:solidFill>
                  <a:prstClr val="white"/>
                </a:solidFill>
              </a:rPr>
              <a:t>صارت له المملكة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Va ]</a:t>
            </a:r>
            <a:r>
              <a:rPr lang="fr-FR" sz="2800" dirty="0" err="1">
                <a:solidFill>
                  <a:prstClr val="white"/>
                </a:solidFill>
                <a:latin typeface="CS Avva Shenouda" pitchFamily="34" charset="0"/>
              </a:rPr>
              <a:t>ku;ara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provytia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autyic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a:t>
            </a:r>
            <a:r>
              <a:rPr lang="fr-FR" sz="2800" dirty="0" err="1">
                <a:solidFill>
                  <a:prstClr val="white"/>
                </a:solidFill>
                <a:latin typeface="CS Avva Shenouda" pitchFamily="34" charset="0"/>
              </a:rPr>
              <a:t>metouro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David à la cithare</a:t>
            </a:r>
          </a:p>
          <a:p>
            <a:pPr algn="ctr"/>
            <a:r>
              <a:rPr lang="fr-FR" sz="2800" b="1" dirty="0">
                <a:solidFill>
                  <a:prstClr val="white"/>
                </a:solidFill>
                <a:latin typeface="Book Antiqua" pitchFamily="18" charset="0"/>
              </a:rPr>
              <a:t>Reçut le don de prophétie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Il devint maître du royaume</a:t>
            </a:r>
          </a:p>
        </p:txBody>
      </p:sp>
      <p:sp>
        <p:nvSpPr>
          <p:cNvPr id="2" name="ZoneTexte 1">
            <a:extLst>
              <a:ext uri="{FF2B5EF4-FFF2-40B4-BE49-F238E27FC236}">
                <a16:creationId xmlns:a16="http://schemas.microsoft.com/office/drawing/2014/main" id="{B64E1390-13A0-837E-A471-CA1F46E701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10021BF-84CB-3BC6-57D9-1DCAF7EBE5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57616851"/>
      </p:ext>
    </p:extLst>
  </p:cSld>
  <p:clrMapOvr>
    <a:masterClrMapping/>
  </p:clrMapOvr>
</p:sld>
</file>

<file path=ppt/slides/slide14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النعم العالية، </a:t>
            </a:r>
            <a:endParaRPr lang="fr-FR" sz="3300" dirty="0">
              <a:solidFill>
                <a:prstClr val="white"/>
              </a:solidFill>
            </a:endParaRPr>
          </a:p>
          <a:p>
            <a:pPr algn="just" rtl="1"/>
            <a:r>
              <a:rPr lang="ar-EG" sz="3300" dirty="0">
                <a:solidFill>
                  <a:prstClr val="white"/>
                </a:solidFill>
              </a:rPr>
              <a:t>أدركت النساك،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والتقوى.</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aricma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et[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actaho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nni`ackytyc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kemet`eucebyc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les ascètes ont obtenu</a:t>
            </a:r>
          </a:p>
          <a:p>
            <a:pPr algn="ctr"/>
            <a:r>
              <a:rPr lang="fr-FR" sz="2800" b="1" dirty="0">
                <a:solidFill>
                  <a:prstClr val="white"/>
                </a:solidFill>
                <a:latin typeface="Book Antiqua" pitchFamily="18" charset="0"/>
              </a:rPr>
              <a:t>Toutes les grâces élevées</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Aussi encore par la piété</a:t>
            </a:r>
          </a:p>
        </p:txBody>
      </p:sp>
      <p:sp>
        <p:nvSpPr>
          <p:cNvPr id="2" name="ZoneTexte 1">
            <a:extLst>
              <a:ext uri="{FF2B5EF4-FFF2-40B4-BE49-F238E27FC236}">
                <a16:creationId xmlns:a16="http://schemas.microsoft.com/office/drawing/2014/main" id="{662313A6-58AD-9EE5-4FD1-9E5DF54945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1218A7C-3550-4055-D032-C59ADF0978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40376947"/>
      </p:ext>
    </p:extLst>
  </p:cSld>
  <p:clrMapOvr>
    <a:masterClrMapping/>
  </p:clrMapOvr>
</p:sld>
</file>

<file path=ppt/slides/slide14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كل النفوس التي أرضت، </a:t>
            </a:r>
            <a:endParaRPr lang="fr-FR" sz="3300" dirty="0">
              <a:solidFill>
                <a:prstClr val="white"/>
              </a:solidFill>
            </a:endParaRPr>
          </a:p>
          <a:p>
            <a:pPr algn="just" rtl="1"/>
            <a:r>
              <a:rPr lang="ar-EG" sz="3300" dirty="0">
                <a:solidFill>
                  <a:prstClr val="white"/>
                </a:solidFill>
              </a:rPr>
              <a:t>الرب الإله بالأعمال،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فازت بملكوت السموات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etauranaf</a:t>
            </a:r>
            <a:r>
              <a:rPr lang="fr-FR" sz="2800" dirty="0">
                <a:solidFill>
                  <a:prstClr val="white"/>
                </a:solidFill>
                <a:latin typeface="CS Avva Shenouda" pitchFamily="34" charset="0"/>
              </a:rPr>
              <a:t> @ `m`P¡ `V]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ni`hbyou`i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ausasni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e;metouro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nnivyou`i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Toutes les âmes qui ont réjoui</a:t>
            </a:r>
          </a:p>
          <a:p>
            <a:pPr algn="ctr"/>
            <a:r>
              <a:rPr lang="fr-FR" sz="2800" b="1" dirty="0">
                <a:solidFill>
                  <a:prstClr val="white"/>
                </a:solidFill>
                <a:latin typeface="Book Antiqua" pitchFamily="18" charset="0"/>
              </a:rPr>
              <a:t>Le Seigneur Dieu de par leurs actes</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Remportent le Royaume céleste</a:t>
            </a:r>
          </a:p>
        </p:txBody>
      </p:sp>
      <p:sp>
        <p:nvSpPr>
          <p:cNvPr id="2" name="ZoneTexte 1">
            <a:extLst>
              <a:ext uri="{FF2B5EF4-FFF2-40B4-BE49-F238E27FC236}">
                <a16:creationId xmlns:a16="http://schemas.microsoft.com/office/drawing/2014/main" id="{490820CD-C9BE-B72C-4A8A-2AC55335AFF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7207BF1-30EF-DCE7-A308-9AFAF61BCB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9105828"/>
      </p:ext>
    </p:extLst>
  </p:cSld>
  <p:clrMapOvr>
    <a:masterClrMapping/>
  </p:clrMapOvr>
</p:sld>
</file>

<file path=ppt/slides/slide14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لهذا فلنسبحه، </a:t>
            </a:r>
            <a:endParaRPr lang="fr-FR" sz="3300" dirty="0">
              <a:solidFill>
                <a:prstClr val="white"/>
              </a:solidFill>
            </a:endParaRPr>
          </a:p>
          <a:p>
            <a:pPr algn="just" rtl="1"/>
            <a:r>
              <a:rPr lang="ar-EG" sz="3300" dirty="0">
                <a:solidFill>
                  <a:prstClr val="white"/>
                </a:solidFill>
              </a:rPr>
              <a:t>ونمجده، </a:t>
            </a:r>
            <a:endParaRPr lang="fr-FR" sz="3300" dirty="0">
              <a:solidFill>
                <a:prstClr val="white"/>
              </a:solidFill>
            </a:endParaRPr>
          </a:p>
          <a:p>
            <a:pPr algn="just" rtl="1"/>
            <a:r>
              <a:rPr lang="ar-EG" sz="3300" dirty="0">
                <a:solidFill>
                  <a:prstClr val="white"/>
                </a:solidFill>
              </a:rPr>
              <a:t>بالصلاة والصوم، </a:t>
            </a:r>
            <a:endParaRPr lang="fr-FR" sz="3300" dirty="0">
              <a:solidFill>
                <a:prstClr val="white"/>
              </a:solidFill>
            </a:endParaRPr>
          </a:p>
          <a:p>
            <a:pPr algn="just" rtl="1"/>
            <a:r>
              <a:rPr lang="ar-EG" sz="3300" dirty="0">
                <a:solidFill>
                  <a:prstClr val="white"/>
                </a:solidFill>
              </a:rPr>
              <a:t>والسجود أمامه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;en </a:t>
            </a:r>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pi`slyl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prockunycic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nahraf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Pour tout cela, tous louons-Le</a:t>
            </a:r>
          </a:p>
          <a:p>
            <a:pPr algn="ctr"/>
            <a:r>
              <a:rPr lang="fr-FR" sz="2800" b="1" dirty="0">
                <a:solidFill>
                  <a:prstClr val="white"/>
                </a:solidFill>
                <a:latin typeface="Book Antiqua" pitchFamily="18" charset="0"/>
              </a:rPr>
              <a:t>Tous louons-Le, glorifions-Le</a:t>
            </a:r>
          </a:p>
          <a:p>
            <a:pPr algn="ctr"/>
            <a:r>
              <a:rPr lang="fr-FR" sz="2800" b="1" dirty="0">
                <a:solidFill>
                  <a:prstClr val="white"/>
                </a:solidFill>
                <a:latin typeface="Book Antiqua" pitchFamily="18" charset="0"/>
              </a:rPr>
              <a:t>Par la prière et par le jeûne</a:t>
            </a:r>
          </a:p>
          <a:p>
            <a:pPr algn="ctr"/>
            <a:r>
              <a:rPr lang="fr-FR" sz="2800" b="1" dirty="0">
                <a:solidFill>
                  <a:prstClr val="white"/>
                </a:solidFill>
                <a:latin typeface="Book Antiqua" pitchFamily="18" charset="0"/>
              </a:rPr>
              <a:t>Et la prosternation pour Lui.</a:t>
            </a:r>
          </a:p>
        </p:txBody>
      </p:sp>
      <p:sp>
        <p:nvSpPr>
          <p:cNvPr id="10" name="Rectangle 9">
            <a:hlinkClick r:id="rId2" action="ppaction://hlinksldjump"/>
          </p:cNvPr>
          <p:cNvSpPr/>
          <p:nvPr/>
        </p:nvSpPr>
        <p:spPr>
          <a:xfrm>
            <a:off x="7895595"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1" name="Rectangle 10">
            <a:hlinkClick r:id="rId3" action="ppaction://hlinksldjump"/>
          </p:cNvPr>
          <p:cNvSpPr/>
          <p:nvPr/>
        </p:nvSpPr>
        <p:spPr>
          <a:xfrm>
            <a:off x="7895595" y="3651870"/>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2" name="Rectangle 11">
            <a:hlinkClick r:id="rId4" action="ppaction://hlinksldjump"/>
          </p:cNvPr>
          <p:cNvSpPr/>
          <p:nvPr/>
        </p:nvSpPr>
        <p:spPr>
          <a:xfrm>
            <a:off x="7895595" y="402991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3" name="Rectangle 12">
            <a:hlinkClick r:id="rId5" action="ppaction://hlinksldjump"/>
          </p:cNvPr>
          <p:cNvSpPr/>
          <p:nvPr/>
        </p:nvSpPr>
        <p:spPr>
          <a:xfrm>
            <a:off x="7895595" y="4407954"/>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4" name="Rectangle 13"/>
          <p:cNvSpPr/>
          <p:nvPr/>
        </p:nvSpPr>
        <p:spPr>
          <a:xfrm>
            <a:off x="7733577" y="2679763"/>
            <a:ext cx="1230911"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Psalie</a:t>
            </a:r>
            <a:r>
              <a:rPr lang="fr-FR" sz="1200" b="1" dirty="0">
                <a:solidFill>
                  <a:prstClr val="white"/>
                </a:solidFill>
                <a:latin typeface="Book Antiqua" pitchFamily="18" charset="0"/>
              </a:rPr>
              <a:t> du</a:t>
            </a:r>
          </a:p>
        </p:txBody>
      </p:sp>
      <p:cxnSp>
        <p:nvCxnSpPr>
          <p:cNvPr id="3" name="Connecteur droit avec flèche 2"/>
          <p:cNvCxnSpPr/>
          <p:nvPr/>
        </p:nvCxnSpPr>
        <p:spPr>
          <a:xfrm>
            <a:off x="8338468"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16" name="Rectangle 15">
            <a:hlinkClick r:id="rId6" action="ppaction://hlinksldjump"/>
          </p:cNvPr>
          <p:cNvSpPr/>
          <p:nvPr/>
        </p:nvSpPr>
        <p:spPr>
          <a:xfrm>
            <a:off x="341530"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7" name="Rectangle 16">
            <a:hlinkClick r:id="rId7" action="ppaction://hlinksldjump"/>
          </p:cNvPr>
          <p:cNvSpPr/>
          <p:nvPr/>
        </p:nvSpPr>
        <p:spPr>
          <a:xfrm>
            <a:off x="341530" y="3651870"/>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8" name="Rectangle 17">
            <a:hlinkClick r:id="rId8" action="ppaction://hlinksldjump"/>
          </p:cNvPr>
          <p:cNvSpPr/>
          <p:nvPr/>
        </p:nvSpPr>
        <p:spPr>
          <a:xfrm>
            <a:off x="341530" y="402991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9" name="Rectangle 18">
            <a:hlinkClick r:id="rId9" action="ppaction://hlinksldjump"/>
          </p:cNvPr>
          <p:cNvSpPr/>
          <p:nvPr/>
        </p:nvSpPr>
        <p:spPr>
          <a:xfrm>
            <a:off x="341530" y="4407954"/>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20" name="Rectangle 19"/>
          <p:cNvSpPr/>
          <p:nvPr/>
        </p:nvSpPr>
        <p:spPr>
          <a:xfrm>
            <a:off x="107504" y="2679763"/>
            <a:ext cx="1542814"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Théotokie</a:t>
            </a:r>
            <a:r>
              <a:rPr lang="fr-FR" sz="1200" b="1" dirty="0">
                <a:solidFill>
                  <a:prstClr val="white"/>
                </a:solidFill>
                <a:latin typeface="Book Antiqua" pitchFamily="18" charset="0"/>
              </a:rPr>
              <a:t> du</a:t>
            </a:r>
          </a:p>
        </p:txBody>
      </p:sp>
      <p:cxnSp>
        <p:nvCxnSpPr>
          <p:cNvPr id="21" name="Connecteur droit avec flèche 20"/>
          <p:cNvCxnSpPr/>
          <p:nvPr/>
        </p:nvCxnSpPr>
        <p:spPr>
          <a:xfrm>
            <a:off x="827584"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2" name="ZoneTexte 1">
            <a:extLst>
              <a:ext uri="{FF2B5EF4-FFF2-40B4-BE49-F238E27FC236}">
                <a16:creationId xmlns:a16="http://schemas.microsoft.com/office/drawing/2014/main" id="{4ED00084-C535-A559-898F-C576208D72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10" action="ppaction://hlinksldjump"/>
            <a:extLst>
              <a:ext uri="{FF2B5EF4-FFF2-40B4-BE49-F238E27FC236}">
                <a16:creationId xmlns:a16="http://schemas.microsoft.com/office/drawing/2014/main" id="{4381BCE2-D54F-94B8-A6CA-58BDF9CEF8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2779789"/>
      </p:ext>
    </p:extLst>
  </p:cSld>
  <p:clrMapOvr>
    <a:masterClrMapping/>
  </p:clrMapOvr>
</p:sld>
</file>

<file path=ppt/slides/slide14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040EE5-6CC9-880E-68F2-8295DD3096C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3678FB9A-F07E-F8A5-C468-F18190CBFB8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3A659A1-B48E-5500-2C3B-6976A03593F0}"/>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68D6A174-2EE5-5FF0-A9E9-7C45D899B9B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55CD959-328F-BEF8-9E7B-525030FCB3A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3EBA2220-7A4C-89D8-1525-1D9D9079D63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1601670" y="951570"/>
            <a:ext cx="5940660" cy="2862322"/>
          </a:xfrm>
          <a:prstGeom prst="rect">
            <a:avLst/>
          </a:prstGeom>
        </p:spPr>
        <p:txBody>
          <a:bodyPr wrap="square">
            <a:spAutoFit/>
          </a:bodyPr>
          <a:lstStyle/>
          <a:p>
            <a:pPr algn="ctr"/>
            <a:r>
              <a:rPr lang="fr-FR" sz="3600" b="1" dirty="0">
                <a:solidFill>
                  <a:schemeClr val="bg1"/>
                </a:solidFill>
                <a:latin typeface="Book Antiqua" pitchFamily="18" charset="0"/>
              </a:rPr>
              <a:t>Le Carême – </a:t>
            </a:r>
            <a:r>
              <a:rPr lang="ar-AE" sz="3600" b="1" i="0" dirty="0">
                <a:solidFill>
                  <a:schemeClr val="bg1"/>
                </a:solidFill>
                <a:effectLst/>
                <a:latin typeface="Roboto" panose="02000000000000000000" pitchFamily="2" charset="0"/>
              </a:rPr>
              <a:t>الصوم الكبير</a:t>
            </a:r>
            <a:r>
              <a:rPr lang="fr-FR" sz="3600" b="1" dirty="0">
                <a:solidFill>
                  <a:schemeClr val="bg1"/>
                </a:solidFill>
                <a:latin typeface="Book Antiqua" pitchFamily="18" charset="0"/>
              </a:rPr>
              <a:t> </a:t>
            </a:r>
          </a:p>
          <a:p>
            <a:pPr algn="ctr"/>
            <a:endParaRPr lang="fr-FR" sz="3600" b="1" dirty="0">
              <a:solidFill>
                <a:schemeClr val="bg1"/>
              </a:solidFill>
              <a:latin typeface="Book Antiqua" pitchFamily="18" charset="0"/>
            </a:endParaRPr>
          </a:p>
          <a:p>
            <a:pPr algn="ctr"/>
            <a:r>
              <a:rPr lang="fr-FR" sz="3600" b="1" dirty="0" err="1">
                <a:solidFill>
                  <a:schemeClr val="bg1"/>
                </a:solidFill>
                <a:latin typeface="Book Antiqua" pitchFamily="18" charset="0"/>
              </a:rPr>
              <a:t>Psalie</a:t>
            </a:r>
            <a:r>
              <a:rPr lang="fr-FR" sz="3600" b="1" dirty="0">
                <a:solidFill>
                  <a:schemeClr val="bg1"/>
                </a:solidFill>
                <a:latin typeface="Book Antiqua" pitchFamily="18" charset="0"/>
              </a:rPr>
              <a:t> Adam - </a:t>
            </a:r>
            <a:r>
              <a:rPr lang="ar-AE" sz="3600" b="1" dirty="0" err="1">
                <a:solidFill>
                  <a:schemeClr val="bg1"/>
                </a:solidFill>
                <a:latin typeface="Book Antiqua" pitchFamily="18" charset="0"/>
              </a:rPr>
              <a:t>ابصالية</a:t>
            </a:r>
            <a:r>
              <a:rPr lang="ar-AE" sz="3600" b="1" dirty="0">
                <a:solidFill>
                  <a:schemeClr val="bg1"/>
                </a:solidFill>
                <a:latin typeface="Book Antiqua" pitchFamily="18" charset="0"/>
              </a:rPr>
              <a:t> ادام</a:t>
            </a:r>
            <a:endParaRPr lang="fr-FR" sz="3600" b="1" dirty="0">
              <a:solidFill>
                <a:schemeClr val="bg1"/>
              </a:solidFill>
              <a:latin typeface="Book Antiqua" pitchFamily="18" charset="0"/>
            </a:endParaRPr>
          </a:p>
          <a:p>
            <a:br>
              <a:rPr lang="fr-FR" sz="3600" dirty="0">
                <a:solidFill>
                  <a:schemeClr val="bg1"/>
                </a:solidFill>
              </a:rPr>
            </a:br>
            <a:endParaRPr lang="fr-FR" sz="3600" b="1" dirty="0">
              <a:solidFill>
                <a:schemeClr val="bg1"/>
              </a:solidFill>
              <a:latin typeface="Book Antiqua" pitchFamily="18" charset="0"/>
            </a:endParaRPr>
          </a:p>
        </p:txBody>
      </p:sp>
      <p:sp>
        <p:nvSpPr>
          <p:cNvPr id="2" name="ZoneTexte 1">
            <a:extLst>
              <a:ext uri="{FF2B5EF4-FFF2-40B4-BE49-F238E27FC236}">
                <a16:creationId xmlns:a16="http://schemas.microsoft.com/office/drawing/2014/main" id="{03D928F4-34E3-CDBB-B1E6-1390FD7831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9D8E81B-2BBC-6459-E1CE-475F8B53A2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8173348"/>
      </p:ext>
    </p:extLst>
  </p:cSld>
  <p:clrMapOvr>
    <a:masterClrMapping/>
  </p:clrMapOvr>
</p:sld>
</file>

<file path=ppt/slides/slide14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بصوتى</a:t>
            </a:r>
            <a:r>
              <a:rPr lang="ar-EG" sz="3300" dirty="0">
                <a:solidFill>
                  <a:prstClr val="white"/>
                </a:solidFill>
              </a:rPr>
              <a:t> صرخت، </a:t>
            </a:r>
            <a:endParaRPr lang="fr-FR" sz="3300" dirty="0">
              <a:solidFill>
                <a:prstClr val="white"/>
              </a:solidFill>
            </a:endParaRPr>
          </a:p>
          <a:p>
            <a:pPr algn="just" rtl="1"/>
            <a:r>
              <a:rPr lang="ar-EG" sz="3300" dirty="0">
                <a:solidFill>
                  <a:prstClr val="white"/>
                </a:solidFill>
              </a:rPr>
              <a:t>إليك يا إلهى، </a:t>
            </a:r>
            <a:endParaRPr lang="fr-FR" sz="3300" dirty="0">
              <a:solidFill>
                <a:prstClr val="white"/>
              </a:solidFill>
            </a:endParaRPr>
          </a:p>
          <a:p>
            <a:pPr algn="just" rtl="1"/>
            <a:r>
              <a:rPr lang="ar-EG" sz="3300" dirty="0">
                <a:solidFill>
                  <a:prstClr val="white"/>
                </a:solidFill>
              </a:rPr>
              <a:t>فمن أجل الصوم، </a:t>
            </a:r>
            <a:endParaRPr lang="fr-FR" sz="3300" dirty="0">
              <a:solidFill>
                <a:prstClr val="white"/>
              </a:solidFill>
            </a:endParaRPr>
          </a:p>
          <a:p>
            <a:pPr algn="just" rtl="1"/>
            <a:r>
              <a:rPr lang="ar-EG" sz="3300" dirty="0" err="1">
                <a:solidFill>
                  <a:prstClr val="white"/>
                </a:solidFill>
              </a:rPr>
              <a:t>أعطنى</a:t>
            </a:r>
            <a:r>
              <a:rPr lang="ar-EG" sz="3300" dirty="0">
                <a:solidFill>
                  <a:prstClr val="white"/>
                </a:solidFill>
              </a:rPr>
              <a:t> خلاصاً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Ai`ws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nta`cmyi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moi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noucw</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De ma voix, j’ai crié</a:t>
            </a:r>
          </a:p>
          <a:p>
            <a:pPr algn="ctr"/>
            <a:r>
              <a:rPr lang="fr-FR" sz="2800" b="1" dirty="0">
                <a:solidFill>
                  <a:prstClr val="white"/>
                </a:solidFill>
                <a:latin typeface="Book Antiqua" pitchFamily="18" charset="0"/>
              </a:rPr>
              <a:t>Crié vers Toi mon Dieu</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Donne-moi le salut</a:t>
            </a:r>
          </a:p>
        </p:txBody>
      </p:sp>
      <p:sp>
        <p:nvSpPr>
          <p:cNvPr id="2" name="ZoneTexte 1">
            <a:extLst>
              <a:ext uri="{FF2B5EF4-FFF2-40B4-BE49-F238E27FC236}">
                <a16:creationId xmlns:a16="http://schemas.microsoft.com/office/drawing/2014/main" id="{2288656A-C288-D269-6B97-86138B4FF80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4D1F95E-1AB3-5730-B945-0FD70B639E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9010371"/>
      </p:ext>
    </p:extLst>
  </p:cSld>
  <p:clrMapOvr>
    <a:masterClrMapping/>
  </p:clrMapOvr>
</p:sld>
</file>

<file path=ppt/slides/slide14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أعن </a:t>
            </a:r>
            <a:r>
              <a:rPr lang="ar-EG" sz="3300" dirty="0" err="1">
                <a:solidFill>
                  <a:prstClr val="white"/>
                </a:solidFill>
              </a:rPr>
              <a:t>ضعفى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أيها المخلص،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أغسل أقذارنا.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Bo`y;in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etametjwb</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pirefnohem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ek`ei`wi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wqem</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soutiens ma faiblesse</a:t>
            </a:r>
          </a:p>
          <a:p>
            <a:pPr algn="ctr"/>
            <a:r>
              <a:rPr lang="fr-FR" sz="2800" b="1" dirty="0">
                <a:solidFill>
                  <a:prstClr val="white"/>
                </a:solidFill>
                <a:latin typeface="Book Antiqua" pitchFamily="18" charset="0"/>
              </a:rPr>
              <a:t>Ô Toi notre Sauveur</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Oh ! lave nos souillures</a:t>
            </a:r>
          </a:p>
        </p:txBody>
      </p:sp>
      <p:sp>
        <p:nvSpPr>
          <p:cNvPr id="2" name="ZoneTexte 1">
            <a:extLst>
              <a:ext uri="{FF2B5EF4-FFF2-40B4-BE49-F238E27FC236}">
                <a16:creationId xmlns:a16="http://schemas.microsoft.com/office/drawing/2014/main" id="{07E23327-0E50-8178-CFE2-DFB76B8E4F7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863D1B7-9574-CEEE-75D9-D39D229A5F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6305686"/>
      </p:ext>
    </p:extLst>
  </p:cSld>
  <p:clrMapOvr>
    <a:masterClrMapping/>
  </p:clrMapOvr>
</p:sld>
</file>

<file path=ppt/slides/slide14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آبائنا الأولين، </a:t>
            </a:r>
            <a:endParaRPr lang="fr-FR" sz="3300" dirty="0">
              <a:solidFill>
                <a:prstClr val="white"/>
              </a:solidFill>
            </a:endParaRPr>
          </a:p>
          <a:p>
            <a:pPr algn="just" rtl="1"/>
            <a:r>
              <a:rPr lang="ar-EG" sz="3300" dirty="0">
                <a:solidFill>
                  <a:prstClr val="white"/>
                </a:solidFill>
              </a:rPr>
              <a:t>أعلمونا أنه،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قد فازوا بالخلاص</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autamon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nensorp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ausasni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epicw</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Nos pères précurseurs</a:t>
            </a:r>
          </a:p>
          <a:p>
            <a:pPr algn="ctr"/>
            <a:r>
              <a:rPr lang="fr-FR" sz="2800" b="1" dirty="0">
                <a:solidFill>
                  <a:prstClr val="white"/>
                </a:solidFill>
                <a:latin typeface="Book Antiqua" pitchFamily="18" charset="0"/>
              </a:rPr>
              <a:t>Nous avaient enseigné</a:t>
            </a:r>
          </a:p>
          <a:p>
            <a:pPr algn="ctr"/>
            <a:r>
              <a:rPr lang="fr-FR" sz="2800" b="1" dirty="0">
                <a:solidFill>
                  <a:prstClr val="white"/>
                </a:solidFill>
                <a:latin typeface="Book Antiqua" pitchFamily="18" charset="0"/>
              </a:rPr>
              <a:t>Que c’est bien par le jeûne</a:t>
            </a:r>
          </a:p>
          <a:p>
            <a:pPr algn="ctr"/>
            <a:r>
              <a:rPr lang="fr-FR" sz="2800" b="1" dirty="0">
                <a:solidFill>
                  <a:prstClr val="white"/>
                </a:solidFill>
                <a:latin typeface="Book Antiqua" pitchFamily="18" charset="0"/>
              </a:rPr>
              <a:t>Qu’ils eurent le salut</a:t>
            </a:r>
          </a:p>
        </p:txBody>
      </p:sp>
      <p:sp>
        <p:nvSpPr>
          <p:cNvPr id="2" name="ZoneTexte 1">
            <a:extLst>
              <a:ext uri="{FF2B5EF4-FFF2-40B4-BE49-F238E27FC236}">
                <a16:creationId xmlns:a16="http://schemas.microsoft.com/office/drawing/2014/main" id="{48EE8918-5E16-6CF0-12B3-41B85765FB7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670664F-0CF7-98FB-6B9B-A97330DAE0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0332261"/>
      </p:ext>
    </p:extLst>
  </p:cSld>
  <p:clrMapOvr>
    <a:masterClrMapping/>
  </p:clrMapOvr>
</p:sld>
</file>

<file path=ppt/slides/slide14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داود </a:t>
            </a:r>
            <a:r>
              <a:rPr lang="ar-EG" sz="3300" dirty="0" err="1">
                <a:solidFill>
                  <a:prstClr val="white"/>
                </a:solidFill>
              </a:rPr>
              <a:t>إبن</a:t>
            </a:r>
            <a:r>
              <a:rPr lang="ar-EG" sz="3300" dirty="0">
                <a:solidFill>
                  <a:prstClr val="white"/>
                </a:solidFill>
              </a:rPr>
              <a:t> </a:t>
            </a:r>
            <a:r>
              <a:rPr lang="ar-EG" sz="3300" dirty="0" err="1">
                <a:solidFill>
                  <a:prstClr val="white"/>
                </a:solidFill>
              </a:rPr>
              <a:t>يسى</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ملكه،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نال الغلبة</a:t>
            </a: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va </a:t>
            </a:r>
            <a:r>
              <a:rPr lang="fr-FR" sz="2800" dirty="0" err="1">
                <a:solidFill>
                  <a:prstClr val="white"/>
                </a:solidFill>
                <a:latin typeface="CS Avva Shenouda" pitchFamily="34" charset="0"/>
              </a:rPr>
              <a:t>Iecce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i`mpi</a:t>
            </a:r>
            <a:r>
              <a:rPr lang="fr-FR" sz="2800" dirty="0">
                <a:solidFill>
                  <a:prstClr val="white"/>
                </a:solidFill>
                <a:latin typeface="CS Avva Shenouda" pitchFamily="34" charset="0"/>
              </a:rPr>
              <a:t>[ro.</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fils de </a:t>
            </a:r>
            <a:r>
              <a:rPr lang="fr-FR" sz="2800" b="1" dirty="0" err="1">
                <a:solidFill>
                  <a:prstClr val="white"/>
                </a:solidFill>
                <a:latin typeface="Book Antiqua" pitchFamily="18" charset="0"/>
              </a:rPr>
              <a:t>Jessé</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Etait dans son royaume</a:t>
            </a:r>
          </a:p>
          <a:p>
            <a:pPr algn="ctr"/>
            <a:r>
              <a:rPr lang="fr-FR" sz="2800" b="1" dirty="0">
                <a:solidFill>
                  <a:prstClr val="white"/>
                </a:solidFill>
                <a:latin typeface="Book Antiqua" pitchFamily="18" charset="0"/>
              </a:rPr>
              <a:t>Et c’est bien par le jeûne</a:t>
            </a:r>
          </a:p>
          <a:p>
            <a:pPr algn="ctr"/>
            <a:r>
              <a:rPr lang="fr-FR" sz="2800" b="1" dirty="0">
                <a:solidFill>
                  <a:prstClr val="white"/>
                </a:solidFill>
                <a:latin typeface="Book Antiqua" pitchFamily="18" charset="0"/>
              </a:rPr>
              <a:t>Qu’il  reçut la victoire</a:t>
            </a:r>
          </a:p>
        </p:txBody>
      </p:sp>
      <p:sp>
        <p:nvSpPr>
          <p:cNvPr id="2" name="ZoneTexte 1">
            <a:extLst>
              <a:ext uri="{FF2B5EF4-FFF2-40B4-BE49-F238E27FC236}">
                <a16:creationId xmlns:a16="http://schemas.microsoft.com/office/drawing/2014/main" id="{85B32D24-C664-6F23-61BA-27B05B2C6B5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A154FBF-F943-87D1-7765-A920909604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2958126"/>
      </p:ext>
    </p:extLst>
  </p:cSld>
  <p:clrMapOvr>
    <a:masterClrMapping/>
  </p:clrMapOvr>
</p:sld>
</file>

<file path=ppt/slides/slide14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حواء وآدم، </a:t>
            </a:r>
            <a:endParaRPr lang="fr-FR" sz="3300" dirty="0">
              <a:solidFill>
                <a:prstClr val="white"/>
              </a:solidFill>
            </a:endParaRPr>
          </a:p>
          <a:p>
            <a:pPr algn="just" rtl="1"/>
            <a:r>
              <a:rPr lang="ar-EG" sz="3300" dirty="0">
                <a:solidFill>
                  <a:prstClr val="white"/>
                </a:solidFill>
              </a:rPr>
              <a:t>أطغتهما الحية،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تحنن الرب عليهما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Eua nem `Adam @ `apihof erhal `mmwou @ e;be ]nyctia @ `a`P¡ senhyt qarwou</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Adam et Eve furent</a:t>
            </a:r>
          </a:p>
          <a:p>
            <a:pPr algn="ctr"/>
            <a:r>
              <a:rPr lang="fr-FR" sz="2800" b="1" dirty="0">
                <a:solidFill>
                  <a:prstClr val="white"/>
                </a:solidFill>
                <a:latin typeface="Book Antiqua" pitchFamily="18" charset="0"/>
              </a:rPr>
              <a:t>Séduits par le serpent</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Dieu les prit en pitié</a:t>
            </a:r>
          </a:p>
        </p:txBody>
      </p:sp>
      <p:sp>
        <p:nvSpPr>
          <p:cNvPr id="2" name="ZoneTexte 1">
            <a:extLst>
              <a:ext uri="{FF2B5EF4-FFF2-40B4-BE49-F238E27FC236}">
                <a16:creationId xmlns:a16="http://schemas.microsoft.com/office/drawing/2014/main" id="{BE23604E-7297-6096-10B1-12CC6AABDB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99D38CB-595B-2347-7ADA-17FC6A7B00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7668299"/>
      </p:ext>
    </p:extLst>
  </p:cSld>
  <p:clrMapOvr>
    <a:masterClrMapping/>
  </p:clrMapOvr>
</p:sld>
</file>

<file path=ppt/slides/slide14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حقاً </a:t>
            </a:r>
            <a:r>
              <a:rPr lang="ar-EG" sz="3300" dirty="0" err="1">
                <a:solidFill>
                  <a:prstClr val="white"/>
                </a:solidFill>
              </a:rPr>
              <a:t>إستنار</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عقل </a:t>
            </a:r>
            <a:r>
              <a:rPr lang="ar-EG" sz="3300" dirty="0" err="1">
                <a:solidFill>
                  <a:prstClr val="white"/>
                </a:solidFill>
              </a:rPr>
              <a:t>أخنوخ</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رُفع إلى السماء.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pefnouc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au`olf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eouranoc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Réellement l'esprit</a:t>
            </a:r>
          </a:p>
          <a:p>
            <a:pPr algn="ctr"/>
            <a:r>
              <a:rPr lang="fr-FR" sz="2800" b="1" dirty="0">
                <a:solidFill>
                  <a:prstClr val="white"/>
                </a:solidFill>
                <a:latin typeface="Book Antiqua" pitchFamily="18" charset="0"/>
              </a:rPr>
              <a:t>D’Enoch, fut éclairé</a:t>
            </a:r>
          </a:p>
          <a:p>
            <a:pPr algn="ctr"/>
            <a:r>
              <a:rPr lang="fr-FR" sz="2800" b="1" dirty="0">
                <a:solidFill>
                  <a:prstClr val="white"/>
                </a:solidFill>
                <a:latin typeface="Book Antiqua" pitchFamily="18" charset="0"/>
              </a:rPr>
              <a:t>Et c’est bien par le jeûne</a:t>
            </a:r>
          </a:p>
          <a:p>
            <a:pPr algn="ctr"/>
            <a:r>
              <a:rPr lang="fr-FR" sz="2800" b="1" dirty="0">
                <a:solidFill>
                  <a:prstClr val="white"/>
                </a:solidFill>
                <a:latin typeface="Book Antiqua" pitchFamily="18" charset="0"/>
              </a:rPr>
              <a:t>Qu’il fut élevé au ciel</a:t>
            </a:r>
          </a:p>
        </p:txBody>
      </p:sp>
      <p:sp>
        <p:nvSpPr>
          <p:cNvPr id="2" name="ZoneTexte 1">
            <a:extLst>
              <a:ext uri="{FF2B5EF4-FFF2-40B4-BE49-F238E27FC236}">
                <a16:creationId xmlns:a16="http://schemas.microsoft.com/office/drawing/2014/main" id="{452A718E-9A18-69F2-3FBA-95B616C45FF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00F359F-9D98-26BA-7F8F-21D16ABFCC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6210913"/>
      </p:ext>
    </p:extLst>
  </p:cSld>
  <p:clrMapOvr>
    <a:masterClrMapping/>
  </p:clrMapOvr>
</p:sld>
</file>

<file path=ppt/slides/slide14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إيليا </a:t>
            </a:r>
            <a:r>
              <a:rPr lang="ar-EG" sz="3300" dirty="0" err="1">
                <a:solidFill>
                  <a:prstClr val="white"/>
                </a:solidFill>
              </a:rPr>
              <a:t>فى</a:t>
            </a:r>
            <a:r>
              <a:rPr lang="ar-EG" sz="3300" dirty="0">
                <a:solidFill>
                  <a:prstClr val="white"/>
                </a:solidFill>
              </a:rPr>
              <a:t> صلاته، </a:t>
            </a:r>
            <a:endParaRPr lang="fr-FR" sz="3300" dirty="0">
              <a:solidFill>
                <a:prstClr val="white"/>
              </a:solidFill>
            </a:endParaRPr>
          </a:p>
          <a:p>
            <a:pPr algn="just" rtl="1"/>
            <a:r>
              <a:rPr lang="ar-EG" sz="3300" dirty="0">
                <a:solidFill>
                  <a:prstClr val="white"/>
                </a:solidFill>
              </a:rPr>
              <a:t>طلب فأخذ،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لم يدع مطراً </a:t>
            </a:r>
            <a:r>
              <a:rPr lang="ar-EG" sz="3300" dirty="0" err="1">
                <a:solidFill>
                  <a:prstClr val="white"/>
                </a:solidFill>
              </a:rPr>
              <a:t>يأتى</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Yliac qen pef`slyl @ aftwbh ouoh af[i @ e;be ]nyctia @ `mpef,a oumounhwou  `e`i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Elie, dans sa prière</a:t>
            </a:r>
          </a:p>
          <a:p>
            <a:pPr algn="ctr"/>
            <a:r>
              <a:rPr lang="fr-FR" sz="2800" b="1" dirty="0">
                <a:solidFill>
                  <a:prstClr val="white"/>
                </a:solidFill>
                <a:latin typeface="Book Antiqua" pitchFamily="18" charset="0"/>
              </a:rPr>
              <a:t>Demanda et reçut</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Il  arrêta la pluie</a:t>
            </a:r>
          </a:p>
        </p:txBody>
      </p:sp>
      <p:sp>
        <p:nvSpPr>
          <p:cNvPr id="2" name="ZoneTexte 1">
            <a:extLst>
              <a:ext uri="{FF2B5EF4-FFF2-40B4-BE49-F238E27FC236}">
                <a16:creationId xmlns:a16="http://schemas.microsoft.com/office/drawing/2014/main" id="{45EC20E6-CC45-E3A7-B271-02F62EB8EF0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A2AB186-86CD-647D-4753-DF760F7C50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947922"/>
      </p:ext>
    </p:extLst>
  </p:cSld>
  <p:clrMapOvr>
    <a:masterClrMapping/>
  </p:clrMapOvr>
</p:sld>
</file>

<file path=ppt/slides/slide14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ذبيحة إبراهيم، </a:t>
            </a:r>
            <a:endParaRPr lang="fr-FR" sz="3300" dirty="0">
              <a:solidFill>
                <a:prstClr val="white"/>
              </a:solidFill>
            </a:endParaRPr>
          </a:p>
          <a:p>
            <a:pPr algn="just" rtl="1"/>
            <a:r>
              <a:rPr lang="ar-EG" sz="3300" dirty="0">
                <a:solidFill>
                  <a:prstClr val="white"/>
                </a:solidFill>
              </a:rPr>
              <a:t>قبلها الرب إليه،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قد ضاف الله إليه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ucia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 `a `P¡ </a:t>
            </a:r>
            <a:r>
              <a:rPr lang="fr-FR" sz="2800" dirty="0" err="1">
                <a:solidFill>
                  <a:prstClr val="white"/>
                </a:solidFill>
                <a:latin typeface="CS Avva Shenouda" pitchFamily="34" charset="0"/>
              </a:rPr>
              <a:t>sopc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jwili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L’offrande d'Abraham</a:t>
            </a:r>
          </a:p>
          <a:p>
            <a:pPr algn="ctr"/>
            <a:r>
              <a:rPr lang="fr-FR" sz="2800" b="1" dirty="0">
                <a:solidFill>
                  <a:prstClr val="white"/>
                </a:solidFill>
                <a:latin typeface="Book Antiqua" pitchFamily="18" charset="0"/>
              </a:rPr>
              <a:t>Le Seigneur l’accepta</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Fut visité par Dieu</a:t>
            </a:r>
          </a:p>
        </p:txBody>
      </p:sp>
      <p:sp>
        <p:nvSpPr>
          <p:cNvPr id="2" name="ZoneTexte 1">
            <a:extLst>
              <a:ext uri="{FF2B5EF4-FFF2-40B4-BE49-F238E27FC236}">
                <a16:creationId xmlns:a16="http://schemas.microsoft.com/office/drawing/2014/main" id="{64C1A0BD-DEDB-5E6E-5763-9075BE50EEA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997983A-12C8-EDD8-46D8-820026A1ED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2663946"/>
      </p:ext>
    </p:extLst>
  </p:cSld>
  <p:clrMapOvr>
    <a:masterClrMapping/>
  </p:clrMapOvr>
</p:sld>
</file>

<file path=ppt/slides/slide14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إسحق الحبيب، </a:t>
            </a:r>
            <a:endParaRPr lang="fr-FR" sz="3300" dirty="0">
              <a:solidFill>
                <a:prstClr val="white"/>
              </a:solidFill>
            </a:endParaRPr>
          </a:p>
          <a:p>
            <a:pPr algn="just" rtl="1"/>
            <a:r>
              <a:rPr lang="ar-EG" sz="3300" dirty="0">
                <a:solidFill>
                  <a:prstClr val="white"/>
                </a:solidFill>
              </a:rPr>
              <a:t>قُدم إلى الذبح،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خَلص بتهليل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de-DE" sz="2800" dirty="0" err="1">
                <a:solidFill>
                  <a:prstClr val="white"/>
                </a:solidFill>
                <a:latin typeface="CS Avva Shenouda" pitchFamily="34" charset="0"/>
              </a:rPr>
              <a:t>Ica`ak</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pimenrit</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au`enf</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e`pqolqel</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e;be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nyctia</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afoujai</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qen</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ou;elyl</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Isaac le bien-aimé</a:t>
            </a:r>
          </a:p>
          <a:p>
            <a:pPr algn="ctr"/>
            <a:r>
              <a:rPr lang="fr-FR" sz="2800" b="1" dirty="0">
                <a:solidFill>
                  <a:prstClr val="white"/>
                </a:solidFill>
                <a:latin typeface="Book Antiqua" pitchFamily="18" charset="0"/>
              </a:rPr>
              <a:t>Offert en sacrifice</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Fut sauvé avec joie</a:t>
            </a:r>
          </a:p>
        </p:txBody>
      </p:sp>
      <p:sp>
        <p:nvSpPr>
          <p:cNvPr id="2" name="ZoneTexte 1">
            <a:extLst>
              <a:ext uri="{FF2B5EF4-FFF2-40B4-BE49-F238E27FC236}">
                <a16:creationId xmlns:a16="http://schemas.microsoft.com/office/drawing/2014/main" id="{409EC741-E592-1834-FA00-5E50C171C1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9465F78-2BA5-C29C-72DE-75ED946FA6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9108880"/>
      </p:ext>
    </p:extLst>
  </p:cSld>
  <p:clrMapOvr>
    <a:masterClrMapping/>
  </p:clrMapOvr>
</p:sld>
</file>

<file path=ppt/slides/slide14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ويعقوب أيضاً، </a:t>
            </a:r>
            <a:endParaRPr lang="fr-FR" sz="3300" dirty="0">
              <a:solidFill>
                <a:prstClr val="white"/>
              </a:solidFill>
            </a:endParaRPr>
          </a:p>
          <a:p>
            <a:pPr algn="just" rtl="1"/>
            <a:r>
              <a:rPr lang="ar-EG" sz="3300" dirty="0">
                <a:solidFill>
                  <a:prstClr val="white"/>
                </a:solidFill>
              </a:rPr>
              <a:t>أظلمت عيناه،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نظر السلم.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nefbal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au`er,aki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afnau</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mouki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de même Jacob</a:t>
            </a:r>
          </a:p>
          <a:p>
            <a:pPr algn="ctr"/>
            <a:r>
              <a:rPr lang="fr-FR" sz="2800" b="1" dirty="0">
                <a:solidFill>
                  <a:prstClr val="white"/>
                </a:solidFill>
                <a:latin typeface="Book Antiqua" pitchFamily="18" charset="0"/>
              </a:rPr>
              <a:t>Ses yeux furent obscurcis </a:t>
            </a:r>
          </a:p>
          <a:p>
            <a:pPr algn="ctr"/>
            <a:r>
              <a:rPr lang="fr-FR" sz="2800" b="1" dirty="0">
                <a:solidFill>
                  <a:prstClr val="white"/>
                </a:solidFill>
                <a:latin typeface="Book Antiqua" pitchFamily="18" charset="0"/>
              </a:rPr>
              <a:t>Et c’est bien par le jeûne</a:t>
            </a:r>
          </a:p>
          <a:p>
            <a:pPr algn="ctr"/>
            <a:r>
              <a:rPr lang="fr-FR" sz="2800" b="1" dirty="0">
                <a:solidFill>
                  <a:prstClr val="white"/>
                </a:solidFill>
                <a:latin typeface="Book Antiqua" pitchFamily="18" charset="0"/>
              </a:rPr>
              <a:t>Qu’il aperçut l'échelle</a:t>
            </a:r>
          </a:p>
        </p:txBody>
      </p:sp>
      <p:sp>
        <p:nvSpPr>
          <p:cNvPr id="2" name="ZoneTexte 1">
            <a:extLst>
              <a:ext uri="{FF2B5EF4-FFF2-40B4-BE49-F238E27FC236}">
                <a16:creationId xmlns:a16="http://schemas.microsoft.com/office/drawing/2014/main" id="{F729CFBC-B380-9F9E-FC3A-3A89B5E92CB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E520EC3-B248-5C82-DC22-D43569D4E9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4586027"/>
      </p:ext>
    </p:extLst>
  </p:cSld>
  <p:clrMapOvr>
    <a:masterClrMapping/>
  </p:clrMapOvr>
</p:sld>
</file>

<file path=ppt/slides/slide14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ويوسف أيضاً، </a:t>
            </a:r>
            <a:endParaRPr lang="fr-FR" sz="3300" dirty="0">
              <a:solidFill>
                <a:prstClr val="white"/>
              </a:solidFill>
            </a:endParaRPr>
          </a:p>
          <a:p>
            <a:pPr algn="just" rtl="1"/>
            <a:r>
              <a:rPr lang="ar-EG" sz="3300" dirty="0">
                <a:solidFill>
                  <a:prstClr val="white"/>
                </a:solidFill>
              </a:rPr>
              <a:t>بيع لأناس،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صار ملكاً على مصر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da-DK" sz="2800" dirty="0">
                <a:solidFill>
                  <a:prstClr val="white"/>
                </a:solidFill>
                <a:latin typeface="CS Avva Shenouda" pitchFamily="34" charset="0"/>
              </a:rPr>
              <a:t>Loipon gar Iwcyv @ autyif `nhanrwmi @ e;be ]nyctia @ af`erouro</a:t>
            </a:r>
          </a:p>
          <a:p>
            <a:pPr algn="just"/>
            <a:r>
              <a:rPr lang="da-DK" sz="2800" dirty="0">
                <a:solidFill>
                  <a:prstClr val="white"/>
                </a:solidFill>
                <a:latin typeface="CS Avva Shenouda" pitchFamily="34" charset="0"/>
              </a:rPr>
              <a:t> `ejen &lt;ymi.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de même Joseph</a:t>
            </a:r>
          </a:p>
          <a:p>
            <a:pPr algn="ctr"/>
            <a:r>
              <a:rPr lang="fr-FR" sz="2800" b="1" dirty="0">
                <a:solidFill>
                  <a:prstClr val="white"/>
                </a:solidFill>
                <a:latin typeface="Book Antiqua" pitchFamily="18" charset="0"/>
              </a:rPr>
              <a:t>Fut vendu à des hommes</a:t>
            </a:r>
          </a:p>
          <a:p>
            <a:pPr algn="ctr"/>
            <a:r>
              <a:rPr lang="fr-FR" sz="2800" b="1" dirty="0">
                <a:solidFill>
                  <a:prstClr val="white"/>
                </a:solidFill>
                <a:latin typeface="Book Antiqua" pitchFamily="18" charset="0"/>
              </a:rPr>
              <a:t>Et c’est bien par le jeûne</a:t>
            </a:r>
          </a:p>
          <a:p>
            <a:pPr algn="ctr"/>
            <a:r>
              <a:rPr lang="fr-FR" sz="2800" b="1" dirty="0">
                <a:solidFill>
                  <a:prstClr val="white"/>
                </a:solidFill>
                <a:latin typeface="Book Antiqua" pitchFamily="18" charset="0"/>
              </a:rPr>
              <a:t>Qu’il régna sur l'Egypte</a:t>
            </a:r>
          </a:p>
        </p:txBody>
      </p:sp>
      <p:sp>
        <p:nvSpPr>
          <p:cNvPr id="2" name="ZoneTexte 1">
            <a:extLst>
              <a:ext uri="{FF2B5EF4-FFF2-40B4-BE49-F238E27FC236}">
                <a16:creationId xmlns:a16="http://schemas.microsoft.com/office/drawing/2014/main" id="{51C0D34B-FD46-B8DE-7433-AE36952020D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FF3643B-6EDA-93DF-851B-5D146DA448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648901"/>
      </p:ext>
    </p:extLst>
  </p:cSld>
  <p:clrMapOvr>
    <a:masterClrMapping/>
  </p:clrMapOvr>
</p:sld>
</file>

<file path=ppt/slides/slide14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موسى </a:t>
            </a:r>
            <a:r>
              <a:rPr lang="ar-EG" sz="3300" dirty="0" err="1">
                <a:solidFill>
                  <a:prstClr val="white"/>
                </a:solidFill>
              </a:rPr>
              <a:t>النبى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تكلم مع الله،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أخذ اللوحين.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Mwucyc pi`provytuc @ afcaji nem `V] @ e;be ]nyctia @ a[i `n]`plax</a:t>
            </a:r>
          </a:p>
          <a:p>
            <a:pPr algn="just"/>
            <a:r>
              <a:rPr lang="pt-BR" sz="2800" dirty="0">
                <a:solidFill>
                  <a:prstClr val="white"/>
                </a:solidFill>
                <a:latin typeface="CS Avva Shenouda" pitchFamily="34" charset="0"/>
              </a:rPr>
              <a:t> `cnou].</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Moïse le prophète</a:t>
            </a:r>
          </a:p>
          <a:p>
            <a:pPr algn="ctr"/>
            <a:r>
              <a:rPr lang="fr-FR" sz="2800" b="1" dirty="0">
                <a:solidFill>
                  <a:prstClr val="white"/>
                </a:solidFill>
                <a:latin typeface="Book Antiqua" pitchFamily="18" charset="0"/>
              </a:rPr>
              <a:t>A parlé avec Dieu</a:t>
            </a:r>
          </a:p>
          <a:p>
            <a:pPr algn="ctr"/>
            <a:r>
              <a:rPr lang="fr-FR" sz="2800" b="1" dirty="0">
                <a:solidFill>
                  <a:prstClr val="white"/>
                </a:solidFill>
                <a:latin typeface="Book Antiqua" pitchFamily="18" charset="0"/>
              </a:rPr>
              <a:t>Et c’est bien par le jeûne</a:t>
            </a:r>
          </a:p>
          <a:p>
            <a:pPr algn="ctr"/>
            <a:r>
              <a:rPr lang="fr-FR" sz="2800" b="1" dirty="0">
                <a:solidFill>
                  <a:prstClr val="white"/>
                </a:solidFill>
                <a:latin typeface="Book Antiqua" pitchFamily="18" charset="0"/>
              </a:rPr>
              <a:t>Qu’il reçut les deux tables</a:t>
            </a:r>
          </a:p>
        </p:txBody>
      </p:sp>
      <p:sp>
        <p:nvSpPr>
          <p:cNvPr id="2" name="ZoneTexte 1">
            <a:extLst>
              <a:ext uri="{FF2B5EF4-FFF2-40B4-BE49-F238E27FC236}">
                <a16:creationId xmlns:a16="http://schemas.microsoft.com/office/drawing/2014/main" id="{10B63955-5A8E-C994-5DA5-071BE592111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CCA2E02-020B-01A9-36D4-9F51D6CC95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8606425"/>
      </p:ext>
    </p:extLst>
  </p:cSld>
  <p:clrMapOvr>
    <a:masterClrMapping/>
  </p:clrMapOvr>
</p:sld>
</file>

<file path=ppt/slides/slide14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الصديق نوح، </a:t>
            </a:r>
            <a:endParaRPr lang="fr-FR" sz="3300" dirty="0">
              <a:solidFill>
                <a:prstClr val="white"/>
              </a:solidFill>
            </a:endParaRPr>
          </a:p>
          <a:p>
            <a:pPr algn="just" rtl="1"/>
            <a:r>
              <a:rPr lang="ar-EG" sz="3300" dirty="0">
                <a:solidFill>
                  <a:prstClr val="white"/>
                </a:solidFill>
              </a:rPr>
              <a:t>قبل الطوفان،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صنع الفلك</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Nw`e pidikeoc @ qa pikataklucmoc @ e;be ]nyctia @ af`iri `n]kibwtoc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Aussi Noé le juste</a:t>
            </a:r>
          </a:p>
          <a:p>
            <a:pPr algn="ctr"/>
            <a:r>
              <a:rPr lang="fr-FR" sz="2800" b="1" dirty="0">
                <a:solidFill>
                  <a:prstClr val="white"/>
                </a:solidFill>
                <a:latin typeface="Book Antiqua" pitchFamily="18" charset="0"/>
              </a:rPr>
              <a:t>Avant le grand déluge</a:t>
            </a:r>
          </a:p>
          <a:p>
            <a:pPr algn="ctr"/>
            <a:r>
              <a:rPr lang="fr-FR" sz="2800" b="1" dirty="0">
                <a:solidFill>
                  <a:prstClr val="white"/>
                </a:solidFill>
                <a:latin typeface="Book Antiqua" pitchFamily="18" charset="0"/>
              </a:rPr>
              <a:t>C’est à travers le jeûne</a:t>
            </a:r>
          </a:p>
          <a:p>
            <a:pPr algn="ctr"/>
            <a:r>
              <a:rPr lang="fr-FR" sz="2800" b="1" dirty="0">
                <a:solidFill>
                  <a:prstClr val="white"/>
                </a:solidFill>
                <a:latin typeface="Book Antiqua" pitchFamily="18" charset="0"/>
              </a:rPr>
              <a:t>Qu’il put édifier l'arche</a:t>
            </a:r>
          </a:p>
        </p:txBody>
      </p:sp>
      <p:sp>
        <p:nvSpPr>
          <p:cNvPr id="2" name="ZoneTexte 1">
            <a:extLst>
              <a:ext uri="{FF2B5EF4-FFF2-40B4-BE49-F238E27FC236}">
                <a16:creationId xmlns:a16="http://schemas.microsoft.com/office/drawing/2014/main" id="{4AFA8CDE-F42F-6887-1044-8201B841B9E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B385788-58D5-95D9-73CB-DDE4520EB5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2363318"/>
      </p:ext>
    </p:extLst>
  </p:cSld>
  <p:clrMapOvr>
    <a:masterClrMapping/>
  </p:clrMapOvr>
</p:sld>
</file>

<file path=ppt/slides/slide14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رجال نينوى، </a:t>
            </a:r>
            <a:endParaRPr lang="fr-FR" sz="3300" dirty="0">
              <a:solidFill>
                <a:prstClr val="white"/>
              </a:solidFill>
            </a:endParaRPr>
          </a:p>
          <a:p>
            <a:pPr algn="just" rtl="1"/>
            <a:r>
              <a:rPr lang="ar-EG" sz="3300" dirty="0">
                <a:solidFill>
                  <a:prstClr val="white"/>
                </a:solidFill>
              </a:rPr>
              <a:t>بغتة،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سمع الرب صوتهم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Xapina nirwmi @ `nte Nineu`y @ e;be ]nyctia @ `a`P¡ cwtem `etou`cmy</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Les hommes de Ninive</a:t>
            </a:r>
          </a:p>
          <a:p>
            <a:pPr algn="ctr"/>
            <a:r>
              <a:rPr lang="fr-FR" sz="2800" b="1" dirty="0">
                <a:solidFill>
                  <a:prstClr val="white"/>
                </a:solidFill>
                <a:latin typeface="Book Antiqua" pitchFamily="18" charset="0"/>
              </a:rPr>
              <a:t>Soudain se repentirent</a:t>
            </a:r>
          </a:p>
          <a:p>
            <a:pPr algn="ctr"/>
            <a:r>
              <a:rPr lang="fr-FR" sz="2800" b="1" dirty="0">
                <a:solidFill>
                  <a:prstClr val="white"/>
                </a:solidFill>
                <a:latin typeface="Book Antiqua" pitchFamily="18" charset="0"/>
              </a:rPr>
              <a:t>Et en raison du jeûne</a:t>
            </a:r>
          </a:p>
          <a:p>
            <a:pPr algn="ctr"/>
            <a:r>
              <a:rPr lang="fr-FR" sz="2800" b="1" dirty="0">
                <a:solidFill>
                  <a:prstClr val="white"/>
                </a:solidFill>
                <a:latin typeface="Book Antiqua" pitchFamily="18" charset="0"/>
              </a:rPr>
              <a:t>Dieu entendit leurs voix</a:t>
            </a:r>
          </a:p>
        </p:txBody>
      </p:sp>
      <p:sp>
        <p:nvSpPr>
          <p:cNvPr id="2" name="ZoneTexte 1">
            <a:extLst>
              <a:ext uri="{FF2B5EF4-FFF2-40B4-BE49-F238E27FC236}">
                <a16:creationId xmlns:a16="http://schemas.microsoft.com/office/drawing/2014/main" id="{BB2F6493-8BD3-0AC9-6B44-9EC7EEEDD9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8CFE76C-3400-2FA3-4400-5094BEDE2F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5203927"/>
      </p:ext>
    </p:extLst>
  </p:cSld>
  <p:clrMapOvr>
    <a:masterClrMapping/>
  </p:clrMapOvr>
</p:sld>
</file>

<file path=ppt/slides/slide14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نجا لوط من النار، </a:t>
            </a:r>
            <a:endParaRPr lang="fr-FR" sz="3300" dirty="0">
              <a:solidFill>
                <a:prstClr val="white"/>
              </a:solidFill>
            </a:endParaRPr>
          </a:p>
          <a:p>
            <a:pPr algn="just" rtl="1"/>
            <a:r>
              <a:rPr lang="ar-EG" sz="3300" dirty="0">
                <a:solidFill>
                  <a:prstClr val="white"/>
                </a:solidFill>
              </a:rPr>
              <a:t>بأعماله،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خَلص مع </a:t>
            </a:r>
            <a:r>
              <a:rPr lang="ar-EG" sz="3300" dirty="0" err="1">
                <a:solidFill>
                  <a:prstClr val="white"/>
                </a:solidFill>
              </a:rPr>
              <a:t>إبنتيه</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nef`hbyou`i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afoujai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nefseri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Lot fut sauvé du feu</a:t>
            </a:r>
          </a:p>
          <a:p>
            <a:pPr algn="ctr"/>
            <a:r>
              <a:rPr lang="fr-FR" sz="2800" b="1" dirty="0">
                <a:solidFill>
                  <a:prstClr val="white"/>
                </a:solidFill>
                <a:latin typeface="Book Antiqua" pitchFamily="18" charset="0"/>
              </a:rPr>
              <a:t>En raison de ses actes</a:t>
            </a:r>
          </a:p>
          <a:p>
            <a:pPr algn="ctr"/>
            <a:r>
              <a:rPr lang="fr-FR" sz="2800" b="1" dirty="0">
                <a:solidFill>
                  <a:prstClr val="white"/>
                </a:solidFill>
                <a:latin typeface="Book Antiqua" pitchFamily="18" charset="0"/>
              </a:rPr>
              <a:t>Et grâce au jeûne, il fut</a:t>
            </a:r>
          </a:p>
          <a:p>
            <a:pPr algn="ctr"/>
            <a:r>
              <a:rPr lang="fr-FR" sz="2800" b="1" dirty="0">
                <a:solidFill>
                  <a:prstClr val="white"/>
                </a:solidFill>
                <a:latin typeface="Book Antiqua" pitchFamily="18" charset="0"/>
              </a:rPr>
              <a:t>Sauvé avec ses filles</a:t>
            </a:r>
          </a:p>
        </p:txBody>
      </p:sp>
      <p:sp>
        <p:nvSpPr>
          <p:cNvPr id="2" name="ZoneTexte 1">
            <a:extLst>
              <a:ext uri="{FF2B5EF4-FFF2-40B4-BE49-F238E27FC236}">
                <a16:creationId xmlns:a16="http://schemas.microsoft.com/office/drawing/2014/main" id="{FA5672F3-BFDE-EA9A-4A33-AF231B3671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D7DB0E7-021B-6C53-253A-C29BB22A17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4456399"/>
      </p:ext>
    </p:extLst>
  </p:cSld>
  <p:clrMapOvr>
    <a:masterClrMapping/>
  </p:clrMapOvr>
</p:sld>
</file>

<file path=ppt/slides/slide14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يونان </a:t>
            </a:r>
            <a:r>
              <a:rPr lang="ar-EG" sz="3300" dirty="0" err="1">
                <a:solidFill>
                  <a:prstClr val="white"/>
                </a:solidFill>
              </a:rPr>
              <a:t>النبى</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بطن الحوت،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خرج سالماً حسناً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da-DK" sz="2800" dirty="0">
                <a:solidFill>
                  <a:prstClr val="white"/>
                </a:solidFill>
                <a:latin typeface="CS Avva Shenouda" pitchFamily="34" charset="0"/>
              </a:rPr>
              <a:t>Pairy] Iwna @ qen `;neji</a:t>
            </a:r>
            <a:br>
              <a:rPr lang="da-DK" sz="2800" dirty="0">
                <a:solidFill>
                  <a:prstClr val="white"/>
                </a:solidFill>
                <a:latin typeface="CS Avva Shenouda" pitchFamily="34" charset="0"/>
              </a:rPr>
            </a:br>
            <a:r>
              <a:rPr lang="da-DK" sz="2800" dirty="0">
                <a:solidFill>
                  <a:prstClr val="white"/>
                </a:solidFill>
                <a:latin typeface="CS Avva Shenouda" pitchFamily="34" charset="0"/>
              </a:rPr>
              <a:t>`mpikytoc @ e;be ]nyctia @ af`i `ebol kalwc.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de même Jonas</a:t>
            </a:r>
          </a:p>
          <a:p>
            <a:pPr algn="ctr"/>
            <a:r>
              <a:rPr lang="fr-FR" sz="2800" b="1" dirty="0">
                <a:solidFill>
                  <a:prstClr val="white"/>
                </a:solidFill>
                <a:latin typeface="Book Antiqua" pitchFamily="18" charset="0"/>
              </a:rPr>
              <a:t>Au ventre de la baleine</a:t>
            </a:r>
          </a:p>
          <a:p>
            <a:pPr algn="ctr"/>
            <a:r>
              <a:rPr lang="fr-FR" sz="2800" b="1" dirty="0">
                <a:solidFill>
                  <a:prstClr val="white"/>
                </a:solidFill>
                <a:latin typeface="Book Antiqua" pitchFamily="18" charset="0"/>
              </a:rPr>
              <a:t>C’est en raison du jeûne</a:t>
            </a:r>
          </a:p>
          <a:p>
            <a:pPr algn="ctr"/>
            <a:r>
              <a:rPr lang="fr-FR" sz="2800" b="1" dirty="0">
                <a:solidFill>
                  <a:prstClr val="white"/>
                </a:solidFill>
                <a:latin typeface="Book Antiqua" pitchFamily="18" charset="0"/>
              </a:rPr>
              <a:t>Qu’il sortit sain et sauf</a:t>
            </a:r>
          </a:p>
        </p:txBody>
      </p:sp>
      <p:sp>
        <p:nvSpPr>
          <p:cNvPr id="2" name="ZoneTexte 1">
            <a:extLst>
              <a:ext uri="{FF2B5EF4-FFF2-40B4-BE49-F238E27FC236}">
                <a16:creationId xmlns:a16="http://schemas.microsoft.com/office/drawing/2014/main" id="{395BB845-6C80-2215-9282-571C8F74A0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F25A3B2-1FD8-1829-5F04-66B79EBB16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8595336"/>
      </p:ext>
    </p:extLst>
  </p:cSld>
  <p:clrMapOvr>
    <a:masterClrMapping/>
  </p:clrMapOvr>
</p:sld>
</file>

<file path=ppt/slides/slide14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أفواه الأسود، </a:t>
            </a:r>
            <a:endParaRPr lang="fr-FR" sz="3300" dirty="0">
              <a:solidFill>
                <a:prstClr val="white"/>
              </a:solidFill>
            </a:endParaRPr>
          </a:p>
          <a:p>
            <a:pPr algn="just" rtl="1"/>
            <a:r>
              <a:rPr lang="ar-EG" sz="3300" dirty="0">
                <a:solidFill>
                  <a:prstClr val="white"/>
                </a:solidFill>
              </a:rPr>
              <a:t>لم تقترب من دانيال، </a:t>
            </a:r>
            <a:endParaRPr lang="fr-FR" sz="3300" dirty="0">
              <a:solidFill>
                <a:prstClr val="white"/>
              </a:solidFill>
            </a:endParaRPr>
          </a:p>
          <a:p>
            <a:pPr algn="just" rtl="1"/>
            <a:r>
              <a:rPr lang="ar-EG" sz="3300" dirty="0">
                <a:solidFill>
                  <a:prstClr val="white"/>
                </a:solidFill>
              </a:rPr>
              <a:t>ومن أجل الصوم، </a:t>
            </a:r>
            <a:endParaRPr lang="fr-FR" sz="3300" dirty="0">
              <a:solidFill>
                <a:prstClr val="white"/>
              </a:solidFill>
            </a:endParaRPr>
          </a:p>
          <a:p>
            <a:pPr algn="just" rtl="1"/>
            <a:r>
              <a:rPr lang="ar-EG" sz="3300" dirty="0">
                <a:solidFill>
                  <a:prstClr val="white"/>
                </a:solidFill>
              </a:rPr>
              <a:t>خضعت بصلاته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nnimou`i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mpou`sqwnt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eDaniyl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au`[</a:t>
            </a:r>
            <a:r>
              <a:rPr lang="fr-FR" sz="2800" dirty="0" err="1">
                <a:solidFill>
                  <a:prstClr val="white"/>
                </a:solidFill>
                <a:latin typeface="CS Avva Shenouda" pitchFamily="34" charset="0"/>
              </a:rPr>
              <a:t>nejwou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pef`slyl</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La gueule des lions</a:t>
            </a:r>
          </a:p>
          <a:p>
            <a:pPr algn="ctr"/>
            <a:r>
              <a:rPr lang="fr-FR" sz="2800" b="1" dirty="0">
                <a:solidFill>
                  <a:prstClr val="white"/>
                </a:solidFill>
                <a:latin typeface="Book Antiqua" pitchFamily="18" charset="0"/>
              </a:rPr>
              <a:t>N’approchait pas Daniel</a:t>
            </a:r>
          </a:p>
          <a:p>
            <a:pPr algn="ctr"/>
            <a:r>
              <a:rPr lang="fr-FR" sz="2800" b="1" dirty="0">
                <a:solidFill>
                  <a:prstClr val="white"/>
                </a:solidFill>
                <a:latin typeface="Book Antiqua" pitchFamily="18" charset="0"/>
              </a:rPr>
              <a:t>Et par le jeûne, ils furent</a:t>
            </a:r>
          </a:p>
          <a:p>
            <a:pPr algn="ctr"/>
            <a:r>
              <a:rPr lang="fr-FR" sz="2800" b="1" dirty="0">
                <a:solidFill>
                  <a:prstClr val="white"/>
                </a:solidFill>
                <a:latin typeface="Book Antiqua" pitchFamily="18" charset="0"/>
              </a:rPr>
              <a:t>Soumis par sa prière</a:t>
            </a:r>
          </a:p>
        </p:txBody>
      </p:sp>
      <p:sp>
        <p:nvSpPr>
          <p:cNvPr id="2" name="ZoneTexte 1">
            <a:extLst>
              <a:ext uri="{FF2B5EF4-FFF2-40B4-BE49-F238E27FC236}">
                <a16:creationId xmlns:a16="http://schemas.microsoft.com/office/drawing/2014/main" id="{29FDE8A7-6780-EB29-8F65-865DAC45EA3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1DA81E2-EA13-E4F1-F90C-2C6522DBAF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4249711"/>
      </p:ext>
    </p:extLst>
  </p:cSld>
  <p:clrMapOvr>
    <a:masterClrMapping/>
  </p:clrMapOvr>
</p:sld>
</file>

<file path=ppt/slides/slide14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صموئيل، </a:t>
            </a:r>
            <a:endParaRPr lang="fr-FR" sz="3300" dirty="0">
              <a:solidFill>
                <a:prstClr val="white"/>
              </a:solidFill>
            </a:endParaRPr>
          </a:p>
          <a:p>
            <a:pPr algn="just" rtl="1"/>
            <a:r>
              <a:rPr lang="ar-EG" sz="3300" dirty="0">
                <a:solidFill>
                  <a:prstClr val="white"/>
                </a:solidFill>
              </a:rPr>
              <a:t>ماسح الملوك،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طالت أيامه.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Camou`yl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piref;whc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au`ai`ai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nef`ehoou</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De même Samuel</a:t>
            </a:r>
          </a:p>
          <a:p>
            <a:pPr algn="ctr"/>
            <a:r>
              <a:rPr lang="fr-FR" sz="2800" b="1" dirty="0">
                <a:solidFill>
                  <a:prstClr val="white"/>
                </a:solidFill>
                <a:latin typeface="Book Antiqua" pitchFamily="18" charset="0"/>
              </a:rPr>
              <a:t>Lui qui a oint les rois</a:t>
            </a:r>
          </a:p>
          <a:p>
            <a:pPr algn="ctr"/>
            <a:r>
              <a:rPr lang="fr-FR" sz="2800" b="1" dirty="0">
                <a:solidFill>
                  <a:prstClr val="white"/>
                </a:solidFill>
                <a:latin typeface="Book Antiqua" pitchFamily="18" charset="0"/>
              </a:rPr>
              <a:t>Par la grâce du jeûne</a:t>
            </a:r>
          </a:p>
          <a:p>
            <a:pPr algn="ctr"/>
            <a:r>
              <a:rPr lang="fr-FR" sz="2800" b="1" dirty="0">
                <a:solidFill>
                  <a:prstClr val="white"/>
                </a:solidFill>
                <a:latin typeface="Book Antiqua" pitchFamily="18" charset="0"/>
              </a:rPr>
              <a:t>Ses jours se prolongèrent</a:t>
            </a:r>
          </a:p>
        </p:txBody>
      </p:sp>
      <p:sp>
        <p:nvSpPr>
          <p:cNvPr id="2" name="ZoneTexte 1">
            <a:extLst>
              <a:ext uri="{FF2B5EF4-FFF2-40B4-BE49-F238E27FC236}">
                <a16:creationId xmlns:a16="http://schemas.microsoft.com/office/drawing/2014/main" id="{3A5D645C-0680-94DB-933D-54CD9D45AE5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330405D-10EF-23DF-5764-1BA74DF7505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3546412"/>
      </p:ext>
    </p:extLst>
  </p:cSld>
  <p:clrMapOvr>
    <a:masterClrMapping/>
  </p:clrMapOvr>
</p:sld>
</file>

<file path=ppt/slides/slide14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والثلاثة فتية،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بابل،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أطفأوا النار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alou</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Babulwn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au`wsem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De même les trois jeunes</a:t>
            </a:r>
          </a:p>
          <a:p>
            <a:pPr algn="ctr"/>
            <a:r>
              <a:rPr lang="fr-FR" sz="2800" b="1" dirty="0">
                <a:solidFill>
                  <a:prstClr val="white"/>
                </a:solidFill>
                <a:latin typeface="Book Antiqua" pitchFamily="18" charset="0"/>
              </a:rPr>
              <a:t>Là-bas à Babylone</a:t>
            </a:r>
          </a:p>
          <a:p>
            <a:pPr algn="ctr"/>
            <a:r>
              <a:rPr lang="fr-FR" sz="2800" b="1" dirty="0">
                <a:solidFill>
                  <a:prstClr val="white"/>
                </a:solidFill>
                <a:latin typeface="Book Antiqua" pitchFamily="18" charset="0"/>
              </a:rPr>
              <a:t>Par la grâce du jeûne</a:t>
            </a:r>
          </a:p>
          <a:p>
            <a:pPr algn="ctr"/>
            <a:r>
              <a:rPr lang="fr-FR" sz="2800" b="1" dirty="0">
                <a:solidFill>
                  <a:prstClr val="white"/>
                </a:solidFill>
                <a:latin typeface="Book Antiqua" pitchFamily="18" charset="0"/>
              </a:rPr>
              <a:t>Ils ont éteint le feu</a:t>
            </a:r>
          </a:p>
        </p:txBody>
      </p:sp>
      <p:sp>
        <p:nvSpPr>
          <p:cNvPr id="2" name="ZoneTexte 1">
            <a:extLst>
              <a:ext uri="{FF2B5EF4-FFF2-40B4-BE49-F238E27FC236}">
                <a16:creationId xmlns:a16="http://schemas.microsoft.com/office/drawing/2014/main" id="{5BA21957-BAC4-D42F-96F0-D5037CA049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EE10F0A-E17B-391D-BF7D-03B3862521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8533967"/>
      </p:ext>
    </p:extLst>
  </p:cSld>
  <p:clrMapOvr>
    <a:masterClrMapping/>
  </p:clrMapOvr>
</p:sld>
</file>

<file path=ppt/slides/slide14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ها </a:t>
            </a:r>
            <a:r>
              <a:rPr lang="ar-EG" sz="3300" dirty="0" err="1">
                <a:solidFill>
                  <a:prstClr val="white"/>
                </a:solidFill>
              </a:rPr>
              <a:t>سادتى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الآباء الرسل،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ردوا الأمم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Uc</a:t>
            </a:r>
            <a:r>
              <a:rPr lang="fr-FR" sz="2800" dirty="0">
                <a:solidFill>
                  <a:prstClr val="white"/>
                </a:solidFill>
                <a:latin typeface="CS Avva Shenouda" pitchFamily="34" charset="0"/>
              </a:rPr>
              <a:t> na¡ `</a:t>
            </a:r>
            <a:r>
              <a:rPr lang="fr-FR" sz="2800" dirty="0" err="1">
                <a:solidFill>
                  <a:prstClr val="white"/>
                </a:solidFill>
                <a:latin typeface="CS Avva Shenouda" pitchFamily="34" charset="0"/>
              </a:rPr>
              <a:t>nio</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autac;o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nni`e;noc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 mes seigneurs</a:t>
            </a:r>
          </a:p>
          <a:p>
            <a:pPr algn="ctr"/>
            <a:r>
              <a:rPr lang="fr-FR" sz="2800" b="1" dirty="0">
                <a:solidFill>
                  <a:prstClr val="white"/>
                </a:solidFill>
                <a:latin typeface="Book Antiqua" pitchFamily="18" charset="0"/>
              </a:rPr>
              <a:t>Les pères les apôtres</a:t>
            </a:r>
          </a:p>
          <a:p>
            <a:pPr algn="ctr"/>
            <a:r>
              <a:rPr lang="fr-FR" sz="2800" b="1" dirty="0">
                <a:solidFill>
                  <a:prstClr val="white"/>
                </a:solidFill>
                <a:latin typeface="Book Antiqua" pitchFamily="18" charset="0"/>
              </a:rPr>
              <a:t>Par la grâce du jeûne</a:t>
            </a:r>
          </a:p>
          <a:p>
            <a:pPr algn="ctr"/>
            <a:r>
              <a:rPr lang="fr-FR" sz="2800" b="1" dirty="0">
                <a:solidFill>
                  <a:prstClr val="white"/>
                </a:solidFill>
                <a:latin typeface="Book Antiqua" pitchFamily="18" charset="0"/>
              </a:rPr>
              <a:t>Ramenèrent les nations</a:t>
            </a:r>
          </a:p>
        </p:txBody>
      </p:sp>
      <p:sp>
        <p:nvSpPr>
          <p:cNvPr id="2" name="ZoneTexte 1">
            <a:extLst>
              <a:ext uri="{FF2B5EF4-FFF2-40B4-BE49-F238E27FC236}">
                <a16:creationId xmlns:a16="http://schemas.microsoft.com/office/drawing/2014/main" id="{B7751D1B-BF63-D90F-4477-089B9252FC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CB5320B-017D-3F19-C22D-2C5520D025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5779366"/>
      </p:ext>
    </p:extLst>
  </p:cSld>
  <p:clrMapOvr>
    <a:masterClrMapping/>
  </p:clrMapOvr>
</p:sld>
</file>

<file path=ppt/slides/slide14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إله الآلهة، </a:t>
            </a:r>
            <a:endParaRPr lang="fr-FR" sz="3300" dirty="0">
              <a:solidFill>
                <a:prstClr val="white"/>
              </a:solidFill>
            </a:endParaRPr>
          </a:p>
          <a:p>
            <a:pPr algn="just" rtl="1"/>
            <a:r>
              <a:rPr lang="ar-EG" sz="3300" dirty="0">
                <a:solidFill>
                  <a:prstClr val="white"/>
                </a:solidFill>
              </a:rPr>
              <a:t>يسوع الديان،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ثبت المجاهدين.</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Vnou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ninou</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pi`krityc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aftajro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nni`a;lytyc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le Dieu des dieux</a:t>
            </a:r>
          </a:p>
          <a:p>
            <a:pPr algn="ctr"/>
            <a:r>
              <a:rPr lang="fr-FR" sz="2800" b="1" dirty="0">
                <a:solidFill>
                  <a:prstClr val="white"/>
                </a:solidFill>
                <a:latin typeface="Book Antiqua" pitchFamily="18" charset="0"/>
              </a:rPr>
              <a:t>Seigneur Jésus le Juge</a:t>
            </a:r>
          </a:p>
          <a:p>
            <a:pPr algn="ctr"/>
            <a:r>
              <a:rPr lang="fr-FR" sz="2800" b="1" dirty="0">
                <a:solidFill>
                  <a:prstClr val="white"/>
                </a:solidFill>
                <a:latin typeface="Book Antiqua" pitchFamily="18" charset="0"/>
              </a:rPr>
              <a:t>Par le jeûne, affermit</a:t>
            </a:r>
          </a:p>
          <a:p>
            <a:pPr algn="ctr"/>
            <a:r>
              <a:rPr lang="fr-FR" sz="2800" b="1" dirty="0">
                <a:solidFill>
                  <a:prstClr val="white"/>
                </a:solidFill>
                <a:latin typeface="Book Antiqua" pitchFamily="18" charset="0"/>
              </a:rPr>
              <a:t>Tous ceux qui persévèrent</a:t>
            </a:r>
          </a:p>
        </p:txBody>
      </p:sp>
      <p:sp>
        <p:nvSpPr>
          <p:cNvPr id="2" name="ZoneTexte 1">
            <a:extLst>
              <a:ext uri="{FF2B5EF4-FFF2-40B4-BE49-F238E27FC236}">
                <a16:creationId xmlns:a16="http://schemas.microsoft.com/office/drawing/2014/main" id="{F8C368E9-1CA8-A97C-2A1A-E61FE0B4399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B178AE0-ECF8-2926-A0AB-EC0E0AFEE0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7484518"/>
      </p:ext>
    </p:extLst>
  </p:cSld>
  <p:clrMapOvr>
    <a:masterClrMapping/>
  </p:clrMapOvr>
</p:sld>
</file>

<file path=ppt/slides/slide14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برودة وراحة، </a:t>
            </a:r>
            <a:endParaRPr lang="fr-FR" sz="3300" dirty="0">
              <a:solidFill>
                <a:prstClr val="white"/>
              </a:solidFill>
            </a:endParaRPr>
          </a:p>
          <a:p>
            <a:pPr algn="just" rtl="1"/>
            <a:r>
              <a:rPr lang="ar-EG" sz="3300" dirty="0">
                <a:solidFill>
                  <a:prstClr val="white"/>
                </a:solidFill>
              </a:rPr>
              <a:t>ونياحاً،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a:solidFill>
                  <a:prstClr val="white"/>
                </a:solidFill>
              </a:rPr>
              <a:t>تكون </a:t>
            </a:r>
            <a:r>
              <a:rPr lang="ar-EG" sz="3300" dirty="0" err="1">
                <a:solidFill>
                  <a:prstClr val="white"/>
                </a:solidFill>
              </a:rPr>
              <a:t>فى</a:t>
            </a:r>
            <a:r>
              <a:rPr lang="ar-EG" sz="3300" dirty="0">
                <a:solidFill>
                  <a:prstClr val="white"/>
                </a:solidFill>
              </a:rPr>
              <a:t> الدينونة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`&lt;bob nem ou`mton @ nem ou`anapaucic @ e;be ]nyctia @ naswpi qen ]`kricic.</a:t>
            </a:r>
            <a:endParaRPr lang="fr-FR" sz="2800" dirty="0">
              <a:solidFill>
                <a:prstClr val="white"/>
              </a:solidFill>
              <a:latin typeface="CS Avva Shenouda" pitchFamily="34" charset="0"/>
            </a:endParaRPr>
          </a:p>
        </p:txBody>
      </p:sp>
      <p:sp>
        <p:nvSpPr>
          <p:cNvPr id="7" name="Rectangle 6"/>
          <p:cNvSpPr/>
          <p:nvPr/>
        </p:nvSpPr>
        <p:spPr>
          <a:xfrm>
            <a:off x="2141730" y="2772092"/>
            <a:ext cx="4860540" cy="1815882"/>
          </a:xfrm>
          <a:prstGeom prst="rect">
            <a:avLst/>
          </a:prstGeom>
        </p:spPr>
        <p:txBody>
          <a:bodyPr wrap="square">
            <a:spAutoFit/>
          </a:bodyPr>
          <a:lstStyle/>
          <a:p>
            <a:pPr algn="ctr"/>
            <a:r>
              <a:rPr lang="fr-FR" sz="2800" b="1" dirty="0">
                <a:solidFill>
                  <a:prstClr val="white"/>
                </a:solidFill>
                <a:latin typeface="Book Antiqua" pitchFamily="18" charset="0"/>
              </a:rPr>
              <a:t>Sérénité, repos</a:t>
            </a:r>
          </a:p>
          <a:p>
            <a:pPr algn="ctr"/>
            <a:r>
              <a:rPr lang="fr-FR" sz="2800" b="1" dirty="0">
                <a:solidFill>
                  <a:prstClr val="white"/>
                </a:solidFill>
                <a:latin typeface="Book Antiqua" pitchFamily="18" charset="0"/>
              </a:rPr>
              <a:t>Aussi tranquillité</a:t>
            </a:r>
          </a:p>
          <a:p>
            <a:pPr algn="ctr"/>
            <a:r>
              <a:rPr lang="fr-FR" sz="2800" b="1" dirty="0">
                <a:solidFill>
                  <a:prstClr val="white"/>
                </a:solidFill>
                <a:latin typeface="Book Antiqua" pitchFamily="18" charset="0"/>
              </a:rPr>
              <a:t>Seront là, grâce au jeûne</a:t>
            </a:r>
          </a:p>
          <a:p>
            <a:pPr algn="ctr"/>
            <a:r>
              <a:rPr lang="fr-FR" sz="2800" b="1" dirty="0">
                <a:solidFill>
                  <a:prstClr val="white"/>
                </a:solidFill>
                <a:latin typeface="Book Antiqua" pitchFamily="18" charset="0"/>
              </a:rPr>
              <a:t>Au jour du Jugement</a:t>
            </a:r>
          </a:p>
        </p:txBody>
      </p:sp>
      <p:sp>
        <p:nvSpPr>
          <p:cNvPr id="2" name="ZoneTexte 1">
            <a:extLst>
              <a:ext uri="{FF2B5EF4-FFF2-40B4-BE49-F238E27FC236}">
                <a16:creationId xmlns:a16="http://schemas.microsoft.com/office/drawing/2014/main" id="{7E01F9F0-C104-14CD-CFEC-E97D0C6E85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BE5DFC5-BA33-8EFC-9067-229AC549D4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1634478"/>
      </p:ext>
    </p:extLst>
  </p:cSld>
  <p:clrMapOvr>
    <a:masterClrMapping/>
  </p:clrMapOvr>
</p:sld>
</file>

<file path=ppt/slides/slide14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615827"/>
          </a:xfrm>
          <a:prstGeom prst="rect">
            <a:avLst/>
          </a:prstGeom>
        </p:spPr>
        <p:txBody>
          <a:bodyPr wrap="square">
            <a:spAutoFit/>
          </a:bodyPr>
          <a:lstStyle/>
          <a:p>
            <a:pPr algn="just" rtl="1"/>
            <a:r>
              <a:rPr lang="ar-EG" sz="3300" dirty="0">
                <a:solidFill>
                  <a:prstClr val="white"/>
                </a:solidFill>
              </a:rPr>
              <a:t>علمنا المخلص، </a:t>
            </a:r>
            <a:r>
              <a:rPr lang="ar-EG" sz="3300" dirty="0" err="1">
                <a:solidFill>
                  <a:prstClr val="white"/>
                </a:solidFill>
              </a:rPr>
              <a:t>فى</a:t>
            </a:r>
            <a:r>
              <a:rPr lang="ar-EG" sz="3300" dirty="0">
                <a:solidFill>
                  <a:prstClr val="white"/>
                </a:solidFill>
              </a:rPr>
              <a:t> إنجيله، من أجل الصوم، نُخرج الشياطين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`"wtyr af`tcabon @ qen pef`eu`aggelion @ e;be ]nyctia @ `ntenhiou`i</a:t>
            </a:r>
            <a:br>
              <a:rPr lang="pt-BR" sz="2800" dirty="0">
                <a:solidFill>
                  <a:prstClr val="white"/>
                </a:solidFill>
                <a:latin typeface="CS Avva Shenouda" pitchFamily="34" charset="0"/>
              </a:rPr>
            </a:br>
            <a:r>
              <a:rPr lang="pt-BR" sz="2800" dirty="0">
                <a:solidFill>
                  <a:prstClr val="white"/>
                </a:solidFill>
                <a:latin typeface="CS Avva Shenouda" pitchFamily="34" charset="0"/>
              </a:rPr>
              <a:t>`nnidemwn.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Sauveur nous apprit</a:t>
            </a:r>
          </a:p>
          <a:p>
            <a:pPr algn="ctr"/>
            <a:r>
              <a:rPr lang="fr-FR" sz="2800" b="1" dirty="0">
                <a:solidFill>
                  <a:prstClr val="white"/>
                </a:solidFill>
                <a:latin typeface="Book Antiqua" pitchFamily="18" charset="0"/>
              </a:rPr>
              <a:t>Dans Son saint Evangile</a:t>
            </a:r>
          </a:p>
          <a:p>
            <a:pPr algn="ctr"/>
            <a:r>
              <a:rPr lang="fr-FR" sz="2800" b="1" dirty="0">
                <a:solidFill>
                  <a:prstClr val="white"/>
                </a:solidFill>
                <a:latin typeface="Book Antiqua" pitchFamily="18" charset="0"/>
              </a:rPr>
              <a:t>Que par la grâce du jeûne</a:t>
            </a:r>
          </a:p>
          <a:p>
            <a:pPr algn="ctr"/>
            <a:r>
              <a:rPr lang="fr-FR" sz="2800" b="1" dirty="0">
                <a:solidFill>
                  <a:prstClr val="white"/>
                </a:solidFill>
                <a:latin typeface="Book Antiqua" pitchFamily="18" charset="0"/>
              </a:rPr>
              <a:t>Nous chassons les démons</a:t>
            </a:r>
          </a:p>
        </p:txBody>
      </p:sp>
      <p:sp>
        <p:nvSpPr>
          <p:cNvPr id="2" name="ZoneTexte 1">
            <a:extLst>
              <a:ext uri="{FF2B5EF4-FFF2-40B4-BE49-F238E27FC236}">
                <a16:creationId xmlns:a16="http://schemas.microsoft.com/office/drawing/2014/main" id="{331F0EDE-C875-BA16-C45E-6ED123BC5E9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31872C7-DF8D-0594-6AEA-27CF11824E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9603624"/>
      </p:ext>
    </p:extLst>
  </p:cSld>
  <p:clrMapOvr>
    <a:masterClrMapping/>
  </p:clrMapOvr>
</p:sld>
</file>

<file path=ppt/slides/slide14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أيها </a:t>
            </a:r>
            <a:r>
              <a:rPr lang="ar-EG" sz="3300" dirty="0" err="1">
                <a:solidFill>
                  <a:prstClr val="white"/>
                </a:solidFill>
              </a:rPr>
              <a:t>المتحنن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على </a:t>
            </a:r>
            <a:r>
              <a:rPr lang="ar-EG" sz="3300" dirty="0" err="1">
                <a:solidFill>
                  <a:prstClr val="white"/>
                </a:solidFill>
              </a:rPr>
              <a:t>الخطاة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أجل الصوم، </a:t>
            </a:r>
            <a:endParaRPr lang="fr-FR" sz="3300" dirty="0">
              <a:solidFill>
                <a:prstClr val="white"/>
              </a:solidFill>
            </a:endParaRPr>
          </a:p>
          <a:p>
            <a:pPr algn="just" rtl="1"/>
            <a:r>
              <a:rPr lang="ar-EG" sz="3300" dirty="0" err="1">
                <a:solidFill>
                  <a:prstClr val="white"/>
                </a:solidFill>
              </a:rPr>
              <a:t>إغفر</a:t>
            </a:r>
            <a:r>
              <a:rPr lang="ar-EG" sz="3300" dirty="0">
                <a:solidFill>
                  <a:prstClr val="white"/>
                </a:solidFill>
              </a:rPr>
              <a:t> لنا خطايانا.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pisana`h;yf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niref`ernobi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nyctia</a:t>
            </a:r>
            <a:r>
              <a:rPr lang="fr-FR" sz="2800" dirty="0">
                <a:solidFill>
                  <a:prstClr val="white"/>
                </a:solidFill>
                <a:latin typeface="CS Avva Shenouda" pitchFamily="34" charset="0"/>
              </a:rPr>
              <a:t> @ ,w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nnennobi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compatissant</a:t>
            </a:r>
          </a:p>
          <a:p>
            <a:pPr algn="ctr"/>
            <a:r>
              <a:rPr lang="fr-FR" sz="2800" b="1" dirty="0">
                <a:solidFill>
                  <a:prstClr val="white"/>
                </a:solidFill>
                <a:latin typeface="Book Antiqua" pitchFamily="18" charset="0"/>
              </a:rPr>
              <a:t>Envers tous les pécheurs</a:t>
            </a:r>
          </a:p>
          <a:p>
            <a:pPr algn="ctr"/>
            <a:r>
              <a:rPr lang="fr-FR" sz="2800" b="1" dirty="0">
                <a:solidFill>
                  <a:prstClr val="white"/>
                </a:solidFill>
                <a:latin typeface="Book Antiqua" pitchFamily="18" charset="0"/>
              </a:rPr>
              <a:t>Par la grâce du jeûne</a:t>
            </a:r>
          </a:p>
          <a:p>
            <a:pPr algn="ctr"/>
            <a:r>
              <a:rPr lang="fr-FR" sz="2800" b="1" dirty="0">
                <a:solidFill>
                  <a:prstClr val="white"/>
                </a:solidFill>
                <a:latin typeface="Book Antiqua" pitchFamily="18" charset="0"/>
              </a:rPr>
              <a:t>Pardonne nos péchés</a:t>
            </a:r>
          </a:p>
        </p:txBody>
      </p:sp>
      <p:sp>
        <p:nvSpPr>
          <p:cNvPr id="13" name="Rectangle 12">
            <a:hlinkClick r:id="rId2" action="ppaction://hlinksldjump"/>
          </p:cNvPr>
          <p:cNvSpPr/>
          <p:nvPr/>
        </p:nvSpPr>
        <p:spPr>
          <a:xfrm>
            <a:off x="7895595" y="424593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3" action="ppaction://hlinksldjump"/>
          </p:cNvPr>
          <p:cNvSpPr/>
          <p:nvPr/>
        </p:nvSpPr>
        <p:spPr>
          <a:xfrm>
            <a:off x="7895595"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4" action="ppaction://hlinksldjump"/>
          </p:cNvPr>
          <p:cNvSpPr/>
          <p:nvPr/>
        </p:nvSpPr>
        <p:spPr>
          <a:xfrm>
            <a:off x="7895595" y="375988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p:cNvSpPr/>
          <p:nvPr/>
        </p:nvSpPr>
        <p:spPr>
          <a:xfrm>
            <a:off x="7733577" y="2679763"/>
            <a:ext cx="1230911"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Psalie</a:t>
            </a:r>
            <a:r>
              <a:rPr lang="fr-FR" sz="1200" b="1" dirty="0">
                <a:solidFill>
                  <a:prstClr val="white"/>
                </a:solidFill>
                <a:latin typeface="Book Antiqua" pitchFamily="18" charset="0"/>
              </a:rPr>
              <a:t> du</a:t>
            </a:r>
          </a:p>
        </p:txBody>
      </p:sp>
      <p:cxnSp>
        <p:nvCxnSpPr>
          <p:cNvPr id="17" name="Connecteur droit avec flèche 16"/>
          <p:cNvCxnSpPr/>
          <p:nvPr/>
        </p:nvCxnSpPr>
        <p:spPr>
          <a:xfrm>
            <a:off x="8338468"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18" name="Rectangle 17"/>
          <p:cNvSpPr/>
          <p:nvPr/>
        </p:nvSpPr>
        <p:spPr>
          <a:xfrm>
            <a:off x="107503" y="2679763"/>
            <a:ext cx="1614821"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Théotokie</a:t>
            </a:r>
            <a:r>
              <a:rPr lang="fr-FR" sz="1200" b="1" dirty="0">
                <a:solidFill>
                  <a:prstClr val="white"/>
                </a:solidFill>
                <a:latin typeface="Book Antiqua" pitchFamily="18" charset="0"/>
              </a:rPr>
              <a:t> du</a:t>
            </a:r>
          </a:p>
        </p:txBody>
      </p:sp>
      <p:cxnSp>
        <p:nvCxnSpPr>
          <p:cNvPr id="19" name="Connecteur droit avec flèche 18"/>
          <p:cNvCxnSpPr/>
          <p:nvPr/>
        </p:nvCxnSpPr>
        <p:spPr>
          <a:xfrm>
            <a:off x="755576"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20" name="Rectangle 19">
            <a:hlinkClick r:id="rId5" action="ppaction://hlinksldjump"/>
          </p:cNvPr>
          <p:cNvSpPr/>
          <p:nvPr/>
        </p:nvSpPr>
        <p:spPr>
          <a:xfrm>
            <a:off x="323528" y="424593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21" name="Rectangle 20">
            <a:hlinkClick r:id="rId6" action="ppaction://hlinksldjump"/>
          </p:cNvPr>
          <p:cNvSpPr/>
          <p:nvPr/>
        </p:nvSpPr>
        <p:spPr>
          <a:xfrm>
            <a:off x="323528"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2" name="Rectangle 21">
            <a:hlinkClick r:id="rId7" action="ppaction://hlinksldjump"/>
          </p:cNvPr>
          <p:cNvSpPr/>
          <p:nvPr/>
        </p:nvSpPr>
        <p:spPr>
          <a:xfrm>
            <a:off x="323528" y="375988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2" name="ZoneTexte 1">
            <a:extLst>
              <a:ext uri="{FF2B5EF4-FFF2-40B4-BE49-F238E27FC236}">
                <a16:creationId xmlns:a16="http://schemas.microsoft.com/office/drawing/2014/main" id="{183627D1-1C82-45B7-5A8C-F6BFAA6134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Le Carême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8" action="ppaction://hlinksldjump"/>
            <a:extLst>
              <a:ext uri="{FF2B5EF4-FFF2-40B4-BE49-F238E27FC236}">
                <a16:creationId xmlns:a16="http://schemas.microsoft.com/office/drawing/2014/main" id="{42AE625C-EA70-5471-5B55-3883946B4C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5563886"/>
      </p:ext>
    </p:extLst>
  </p:cSld>
  <p:clrMapOvr>
    <a:masterClrMapping/>
  </p:clrMapOvr>
</p:sld>
</file>

<file path=ppt/slides/slide14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4D74EF-ECA2-3386-24A6-EBAB062F846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053515A8-A56F-A3FC-2710-6E671DBB9C0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1CC57FF-A2CC-3286-F74D-38F055A0601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95316B8-8843-EED6-9199-9FF4791B03F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CE7D4E-AD3A-E9CC-0E1A-8ABFA34F3DF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53BCC5E-2D5A-D99A-D316-5E7880A2A22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4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ZoneTexte 2">
            <a:extLst>
              <a:ext uri="{FF2B5EF4-FFF2-40B4-BE49-F238E27FC236}">
                <a16:creationId xmlns:a16="http://schemas.microsoft.com/office/drawing/2014/main" id="{7B6E407A-1F3B-914C-F776-544E7F6304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2" name="Rectangle 1">
            <a:extLst>
              <a:ext uri="{FF2B5EF4-FFF2-40B4-BE49-F238E27FC236}">
                <a16:creationId xmlns:a16="http://schemas.microsoft.com/office/drawing/2014/main" id="{E4D35807-3655-700E-F0F1-D83B9EA98D50}"/>
              </a:ext>
            </a:extLst>
          </p:cNvPr>
          <p:cNvSpPr/>
          <p:nvPr/>
        </p:nvSpPr>
        <p:spPr>
          <a:xfrm>
            <a:off x="0" y="951570"/>
            <a:ext cx="9144000" cy="1823576"/>
          </a:xfrm>
          <a:prstGeom prst="rect">
            <a:avLst/>
          </a:prstGeom>
        </p:spPr>
        <p:txBody>
          <a:bodyPr wrap="square">
            <a:spAutoFit/>
          </a:bodyPr>
          <a:lstStyle/>
          <a:p>
            <a:pPr algn="ctr"/>
            <a:r>
              <a:rPr lang="fr-FR" sz="3750" b="1" dirty="0">
                <a:solidFill>
                  <a:prstClr val="white"/>
                </a:solidFill>
                <a:latin typeface="Book Antiqua" pitchFamily="18" charset="0"/>
              </a:rPr>
              <a:t>Fête des Rameaux - </a:t>
            </a:r>
            <a:r>
              <a:rPr lang="ar-AE" sz="3750" b="1" dirty="0">
                <a:solidFill>
                  <a:prstClr val="white"/>
                </a:solidFill>
                <a:latin typeface="Book Antiqua" pitchFamily="18" charset="0"/>
              </a:rPr>
              <a:t>أحد الشعانين</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4" name="ZoneTexte 3">
            <a:hlinkClick r:id="rId2" action="ppaction://hlinksldjump"/>
            <a:extLst>
              <a:ext uri="{FF2B5EF4-FFF2-40B4-BE49-F238E27FC236}">
                <a16:creationId xmlns:a16="http://schemas.microsoft.com/office/drawing/2014/main" id="{E234F7C5-A888-765B-4574-1B18259110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82299431"/>
      </p:ext>
    </p:extLst>
  </p:cSld>
  <p:clrMapOvr>
    <a:masterClrMapping/>
  </p:clrMapOvr>
</p:sld>
</file>

<file path=ppt/slides/slide14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بوقوا في رؤوس الشهور </a:t>
            </a:r>
            <a:endParaRPr lang="fr-FR" sz="3300" dirty="0">
              <a:solidFill>
                <a:prstClr val="white"/>
              </a:solidFill>
            </a:endParaRPr>
          </a:p>
          <a:p>
            <a:pPr algn="just" rtl="1"/>
            <a:r>
              <a:rPr lang="ar-EG" sz="3300" dirty="0">
                <a:solidFill>
                  <a:prstClr val="white"/>
                </a:solidFill>
              </a:rPr>
              <a:t>بصوت البوق </a:t>
            </a:r>
            <a:endParaRPr lang="fr-FR" sz="3300" dirty="0">
              <a:solidFill>
                <a:prstClr val="white"/>
              </a:solidFill>
            </a:endParaRPr>
          </a:p>
          <a:p>
            <a:pPr algn="just" rtl="1"/>
            <a:r>
              <a:rPr lang="ar-EG" sz="3300" dirty="0">
                <a:solidFill>
                  <a:prstClr val="white"/>
                </a:solidFill>
              </a:rPr>
              <a:t>وفي يوم أعيادكم </a:t>
            </a:r>
            <a:endParaRPr lang="fr-FR" sz="3300" dirty="0">
              <a:solidFill>
                <a:prstClr val="white"/>
              </a:solidFill>
            </a:endParaRPr>
          </a:p>
          <a:p>
            <a:pPr algn="just" rtl="1"/>
            <a:r>
              <a:rPr lang="ar-EG" sz="3300" dirty="0">
                <a:solidFill>
                  <a:prstClr val="white"/>
                </a:solidFill>
              </a:rPr>
              <a:t>لأنه بأمر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Aricalpizin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ncalpiggoc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netensai</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ouahcahni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n:eoc</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Faites résonner au mois nouveau</a:t>
            </a:r>
          </a:p>
          <a:p>
            <a:pPr algn="ctr"/>
            <a:r>
              <a:rPr lang="fr-FR" sz="2800" b="1" dirty="0">
                <a:solidFill>
                  <a:prstClr val="white"/>
                </a:solidFill>
                <a:latin typeface="Book Antiqua" pitchFamily="18" charset="0"/>
              </a:rPr>
              <a:t>Le son des cors retentissants</a:t>
            </a:r>
          </a:p>
          <a:p>
            <a:pPr algn="ctr"/>
            <a:r>
              <a:rPr lang="fr-FR" sz="2800" b="1" dirty="0">
                <a:solidFill>
                  <a:prstClr val="white"/>
                </a:solidFill>
                <a:latin typeface="Book Antiqua" pitchFamily="18" charset="0"/>
              </a:rPr>
              <a:t>Ainsi que dans vos jours de fête</a:t>
            </a:r>
          </a:p>
          <a:p>
            <a:pPr algn="ctr"/>
            <a:r>
              <a:rPr lang="fr-FR" sz="2800" b="1" dirty="0">
                <a:solidFill>
                  <a:prstClr val="white"/>
                </a:solidFill>
                <a:latin typeface="Book Antiqua" pitchFamily="18" charset="0"/>
              </a:rPr>
              <a:t>Car c’est Dieu qui l’a commandé</a:t>
            </a:r>
          </a:p>
        </p:txBody>
      </p:sp>
      <p:sp>
        <p:nvSpPr>
          <p:cNvPr id="2" name="ZoneTexte 1">
            <a:extLst>
              <a:ext uri="{FF2B5EF4-FFF2-40B4-BE49-F238E27FC236}">
                <a16:creationId xmlns:a16="http://schemas.microsoft.com/office/drawing/2014/main" id="{48F5E81A-841C-BAE8-0FA0-860F370185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DDB32D0-9717-648C-2BBC-E9ED26A9DE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53283228"/>
      </p:ext>
    </p:extLst>
  </p:cSld>
  <p:clrMapOvr>
    <a:masterClrMapping/>
  </p:clrMapOvr>
</p:sld>
</file>

<file path=ppt/slides/slide14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حِلوا من قلوبكم </a:t>
            </a:r>
            <a:endParaRPr lang="fr-FR" sz="3300" dirty="0">
              <a:solidFill>
                <a:prstClr val="white"/>
              </a:solidFill>
            </a:endParaRPr>
          </a:p>
          <a:p>
            <a:pPr algn="just" rtl="1"/>
            <a:r>
              <a:rPr lang="ar-EG" sz="3300" dirty="0">
                <a:solidFill>
                  <a:prstClr val="white"/>
                </a:solidFill>
              </a:rPr>
              <a:t>افكار الظلم والحسد </a:t>
            </a:r>
            <a:endParaRPr lang="fr-FR" sz="3300" dirty="0">
              <a:solidFill>
                <a:prstClr val="white"/>
              </a:solidFill>
            </a:endParaRPr>
          </a:p>
          <a:p>
            <a:pPr algn="just" rtl="1"/>
            <a:r>
              <a:rPr lang="ar-EG" sz="3300" dirty="0">
                <a:solidFill>
                  <a:prstClr val="white"/>
                </a:solidFill>
              </a:rPr>
              <a:t>والجهل وكال غش </a:t>
            </a:r>
            <a:endParaRPr lang="fr-FR" sz="3300" dirty="0">
              <a:solidFill>
                <a:prstClr val="white"/>
              </a:solidFill>
            </a:endParaRPr>
          </a:p>
          <a:p>
            <a:pPr algn="just" rtl="1"/>
            <a:r>
              <a:rPr lang="ar-EG" sz="3300" dirty="0">
                <a:solidFill>
                  <a:prstClr val="white"/>
                </a:solidFill>
              </a:rPr>
              <a:t>وكل مكيدة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nnimokmek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kaki`a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v;onoc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niathyt</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panorgi`a</a:t>
            </a:r>
            <a:r>
              <a:rPr lang="fr-FR" sz="2800" dirty="0">
                <a:solidFill>
                  <a:prstClr val="white"/>
                </a:solidFill>
                <a:latin typeface="CS Avva Shenouda" pitchFamily="34" charset="0"/>
              </a:rPr>
              <a:t>.</a:t>
            </a: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Alors chassez hors de vos cœurs</a:t>
            </a:r>
          </a:p>
          <a:p>
            <a:pPr algn="ctr"/>
            <a:r>
              <a:rPr lang="fr-FR" sz="2800" b="1" dirty="0">
                <a:solidFill>
                  <a:prstClr val="white"/>
                </a:solidFill>
                <a:latin typeface="Book Antiqua" pitchFamily="18" charset="0"/>
              </a:rPr>
              <a:t>Chassez toute pensée du mal</a:t>
            </a:r>
          </a:p>
          <a:p>
            <a:pPr algn="ctr"/>
            <a:r>
              <a:rPr lang="fr-FR" sz="2800" b="1" dirty="0">
                <a:solidFill>
                  <a:prstClr val="white"/>
                </a:solidFill>
                <a:latin typeface="Book Antiqua" pitchFamily="18" charset="0"/>
              </a:rPr>
              <a:t>De jalousie et d'ignorance</a:t>
            </a:r>
          </a:p>
          <a:p>
            <a:pPr algn="ctr"/>
            <a:r>
              <a:rPr lang="fr-FR" sz="2800" b="1" dirty="0">
                <a:solidFill>
                  <a:prstClr val="white"/>
                </a:solidFill>
                <a:latin typeface="Book Antiqua" pitchFamily="18" charset="0"/>
              </a:rPr>
              <a:t>La tromperie et tout complot.</a:t>
            </a:r>
          </a:p>
        </p:txBody>
      </p:sp>
      <p:sp>
        <p:nvSpPr>
          <p:cNvPr id="2" name="ZoneTexte 1">
            <a:extLst>
              <a:ext uri="{FF2B5EF4-FFF2-40B4-BE49-F238E27FC236}">
                <a16:creationId xmlns:a16="http://schemas.microsoft.com/office/drawing/2014/main" id="{9CA821A8-FB53-60F9-77C7-82211A66B2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414212F-F608-163B-E669-877E2914C9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6061226"/>
      </p:ext>
    </p:extLst>
  </p:cSld>
  <p:clrMapOvr>
    <a:masterClrMapping/>
  </p:clrMapOvr>
</p:sld>
</file>

<file path=ppt/slides/slide14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ياجميع</a:t>
            </a:r>
            <a:r>
              <a:rPr lang="ar-EG" sz="3300" dirty="0">
                <a:solidFill>
                  <a:prstClr val="white"/>
                </a:solidFill>
              </a:rPr>
              <a:t> أجناس المؤمنين </a:t>
            </a:r>
            <a:endParaRPr lang="fr-FR" sz="3300" dirty="0">
              <a:solidFill>
                <a:prstClr val="white"/>
              </a:solidFill>
            </a:endParaRPr>
          </a:p>
          <a:p>
            <a:pPr algn="just" rtl="1"/>
            <a:r>
              <a:rPr lang="ar-EG" sz="3300" dirty="0">
                <a:solidFill>
                  <a:prstClr val="white"/>
                </a:solidFill>
              </a:rPr>
              <a:t>عيـّدوا ملائكياً </a:t>
            </a:r>
            <a:endParaRPr lang="fr-FR" sz="3300" dirty="0">
              <a:solidFill>
                <a:prstClr val="white"/>
              </a:solidFill>
            </a:endParaRPr>
          </a:p>
          <a:p>
            <a:pPr algn="just" rtl="1"/>
            <a:r>
              <a:rPr lang="ar-EG" sz="3300" dirty="0">
                <a:solidFill>
                  <a:prstClr val="white"/>
                </a:solidFill>
              </a:rPr>
              <a:t>بمزاميـر وتسابيح </a:t>
            </a:r>
            <a:endParaRPr lang="fr-FR" sz="3300" dirty="0">
              <a:solidFill>
                <a:prstClr val="white"/>
              </a:solidFill>
            </a:endParaRPr>
          </a:p>
          <a:p>
            <a:pPr algn="just" rtl="1"/>
            <a:r>
              <a:rPr lang="ar-EG" sz="3300" dirty="0">
                <a:solidFill>
                  <a:prstClr val="white"/>
                </a:solidFill>
              </a:rPr>
              <a:t>وترانيم روحية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`arisai `</a:t>
            </a:r>
            <a:r>
              <a:rPr lang="fr-FR" sz="2800" dirty="0" err="1">
                <a:solidFill>
                  <a:prstClr val="white"/>
                </a:solidFill>
                <a:latin typeface="CS Avva Shenouda" pitchFamily="34" charset="0"/>
              </a:rPr>
              <a:t>naggelikon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han'almoc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hanhwc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hanhwdy</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pneumatikon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vous les peuples des croyants</a:t>
            </a:r>
          </a:p>
          <a:p>
            <a:pPr algn="ctr"/>
            <a:r>
              <a:rPr lang="fr-FR" sz="2800" b="1" dirty="0">
                <a:solidFill>
                  <a:prstClr val="white"/>
                </a:solidFill>
                <a:latin typeface="Book Antiqua" pitchFamily="18" charset="0"/>
              </a:rPr>
              <a:t>Fêtez sur des airs angéliques</a:t>
            </a:r>
          </a:p>
          <a:p>
            <a:pPr algn="ctr"/>
            <a:r>
              <a:rPr lang="fr-FR" sz="2800" b="1" dirty="0">
                <a:solidFill>
                  <a:prstClr val="white"/>
                </a:solidFill>
                <a:latin typeface="Book Antiqua" pitchFamily="18" charset="0"/>
              </a:rPr>
              <a:t>Avec des psaumes et des louanges</a:t>
            </a:r>
          </a:p>
          <a:p>
            <a:pPr algn="ctr"/>
            <a:r>
              <a:rPr lang="fr-FR" sz="2800" b="1" dirty="0">
                <a:solidFill>
                  <a:prstClr val="white"/>
                </a:solidFill>
                <a:latin typeface="Book Antiqua" pitchFamily="18" charset="0"/>
              </a:rPr>
              <a:t>Et des cantiques spirituels.</a:t>
            </a:r>
          </a:p>
        </p:txBody>
      </p:sp>
      <p:sp>
        <p:nvSpPr>
          <p:cNvPr id="2" name="ZoneTexte 1">
            <a:extLst>
              <a:ext uri="{FF2B5EF4-FFF2-40B4-BE49-F238E27FC236}">
                <a16:creationId xmlns:a16="http://schemas.microsoft.com/office/drawing/2014/main" id="{ED0A4ECF-43CF-5134-0BE8-ACF46B20179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E902777-8611-413F-1965-849ADDF0BC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452276"/>
      </p:ext>
    </p:extLst>
  </p:cSld>
  <p:clrMapOvr>
    <a:masterClrMapping/>
  </p:clrMapOvr>
</p:sld>
</file>

<file path=ppt/slides/slide14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داودية قائلين </a:t>
            </a:r>
            <a:endParaRPr lang="fr-FR" sz="3300" dirty="0">
              <a:solidFill>
                <a:prstClr val="white"/>
              </a:solidFill>
            </a:endParaRPr>
          </a:p>
          <a:p>
            <a:pPr algn="just" rtl="1"/>
            <a:r>
              <a:rPr lang="ar-EG" sz="3300" dirty="0">
                <a:solidFill>
                  <a:prstClr val="white"/>
                </a:solidFill>
              </a:rPr>
              <a:t>مبارك الآتي </a:t>
            </a:r>
            <a:r>
              <a:rPr lang="ar-EG" sz="3300" dirty="0" err="1">
                <a:solidFill>
                  <a:prstClr val="white"/>
                </a:solidFill>
              </a:rPr>
              <a:t>بأسم</a:t>
            </a:r>
            <a:r>
              <a:rPr lang="ar-EG" sz="3300" dirty="0">
                <a:solidFill>
                  <a:prstClr val="white"/>
                </a:solidFill>
              </a:rPr>
              <a:t> الرب </a:t>
            </a:r>
            <a:endParaRPr lang="fr-FR" sz="3300" dirty="0">
              <a:solidFill>
                <a:prstClr val="white"/>
              </a:solidFill>
            </a:endParaRPr>
          </a:p>
          <a:p>
            <a:pPr algn="just" rtl="1"/>
            <a:r>
              <a:rPr lang="ar-EG" sz="3300" dirty="0">
                <a:solidFill>
                  <a:prstClr val="white"/>
                </a:solidFill>
              </a:rPr>
              <a:t>الصالح منذ الآن وإلي </a:t>
            </a:r>
            <a:endParaRPr lang="fr-FR" sz="3300" dirty="0">
              <a:solidFill>
                <a:prstClr val="white"/>
              </a:solidFill>
            </a:endParaRPr>
          </a:p>
          <a:p>
            <a:pPr algn="just" rtl="1"/>
            <a:r>
              <a:rPr lang="ar-EG" sz="3300" dirty="0">
                <a:solidFill>
                  <a:prstClr val="white"/>
                </a:solidFill>
              </a:rPr>
              <a:t>آخر الأزمنة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Dauid`ikon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pi`aga;oc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tqa`e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nnicyou</a:t>
            </a:r>
            <a:r>
              <a:rPr lang="fr-FR" sz="2800" dirty="0">
                <a:solidFill>
                  <a:prstClr val="white"/>
                </a:solidFill>
                <a:latin typeface="CS Avva Shenouda" pitchFamily="34" charset="0"/>
              </a:rPr>
              <a:t>.</a:t>
            </a:r>
          </a:p>
        </p:txBody>
      </p:sp>
      <p:sp>
        <p:nvSpPr>
          <p:cNvPr id="7" name="Rectangle 6"/>
          <p:cNvSpPr/>
          <p:nvPr/>
        </p:nvSpPr>
        <p:spPr>
          <a:xfrm>
            <a:off x="1385646"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A la manière de David</a:t>
            </a:r>
          </a:p>
          <a:p>
            <a:pPr algn="ctr"/>
            <a:r>
              <a:rPr lang="fr-FR" sz="2800" b="1" dirty="0">
                <a:solidFill>
                  <a:prstClr val="white"/>
                </a:solidFill>
                <a:latin typeface="Book Antiqua" pitchFamily="18" charset="0"/>
              </a:rPr>
              <a:t>Disant : Béni celui qui vient</a:t>
            </a:r>
          </a:p>
          <a:p>
            <a:pPr algn="ctr"/>
            <a:r>
              <a:rPr lang="fr-FR" sz="2800" b="1" dirty="0">
                <a:solidFill>
                  <a:prstClr val="white"/>
                </a:solidFill>
                <a:latin typeface="Book Antiqua" pitchFamily="18" charset="0"/>
              </a:rPr>
              <a:t>Au Nom de notre Bon Seigneur</a:t>
            </a:r>
          </a:p>
          <a:p>
            <a:pPr algn="ctr"/>
            <a:r>
              <a:rPr lang="fr-FR" sz="2800" b="1" dirty="0">
                <a:solidFill>
                  <a:prstClr val="white"/>
                </a:solidFill>
                <a:latin typeface="Book Antiqua" pitchFamily="18" charset="0"/>
              </a:rPr>
              <a:t>Dès maintenant et pour toujours.</a:t>
            </a:r>
          </a:p>
        </p:txBody>
      </p:sp>
      <p:sp>
        <p:nvSpPr>
          <p:cNvPr id="2" name="ZoneTexte 1">
            <a:extLst>
              <a:ext uri="{FF2B5EF4-FFF2-40B4-BE49-F238E27FC236}">
                <a16:creationId xmlns:a16="http://schemas.microsoft.com/office/drawing/2014/main" id="{231E677D-F4E2-BF8D-D17E-3964BB6B00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92BC6D1-2932-13B8-720E-03D0F6412A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0352205"/>
      </p:ext>
    </p:extLst>
  </p:cSld>
  <p:clrMapOvr>
    <a:masterClrMapping/>
  </p:clrMapOvr>
</p:sld>
</file>

<file path=ppt/slides/slide14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لتفرح البقاع وكل ما فيها </a:t>
            </a:r>
            <a:endParaRPr lang="fr-FR" sz="3300" dirty="0">
              <a:solidFill>
                <a:prstClr val="white"/>
              </a:solidFill>
            </a:endParaRPr>
          </a:p>
          <a:p>
            <a:pPr algn="just" rtl="1"/>
            <a:r>
              <a:rPr lang="ar-EG" sz="3300" dirty="0">
                <a:solidFill>
                  <a:prstClr val="white"/>
                </a:solidFill>
              </a:rPr>
              <a:t>من أجل مجيء </a:t>
            </a:r>
            <a:endParaRPr lang="fr-FR" sz="3300" dirty="0">
              <a:solidFill>
                <a:prstClr val="white"/>
              </a:solidFill>
            </a:endParaRPr>
          </a:p>
          <a:p>
            <a:pPr algn="just" rtl="1"/>
            <a:r>
              <a:rPr lang="ar-EG" sz="3300" dirty="0">
                <a:solidFill>
                  <a:prstClr val="white"/>
                </a:solidFill>
              </a:rPr>
              <a:t>المسيح إلهنا </a:t>
            </a:r>
            <a:endParaRPr lang="fr-FR" sz="3300" dirty="0">
              <a:solidFill>
                <a:prstClr val="white"/>
              </a:solidFill>
            </a:endParaRPr>
          </a:p>
          <a:p>
            <a:pPr algn="just" rtl="1"/>
            <a:r>
              <a:rPr lang="ar-EG" sz="3300" dirty="0">
                <a:solidFill>
                  <a:prstClr val="white"/>
                </a:solidFill>
              </a:rPr>
              <a:t>كقول الأنبياء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nn-NO" sz="2800" dirty="0">
                <a:solidFill>
                  <a:prstClr val="white"/>
                </a:solidFill>
                <a:latin typeface="CS Avva Shenouda" pitchFamily="34" charset="0"/>
              </a:rPr>
              <a:t>Eu`erasi `nje nimesso] @ nem hwb niben `ete `nqytou @ e;be `pjin`i `mP=,=c Pennou] @ kata `pcaji `nni`provytyc.</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Que les vallées, ce qu’elles abritent</a:t>
            </a:r>
          </a:p>
          <a:p>
            <a:pPr algn="ctr"/>
            <a:r>
              <a:rPr lang="fr-FR" sz="2800" b="1" dirty="0">
                <a:solidFill>
                  <a:prstClr val="white"/>
                </a:solidFill>
                <a:latin typeface="Book Antiqua" pitchFamily="18" charset="0"/>
              </a:rPr>
              <a:t>Exultent car Il est venu </a:t>
            </a:r>
          </a:p>
          <a:p>
            <a:pPr algn="ctr"/>
            <a:r>
              <a:rPr lang="fr-FR" sz="2800" b="1" dirty="0">
                <a:solidFill>
                  <a:prstClr val="white"/>
                </a:solidFill>
                <a:latin typeface="Book Antiqua" pitchFamily="18" charset="0"/>
              </a:rPr>
              <a:t>Il est venu Christ notre Dieu</a:t>
            </a:r>
          </a:p>
          <a:p>
            <a:pPr algn="ctr"/>
            <a:r>
              <a:rPr lang="fr-FR" sz="2800" b="1" dirty="0">
                <a:solidFill>
                  <a:prstClr val="white"/>
                </a:solidFill>
                <a:latin typeface="Book Antiqua" pitchFamily="18" charset="0"/>
              </a:rPr>
              <a:t>Comme les prophètes l'ont annoncé</a:t>
            </a:r>
          </a:p>
        </p:txBody>
      </p:sp>
      <p:sp>
        <p:nvSpPr>
          <p:cNvPr id="2" name="ZoneTexte 1">
            <a:extLst>
              <a:ext uri="{FF2B5EF4-FFF2-40B4-BE49-F238E27FC236}">
                <a16:creationId xmlns:a16="http://schemas.microsoft.com/office/drawing/2014/main" id="{17375E0C-3E26-159A-F015-F8411068C0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CC53540-BDB4-07DA-1BF6-7A804C2631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9817415"/>
      </p:ext>
    </p:extLst>
  </p:cSld>
  <p:clrMapOvr>
    <a:masterClrMapping/>
  </p:clrMapOvr>
</p:sld>
</file>

<file path=ppt/slides/slide14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زكريا الطاهر </a:t>
            </a:r>
            <a:endParaRPr lang="fr-FR" sz="3300" dirty="0">
              <a:solidFill>
                <a:prstClr val="white"/>
              </a:solidFill>
            </a:endParaRPr>
          </a:p>
          <a:p>
            <a:pPr algn="just" rtl="1"/>
            <a:r>
              <a:rPr lang="ar-EG" sz="3300" dirty="0">
                <a:solidFill>
                  <a:prstClr val="white"/>
                </a:solidFill>
              </a:rPr>
              <a:t>قال بالروح القدس </a:t>
            </a:r>
            <a:endParaRPr lang="fr-FR" sz="3300" dirty="0">
              <a:solidFill>
                <a:prstClr val="white"/>
              </a:solidFill>
            </a:endParaRPr>
          </a:p>
          <a:p>
            <a:pPr algn="just" rtl="1"/>
            <a:r>
              <a:rPr lang="ar-EG" sz="3300" dirty="0">
                <a:solidFill>
                  <a:prstClr val="white"/>
                </a:solidFill>
              </a:rPr>
              <a:t>هكذا </a:t>
            </a:r>
            <a:r>
              <a:rPr lang="ar-EG" sz="3300" dirty="0" err="1">
                <a:solidFill>
                  <a:prstClr val="white"/>
                </a:solidFill>
              </a:rPr>
              <a:t>إفرحي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إبنة</a:t>
            </a:r>
            <a:r>
              <a:rPr lang="ar-EG" sz="3300" dirty="0">
                <a:solidFill>
                  <a:prstClr val="white"/>
                </a:solidFill>
              </a:rPr>
              <a:t> صهيون.</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err="1">
                <a:solidFill>
                  <a:prstClr val="white"/>
                </a:solidFill>
                <a:latin typeface="CS Avva Shenouda" pitchFamily="34" charset="0"/>
              </a:rPr>
              <a:t>Za,ariac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pika;aroc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ou`pneuma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tseri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nCiwn</a:t>
            </a:r>
            <a:r>
              <a:rPr lang="fr-FR" sz="2800" dirty="0">
                <a:solidFill>
                  <a:prstClr val="white"/>
                </a:solidFill>
                <a:latin typeface="CS Avva Shenouda" pitchFamily="34" charset="0"/>
              </a:rPr>
              <a:t>.</a:t>
            </a: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Et Zacharie, le chaste et pur</a:t>
            </a:r>
          </a:p>
          <a:p>
            <a:pPr algn="ctr"/>
            <a:r>
              <a:rPr lang="fr-FR" sz="2800" b="1" dirty="0">
                <a:solidFill>
                  <a:prstClr val="white"/>
                </a:solidFill>
                <a:latin typeface="Book Antiqua" pitchFamily="18" charset="0"/>
              </a:rPr>
              <a:t>Inspiré par le Saint Esprit : </a:t>
            </a:r>
          </a:p>
          <a:p>
            <a:pPr algn="ctr"/>
            <a:r>
              <a:rPr lang="fr-FR" sz="2800" b="1" dirty="0">
                <a:solidFill>
                  <a:prstClr val="white"/>
                </a:solidFill>
                <a:latin typeface="Book Antiqua" pitchFamily="18" charset="0"/>
              </a:rPr>
              <a:t>Prophétisa ainsi, disant :</a:t>
            </a:r>
          </a:p>
          <a:p>
            <a:pPr algn="ctr"/>
            <a:r>
              <a:rPr lang="fr-FR" sz="2800" b="1" dirty="0">
                <a:solidFill>
                  <a:prstClr val="white"/>
                </a:solidFill>
                <a:latin typeface="Book Antiqua" pitchFamily="18" charset="0"/>
              </a:rPr>
              <a:t>Exulte, fille de Sion</a:t>
            </a:r>
          </a:p>
        </p:txBody>
      </p:sp>
      <p:sp>
        <p:nvSpPr>
          <p:cNvPr id="2" name="ZoneTexte 1">
            <a:extLst>
              <a:ext uri="{FF2B5EF4-FFF2-40B4-BE49-F238E27FC236}">
                <a16:creationId xmlns:a16="http://schemas.microsoft.com/office/drawing/2014/main" id="{0949DCD5-63E7-8732-C5FD-53E276DBAB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397620C-D24D-272B-5D43-4FC0366E4E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36080446"/>
      </p:ext>
    </p:extLst>
  </p:cSld>
  <p:clrMapOvr>
    <a:masterClrMapping/>
  </p:clrMapOvr>
</p:sld>
</file>

<file path=ppt/slides/slide14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هوذا ملكك يأتيك </a:t>
            </a:r>
            <a:endParaRPr lang="fr-FR" sz="3300" dirty="0">
              <a:solidFill>
                <a:prstClr val="white"/>
              </a:solidFill>
            </a:endParaRPr>
          </a:p>
          <a:p>
            <a:pPr algn="just" rtl="1"/>
            <a:r>
              <a:rPr lang="ar-EG" sz="3300" dirty="0">
                <a:solidFill>
                  <a:prstClr val="white"/>
                </a:solidFill>
              </a:rPr>
              <a:t>بمجد وكرامة </a:t>
            </a:r>
            <a:endParaRPr lang="fr-FR" sz="3300" dirty="0">
              <a:solidFill>
                <a:prstClr val="white"/>
              </a:solidFill>
            </a:endParaRPr>
          </a:p>
          <a:p>
            <a:pPr algn="just" rtl="1"/>
            <a:r>
              <a:rPr lang="ar-EG" sz="3300" dirty="0">
                <a:solidFill>
                  <a:prstClr val="white"/>
                </a:solidFill>
              </a:rPr>
              <a:t>وتسبيح حسن </a:t>
            </a:r>
            <a:endParaRPr lang="fr-FR" sz="3300" dirty="0">
              <a:solidFill>
                <a:prstClr val="white"/>
              </a:solidFill>
            </a:endParaRPr>
          </a:p>
          <a:p>
            <a:pPr algn="just" rtl="1"/>
            <a:r>
              <a:rPr lang="ar-EG" sz="3300" dirty="0">
                <a:solidFill>
                  <a:prstClr val="white"/>
                </a:solidFill>
              </a:rPr>
              <a:t>راكباً علي جحش</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outai`o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hanhumnoc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enaneu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eftalyout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eou`e`w</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ton Roi qui vient vers toi</a:t>
            </a:r>
          </a:p>
          <a:p>
            <a:pPr algn="ctr"/>
            <a:r>
              <a:rPr lang="fr-FR" sz="2800" b="1" dirty="0">
                <a:solidFill>
                  <a:prstClr val="white"/>
                </a:solidFill>
                <a:latin typeface="Book Antiqua" pitchFamily="18" charset="0"/>
              </a:rPr>
              <a:t>Avec l’honneur qui Lui est dû</a:t>
            </a:r>
          </a:p>
          <a:p>
            <a:pPr algn="ctr"/>
            <a:r>
              <a:rPr lang="fr-FR" sz="2800" b="1" dirty="0">
                <a:solidFill>
                  <a:prstClr val="white"/>
                </a:solidFill>
                <a:latin typeface="Book Antiqua" pitchFamily="18" charset="0"/>
              </a:rPr>
              <a:t>Avec des hymnes mélodieux</a:t>
            </a:r>
          </a:p>
          <a:p>
            <a:pPr algn="ctr"/>
            <a:r>
              <a:rPr lang="fr-FR" sz="2800" b="1" dirty="0">
                <a:solidFill>
                  <a:prstClr val="white"/>
                </a:solidFill>
                <a:latin typeface="Book Antiqua" pitchFamily="18" charset="0"/>
              </a:rPr>
              <a:t>Monté sur un petit ânon</a:t>
            </a:r>
          </a:p>
        </p:txBody>
      </p:sp>
      <p:sp>
        <p:nvSpPr>
          <p:cNvPr id="2" name="ZoneTexte 1">
            <a:extLst>
              <a:ext uri="{FF2B5EF4-FFF2-40B4-BE49-F238E27FC236}">
                <a16:creationId xmlns:a16="http://schemas.microsoft.com/office/drawing/2014/main" id="{F15BCB9D-78E8-5E42-5965-C39D842445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5D3E8E0-53AB-DC01-F052-3B76618ABD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1257564"/>
      </p:ext>
    </p:extLst>
  </p:cSld>
  <p:clrMapOvr>
    <a:masterClrMapping/>
  </p:clrMapOvr>
</p:sld>
</file>

<file path=ppt/slides/slide14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تكلم </a:t>
            </a:r>
            <a:r>
              <a:rPr lang="ar-EG" sz="3300" dirty="0" err="1">
                <a:solidFill>
                  <a:prstClr val="white"/>
                </a:solidFill>
              </a:rPr>
              <a:t>أشعياء</a:t>
            </a:r>
            <a:r>
              <a:rPr lang="ar-EG" sz="3300" dirty="0">
                <a:solidFill>
                  <a:prstClr val="white"/>
                </a:solidFill>
              </a:rPr>
              <a:t> عابد الله </a:t>
            </a:r>
            <a:endParaRPr lang="fr-FR" sz="3300" dirty="0">
              <a:solidFill>
                <a:prstClr val="white"/>
              </a:solidFill>
            </a:endParaRPr>
          </a:p>
          <a:p>
            <a:pPr algn="just" rtl="1"/>
            <a:r>
              <a:rPr lang="ar-EG" sz="3300" dirty="0">
                <a:solidFill>
                  <a:prstClr val="white"/>
                </a:solidFill>
              </a:rPr>
              <a:t>بالمنطق الإلهي بلسان ماهر حسن النطق قولوا </a:t>
            </a:r>
            <a:endParaRPr lang="fr-FR" sz="3300" dirty="0">
              <a:solidFill>
                <a:prstClr val="white"/>
              </a:solidFill>
            </a:endParaRPr>
          </a:p>
          <a:p>
            <a:pPr algn="just" rtl="1"/>
            <a:r>
              <a:rPr lang="ar-EG" sz="3300" dirty="0">
                <a:solidFill>
                  <a:prstClr val="white"/>
                </a:solidFill>
              </a:rPr>
              <a:t>لمدن يهوذا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e`ocebyc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Yca`yac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ou;e`ori`a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oulac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efsepsop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eulalwc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ajoc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Iouda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Isaïe l’adorateur</a:t>
            </a:r>
          </a:p>
          <a:p>
            <a:pPr algn="ctr"/>
            <a:r>
              <a:rPr lang="fr-FR" sz="2800" b="1" dirty="0">
                <a:solidFill>
                  <a:prstClr val="white"/>
                </a:solidFill>
                <a:latin typeface="Book Antiqua" pitchFamily="18" charset="0"/>
              </a:rPr>
              <a:t>De Dieu, parla divinement</a:t>
            </a:r>
          </a:p>
          <a:p>
            <a:pPr algn="ctr"/>
            <a:r>
              <a:rPr lang="fr-FR" sz="2800" b="1" dirty="0">
                <a:solidFill>
                  <a:prstClr val="white"/>
                </a:solidFill>
                <a:latin typeface="Book Antiqua" pitchFamily="18" charset="0"/>
              </a:rPr>
              <a:t>Et s’écria d’une langue habile :</a:t>
            </a:r>
          </a:p>
          <a:p>
            <a:pPr algn="ctr"/>
            <a:r>
              <a:rPr lang="fr-FR" sz="2800" b="1" dirty="0">
                <a:solidFill>
                  <a:prstClr val="white"/>
                </a:solidFill>
                <a:latin typeface="Book Antiqua" pitchFamily="18" charset="0"/>
              </a:rPr>
              <a:t>Annoncez aux villes de Juda :</a:t>
            </a:r>
          </a:p>
        </p:txBody>
      </p:sp>
      <p:sp>
        <p:nvSpPr>
          <p:cNvPr id="2" name="ZoneTexte 1">
            <a:extLst>
              <a:ext uri="{FF2B5EF4-FFF2-40B4-BE49-F238E27FC236}">
                <a16:creationId xmlns:a16="http://schemas.microsoft.com/office/drawing/2014/main" id="{1724C0DB-F8D6-9C88-EDDD-7BCCBC051AB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8A8116C-2CD0-413E-3F62-5A150C0728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1822775"/>
      </p:ext>
    </p:extLst>
  </p:cSld>
  <p:clrMapOvr>
    <a:masterClrMapping/>
  </p:clrMapOvr>
</p:sld>
</file>

<file path=ppt/slides/slide14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77492"/>
          </a:xfrm>
          <a:prstGeom prst="rect">
            <a:avLst/>
          </a:prstGeom>
        </p:spPr>
        <p:txBody>
          <a:bodyPr wrap="square">
            <a:spAutoFit/>
          </a:bodyPr>
          <a:lstStyle/>
          <a:p>
            <a:pPr algn="just" rtl="1"/>
            <a:r>
              <a:rPr lang="ar-EG" sz="3300" dirty="0">
                <a:solidFill>
                  <a:prstClr val="white"/>
                </a:solidFill>
              </a:rPr>
              <a:t>ها هو ربكم ، </a:t>
            </a:r>
            <a:endParaRPr lang="fr-FR" sz="3300" dirty="0">
              <a:solidFill>
                <a:prstClr val="white"/>
              </a:solidFill>
            </a:endParaRPr>
          </a:p>
          <a:p>
            <a:pPr algn="just" rtl="1"/>
            <a:r>
              <a:rPr lang="ar-EG" sz="3300" dirty="0">
                <a:solidFill>
                  <a:prstClr val="white"/>
                </a:solidFill>
              </a:rPr>
              <a:t>ربكم العزيز </a:t>
            </a:r>
            <a:endParaRPr lang="fr-FR" sz="3300" dirty="0">
              <a:solidFill>
                <a:prstClr val="white"/>
              </a:solidFill>
            </a:endParaRPr>
          </a:p>
          <a:p>
            <a:pPr algn="just" rtl="1"/>
            <a:r>
              <a:rPr lang="ar-EG" sz="3000" dirty="0">
                <a:solidFill>
                  <a:prstClr val="white"/>
                </a:solidFill>
              </a:rPr>
              <a:t>يأتي كمثل راعي يرعي قطيع </a:t>
            </a:r>
            <a:endParaRPr lang="fr-FR" sz="3000" dirty="0">
              <a:solidFill>
                <a:prstClr val="white"/>
              </a:solidFill>
            </a:endParaRPr>
          </a:p>
          <a:p>
            <a:pPr algn="just" rtl="1"/>
            <a:r>
              <a:rPr lang="ar-EG" sz="3300" dirty="0">
                <a:solidFill>
                  <a:prstClr val="white"/>
                </a:solidFill>
              </a:rPr>
              <a:t>غنمه ويعزيهم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vyet`amahi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nouman`ecwou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maref`amoni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mpef`ohi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ecwou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fna</a:t>
            </a:r>
            <a:r>
              <a:rPr lang="fr-FR" sz="2800" dirty="0">
                <a:solidFill>
                  <a:prstClr val="white"/>
                </a:solidFill>
                <a:latin typeface="CS Avva Shenouda" pitchFamily="34" charset="0"/>
              </a:rPr>
              <a:t>]nom] </a:t>
            </a:r>
            <a:r>
              <a:rPr lang="fr-FR" sz="2800" dirty="0" err="1">
                <a:solidFill>
                  <a:prstClr val="white"/>
                </a:solidFill>
                <a:latin typeface="CS Avva Shenouda" pitchFamily="34" charset="0"/>
              </a:rPr>
              <a:t>nwou</a:t>
            </a:r>
            <a:endParaRPr lang="fr-FR" sz="2800" dirty="0">
              <a:solidFill>
                <a:prstClr val="white"/>
              </a:solidFill>
              <a:latin typeface="CS Avva Shenouda" pitchFamily="34" charset="0"/>
            </a:endParaRP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prstClr val="white"/>
                </a:solidFill>
                <a:latin typeface="Book Antiqua" pitchFamily="18" charset="0"/>
              </a:rPr>
              <a:t>Et le voici votre Seigneur</a:t>
            </a:r>
          </a:p>
          <a:p>
            <a:pPr algn="ctr"/>
            <a:r>
              <a:rPr lang="fr-FR" sz="2800" b="1" dirty="0">
                <a:solidFill>
                  <a:prstClr val="white"/>
                </a:solidFill>
                <a:latin typeface="Book Antiqua" pitchFamily="18" charset="0"/>
              </a:rPr>
              <a:t>Votre Seigneur puissant et fort</a:t>
            </a:r>
          </a:p>
          <a:p>
            <a:pPr algn="ctr"/>
            <a:r>
              <a:rPr lang="fr-FR" sz="2800" b="1" dirty="0">
                <a:solidFill>
                  <a:prstClr val="white"/>
                </a:solidFill>
                <a:latin typeface="Book Antiqua" pitchFamily="18" charset="0"/>
              </a:rPr>
              <a:t>Voici, Il vient comme un berger</a:t>
            </a:r>
          </a:p>
          <a:p>
            <a:pPr algn="ctr"/>
            <a:r>
              <a:rPr lang="fr-FR" sz="2800" b="1" dirty="0">
                <a:solidFill>
                  <a:prstClr val="white"/>
                </a:solidFill>
                <a:latin typeface="Book Antiqua" pitchFamily="18" charset="0"/>
              </a:rPr>
              <a:t>Paît Son troupeau et le console.</a:t>
            </a:r>
          </a:p>
        </p:txBody>
      </p:sp>
      <p:sp>
        <p:nvSpPr>
          <p:cNvPr id="2" name="ZoneTexte 1">
            <a:extLst>
              <a:ext uri="{FF2B5EF4-FFF2-40B4-BE49-F238E27FC236}">
                <a16:creationId xmlns:a16="http://schemas.microsoft.com/office/drawing/2014/main" id="{6A3FCCA0-220A-014C-CBA6-E5962472333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464198F-B1B1-44FC-1121-FBC5D6C80E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0885043"/>
      </p:ext>
    </p:extLst>
  </p:cSld>
  <p:clrMapOvr>
    <a:masterClrMapping/>
  </p:clrMapOvr>
</p:sld>
</file>

<file path=ppt/slides/slide14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وقال أيضاً ابونا يعقوب </a:t>
            </a:r>
            <a:endParaRPr lang="fr-FR" sz="3300" dirty="0">
              <a:solidFill>
                <a:prstClr val="white"/>
              </a:solidFill>
            </a:endParaRPr>
          </a:p>
          <a:p>
            <a:pPr algn="just" rtl="1"/>
            <a:r>
              <a:rPr lang="ar-EG" sz="3300" dirty="0">
                <a:solidFill>
                  <a:prstClr val="white"/>
                </a:solidFill>
              </a:rPr>
              <a:t>لا تفني الرئاسة </a:t>
            </a:r>
            <a:endParaRPr lang="fr-FR" sz="3300" dirty="0">
              <a:solidFill>
                <a:prstClr val="white"/>
              </a:solidFill>
            </a:endParaRPr>
          </a:p>
          <a:p>
            <a:pPr algn="just" rtl="1"/>
            <a:r>
              <a:rPr lang="ar-EG" sz="3300" dirty="0">
                <a:solidFill>
                  <a:prstClr val="white"/>
                </a:solidFill>
              </a:rPr>
              <a:t>من يهوذا حتي يأتي الذي </a:t>
            </a:r>
            <a:endParaRPr lang="fr-FR" sz="3300" dirty="0">
              <a:solidFill>
                <a:prstClr val="white"/>
              </a:solidFill>
            </a:endParaRPr>
          </a:p>
          <a:p>
            <a:pPr algn="just" rtl="1"/>
            <a:r>
              <a:rPr lang="ar-EG" sz="3300" dirty="0">
                <a:solidFill>
                  <a:prstClr val="white"/>
                </a:solidFill>
              </a:rPr>
              <a:t>له لغات الألسن</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Iakwb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nnear,wn</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mmounk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ioudac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satef`i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mvy`ete`c,y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etenouf</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niacpi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nlac</a:t>
            </a:r>
            <a:r>
              <a:rPr lang="fr-FR" sz="2800" dirty="0">
                <a:solidFill>
                  <a:prstClr val="white"/>
                </a:solidFill>
                <a:latin typeface="CS Avva Shenouda" pitchFamily="34" charset="0"/>
              </a:rPr>
              <a:t>.</a:t>
            </a: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Et notre père Jacob a dit :</a:t>
            </a:r>
          </a:p>
          <a:p>
            <a:pPr algn="ctr"/>
            <a:r>
              <a:rPr lang="fr-FR" sz="2800" b="1" dirty="0">
                <a:solidFill>
                  <a:prstClr val="white"/>
                </a:solidFill>
                <a:latin typeface="Book Antiqua" pitchFamily="18" charset="0"/>
              </a:rPr>
              <a:t>Le sceptre ne périra point</a:t>
            </a:r>
          </a:p>
          <a:p>
            <a:pPr algn="ctr"/>
            <a:r>
              <a:rPr lang="fr-FR" sz="2800" b="1" dirty="0">
                <a:solidFill>
                  <a:prstClr val="white"/>
                </a:solidFill>
                <a:latin typeface="Book Antiqua" pitchFamily="18" charset="0"/>
              </a:rPr>
              <a:t>Jusqu’à ce qu’Il arrive Celui</a:t>
            </a:r>
          </a:p>
          <a:p>
            <a:pPr algn="ctr"/>
            <a:r>
              <a:rPr lang="fr-FR" sz="2800" b="1" dirty="0">
                <a:solidFill>
                  <a:prstClr val="white"/>
                </a:solidFill>
                <a:latin typeface="Book Antiqua" pitchFamily="18" charset="0"/>
              </a:rPr>
              <a:t>A qui les peuples obéiront</a:t>
            </a:r>
          </a:p>
        </p:txBody>
      </p:sp>
      <p:sp>
        <p:nvSpPr>
          <p:cNvPr id="2" name="ZoneTexte 1">
            <a:extLst>
              <a:ext uri="{FF2B5EF4-FFF2-40B4-BE49-F238E27FC236}">
                <a16:creationId xmlns:a16="http://schemas.microsoft.com/office/drawing/2014/main" id="{45ED8A95-B1DA-8A60-C3DE-A12D3574FCF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F892F37-52CA-9C42-330B-8BF5D9AFB7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0500222"/>
      </p:ext>
    </p:extLst>
  </p:cSld>
  <p:clrMapOvr>
    <a:masterClrMapping/>
  </p:clrMapOvr>
</p:sld>
</file>

<file path=ppt/slides/slide14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والشعوب والقبائل </a:t>
            </a:r>
            <a:endParaRPr lang="fr-FR" sz="3300" dirty="0">
              <a:solidFill>
                <a:prstClr val="white"/>
              </a:solidFill>
            </a:endParaRPr>
          </a:p>
          <a:p>
            <a:pPr algn="just" rtl="1"/>
            <a:r>
              <a:rPr lang="ar-EG" sz="3300" dirty="0">
                <a:solidFill>
                  <a:prstClr val="white"/>
                </a:solidFill>
              </a:rPr>
              <a:t>له تنـتـظر </a:t>
            </a:r>
            <a:endParaRPr lang="fr-FR" sz="3300" dirty="0">
              <a:solidFill>
                <a:prstClr val="white"/>
              </a:solidFill>
            </a:endParaRPr>
          </a:p>
          <a:p>
            <a:pPr algn="just" rtl="1"/>
            <a:r>
              <a:rPr lang="ar-EG" sz="3300" dirty="0">
                <a:solidFill>
                  <a:prstClr val="white"/>
                </a:solidFill>
              </a:rPr>
              <a:t>يربط في الكرمة </a:t>
            </a:r>
            <a:endParaRPr lang="fr-FR" sz="3300" dirty="0">
              <a:solidFill>
                <a:prstClr val="white"/>
              </a:solidFill>
            </a:endParaRPr>
          </a:p>
          <a:p>
            <a:pPr algn="just" rtl="1"/>
            <a:r>
              <a:rPr lang="ar-EG" sz="3300" dirty="0">
                <a:solidFill>
                  <a:prstClr val="white"/>
                </a:solidFill>
              </a:rPr>
              <a:t>جحشه بفرح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nivuly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qajwf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afmour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bw</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aloli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mpefcyj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ouounof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tous les peuples et les tribus</a:t>
            </a:r>
          </a:p>
          <a:p>
            <a:pPr algn="ctr"/>
            <a:r>
              <a:rPr lang="fr-FR" sz="2800" b="1" dirty="0">
                <a:solidFill>
                  <a:prstClr val="white"/>
                </a:solidFill>
                <a:latin typeface="Book Antiqua" pitchFamily="18" charset="0"/>
              </a:rPr>
              <a:t>Espèrent, attendent Sa venue</a:t>
            </a:r>
          </a:p>
          <a:p>
            <a:pPr algn="ctr"/>
            <a:r>
              <a:rPr lang="fr-FR" sz="2800" b="1" dirty="0">
                <a:solidFill>
                  <a:prstClr val="white"/>
                </a:solidFill>
                <a:latin typeface="Book Antiqua" pitchFamily="18" charset="0"/>
              </a:rPr>
              <a:t>Et Son ânon, Il attachera</a:t>
            </a:r>
          </a:p>
          <a:p>
            <a:pPr algn="ctr"/>
            <a:r>
              <a:rPr lang="fr-FR" sz="2800" b="1" dirty="0">
                <a:solidFill>
                  <a:prstClr val="white"/>
                </a:solidFill>
                <a:latin typeface="Book Antiqua" pitchFamily="18" charset="0"/>
              </a:rPr>
              <a:t>Contre la vigne, plein d’allégresse.</a:t>
            </a:r>
          </a:p>
        </p:txBody>
      </p:sp>
      <p:sp>
        <p:nvSpPr>
          <p:cNvPr id="2" name="ZoneTexte 1">
            <a:extLst>
              <a:ext uri="{FF2B5EF4-FFF2-40B4-BE49-F238E27FC236}">
                <a16:creationId xmlns:a16="http://schemas.microsoft.com/office/drawing/2014/main" id="{64D997C1-4735-19DD-1D1E-D60B0AC2D7E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C42AD62-5F58-3413-F6D5-504FCC4F9B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598539"/>
      </p:ext>
    </p:extLst>
  </p:cSld>
  <p:clrMapOvr>
    <a:masterClrMapping/>
  </p:clrMapOvr>
</p:sld>
</file>

<file path=ppt/slides/slide14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فلنقل كلنا </a:t>
            </a:r>
            <a:endParaRPr lang="fr-FR" sz="3300" dirty="0">
              <a:solidFill>
                <a:prstClr val="white"/>
              </a:solidFill>
            </a:endParaRPr>
          </a:p>
          <a:p>
            <a:pPr algn="just" rtl="1"/>
            <a:r>
              <a:rPr lang="ar-EG" sz="3300" dirty="0">
                <a:solidFill>
                  <a:prstClr val="white"/>
                </a:solidFill>
              </a:rPr>
              <a:t>هكذا مع أرميا النبي </a:t>
            </a:r>
            <a:endParaRPr lang="fr-FR" sz="3300" dirty="0">
              <a:solidFill>
                <a:prstClr val="white"/>
              </a:solidFill>
            </a:endParaRPr>
          </a:p>
          <a:p>
            <a:pPr algn="just" rtl="1"/>
            <a:r>
              <a:rPr lang="ar-EG" sz="3300" dirty="0">
                <a:solidFill>
                  <a:prstClr val="white"/>
                </a:solidFill>
              </a:rPr>
              <a:t>الفاضل هذا هو إلهنا </a:t>
            </a:r>
            <a:endParaRPr lang="fr-FR" sz="3300" dirty="0">
              <a:solidFill>
                <a:prstClr val="white"/>
              </a:solidFill>
            </a:endParaRPr>
          </a:p>
          <a:p>
            <a:pPr algn="just" rtl="1"/>
            <a:r>
              <a:rPr lang="ar-EG" sz="3300" dirty="0">
                <a:solidFill>
                  <a:prstClr val="white"/>
                </a:solidFill>
              </a:rPr>
              <a:t>لا نحسب آخر سواه.</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Ieremiac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pe;nanef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nnen`skeouai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nemaf</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Et tous ensemble, proclamons</a:t>
            </a:r>
          </a:p>
          <a:p>
            <a:pPr algn="ctr"/>
            <a:r>
              <a:rPr lang="fr-FR" sz="2800" b="1" dirty="0">
                <a:solidFill>
                  <a:prstClr val="white"/>
                </a:solidFill>
                <a:latin typeface="Book Antiqua" pitchFamily="18" charset="0"/>
              </a:rPr>
              <a:t>Avec le prophète Jérémie :</a:t>
            </a:r>
          </a:p>
          <a:p>
            <a:pPr algn="ctr"/>
            <a:r>
              <a:rPr lang="fr-FR" sz="2800" b="1" dirty="0">
                <a:solidFill>
                  <a:prstClr val="white"/>
                </a:solidFill>
                <a:latin typeface="Book Antiqua" pitchFamily="18" charset="0"/>
              </a:rPr>
              <a:t>Voici, c’est Lui, c’est notre Dieu</a:t>
            </a:r>
          </a:p>
          <a:p>
            <a:pPr algn="ctr"/>
            <a:r>
              <a:rPr lang="fr-FR" sz="2800" b="1" dirty="0">
                <a:solidFill>
                  <a:prstClr val="white"/>
                </a:solidFill>
                <a:latin typeface="Book Antiqua" pitchFamily="18" charset="0"/>
              </a:rPr>
              <a:t>Et nous n’avons d'autre que Lui.</a:t>
            </a:r>
          </a:p>
        </p:txBody>
      </p:sp>
      <p:sp>
        <p:nvSpPr>
          <p:cNvPr id="2" name="ZoneTexte 1">
            <a:extLst>
              <a:ext uri="{FF2B5EF4-FFF2-40B4-BE49-F238E27FC236}">
                <a16:creationId xmlns:a16="http://schemas.microsoft.com/office/drawing/2014/main" id="{E086DB6E-AC96-8A55-C835-5F34D79128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7A079E8-3737-056E-BB68-8B032B1C0C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1554691"/>
      </p:ext>
    </p:extLst>
  </p:cSld>
  <p:clrMapOvr>
    <a:masterClrMapping/>
  </p:clrMapOvr>
</p:sld>
</file>

<file path=ppt/slides/slide14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هو وجد كل طريق المعرفة </a:t>
            </a:r>
            <a:endParaRPr lang="fr-FR" sz="3300" dirty="0">
              <a:solidFill>
                <a:prstClr val="white"/>
              </a:solidFill>
            </a:endParaRPr>
          </a:p>
          <a:p>
            <a:pPr algn="just" rtl="1"/>
            <a:r>
              <a:rPr lang="ar-EG" sz="3300" dirty="0">
                <a:solidFill>
                  <a:prstClr val="white"/>
                </a:solidFill>
              </a:rPr>
              <a:t>وأعطاها ليعقوب </a:t>
            </a:r>
            <a:endParaRPr lang="fr-FR" sz="3300" dirty="0">
              <a:solidFill>
                <a:prstClr val="white"/>
              </a:solidFill>
            </a:endParaRPr>
          </a:p>
          <a:p>
            <a:pPr algn="just" rtl="1"/>
            <a:r>
              <a:rPr lang="ar-EG" sz="3300" dirty="0" err="1">
                <a:solidFill>
                  <a:prstClr val="white"/>
                </a:solidFill>
              </a:rPr>
              <a:t>باستفامة</a:t>
            </a:r>
            <a:r>
              <a:rPr lang="ar-EG" sz="3300" dirty="0">
                <a:solidFill>
                  <a:prstClr val="white"/>
                </a:solidFill>
              </a:rPr>
              <a:t> وإسرائيل </a:t>
            </a:r>
            <a:endParaRPr lang="fr-FR" sz="3300" dirty="0">
              <a:solidFill>
                <a:prstClr val="white"/>
              </a:solidFill>
            </a:endParaRPr>
          </a:p>
          <a:p>
            <a:pPr algn="just" rtl="1"/>
            <a:r>
              <a:rPr lang="ar-EG" sz="3300" dirty="0">
                <a:solidFill>
                  <a:prstClr val="white"/>
                </a:solidFill>
              </a:rPr>
              <a:t>كما يليق</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epictimy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aftyic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nIakwb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oucwouten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pIcrayl</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vtomi</a:t>
            </a:r>
            <a:endParaRPr lang="fr-FR" sz="2800" dirty="0">
              <a:solidFill>
                <a:prstClr val="white"/>
              </a:solidFill>
              <a:latin typeface="CS Avva Shenouda" pitchFamily="34" charset="0"/>
            </a:endParaRPr>
          </a:p>
        </p:txBody>
      </p:sp>
      <p:sp>
        <p:nvSpPr>
          <p:cNvPr id="7" name="Rectangle 6"/>
          <p:cNvSpPr/>
          <p:nvPr/>
        </p:nvSpPr>
        <p:spPr>
          <a:xfrm>
            <a:off x="2141730" y="2787774"/>
            <a:ext cx="5184576" cy="1815882"/>
          </a:xfrm>
          <a:prstGeom prst="rect">
            <a:avLst/>
          </a:prstGeom>
        </p:spPr>
        <p:txBody>
          <a:bodyPr wrap="square">
            <a:spAutoFit/>
          </a:bodyPr>
          <a:lstStyle/>
          <a:p>
            <a:pPr algn="ctr"/>
            <a:r>
              <a:rPr lang="fr-FR" sz="2800" b="1" dirty="0">
                <a:solidFill>
                  <a:prstClr val="white"/>
                </a:solidFill>
                <a:latin typeface="Book Antiqua" pitchFamily="18" charset="0"/>
              </a:rPr>
              <a:t>Il a trouvé toutes les voies</a:t>
            </a:r>
          </a:p>
          <a:p>
            <a:pPr algn="ctr"/>
            <a:r>
              <a:rPr lang="fr-FR" sz="2800" b="1" dirty="0">
                <a:solidFill>
                  <a:prstClr val="white"/>
                </a:solidFill>
                <a:latin typeface="Book Antiqua" pitchFamily="18" charset="0"/>
              </a:rPr>
              <a:t>De connaissance, et les donna</a:t>
            </a:r>
          </a:p>
          <a:p>
            <a:pPr algn="ctr"/>
            <a:r>
              <a:rPr lang="fr-FR" sz="2800" b="1" dirty="0">
                <a:solidFill>
                  <a:prstClr val="white"/>
                </a:solidFill>
                <a:latin typeface="Book Antiqua" pitchFamily="18" charset="0"/>
              </a:rPr>
              <a:t>Avec droiture, pour Jacob</a:t>
            </a:r>
          </a:p>
          <a:p>
            <a:pPr algn="ctr"/>
            <a:r>
              <a:rPr lang="fr-FR" sz="2800" b="1" dirty="0">
                <a:solidFill>
                  <a:prstClr val="white"/>
                </a:solidFill>
                <a:latin typeface="Book Antiqua" pitchFamily="18" charset="0"/>
              </a:rPr>
              <a:t>Et Israël, comme il convient.</a:t>
            </a:r>
          </a:p>
        </p:txBody>
      </p:sp>
      <p:sp>
        <p:nvSpPr>
          <p:cNvPr id="2" name="ZoneTexte 1">
            <a:extLst>
              <a:ext uri="{FF2B5EF4-FFF2-40B4-BE49-F238E27FC236}">
                <a16:creationId xmlns:a16="http://schemas.microsoft.com/office/drawing/2014/main" id="{14F77B96-97A9-89DA-0E26-FB8DD6DA84D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908D226-48A4-C07C-253E-1B3F2E341F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4254108"/>
      </p:ext>
    </p:extLst>
  </p:cSld>
  <p:clrMapOvr>
    <a:masterClrMapping/>
  </p:clrMapOvr>
</p:sld>
</file>

<file path=ppt/slides/slide14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وبغتـة بعد هذا </a:t>
            </a:r>
            <a:endParaRPr lang="fr-FR" sz="3300" dirty="0">
              <a:solidFill>
                <a:prstClr val="white"/>
              </a:solidFill>
            </a:endParaRPr>
          </a:p>
          <a:p>
            <a:pPr algn="just" rtl="1"/>
            <a:r>
              <a:rPr lang="ar-EG" sz="3300" dirty="0">
                <a:solidFill>
                  <a:prstClr val="white"/>
                </a:solidFill>
              </a:rPr>
              <a:t>ظهر علي الأرض </a:t>
            </a:r>
            <a:endParaRPr lang="fr-FR" sz="3300" dirty="0">
              <a:solidFill>
                <a:prstClr val="white"/>
              </a:solidFill>
            </a:endParaRPr>
          </a:p>
          <a:p>
            <a:pPr algn="just" rtl="1"/>
            <a:r>
              <a:rPr lang="ar-EG" sz="3300" dirty="0">
                <a:solidFill>
                  <a:prstClr val="white"/>
                </a:solidFill>
              </a:rPr>
              <a:t>واشترك في </a:t>
            </a:r>
            <a:r>
              <a:rPr lang="ar-EG" sz="3300" dirty="0" err="1">
                <a:solidFill>
                  <a:prstClr val="white"/>
                </a:solidFill>
              </a:rPr>
              <a:t>المشى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مع الناس الترابـيـين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afer`svyr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ca`mnai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nrem`nkahi</a:t>
            </a:r>
            <a:endParaRPr lang="fr-FR" sz="2800" dirty="0">
              <a:solidFill>
                <a:prstClr val="white"/>
              </a:solidFill>
              <a:latin typeface="CS Avva Shenouda" pitchFamily="34" charset="0"/>
            </a:endParaRP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Et puis soudain, après cela</a:t>
            </a:r>
          </a:p>
          <a:p>
            <a:pPr algn="ctr"/>
            <a:r>
              <a:rPr lang="fr-FR" sz="2800" b="1" dirty="0">
                <a:solidFill>
                  <a:prstClr val="white"/>
                </a:solidFill>
                <a:latin typeface="Book Antiqua" pitchFamily="18" charset="0"/>
              </a:rPr>
              <a:t>Il apparut sur notre terre</a:t>
            </a:r>
          </a:p>
          <a:p>
            <a:pPr algn="ctr"/>
            <a:r>
              <a:rPr lang="fr-FR" sz="2800" b="1" dirty="0">
                <a:solidFill>
                  <a:prstClr val="white"/>
                </a:solidFill>
                <a:latin typeface="Book Antiqua" pitchFamily="18" charset="0"/>
              </a:rPr>
              <a:t>Et ici-bas, Il chemina</a:t>
            </a:r>
          </a:p>
          <a:p>
            <a:pPr algn="ctr"/>
            <a:r>
              <a:rPr lang="fr-FR" sz="2800" b="1" dirty="0">
                <a:solidFill>
                  <a:prstClr val="white"/>
                </a:solidFill>
                <a:latin typeface="Book Antiqua" pitchFamily="18" charset="0"/>
              </a:rPr>
              <a:t>Avec les hommes de poussière.</a:t>
            </a:r>
          </a:p>
        </p:txBody>
      </p:sp>
      <p:sp>
        <p:nvSpPr>
          <p:cNvPr id="2" name="ZoneTexte 1">
            <a:extLst>
              <a:ext uri="{FF2B5EF4-FFF2-40B4-BE49-F238E27FC236}">
                <a16:creationId xmlns:a16="http://schemas.microsoft.com/office/drawing/2014/main" id="{6FA27BF5-E260-99CF-41AB-60651AC5659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03AFD7F-15F5-EC0E-FA02-EAEA13CA6A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3798924"/>
      </p:ext>
    </p:extLst>
  </p:cSld>
  <p:clrMapOvr>
    <a:masterClrMapping/>
  </p:clrMapOvr>
</p:sld>
</file>

<file path=ppt/slides/slide14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عجباً </a:t>
            </a:r>
            <a:r>
              <a:rPr lang="ar-EG" sz="3300" dirty="0" err="1">
                <a:solidFill>
                  <a:prstClr val="white"/>
                </a:solidFill>
              </a:rPr>
              <a:t>مـُمتليء</a:t>
            </a:r>
            <a:r>
              <a:rPr lang="ar-EG" sz="3300" dirty="0">
                <a:solidFill>
                  <a:prstClr val="white"/>
                </a:solidFill>
              </a:rPr>
              <a:t> مجداً </a:t>
            </a:r>
            <a:endParaRPr lang="fr-FR" sz="3300" dirty="0">
              <a:solidFill>
                <a:prstClr val="white"/>
              </a:solidFill>
            </a:endParaRPr>
          </a:p>
          <a:p>
            <a:pPr algn="just" rtl="1"/>
            <a:r>
              <a:rPr lang="ar-EG" sz="3300" dirty="0">
                <a:solidFill>
                  <a:prstClr val="white"/>
                </a:solidFill>
              </a:rPr>
              <a:t>أن الجالس علي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في مثل هذا اليوم </a:t>
            </a:r>
            <a:endParaRPr lang="fr-FR" sz="3300" dirty="0">
              <a:solidFill>
                <a:prstClr val="white"/>
              </a:solidFill>
            </a:endParaRPr>
          </a:p>
          <a:p>
            <a:pPr algn="just" rtl="1"/>
            <a:r>
              <a:rPr lang="ar-EG" sz="3300" dirty="0">
                <a:solidFill>
                  <a:prstClr val="white"/>
                </a:solidFill>
              </a:rPr>
              <a:t>دخل أورشليم.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Ou`svyri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ni&lt;</a:t>
            </a:r>
            <a:r>
              <a:rPr lang="fr-FR" sz="2800" dirty="0" err="1">
                <a:solidFill>
                  <a:prstClr val="white"/>
                </a:solidFill>
                <a:latin typeface="CS Avva Shenouda" pitchFamily="34" charset="0"/>
              </a:rPr>
              <a:t>eroubim</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eIeroucalym</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Oh ! quel prodige plein de gloire</a:t>
            </a:r>
          </a:p>
          <a:p>
            <a:pPr algn="ctr"/>
            <a:r>
              <a:rPr lang="fr-FR" sz="2800" b="1" dirty="0">
                <a:solidFill>
                  <a:prstClr val="white"/>
                </a:solidFill>
                <a:latin typeface="Book Antiqua" pitchFamily="18" charset="0"/>
              </a:rPr>
              <a:t>Celui qui trône par-dessus</a:t>
            </a:r>
          </a:p>
          <a:p>
            <a:pPr algn="ctr"/>
            <a:r>
              <a:rPr lang="fr-FR" sz="2800" b="1" dirty="0">
                <a:solidFill>
                  <a:prstClr val="white"/>
                </a:solidFill>
                <a:latin typeface="Book Antiqua" pitchFamily="18" charset="0"/>
              </a:rPr>
              <a:t>Les Chérubins, vint et entra</a:t>
            </a:r>
          </a:p>
          <a:p>
            <a:pPr algn="ctr"/>
            <a:r>
              <a:rPr lang="fr-FR" sz="2800" b="1" dirty="0">
                <a:solidFill>
                  <a:prstClr val="white"/>
                </a:solidFill>
                <a:latin typeface="Book Antiqua" pitchFamily="18" charset="0"/>
              </a:rPr>
              <a:t>En ce jour, à Jérusalem.</a:t>
            </a:r>
          </a:p>
        </p:txBody>
      </p:sp>
      <p:sp>
        <p:nvSpPr>
          <p:cNvPr id="2" name="ZoneTexte 1">
            <a:extLst>
              <a:ext uri="{FF2B5EF4-FFF2-40B4-BE49-F238E27FC236}">
                <a16:creationId xmlns:a16="http://schemas.microsoft.com/office/drawing/2014/main" id="{3D6437B4-3311-35AF-2A29-CEF75BDB8B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D339CA0-3108-439A-864F-798FEAAD19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5217855"/>
      </p:ext>
    </p:extLst>
  </p:cSld>
  <p:clrMapOvr>
    <a:masterClrMapping/>
  </p:clrMapOvr>
</p:sld>
</file>

<file path=ppt/slides/slide14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الملك الخالق </a:t>
            </a:r>
            <a:endParaRPr lang="fr-FR" sz="3300" dirty="0">
              <a:solidFill>
                <a:prstClr val="white"/>
              </a:solidFill>
            </a:endParaRPr>
          </a:p>
          <a:p>
            <a:pPr algn="just" rtl="1"/>
            <a:r>
              <a:rPr lang="ar-EG" sz="3300" dirty="0">
                <a:solidFill>
                  <a:prstClr val="white"/>
                </a:solidFill>
              </a:rPr>
              <a:t>الغير </a:t>
            </a:r>
            <a:r>
              <a:rPr lang="ar-EG" sz="3300" dirty="0" err="1">
                <a:solidFill>
                  <a:prstClr val="white"/>
                </a:solidFill>
              </a:rPr>
              <a:t>المرئى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رأوه راكب أتان </a:t>
            </a:r>
            <a:endParaRPr lang="fr-FR" sz="3300" dirty="0">
              <a:solidFill>
                <a:prstClr val="white"/>
              </a:solidFill>
            </a:endParaRPr>
          </a:p>
          <a:p>
            <a:pPr algn="just" rtl="1"/>
            <a:r>
              <a:rPr lang="ar-EG" sz="3300" dirty="0">
                <a:solidFill>
                  <a:prstClr val="white"/>
                </a:solidFill>
              </a:rPr>
              <a:t>والأطفال قدامه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nref;ami`o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eftalyout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eou`e`w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ni`alwou`i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qajwf</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Et le voici Roi Créateur</a:t>
            </a:r>
          </a:p>
          <a:p>
            <a:pPr algn="ctr"/>
            <a:r>
              <a:rPr lang="fr-FR" sz="2800" b="1" dirty="0">
                <a:solidFill>
                  <a:prstClr val="white"/>
                </a:solidFill>
                <a:latin typeface="Book Antiqua" pitchFamily="18" charset="0"/>
              </a:rPr>
              <a:t>Lui l’Invisible a été vu</a:t>
            </a:r>
          </a:p>
          <a:p>
            <a:pPr algn="ctr"/>
            <a:r>
              <a:rPr lang="fr-FR" sz="2800" b="1" dirty="0">
                <a:solidFill>
                  <a:prstClr val="white"/>
                </a:solidFill>
                <a:latin typeface="Book Antiqua" pitchFamily="18" charset="0"/>
              </a:rPr>
              <a:t>Sur un ânon, Il est monté</a:t>
            </a:r>
          </a:p>
          <a:p>
            <a:pPr algn="ctr"/>
            <a:r>
              <a:rPr lang="fr-FR" sz="2800" b="1" dirty="0">
                <a:solidFill>
                  <a:prstClr val="white"/>
                </a:solidFill>
                <a:latin typeface="Book Antiqua" pitchFamily="18" charset="0"/>
              </a:rPr>
              <a:t>Et les enfants L’ont précédé.</a:t>
            </a:r>
          </a:p>
        </p:txBody>
      </p:sp>
      <p:sp>
        <p:nvSpPr>
          <p:cNvPr id="2" name="ZoneTexte 1">
            <a:extLst>
              <a:ext uri="{FF2B5EF4-FFF2-40B4-BE49-F238E27FC236}">
                <a16:creationId xmlns:a16="http://schemas.microsoft.com/office/drawing/2014/main" id="{EA2027E1-BE47-7944-BE0F-A32EA6529A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BC94D98-5444-CA7E-6A86-1EFA221288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08924941"/>
      </p:ext>
    </p:extLst>
  </p:cSld>
  <p:clrMapOvr>
    <a:masterClrMapping/>
  </p:clrMapOvr>
</p:sld>
</file>

<file path=ppt/slides/slide14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يرتلون جهراً </a:t>
            </a:r>
            <a:endParaRPr lang="fr-FR" sz="3300" dirty="0">
              <a:solidFill>
                <a:prstClr val="white"/>
              </a:solidFill>
            </a:endParaRPr>
          </a:p>
          <a:p>
            <a:pPr algn="just" rtl="1"/>
            <a:r>
              <a:rPr lang="ar-EG" sz="3300" dirty="0">
                <a:solidFill>
                  <a:prstClr val="white"/>
                </a:solidFill>
              </a:rPr>
              <a:t>بأصوات حسنة </a:t>
            </a:r>
            <a:endParaRPr lang="fr-FR" sz="3300" dirty="0">
              <a:solidFill>
                <a:prstClr val="white"/>
              </a:solidFill>
            </a:endParaRPr>
          </a:p>
          <a:p>
            <a:pPr algn="just" rtl="1"/>
            <a:r>
              <a:rPr lang="ar-EG" sz="3300" dirty="0">
                <a:solidFill>
                  <a:prstClr val="white"/>
                </a:solidFill>
              </a:rPr>
              <a:t>ويمدحون عظمته </a:t>
            </a:r>
            <a:endParaRPr lang="fr-FR" sz="3300" dirty="0">
              <a:solidFill>
                <a:prstClr val="white"/>
              </a:solidFill>
            </a:endParaRPr>
          </a:p>
          <a:p>
            <a:pPr algn="just" rtl="1"/>
            <a:r>
              <a:rPr lang="ar-EG" sz="3300" dirty="0">
                <a:solidFill>
                  <a:prstClr val="white"/>
                </a:solidFill>
              </a:rPr>
              <a:t>بغير سكوت.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Rytoc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eu`eer'alin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ecveri`wou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eu`eer,wreuin</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ntefmetnis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nat,arwou</a:t>
            </a:r>
            <a:endParaRPr lang="fr-FR" sz="2800" dirty="0">
              <a:solidFill>
                <a:prstClr val="white"/>
              </a:solidFill>
              <a:latin typeface="CS Avva Shenouda" pitchFamily="34" charset="0"/>
            </a:endParaRPr>
          </a:p>
        </p:txBody>
      </p:sp>
      <p:sp>
        <p:nvSpPr>
          <p:cNvPr id="7" name="Rectangle 6"/>
          <p:cNvSpPr/>
          <p:nvPr/>
        </p:nvSpPr>
        <p:spPr>
          <a:xfrm>
            <a:off x="395536" y="2787774"/>
            <a:ext cx="8437580" cy="1815882"/>
          </a:xfrm>
          <a:prstGeom prst="rect">
            <a:avLst/>
          </a:prstGeom>
        </p:spPr>
        <p:txBody>
          <a:bodyPr wrap="square">
            <a:spAutoFit/>
          </a:bodyPr>
          <a:lstStyle/>
          <a:p>
            <a:pPr algn="ctr"/>
            <a:r>
              <a:rPr lang="fr-FR" sz="2800" b="1" dirty="0">
                <a:solidFill>
                  <a:prstClr val="white"/>
                </a:solidFill>
                <a:latin typeface="Book Antiqua" pitchFamily="18" charset="0"/>
              </a:rPr>
              <a:t>Ils proclamaient et ils chantaient</a:t>
            </a:r>
          </a:p>
          <a:p>
            <a:pPr algn="ctr"/>
            <a:r>
              <a:rPr lang="fr-FR" sz="2800" b="1" dirty="0">
                <a:solidFill>
                  <a:prstClr val="white"/>
                </a:solidFill>
                <a:latin typeface="Book Antiqua" pitchFamily="18" charset="0"/>
              </a:rPr>
              <a:t>De leurs voix belles et mélodieuses</a:t>
            </a:r>
          </a:p>
          <a:p>
            <a:pPr algn="ctr"/>
            <a:r>
              <a:rPr lang="fr-FR" sz="2800" b="1" dirty="0">
                <a:solidFill>
                  <a:prstClr val="white"/>
                </a:solidFill>
                <a:latin typeface="Book Antiqua" pitchFamily="18" charset="0"/>
              </a:rPr>
              <a:t>Sa toute-puissance, ils ont loué</a:t>
            </a:r>
          </a:p>
          <a:p>
            <a:pPr algn="ctr"/>
            <a:r>
              <a:rPr lang="fr-FR" sz="2800" b="1" dirty="0">
                <a:solidFill>
                  <a:prstClr val="white"/>
                </a:solidFill>
                <a:latin typeface="Book Antiqua" pitchFamily="18" charset="0"/>
              </a:rPr>
              <a:t>A chaque instant et sans relâche </a:t>
            </a:r>
          </a:p>
        </p:txBody>
      </p:sp>
      <p:sp>
        <p:nvSpPr>
          <p:cNvPr id="2" name="ZoneTexte 1">
            <a:extLst>
              <a:ext uri="{FF2B5EF4-FFF2-40B4-BE49-F238E27FC236}">
                <a16:creationId xmlns:a16="http://schemas.microsoft.com/office/drawing/2014/main" id="{0CE31153-9F45-BBC8-0BC8-CB00ECF1C3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15AC490-6B2E-73CD-1550-1CC51D781C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9412189"/>
      </p:ext>
    </p:extLst>
  </p:cSld>
  <p:clrMapOvr>
    <a:masterClrMapping/>
  </p:clrMapOvr>
</p:sld>
</file>

<file path=ppt/slides/slide14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ويسبحون بتيقظ قائلين </a:t>
            </a:r>
            <a:endParaRPr lang="fr-FR" sz="3300" dirty="0">
              <a:solidFill>
                <a:prstClr val="white"/>
              </a:solidFill>
            </a:endParaRPr>
          </a:p>
          <a:p>
            <a:pPr algn="just" rtl="1"/>
            <a:r>
              <a:rPr lang="ar-EG" sz="3300" dirty="0">
                <a:solidFill>
                  <a:prstClr val="white"/>
                </a:solidFill>
              </a:rPr>
              <a:t>هذا </a:t>
            </a:r>
            <a:r>
              <a:rPr lang="ar-EG" sz="3300" dirty="0" err="1">
                <a:solidFill>
                  <a:prstClr val="white"/>
                </a:solidFill>
              </a:rPr>
              <a:t>هوعمانوئيل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أوصنا في </a:t>
            </a:r>
            <a:r>
              <a:rPr lang="ar-EG" sz="3300" dirty="0" err="1">
                <a:solidFill>
                  <a:prstClr val="white"/>
                </a:solidFill>
              </a:rPr>
              <a:t>الأعالي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هذا هو ملك إسرائيل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Ceerhwc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ounehci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endParaRPr lang="fr-FR" sz="2800" dirty="0">
              <a:solidFill>
                <a:prstClr val="white"/>
              </a:solidFill>
              <a:latin typeface="CS Avva Shenouda" pitchFamily="34" charset="0"/>
            </a:endParaRP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Ils L’ont loué avec éveil</a:t>
            </a:r>
          </a:p>
          <a:p>
            <a:pPr algn="ctr"/>
            <a:r>
              <a:rPr lang="fr-FR" sz="2800" b="1" dirty="0">
                <a:solidFill>
                  <a:prstClr val="white"/>
                </a:solidFill>
                <a:latin typeface="Book Antiqua" pitchFamily="18" charset="0"/>
              </a:rPr>
              <a:t>Disant : voici Emmanuel</a:t>
            </a:r>
          </a:p>
          <a:p>
            <a:pPr algn="ctr"/>
            <a:r>
              <a:rPr lang="fr-FR" sz="2800" b="1" dirty="0">
                <a:solidFill>
                  <a:prstClr val="white"/>
                </a:solidFill>
                <a:latin typeface="Book Antiqua" pitchFamily="18" charset="0"/>
              </a:rPr>
              <a:t>Hosanna au plus haut des cieux</a:t>
            </a:r>
          </a:p>
          <a:p>
            <a:pPr algn="ctr"/>
            <a:r>
              <a:rPr lang="fr-FR" sz="2800" b="1" dirty="0">
                <a:solidFill>
                  <a:prstClr val="white"/>
                </a:solidFill>
                <a:latin typeface="Book Antiqua" pitchFamily="18" charset="0"/>
              </a:rPr>
              <a:t>Voici, c’est le Roi d'Israël.</a:t>
            </a:r>
          </a:p>
        </p:txBody>
      </p:sp>
      <p:sp>
        <p:nvSpPr>
          <p:cNvPr id="2" name="ZoneTexte 1">
            <a:extLst>
              <a:ext uri="{FF2B5EF4-FFF2-40B4-BE49-F238E27FC236}">
                <a16:creationId xmlns:a16="http://schemas.microsoft.com/office/drawing/2014/main" id="{D768668C-EC22-3769-039C-F7A1E1E0F95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12A08D2-B136-0BFE-5BE2-A88E9A9601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3911256"/>
      </p:ext>
    </p:extLst>
  </p:cSld>
  <p:clrMapOvr>
    <a:masterClrMapping/>
  </p:clrMapOvr>
</p:sld>
</file>

<file path=ppt/slides/slide14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08269"/>
          </a:xfrm>
          <a:prstGeom prst="rect">
            <a:avLst/>
          </a:prstGeom>
        </p:spPr>
        <p:txBody>
          <a:bodyPr wrap="square">
            <a:spAutoFit/>
          </a:bodyPr>
          <a:lstStyle/>
          <a:p>
            <a:pPr algn="just" rtl="1"/>
            <a:r>
              <a:rPr lang="ar-EG" sz="3300" dirty="0" err="1">
                <a:solidFill>
                  <a:prstClr val="white"/>
                </a:solidFill>
              </a:rPr>
              <a:t>حينذ</a:t>
            </a:r>
            <a:r>
              <a:rPr lang="ar-EG" sz="3300" dirty="0">
                <a:solidFill>
                  <a:prstClr val="white"/>
                </a:solidFill>
              </a:rPr>
              <a:t> كمل قول داود </a:t>
            </a:r>
            <a:endParaRPr lang="fr-FR" sz="3300" dirty="0">
              <a:solidFill>
                <a:prstClr val="white"/>
              </a:solidFill>
            </a:endParaRPr>
          </a:p>
          <a:p>
            <a:pPr algn="just" rtl="1"/>
            <a:r>
              <a:rPr lang="ar-EG" sz="3300" dirty="0">
                <a:solidFill>
                  <a:prstClr val="white"/>
                </a:solidFill>
              </a:rPr>
              <a:t>اللابس الروح </a:t>
            </a:r>
            <a:endParaRPr lang="fr-FR" sz="3300" dirty="0">
              <a:solidFill>
                <a:prstClr val="white"/>
              </a:solidFill>
            </a:endParaRPr>
          </a:p>
          <a:p>
            <a:pPr algn="just" rtl="1"/>
            <a:r>
              <a:rPr lang="ar-EG" sz="3200" dirty="0">
                <a:solidFill>
                  <a:prstClr val="white"/>
                </a:solidFill>
              </a:rPr>
              <a:t>أن من أفواه الأطفال الصغار </a:t>
            </a:r>
            <a:endParaRPr lang="fr-FR" sz="3200" dirty="0">
              <a:solidFill>
                <a:prstClr val="white"/>
              </a:solidFill>
            </a:endParaRPr>
          </a:p>
          <a:p>
            <a:pPr algn="just" rtl="1"/>
            <a:r>
              <a:rPr lang="ar-EG" sz="3300" dirty="0">
                <a:solidFill>
                  <a:prstClr val="white"/>
                </a:solidFill>
              </a:rPr>
              <a:t>أعددت سبحاً</a:t>
            </a:r>
            <a:endParaRPr lang="fr-FR" sz="3300" dirty="0">
              <a:solidFill>
                <a:prstClr val="white"/>
              </a:solidFill>
            </a:endParaRPr>
          </a:p>
        </p:txBody>
      </p:sp>
      <p:sp>
        <p:nvSpPr>
          <p:cNvPr id="6" name="Rectangle 5"/>
          <p:cNvSpPr/>
          <p:nvPr/>
        </p:nvSpPr>
        <p:spPr>
          <a:xfrm>
            <a:off x="395536" y="249492"/>
            <a:ext cx="4500500" cy="2092881"/>
          </a:xfrm>
          <a:prstGeom prst="rect">
            <a:avLst/>
          </a:prstGeom>
        </p:spPr>
        <p:txBody>
          <a:bodyPr wrap="square">
            <a:spAutoFit/>
          </a:bodyPr>
          <a:lstStyle/>
          <a:p>
            <a:pPr algn="just"/>
            <a:r>
              <a:rPr lang="fr-FR" sz="2600" dirty="0">
                <a:solidFill>
                  <a:prstClr val="white"/>
                </a:solidFill>
                <a:latin typeface="CS Avva Shenouda" pitchFamily="34" charset="0"/>
              </a:rPr>
              <a:t>¿</a:t>
            </a:r>
            <a:r>
              <a:rPr lang="fr-FR" sz="2600" dirty="0" err="1">
                <a:solidFill>
                  <a:prstClr val="white"/>
                </a:solidFill>
                <a:latin typeface="CS Avva Shenouda" pitchFamily="34" charset="0"/>
              </a:rPr>
              <a:t>Tote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afjwk</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ebol</a:t>
            </a:r>
            <a:br>
              <a:rPr lang="fr-FR" sz="2600" dirty="0">
                <a:solidFill>
                  <a:prstClr val="white"/>
                </a:solidFill>
                <a:latin typeface="CS Avva Shenouda" pitchFamily="34" charset="0"/>
              </a:rPr>
            </a:br>
            <a:r>
              <a:rPr lang="fr-FR" sz="2600" dirty="0">
                <a:solidFill>
                  <a:prstClr val="white"/>
                </a:solidFill>
                <a:latin typeface="CS Avva Shenouda" pitchFamily="34" charset="0"/>
              </a:rPr>
              <a:t>`m`</a:t>
            </a:r>
            <a:r>
              <a:rPr lang="fr-FR" sz="2600" dirty="0" err="1">
                <a:solidFill>
                  <a:prstClr val="white"/>
                </a:solidFill>
                <a:latin typeface="CS Avva Shenouda" pitchFamily="34" charset="0"/>
              </a:rPr>
              <a:t>pcaji</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nDauid</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pi`pneumatovoroc</a:t>
            </a:r>
            <a:r>
              <a:rPr lang="fr-FR" sz="2600" dirty="0">
                <a:solidFill>
                  <a:prstClr val="white"/>
                </a:solidFill>
                <a:latin typeface="CS Avva Shenouda" pitchFamily="34" charset="0"/>
              </a:rPr>
              <a:t> @ je</a:t>
            </a:r>
            <a:br>
              <a:rPr lang="fr-FR" sz="2600" dirty="0">
                <a:solidFill>
                  <a:prstClr val="white"/>
                </a:solidFill>
                <a:latin typeface="CS Avva Shenouda" pitchFamily="34" charset="0"/>
              </a:rPr>
            </a:br>
            <a:r>
              <a:rPr lang="fr-FR" sz="2600" dirty="0">
                <a:solidFill>
                  <a:prstClr val="white"/>
                </a:solidFill>
                <a:latin typeface="CS Avva Shenouda" pitchFamily="34" charset="0"/>
              </a:rPr>
              <a:t>`</a:t>
            </a:r>
            <a:r>
              <a:rPr lang="fr-FR" sz="2600" dirty="0" err="1">
                <a:solidFill>
                  <a:prstClr val="white"/>
                </a:solidFill>
                <a:latin typeface="CS Avva Shenouda" pitchFamily="34" charset="0"/>
              </a:rPr>
              <a:t>ebolqen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rwou</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nhankouji</a:t>
            </a:r>
            <a:r>
              <a:rPr lang="fr-FR" sz="2600" dirty="0">
                <a:solidFill>
                  <a:prstClr val="white"/>
                </a:solidFill>
                <a:latin typeface="CS Avva Shenouda" pitchFamily="34" charset="0"/>
              </a:rPr>
              <a:t> @ `n`</a:t>
            </a:r>
            <a:r>
              <a:rPr lang="fr-FR" sz="2600" dirty="0" err="1">
                <a:solidFill>
                  <a:prstClr val="white"/>
                </a:solidFill>
                <a:latin typeface="CS Avva Shenouda" pitchFamily="34" charset="0"/>
              </a:rPr>
              <a:t>alwou`i</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akcebte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pi`cmou</a:t>
            </a:r>
            <a:endParaRPr lang="fr-FR" sz="26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sont accomplis ses dires</a:t>
            </a:r>
          </a:p>
          <a:p>
            <a:pPr algn="ctr"/>
            <a:r>
              <a:rPr lang="fr-FR" sz="2800" b="1" dirty="0">
                <a:solidFill>
                  <a:prstClr val="white"/>
                </a:solidFill>
                <a:latin typeface="Book Antiqua" pitchFamily="18" charset="0"/>
              </a:rPr>
              <a:t>David revêtu de l’Esprit :</a:t>
            </a:r>
          </a:p>
          <a:p>
            <a:pPr algn="ctr"/>
            <a:r>
              <a:rPr lang="fr-FR" sz="2800" b="1" dirty="0">
                <a:solidFill>
                  <a:prstClr val="white"/>
                </a:solidFill>
                <a:latin typeface="Book Antiqua" pitchFamily="18" charset="0"/>
              </a:rPr>
              <a:t>« Et de la bouche des enfants,</a:t>
            </a:r>
          </a:p>
          <a:p>
            <a:pPr algn="ctr"/>
            <a:r>
              <a:rPr lang="fr-FR" sz="2800" b="1" dirty="0">
                <a:solidFill>
                  <a:prstClr val="white"/>
                </a:solidFill>
                <a:latin typeface="Book Antiqua" pitchFamily="18" charset="0"/>
              </a:rPr>
              <a:t>Tu as tiré une louange. »</a:t>
            </a:r>
          </a:p>
        </p:txBody>
      </p:sp>
      <p:sp>
        <p:nvSpPr>
          <p:cNvPr id="2" name="ZoneTexte 1">
            <a:extLst>
              <a:ext uri="{FF2B5EF4-FFF2-40B4-BE49-F238E27FC236}">
                <a16:creationId xmlns:a16="http://schemas.microsoft.com/office/drawing/2014/main" id="{4C0B3247-181B-D593-E621-AD6CD5C441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CB0D166-3D0E-5D96-3086-679D2206CE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9035552"/>
      </p:ext>
    </p:extLst>
  </p:cSld>
  <p:clrMapOvr>
    <a:masterClrMapping/>
  </p:clrMapOvr>
</p:sld>
</file>

<file path=ppt/slides/slide14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أجل هذا أخذ </a:t>
            </a:r>
            <a:endParaRPr lang="fr-FR" sz="3300" dirty="0">
              <a:solidFill>
                <a:prstClr val="white"/>
              </a:solidFill>
            </a:endParaRPr>
          </a:p>
          <a:p>
            <a:pPr algn="just" rtl="1"/>
            <a:r>
              <a:rPr lang="ar-EG" sz="3300" dirty="0">
                <a:solidFill>
                  <a:prstClr val="white"/>
                </a:solidFill>
              </a:rPr>
              <a:t>العبرانيون </a:t>
            </a:r>
            <a:endParaRPr lang="fr-FR" sz="3300" dirty="0">
              <a:solidFill>
                <a:prstClr val="white"/>
              </a:solidFill>
            </a:endParaRPr>
          </a:p>
          <a:p>
            <a:pPr algn="just" rtl="1"/>
            <a:r>
              <a:rPr lang="ar-EG" sz="3300" dirty="0">
                <a:solidFill>
                  <a:prstClr val="white"/>
                </a:solidFill>
              </a:rPr>
              <a:t>سعفاً وزيتوناً وفرشوها </a:t>
            </a:r>
            <a:endParaRPr lang="fr-FR" sz="3300" dirty="0">
              <a:solidFill>
                <a:prstClr val="white"/>
              </a:solidFill>
            </a:endParaRPr>
          </a:p>
          <a:p>
            <a:pPr algn="just" rtl="1"/>
            <a:r>
              <a:rPr lang="ar-EG" sz="3300" dirty="0">
                <a:solidFill>
                  <a:prstClr val="white"/>
                </a:solidFill>
              </a:rPr>
              <a:t>مع ثيابهم أمامه في الطريق</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Uperoutoc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nnihebreoc</a:t>
            </a:r>
            <a:r>
              <a:rPr lang="fr-FR" sz="2800" dirty="0">
                <a:solidFill>
                  <a:prstClr val="white"/>
                </a:solidFill>
                <a:latin typeface="CS Avva Shenouda" pitchFamily="34" charset="0"/>
              </a:rPr>
              <a:t> @ au[i `</a:t>
            </a:r>
            <a:r>
              <a:rPr lang="fr-FR" sz="2800" dirty="0" err="1">
                <a:solidFill>
                  <a:prstClr val="white"/>
                </a:solidFill>
                <a:latin typeface="CS Avva Shenouda" pitchFamily="34" charset="0"/>
              </a:rPr>
              <a:t>nhanbai</a:t>
            </a:r>
            <a:r>
              <a:rPr lang="fr-FR" sz="2800" dirty="0">
                <a:solidFill>
                  <a:prstClr val="white"/>
                </a:solidFill>
                <a:latin typeface="CS Avva Shenouda" pitchFamily="34" charset="0"/>
              </a:rPr>
              <a:t> nem</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hanjwit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auvwrsou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nou`hbwc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pimwit</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Et les Hébreux prirent des rameaux</a:t>
            </a:r>
          </a:p>
          <a:p>
            <a:pPr algn="ctr"/>
            <a:r>
              <a:rPr lang="fr-FR" sz="2800" b="1" dirty="0">
                <a:solidFill>
                  <a:prstClr val="white"/>
                </a:solidFill>
                <a:latin typeface="Book Antiqua" pitchFamily="18" charset="0"/>
              </a:rPr>
              <a:t>Avec des branches d'olivier</a:t>
            </a:r>
          </a:p>
          <a:p>
            <a:pPr algn="ctr"/>
            <a:r>
              <a:rPr lang="fr-FR" sz="2800" b="1" dirty="0">
                <a:solidFill>
                  <a:prstClr val="white"/>
                </a:solidFill>
                <a:latin typeface="Book Antiqua" pitchFamily="18" charset="0"/>
              </a:rPr>
              <a:t>Et répandirent leurs  vêtements</a:t>
            </a:r>
          </a:p>
          <a:p>
            <a:pPr algn="ctr"/>
            <a:r>
              <a:rPr lang="fr-FR" sz="2800" b="1" dirty="0">
                <a:solidFill>
                  <a:prstClr val="white"/>
                </a:solidFill>
                <a:latin typeface="Book Antiqua" pitchFamily="18" charset="0"/>
              </a:rPr>
              <a:t>Par devant Lui, sur le chemin</a:t>
            </a:r>
          </a:p>
        </p:txBody>
      </p:sp>
      <p:sp>
        <p:nvSpPr>
          <p:cNvPr id="2" name="ZoneTexte 1">
            <a:extLst>
              <a:ext uri="{FF2B5EF4-FFF2-40B4-BE49-F238E27FC236}">
                <a16:creationId xmlns:a16="http://schemas.microsoft.com/office/drawing/2014/main" id="{85E29E69-4371-B8E7-9A32-3AFB253604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02637ED-A0A2-F421-2C6A-65F0D30506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8149842"/>
      </p:ext>
    </p:extLst>
  </p:cSld>
  <p:clrMapOvr>
    <a:masterClrMapping/>
  </p:clrMapOvr>
</p:sld>
</file>

<file path=ppt/slides/slide15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الذي يسيـر فيها قائلين </a:t>
            </a:r>
            <a:endParaRPr lang="fr-FR" sz="3300" dirty="0">
              <a:solidFill>
                <a:prstClr val="white"/>
              </a:solidFill>
            </a:endParaRPr>
          </a:p>
          <a:p>
            <a:pPr algn="just" rtl="1"/>
            <a:r>
              <a:rPr lang="ar-EG" sz="3300" dirty="0">
                <a:solidFill>
                  <a:prstClr val="white"/>
                </a:solidFill>
              </a:rPr>
              <a:t>هـذا هـو بالحقيقـة </a:t>
            </a:r>
            <a:endParaRPr lang="fr-FR" sz="3300" dirty="0">
              <a:solidFill>
                <a:prstClr val="white"/>
              </a:solidFill>
            </a:endParaRPr>
          </a:p>
          <a:p>
            <a:pPr algn="just" rtl="1"/>
            <a:r>
              <a:rPr lang="ar-EG" sz="3300" dirty="0">
                <a:solidFill>
                  <a:prstClr val="white"/>
                </a:solidFill>
              </a:rPr>
              <a:t>المـُرتجى </a:t>
            </a:r>
            <a:endParaRPr lang="fr-FR" sz="3300" dirty="0">
              <a:solidFill>
                <a:prstClr val="white"/>
              </a:solidFill>
            </a:endParaRPr>
          </a:p>
          <a:p>
            <a:pPr algn="just" rtl="1"/>
            <a:r>
              <a:rPr lang="ar-EG" sz="3300" dirty="0">
                <a:solidFill>
                  <a:prstClr val="white"/>
                </a:solidFill>
              </a:rPr>
              <a:t>شمس البـر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Vye;mosi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vy`etouerhelpic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Où il passait, en proclamant :</a:t>
            </a:r>
          </a:p>
          <a:p>
            <a:pPr algn="ctr"/>
            <a:r>
              <a:rPr lang="fr-FR" sz="2800" b="1" dirty="0">
                <a:solidFill>
                  <a:prstClr val="white"/>
                </a:solidFill>
                <a:latin typeface="Book Antiqua" pitchFamily="18" charset="0"/>
              </a:rPr>
              <a:t>Voici, c’est Lui, en vérité</a:t>
            </a:r>
          </a:p>
          <a:p>
            <a:pPr algn="ctr"/>
            <a:r>
              <a:rPr lang="fr-FR" sz="2800" b="1" dirty="0">
                <a:solidFill>
                  <a:prstClr val="white"/>
                </a:solidFill>
                <a:latin typeface="Book Antiqua" pitchFamily="18" charset="0"/>
              </a:rPr>
              <a:t>En vérité, notre Espérance</a:t>
            </a:r>
          </a:p>
          <a:p>
            <a:pPr algn="ctr"/>
            <a:r>
              <a:rPr lang="fr-FR" sz="2800" b="1" dirty="0">
                <a:solidFill>
                  <a:prstClr val="white"/>
                </a:solidFill>
                <a:latin typeface="Book Antiqua" pitchFamily="18" charset="0"/>
              </a:rPr>
              <a:t>Et le soleil de la Justice.</a:t>
            </a:r>
          </a:p>
        </p:txBody>
      </p:sp>
      <p:sp>
        <p:nvSpPr>
          <p:cNvPr id="2" name="ZoneTexte 1">
            <a:extLst>
              <a:ext uri="{FF2B5EF4-FFF2-40B4-BE49-F238E27FC236}">
                <a16:creationId xmlns:a16="http://schemas.microsoft.com/office/drawing/2014/main" id="{679BC45A-314F-9845-18EB-227BA38BD4B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7E370D7-977A-F8FF-7B44-7402CBBF34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0541390"/>
      </p:ext>
    </p:extLst>
  </p:cSld>
  <p:clrMapOvr>
    <a:masterClrMapping/>
  </p:clrMapOvr>
</p:sld>
</file>

<file path=ppt/slides/slide15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r>
              <a:rPr lang="ar-EG" sz="3300" dirty="0" err="1">
                <a:solidFill>
                  <a:prstClr val="white"/>
                </a:solidFill>
              </a:rPr>
              <a:t>قدوس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نسبحك نحن المؤمنون </a:t>
            </a:r>
            <a:endParaRPr lang="fr-FR" sz="3300" dirty="0">
              <a:solidFill>
                <a:prstClr val="white"/>
              </a:solidFill>
            </a:endParaRPr>
          </a:p>
          <a:p>
            <a:pPr algn="just" rtl="1"/>
            <a:r>
              <a:rPr lang="ar-EG" sz="3300" dirty="0">
                <a:solidFill>
                  <a:prstClr val="white"/>
                </a:solidFill>
              </a:rPr>
              <a:t>مع الأطفال ربوات أضعاف </a:t>
            </a:r>
            <a:endParaRPr lang="fr-FR" sz="3300" dirty="0">
              <a:solidFill>
                <a:prstClr val="white"/>
              </a:solidFill>
            </a:endParaRPr>
          </a:p>
          <a:p>
            <a:pPr algn="just" rtl="1"/>
            <a:r>
              <a:rPr lang="ar-EG" sz="3300" dirty="0">
                <a:solidFill>
                  <a:prstClr val="white"/>
                </a:solidFill>
              </a:rPr>
              <a:t>ونسجد </a:t>
            </a:r>
            <a:r>
              <a:rPr lang="ar-EG" sz="3300" dirty="0" err="1">
                <a:solidFill>
                  <a:prstClr val="white"/>
                </a:solidFill>
              </a:rPr>
              <a:t>للاهوتـك</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nye;nah</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ni`alwou`i</a:t>
            </a:r>
            <a:r>
              <a:rPr lang="fr-FR" sz="2800" dirty="0">
                <a:solidFill>
                  <a:prstClr val="white"/>
                </a:solidFill>
                <a:latin typeface="CS Avva Shenouda" pitchFamily="34" charset="0"/>
              </a:rPr>
              <a:t> han`;</a:t>
            </a:r>
            <a:r>
              <a:rPr lang="fr-FR" sz="2800" dirty="0" err="1">
                <a:solidFill>
                  <a:prstClr val="white"/>
                </a:solidFill>
                <a:latin typeface="CS Avva Shenouda" pitchFamily="34" charset="0"/>
              </a:rPr>
              <a:t>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nkwb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etekme;nou</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Saint, Saint, et Saint, nous Te louons</a:t>
            </a:r>
          </a:p>
          <a:p>
            <a:pPr algn="ctr"/>
            <a:r>
              <a:rPr lang="fr-FR" sz="2800" b="1" dirty="0">
                <a:solidFill>
                  <a:prstClr val="white"/>
                </a:solidFill>
                <a:latin typeface="Book Antiqua" pitchFamily="18" charset="0"/>
              </a:rPr>
              <a:t>Nous les croyants, et plein d’enfants</a:t>
            </a:r>
          </a:p>
          <a:p>
            <a:pPr algn="ctr"/>
            <a:r>
              <a:rPr lang="fr-FR" sz="2800" b="1" dirty="0">
                <a:solidFill>
                  <a:prstClr val="white"/>
                </a:solidFill>
                <a:latin typeface="Book Antiqua" pitchFamily="18" charset="0"/>
              </a:rPr>
              <a:t>Et voici nous nous prosternons</a:t>
            </a:r>
          </a:p>
          <a:p>
            <a:pPr algn="ctr"/>
            <a:r>
              <a:rPr lang="fr-FR" sz="2800" b="1" dirty="0">
                <a:solidFill>
                  <a:prstClr val="white"/>
                </a:solidFill>
                <a:latin typeface="Book Antiqua" pitchFamily="18" charset="0"/>
              </a:rPr>
              <a:t>Devant Ta sainte Divinité.</a:t>
            </a:r>
          </a:p>
        </p:txBody>
      </p:sp>
      <p:sp>
        <p:nvSpPr>
          <p:cNvPr id="2" name="ZoneTexte 1">
            <a:extLst>
              <a:ext uri="{FF2B5EF4-FFF2-40B4-BE49-F238E27FC236}">
                <a16:creationId xmlns:a16="http://schemas.microsoft.com/office/drawing/2014/main" id="{83E11216-1053-5E62-D354-DB574315058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0A2DEA9-6435-D921-B0F7-BDCAD68257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233125"/>
      </p:ext>
    </p:extLst>
  </p:cSld>
  <p:clrMapOvr>
    <a:masterClrMapping/>
  </p:clrMapOvr>
</p:sld>
</file>

<file path=ppt/slides/slide15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مخلص العالم </a:t>
            </a:r>
            <a:endParaRPr lang="fr-FR" sz="3300" dirty="0">
              <a:solidFill>
                <a:prstClr val="white"/>
              </a:solidFill>
            </a:endParaRPr>
          </a:p>
          <a:p>
            <a:pPr algn="just" rtl="1"/>
            <a:r>
              <a:rPr lang="ar-EG" sz="3300" dirty="0" err="1">
                <a:solidFill>
                  <a:prstClr val="white"/>
                </a:solidFill>
              </a:rPr>
              <a:t>إبن</a:t>
            </a:r>
            <a:r>
              <a:rPr lang="ar-EG" sz="3300" dirty="0">
                <a:solidFill>
                  <a:prstClr val="white"/>
                </a:solidFill>
              </a:rPr>
              <a:t> الله الحبيب </a:t>
            </a:r>
            <a:endParaRPr lang="fr-FR" sz="3300" dirty="0">
              <a:solidFill>
                <a:prstClr val="white"/>
              </a:solidFill>
            </a:endParaRPr>
          </a:p>
          <a:p>
            <a:pPr algn="just" rtl="1"/>
            <a:r>
              <a:rPr lang="ar-EG" sz="3300" dirty="0">
                <a:solidFill>
                  <a:prstClr val="white"/>
                </a:solidFill>
              </a:rPr>
              <a:t>نصرخ قائلين </a:t>
            </a:r>
            <a:endParaRPr lang="fr-FR" sz="3300" dirty="0">
              <a:solidFill>
                <a:prstClr val="white"/>
              </a:solidFill>
            </a:endParaRPr>
          </a:p>
          <a:p>
            <a:pPr algn="just" rtl="1"/>
            <a:r>
              <a:rPr lang="ar-EG" sz="3300" dirty="0">
                <a:solidFill>
                  <a:prstClr val="white"/>
                </a:solidFill>
              </a:rPr>
              <a:t>أوصتا يا أبن داود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pimenrit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nDauid</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ô Toi, Sauveur du monde</a:t>
            </a:r>
          </a:p>
          <a:p>
            <a:pPr algn="ctr"/>
            <a:r>
              <a:rPr lang="fr-FR" sz="2800" b="1" dirty="0">
                <a:solidFill>
                  <a:prstClr val="white"/>
                </a:solidFill>
                <a:latin typeface="Book Antiqua" pitchFamily="18" charset="0"/>
              </a:rPr>
              <a:t>Ô Toi Fils bien-aimé de Dieu</a:t>
            </a:r>
          </a:p>
          <a:p>
            <a:pPr algn="ctr"/>
            <a:r>
              <a:rPr lang="fr-FR" sz="2800" b="1" dirty="0">
                <a:solidFill>
                  <a:prstClr val="white"/>
                </a:solidFill>
                <a:latin typeface="Book Antiqua" pitchFamily="18" charset="0"/>
              </a:rPr>
              <a:t>Nous T'acclamons en proclamant</a:t>
            </a:r>
          </a:p>
          <a:p>
            <a:pPr algn="ctr"/>
            <a:r>
              <a:rPr lang="fr-FR" sz="2800" b="1" dirty="0">
                <a:solidFill>
                  <a:prstClr val="white"/>
                </a:solidFill>
                <a:latin typeface="Book Antiqua" pitchFamily="18" charset="0"/>
              </a:rPr>
              <a:t>Hosanna ô Fils de David</a:t>
            </a:r>
          </a:p>
        </p:txBody>
      </p:sp>
      <p:sp>
        <p:nvSpPr>
          <p:cNvPr id="2" name="ZoneTexte 1">
            <a:extLst>
              <a:ext uri="{FF2B5EF4-FFF2-40B4-BE49-F238E27FC236}">
                <a16:creationId xmlns:a16="http://schemas.microsoft.com/office/drawing/2014/main" id="{D25D0D58-7FDD-8C1C-6A73-FB6CB0ED42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BAB69E8-9E51-1675-A2DE-66EF71BEDD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2194190"/>
      </p:ext>
    </p:extLst>
  </p:cSld>
  <p:clrMapOvr>
    <a:masterClrMapping/>
  </p:clrMapOvr>
</p:sld>
</file>

<file path=ppt/slides/slide15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أوصنا في العُـلا. </a:t>
            </a:r>
            <a:endParaRPr lang="fr-FR" sz="3300" dirty="0">
              <a:solidFill>
                <a:prstClr val="white"/>
              </a:solidFill>
            </a:endParaRPr>
          </a:p>
          <a:p>
            <a:pPr algn="just" rtl="1"/>
            <a:r>
              <a:rPr lang="ar-EG" sz="3300" dirty="0" err="1">
                <a:solidFill>
                  <a:prstClr val="white"/>
                </a:solidFill>
              </a:rPr>
              <a:t>إمنحنا</a:t>
            </a:r>
            <a:r>
              <a:rPr lang="ar-EG" sz="3300" dirty="0">
                <a:solidFill>
                  <a:prstClr val="white"/>
                </a:solidFill>
              </a:rPr>
              <a:t> نعمة ورحمة </a:t>
            </a:r>
            <a:endParaRPr lang="fr-FR" sz="3300" dirty="0">
              <a:solidFill>
                <a:prstClr val="white"/>
              </a:solidFill>
            </a:endParaRPr>
          </a:p>
          <a:p>
            <a:pPr algn="just" rtl="1"/>
            <a:r>
              <a:rPr lang="ar-EG" sz="3300" dirty="0">
                <a:solidFill>
                  <a:prstClr val="white"/>
                </a:solidFill>
              </a:rPr>
              <a:t>في يوم الدينونة </a:t>
            </a:r>
            <a:endParaRPr lang="fr-FR" sz="3300" dirty="0">
              <a:solidFill>
                <a:prstClr val="white"/>
              </a:solidFill>
            </a:endParaRPr>
          </a:p>
          <a:p>
            <a:pPr algn="just" rtl="1"/>
            <a:r>
              <a:rPr lang="ar-EG" sz="3300" dirty="0" err="1">
                <a:solidFill>
                  <a:prstClr val="white"/>
                </a:solidFill>
              </a:rPr>
              <a:t>وإرحمنا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ntec'ictyc</a:t>
            </a:r>
            <a:r>
              <a:rPr lang="fr-FR" sz="2800" dirty="0">
                <a:solidFill>
                  <a:prstClr val="white"/>
                </a:solidFill>
                <a:latin typeface="CS Avva Shenouda" pitchFamily="34" charset="0"/>
              </a:rPr>
              <a:t> @ moi nan `</a:t>
            </a:r>
            <a:r>
              <a:rPr lang="fr-FR" sz="2800" dirty="0" err="1">
                <a:solidFill>
                  <a:prstClr val="white"/>
                </a:solidFill>
                <a:latin typeface="CS Avva Shenouda" pitchFamily="34" charset="0"/>
              </a:rPr>
              <a:t>nou`hmot</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kricic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Hosanna au plus haut des cieux</a:t>
            </a:r>
          </a:p>
          <a:p>
            <a:pPr algn="ctr"/>
            <a:r>
              <a:rPr lang="fr-FR" sz="2800" b="1" dirty="0">
                <a:solidFill>
                  <a:prstClr val="white"/>
                </a:solidFill>
                <a:latin typeface="Book Antiqua" pitchFamily="18" charset="0"/>
              </a:rPr>
              <a:t>Accorde-nous grâce et pitié</a:t>
            </a:r>
          </a:p>
          <a:p>
            <a:pPr algn="ctr"/>
            <a:r>
              <a:rPr lang="fr-FR" sz="2800" b="1" dirty="0">
                <a:solidFill>
                  <a:prstClr val="white"/>
                </a:solidFill>
                <a:latin typeface="Book Antiqua" pitchFamily="18" charset="0"/>
              </a:rPr>
              <a:t>Lors du jugement, oh ! prends pitié</a:t>
            </a:r>
          </a:p>
          <a:p>
            <a:pPr algn="ctr"/>
            <a:r>
              <a:rPr lang="fr-FR" sz="2800" b="1" dirty="0">
                <a:solidFill>
                  <a:prstClr val="white"/>
                </a:solidFill>
                <a:latin typeface="Book Antiqua" pitchFamily="18" charset="0"/>
              </a:rPr>
              <a:t>Selon Ta grande miséricorde</a:t>
            </a:r>
          </a:p>
        </p:txBody>
      </p:sp>
      <p:sp>
        <p:nvSpPr>
          <p:cNvPr id="2" name="ZoneTexte 1">
            <a:extLst>
              <a:ext uri="{FF2B5EF4-FFF2-40B4-BE49-F238E27FC236}">
                <a16:creationId xmlns:a16="http://schemas.microsoft.com/office/drawing/2014/main" id="{9A93BDFF-4FE6-26DD-5342-E3AF9825263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69FCC27-A45C-F8A7-FBD0-1490785023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7712743"/>
      </p:ext>
    </p:extLst>
  </p:cSld>
  <p:clrMapOvr>
    <a:masterClrMapping/>
  </p:clrMapOvr>
</p:sld>
</file>

<file path=ppt/slides/slide15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71E48F2-CA18-A1A1-20C7-7028349D1690}"/>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473A2FF-956D-2BE6-0087-4DF382E78FF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770F5A-4E85-0DBF-494E-66672A2C0B5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10C4AE0-5B08-5290-2774-F5838795AEB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7548DB6-F8DC-18EC-82C9-D715A6CF0BE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F09972F-E67E-2C7E-D00B-A72E10E2CA6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951570"/>
            <a:ext cx="9144000" cy="1823576"/>
          </a:xfrm>
          <a:prstGeom prst="rect">
            <a:avLst/>
          </a:prstGeom>
        </p:spPr>
        <p:txBody>
          <a:bodyPr wrap="square">
            <a:spAutoFit/>
          </a:bodyPr>
          <a:lstStyle/>
          <a:p>
            <a:pPr algn="ctr"/>
            <a:r>
              <a:rPr lang="fr-FR" sz="3750" b="1" dirty="0">
                <a:solidFill>
                  <a:prstClr val="white"/>
                </a:solidFill>
                <a:latin typeface="Book Antiqua" pitchFamily="18" charset="0"/>
              </a:rPr>
              <a:t>Fête des Rameaux - </a:t>
            </a:r>
            <a:r>
              <a:rPr lang="ar-AE" sz="3750" b="1" dirty="0">
                <a:solidFill>
                  <a:prstClr val="white"/>
                </a:solidFill>
                <a:latin typeface="Book Antiqua" pitchFamily="18" charset="0"/>
              </a:rPr>
              <a:t>أحد الشعانين</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7829097F-28A5-DA7B-BA00-61A4D64967A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E425113-1537-4103-1B1A-095A75524A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8875970"/>
      </p:ext>
    </p:extLst>
  </p:cSld>
  <p:clrMapOvr>
    <a:masterClrMapping/>
  </p:clrMapOvr>
</p:sld>
</file>

<file path=ppt/slides/slide15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بوقوا </a:t>
            </a:r>
            <a:endParaRPr lang="fr-FR" sz="3300" dirty="0">
              <a:solidFill>
                <a:prstClr val="white"/>
              </a:solidFill>
            </a:endParaRPr>
          </a:p>
          <a:p>
            <a:pPr algn="just" rtl="1"/>
            <a:r>
              <a:rPr lang="ar-EG" sz="3300" dirty="0">
                <a:solidFill>
                  <a:prstClr val="white"/>
                </a:solidFill>
              </a:rPr>
              <a:t>اليوم بالبوق </a:t>
            </a:r>
            <a:endParaRPr lang="fr-FR" sz="3300" dirty="0">
              <a:solidFill>
                <a:prstClr val="white"/>
              </a:solidFill>
            </a:endParaRPr>
          </a:p>
          <a:p>
            <a:pPr algn="just" rtl="1"/>
            <a:r>
              <a:rPr lang="ar-EG" sz="3300" dirty="0">
                <a:solidFill>
                  <a:prstClr val="white"/>
                </a:solidFill>
              </a:rPr>
              <a:t>ورتلوا </a:t>
            </a:r>
            <a:r>
              <a:rPr lang="ar-EG" sz="3300" dirty="0" err="1">
                <a:solidFill>
                  <a:prstClr val="white"/>
                </a:solidFill>
              </a:rPr>
              <a:t>فى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عيد </a:t>
            </a:r>
            <a:r>
              <a:rPr lang="ar-EG" sz="3300" dirty="0" err="1">
                <a:solidFill>
                  <a:prstClr val="white"/>
                </a:solidFill>
              </a:rPr>
              <a:t>إبن</a:t>
            </a:r>
            <a:r>
              <a:rPr lang="ar-EG" sz="3300" dirty="0">
                <a:solidFill>
                  <a:prstClr val="white"/>
                </a:solidFill>
              </a:rPr>
              <a:t>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Aricalpizin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oucalpiggoc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Sonnez du cor, ce jour</a:t>
            </a:r>
          </a:p>
          <a:p>
            <a:pPr algn="ctr"/>
            <a:r>
              <a:rPr lang="fr-FR" sz="2800" b="1" dirty="0">
                <a:solidFill>
                  <a:prstClr val="white"/>
                </a:solidFill>
                <a:latin typeface="Book Antiqua" pitchFamily="18" charset="0"/>
              </a:rPr>
              <a:t>Et entonnez des chants</a:t>
            </a:r>
          </a:p>
          <a:p>
            <a:pPr algn="ctr"/>
            <a:r>
              <a:rPr lang="fr-FR" sz="2800" b="1" dirty="0">
                <a:solidFill>
                  <a:prstClr val="white"/>
                </a:solidFill>
                <a:latin typeface="Book Antiqua" pitchFamily="18" charset="0"/>
              </a:rPr>
              <a:t>Pour célébrer la fête</a:t>
            </a:r>
          </a:p>
          <a:p>
            <a:pPr algn="ctr"/>
            <a:r>
              <a:rPr lang="fr-FR" sz="2800" b="1" dirty="0">
                <a:solidFill>
                  <a:prstClr val="white"/>
                </a:solidFill>
                <a:latin typeface="Book Antiqua" pitchFamily="18" charset="0"/>
              </a:rPr>
              <a:t>La fête du Fils de Dieu</a:t>
            </a:r>
          </a:p>
        </p:txBody>
      </p:sp>
      <p:sp>
        <p:nvSpPr>
          <p:cNvPr id="2" name="ZoneTexte 1">
            <a:extLst>
              <a:ext uri="{FF2B5EF4-FFF2-40B4-BE49-F238E27FC236}">
                <a16:creationId xmlns:a16="http://schemas.microsoft.com/office/drawing/2014/main" id="{DDE7B8EE-259D-47FC-0F34-C53D85DDF1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5404F98-0357-F9B9-B81D-89DFA2120B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9412925"/>
      </p:ext>
    </p:extLst>
  </p:cSld>
  <p:clrMapOvr>
    <a:masterClrMapping/>
  </p:clrMapOvr>
</p:sld>
</file>

<file path=ppt/slides/slide15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حلوا من قلوبكم </a:t>
            </a:r>
            <a:endParaRPr lang="fr-FR" sz="3300" dirty="0">
              <a:solidFill>
                <a:prstClr val="white"/>
              </a:solidFill>
            </a:endParaRPr>
          </a:p>
          <a:p>
            <a:pPr algn="just" rtl="1"/>
            <a:r>
              <a:rPr lang="ar-EG" sz="3300" dirty="0" err="1">
                <a:solidFill>
                  <a:prstClr val="white"/>
                </a:solidFill>
              </a:rPr>
              <a:t>الغشن</a:t>
            </a:r>
            <a:r>
              <a:rPr lang="ar-EG" sz="3300" dirty="0">
                <a:solidFill>
                  <a:prstClr val="white"/>
                </a:solidFill>
              </a:rPr>
              <a:t> والآلام ل</a:t>
            </a:r>
            <a:endParaRPr lang="fr-FR" sz="3300" dirty="0">
              <a:solidFill>
                <a:prstClr val="white"/>
              </a:solidFill>
            </a:endParaRPr>
          </a:p>
          <a:p>
            <a:pPr algn="just" rtl="1"/>
            <a:r>
              <a:rPr lang="ar-EG" sz="3300" dirty="0">
                <a:solidFill>
                  <a:prstClr val="white"/>
                </a:solidFill>
              </a:rPr>
              <a:t>أن الرب الرحوم </a:t>
            </a:r>
            <a:endParaRPr lang="fr-FR" sz="3300" dirty="0">
              <a:solidFill>
                <a:prstClr val="white"/>
              </a:solidFill>
            </a:endParaRPr>
          </a:p>
          <a:p>
            <a:pPr algn="just" rtl="1"/>
            <a:r>
              <a:rPr lang="ar-EG" sz="3300" dirty="0">
                <a:solidFill>
                  <a:prstClr val="white"/>
                </a:solidFill>
              </a:rPr>
              <a:t>خلص جنسنا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Bwlou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nipa;oc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mpengenoc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ôtez de vos cœurs</a:t>
            </a:r>
          </a:p>
          <a:p>
            <a:pPr algn="ctr"/>
            <a:r>
              <a:rPr lang="fr-FR" sz="2800" b="1" dirty="0">
                <a:solidFill>
                  <a:prstClr val="white"/>
                </a:solidFill>
                <a:latin typeface="Book Antiqua" pitchFamily="18" charset="0"/>
              </a:rPr>
              <a:t>Mélancolie, douleurs</a:t>
            </a:r>
          </a:p>
          <a:p>
            <a:pPr algn="ctr"/>
            <a:r>
              <a:rPr lang="fr-FR" sz="2800" b="1" dirty="0">
                <a:solidFill>
                  <a:prstClr val="white"/>
                </a:solidFill>
                <a:latin typeface="Book Antiqua" pitchFamily="18" charset="0"/>
              </a:rPr>
              <a:t>Car le Seigneur clément</a:t>
            </a:r>
          </a:p>
          <a:p>
            <a:pPr algn="ctr"/>
            <a:r>
              <a:rPr lang="fr-FR" sz="2800" b="1" dirty="0">
                <a:solidFill>
                  <a:prstClr val="white"/>
                </a:solidFill>
                <a:latin typeface="Book Antiqua" pitchFamily="18" charset="0"/>
              </a:rPr>
              <a:t>A sauvé notre race.</a:t>
            </a:r>
          </a:p>
        </p:txBody>
      </p:sp>
      <p:sp>
        <p:nvSpPr>
          <p:cNvPr id="2" name="ZoneTexte 1">
            <a:extLst>
              <a:ext uri="{FF2B5EF4-FFF2-40B4-BE49-F238E27FC236}">
                <a16:creationId xmlns:a16="http://schemas.microsoft.com/office/drawing/2014/main" id="{776689C3-1DE0-C802-E0B4-52C6195082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D60C55A-7863-8E07-0289-67C3AE380A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5057910"/>
      </p:ext>
    </p:extLst>
  </p:cSld>
  <p:clrMapOvr>
    <a:masterClrMapping/>
  </p:clrMapOvr>
</p:sld>
</file>

<file path=ppt/slides/slide15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لأن الذي خلق </a:t>
            </a:r>
            <a:endParaRPr lang="fr-FR" sz="3300" dirty="0">
              <a:solidFill>
                <a:prstClr val="white"/>
              </a:solidFill>
            </a:endParaRPr>
          </a:p>
          <a:p>
            <a:pPr algn="just" rtl="1"/>
            <a:r>
              <a:rPr lang="ar-EG" sz="3300" dirty="0">
                <a:solidFill>
                  <a:prstClr val="white"/>
                </a:solidFill>
              </a:rPr>
              <a:t>مركبة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ركب أتان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وسط أورشليم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vy`etaf;ami`o</a:t>
            </a:r>
            <a:r>
              <a:rPr lang="fr-FR" sz="2800" dirty="0">
                <a:solidFill>
                  <a:prstClr val="white"/>
                </a:solidFill>
                <a:latin typeface="CS Avva Shenouda" pitchFamily="34" charset="0"/>
              </a:rPr>
              <a:t> @ `m`pharma `</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aftalyout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eou`e`w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nIeroucalym</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Celui qui créa</a:t>
            </a:r>
          </a:p>
          <a:p>
            <a:pPr algn="ctr"/>
            <a:r>
              <a:rPr lang="fr-FR" sz="2800" b="1" dirty="0">
                <a:solidFill>
                  <a:prstClr val="white"/>
                </a:solidFill>
                <a:latin typeface="Book Antiqua" pitchFamily="18" charset="0"/>
              </a:rPr>
              <a:t>Le trône des Chérubins</a:t>
            </a:r>
          </a:p>
          <a:p>
            <a:pPr algn="ctr"/>
            <a:r>
              <a:rPr lang="fr-FR" sz="2800" b="1" dirty="0">
                <a:solidFill>
                  <a:prstClr val="white"/>
                </a:solidFill>
                <a:latin typeface="Book Antiqua" pitchFamily="18" charset="0"/>
              </a:rPr>
              <a:t>Monta sur un ânon</a:t>
            </a:r>
          </a:p>
          <a:p>
            <a:pPr algn="ctr"/>
            <a:r>
              <a:rPr lang="fr-FR" sz="2800" b="1" dirty="0">
                <a:solidFill>
                  <a:prstClr val="white"/>
                </a:solidFill>
                <a:latin typeface="Book Antiqua" pitchFamily="18" charset="0"/>
              </a:rPr>
              <a:t>En plein Jérusalem</a:t>
            </a:r>
          </a:p>
        </p:txBody>
      </p:sp>
      <p:sp>
        <p:nvSpPr>
          <p:cNvPr id="2" name="ZoneTexte 1">
            <a:extLst>
              <a:ext uri="{FF2B5EF4-FFF2-40B4-BE49-F238E27FC236}">
                <a16:creationId xmlns:a16="http://schemas.microsoft.com/office/drawing/2014/main" id="{321DA8D0-DB4C-5367-C274-86621B2B67B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3C2BCDB-B3C6-9364-F50E-B8BF4993EC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0429128"/>
      </p:ext>
    </p:extLst>
  </p:cSld>
  <p:clrMapOvr>
    <a:masterClrMapping/>
  </p:clrMapOvr>
</p:sld>
</file>

<file path=ppt/slides/slide15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داود المرتل </a:t>
            </a:r>
            <a:endParaRPr lang="fr-FR" sz="3300" dirty="0">
              <a:solidFill>
                <a:prstClr val="white"/>
              </a:solidFill>
            </a:endParaRPr>
          </a:p>
          <a:p>
            <a:pPr algn="just" rtl="1"/>
            <a:r>
              <a:rPr lang="ar-EG" sz="3300" dirty="0">
                <a:solidFill>
                  <a:prstClr val="white"/>
                </a:solidFill>
              </a:rPr>
              <a:t>تكلم هكذا قائلاً </a:t>
            </a:r>
            <a:endParaRPr lang="fr-FR" sz="3300" dirty="0">
              <a:solidFill>
                <a:prstClr val="white"/>
              </a:solidFill>
            </a:endParaRPr>
          </a:p>
          <a:p>
            <a:pPr algn="just" rtl="1"/>
            <a:r>
              <a:rPr lang="ar-EG" sz="3300" dirty="0">
                <a:solidFill>
                  <a:prstClr val="white"/>
                </a:solidFill>
              </a:rPr>
              <a:t>قدموا للرب</a:t>
            </a:r>
            <a:endParaRPr lang="fr-FR" sz="3300" dirty="0">
              <a:solidFill>
                <a:prstClr val="white"/>
              </a:solidFill>
            </a:endParaRPr>
          </a:p>
          <a:p>
            <a:pPr algn="just" rtl="1"/>
            <a:r>
              <a:rPr lang="ar-EG" sz="3300" dirty="0">
                <a:solidFill>
                  <a:prstClr val="white"/>
                </a:solidFill>
              </a:rPr>
              <a:t>يا أبناء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aniou`i</a:t>
            </a:r>
            <a:r>
              <a:rPr lang="fr-FR" sz="2800" dirty="0">
                <a:solidFill>
                  <a:prstClr val="white"/>
                </a:solidFill>
                <a:latin typeface="CS Avva Shenouda" pitchFamily="34" charset="0"/>
              </a:rPr>
              <a:t> `m`P¡ @ `</a:t>
            </a:r>
            <a:r>
              <a:rPr lang="fr-FR" sz="2800" dirty="0" err="1">
                <a:solidFill>
                  <a:prstClr val="white"/>
                </a:solidFill>
                <a:latin typeface="CS Avva Shenouda" pitchFamily="34" charset="0"/>
              </a:rPr>
              <a:t>nnisyri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David le chantre</a:t>
            </a:r>
          </a:p>
          <a:p>
            <a:pPr algn="ctr"/>
            <a:r>
              <a:rPr lang="fr-FR" sz="2800" b="1" dirty="0">
                <a:solidFill>
                  <a:prstClr val="white"/>
                </a:solidFill>
                <a:latin typeface="Book Antiqua" pitchFamily="18" charset="0"/>
              </a:rPr>
              <a:t>A parlé en disant</a:t>
            </a:r>
          </a:p>
          <a:p>
            <a:pPr algn="ctr"/>
            <a:r>
              <a:rPr lang="fr-FR" sz="2800" b="1" dirty="0">
                <a:solidFill>
                  <a:prstClr val="white"/>
                </a:solidFill>
                <a:latin typeface="Book Antiqua" pitchFamily="18" charset="0"/>
              </a:rPr>
              <a:t>Présentez au Seigneur</a:t>
            </a:r>
          </a:p>
          <a:p>
            <a:pPr algn="ctr"/>
            <a:r>
              <a:rPr lang="fr-FR" sz="2800" b="1" dirty="0">
                <a:solidFill>
                  <a:prstClr val="white"/>
                </a:solidFill>
                <a:latin typeface="Book Antiqua" pitchFamily="18" charset="0"/>
              </a:rPr>
              <a:t>Ô vous les fils de Dieu</a:t>
            </a:r>
          </a:p>
        </p:txBody>
      </p:sp>
      <p:sp>
        <p:nvSpPr>
          <p:cNvPr id="2" name="ZoneTexte 1">
            <a:extLst>
              <a:ext uri="{FF2B5EF4-FFF2-40B4-BE49-F238E27FC236}">
                <a16:creationId xmlns:a16="http://schemas.microsoft.com/office/drawing/2014/main" id="{6CAAF70A-4A59-C9C4-4FC9-DF03F1F523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C2BB374-AA11-D65E-7B30-8A05B412D1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7780816"/>
      </p:ext>
    </p:extLst>
  </p:cSld>
  <p:clrMapOvr>
    <a:masterClrMapping/>
  </p:clrMapOvr>
</p:sld>
</file>

<file path=ppt/slides/slide15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أفواه الأطفال </a:t>
            </a:r>
            <a:endParaRPr lang="fr-FR" sz="3300" dirty="0">
              <a:solidFill>
                <a:prstClr val="white"/>
              </a:solidFill>
            </a:endParaRPr>
          </a:p>
          <a:p>
            <a:pPr algn="just" rtl="1"/>
            <a:r>
              <a:rPr lang="ar-EG" sz="3300" dirty="0">
                <a:solidFill>
                  <a:prstClr val="white"/>
                </a:solidFill>
              </a:rPr>
              <a:t>أنت اعددت سبحاً </a:t>
            </a:r>
            <a:endParaRPr lang="fr-FR" sz="3300" dirty="0">
              <a:solidFill>
                <a:prstClr val="white"/>
              </a:solidFill>
            </a:endParaRPr>
          </a:p>
          <a:p>
            <a:pPr algn="just" rtl="1"/>
            <a:r>
              <a:rPr lang="ar-EG" sz="3300" dirty="0">
                <a:solidFill>
                  <a:prstClr val="white"/>
                </a:solidFill>
              </a:rPr>
              <a:t>اوصنا في </a:t>
            </a:r>
            <a:r>
              <a:rPr lang="ar-EG" sz="3300" dirty="0" err="1">
                <a:solidFill>
                  <a:prstClr val="white"/>
                </a:solidFill>
              </a:rPr>
              <a:t>الأعالي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ملك المجد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nhankouji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akcebte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pi`wou</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De la bouche des enfants</a:t>
            </a:r>
          </a:p>
          <a:p>
            <a:pPr algn="ctr"/>
            <a:r>
              <a:rPr lang="fr-FR" sz="2800" b="1" dirty="0">
                <a:solidFill>
                  <a:prstClr val="white"/>
                </a:solidFill>
                <a:latin typeface="Book Antiqua" pitchFamily="18" charset="0"/>
              </a:rPr>
              <a:t>Tu tiras une louange</a:t>
            </a:r>
          </a:p>
          <a:p>
            <a:pPr algn="ctr"/>
            <a:r>
              <a:rPr lang="fr-FR" sz="2800" b="1" dirty="0">
                <a:solidFill>
                  <a:prstClr val="white"/>
                </a:solidFill>
                <a:latin typeface="Book Antiqua" pitchFamily="18" charset="0"/>
              </a:rPr>
              <a:t>Hosanna au plus haut</a:t>
            </a:r>
          </a:p>
          <a:p>
            <a:pPr algn="ctr"/>
            <a:r>
              <a:rPr lang="fr-FR" sz="2800" b="1" dirty="0">
                <a:solidFill>
                  <a:prstClr val="white"/>
                </a:solidFill>
                <a:latin typeface="Book Antiqua" pitchFamily="18" charset="0"/>
              </a:rPr>
              <a:t>A Toi ô Roi de gloire</a:t>
            </a:r>
          </a:p>
        </p:txBody>
      </p:sp>
      <p:sp>
        <p:nvSpPr>
          <p:cNvPr id="2" name="ZoneTexte 1">
            <a:extLst>
              <a:ext uri="{FF2B5EF4-FFF2-40B4-BE49-F238E27FC236}">
                <a16:creationId xmlns:a16="http://schemas.microsoft.com/office/drawing/2014/main" id="{EF8EF69A-EA5C-9544-9457-83EEE5A61E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CDA70DB-9CB5-058E-171B-CD27D9A1CC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0794252"/>
      </p:ext>
    </p:extLst>
  </p:cSld>
  <p:clrMapOvr>
    <a:masterClrMapping/>
  </p:clrMapOvr>
</p:sld>
</file>

<file path=ppt/slides/slide15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err="1">
                <a:solidFill>
                  <a:prstClr val="white"/>
                </a:solidFill>
              </a:rPr>
              <a:t>رافاتك</a:t>
            </a:r>
            <a:r>
              <a:rPr lang="ar-EG" sz="3300" dirty="0">
                <a:solidFill>
                  <a:prstClr val="white"/>
                </a:solidFill>
              </a:rPr>
              <a:t> كثيرة </a:t>
            </a:r>
            <a:endParaRPr lang="fr-FR" sz="3300" dirty="0">
              <a:solidFill>
                <a:prstClr val="white"/>
              </a:solidFill>
            </a:endParaRPr>
          </a:p>
          <a:p>
            <a:pPr algn="just" rtl="1"/>
            <a:r>
              <a:rPr lang="ar-EG" sz="3300" dirty="0">
                <a:solidFill>
                  <a:prstClr val="white"/>
                </a:solidFill>
              </a:rPr>
              <a:t>جداً </a:t>
            </a:r>
            <a:r>
              <a:rPr lang="ar-EG" sz="3300" dirty="0" err="1">
                <a:solidFill>
                  <a:prstClr val="white"/>
                </a:solidFill>
              </a:rPr>
              <a:t>ومتزائدة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أعمالك أيها </a:t>
            </a:r>
            <a:endParaRPr lang="fr-FR" sz="3300" dirty="0">
              <a:solidFill>
                <a:prstClr val="white"/>
              </a:solidFill>
            </a:endParaRPr>
          </a:p>
          <a:p>
            <a:pPr algn="just" rtl="1"/>
            <a:r>
              <a:rPr lang="ar-EG" sz="3300" dirty="0">
                <a:solidFill>
                  <a:prstClr val="white"/>
                </a:solidFill>
              </a:rPr>
              <a:t>المسيح الرحوم.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Zeos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emasw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nekmetsenhyt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ny`etakaitou</a:t>
            </a:r>
            <a:r>
              <a:rPr lang="fr-FR" sz="2800" dirty="0">
                <a:solidFill>
                  <a:prstClr val="white"/>
                </a:solidFill>
                <a:latin typeface="CS Avva Shenouda" pitchFamily="34" charset="0"/>
              </a:rPr>
              <a:t> @ `w P=,=c </a:t>
            </a:r>
            <a:r>
              <a:rPr lang="fr-FR" sz="2800" dirty="0" err="1">
                <a:solidFill>
                  <a:prstClr val="white"/>
                </a:solidFill>
                <a:latin typeface="CS Avva Shenouda" pitchFamily="34" charset="0"/>
              </a:rPr>
              <a:t>pinayt</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Immensément nombreuses</a:t>
            </a:r>
          </a:p>
          <a:p>
            <a:pPr algn="ctr"/>
            <a:r>
              <a:rPr lang="fr-FR" sz="2800" b="1" dirty="0">
                <a:solidFill>
                  <a:prstClr val="white"/>
                </a:solidFill>
                <a:latin typeface="Book Antiqua" pitchFamily="18" charset="0"/>
              </a:rPr>
              <a:t>Sont toutes tes compassions</a:t>
            </a:r>
          </a:p>
          <a:p>
            <a:pPr algn="ctr"/>
            <a:r>
              <a:rPr lang="fr-FR" sz="2800" b="1" dirty="0">
                <a:solidFill>
                  <a:prstClr val="white"/>
                </a:solidFill>
                <a:latin typeface="Book Antiqua" pitchFamily="18" charset="0"/>
              </a:rPr>
              <a:t>Tes œuvres sont multiples</a:t>
            </a:r>
          </a:p>
          <a:p>
            <a:pPr algn="ctr"/>
            <a:r>
              <a:rPr lang="fr-FR" sz="2800" b="1" dirty="0">
                <a:solidFill>
                  <a:prstClr val="white"/>
                </a:solidFill>
                <a:latin typeface="Book Antiqua" pitchFamily="18" charset="0"/>
              </a:rPr>
              <a:t>Christ miséricordieux</a:t>
            </a:r>
          </a:p>
        </p:txBody>
      </p:sp>
      <p:sp>
        <p:nvSpPr>
          <p:cNvPr id="2" name="ZoneTexte 1">
            <a:extLst>
              <a:ext uri="{FF2B5EF4-FFF2-40B4-BE49-F238E27FC236}">
                <a16:creationId xmlns:a16="http://schemas.microsoft.com/office/drawing/2014/main" id="{1259438F-DFF7-BF70-1AA1-967F9873FC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D40FCA1-9ECE-0A63-B926-A4DF4DCE44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6346571"/>
      </p:ext>
    </p:extLst>
  </p:cSld>
  <p:clrMapOvr>
    <a:masterClrMapping/>
  </p:clrMapOvr>
</p:sld>
</file>

<file path=ppt/slides/slide15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هوذا لعازر </a:t>
            </a:r>
            <a:endParaRPr lang="fr-FR" sz="3300" dirty="0">
              <a:solidFill>
                <a:prstClr val="white"/>
              </a:solidFill>
            </a:endParaRPr>
          </a:p>
          <a:p>
            <a:pPr algn="just" rtl="1"/>
            <a:r>
              <a:rPr lang="ar-EG" sz="3300" dirty="0">
                <a:solidFill>
                  <a:prstClr val="white"/>
                </a:solidFill>
              </a:rPr>
              <a:t>البار مات وقبر </a:t>
            </a:r>
            <a:endParaRPr lang="fr-FR" sz="3300" dirty="0">
              <a:solidFill>
                <a:prstClr val="white"/>
              </a:solidFill>
            </a:endParaRPr>
          </a:p>
          <a:p>
            <a:pPr algn="just" rtl="1"/>
            <a:r>
              <a:rPr lang="ar-EG" sz="3300" dirty="0">
                <a:solidFill>
                  <a:prstClr val="white"/>
                </a:solidFill>
              </a:rPr>
              <a:t>ويسوع المسيح الكلمة </a:t>
            </a:r>
            <a:endParaRPr lang="fr-FR" sz="3300" dirty="0">
              <a:solidFill>
                <a:prstClr val="white"/>
              </a:solidFill>
            </a:endParaRPr>
          </a:p>
          <a:p>
            <a:pPr algn="just" rtl="1"/>
            <a:r>
              <a:rPr lang="ar-EG" sz="3300" dirty="0">
                <a:solidFill>
                  <a:prstClr val="white"/>
                </a:solidFill>
              </a:rPr>
              <a:t>أقامه بقوته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Lazaroc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aukocf</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aftounocf</a:t>
            </a:r>
            <a:r>
              <a:rPr lang="fr-FR" sz="2800" dirty="0">
                <a:solidFill>
                  <a:prstClr val="white"/>
                </a:solidFill>
                <a:latin typeface="CS Avva Shenouda" pitchFamily="34" charset="0"/>
              </a:rPr>
              <a:t>.</a:t>
            </a:r>
          </a:p>
        </p:txBody>
      </p:sp>
      <p:sp>
        <p:nvSpPr>
          <p:cNvPr id="7" name="Rectangle 6"/>
          <p:cNvSpPr/>
          <p:nvPr/>
        </p:nvSpPr>
        <p:spPr>
          <a:xfrm>
            <a:off x="1493658" y="2715766"/>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Lazare le juste</a:t>
            </a:r>
          </a:p>
          <a:p>
            <a:pPr algn="ctr"/>
            <a:r>
              <a:rPr lang="fr-FR" sz="2800" b="1" dirty="0">
                <a:solidFill>
                  <a:prstClr val="white"/>
                </a:solidFill>
                <a:latin typeface="Book Antiqua" pitchFamily="18" charset="0"/>
              </a:rPr>
              <a:t>Est mort, fut enterré</a:t>
            </a:r>
          </a:p>
          <a:p>
            <a:pPr algn="ctr"/>
            <a:r>
              <a:rPr lang="fr-FR" sz="2800" b="1" dirty="0">
                <a:solidFill>
                  <a:prstClr val="white"/>
                </a:solidFill>
                <a:latin typeface="Book Antiqua" pitchFamily="18" charset="0"/>
              </a:rPr>
              <a:t>Et Jésus, par Sa force</a:t>
            </a:r>
          </a:p>
          <a:p>
            <a:pPr algn="ctr"/>
            <a:r>
              <a:rPr lang="fr-FR" sz="2800" b="1" dirty="0">
                <a:solidFill>
                  <a:prstClr val="white"/>
                </a:solidFill>
                <a:latin typeface="Book Antiqua" pitchFamily="18" charset="0"/>
              </a:rPr>
              <a:t>L’a bien ressuscité</a:t>
            </a:r>
          </a:p>
        </p:txBody>
      </p:sp>
      <p:sp>
        <p:nvSpPr>
          <p:cNvPr id="2" name="ZoneTexte 1">
            <a:extLst>
              <a:ext uri="{FF2B5EF4-FFF2-40B4-BE49-F238E27FC236}">
                <a16:creationId xmlns:a16="http://schemas.microsoft.com/office/drawing/2014/main" id="{BAABF1A5-78BB-A409-81AC-416DF2153D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BA7E055-DD2F-2898-8328-930D422C05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59885"/>
      </p:ext>
    </p:extLst>
  </p:cSld>
  <p:clrMapOvr>
    <a:masterClrMapping/>
  </p:clrMapOvr>
</p:sld>
</file>

<file path=ppt/slides/slide15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لك القوة </a:t>
            </a:r>
            <a:endParaRPr lang="fr-FR" sz="3300" dirty="0">
              <a:solidFill>
                <a:prstClr val="white"/>
              </a:solidFill>
            </a:endParaRPr>
          </a:p>
          <a:p>
            <a:pPr algn="just" rtl="1"/>
            <a:r>
              <a:rPr lang="ar-EG" sz="3300" dirty="0">
                <a:solidFill>
                  <a:prstClr val="white"/>
                </a:solidFill>
              </a:rPr>
              <a:t>والمجد والشكر </a:t>
            </a:r>
            <a:endParaRPr lang="fr-FR" sz="3300" dirty="0">
              <a:solidFill>
                <a:prstClr val="white"/>
              </a:solidFill>
            </a:endParaRPr>
          </a:p>
          <a:p>
            <a:pPr algn="just" rtl="1"/>
            <a:r>
              <a:rPr lang="ar-EG" sz="3300" dirty="0">
                <a:solidFill>
                  <a:prstClr val="white"/>
                </a:solidFill>
              </a:rPr>
              <a:t>اوصنا </a:t>
            </a:r>
            <a:r>
              <a:rPr lang="ar-EG" sz="3300" dirty="0" err="1">
                <a:solidFill>
                  <a:prstClr val="white"/>
                </a:solidFill>
              </a:rPr>
              <a:t>لإبن</a:t>
            </a:r>
            <a:r>
              <a:rPr lang="ar-EG" sz="3300" dirty="0">
                <a:solidFill>
                  <a:prstClr val="white"/>
                </a:solidFill>
              </a:rPr>
              <a:t> داود </a:t>
            </a:r>
            <a:endParaRPr lang="fr-FR" sz="3300" dirty="0">
              <a:solidFill>
                <a:prstClr val="white"/>
              </a:solidFill>
            </a:endParaRPr>
          </a:p>
          <a:p>
            <a:pPr algn="just" rtl="1"/>
            <a:r>
              <a:rPr lang="ar-EG" sz="3300" dirty="0">
                <a:solidFill>
                  <a:prstClr val="white"/>
                </a:solidFill>
              </a:rPr>
              <a:t>إلي </a:t>
            </a:r>
            <a:r>
              <a:rPr lang="ar-EG" sz="3300" dirty="0" err="1">
                <a:solidFill>
                  <a:prstClr val="white"/>
                </a:solidFill>
              </a:rPr>
              <a:t>الإنقضاء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wk</a:t>
            </a:r>
            <a:r>
              <a:rPr lang="fr-FR" sz="2800" dirty="0">
                <a:solidFill>
                  <a:prstClr val="white"/>
                </a:solidFill>
                <a:latin typeface="CS Avva Shenouda" pitchFamily="34" charset="0"/>
              </a:rPr>
              <a:t> te ]</a:t>
            </a:r>
            <a:r>
              <a:rPr lang="fr-FR" sz="2800" dirty="0" err="1">
                <a:solidFill>
                  <a:prstClr val="white"/>
                </a:solidFill>
                <a:latin typeface="CS Avva Shenouda" pitchFamily="34" charset="0"/>
              </a:rPr>
              <a:t>jom</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eu,aricti`a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cunteli`a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puissance et gloire</a:t>
            </a:r>
          </a:p>
          <a:p>
            <a:pPr algn="ctr"/>
            <a:r>
              <a:rPr lang="fr-FR" sz="2800" b="1" dirty="0">
                <a:solidFill>
                  <a:prstClr val="white"/>
                </a:solidFill>
                <a:latin typeface="Book Antiqua" pitchFamily="18" charset="0"/>
              </a:rPr>
              <a:t>Aussi actions de grâce</a:t>
            </a:r>
          </a:p>
          <a:p>
            <a:pPr algn="ctr"/>
            <a:r>
              <a:rPr lang="fr-FR" sz="2800" b="1" dirty="0">
                <a:solidFill>
                  <a:prstClr val="white"/>
                </a:solidFill>
                <a:latin typeface="Book Antiqua" pitchFamily="18" charset="0"/>
              </a:rPr>
              <a:t>Hosanna Fils de David</a:t>
            </a:r>
          </a:p>
          <a:p>
            <a:pPr algn="ctr"/>
            <a:r>
              <a:rPr lang="fr-FR" sz="2800" b="1" dirty="0">
                <a:solidFill>
                  <a:prstClr val="white"/>
                </a:solidFill>
                <a:latin typeface="Book Antiqua" pitchFamily="18" charset="0"/>
              </a:rPr>
              <a:t>Jusqu’à la fin des temps</a:t>
            </a:r>
          </a:p>
        </p:txBody>
      </p:sp>
      <p:sp>
        <p:nvSpPr>
          <p:cNvPr id="2" name="ZoneTexte 1">
            <a:extLst>
              <a:ext uri="{FF2B5EF4-FFF2-40B4-BE49-F238E27FC236}">
                <a16:creationId xmlns:a16="http://schemas.microsoft.com/office/drawing/2014/main" id="{F171D521-AA5B-3713-89CE-B50A6A76E2D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B11B0DE-546E-64F1-50AD-9A8DFAABA04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1015576"/>
      </p:ext>
    </p:extLst>
  </p:cSld>
  <p:clrMapOvr>
    <a:masterClrMapping/>
  </p:clrMapOvr>
</p:sld>
</file>

<file path=ppt/slides/slide15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اورشليم مدينة </a:t>
            </a:r>
            <a:endParaRPr lang="fr-FR" sz="3300" dirty="0">
              <a:solidFill>
                <a:prstClr val="white"/>
              </a:solidFill>
            </a:endParaRPr>
          </a:p>
          <a:p>
            <a:pPr algn="just" rtl="1"/>
            <a:r>
              <a:rPr lang="ar-EG" sz="3300" dirty="0">
                <a:solidFill>
                  <a:prstClr val="white"/>
                </a:solidFill>
              </a:rPr>
              <a:t>مخلصنا يسوع </a:t>
            </a:r>
            <a:endParaRPr lang="fr-FR" sz="3300" dirty="0">
              <a:solidFill>
                <a:prstClr val="white"/>
              </a:solidFill>
            </a:endParaRPr>
          </a:p>
          <a:p>
            <a:pPr algn="just" rtl="1"/>
            <a:r>
              <a:rPr lang="ar-EG" sz="3300" dirty="0">
                <a:solidFill>
                  <a:prstClr val="white"/>
                </a:solidFill>
              </a:rPr>
              <a:t>تشبه السماء </a:t>
            </a:r>
            <a:endParaRPr lang="fr-FR" sz="3300" dirty="0">
              <a:solidFill>
                <a:prstClr val="white"/>
              </a:solidFill>
            </a:endParaRPr>
          </a:p>
          <a:p>
            <a:pPr algn="just" rtl="1"/>
            <a:r>
              <a:rPr lang="ar-EG" sz="3300" dirty="0">
                <a:solidFill>
                  <a:prstClr val="white"/>
                </a:solidFill>
              </a:rPr>
              <a:t>مسكن الصديقين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tpolic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mpencwtyr</a:t>
            </a:r>
            <a:r>
              <a:rPr lang="fr-FR" sz="2800" dirty="0">
                <a:solidFill>
                  <a:prstClr val="white"/>
                </a:solidFill>
                <a:latin typeface="CS Avva Shenouda" pitchFamily="34" charset="0"/>
              </a:rPr>
              <a:t> I=y=c@ </a:t>
            </a:r>
            <a:r>
              <a:rPr lang="fr-FR" sz="2800" dirty="0" err="1">
                <a:solidFill>
                  <a:prstClr val="white"/>
                </a:solidFill>
                <a:latin typeface="CS Avva Shenouda" pitchFamily="34" charset="0"/>
              </a:rPr>
              <a:t>ec`oni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oranoc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vmanswpi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nnidikeoc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Jérusalem la ville</a:t>
            </a:r>
          </a:p>
          <a:p>
            <a:pPr algn="ctr"/>
            <a:r>
              <a:rPr lang="fr-FR" sz="2800" b="1" dirty="0">
                <a:solidFill>
                  <a:prstClr val="white"/>
                </a:solidFill>
                <a:latin typeface="Book Antiqua" pitchFamily="18" charset="0"/>
              </a:rPr>
              <a:t>Du Christ notre Sauveur</a:t>
            </a:r>
          </a:p>
          <a:p>
            <a:pPr algn="ctr"/>
            <a:r>
              <a:rPr lang="fr-FR" sz="2800" b="1" dirty="0">
                <a:solidFill>
                  <a:prstClr val="white"/>
                </a:solidFill>
                <a:latin typeface="Book Antiqua" pitchFamily="18" charset="0"/>
              </a:rPr>
              <a:t>Est comparable aux cieux</a:t>
            </a:r>
          </a:p>
          <a:p>
            <a:pPr algn="ctr"/>
            <a:r>
              <a:rPr lang="fr-FR" sz="2800" b="1" dirty="0">
                <a:solidFill>
                  <a:prstClr val="white"/>
                </a:solidFill>
                <a:latin typeface="Book Antiqua" pitchFamily="18" charset="0"/>
              </a:rPr>
              <a:t>C’est la demeure des justes</a:t>
            </a:r>
          </a:p>
        </p:txBody>
      </p:sp>
      <p:sp>
        <p:nvSpPr>
          <p:cNvPr id="2" name="ZoneTexte 1">
            <a:extLst>
              <a:ext uri="{FF2B5EF4-FFF2-40B4-BE49-F238E27FC236}">
                <a16:creationId xmlns:a16="http://schemas.microsoft.com/office/drawing/2014/main" id="{F17DD5B1-E117-4C35-F19E-D90BD2694A8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AEB5249-D054-A11C-EF70-7922CB7C0D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3757887"/>
      </p:ext>
    </p:extLst>
  </p:cSld>
  <p:clrMapOvr>
    <a:masterClrMapping/>
  </p:clrMapOvr>
</p:sld>
</file>

<file path=ppt/slides/slide15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جبل </a:t>
            </a:r>
            <a:r>
              <a:rPr lang="ar-EG" sz="3300" dirty="0" err="1">
                <a:solidFill>
                  <a:prstClr val="white"/>
                </a:solidFill>
              </a:rPr>
              <a:t>الإقرانيون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الموضع الذي صلبت فيه </a:t>
            </a:r>
            <a:endParaRPr lang="fr-FR" sz="3300" dirty="0">
              <a:solidFill>
                <a:prstClr val="white"/>
              </a:solidFill>
            </a:endParaRPr>
          </a:p>
          <a:p>
            <a:pPr algn="just" rtl="1"/>
            <a:r>
              <a:rPr lang="ar-EG" sz="3300" dirty="0">
                <a:solidFill>
                  <a:prstClr val="white"/>
                </a:solidFill>
              </a:rPr>
              <a:t>أعطنا يا ملك المجد </a:t>
            </a:r>
            <a:endParaRPr lang="fr-FR" sz="3300" dirty="0">
              <a:solidFill>
                <a:prstClr val="white"/>
              </a:solidFill>
            </a:endParaRPr>
          </a:p>
          <a:p>
            <a:pPr algn="just" rtl="1"/>
            <a:r>
              <a:rPr lang="ar-EG" sz="3300" dirty="0">
                <a:solidFill>
                  <a:prstClr val="white"/>
                </a:solidFill>
              </a:rPr>
              <a:t>لكى نراه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Kranion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etauask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moi nan `w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le mont du Calvaire</a:t>
            </a:r>
          </a:p>
          <a:p>
            <a:pPr algn="ctr"/>
            <a:r>
              <a:rPr lang="fr-FR" sz="2800" b="1" dirty="0">
                <a:solidFill>
                  <a:prstClr val="white"/>
                </a:solidFill>
                <a:latin typeface="Book Antiqua" pitchFamily="18" charset="0"/>
              </a:rPr>
              <a:t>Où Tu fus crucifié</a:t>
            </a:r>
          </a:p>
          <a:p>
            <a:pPr algn="ctr"/>
            <a:r>
              <a:rPr lang="fr-FR" sz="2800" b="1" dirty="0">
                <a:solidFill>
                  <a:prstClr val="white"/>
                </a:solidFill>
                <a:latin typeface="Book Antiqua" pitchFamily="18" charset="0"/>
              </a:rPr>
              <a:t>Ô Toi le Roi de gloire</a:t>
            </a:r>
          </a:p>
          <a:p>
            <a:pPr algn="ctr"/>
            <a:r>
              <a:rPr lang="fr-FR" sz="2800" b="1" dirty="0">
                <a:solidFill>
                  <a:prstClr val="white"/>
                </a:solidFill>
                <a:latin typeface="Book Antiqua" pitchFamily="18" charset="0"/>
              </a:rPr>
              <a:t>Donne-nous de le voir.</a:t>
            </a:r>
          </a:p>
        </p:txBody>
      </p:sp>
      <p:sp>
        <p:nvSpPr>
          <p:cNvPr id="2" name="ZoneTexte 1">
            <a:extLst>
              <a:ext uri="{FF2B5EF4-FFF2-40B4-BE49-F238E27FC236}">
                <a16:creationId xmlns:a16="http://schemas.microsoft.com/office/drawing/2014/main" id="{E5F1C79D-EC72-D3B7-E4C3-BB93F072D64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E177078-0452-2448-3B23-7A40DE2E15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77264442"/>
      </p:ext>
    </p:extLst>
  </p:cSld>
  <p:clrMapOvr>
    <a:masterClrMapping/>
  </p:clrMapOvr>
</p:sld>
</file>

<file path=ppt/slides/slide15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القيامة </a:t>
            </a:r>
            <a:endParaRPr lang="fr-FR" sz="3300" dirty="0">
              <a:solidFill>
                <a:prstClr val="white"/>
              </a:solidFill>
            </a:endParaRPr>
          </a:p>
          <a:p>
            <a:pPr algn="just" rtl="1"/>
            <a:r>
              <a:rPr lang="ar-EG" sz="3300" dirty="0">
                <a:solidFill>
                  <a:prstClr val="white"/>
                </a:solidFill>
              </a:rPr>
              <a:t>التي لمخلصنا المسيح </a:t>
            </a:r>
            <a:endParaRPr lang="fr-FR" sz="3300" dirty="0">
              <a:solidFill>
                <a:prstClr val="white"/>
              </a:solidFill>
            </a:endParaRPr>
          </a:p>
          <a:p>
            <a:pPr algn="just" rtl="1"/>
            <a:r>
              <a:rPr lang="ar-EG" sz="3300" dirty="0">
                <a:solidFill>
                  <a:prstClr val="white"/>
                </a:solidFill>
              </a:rPr>
              <a:t>وأرض الأردن </a:t>
            </a:r>
            <a:endParaRPr lang="fr-FR" sz="3300" dirty="0">
              <a:solidFill>
                <a:prstClr val="white"/>
              </a:solidFill>
            </a:endParaRPr>
          </a:p>
          <a:p>
            <a:pPr algn="just" rtl="1"/>
            <a:r>
              <a:rPr lang="ar-EG" sz="3300" dirty="0">
                <a:solidFill>
                  <a:prstClr val="white"/>
                </a:solidFill>
              </a:rPr>
              <a:t>ومعمودية يوحنا.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P=,=c @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mpiIourdanyc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pi`wmc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la Résurrection</a:t>
            </a:r>
          </a:p>
          <a:p>
            <a:pPr algn="ctr"/>
            <a:r>
              <a:rPr lang="fr-FR" sz="2800" b="1" dirty="0">
                <a:solidFill>
                  <a:prstClr val="white"/>
                </a:solidFill>
                <a:latin typeface="Book Antiqua" pitchFamily="18" charset="0"/>
              </a:rPr>
              <a:t>Du Christ notre Sauveur</a:t>
            </a:r>
          </a:p>
          <a:p>
            <a:pPr algn="ctr"/>
            <a:r>
              <a:rPr lang="fr-FR" sz="2800" b="1" dirty="0">
                <a:solidFill>
                  <a:prstClr val="white"/>
                </a:solidFill>
                <a:latin typeface="Book Antiqua" pitchFamily="18" charset="0"/>
              </a:rPr>
              <a:t>La terre du Jourdain</a:t>
            </a:r>
          </a:p>
          <a:p>
            <a:pPr algn="ctr"/>
            <a:r>
              <a:rPr lang="fr-FR" sz="2800" b="1" dirty="0">
                <a:solidFill>
                  <a:prstClr val="white"/>
                </a:solidFill>
                <a:latin typeface="Book Antiqua" pitchFamily="18" charset="0"/>
              </a:rPr>
              <a:t>Et le baptême de Jean</a:t>
            </a:r>
          </a:p>
        </p:txBody>
      </p:sp>
      <p:sp>
        <p:nvSpPr>
          <p:cNvPr id="2" name="ZoneTexte 1">
            <a:extLst>
              <a:ext uri="{FF2B5EF4-FFF2-40B4-BE49-F238E27FC236}">
                <a16:creationId xmlns:a16="http://schemas.microsoft.com/office/drawing/2014/main" id="{54EE99E4-F824-E4FD-F4CB-D91D08E1C23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53EC2ED-ADBD-2F8B-4DBA-3E9AB168C0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7059354"/>
      </p:ext>
    </p:extLst>
  </p:cSld>
  <p:clrMapOvr>
    <a:masterClrMapping/>
  </p:clrMapOvr>
</p:sld>
</file>

<file path=ppt/slides/slide15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وبالأحرى القبر </a:t>
            </a:r>
            <a:endParaRPr lang="fr-FR" sz="3300" dirty="0">
              <a:solidFill>
                <a:prstClr val="white"/>
              </a:solidFill>
            </a:endParaRPr>
          </a:p>
          <a:p>
            <a:pPr algn="just" rtl="1"/>
            <a:r>
              <a:rPr lang="ar-EG" sz="3300" dirty="0">
                <a:solidFill>
                  <a:prstClr val="white"/>
                </a:solidFill>
              </a:rPr>
              <a:t>المملوء نعمة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ذلك الموضع </a:t>
            </a:r>
            <a:endParaRPr lang="fr-FR" sz="3300" dirty="0">
              <a:solidFill>
                <a:prstClr val="white"/>
              </a:solidFill>
            </a:endParaRPr>
          </a:p>
          <a:p>
            <a:pPr algn="just" rtl="1"/>
            <a:r>
              <a:rPr lang="ar-EG" sz="3300" dirty="0">
                <a:solidFill>
                  <a:prstClr val="white"/>
                </a:solidFill>
              </a:rPr>
              <a:t>أغفر لنا زلاتنا.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Malicte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pi`mhau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e;meh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n,aricma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af,w</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nnenpara`ptwma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et avant tout</a:t>
            </a:r>
          </a:p>
          <a:p>
            <a:pPr algn="ctr"/>
            <a:r>
              <a:rPr lang="fr-FR" sz="2800" b="1" dirty="0">
                <a:solidFill>
                  <a:prstClr val="white"/>
                </a:solidFill>
                <a:latin typeface="Book Antiqua" pitchFamily="18" charset="0"/>
              </a:rPr>
              <a:t>Le tombeau plein de grâce</a:t>
            </a:r>
          </a:p>
          <a:p>
            <a:pPr algn="ctr"/>
            <a:r>
              <a:rPr lang="fr-FR" sz="2800" b="1" dirty="0">
                <a:solidFill>
                  <a:prstClr val="white"/>
                </a:solidFill>
                <a:latin typeface="Book Antiqua" pitchFamily="18" charset="0"/>
              </a:rPr>
              <a:t>En ce lieu, lave-nous </a:t>
            </a:r>
          </a:p>
          <a:p>
            <a:pPr algn="ctr"/>
            <a:r>
              <a:rPr lang="fr-FR" sz="2800" b="1" dirty="0">
                <a:solidFill>
                  <a:prstClr val="white"/>
                </a:solidFill>
                <a:latin typeface="Book Antiqua" pitchFamily="18" charset="0"/>
              </a:rPr>
              <a:t>De nos iniquités</a:t>
            </a:r>
          </a:p>
        </p:txBody>
      </p:sp>
      <p:sp>
        <p:nvSpPr>
          <p:cNvPr id="2" name="ZoneTexte 1">
            <a:extLst>
              <a:ext uri="{FF2B5EF4-FFF2-40B4-BE49-F238E27FC236}">
                <a16:creationId xmlns:a16="http://schemas.microsoft.com/office/drawing/2014/main" id="{75F0E717-4E91-ACD4-AAA3-215D8D1C724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61BB4E3-762C-AD4D-857E-F7C29A427F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9882051"/>
      </p:ext>
    </p:extLst>
  </p:cSld>
  <p:clrMapOvr>
    <a:masterClrMapping/>
  </p:clrMapOvr>
</p:sld>
</file>

<file path=ppt/slides/slide15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في الآلهة </a:t>
            </a:r>
            <a:endParaRPr lang="fr-FR" sz="3300" dirty="0">
              <a:solidFill>
                <a:prstClr val="white"/>
              </a:solidFill>
            </a:endParaRPr>
          </a:p>
          <a:p>
            <a:pPr algn="just" rtl="1"/>
            <a:r>
              <a:rPr lang="ar-EG" sz="3300" dirty="0">
                <a:solidFill>
                  <a:prstClr val="white"/>
                </a:solidFill>
              </a:rPr>
              <a:t>يشبه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اوصنا لإلهنا </a:t>
            </a:r>
            <a:endParaRPr lang="fr-FR" sz="3300" dirty="0">
              <a:solidFill>
                <a:prstClr val="white"/>
              </a:solidFill>
            </a:endParaRPr>
          </a:p>
          <a:p>
            <a:pPr algn="just" rtl="1"/>
            <a:r>
              <a:rPr lang="ar-EG" sz="3300" dirty="0">
                <a:solidFill>
                  <a:prstClr val="white"/>
                </a:solidFill>
              </a:rPr>
              <a:t>ملك إسرائيل.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bacilitou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qui parmi les dieux</a:t>
            </a:r>
          </a:p>
          <a:p>
            <a:pPr algn="ctr"/>
            <a:r>
              <a:rPr lang="fr-FR" sz="2800" b="1" dirty="0">
                <a:solidFill>
                  <a:prstClr val="white"/>
                </a:solidFill>
                <a:latin typeface="Book Antiqua" pitchFamily="18" charset="0"/>
              </a:rPr>
              <a:t>Est comme Emmanuel</a:t>
            </a:r>
          </a:p>
          <a:p>
            <a:pPr algn="ctr"/>
            <a:r>
              <a:rPr lang="fr-FR" sz="2800" b="1" dirty="0">
                <a:solidFill>
                  <a:prstClr val="white"/>
                </a:solidFill>
                <a:latin typeface="Book Antiqua" pitchFamily="18" charset="0"/>
              </a:rPr>
              <a:t>Hosanna ! notre Dieu</a:t>
            </a:r>
          </a:p>
          <a:p>
            <a:pPr algn="ctr"/>
            <a:r>
              <a:rPr lang="fr-FR" sz="2800" b="1" dirty="0">
                <a:solidFill>
                  <a:prstClr val="white"/>
                </a:solidFill>
                <a:latin typeface="Book Antiqua" pitchFamily="18" charset="0"/>
              </a:rPr>
              <a:t>Lui le Roi d’Israël</a:t>
            </a:r>
          </a:p>
        </p:txBody>
      </p:sp>
      <p:sp>
        <p:nvSpPr>
          <p:cNvPr id="2" name="ZoneTexte 1">
            <a:extLst>
              <a:ext uri="{FF2B5EF4-FFF2-40B4-BE49-F238E27FC236}">
                <a16:creationId xmlns:a16="http://schemas.microsoft.com/office/drawing/2014/main" id="{DB4BE633-09EB-4D9B-491F-1550E110420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BC5F636-0F1F-70B7-DC8A-548380F02D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0759528"/>
      </p:ext>
    </p:extLst>
  </p:cSld>
  <p:clrMapOvr>
    <a:masterClrMapping/>
  </p:clrMapOvr>
</p:sld>
</file>

<file path=ppt/slides/slide15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تباركت أنت أيها المسيح </a:t>
            </a:r>
            <a:endParaRPr lang="fr-FR" sz="3300" dirty="0">
              <a:solidFill>
                <a:prstClr val="white"/>
              </a:solidFill>
            </a:endParaRPr>
          </a:p>
          <a:p>
            <a:pPr algn="just" rtl="1"/>
            <a:r>
              <a:rPr lang="ar-EG" sz="3300" dirty="0" err="1">
                <a:solidFill>
                  <a:prstClr val="white"/>
                </a:solidFill>
              </a:rPr>
              <a:t>الإبن</a:t>
            </a:r>
            <a:r>
              <a:rPr lang="ar-EG" sz="3300" dirty="0">
                <a:solidFill>
                  <a:prstClr val="white"/>
                </a:solidFill>
              </a:rPr>
              <a:t> الوحيد الجنس </a:t>
            </a:r>
            <a:endParaRPr lang="fr-FR" sz="3300" dirty="0">
              <a:solidFill>
                <a:prstClr val="white"/>
              </a:solidFill>
            </a:endParaRPr>
          </a:p>
          <a:p>
            <a:pPr algn="just" rtl="1"/>
            <a:r>
              <a:rPr lang="ar-EG" sz="3300" dirty="0">
                <a:solidFill>
                  <a:prstClr val="white"/>
                </a:solidFill>
              </a:rPr>
              <a:t>أوصنا الإله </a:t>
            </a:r>
            <a:endParaRPr lang="fr-FR" sz="3300" dirty="0">
              <a:solidFill>
                <a:prstClr val="white"/>
              </a:solidFill>
            </a:endParaRPr>
          </a:p>
          <a:p>
            <a:pPr algn="just" rtl="1"/>
            <a:r>
              <a:rPr lang="ar-EG" sz="3300" dirty="0">
                <a:solidFill>
                  <a:prstClr val="white"/>
                </a:solidFill>
              </a:rPr>
              <a:t>في </a:t>
            </a:r>
            <a:r>
              <a:rPr lang="ar-EG" sz="3300" dirty="0" err="1">
                <a:solidFill>
                  <a:prstClr val="white"/>
                </a:solidFill>
              </a:rPr>
              <a:t>الإعالي</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X`cmarwout</a:t>
            </a:r>
            <a:r>
              <a:rPr lang="fr-FR" sz="2800" dirty="0">
                <a:solidFill>
                  <a:prstClr val="white"/>
                </a:solidFill>
                <a:latin typeface="CS Avva Shenouda" pitchFamily="34" charset="0"/>
              </a:rPr>
              <a:t> `w P=,=c @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mmonogenyc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u'ictic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Tu es béni, ô Christ</a:t>
            </a:r>
          </a:p>
          <a:p>
            <a:pPr algn="ctr"/>
            <a:r>
              <a:rPr lang="fr-FR" sz="2800" b="1" dirty="0">
                <a:solidFill>
                  <a:prstClr val="white"/>
                </a:solidFill>
                <a:latin typeface="Book Antiqua" pitchFamily="18" charset="0"/>
              </a:rPr>
              <a:t>Ô Toi le Fils Unique</a:t>
            </a:r>
          </a:p>
          <a:p>
            <a:pPr algn="ctr"/>
            <a:r>
              <a:rPr lang="fr-FR" sz="2800" b="1" dirty="0">
                <a:solidFill>
                  <a:prstClr val="white"/>
                </a:solidFill>
                <a:latin typeface="Book Antiqua" pitchFamily="18" charset="0"/>
              </a:rPr>
              <a:t>Hosanna ! notre Dieu</a:t>
            </a:r>
          </a:p>
          <a:p>
            <a:pPr algn="ctr"/>
            <a:r>
              <a:rPr lang="fr-FR" sz="2800" b="1" dirty="0">
                <a:solidFill>
                  <a:prstClr val="white"/>
                </a:solidFill>
                <a:latin typeface="Book Antiqua" pitchFamily="18" charset="0"/>
              </a:rPr>
              <a:t>Dans les lieux élevés</a:t>
            </a:r>
          </a:p>
        </p:txBody>
      </p:sp>
      <p:sp>
        <p:nvSpPr>
          <p:cNvPr id="2" name="ZoneTexte 1">
            <a:extLst>
              <a:ext uri="{FF2B5EF4-FFF2-40B4-BE49-F238E27FC236}">
                <a16:creationId xmlns:a16="http://schemas.microsoft.com/office/drawing/2014/main" id="{C1356269-FF68-5007-A243-D8BF3070B70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F822C95-D690-4C46-AFB7-A0EF8AA6EF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9599460"/>
      </p:ext>
    </p:extLst>
  </p:cSld>
  <p:clrMapOvr>
    <a:masterClrMapping/>
  </p:clrMapOvr>
</p:sld>
</file>

<file path=ppt/slides/slide15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عظيم هو عيد </a:t>
            </a:r>
            <a:endParaRPr lang="fr-FR" sz="3300" dirty="0">
              <a:solidFill>
                <a:prstClr val="white"/>
              </a:solidFill>
            </a:endParaRPr>
          </a:p>
          <a:p>
            <a:pPr algn="just" rtl="1"/>
            <a:r>
              <a:rPr lang="ar-EG" sz="3300" dirty="0">
                <a:solidFill>
                  <a:prstClr val="white"/>
                </a:solidFill>
              </a:rPr>
              <a:t>الشعانين </a:t>
            </a:r>
            <a:endParaRPr lang="fr-FR" sz="3300" dirty="0">
              <a:solidFill>
                <a:prstClr val="white"/>
              </a:solidFill>
            </a:endParaRPr>
          </a:p>
          <a:p>
            <a:pPr algn="just" rtl="1"/>
            <a:r>
              <a:rPr lang="ar-EG" sz="3300" dirty="0">
                <a:solidFill>
                  <a:prstClr val="white"/>
                </a:solidFill>
              </a:rPr>
              <a:t>قدوس الله </a:t>
            </a:r>
            <a:endParaRPr lang="fr-FR" sz="3300" dirty="0">
              <a:solidFill>
                <a:prstClr val="white"/>
              </a:solidFill>
            </a:endParaRPr>
          </a:p>
          <a:p>
            <a:pPr algn="just" rtl="1"/>
            <a:r>
              <a:rPr lang="ar-EG" sz="3300" dirty="0">
                <a:solidFill>
                  <a:prstClr val="white"/>
                </a:solidFill>
              </a:rPr>
              <a:t>الرب </a:t>
            </a:r>
            <a:r>
              <a:rPr lang="ar-EG" sz="3300" dirty="0" err="1">
                <a:solidFill>
                  <a:prstClr val="white"/>
                </a:solidFill>
              </a:rPr>
              <a:t>أدوناى</a:t>
            </a:r>
            <a:endParaRPr lang="fr-FR" sz="3300" dirty="0">
              <a:solidFill>
                <a:prstClr val="white"/>
              </a:solidFill>
            </a:endParaRPr>
          </a:p>
        </p:txBody>
      </p:sp>
      <p:sp>
        <p:nvSpPr>
          <p:cNvPr id="6" name="Rectangle 5"/>
          <p:cNvSpPr/>
          <p:nvPr/>
        </p:nvSpPr>
        <p:spPr>
          <a:xfrm>
            <a:off x="323528" y="255444"/>
            <a:ext cx="4590510"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Ounis] pe `psai @</a:t>
            </a:r>
            <a:br>
              <a:rPr lang="pt-BR" sz="2800" dirty="0">
                <a:solidFill>
                  <a:prstClr val="white"/>
                </a:solidFill>
                <a:latin typeface="CS Avva Shenouda" pitchFamily="34" charset="0"/>
              </a:rPr>
            </a:br>
            <a:r>
              <a:rPr lang="pt-BR" sz="2800" dirty="0">
                <a:solidFill>
                  <a:prstClr val="white"/>
                </a:solidFill>
                <a:latin typeface="CS Avva Shenouda" pitchFamily="34" charset="0"/>
              </a:rPr>
              <a:t>`mpi`eulogimenoc @ `nte `P¡</a:t>
            </a:r>
            <a:br>
              <a:rPr lang="pt-BR" sz="2800" dirty="0">
                <a:solidFill>
                  <a:prstClr val="white"/>
                </a:solidFill>
                <a:latin typeface="CS Avva Shenouda" pitchFamily="34" charset="0"/>
              </a:rPr>
            </a:br>
            <a:r>
              <a:rPr lang="pt-BR" sz="2800" dirty="0">
                <a:solidFill>
                  <a:prstClr val="white"/>
                </a:solidFill>
                <a:latin typeface="CS Avva Shenouda" pitchFamily="34" charset="0"/>
              </a:rPr>
              <a:t> `Adwnai @ `agioc `o :eoc</a:t>
            </a:r>
            <a:endParaRPr lang="fr-FR" sz="2800" dirty="0">
              <a:solidFill>
                <a:prstClr val="white"/>
              </a:solidFill>
              <a:latin typeface="CS Avva Shenouda" pitchFamily="34" charset="0"/>
            </a:endParaRPr>
          </a:p>
        </p:txBody>
      </p:sp>
      <p:sp>
        <p:nvSpPr>
          <p:cNvPr id="7" name="Rectangle 6"/>
          <p:cNvSpPr/>
          <p:nvPr/>
        </p:nvSpPr>
        <p:spPr>
          <a:xfrm>
            <a:off x="1493658" y="2715766"/>
            <a:ext cx="5940660" cy="1815882"/>
          </a:xfrm>
          <a:prstGeom prst="rect">
            <a:avLst/>
          </a:prstGeom>
        </p:spPr>
        <p:txBody>
          <a:bodyPr wrap="square">
            <a:spAutoFit/>
          </a:bodyPr>
          <a:lstStyle/>
          <a:p>
            <a:pPr algn="ctr"/>
            <a:r>
              <a:rPr lang="fr-FR" sz="2800" b="1" dirty="0">
                <a:solidFill>
                  <a:prstClr val="white"/>
                </a:solidFill>
                <a:latin typeface="Book Antiqua" pitchFamily="18" charset="0"/>
              </a:rPr>
              <a:t>Très grande est cette fête </a:t>
            </a:r>
          </a:p>
          <a:p>
            <a:pPr algn="ctr"/>
            <a:r>
              <a:rPr lang="fr-FR" sz="2800" b="1" dirty="0">
                <a:solidFill>
                  <a:prstClr val="white"/>
                </a:solidFill>
                <a:latin typeface="Book Antiqua" pitchFamily="18" charset="0"/>
              </a:rPr>
              <a:t>La fête des Rameaux</a:t>
            </a:r>
          </a:p>
          <a:p>
            <a:pPr algn="ctr"/>
            <a:r>
              <a:rPr lang="fr-FR" sz="2800" b="1" dirty="0">
                <a:solidFill>
                  <a:prstClr val="white"/>
                </a:solidFill>
                <a:latin typeface="Book Antiqua" pitchFamily="18" charset="0"/>
              </a:rPr>
              <a:t>Très Saint est notre Dieu</a:t>
            </a:r>
          </a:p>
          <a:p>
            <a:pPr algn="ctr"/>
            <a:r>
              <a:rPr lang="fr-FR" sz="2800" b="1" dirty="0">
                <a:solidFill>
                  <a:prstClr val="white"/>
                </a:solidFill>
                <a:latin typeface="Book Antiqua" pitchFamily="18" charset="0"/>
              </a:rPr>
              <a:t>Le Seigneur Adonaï.</a:t>
            </a:r>
          </a:p>
        </p:txBody>
      </p:sp>
      <p:sp>
        <p:nvSpPr>
          <p:cNvPr id="2" name="ZoneTexte 1">
            <a:extLst>
              <a:ext uri="{FF2B5EF4-FFF2-40B4-BE49-F238E27FC236}">
                <a16:creationId xmlns:a16="http://schemas.microsoft.com/office/drawing/2014/main" id="{125D6C6F-F384-93F3-2FFF-D82C2B0971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C1E77E6-27AE-DF22-ACD3-B15FC9EBC7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83846513"/>
      </p:ext>
    </p:extLst>
  </p:cSld>
  <p:clrMapOvr>
    <a:masterClrMapping/>
  </p:clrMapOvr>
</p:sld>
</file>

<file path=ppt/slides/slide15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النور الغير المدرك </a:t>
            </a:r>
            <a:endParaRPr lang="fr-FR" sz="3300" dirty="0">
              <a:solidFill>
                <a:prstClr val="white"/>
              </a:solidFill>
            </a:endParaRPr>
          </a:p>
          <a:p>
            <a:pPr algn="just" rtl="1"/>
            <a:r>
              <a:rPr lang="ar-EG" sz="3300" dirty="0">
                <a:solidFill>
                  <a:prstClr val="white"/>
                </a:solidFill>
              </a:rPr>
              <a:t>ظهر </a:t>
            </a:r>
            <a:r>
              <a:rPr lang="ar-EG" sz="3300" dirty="0" err="1">
                <a:solidFill>
                  <a:prstClr val="white"/>
                </a:solidFill>
              </a:rPr>
              <a:t>فى</a:t>
            </a:r>
            <a:r>
              <a:rPr lang="ar-EG" sz="3300" dirty="0">
                <a:solidFill>
                  <a:prstClr val="white"/>
                </a:solidFill>
              </a:rPr>
              <a:t> العالم </a:t>
            </a:r>
            <a:endParaRPr lang="fr-FR" sz="3300" dirty="0">
              <a:solidFill>
                <a:prstClr val="white"/>
              </a:solidFill>
            </a:endParaRPr>
          </a:p>
          <a:p>
            <a:pPr algn="just" rtl="1"/>
            <a:r>
              <a:rPr lang="ar-EG" sz="3300" dirty="0">
                <a:solidFill>
                  <a:prstClr val="white"/>
                </a:solidFill>
              </a:rPr>
              <a:t>فلنسبحه قائلين </a:t>
            </a:r>
            <a:endParaRPr lang="fr-FR" sz="3300" dirty="0">
              <a:solidFill>
                <a:prstClr val="white"/>
              </a:solidFill>
            </a:endParaRPr>
          </a:p>
          <a:p>
            <a:pPr algn="just" rtl="1"/>
            <a:r>
              <a:rPr lang="ar-EG" sz="3300" dirty="0">
                <a:solidFill>
                  <a:prstClr val="white"/>
                </a:solidFill>
              </a:rPr>
              <a:t>قدوس القوى</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nat`stahof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afouonhf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agioc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Ic,uroc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La lumière insondable</a:t>
            </a:r>
          </a:p>
          <a:p>
            <a:pPr algn="ctr"/>
            <a:r>
              <a:rPr lang="fr-FR" sz="2800" b="1" dirty="0">
                <a:solidFill>
                  <a:prstClr val="white"/>
                </a:solidFill>
                <a:latin typeface="Book Antiqua" pitchFamily="18" charset="0"/>
              </a:rPr>
              <a:t>Est apparue au monde</a:t>
            </a:r>
          </a:p>
          <a:p>
            <a:pPr algn="ctr"/>
            <a:r>
              <a:rPr lang="fr-FR" sz="2800" b="1" dirty="0">
                <a:solidFill>
                  <a:prstClr val="white"/>
                </a:solidFill>
                <a:latin typeface="Book Antiqua" pitchFamily="18" charset="0"/>
              </a:rPr>
              <a:t>Alors tous louons-Le</a:t>
            </a:r>
          </a:p>
          <a:p>
            <a:pPr algn="ctr"/>
            <a:r>
              <a:rPr lang="fr-FR" sz="2800" b="1" dirty="0">
                <a:solidFill>
                  <a:prstClr val="white"/>
                </a:solidFill>
                <a:latin typeface="Book Antiqua" pitchFamily="18" charset="0"/>
              </a:rPr>
              <a:t>En proclamant : « Saint Fort »</a:t>
            </a:r>
          </a:p>
        </p:txBody>
      </p:sp>
      <p:sp>
        <p:nvSpPr>
          <p:cNvPr id="2" name="ZoneTexte 1">
            <a:extLst>
              <a:ext uri="{FF2B5EF4-FFF2-40B4-BE49-F238E27FC236}">
                <a16:creationId xmlns:a16="http://schemas.microsoft.com/office/drawing/2014/main" id="{57D47571-375F-A6ED-90F3-8981F362D5F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8F68547-99E8-855E-A91C-E9A1FC267A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4365971"/>
      </p:ext>
    </p:extLst>
  </p:cSld>
  <p:clrMapOvr>
    <a:masterClrMapping/>
  </p:clrMapOvr>
</p:sld>
</file>

<file path=ppt/slides/slide15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أفرحوا أيها المؤمنون في </a:t>
            </a:r>
            <a:endParaRPr lang="fr-FR" sz="3300" dirty="0">
              <a:solidFill>
                <a:prstClr val="white"/>
              </a:solidFill>
            </a:endParaRPr>
          </a:p>
          <a:p>
            <a:pPr algn="just" rtl="1"/>
            <a:r>
              <a:rPr lang="ar-EG" sz="3300" dirty="0">
                <a:solidFill>
                  <a:prstClr val="white"/>
                </a:solidFill>
              </a:rPr>
              <a:t>عيد يسوع المسيح </a:t>
            </a:r>
            <a:endParaRPr lang="fr-FR" sz="3300" dirty="0">
              <a:solidFill>
                <a:prstClr val="white"/>
              </a:solidFill>
            </a:endParaRPr>
          </a:p>
          <a:p>
            <a:pPr algn="just" rtl="1"/>
            <a:r>
              <a:rPr lang="ar-EG" sz="3300" dirty="0">
                <a:solidFill>
                  <a:prstClr val="white"/>
                </a:solidFill>
              </a:rPr>
              <a:t>ورتلوا حسناً قائلين </a:t>
            </a:r>
            <a:endParaRPr lang="fr-FR" sz="3300" dirty="0">
              <a:solidFill>
                <a:prstClr val="white"/>
              </a:solidFill>
            </a:endParaRPr>
          </a:p>
          <a:p>
            <a:pPr algn="just" rtl="1"/>
            <a:r>
              <a:rPr lang="ar-EG" sz="3300" dirty="0">
                <a:solidFill>
                  <a:prstClr val="white"/>
                </a:solidFill>
              </a:rPr>
              <a:t>قدوس الذى لا يموت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t>
            </a:r>
            <a:r>
              <a:rPr lang="fr-FR" sz="2800" dirty="0">
                <a:solidFill>
                  <a:prstClr val="white"/>
                </a:solidFill>
                <a:latin typeface="CS Avva Shenouda" pitchFamily="34" charset="0"/>
              </a:rPr>
              <a:t>=y=c P=,=c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agioc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a;anatoc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Réjouissez-vous, croyants</a:t>
            </a:r>
          </a:p>
          <a:p>
            <a:pPr algn="ctr"/>
            <a:r>
              <a:rPr lang="fr-FR" sz="2800" b="1" dirty="0">
                <a:solidFill>
                  <a:prstClr val="white"/>
                </a:solidFill>
                <a:latin typeface="Book Antiqua" pitchFamily="18" charset="0"/>
              </a:rPr>
              <a:t>En la fête de Jésus</a:t>
            </a:r>
          </a:p>
          <a:p>
            <a:pPr algn="ctr"/>
            <a:r>
              <a:rPr lang="fr-FR" sz="2800" b="1" dirty="0">
                <a:solidFill>
                  <a:prstClr val="white"/>
                </a:solidFill>
                <a:latin typeface="Book Antiqua" pitchFamily="18" charset="0"/>
              </a:rPr>
              <a:t>Chantez bien en disant :</a:t>
            </a:r>
          </a:p>
          <a:p>
            <a:pPr algn="ctr"/>
            <a:r>
              <a:rPr lang="fr-FR" sz="2800" b="1" dirty="0">
                <a:solidFill>
                  <a:prstClr val="white"/>
                </a:solidFill>
                <a:latin typeface="Book Antiqua" pitchFamily="18" charset="0"/>
              </a:rPr>
              <a:t>Ô Saint et Immortel</a:t>
            </a:r>
          </a:p>
        </p:txBody>
      </p:sp>
      <p:sp>
        <p:nvSpPr>
          <p:cNvPr id="2" name="ZoneTexte 1">
            <a:extLst>
              <a:ext uri="{FF2B5EF4-FFF2-40B4-BE49-F238E27FC236}">
                <a16:creationId xmlns:a16="http://schemas.microsoft.com/office/drawing/2014/main" id="{7DBCCF30-A456-F8E3-B4B3-3406B16CCAD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0CBB9DB-A4BE-A703-D7CE-E5ABDBDD08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39466343"/>
      </p:ext>
    </p:extLst>
  </p:cSld>
  <p:clrMapOvr>
    <a:masterClrMapping/>
  </p:clrMapOvr>
</p:sld>
</file>

<file path=ppt/slides/slide15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سبحوا الرب إلهنا </a:t>
            </a:r>
            <a:endParaRPr lang="fr-FR" sz="3300" dirty="0">
              <a:solidFill>
                <a:prstClr val="white"/>
              </a:solidFill>
            </a:endParaRPr>
          </a:p>
          <a:p>
            <a:pPr algn="just" rtl="1"/>
            <a:r>
              <a:rPr lang="ar-EG" sz="3300" dirty="0">
                <a:solidFill>
                  <a:prstClr val="white"/>
                </a:solidFill>
              </a:rPr>
              <a:t>لأن المزمور جيد </a:t>
            </a:r>
            <a:endParaRPr lang="fr-FR" sz="3300" dirty="0">
              <a:solidFill>
                <a:prstClr val="white"/>
              </a:solidFill>
            </a:endParaRPr>
          </a:p>
          <a:p>
            <a:pPr algn="just" rtl="1"/>
            <a:r>
              <a:rPr lang="ar-EG" sz="3300" dirty="0">
                <a:solidFill>
                  <a:prstClr val="white"/>
                </a:solidFill>
              </a:rPr>
              <a:t>في اليوم العظيم </a:t>
            </a:r>
            <a:endParaRPr lang="fr-FR" sz="3300" dirty="0">
              <a:solidFill>
                <a:prstClr val="white"/>
              </a:solidFill>
            </a:endParaRPr>
          </a:p>
          <a:p>
            <a:pPr algn="just" rtl="1"/>
            <a:r>
              <a:rPr lang="ar-EG" sz="3300" dirty="0">
                <a:solidFill>
                  <a:prstClr val="white"/>
                </a:solidFill>
              </a:rPr>
              <a:t>الذي للشعانين</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nane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ou'almoc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pi`eulogimenoc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Louez le Seigneur Dieu</a:t>
            </a:r>
          </a:p>
          <a:p>
            <a:pPr algn="ctr"/>
            <a:r>
              <a:rPr lang="fr-FR" sz="2800" b="1" dirty="0">
                <a:solidFill>
                  <a:prstClr val="white"/>
                </a:solidFill>
                <a:latin typeface="Book Antiqua" pitchFamily="18" charset="0"/>
              </a:rPr>
              <a:t>Car le psaume convient</a:t>
            </a:r>
          </a:p>
          <a:p>
            <a:pPr algn="ctr"/>
            <a:r>
              <a:rPr lang="fr-FR" sz="2800" b="1" dirty="0">
                <a:solidFill>
                  <a:prstClr val="white"/>
                </a:solidFill>
                <a:latin typeface="Book Antiqua" pitchFamily="18" charset="0"/>
              </a:rPr>
              <a:t>En ce grand jour béni</a:t>
            </a:r>
          </a:p>
          <a:p>
            <a:pPr algn="ctr"/>
            <a:r>
              <a:rPr lang="fr-FR" sz="2800" b="1" dirty="0">
                <a:solidFill>
                  <a:prstClr val="white"/>
                </a:solidFill>
                <a:latin typeface="Book Antiqua" pitchFamily="18" charset="0"/>
              </a:rPr>
              <a:t>C’est le jour des Rameaux</a:t>
            </a:r>
          </a:p>
        </p:txBody>
      </p:sp>
      <p:sp>
        <p:nvSpPr>
          <p:cNvPr id="2" name="ZoneTexte 1">
            <a:extLst>
              <a:ext uri="{FF2B5EF4-FFF2-40B4-BE49-F238E27FC236}">
                <a16:creationId xmlns:a16="http://schemas.microsoft.com/office/drawing/2014/main" id="{A42A931E-8B42-FABA-DF48-EE68C21AC99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61BF1BD-8F92-5991-3C74-91720B42B7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0457530"/>
      </p:ext>
    </p:extLst>
  </p:cSld>
  <p:clrMapOvr>
    <a:masterClrMapping/>
  </p:clrMapOvr>
</p:sld>
</file>

<file path=ppt/slides/slide15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نسبح للملك المسيح </a:t>
            </a:r>
            <a:endParaRPr lang="fr-FR" sz="3300" dirty="0">
              <a:solidFill>
                <a:prstClr val="white"/>
              </a:solidFill>
            </a:endParaRPr>
          </a:p>
          <a:p>
            <a:pPr algn="just" rtl="1"/>
            <a:r>
              <a:rPr lang="ar-EG" sz="3300" dirty="0">
                <a:solidFill>
                  <a:prstClr val="white"/>
                </a:solidFill>
              </a:rPr>
              <a:t>مع الطغمات العلوية </a:t>
            </a:r>
            <a:endParaRPr lang="fr-FR" sz="3300" dirty="0">
              <a:solidFill>
                <a:prstClr val="white"/>
              </a:solidFill>
            </a:endParaRPr>
          </a:p>
          <a:p>
            <a:pPr algn="just" rtl="1"/>
            <a:r>
              <a:rPr lang="ar-EG" sz="3300" dirty="0">
                <a:solidFill>
                  <a:prstClr val="white"/>
                </a:solidFill>
              </a:rPr>
              <a:t>يا</a:t>
            </a:r>
            <a:r>
              <a:rPr lang="fr-FR" sz="3300" dirty="0">
                <a:solidFill>
                  <a:prstClr val="white"/>
                </a:solidFill>
              </a:rPr>
              <a:t>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اوصنا في </a:t>
            </a:r>
            <a:r>
              <a:rPr lang="ar-EG" sz="3300" dirty="0" err="1">
                <a:solidFill>
                  <a:prstClr val="white"/>
                </a:solidFill>
              </a:rPr>
              <a:t>الأعالي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e`pouro</a:t>
            </a:r>
            <a:r>
              <a:rPr lang="fr-FR" sz="2800" dirty="0">
                <a:solidFill>
                  <a:prstClr val="white"/>
                </a:solidFill>
                <a:latin typeface="CS Avva Shenouda" pitchFamily="34" charset="0"/>
              </a:rPr>
              <a:t> P=,=c @ nem </a:t>
            </a:r>
            <a:r>
              <a:rPr lang="fr-FR" sz="2800" dirty="0" err="1">
                <a:solidFill>
                  <a:prstClr val="white"/>
                </a:solidFill>
                <a:latin typeface="CS Avva Shenouda" pitchFamily="34" charset="0"/>
              </a:rPr>
              <a:t>nitagma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`p[ici @ `w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Louons le Roi le Christ</a:t>
            </a:r>
          </a:p>
          <a:p>
            <a:pPr algn="ctr"/>
            <a:r>
              <a:rPr lang="fr-FR" sz="2800" b="1" dirty="0">
                <a:solidFill>
                  <a:prstClr val="white"/>
                </a:solidFill>
                <a:latin typeface="Book Antiqua" pitchFamily="18" charset="0"/>
              </a:rPr>
              <a:t>Avec les grades élevés</a:t>
            </a:r>
          </a:p>
          <a:p>
            <a:pPr algn="ctr"/>
            <a:r>
              <a:rPr lang="fr-FR" sz="2800" b="1" dirty="0">
                <a:solidFill>
                  <a:prstClr val="white"/>
                </a:solidFill>
                <a:latin typeface="Book Antiqua" pitchFamily="18" charset="0"/>
              </a:rPr>
              <a:t>Ô Toi le Fils de Dieu</a:t>
            </a:r>
          </a:p>
          <a:p>
            <a:pPr algn="ctr"/>
            <a:r>
              <a:rPr lang="fr-FR" sz="2800" b="1" dirty="0">
                <a:solidFill>
                  <a:prstClr val="white"/>
                </a:solidFill>
                <a:latin typeface="Book Antiqua" pitchFamily="18" charset="0"/>
              </a:rPr>
              <a:t>Hosanna au plus haut</a:t>
            </a:r>
          </a:p>
        </p:txBody>
      </p:sp>
      <p:sp>
        <p:nvSpPr>
          <p:cNvPr id="2" name="ZoneTexte 1">
            <a:extLst>
              <a:ext uri="{FF2B5EF4-FFF2-40B4-BE49-F238E27FC236}">
                <a16:creationId xmlns:a16="http://schemas.microsoft.com/office/drawing/2014/main" id="{1F843BD0-EE05-E27E-4EED-07C91F5125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C2B6E28-B06B-C031-3331-B325383091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3679041"/>
      </p:ext>
    </p:extLst>
  </p:cSld>
  <p:clrMapOvr>
    <a:masterClrMapping/>
  </p:clrMapOvr>
</p:sld>
</file>

<file path=ppt/slides/slide15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هوذا الأطفال الصغار </a:t>
            </a:r>
            <a:endParaRPr lang="fr-FR" sz="3300" dirty="0">
              <a:solidFill>
                <a:prstClr val="white"/>
              </a:solidFill>
            </a:endParaRPr>
          </a:p>
          <a:p>
            <a:pPr algn="just" rtl="1"/>
            <a:r>
              <a:rPr lang="ar-EG" sz="3300" dirty="0">
                <a:solidFill>
                  <a:prstClr val="white"/>
                </a:solidFill>
              </a:rPr>
              <a:t>يسبحون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قائلين يليق الخلاص </a:t>
            </a:r>
            <a:endParaRPr lang="fr-FR" sz="3300" dirty="0">
              <a:solidFill>
                <a:prstClr val="white"/>
              </a:solidFill>
            </a:endParaRPr>
          </a:p>
          <a:p>
            <a:pPr algn="just" rtl="1"/>
            <a:r>
              <a:rPr lang="ar-EG" sz="3300" dirty="0">
                <a:solidFill>
                  <a:prstClr val="white"/>
                </a:solidFill>
              </a:rPr>
              <a:t>بملك إسرائيل.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nikouji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alwou`i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er`prepi</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les petits enfants</a:t>
            </a:r>
          </a:p>
          <a:p>
            <a:pPr algn="ctr"/>
            <a:r>
              <a:rPr lang="fr-FR" sz="2800" b="1" dirty="0">
                <a:solidFill>
                  <a:prstClr val="white"/>
                </a:solidFill>
                <a:latin typeface="Book Antiqua" pitchFamily="18" charset="0"/>
              </a:rPr>
              <a:t>Qui louent Emmanuel</a:t>
            </a:r>
          </a:p>
          <a:p>
            <a:pPr algn="ctr"/>
            <a:r>
              <a:rPr lang="fr-FR" sz="2800" b="1" dirty="0">
                <a:solidFill>
                  <a:prstClr val="white"/>
                </a:solidFill>
                <a:latin typeface="Book Antiqua" pitchFamily="18" charset="0"/>
              </a:rPr>
              <a:t>En disant : Le salut</a:t>
            </a:r>
          </a:p>
          <a:p>
            <a:pPr algn="ctr"/>
            <a:r>
              <a:rPr lang="fr-FR" sz="2800" b="1" dirty="0">
                <a:solidFill>
                  <a:prstClr val="white"/>
                </a:solidFill>
                <a:latin typeface="Book Antiqua" pitchFamily="18" charset="0"/>
              </a:rPr>
              <a:t>Est au Roi d’Israël</a:t>
            </a:r>
          </a:p>
        </p:txBody>
      </p:sp>
      <p:sp>
        <p:nvSpPr>
          <p:cNvPr id="2" name="ZoneTexte 1">
            <a:extLst>
              <a:ext uri="{FF2B5EF4-FFF2-40B4-BE49-F238E27FC236}">
                <a16:creationId xmlns:a16="http://schemas.microsoft.com/office/drawing/2014/main" id="{CA7F65F5-8DBB-7C1D-938A-08AC4BC8112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1315F97-DA20-B455-A3B0-DF4DC1596B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6685011"/>
      </p:ext>
    </p:extLst>
  </p:cSld>
  <p:clrMapOvr>
    <a:masterClrMapping/>
  </p:clrMapOvr>
</p:sld>
</file>

<file path=ppt/slides/slide15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أيها الإله الرؤوف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أيها الصالح </a:t>
            </a:r>
            <a:endParaRPr lang="fr-FR" sz="3300" dirty="0">
              <a:solidFill>
                <a:prstClr val="white"/>
              </a:solidFill>
            </a:endParaRPr>
          </a:p>
          <a:p>
            <a:pPr algn="just" rtl="1"/>
            <a:r>
              <a:rPr lang="ar-EG" sz="3300" dirty="0">
                <a:solidFill>
                  <a:prstClr val="white"/>
                </a:solidFill>
              </a:rPr>
              <a:t>من أجل والدتك العروسة </a:t>
            </a:r>
            <a:endParaRPr lang="fr-FR" sz="3300" dirty="0">
              <a:solidFill>
                <a:prstClr val="white"/>
              </a:solidFill>
            </a:endParaRPr>
          </a:p>
          <a:p>
            <a:pPr algn="just" rtl="1"/>
            <a:r>
              <a:rPr lang="ar-EG" sz="3300" dirty="0">
                <a:solidFill>
                  <a:prstClr val="white"/>
                </a:solidFill>
              </a:rPr>
              <a:t>مريم العذراء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 </a:t>
            </a:r>
            <a:r>
              <a:rPr lang="fr-FR" sz="2800" dirty="0" err="1">
                <a:solidFill>
                  <a:prstClr val="white"/>
                </a:solidFill>
                <a:latin typeface="CS Avva Shenouda" pitchFamily="34" charset="0"/>
              </a:rPr>
              <a:t>pirefsenhyt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`w </a:t>
            </a:r>
            <a:r>
              <a:rPr lang="fr-FR" sz="2800" dirty="0" err="1">
                <a:solidFill>
                  <a:prstClr val="white"/>
                </a:solidFill>
                <a:latin typeface="CS Avva Shenouda" pitchFamily="34" charset="0"/>
              </a:rPr>
              <a:t>pi`aga;oc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selyt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Dieu miséricordieux</a:t>
            </a:r>
          </a:p>
          <a:p>
            <a:pPr algn="ctr"/>
            <a:r>
              <a:rPr lang="fr-FR" sz="2800" b="1" dirty="0">
                <a:solidFill>
                  <a:prstClr val="white"/>
                </a:solidFill>
                <a:latin typeface="Book Antiqua" pitchFamily="18" charset="0"/>
              </a:rPr>
              <a:t>Oh ! aie pitié de nous</a:t>
            </a:r>
          </a:p>
          <a:p>
            <a:pPr algn="ctr"/>
            <a:r>
              <a:rPr lang="fr-FR" sz="2800" b="1" dirty="0">
                <a:solidFill>
                  <a:prstClr val="white"/>
                </a:solidFill>
                <a:latin typeface="Book Antiqua" pitchFamily="18" charset="0"/>
              </a:rPr>
              <a:t>Ô Très-Bon, pour Ta Mère</a:t>
            </a:r>
          </a:p>
          <a:p>
            <a:pPr algn="ctr"/>
            <a:r>
              <a:rPr lang="fr-FR" sz="2800" b="1" dirty="0">
                <a:solidFill>
                  <a:prstClr val="white"/>
                </a:solidFill>
                <a:latin typeface="Book Antiqua" pitchFamily="18" charset="0"/>
              </a:rPr>
              <a:t>L’Epouse Vierge Marie</a:t>
            </a:r>
          </a:p>
        </p:txBody>
      </p:sp>
      <p:sp>
        <p:nvSpPr>
          <p:cNvPr id="2" name="ZoneTexte 1">
            <a:extLst>
              <a:ext uri="{FF2B5EF4-FFF2-40B4-BE49-F238E27FC236}">
                <a16:creationId xmlns:a16="http://schemas.microsoft.com/office/drawing/2014/main" id="{8D187308-A81C-0457-3616-DAE976086CB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3A56287-6EA6-D20D-81EC-E5C35A73153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2377030"/>
      </p:ext>
    </p:extLst>
  </p:cSld>
  <p:clrMapOvr>
    <a:masterClrMapping/>
  </p:clrMapOvr>
</p:sld>
</file>

<file path=ppt/slides/slide15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السلام </a:t>
            </a:r>
            <a:r>
              <a:rPr lang="ar-EG" sz="3300" dirty="0" err="1">
                <a:solidFill>
                  <a:prstClr val="white"/>
                </a:solidFill>
              </a:rPr>
              <a:t>للإقرانيون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السلام لمدينة الرب </a:t>
            </a:r>
            <a:endParaRPr lang="fr-FR" sz="3300" dirty="0">
              <a:solidFill>
                <a:prstClr val="white"/>
              </a:solidFill>
            </a:endParaRPr>
          </a:p>
          <a:p>
            <a:pPr algn="just" rtl="1"/>
            <a:r>
              <a:rPr lang="ar-EG" sz="3300" dirty="0">
                <a:solidFill>
                  <a:prstClr val="white"/>
                </a:solidFill>
              </a:rPr>
              <a:t>وأيضاً السلام للقبر </a:t>
            </a:r>
            <a:endParaRPr lang="fr-FR" sz="3300" dirty="0">
              <a:solidFill>
                <a:prstClr val="white"/>
              </a:solidFill>
            </a:endParaRPr>
          </a:p>
          <a:p>
            <a:pPr algn="just" rtl="1"/>
            <a:r>
              <a:rPr lang="ar-EG" sz="3300" dirty="0">
                <a:solidFill>
                  <a:prstClr val="white"/>
                </a:solidFill>
              </a:rPr>
              <a:t>المقدس والقيامة.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pi`kranion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polic</a:t>
            </a:r>
            <a:r>
              <a:rPr lang="fr-FR" sz="2800" dirty="0">
                <a:solidFill>
                  <a:prstClr val="white"/>
                </a:solidFill>
                <a:latin typeface="CS Avva Shenouda" pitchFamily="34" charset="0"/>
              </a:rPr>
              <a:t> `m`P¡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pi`mhau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deon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Salut au mont Calvaire</a:t>
            </a:r>
          </a:p>
          <a:p>
            <a:pPr algn="ctr"/>
            <a:r>
              <a:rPr lang="fr-FR" sz="2800" b="1" dirty="0">
                <a:solidFill>
                  <a:prstClr val="white"/>
                </a:solidFill>
                <a:latin typeface="Book Antiqua" pitchFamily="18" charset="0"/>
              </a:rPr>
              <a:t>A la cité de Dieu</a:t>
            </a:r>
          </a:p>
          <a:p>
            <a:pPr algn="ctr"/>
            <a:r>
              <a:rPr lang="fr-FR" sz="2800" b="1" dirty="0">
                <a:solidFill>
                  <a:prstClr val="white"/>
                </a:solidFill>
                <a:latin typeface="Book Antiqua" pitchFamily="18" charset="0"/>
              </a:rPr>
              <a:t>Salut au saint Sépulcre</a:t>
            </a:r>
          </a:p>
          <a:p>
            <a:pPr algn="ctr"/>
            <a:r>
              <a:rPr lang="fr-FR" sz="2800" b="1" dirty="0">
                <a:solidFill>
                  <a:prstClr val="white"/>
                </a:solidFill>
                <a:latin typeface="Book Antiqua" pitchFamily="18" charset="0"/>
              </a:rPr>
              <a:t>A la Résurrection</a:t>
            </a:r>
          </a:p>
        </p:txBody>
      </p:sp>
      <p:sp>
        <p:nvSpPr>
          <p:cNvPr id="2" name="ZoneTexte 1">
            <a:extLst>
              <a:ext uri="{FF2B5EF4-FFF2-40B4-BE49-F238E27FC236}">
                <a16:creationId xmlns:a16="http://schemas.microsoft.com/office/drawing/2014/main" id="{E80D15F2-1E2D-2A61-70B3-922D70D11A3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D4414A4-81D6-437F-418A-A90B08901C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49870329"/>
      </p:ext>
    </p:extLst>
  </p:cSld>
  <p:clrMapOvr>
    <a:masterClrMapping/>
  </p:clrMapOvr>
</p:sld>
</file>

<file path=ppt/slides/slide15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الأنفس نيحها </a:t>
            </a:r>
            <a:endParaRPr lang="fr-FR" sz="3300" dirty="0">
              <a:solidFill>
                <a:prstClr val="white"/>
              </a:solidFill>
            </a:endParaRPr>
          </a:p>
          <a:p>
            <a:pPr algn="just" rtl="1"/>
            <a:r>
              <a:rPr lang="ar-EG" sz="3300" dirty="0">
                <a:solidFill>
                  <a:prstClr val="white"/>
                </a:solidFill>
              </a:rPr>
              <a:t>في الفردوس </a:t>
            </a:r>
            <a:endParaRPr lang="fr-FR" sz="3300" dirty="0">
              <a:solidFill>
                <a:prstClr val="white"/>
              </a:solidFill>
            </a:endParaRPr>
          </a:p>
          <a:p>
            <a:pPr algn="just" rtl="1"/>
            <a:r>
              <a:rPr lang="ar-EG" sz="3300" dirty="0">
                <a:solidFill>
                  <a:prstClr val="white"/>
                </a:solidFill>
              </a:rPr>
              <a:t>وأعطنا وأياها نصيبا </a:t>
            </a:r>
            <a:endParaRPr lang="fr-FR" sz="3300" dirty="0">
              <a:solidFill>
                <a:prstClr val="white"/>
              </a:solidFill>
            </a:endParaRPr>
          </a:p>
          <a:p>
            <a:pPr algn="just" rtl="1"/>
            <a:r>
              <a:rPr lang="ar-EG" sz="3300" dirty="0">
                <a:solidFill>
                  <a:prstClr val="white"/>
                </a:solidFill>
              </a:rPr>
              <a:t>أيها المسيح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maemton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piparadicoc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moi nan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noumeroc</a:t>
            </a:r>
            <a:r>
              <a:rPr lang="fr-FR" sz="2800" dirty="0">
                <a:solidFill>
                  <a:prstClr val="white"/>
                </a:solidFill>
                <a:latin typeface="CS Avva Shenouda" pitchFamily="34" charset="0"/>
              </a:rPr>
              <a:t> `w P=,=c.</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Donne aux âmes le repos</a:t>
            </a:r>
          </a:p>
          <a:p>
            <a:pPr algn="ctr"/>
            <a:r>
              <a:rPr lang="fr-FR" sz="2800" b="1" dirty="0">
                <a:solidFill>
                  <a:prstClr val="white"/>
                </a:solidFill>
                <a:latin typeface="Book Antiqua" pitchFamily="18" charset="0"/>
              </a:rPr>
              <a:t>Repos au paradis</a:t>
            </a:r>
          </a:p>
          <a:p>
            <a:pPr algn="ctr"/>
            <a:r>
              <a:rPr lang="fr-FR" sz="2800" b="1" dirty="0">
                <a:solidFill>
                  <a:prstClr val="white"/>
                </a:solidFill>
                <a:latin typeface="Book Antiqua" pitchFamily="18" charset="0"/>
              </a:rPr>
              <a:t>Donne-nous et à elles</a:t>
            </a:r>
          </a:p>
          <a:p>
            <a:pPr algn="ctr"/>
            <a:r>
              <a:rPr lang="fr-FR" sz="2800" b="1" dirty="0">
                <a:solidFill>
                  <a:prstClr val="white"/>
                </a:solidFill>
                <a:latin typeface="Book Antiqua" pitchFamily="18" charset="0"/>
              </a:rPr>
              <a:t>Notre partage, ô Christ</a:t>
            </a:r>
          </a:p>
        </p:txBody>
      </p:sp>
      <p:sp>
        <p:nvSpPr>
          <p:cNvPr id="2" name="ZoneTexte 1">
            <a:extLst>
              <a:ext uri="{FF2B5EF4-FFF2-40B4-BE49-F238E27FC236}">
                <a16:creationId xmlns:a16="http://schemas.microsoft.com/office/drawing/2014/main" id="{E50260E5-73E1-5BC6-A840-5990090C439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1446BC62-3210-C46D-79F2-73EF774B7F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3647136"/>
      </p:ext>
    </p:extLst>
  </p:cSld>
  <p:clrMapOvr>
    <a:masterClrMapping/>
  </p:clrMapOvr>
</p:sld>
</file>

<file path=ppt/slides/slide15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اذكرنى</a:t>
            </a:r>
            <a:r>
              <a:rPr lang="ar-EG" sz="3300" dirty="0">
                <a:solidFill>
                  <a:prstClr val="white"/>
                </a:solidFill>
              </a:rPr>
              <a:t> أيها السيد </a:t>
            </a:r>
            <a:endParaRPr lang="fr-FR" sz="3300" dirty="0">
              <a:solidFill>
                <a:prstClr val="white"/>
              </a:solidFill>
            </a:endParaRPr>
          </a:p>
          <a:p>
            <a:pPr algn="just" rtl="1"/>
            <a:r>
              <a:rPr lang="ar-EG" sz="3300" dirty="0">
                <a:solidFill>
                  <a:prstClr val="white"/>
                </a:solidFill>
              </a:rPr>
              <a:t>في ملكوتك </a:t>
            </a:r>
            <a:endParaRPr lang="fr-FR" sz="3300" dirty="0">
              <a:solidFill>
                <a:prstClr val="white"/>
              </a:solidFill>
            </a:endParaRPr>
          </a:p>
          <a:p>
            <a:pPr algn="just" rtl="1"/>
            <a:r>
              <a:rPr lang="ar-EG" sz="3300" dirty="0">
                <a:solidFill>
                  <a:prstClr val="white"/>
                </a:solidFill>
              </a:rPr>
              <a:t>واغفر </a:t>
            </a:r>
            <a:r>
              <a:rPr lang="ar-EG" sz="3300" dirty="0" err="1">
                <a:solidFill>
                  <a:prstClr val="white"/>
                </a:solidFill>
              </a:rPr>
              <a:t>لى</a:t>
            </a:r>
            <a:r>
              <a:rPr lang="ar-EG" sz="3300" dirty="0">
                <a:solidFill>
                  <a:prstClr val="white"/>
                </a:solidFill>
              </a:rPr>
              <a:t> </a:t>
            </a:r>
            <a:r>
              <a:rPr lang="ar-EG" sz="3300" dirty="0" err="1">
                <a:solidFill>
                  <a:prstClr val="white"/>
                </a:solidFill>
              </a:rPr>
              <a:t>خطاياى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وشعبك</a:t>
            </a:r>
            <a:r>
              <a:rPr lang="fr-FR" sz="3300" dirty="0">
                <a:solidFill>
                  <a:prstClr val="white"/>
                </a:solidFill>
              </a:rPr>
              <a:t> </a:t>
            </a:r>
            <a:r>
              <a:rPr lang="ar-AE" sz="3300" dirty="0" err="1">
                <a:solidFill>
                  <a:prstClr val="white"/>
                </a:solidFill>
              </a:rPr>
              <a:t>إرحمه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aripameu`i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tekmetouro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souviens-Toi, ô Maître</a:t>
            </a:r>
          </a:p>
          <a:p>
            <a:pPr algn="ctr"/>
            <a:r>
              <a:rPr lang="fr-FR" sz="2800" b="1" dirty="0">
                <a:solidFill>
                  <a:prstClr val="white"/>
                </a:solidFill>
                <a:latin typeface="Book Antiqua" pitchFamily="18" charset="0"/>
              </a:rPr>
              <a:t>De moi dans Ton Royaume</a:t>
            </a:r>
          </a:p>
          <a:p>
            <a:pPr algn="ctr"/>
            <a:r>
              <a:rPr lang="fr-FR" sz="2800" b="1" dirty="0">
                <a:solidFill>
                  <a:prstClr val="white"/>
                </a:solidFill>
                <a:latin typeface="Book Antiqua" pitchFamily="18" charset="0"/>
              </a:rPr>
              <a:t>Pardonne-moi mes péchés</a:t>
            </a:r>
          </a:p>
          <a:p>
            <a:pPr algn="ctr"/>
            <a:r>
              <a:rPr lang="fr-FR" sz="2800" b="1" dirty="0">
                <a:solidFill>
                  <a:prstClr val="white"/>
                </a:solidFill>
                <a:latin typeface="Book Antiqua" pitchFamily="18" charset="0"/>
              </a:rPr>
              <a:t>Ceux de Ton peuple aussi</a:t>
            </a:r>
          </a:p>
        </p:txBody>
      </p:sp>
      <p:sp>
        <p:nvSpPr>
          <p:cNvPr id="2" name="ZoneTexte 1">
            <a:extLst>
              <a:ext uri="{FF2B5EF4-FFF2-40B4-BE49-F238E27FC236}">
                <a16:creationId xmlns:a16="http://schemas.microsoft.com/office/drawing/2014/main" id="{F460E572-D361-1651-573D-D40BA125A92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des Rameaux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2E77165-7A75-DEC2-7307-6BBCE38487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2844847"/>
      </p:ext>
    </p:extLst>
  </p:cSld>
  <p:clrMapOvr>
    <a:masterClrMapping/>
  </p:clrMapOvr>
</p:sld>
</file>

<file path=ppt/slides/slide15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5EE4A7E-E19F-26AB-9740-27353899199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00FB4AC-891E-CEAF-E929-EDE20082BA0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9E8B3D3-2BFD-4665-AAA5-0C69F72163A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24500D8-4101-BAB4-0048-D03981F6071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67FA889-66D8-4E0C-96F2-E3D971DD9BF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FF85C1C-8615-F4E1-93AF-BE9DA1220A0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5AEFFC5-823B-CAB3-D83C-8EF0186DE2E2}"/>
              </a:ext>
            </a:extLst>
          </p:cNvPr>
          <p:cNvSpPr/>
          <p:nvPr/>
        </p:nvSpPr>
        <p:spPr>
          <a:xfrm>
            <a:off x="0" y="1203598"/>
            <a:ext cx="9144000" cy="2400657"/>
          </a:xfrm>
          <a:prstGeom prst="rect">
            <a:avLst/>
          </a:prstGeom>
        </p:spPr>
        <p:txBody>
          <a:bodyPr wrap="square">
            <a:spAutoFit/>
          </a:bodyPr>
          <a:lstStyle/>
          <a:p>
            <a:pPr algn="ctr"/>
            <a:r>
              <a:rPr lang="fr-FR" sz="3750" b="1" dirty="0">
                <a:solidFill>
                  <a:prstClr val="white"/>
                </a:solidFill>
                <a:latin typeface="Book Antiqua" pitchFamily="18" charset="0"/>
              </a:rPr>
              <a:t>De la Résurrection à l’Ascension</a:t>
            </a:r>
          </a:p>
          <a:p>
            <a:pPr algn="ctr"/>
            <a:r>
              <a:rPr lang="ar-AE" sz="3750" b="1" dirty="0">
                <a:solidFill>
                  <a:prstClr val="white"/>
                </a:solidFill>
                <a:latin typeface="Book Antiqua" pitchFamily="18" charset="0"/>
              </a:rPr>
              <a:t>من عيد القيامة الى عيد الصعود</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5" name="ZoneTexte 4">
            <a:extLst>
              <a:ext uri="{FF2B5EF4-FFF2-40B4-BE49-F238E27FC236}">
                <a16:creationId xmlns:a16="http://schemas.microsoft.com/office/drawing/2014/main" id="{512A5AFA-36C5-7E9F-4AB3-57E948F3D60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11FFFD37-6E65-714C-EA04-2DF1E521C1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5535451"/>
      </p:ext>
    </p:extLst>
  </p:cSld>
  <p:clrMapOvr>
    <a:masterClrMapping/>
  </p:clrMapOvr>
</p:sld>
</file>

<file path=ppt/slides/slide15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حقاً نؤمن،</a:t>
            </a:r>
            <a:endParaRPr lang="fr-FR" sz="3300" dirty="0">
              <a:solidFill>
                <a:prstClr val="white"/>
              </a:solidFill>
            </a:endParaRPr>
          </a:p>
          <a:p>
            <a:pPr algn="just" rtl="1"/>
            <a:r>
              <a:rPr lang="ar-EG" sz="3300" dirty="0">
                <a:solidFill>
                  <a:prstClr val="white"/>
                </a:solidFill>
              </a:rPr>
              <a:t>نحن الشعب</a:t>
            </a:r>
            <a:r>
              <a:rPr lang="fr-FR" sz="3300" dirty="0">
                <a:solidFill>
                  <a:prstClr val="white"/>
                </a:solidFill>
              </a:rPr>
              <a:t> </a:t>
            </a:r>
            <a:r>
              <a:rPr lang="ar-EG" sz="3300" dirty="0" err="1">
                <a:solidFill>
                  <a:prstClr val="white"/>
                </a:solidFill>
              </a:rPr>
              <a:t>الارثوذوكسي</a:t>
            </a:r>
            <a:endParaRPr lang="fr-FR" sz="3300" dirty="0">
              <a:solidFill>
                <a:prstClr val="white"/>
              </a:solidFill>
            </a:endParaRPr>
          </a:p>
          <a:p>
            <a:pPr algn="just" rtl="1"/>
            <a:r>
              <a:rPr lang="ar-EG" sz="3300" dirty="0">
                <a:solidFill>
                  <a:prstClr val="white"/>
                </a:solidFill>
              </a:rPr>
              <a:t>أن ملك الدهور،</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pi`slol</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or;odoxon</a:t>
            </a:r>
            <a:br>
              <a:rPr lang="fr-FR" sz="2800" dirty="0">
                <a:solidFill>
                  <a:prstClr val="white"/>
                </a:solidFill>
                <a:latin typeface="CS Avva Shenouda" pitchFamily="34" charset="0"/>
              </a:rPr>
            </a:b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 </a:t>
            </a:r>
          </a:p>
        </p:txBody>
      </p:sp>
      <p:sp>
        <p:nvSpPr>
          <p:cNvPr id="7" name="Rectangle 6"/>
          <p:cNvSpPr/>
          <p:nvPr/>
        </p:nvSpPr>
        <p:spPr>
          <a:xfrm>
            <a:off x="395536" y="2787774"/>
            <a:ext cx="8437580" cy="1815882"/>
          </a:xfrm>
          <a:prstGeom prst="rect">
            <a:avLst/>
          </a:prstGeom>
        </p:spPr>
        <p:txBody>
          <a:bodyPr wrap="square">
            <a:spAutoFit/>
          </a:bodyPr>
          <a:lstStyle/>
          <a:p>
            <a:pPr algn="ctr"/>
            <a:r>
              <a:rPr lang="fr-FR" sz="2800" b="1" dirty="0">
                <a:solidFill>
                  <a:prstClr val="white"/>
                </a:solidFill>
                <a:latin typeface="Book Antiqua" pitchFamily="18" charset="0"/>
              </a:rPr>
              <a:t>En vérité, oui nous croyons</a:t>
            </a:r>
          </a:p>
          <a:p>
            <a:pPr algn="ctr"/>
            <a:r>
              <a:rPr lang="fr-FR" sz="2800" b="1" dirty="0">
                <a:solidFill>
                  <a:prstClr val="white"/>
                </a:solidFill>
                <a:latin typeface="Book Antiqua" pitchFamily="18" charset="0"/>
              </a:rPr>
              <a:t>Nous tout le peuple orthodoxe</a:t>
            </a:r>
          </a:p>
          <a:p>
            <a:pPr algn="ctr"/>
            <a:r>
              <a:rPr lang="fr-FR" sz="2800" b="1" dirty="0">
                <a:solidFill>
                  <a:prstClr val="white"/>
                </a:solidFill>
                <a:latin typeface="Book Antiqua" pitchFamily="18" charset="0"/>
              </a:rPr>
              <a:t>Nous croyons que le Roi des siècles</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E55DD8F8-D703-39FE-EEF2-509ABF736C0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15AA943-F22B-F234-4608-4309EBBCC8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0550042"/>
      </p:ext>
    </p:extLst>
  </p:cSld>
  <p:clrMapOvr>
    <a:masterClrMapping/>
  </p:clrMapOvr>
</p:sld>
</file>

<file path=ppt/slides/slide15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فرحاً وتهليلاً، </a:t>
            </a:r>
            <a:endParaRPr lang="fr-FR" sz="3300" dirty="0">
              <a:solidFill>
                <a:prstClr val="white"/>
              </a:solidFill>
            </a:endParaRPr>
          </a:p>
          <a:p>
            <a:pPr algn="just" rtl="1"/>
            <a:r>
              <a:rPr lang="ar-EG" sz="3300" dirty="0">
                <a:solidFill>
                  <a:prstClr val="white"/>
                </a:solidFill>
              </a:rPr>
              <a:t>أعطاهما لنا الله، </a:t>
            </a:r>
            <a:endParaRPr lang="fr-FR" sz="3300" dirty="0">
              <a:solidFill>
                <a:prstClr val="white"/>
              </a:solidFill>
            </a:endParaRPr>
          </a:p>
          <a:p>
            <a:pPr algn="just" rtl="1"/>
            <a:r>
              <a:rPr lang="ar-EG" sz="3300" dirty="0">
                <a:solidFill>
                  <a:prstClr val="white"/>
                </a:solidFill>
              </a:rPr>
              <a:t>لأن ملكنا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ourasi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 je `V] </a:t>
            </a:r>
            <a:r>
              <a:rPr lang="fr-FR" sz="2800" dirty="0" err="1">
                <a:solidFill>
                  <a:prstClr val="white"/>
                </a:solidFill>
                <a:latin typeface="CS Avva Shenouda" pitchFamily="34" charset="0"/>
              </a:rPr>
              <a:t>aftyitou</a:t>
            </a:r>
            <a:r>
              <a:rPr lang="fr-FR" sz="2800" dirty="0">
                <a:solidFill>
                  <a:prstClr val="white"/>
                </a:solidFill>
                <a:latin typeface="CS Avva Shenouda" pitchFamily="34" charset="0"/>
              </a:rPr>
              <a:t> nan @ je </a:t>
            </a:r>
            <a:r>
              <a:rPr lang="fr-FR" sz="2800" dirty="0" err="1">
                <a:solidFill>
                  <a:prstClr val="white"/>
                </a:solidFill>
                <a:latin typeface="CS Avva Shenouda" pitchFamily="34" charset="0"/>
              </a:rPr>
              <a:t>penouro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toute joie, toute allégresse</a:t>
            </a:r>
          </a:p>
          <a:p>
            <a:pPr algn="ctr"/>
            <a:r>
              <a:rPr lang="fr-FR" sz="2800" b="1" dirty="0">
                <a:solidFill>
                  <a:prstClr val="white"/>
                </a:solidFill>
                <a:latin typeface="Book Antiqua" pitchFamily="18" charset="0"/>
              </a:rPr>
              <a:t>Dieu les a répandues sur nous</a:t>
            </a:r>
          </a:p>
          <a:p>
            <a:pPr algn="ctr"/>
            <a:r>
              <a:rPr lang="fr-FR" sz="2800" b="1" dirty="0">
                <a:solidFill>
                  <a:prstClr val="white"/>
                </a:solidFill>
                <a:latin typeface="Book Antiqua" pitchFamily="18" charset="0"/>
              </a:rPr>
              <a:t>Car notre Roi Emmanuel,</a:t>
            </a:r>
          </a:p>
          <a:p>
            <a:pPr algn="ctr"/>
            <a:r>
              <a:rPr lang="fr-FR" sz="2800" b="1" dirty="0">
                <a:solidFill>
                  <a:prstClr val="white"/>
                </a:solidFill>
                <a:latin typeface="Book Antiqua" pitchFamily="18" charset="0"/>
              </a:rPr>
              <a:t>Christ est ressuscité des morts.</a:t>
            </a:r>
          </a:p>
        </p:txBody>
      </p:sp>
      <p:sp>
        <p:nvSpPr>
          <p:cNvPr id="4" name="ZoneTexte 3">
            <a:extLst>
              <a:ext uri="{FF2B5EF4-FFF2-40B4-BE49-F238E27FC236}">
                <a16:creationId xmlns:a16="http://schemas.microsoft.com/office/drawing/2014/main" id="{33F5081F-7A55-58A4-7850-3FC420F1D04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309FCC52-0C3E-7B23-2D5F-7C6DD1DE36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9331384"/>
      </p:ext>
    </p:extLst>
  </p:cSld>
  <p:clrMapOvr>
    <a:masterClrMapping/>
  </p:clrMapOvr>
</p:sld>
</file>

<file path=ppt/slides/slide15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كل جنس البشر، </a:t>
            </a:r>
            <a:endParaRPr lang="fr-FR" sz="3300" dirty="0">
              <a:solidFill>
                <a:prstClr val="white"/>
              </a:solidFill>
            </a:endParaRPr>
          </a:p>
          <a:p>
            <a:pPr algn="just" rtl="1"/>
            <a:r>
              <a:rPr lang="ar-EG" sz="3300" dirty="0">
                <a:solidFill>
                  <a:prstClr val="white"/>
                </a:solidFill>
              </a:rPr>
              <a:t>جميع طرقهم مستقيمة، </a:t>
            </a:r>
            <a:endParaRPr lang="fr-FR" sz="3300" dirty="0">
              <a:solidFill>
                <a:prstClr val="white"/>
              </a:solidFill>
            </a:endParaRPr>
          </a:p>
          <a:p>
            <a:pPr algn="just" rtl="1"/>
            <a:r>
              <a:rPr lang="ar-EG" sz="3300" dirty="0">
                <a:solidFill>
                  <a:prstClr val="white"/>
                </a:solidFill>
              </a:rPr>
              <a:t>لأن الكلمة مُحب البشر،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noumwit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cecoutwn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aussi tout le genre humain</a:t>
            </a:r>
          </a:p>
          <a:p>
            <a:pPr algn="ctr"/>
            <a:r>
              <a:rPr lang="fr-FR" sz="2800" b="1" dirty="0">
                <a:solidFill>
                  <a:prstClr val="white"/>
                </a:solidFill>
                <a:latin typeface="Book Antiqua" pitchFamily="18" charset="0"/>
              </a:rPr>
              <a:t>Voici, toutes leurs voies sont droites</a:t>
            </a:r>
          </a:p>
          <a:p>
            <a:pPr algn="ctr"/>
            <a:r>
              <a:rPr lang="fr-FR" sz="2800" b="1" dirty="0">
                <a:solidFill>
                  <a:prstClr val="white"/>
                </a:solidFill>
                <a:latin typeface="Book Antiqua" pitchFamily="18" charset="0"/>
              </a:rPr>
              <a:t>Car oui le Verbe Ami des hommes</a:t>
            </a:r>
          </a:p>
          <a:p>
            <a:pPr algn="ctr"/>
            <a:r>
              <a:rPr lang="fr-FR" sz="2800" b="1" dirty="0">
                <a:solidFill>
                  <a:prstClr val="white"/>
                </a:solidFill>
                <a:latin typeface="Book Antiqua" pitchFamily="18" charset="0"/>
              </a:rPr>
              <a:t>Christ est ressuscité morts</a:t>
            </a:r>
          </a:p>
        </p:txBody>
      </p:sp>
      <p:sp>
        <p:nvSpPr>
          <p:cNvPr id="4" name="ZoneTexte 3">
            <a:extLst>
              <a:ext uri="{FF2B5EF4-FFF2-40B4-BE49-F238E27FC236}">
                <a16:creationId xmlns:a16="http://schemas.microsoft.com/office/drawing/2014/main" id="{5092BC1A-B6FA-893E-E134-B9220749542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0B7B8D06-C784-25C8-DD9A-0DDA8107B7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60709226"/>
      </p:ext>
    </p:extLst>
  </p:cSld>
  <p:clrMapOvr>
    <a:masterClrMapping/>
  </p:clrMapOvr>
</p:sld>
</file>

<file path=ppt/slides/slide15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داود ملك إسرائيل، </a:t>
            </a:r>
            <a:endParaRPr lang="fr-FR" sz="3300" dirty="0">
              <a:solidFill>
                <a:prstClr val="white"/>
              </a:solidFill>
            </a:endParaRPr>
          </a:p>
          <a:p>
            <a:pPr algn="just" rtl="1"/>
            <a:r>
              <a:rPr lang="ar-EG" sz="3300" dirty="0">
                <a:solidFill>
                  <a:prstClr val="white"/>
                </a:solidFill>
              </a:rPr>
              <a:t>قال في المزمور، </a:t>
            </a:r>
            <a:endParaRPr lang="fr-FR" sz="3300" dirty="0">
              <a:solidFill>
                <a:prstClr val="white"/>
              </a:solidFill>
            </a:endParaRPr>
          </a:p>
          <a:p>
            <a:pPr algn="just" rtl="1"/>
            <a:r>
              <a:rPr lang="ar-EG" sz="3300" dirty="0">
                <a:solidFill>
                  <a:prstClr val="white"/>
                </a:solidFill>
              </a:rPr>
              <a:t>قد قام الله بتهليل،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altyrion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Aussi David Roi d’Israël</a:t>
            </a:r>
          </a:p>
          <a:p>
            <a:pPr algn="ctr"/>
            <a:r>
              <a:rPr lang="fr-FR" sz="2800" b="1" dirty="0">
                <a:solidFill>
                  <a:prstClr val="white"/>
                </a:solidFill>
                <a:latin typeface="Book Antiqua" pitchFamily="18" charset="0"/>
              </a:rPr>
              <a:t>A-t-il déclaré dans le psaume</a:t>
            </a:r>
          </a:p>
          <a:p>
            <a:pPr algn="ctr"/>
            <a:r>
              <a:rPr lang="fr-FR" sz="2800" b="1" dirty="0">
                <a:solidFill>
                  <a:prstClr val="white"/>
                </a:solidFill>
                <a:latin typeface="Book Antiqua" pitchFamily="18" charset="0"/>
              </a:rPr>
              <a:t>Dieu S’est levé en exultant</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972A65D6-E348-0CDA-1CAE-0B9D950220A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91658A7-0A55-98E2-1786-3BECEF7788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1266987"/>
      </p:ext>
    </p:extLst>
  </p:cSld>
  <p:clrMapOvr>
    <a:masterClrMapping/>
  </p:clrMapOvr>
</p:sld>
</file>

<file path=ppt/slides/slide15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من أجل القيامة المقدسة، </a:t>
            </a:r>
            <a:endParaRPr lang="fr-FR" sz="3000" dirty="0">
              <a:solidFill>
                <a:prstClr val="white"/>
              </a:solidFill>
            </a:endParaRPr>
          </a:p>
          <a:p>
            <a:pPr algn="just" rtl="1"/>
            <a:r>
              <a:rPr lang="ar-EG" sz="3000" dirty="0">
                <a:solidFill>
                  <a:prstClr val="white"/>
                </a:solidFill>
              </a:rPr>
              <a:t>سبحوا وهللوا ورتلوا، </a:t>
            </a:r>
            <a:endParaRPr lang="fr-FR" sz="3000" dirty="0">
              <a:solidFill>
                <a:prstClr val="white"/>
              </a:solidFill>
            </a:endParaRPr>
          </a:p>
          <a:p>
            <a:pPr algn="just" rtl="1"/>
            <a:r>
              <a:rPr lang="ar-EG" sz="3000" dirty="0">
                <a:solidFill>
                  <a:prstClr val="white"/>
                </a:solidFill>
              </a:rPr>
              <a:t>وبشروا معاً في الامم، </a:t>
            </a:r>
            <a:endParaRPr lang="fr-FR" sz="3000" dirty="0">
              <a:solidFill>
                <a:prstClr val="white"/>
              </a:solidFill>
            </a:endParaRPr>
          </a:p>
          <a:p>
            <a:pPr algn="just" rtl="1"/>
            <a:r>
              <a:rPr lang="ar-EG" sz="3000" dirty="0">
                <a:solidFill>
                  <a:prstClr val="white"/>
                </a:solidFill>
              </a:rPr>
              <a:t>المسيح قام من الأموات</a:t>
            </a:r>
            <a:endParaRPr lang="fr-FR"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hisennoufi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7" name="Rectangle 6"/>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pour la sainte Résurrection</a:t>
            </a:r>
          </a:p>
          <a:p>
            <a:pPr algn="ctr"/>
            <a:r>
              <a:rPr lang="fr-FR" sz="2800" b="1" dirty="0">
                <a:solidFill>
                  <a:prstClr val="white"/>
                </a:solidFill>
                <a:latin typeface="Book Antiqua" pitchFamily="18" charset="0"/>
              </a:rPr>
              <a:t>Louez, chantez et exultez</a:t>
            </a:r>
          </a:p>
          <a:p>
            <a:pPr algn="ctr"/>
            <a:r>
              <a:rPr lang="fr-FR" sz="2800" b="1" dirty="0">
                <a:solidFill>
                  <a:prstClr val="white"/>
                </a:solidFill>
                <a:latin typeface="Book Antiqua" pitchFamily="18" charset="0"/>
              </a:rPr>
              <a:t>Et annoncez au monde entier</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03CDFD72-6B9C-E04E-9595-20A432A2E68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8E41186-F6EE-9311-65AB-3C7E05EA83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6355390"/>
      </p:ext>
    </p:extLst>
  </p:cSld>
  <p:clrMapOvr>
    <a:masterClrMapping/>
  </p:clrMapOvr>
</p:sld>
</file>

<file path=ppt/slides/slide15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سبع طغمات الملائكة، </a:t>
            </a:r>
            <a:endParaRPr lang="fr-FR" sz="3000" dirty="0">
              <a:solidFill>
                <a:prstClr val="white"/>
              </a:solidFill>
            </a:endParaRPr>
          </a:p>
          <a:p>
            <a:pPr algn="just" rtl="1"/>
            <a:r>
              <a:rPr lang="ar-EG" sz="3000" dirty="0">
                <a:solidFill>
                  <a:prstClr val="white"/>
                </a:solidFill>
              </a:rPr>
              <a:t>تُسبحه روحياً، </a:t>
            </a:r>
            <a:endParaRPr lang="fr-FR" sz="3000" dirty="0">
              <a:solidFill>
                <a:prstClr val="white"/>
              </a:solidFill>
            </a:endParaRPr>
          </a:p>
          <a:p>
            <a:pPr algn="just" rtl="1"/>
            <a:r>
              <a:rPr lang="ar-EG" sz="3000" dirty="0">
                <a:solidFill>
                  <a:prstClr val="white"/>
                </a:solidFill>
              </a:rPr>
              <a:t>من أجل خلاص العالم، </a:t>
            </a:r>
            <a:endParaRPr lang="fr-FR" sz="3000" dirty="0">
              <a:solidFill>
                <a:prstClr val="white"/>
              </a:solidFill>
            </a:endParaRPr>
          </a:p>
          <a:p>
            <a:pPr algn="just" rtl="1"/>
            <a:r>
              <a:rPr lang="ar-EG" sz="3000" dirty="0">
                <a:solidFill>
                  <a:prstClr val="white"/>
                </a:solidFill>
              </a:rPr>
              <a:t>المسيح قام من الأموات</a:t>
            </a:r>
            <a:endParaRPr lang="fr-FR" sz="30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ntagma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=p=n=</a:t>
            </a:r>
            <a:r>
              <a:rPr lang="fr-FR" sz="2800" dirty="0" err="1">
                <a:solidFill>
                  <a:prstClr val="white"/>
                </a:solidFill>
                <a:latin typeface="CS Avva Shenouda" pitchFamily="34" charset="0"/>
              </a:rPr>
              <a:t>atikon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Aussi les sept rangs angéliques</a:t>
            </a:r>
          </a:p>
          <a:p>
            <a:pPr algn="ctr"/>
            <a:r>
              <a:rPr lang="fr-FR" sz="2800" b="1" dirty="0">
                <a:solidFill>
                  <a:prstClr val="white"/>
                </a:solidFill>
                <a:latin typeface="Book Antiqua" pitchFamily="18" charset="0"/>
              </a:rPr>
              <a:t>Le louent spirituellement</a:t>
            </a:r>
          </a:p>
          <a:p>
            <a:pPr algn="ctr"/>
            <a:r>
              <a:rPr lang="fr-FR" sz="2800" b="1" dirty="0">
                <a:solidFill>
                  <a:prstClr val="white"/>
                </a:solidFill>
                <a:latin typeface="Book Antiqua" pitchFamily="18" charset="0"/>
              </a:rPr>
              <a:t>Pour le salut de notre monde</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AFE31129-492C-B859-2F49-8FD5D558479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F00DB15-1D65-CBCE-C118-C6EAC9C8D7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019974"/>
      </p:ext>
    </p:extLst>
  </p:cSld>
  <p:clrMapOvr>
    <a:masterClrMapping/>
  </p:clrMapOvr>
</p:sld>
</file>

<file path=ppt/slides/slide15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إيل هو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نُسبحه بالموسيقى، </a:t>
            </a:r>
            <a:endParaRPr lang="fr-FR" sz="3300" dirty="0">
              <a:solidFill>
                <a:prstClr val="white"/>
              </a:solidFill>
            </a:endParaRPr>
          </a:p>
          <a:p>
            <a:pPr algn="just" rtl="1"/>
            <a:r>
              <a:rPr lang="ar-EG" sz="3300" dirty="0">
                <a:solidFill>
                  <a:prstClr val="white"/>
                </a:solidFill>
              </a:rPr>
              <a:t>لأنه خلَّص جنسنا،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mmocikon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mpengenoc</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L’Eternel est le Fils de Dieu</a:t>
            </a:r>
          </a:p>
          <a:p>
            <a:pPr algn="ctr"/>
            <a:r>
              <a:rPr lang="fr-FR" sz="2800" b="1" dirty="0">
                <a:solidFill>
                  <a:prstClr val="white"/>
                </a:solidFill>
                <a:latin typeface="Book Antiqua" pitchFamily="18" charset="0"/>
              </a:rPr>
              <a:t>Nous Le louons par la musique</a:t>
            </a:r>
          </a:p>
          <a:p>
            <a:pPr algn="ctr"/>
            <a:r>
              <a:rPr lang="fr-FR" sz="2800" b="1" dirty="0">
                <a:solidFill>
                  <a:prstClr val="white"/>
                </a:solidFill>
                <a:latin typeface="Book Antiqua" pitchFamily="18" charset="0"/>
              </a:rPr>
              <a:t>Car notre race, Il a sauvé</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A1E581D3-1D3C-00B6-8737-584F30B5E7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2D9B5BC-94A4-A538-8FDB-A951581E2C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3293599"/>
      </p:ext>
    </p:extLst>
  </p:cSld>
  <p:clrMapOvr>
    <a:masterClrMapping/>
  </p:clrMapOvr>
</p:sld>
</file>

<file path=ppt/slides/slide15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تهلل يا جنس آدم، </a:t>
            </a:r>
            <a:endParaRPr lang="fr-FR" sz="3300" dirty="0">
              <a:solidFill>
                <a:prstClr val="white"/>
              </a:solidFill>
            </a:endParaRPr>
          </a:p>
          <a:p>
            <a:pPr algn="just" rtl="1"/>
            <a:r>
              <a:rPr lang="ar-EG" sz="3300" dirty="0">
                <a:solidFill>
                  <a:prstClr val="white"/>
                </a:solidFill>
              </a:rPr>
              <a:t>بفرح روحي، </a:t>
            </a:r>
            <a:endParaRPr lang="fr-FR" sz="3300" dirty="0">
              <a:solidFill>
                <a:prstClr val="white"/>
              </a:solidFill>
            </a:endParaRPr>
          </a:p>
          <a:p>
            <a:pPr algn="just" rtl="1"/>
            <a:r>
              <a:rPr lang="ar-EG" sz="3300" dirty="0">
                <a:solidFill>
                  <a:prstClr val="white"/>
                </a:solidFill>
              </a:rPr>
              <a:t>لأن خالق آدم،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pgenoc</a:t>
            </a:r>
            <a:r>
              <a:rPr lang="fr-FR" sz="2800" dirty="0">
                <a:solidFill>
                  <a:prstClr val="white"/>
                </a:solidFill>
                <a:latin typeface="CS Avva Shenouda" pitchFamily="34" charset="0"/>
              </a:rPr>
              <a:t> `n`Adam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ourasi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pneumatikon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pirefcwnt</a:t>
            </a:r>
            <a:r>
              <a:rPr lang="fr-FR" sz="2800" dirty="0">
                <a:solidFill>
                  <a:prstClr val="white"/>
                </a:solidFill>
                <a:latin typeface="CS Avva Shenouda" pitchFamily="34" charset="0"/>
              </a:rPr>
              <a:t> `n`Adam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réjouis-Toi race d’Adam</a:t>
            </a:r>
          </a:p>
          <a:p>
            <a:pPr algn="ctr"/>
            <a:r>
              <a:rPr lang="fr-FR" sz="2800" b="1" dirty="0">
                <a:solidFill>
                  <a:prstClr val="white"/>
                </a:solidFill>
                <a:latin typeface="Book Antiqua" pitchFamily="18" charset="0"/>
              </a:rPr>
              <a:t>Par une joie spirituelle</a:t>
            </a:r>
          </a:p>
          <a:p>
            <a:pPr algn="ctr"/>
            <a:r>
              <a:rPr lang="fr-FR" sz="2800" b="1" dirty="0">
                <a:solidFill>
                  <a:prstClr val="white"/>
                </a:solidFill>
                <a:latin typeface="Book Antiqua" pitchFamily="18" charset="0"/>
              </a:rPr>
              <a:t>Car Celui qui créa Adam</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04B726A1-F57F-0703-ACAE-AE79A60C799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4555EBC-8174-644C-603E-DE848C3FC5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6850556"/>
      </p:ext>
    </p:extLst>
  </p:cSld>
  <p:clrMapOvr>
    <a:masterClrMapping/>
  </p:clrMapOvr>
</p:sld>
</file>

<file path=ppt/slides/slide15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ها البرية تفرح معاً، </a:t>
            </a:r>
            <a:endParaRPr lang="fr-FR" sz="3300" dirty="0">
              <a:solidFill>
                <a:prstClr val="white"/>
              </a:solidFill>
            </a:endParaRPr>
          </a:p>
          <a:p>
            <a:pPr algn="just" rtl="1"/>
            <a:r>
              <a:rPr lang="ar-EG" sz="3300" dirty="0">
                <a:solidFill>
                  <a:prstClr val="white"/>
                </a:solidFill>
              </a:rPr>
              <a:t>من أجل هذا السر، </a:t>
            </a:r>
            <a:endParaRPr lang="fr-FR" sz="3300" dirty="0">
              <a:solidFill>
                <a:prstClr val="white"/>
              </a:solidFill>
            </a:endParaRPr>
          </a:p>
          <a:p>
            <a:pPr algn="just" rtl="1"/>
            <a:r>
              <a:rPr lang="ar-EG" sz="3300" dirty="0">
                <a:solidFill>
                  <a:prstClr val="white"/>
                </a:solidFill>
              </a:rPr>
              <a:t>لأن </a:t>
            </a:r>
            <a:r>
              <a:rPr lang="ar-EG" sz="3300" dirty="0" err="1">
                <a:solidFill>
                  <a:prstClr val="white"/>
                </a:solidFill>
              </a:rPr>
              <a:t>إبن</a:t>
            </a:r>
            <a:r>
              <a:rPr lang="ar-EG" sz="3300" dirty="0">
                <a:solidFill>
                  <a:prstClr val="white"/>
                </a:solidFill>
              </a:rPr>
              <a:t> القدوس،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ktycic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paimuctyrion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mvy</a:t>
            </a:r>
            <a:r>
              <a:rPr lang="fr-FR" sz="2800" dirty="0">
                <a:solidFill>
                  <a:prstClr val="white"/>
                </a:solidFill>
                <a:latin typeface="CS Avva Shenouda" pitchFamily="34" charset="0"/>
              </a:rPr>
              <a:t>=e=;=u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7" name="Rectangle 6"/>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La création a exulté</a:t>
            </a:r>
          </a:p>
          <a:p>
            <a:pPr algn="ctr"/>
            <a:r>
              <a:rPr lang="fr-FR" sz="2800" b="1" dirty="0">
                <a:solidFill>
                  <a:prstClr val="white"/>
                </a:solidFill>
                <a:latin typeface="Book Antiqua" pitchFamily="18" charset="0"/>
              </a:rPr>
              <a:t>A exulté pour  ce mystère</a:t>
            </a:r>
          </a:p>
          <a:p>
            <a:pPr algn="ctr"/>
            <a:r>
              <a:rPr lang="fr-FR" sz="2800" b="1" dirty="0">
                <a:solidFill>
                  <a:prstClr val="white"/>
                </a:solidFill>
                <a:latin typeface="Book Antiqua" pitchFamily="18" charset="0"/>
              </a:rPr>
              <a:t>Car voici le Fils du Très-Saint</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4A275601-3642-99EF-C71E-43B2A240953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515D1CA-3EF2-5387-4A45-47E0BE28DB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7696079"/>
      </p:ext>
    </p:extLst>
  </p:cSld>
  <p:clrMapOvr>
    <a:masterClrMapping/>
  </p:clrMapOvr>
</p:sld>
</file>

<file path=ppt/slides/slide15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نُسبح الرب، </a:t>
            </a:r>
            <a:endParaRPr lang="fr-FR" sz="3300" dirty="0">
              <a:solidFill>
                <a:prstClr val="white"/>
              </a:solidFill>
            </a:endParaRPr>
          </a:p>
          <a:p>
            <a:pPr algn="just" rtl="1"/>
            <a:r>
              <a:rPr lang="ar-EG" sz="3300" dirty="0">
                <a:solidFill>
                  <a:prstClr val="white"/>
                </a:solidFill>
              </a:rPr>
              <a:t>يسوع المسيح، </a:t>
            </a:r>
            <a:endParaRPr lang="fr-FR" sz="3300" dirty="0">
              <a:solidFill>
                <a:prstClr val="white"/>
              </a:solidFill>
            </a:endParaRPr>
          </a:p>
          <a:p>
            <a:pPr algn="just" rtl="1"/>
            <a:r>
              <a:rPr lang="ar-EG" sz="3300" dirty="0" err="1">
                <a:solidFill>
                  <a:prstClr val="white"/>
                </a:solidFill>
              </a:rPr>
              <a:t>إبن</a:t>
            </a:r>
            <a:r>
              <a:rPr lang="ar-EG" sz="3300" dirty="0">
                <a:solidFill>
                  <a:prstClr val="white"/>
                </a:solidFill>
              </a:rPr>
              <a:t> الله الكلمة قائلين،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Kurioc</a:t>
            </a:r>
            <a:r>
              <a:rPr lang="fr-FR" sz="2800" dirty="0">
                <a:solidFill>
                  <a:prstClr val="white"/>
                </a:solidFill>
                <a:latin typeface="CS Avva Shenouda" pitchFamily="34" charset="0"/>
              </a:rPr>
              <a:t> I=y=c P=,=c @ `</a:t>
            </a:r>
            <a:r>
              <a:rPr lang="fr-FR" sz="2800" dirty="0" err="1">
                <a:solidFill>
                  <a:prstClr val="white"/>
                </a:solidFill>
                <a:latin typeface="CS Avva Shenouda" pitchFamily="34" charset="0"/>
              </a:rPr>
              <a:t>psyri</a:t>
            </a:r>
            <a:br>
              <a:rPr lang="fr-FR" sz="2800" dirty="0">
                <a:solidFill>
                  <a:prstClr val="white"/>
                </a:solidFill>
                <a:latin typeface="CS Avva Shenouda" pitchFamily="34" charset="0"/>
              </a:rPr>
            </a:br>
            <a:r>
              <a:rPr lang="fr-FR" sz="2800" dirty="0">
                <a:solidFill>
                  <a:prstClr val="white"/>
                </a:solidFill>
                <a:latin typeface="CS Avva Shenouda" pitchFamily="34" charset="0"/>
              </a:rPr>
              <a:t>`m`V]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tenhwc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Aussi nous louons le Seigneur</a:t>
            </a:r>
          </a:p>
          <a:p>
            <a:pPr algn="ctr"/>
            <a:r>
              <a:rPr lang="fr-FR" sz="2800" b="1" dirty="0">
                <a:solidFill>
                  <a:prstClr val="white"/>
                </a:solidFill>
                <a:latin typeface="Book Antiqua" pitchFamily="18" charset="0"/>
              </a:rPr>
              <a:t>Louons le Seigneur Jésus-Christ</a:t>
            </a:r>
          </a:p>
          <a:p>
            <a:pPr algn="ctr"/>
            <a:r>
              <a:rPr lang="fr-FR" sz="2800" b="1" dirty="0">
                <a:solidFill>
                  <a:prstClr val="white"/>
                </a:solidFill>
                <a:latin typeface="Book Antiqua" pitchFamily="18" charset="0"/>
              </a:rPr>
              <a:t>Le Fils de Dieu, le Verbe, disant :</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12B9F95A-0D0A-2D54-AA69-882D9855F4B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1071A1E-D74A-B8A4-C2AA-72D82E0BA2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67097902"/>
      </p:ext>
    </p:extLst>
  </p:cSld>
  <p:clrMapOvr>
    <a:masterClrMapping/>
  </p:clrMapOvr>
</p:sld>
</file>

<file path=ppt/slides/slide15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وُضع أيضاً في القبر، </a:t>
            </a:r>
            <a:endParaRPr lang="fr-FR" sz="3300" dirty="0">
              <a:solidFill>
                <a:prstClr val="white"/>
              </a:solidFill>
            </a:endParaRPr>
          </a:p>
          <a:p>
            <a:pPr algn="just" rtl="1"/>
            <a:r>
              <a:rPr lang="ar-EG" sz="3300" dirty="0">
                <a:solidFill>
                  <a:prstClr val="white"/>
                </a:solidFill>
              </a:rPr>
              <a:t>حسب الأخبار النبوية، </a:t>
            </a:r>
            <a:endParaRPr lang="fr-FR" sz="3300" dirty="0">
              <a:solidFill>
                <a:prstClr val="white"/>
              </a:solidFill>
            </a:endParaRPr>
          </a:p>
          <a:p>
            <a:pPr algn="just" rtl="1"/>
            <a:r>
              <a:rPr lang="ar-EG" sz="3300" dirty="0">
                <a:solidFill>
                  <a:prstClr val="white"/>
                </a:solidFill>
              </a:rPr>
              <a:t>وفي اليوم الثالث،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pi`mhau</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ni`cmy</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provytikon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pimahsomt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Il fut placé au tombeau</a:t>
            </a:r>
          </a:p>
          <a:p>
            <a:pPr algn="ctr"/>
            <a:r>
              <a:rPr lang="fr-FR" sz="2800" b="1" dirty="0">
                <a:solidFill>
                  <a:prstClr val="white"/>
                </a:solidFill>
                <a:latin typeface="Book Antiqua" pitchFamily="18" charset="0"/>
              </a:rPr>
              <a:t>Selon les dires prophétiques</a:t>
            </a:r>
          </a:p>
          <a:p>
            <a:pPr algn="ctr"/>
            <a:r>
              <a:rPr lang="fr-FR" sz="2800" b="1" dirty="0">
                <a:solidFill>
                  <a:prstClr val="white"/>
                </a:solidFill>
                <a:latin typeface="Book Antiqua" pitchFamily="18" charset="0"/>
              </a:rPr>
              <a:t>Et le troisième jour, enfin</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F550C211-0C32-FE75-78C1-01B955BCC7A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C9FBBEB-2D46-F12E-330F-DA56FBF272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5882535"/>
      </p:ext>
    </p:extLst>
  </p:cSld>
  <p:clrMapOvr>
    <a:masterClrMapping/>
  </p:clrMapOvr>
</p:sld>
</file>

<file path=ppt/slides/slide15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فلنفهم الإنجيل، </a:t>
            </a:r>
            <a:endParaRPr lang="fr-FR" sz="3300" dirty="0">
              <a:solidFill>
                <a:prstClr val="white"/>
              </a:solidFill>
            </a:endParaRPr>
          </a:p>
          <a:p>
            <a:pPr algn="just" rtl="1"/>
            <a:r>
              <a:rPr lang="ar-EG" sz="3300" dirty="0">
                <a:solidFill>
                  <a:prstClr val="white"/>
                </a:solidFill>
              </a:rPr>
              <a:t>أيها الشعوب، </a:t>
            </a:r>
            <a:endParaRPr lang="fr-FR" sz="3300" dirty="0">
              <a:solidFill>
                <a:prstClr val="white"/>
              </a:solidFill>
            </a:endParaRPr>
          </a:p>
          <a:p>
            <a:pPr algn="just" rtl="1"/>
            <a:r>
              <a:rPr lang="ar-EG" sz="3300" dirty="0">
                <a:solidFill>
                  <a:prstClr val="white"/>
                </a:solidFill>
              </a:rPr>
              <a:t>الذي قال أن غير المائت،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Marenka</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nila`oc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epi`eu`aggelion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vy`etafjoc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pi`a;anatoc</a:t>
            </a:r>
            <a:r>
              <a:rPr lang="fr-FR" sz="2800" dirty="0">
                <a:solidFill>
                  <a:prstClr val="white"/>
                </a:solidFill>
                <a:latin typeface="CS Avva Shenouda" pitchFamily="34" charset="0"/>
              </a:rPr>
              <a:t> @ P=,=c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Ainsi comprenons l’Evangile</a:t>
            </a:r>
          </a:p>
          <a:p>
            <a:pPr algn="ctr"/>
            <a:r>
              <a:rPr lang="fr-FR" sz="2800" b="1" dirty="0">
                <a:solidFill>
                  <a:prstClr val="white"/>
                </a:solidFill>
                <a:latin typeface="Book Antiqua" pitchFamily="18" charset="0"/>
              </a:rPr>
              <a:t>Comprenons-le ô tous les peuples</a:t>
            </a:r>
          </a:p>
          <a:p>
            <a:pPr algn="ctr"/>
            <a:r>
              <a:rPr lang="fr-FR" sz="2800" b="1" dirty="0">
                <a:solidFill>
                  <a:prstClr val="white"/>
                </a:solidFill>
                <a:latin typeface="Book Antiqua" pitchFamily="18" charset="0"/>
              </a:rPr>
              <a:t>Qui annonça que l’Immortel</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22E1FE23-7F0C-CE40-9941-BE43E9505D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763175E-547C-2F62-A004-B0F0584B2F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536674"/>
      </p:ext>
    </p:extLst>
  </p:cSld>
  <p:clrMapOvr>
    <a:masterClrMapping/>
  </p:clrMapOvr>
</p:sld>
</file>

<file path=ppt/slides/slide15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كل الطغمات السمائية، </a:t>
            </a:r>
            <a:endParaRPr lang="fr-FR" sz="3300" dirty="0">
              <a:solidFill>
                <a:prstClr val="white"/>
              </a:solidFill>
            </a:endParaRPr>
          </a:p>
          <a:p>
            <a:pPr algn="just" rtl="1"/>
            <a:r>
              <a:rPr lang="ar-EG" sz="3300" dirty="0">
                <a:solidFill>
                  <a:prstClr val="white"/>
                </a:solidFill>
              </a:rPr>
              <a:t>والطبائع العقلية، </a:t>
            </a:r>
            <a:endParaRPr lang="fr-FR" sz="3300" dirty="0">
              <a:solidFill>
                <a:prstClr val="white"/>
              </a:solidFill>
            </a:endParaRPr>
          </a:p>
          <a:p>
            <a:pPr algn="just" rtl="1"/>
            <a:r>
              <a:rPr lang="ar-EG" sz="3300" dirty="0">
                <a:solidFill>
                  <a:prstClr val="white"/>
                </a:solidFill>
              </a:rPr>
              <a:t>تعجبت من أعمالك،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err="1">
                <a:solidFill>
                  <a:prstClr val="white"/>
                </a:solidFill>
                <a:latin typeface="CS Avva Shenouda" pitchFamily="34" charset="0"/>
              </a:rPr>
              <a:t>Nitagma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nivucic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nno`yron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au`er`svyri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nek`hbyou`i</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7" name="Rectangle 6"/>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voici tous les rangs célestes</a:t>
            </a:r>
          </a:p>
          <a:p>
            <a:pPr algn="ctr"/>
            <a:r>
              <a:rPr lang="fr-FR" sz="2800" b="1" dirty="0">
                <a:solidFill>
                  <a:prstClr val="white"/>
                </a:solidFill>
                <a:latin typeface="Book Antiqua" pitchFamily="18" charset="0"/>
              </a:rPr>
              <a:t>Aussi toute nature pensante </a:t>
            </a:r>
          </a:p>
          <a:p>
            <a:pPr algn="ctr"/>
            <a:r>
              <a:rPr lang="fr-FR" sz="2800" b="1" dirty="0">
                <a:solidFill>
                  <a:prstClr val="white"/>
                </a:solidFill>
                <a:latin typeface="Book Antiqua" pitchFamily="18" charset="0"/>
              </a:rPr>
              <a:t>Qui s’émerveillent de Tes œuvres</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C4458B6D-8735-D8AE-B713-C48D5AAB14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AB54E37-1095-0D5D-2814-C87FE824A1B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6862811"/>
      </p:ext>
    </p:extLst>
  </p:cSld>
  <p:clrMapOvr>
    <a:masterClrMapping/>
  </p:clrMapOvr>
</p:sld>
</file>

<file path=ppt/slides/slide15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08269"/>
          </a:xfrm>
          <a:prstGeom prst="rect">
            <a:avLst/>
          </a:prstGeom>
        </p:spPr>
        <p:txBody>
          <a:bodyPr wrap="square">
            <a:spAutoFit/>
          </a:bodyPr>
          <a:lstStyle/>
          <a:p>
            <a:pPr algn="just" rtl="1"/>
            <a:r>
              <a:rPr lang="ar-EG" sz="3300" dirty="0">
                <a:solidFill>
                  <a:prstClr val="white"/>
                </a:solidFill>
              </a:rPr>
              <a:t>وبالأكثر أعمالك، </a:t>
            </a:r>
            <a:endParaRPr lang="fr-FR" sz="3300" dirty="0">
              <a:solidFill>
                <a:prstClr val="white"/>
              </a:solidFill>
            </a:endParaRPr>
          </a:p>
          <a:p>
            <a:pPr algn="just" rtl="1"/>
            <a:r>
              <a:rPr lang="ar-EG" sz="3300" dirty="0">
                <a:solidFill>
                  <a:prstClr val="white"/>
                </a:solidFill>
              </a:rPr>
              <a:t>وأحكامك المعجزة، </a:t>
            </a:r>
            <a:endParaRPr lang="fr-FR" sz="3300" dirty="0">
              <a:solidFill>
                <a:prstClr val="white"/>
              </a:solidFill>
            </a:endParaRPr>
          </a:p>
          <a:p>
            <a:pPr algn="just" rtl="1"/>
            <a:r>
              <a:rPr lang="ar-EG" sz="3200" dirty="0">
                <a:solidFill>
                  <a:prstClr val="white"/>
                </a:solidFill>
              </a:rPr>
              <a:t>لأنك أنت هو ملك السموات، </a:t>
            </a:r>
            <a:endParaRPr lang="fr-FR" sz="32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err="1">
                <a:solidFill>
                  <a:prstClr val="white"/>
                </a:solidFill>
                <a:latin typeface="CS Avva Shenouda" pitchFamily="34" charset="0"/>
              </a:rPr>
              <a:t>Xeretwn</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nek`hbyou`i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nekhap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mparadoxon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plus encore, toutes Tes œuvres</a:t>
            </a:r>
          </a:p>
          <a:p>
            <a:pPr algn="ctr"/>
            <a:r>
              <a:rPr lang="fr-FR" sz="2800" b="1" dirty="0">
                <a:solidFill>
                  <a:prstClr val="white"/>
                </a:solidFill>
                <a:latin typeface="Book Antiqua" pitchFamily="18" charset="0"/>
              </a:rPr>
              <a:t>Et Tes jugements impressionnants</a:t>
            </a:r>
          </a:p>
          <a:p>
            <a:pPr algn="ctr"/>
            <a:r>
              <a:rPr lang="fr-FR" sz="2800" b="1" dirty="0">
                <a:solidFill>
                  <a:prstClr val="white"/>
                </a:solidFill>
                <a:latin typeface="Book Antiqua" pitchFamily="18" charset="0"/>
              </a:rPr>
              <a:t>Car Tu es bien le Roi des cieux</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8926C358-C23D-E665-E81F-96EE6106C6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8EF24A1-7ADD-1FAC-508B-D0ECEC7EE3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0869262"/>
      </p:ext>
    </p:extLst>
  </p:cSld>
  <p:clrMapOvr>
    <a:masterClrMapping/>
  </p:clrMapOvr>
</p:sld>
</file>

<file path=ppt/slides/slide15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err="1">
                <a:solidFill>
                  <a:prstClr val="white"/>
                </a:solidFill>
              </a:rPr>
              <a:t>إسم</a:t>
            </a:r>
            <a:r>
              <a:rPr lang="ar-EG" sz="3300" dirty="0">
                <a:solidFill>
                  <a:prstClr val="white"/>
                </a:solidFill>
              </a:rPr>
              <a:t> </a:t>
            </a:r>
            <a:r>
              <a:rPr lang="ar-EG" sz="3300" dirty="0" err="1">
                <a:solidFill>
                  <a:prstClr val="white"/>
                </a:solidFill>
              </a:rPr>
              <a:t>الإفتخار</a:t>
            </a:r>
            <a:r>
              <a:rPr lang="ar-EG" sz="3300" dirty="0">
                <a:solidFill>
                  <a:prstClr val="white"/>
                </a:solidFill>
              </a:rPr>
              <a:t> هو </a:t>
            </a:r>
            <a:r>
              <a:rPr lang="ar-EG" sz="3300" dirty="0" err="1">
                <a:solidFill>
                  <a:prstClr val="white"/>
                </a:solidFill>
              </a:rPr>
              <a:t>إسمك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إبن</a:t>
            </a:r>
            <a:r>
              <a:rPr lang="ar-EG" sz="3300" dirty="0">
                <a:solidFill>
                  <a:prstClr val="white"/>
                </a:solidFill>
              </a:rPr>
              <a:t> الله محب البشر، </a:t>
            </a:r>
            <a:endParaRPr lang="fr-FR" sz="3300" dirty="0">
              <a:solidFill>
                <a:prstClr val="white"/>
              </a:solidFill>
            </a:endParaRPr>
          </a:p>
          <a:p>
            <a:pPr algn="just" rtl="1"/>
            <a:r>
              <a:rPr lang="ar-EG" sz="3300" dirty="0">
                <a:solidFill>
                  <a:prstClr val="white"/>
                </a:solidFill>
              </a:rPr>
              <a:t>نؤمن بغير شك،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vilan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rwpon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tennah</a:t>
            </a:r>
            <a:r>
              <a:rPr lang="fr-FR" sz="2800" dirty="0">
                <a:solidFill>
                  <a:prstClr val="white"/>
                </a:solidFill>
                <a:latin typeface="CS Avva Shenouda" pitchFamily="34" charset="0"/>
              </a:rPr>
              <a:t>]           a[ne `</a:t>
            </a:r>
            <a:r>
              <a:rPr lang="fr-FR" sz="2800" dirty="0" err="1">
                <a:solidFill>
                  <a:prstClr val="white"/>
                </a:solidFill>
                <a:latin typeface="CS Avva Shenouda" pitchFamily="34" charset="0"/>
              </a:rPr>
              <a:t>ckandalon</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Ton Nom est un nom de fierté</a:t>
            </a:r>
          </a:p>
          <a:p>
            <a:pPr algn="ctr"/>
            <a:r>
              <a:rPr lang="fr-FR" sz="2800" b="1" dirty="0">
                <a:solidFill>
                  <a:prstClr val="white"/>
                </a:solidFill>
                <a:latin typeface="Book Antiqua" pitchFamily="18" charset="0"/>
              </a:rPr>
              <a:t>Ô Fils de Dieu, Ami des hommes</a:t>
            </a:r>
          </a:p>
          <a:p>
            <a:pPr algn="ctr"/>
            <a:r>
              <a:rPr lang="fr-FR" sz="2800" b="1" dirty="0">
                <a:solidFill>
                  <a:prstClr val="white"/>
                </a:solidFill>
                <a:latin typeface="Book Antiqua" pitchFamily="18" charset="0"/>
              </a:rPr>
              <a:t>Et nous croyons sans aucun doute</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09F8E963-4706-F202-ED64-88ACA3EE8B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7F9053C-BAAE-6323-9A93-E39650A1CB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5123888"/>
      </p:ext>
    </p:extLst>
  </p:cSld>
  <p:clrMapOvr>
    <a:masterClrMapping/>
  </p:clrMapOvr>
</p:sld>
</file>

<file path=ppt/slides/slide15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الواحد من الثالوث، </a:t>
            </a:r>
            <a:endParaRPr lang="fr-FR" sz="3300" dirty="0">
              <a:solidFill>
                <a:prstClr val="white"/>
              </a:solidFill>
            </a:endParaRPr>
          </a:p>
          <a:p>
            <a:pPr algn="just" rtl="1"/>
            <a:r>
              <a:rPr lang="ar-EG" sz="3300" dirty="0">
                <a:solidFill>
                  <a:prstClr val="white"/>
                </a:solidFill>
              </a:rPr>
              <a:t>الكلمة الذاتي، </a:t>
            </a:r>
            <a:endParaRPr lang="fr-FR" sz="3300" dirty="0">
              <a:solidFill>
                <a:prstClr val="white"/>
              </a:solidFill>
            </a:endParaRPr>
          </a:p>
          <a:p>
            <a:pPr algn="just" rtl="1"/>
            <a:r>
              <a:rPr lang="ar-EG" sz="3300" dirty="0" err="1">
                <a:solidFill>
                  <a:prstClr val="white"/>
                </a:solidFill>
              </a:rPr>
              <a:t>إبن</a:t>
            </a:r>
            <a:r>
              <a:rPr lang="ar-EG" sz="3300" dirty="0">
                <a:solidFill>
                  <a:prstClr val="white"/>
                </a:solidFill>
              </a:rPr>
              <a:t> الله الحقيقي،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Piouai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]`Triac @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aidion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psyri</a:t>
            </a:r>
            <a:br>
              <a:rPr lang="fr-FR" sz="2800" dirty="0">
                <a:solidFill>
                  <a:prstClr val="white"/>
                </a:solidFill>
                <a:latin typeface="CS Avva Shenouda" pitchFamily="34" charset="0"/>
              </a:rPr>
            </a:br>
            <a:r>
              <a:rPr lang="fr-FR" sz="2800" dirty="0">
                <a:solidFill>
                  <a:prstClr val="white"/>
                </a:solidFill>
                <a:latin typeface="CS Avva Shenouda" pitchFamily="34" charset="0"/>
              </a:rPr>
              <a:t>`m`V]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L’Unique de la Trinité</a:t>
            </a:r>
          </a:p>
          <a:p>
            <a:pPr algn="ctr"/>
            <a:r>
              <a:rPr lang="fr-FR" sz="2800" b="1" dirty="0">
                <a:solidFill>
                  <a:prstClr val="white"/>
                </a:solidFill>
                <a:latin typeface="Book Antiqua" pitchFamily="18" charset="0"/>
              </a:rPr>
              <a:t>Verbe Eternel, en vérité</a:t>
            </a:r>
          </a:p>
          <a:p>
            <a:pPr algn="ctr"/>
            <a:r>
              <a:rPr lang="fr-FR" sz="2800" b="1" dirty="0">
                <a:solidFill>
                  <a:prstClr val="white"/>
                </a:solidFill>
                <a:latin typeface="Book Antiqua" pitchFamily="18" charset="0"/>
              </a:rPr>
              <a:t>Le véritable Fils de Dieu</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99037A9C-9EFA-1C83-8EA0-0B81DE69DA6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F5DFEA7-5BDA-3734-A3A9-08CE441630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6400845"/>
      </p:ext>
    </p:extLst>
  </p:cSld>
  <p:clrMapOvr>
    <a:masterClrMapping/>
  </p:clrMapOvr>
</p:sld>
</file>

<file path=ppt/slides/slide15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فمنا </a:t>
            </a:r>
            <a:r>
              <a:rPr lang="ar-EG" sz="3300" dirty="0" err="1">
                <a:solidFill>
                  <a:prstClr val="white"/>
                </a:solidFill>
              </a:rPr>
              <a:t>إمتلأ</a:t>
            </a:r>
            <a:r>
              <a:rPr lang="ar-EG" sz="3300" dirty="0">
                <a:solidFill>
                  <a:prstClr val="white"/>
                </a:solidFill>
              </a:rPr>
              <a:t> فرحاً، </a:t>
            </a:r>
            <a:endParaRPr lang="fr-FR" sz="3300" dirty="0">
              <a:solidFill>
                <a:prstClr val="white"/>
              </a:solidFill>
            </a:endParaRPr>
          </a:p>
          <a:p>
            <a:pPr algn="just" rtl="1"/>
            <a:r>
              <a:rPr lang="ar-EG" sz="3300" dirty="0">
                <a:solidFill>
                  <a:prstClr val="white"/>
                </a:solidFill>
              </a:rPr>
              <a:t>وسروراً لا يُقاس، </a:t>
            </a:r>
            <a:endParaRPr lang="fr-FR" sz="3300" dirty="0">
              <a:solidFill>
                <a:prstClr val="white"/>
              </a:solidFill>
            </a:endParaRPr>
          </a:p>
          <a:p>
            <a:pPr algn="just" rtl="1"/>
            <a:r>
              <a:rPr lang="ar-EG" sz="3300" dirty="0">
                <a:solidFill>
                  <a:prstClr val="white"/>
                </a:solidFill>
              </a:rPr>
              <a:t>لأن طبيب المرضى،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err="1">
                <a:solidFill>
                  <a:prstClr val="white"/>
                </a:solidFill>
                <a:latin typeface="CS Avva Shenouda" pitchFamily="34" charset="0"/>
              </a:rPr>
              <a:t>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nrasi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ouounof</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atmetron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picyini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nny`etswni</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7" name="Rectangle 6"/>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Et notre bouche s’est remplie</a:t>
            </a:r>
          </a:p>
          <a:p>
            <a:pPr algn="ctr"/>
            <a:r>
              <a:rPr lang="fr-FR" sz="2800" b="1" dirty="0">
                <a:solidFill>
                  <a:prstClr val="white"/>
                </a:solidFill>
                <a:latin typeface="Book Antiqua" pitchFamily="18" charset="0"/>
              </a:rPr>
              <a:t>De joie et de grande , allégresse</a:t>
            </a:r>
          </a:p>
          <a:p>
            <a:pPr algn="ctr"/>
            <a:r>
              <a:rPr lang="fr-FR" sz="2800" b="1" dirty="0">
                <a:solidFill>
                  <a:prstClr val="white"/>
                </a:solidFill>
                <a:latin typeface="Book Antiqua" pitchFamily="18" charset="0"/>
              </a:rPr>
              <a:t>Celui qui guérit les malades</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E5762FB1-ACF3-AA04-3589-17C120D8D5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03B4F8F-3478-977A-2E9A-EC72EF0008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4068733"/>
      </p:ext>
    </p:extLst>
  </p:cSld>
  <p:clrMapOvr>
    <a:masterClrMapping/>
  </p:clrMapOvr>
</p:sld>
</file>

<file path=ppt/slides/slide15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err="1">
                <a:solidFill>
                  <a:prstClr val="white"/>
                </a:solidFill>
              </a:rPr>
              <a:t>إسمعوا</a:t>
            </a:r>
            <a:r>
              <a:rPr lang="ar-EG" sz="3300" dirty="0">
                <a:solidFill>
                  <a:prstClr val="white"/>
                </a:solidFill>
              </a:rPr>
              <a:t> يا أحبائي، </a:t>
            </a:r>
            <a:endParaRPr lang="fr-FR" sz="3300" dirty="0">
              <a:solidFill>
                <a:prstClr val="white"/>
              </a:solidFill>
            </a:endParaRPr>
          </a:p>
          <a:p>
            <a:pPr algn="just" rtl="1"/>
            <a:r>
              <a:rPr lang="ar-EG" sz="3300" dirty="0">
                <a:solidFill>
                  <a:prstClr val="white"/>
                </a:solidFill>
              </a:rPr>
              <a:t>الذين أخذوا الوصية، </a:t>
            </a:r>
            <a:endParaRPr lang="fr-FR" sz="3300" dirty="0">
              <a:solidFill>
                <a:prstClr val="white"/>
              </a:solidFill>
            </a:endParaRPr>
          </a:p>
          <a:p>
            <a:pPr algn="just" rtl="1"/>
            <a:r>
              <a:rPr lang="ar-EG" sz="3300" dirty="0">
                <a:solidFill>
                  <a:prstClr val="white"/>
                </a:solidFill>
              </a:rPr>
              <a:t>من أجل قيامة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namenra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ny`etau</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mpiparabion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psyri</a:t>
            </a:r>
            <a:br>
              <a:rPr lang="fr-FR" sz="2800" dirty="0">
                <a:solidFill>
                  <a:prstClr val="white"/>
                </a:solidFill>
                <a:latin typeface="CS Avva Shenouda" pitchFamily="34" charset="0"/>
              </a:rPr>
            </a:br>
            <a:r>
              <a:rPr lang="fr-FR" sz="2800" dirty="0">
                <a:solidFill>
                  <a:prstClr val="white"/>
                </a:solidFill>
                <a:latin typeface="CS Avva Shenouda" pitchFamily="34" charset="0"/>
              </a:rPr>
              <a:t>`m`V]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Oh ! Ecoutez mes bien-aimés</a:t>
            </a:r>
          </a:p>
          <a:p>
            <a:pPr algn="ctr"/>
            <a:r>
              <a:rPr lang="fr-FR" sz="2800" b="1" dirty="0">
                <a:solidFill>
                  <a:prstClr val="white"/>
                </a:solidFill>
                <a:latin typeface="Book Antiqua" pitchFamily="18" charset="0"/>
              </a:rPr>
              <a:t>Vous qui avez gardé la Loi</a:t>
            </a:r>
          </a:p>
          <a:p>
            <a:pPr algn="ctr"/>
            <a:r>
              <a:rPr lang="fr-FR" sz="2800" b="1" dirty="0">
                <a:solidFill>
                  <a:prstClr val="white"/>
                </a:solidFill>
                <a:latin typeface="Book Antiqua" pitchFamily="18" charset="0"/>
              </a:rPr>
              <a:t>Pour la Résurrection du Christ</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8E3C200E-63A6-C382-5924-BE809877DF0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85E5E9C-1D9A-C329-C6C1-EA2B01EF00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5142670"/>
      </p:ext>
    </p:extLst>
  </p:cSld>
  <p:clrMapOvr>
    <a:masterClrMapping/>
  </p:clrMapOvr>
</p:sld>
</file>

<file path=ppt/slides/slide15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نؤمن بغير شك، </a:t>
            </a:r>
            <a:endParaRPr lang="fr-FR" sz="3300" dirty="0">
              <a:solidFill>
                <a:prstClr val="white"/>
              </a:solidFill>
            </a:endParaRPr>
          </a:p>
          <a:p>
            <a:pPr algn="just" rtl="1"/>
            <a:r>
              <a:rPr lang="ar-EG" sz="3300" dirty="0">
                <a:solidFill>
                  <a:prstClr val="white"/>
                </a:solidFill>
              </a:rPr>
              <a:t>بهذا الأمر السري، </a:t>
            </a:r>
            <a:endParaRPr lang="fr-FR" sz="3300" dirty="0">
              <a:solidFill>
                <a:prstClr val="white"/>
              </a:solidFill>
            </a:endParaRPr>
          </a:p>
          <a:p>
            <a:pPr algn="just" rtl="1"/>
            <a:r>
              <a:rPr lang="ar-EG" sz="3300" dirty="0">
                <a:solidFill>
                  <a:prstClr val="white"/>
                </a:solidFill>
              </a:rPr>
              <a:t>أن </a:t>
            </a:r>
            <a:r>
              <a:rPr lang="ar-EG" sz="3300" dirty="0" err="1">
                <a:solidFill>
                  <a:prstClr val="white"/>
                </a:solidFill>
              </a:rPr>
              <a:t>الإبن</a:t>
            </a:r>
            <a:r>
              <a:rPr lang="ar-EG" sz="3300" dirty="0">
                <a:solidFill>
                  <a:prstClr val="white"/>
                </a:solidFill>
              </a:rPr>
              <a:t> الوحيد،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Tennah</a:t>
            </a:r>
            <a:r>
              <a:rPr lang="fr-FR" sz="2800" dirty="0">
                <a:solidFill>
                  <a:prstClr val="white"/>
                </a:solidFill>
                <a:latin typeface="CS Avva Shenouda" pitchFamily="34" charset="0"/>
              </a:rPr>
              <a:t>] a[ne </a:t>
            </a:r>
            <a:r>
              <a:rPr lang="fr-FR" sz="2800" dirty="0" err="1">
                <a:solidFill>
                  <a:prstClr val="white"/>
                </a:solidFill>
                <a:latin typeface="CS Avva Shenouda" pitchFamily="34" charset="0"/>
              </a:rPr>
              <a:t>canic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pai </a:t>
            </a:r>
            <a:r>
              <a:rPr lang="fr-FR" sz="2800" dirty="0" err="1">
                <a:solidFill>
                  <a:prstClr val="white"/>
                </a:solidFill>
                <a:latin typeface="CS Avva Shenouda" pitchFamily="34" charset="0"/>
              </a:rPr>
              <a:t>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mmuctyrion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mmonogenyc</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Sans aucun doute, nous croyons</a:t>
            </a:r>
          </a:p>
          <a:p>
            <a:pPr algn="ctr"/>
            <a:r>
              <a:rPr lang="fr-FR" sz="2800" b="1" dirty="0">
                <a:solidFill>
                  <a:prstClr val="white"/>
                </a:solidFill>
                <a:latin typeface="Book Antiqua" pitchFamily="18" charset="0"/>
              </a:rPr>
              <a:t>En ce mystère si secret</a:t>
            </a:r>
          </a:p>
          <a:p>
            <a:pPr algn="ctr"/>
            <a:r>
              <a:rPr lang="fr-FR" sz="2800" b="1" dirty="0">
                <a:solidFill>
                  <a:prstClr val="white"/>
                </a:solidFill>
                <a:latin typeface="Book Antiqua" pitchFamily="18" charset="0"/>
              </a:rPr>
              <a:t>Qui est que Christ le Fils Unique</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080463C4-3E19-AD0C-7731-FFF0DE5C427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1118D77-407F-F4E7-82D7-A839E979F8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91349"/>
      </p:ext>
    </p:extLst>
  </p:cSld>
  <p:clrMapOvr>
    <a:masterClrMapping/>
  </p:clrMapOvr>
</p:sld>
</file>

<file path=ppt/slides/slide15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هوذا جميع الأنبياء، </a:t>
            </a:r>
            <a:endParaRPr lang="fr-FR" sz="3300" dirty="0">
              <a:solidFill>
                <a:prstClr val="white"/>
              </a:solidFill>
            </a:endParaRPr>
          </a:p>
          <a:p>
            <a:pPr algn="just" rtl="1"/>
            <a:r>
              <a:rPr lang="ar-EG" sz="3300" dirty="0">
                <a:solidFill>
                  <a:prstClr val="white"/>
                </a:solidFill>
              </a:rPr>
              <a:t>تنبأوا أيضاً، </a:t>
            </a:r>
            <a:endParaRPr lang="fr-FR" sz="3300" dirty="0">
              <a:solidFill>
                <a:prstClr val="white"/>
              </a:solidFill>
            </a:endParaRPr>
          </a:p>
          <a:p>
            <a:pPr algn="just" rtl="1"/>
            <a:r>
              <a:rPr lang="ar-EG" sz="3300" dirty="0">
                <a:solidFill>
                  <a:prstClr val="white"/>
                </a:solidFill>
              </a:rPr>
              <a:t>أن ملك جميع الملوك،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au`er`provyteuin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de`on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Alors voici tous les prophètes</a:t>
            </a:r>
          </a:p>
          <a:p>
            <a:pPr algn="ctr"/>
            <a:r>
              <a:rPr lang="fr-FR" sz="2800" b="1" dirty="0">
                <a:solidFill>
                  <a:prstClr val="white"/>
                </a:solidFill>
                <a:latin typeface="Book Antiqua" pitchFamily="18" charset="0"/>
              </a:rPr>
              <a:t>Qui ont aussi prophétisé</a:t>
            </a:r>
          </a:p>
          <a:p>
            <a:pPr algn="ctr"/>
            <a:r>
              <a:rPr lang="fr-FR" sz="2800" b="1" dirty="0">
                <a:solidFill>
                  <a:prstClr val="white"/>
                </a:solidFill>
                <a:latin typeface="Book Antiqua" pitchFamily="18" charset="0"/>
              </a:rPr>
              <a:t>Disant : le Roi de tous les rois</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381479AE-E786-4064-49AD-7B1302613DB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2D224AF-9BA7-7649-9A35-456C10A06C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3397133"/>
      </p:ext>
    </p:extLst>
  </p:cSld>
  <p:clrMapOvr>
    <a:masterClrMapping/>
  </p:clrMapOvr>
</p:sld>
</file>

<file path=ppt/slides/slide15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إله الأنبياء، </a:t>
            </a:r>
            <a:endParaRPr lang="fr-FR" sz="3300" dirty="0">
              <a:solidFill>
                <a:prstClr val="white"/>
              </a:solidFill>
            </a:endParaRPr>
          </a:p>
          <a:p>
            <a:pPr algn="just" rtl="1"/>
            <a:r>
              <a:rPr lang="ar-EG" sz="3300" dirty="0">
                <a:solidFill>
                  <a:prstClr val="white"/>
                </a:solidFill>
              </a:rPr>
              <a:t>والأبرار والصديقين، </a:t>
            </a:r>
            <a:endParaRPr lang="fr-FR" sz="3300" dirty="0">
              <a:solidFill>
                <a:prstClr val="white"/>
              </a:solidFill>
            </a:endParaRPr>
          </a:p>
          <a:p>
            <a:pPr algn="just" rtl="1"/>
            <a:r>
              <a:rPr lang="ar-EG" sz="3300" dirty="0">
                <a:solidFill>
                  <a:prstClr val="white"/>
                </a:solidFill>
              </a:rPr>
              <a:t>هو السيد،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ni`provytyc</a:t>
            </a:r>
            <a:r>
              <a:rPr lang="fr-FR" sz="2800" dirty="0">
                <a:solidFill>
                  <a:prstClr val="white"/>
                </a:solidFill>
                <a:latin typeface="CS Avva Shenouda" pitchFamily="34" charset="0"/>
              </a:rPr>
              <a:t> @ nem ni`;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nidike`on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pidecpotyc</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7" name="Rectangle 6"/>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Voici, c’est le Dieu des prophètes</a:t>
            </a:r>
          </a:p>
          <a:p>
            <a:pPr algn="ctr"/>
            <a:r>
              <a:rPr lang="fr-FR" sz="2800" b="1" dirty="0">
                <a:solidFill>
                  <a:prstClr val="white"/>
                </a:solidFill>
                <a:latin typeface="Book Antiqua" pitchFamily="18" charset="0"/>
              </a:rPr>
              <a:t>Le Dieu des justes, et des pieux</a:t>
            </a:r>
          </a:p>
          <a:p>
            <a:pPr algn="ctr"/>
            <a:r>
              <a:rPr lang="fr-FR" sz="2800" b="1" dirty="0">
                <a:solidFill>
                  <a:prstClr val="white"/>
                </a:solidFill>
                <a:latin typeface="Book Antiqua" pitchFamily="18" charset="0"/>
              </a:rPr>
              <a:t>Il est le Maître en vérité</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4FCE484A-98B5-C56E-6310-8F95CCD85C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1F8D3AF-71CD-2F02-B837-0E44B0C670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7245700"/>
      </p:ext>
    </p:extLst>
  </p:cSld>
  <p:clrMapOvr>
    <a:masterClrMapping/>
  </p:clrMapOvr>
</p:sld>
</file>

<file path=ppt/slides/slide15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قدوس أيها الرب وقدوس، قدوس الآن وإلى الدهور، </a:t>
            </a:r>
            <a:endParaRPr lang="fr-FR" sz="3000" dirty="0">
              <a:solidFill>
                <a:prstClr val="white"/>
              </a:solidFill>
            </a:endParaRPr>
          </a:p>
          <a:p>
            <a:pPr algn="just" rtl="1"/>
            <a:r>
              <a:rPr lang="ar-EG" sz="3000" dirty="0">
                <a:solidFill>
                  <a:prstClr val="white"/>
                </a:solidFill>
              </a:rPr>
              <a:t>لأنك أنت </a:t>
            </a:r>
            <a:r>
              <a:rPr lang="ar-EG" sz="3000" dirty="0" err="1">
                <a:solidFill>
                  <a:prstClr val="white"/>
                </a:solidFill>
              </a:rPr>
              <a:t>إبن</a:t>
            </a:r>
            <a:r>
              <a:rPr lang="ar-EG" sz="3000" dirty="0">
                <a:solidFill>
                  <a:prstClr val="white"/>
                </a:solidFill>
              </a:rPr>
              <a:t> القدوس، </a:t>
            </a:r>
            <a:endParaRPr lang="fr-FR" sz="3000" dirty="0">
              <a:solidFill>
                <a:prstClr val="white"/>
              </a:solidFill>
            </a:endParaRPr>
          </a:p>
          <a:p>
            <a:pPr algn="just" rtl="1"/>
            <a:r>
              <a:rPr lang="ar-EG" sz="3000" dirty="0">
                <a:solidFill>
                  <a:prstClr val="white"/>
                </a:solidFill>
              </a:rPr>
              <a:t>المسيح قام من الأموات</a:t>
            </a:r>
            <a:endParaRPr lang="fr-FR" sz="30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mvy</a:t>
            </a:r>
            <a:r>
              <a:rPr lang="fr-FR" sz="2800" dirty="0">
                <a:solidFill>
                  <a:prstClr val="white"/>
                </a:solidFill>
                <a:latin typeface="CS Avva Shenouda" pitchFamily="34" charset="0"/>
              </a:rPr>
              <a:t>=e=;=u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endParaRPr lang="fr-FR" sz="2800" dirty="0">
              <a:solidFill>
                <a:prstClr val="white"/>
              </a:solidFill>
              <a:latin typeface="CS Avva Shenouda" pitchFamily="34" charset="0"/>
            </a:endParaRPr>
          </a:p>
        </p:txBody>
      </p:sp>
      <p:sp>
        <p:nvSpPr>
          <p:cNvPr id="10" name="Rectangle 9"/>
          <p:cNvSpPr/>
          <p:nvPr/>
        </p:nvSpPr>
        <p:spPr>
          <a:xfrm>
            <a:off x="323528" y="2787774"/>
            <a:ext cx="8496944" cy="1815882"/>
          </a:xfrm>
          <a:prstGeom prst="rect">
            <a:avLst/>
          </a:prstGeom>
        </p:spPr>
        <p:txBody>
          <a:bodyPr wrap="square">
            <a:spAutoFit/>
          </a:bodyPr>
          <a:lstStyle/>
          <a:p>
            <a:pPr algn="ctr"/>
            <a:r>
              <a:rPr lang="fr-FR" sz="2800" b="1" dirty="0">
                <a:solidFill>
                  <a:prstClr val="white"/>
                </a:solidFill>
                <a:latin typeface="Book Antiqua" pitchFamily="18" charset="0"/>
              </a:rPr>
              <a:t>Saint ô Seigneur, et encore Saint</a:t>
            </a:r>
          </a:p>
          <a:p>
            <a:pPr algn="ctr"/>
            <a:r>
              <a:rPr lang="fr-FR" sz="2800" b="1" dirty="0">
                <a:solidFill>
                  <a:prstClr val="white"/>
                </a:solidFill>
                <a:latin typeface="Book Antiqua" pitchFamily="18" charset="0"/>
              </a:rPr>
              <a:t>Saint, maintenant et pour les siècles</a:t>
            </a:r>
          </a:p>
          <a:p>
            <a:pPr algn="ctr"/>
            <a:r>
              <a:rPr lang="fr-FR" sz="2800" b="1" dirty="0">
                <a:solidFill>
                  <a:prstClr val="white"/>
                </a:solidFill>
                <a:latin typeface="Book Antiqua" pitchFamily="18" charset="0"/>
              </a:rPr>
              <a:t>Car Tu es bien Fils du Très-Saint</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D9A851E4-D7ED-5B8F-98AF-25D9FB37CD7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FEB7B90-1680-87B8-84A9-137A9249B1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6581795"/>
      </p:ext>
    </p:extLst>
  </p:cSld>
  <p:clrMapOvr>
    <a:masterClrMapping/>
  </p:clrMapOvr>
</p:sld>
</file>

<file path=ppt/slides/slide15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نؤمن بكل قلوبنا، </a:t>
            </a:r>
            <a:endParaRPr lang="fr-FR" sz="3300" dirty="0">
              <a:solidFill>
                <a:prstClr val="white"/>
              </a:solidFill>
            </a:endParaRPr>
          </a:p>
          <a:p>
            <a:pPr algn="just" rtl="1"/>
            <a:r>
              <a:rPr lang="ar-EG" sz="3300" dirty="0">
                <a:solidFill>
                  <a:prstClr val="white"/>
                </a:solidFill>
              </a:rPr>
              <a:t>بأن إلهنا الحقيقي، </a:t>
            </a:r>
            <a:endParaRPr lang="fr-FR" sz="3300" dirty="0">
              <a:solidFill>
                <a:prstClr val="white"/>
              </a:solidFill>
            </a:endParaRPr>
          </a:p>
          <a:p>
            <a:pPr algn="just" rtl="1"/>
            <a:r>
              <a:rPr lang="ar-EG" sz="3300" dirty="0">
                <a:solidFill>
                  <a:prstClr val="white"/>
                </a:solidFill>
              </a:rPr>
              <a:t>مخلص العالم كله،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 </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De tous nos cœurs, nous le croyons</a:t>
            </a:r>
          </a:p>
          <a:p>
            <a:pPr algn="ctr"/>
            <a:r>
              <a:rPr lang="fr-FR" sz="2800" b="1" dirty="0">
                <a:solidFill>
                  <a:prstClr val="white"/>
                </a:solidFill>
                <a:latin typeface="Book Antiqua" pitchFamily="18" charset="0"/>
              </a:rPr>
              <a:t>Que notre Dieu en vérité</a:t>
            </a:r>
          </a:p>
          <a:p>
            <a:pPr algn="ctr"/>
            <a:r>
              <a:rPr lang="fr-FR" sz="2800" b="1" dirty="0">
                <a:solidFill>
                  <a:prstClr val="white"/>
                </a:solidFill>
                <a:latin typeface="Book Antiqua" pitchFamily="18" charset="0"/>
              </a:rPr>
              <a:t>Est le Sauveur du monde entier</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9BCB372F-86D3-5A9C-71FE-DC1161D71F9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5DE6B86-ED58-9F20-81F0-9F279FDD9F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3143872"/>
      </p:ext>
    </p:extLst>
  </p:cSld>
  <p:clrMapOvr>
    <a:masterClrMapping/>
  </p:clrMapOvr>
</p:sld>
</file>

<file path=ppt/slides/slide15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88432" cy="2123658"/>
          </a:xfrm>
          <a:prstGeom prst="rect">
            <a:avLst/>
          </a:prstGeom>
        </p:spPr>
        <p:txBody>
          <a:bodyPr wrap="square">
            <a:spAutoFit/>
          </a:bodyPr>
          <a:lstStyle/>
          <a:p>
            <a:pPr algn="just" rtl="1"/>
            <a:r>
              <a:rPr lang="ar-EG" sz="3300" dirty="0">
                <a:solidFill>
                  <a:prstClr val="white"/>
                </a:solidFill>
              </a:rPr>
              <a:t>أيها الكائن قبل الآباد، </a:t>
            </a:r>
            <a:endParaRPr lang="fr-FR" sz="3300" dirty="0">
              <a:solidFill>
                <a:prstClr val="white"/>
              </a:solidFill>
            </a:endParaRPr>
          </a:p>
          <a:p>
            <a:pPr algn="just" rtl="1"/>
            <a:r>
              <a:rPr lang="ar-EG" sz="3300" dirty="0">
                <a:solidFill>
                  <a:prstClr val="white"/>
                </a:solidFill>
              </a:rPr>
              <a:t>وخالق الدهور، </a:t>
            </a:r>
            <a:endParaRPr lang="fr-FR" sz="3300" dirty="0">
              <a:solidFill>
                <a:prstClr val="white"/>
              </a:solidFill>
            </a:endParaRPr>
          </a:p>
          <a:p>
            <a:pPr algn="just" rtl="1"/>
            <a:r>
              <a:rPr lang="ar-EG" sz="3300" dirty="0">
                <a:solidFill>
                  <a:prstClr val="white"/>
                </a:solidFill>
              </a:rPr>
              <a:t>نُسبحك إلى الآباد، </a:t>
            </a:r>
            <a:endParaRPr lang="fr-FR" sz="3300" dirty="0">
              <a:solidFill>
                <a:prstClr val="white"/>
              </a:solidFill>
            </a:endParaRPr>
          </a:p>
          <a:p>
            <a:pPr algn="just" rtl="1"/>
            <a:r>
              <a:rPr lang="ar-EG" sz="3300" dirty="0">
                <a:solidFill>
                  <a:prstClr val="white"/>
                </a:solidFill>
              </a:rPr>
              <a:t>المسيح قام من الأموات.</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pirefcwnt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 @ P=,=c `</a:t>
            </a:r>
            <a:r>
              <a:rPr lang="fr-FR" sz="2800" dirty="0" err="1">
                <a:solidFill>
                  <a:prstClr val="white"/>
                </a:solidFill>
                <a:latin typeface="CS Avva Shenouda" pitchFamily="34" charset="0"/>
              </a:rPr>
              <a:t>anecty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a:t>
            </a:r>
          </a:p>
        </p:txBody>
      </p:sp>
      <p:sp>
        <p:nvSpPr>
          <p:cNvPr id="10" name="Rectangle 9"/>
          <p:cNvSpPr/>
          <p:nvPr/>
        </p:nvSpPr>
        <p:spPr>
          <a:xfrm>
            <a:off x="1655676" y="2787774"/>
            <a:ext cx="5886654" cy="1815882"/>
          </a:xfrm>
          <a:prstGeom prst="rect">
            <a:avLst/>
          </a:prstGeom>
        </p:spPr>
        <p:txBody>
          <a:bodyPr wrap="square">
            <a:spAutoFit/>
          </a:bodyPr>
          <a:lstStyle/>
          <a:p>
            <a:pPr algn="ctr"/>
            <a:r>
              <a:rPr lang="fr-FR" sz="2800" b="1" dirty="0">
                <a:solidFill>
                  <a:prstClr val="white"/>
                </a:solidFill>
                <a:latin typeface="Book Antiqua" pitchFamily="18" charset="0"/>
              </a:rPr>
              <a:t>Celui qui Est depuis toujours</a:t>
            </a:r>
          </a:p>
          <a:p>
            <a:pPr algn="ctr"/>
            <a:r>
              <a:rPr lang="fr-FR" sz="2800" b="1" dirty="0">
                <a:solidFill>
                  <a:prstClr val="white"/>
                </a:solidFill>
                <a:latin typeface="Book Antiqua" pitchFamily="18" charset="0"/>
              </a:rPr>
              <a:t>Aussi le Créateur des siècles</a:t>
            </a:r>
          </a:p>
          <a:p>
            <a:pPr algn="ctr"/>
            <a:r>
              <a:rPr lang="fr-FR" sz="2800" b="1" dirty="0">
                <a:solidFill>
                  <a:prstClr val="white"/>
                </a:solidFill>
                <a:latin typeface="Book Antiqua" pitchFamily="18" charset="0"/>
              </a:rPr>
              <a:t>Nous Te louons éternellement</a:t>
            </a:r>
          </a:p>
          <a:p>
            <a:pPr algn="ctr"/>
            <a:r>
              <a:rPr lang="fr-FR" sz="2800" b="1" dirty="0">
                <a:solidFill>
                  <a:prstClr val="white"/>
                </a:solidFill>
                <a:latin typeface="Book Antiqua" pitchFamily="18" charset="0"/>
              </a:rPr>
              <a:t>Christ est ressuscité des morts.</a:t>
            </a:r>
          </a:p>
        </p:txBody>
      </p:sp>
      <p:sp>
        <p:nvSpPr>
          <p:cNvPr id="2" name="ZoneTexte 1">
            <a:extLst>
              <a:ext uri="{FF2B5EF4-FFF2-40B4-BE49-F238E27FC236}">
                <a16:creationId xmlns:a16="http://schemas.microsoft.com/office/drawing/2014/main" id="{56B3B2CD-31F4-497D-EF70-817842E27A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7B5BEF6-B911-0009-4252-A03E5B91E1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838748"/>
      </p:ext>
    </p:extLst>
  </p:cSld>
  <p:clrMapOvr>
    <a:masterClrMapping/>
  </p:clrMapOvr>
</p:sld>
</file>

<file path=ppt/slides/slide15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320DBF9E-83A0-36A3-5529-DB458397ED5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DADC6B2-A053-D5E8-ABA7-3B925FFA90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4C2BD667-94B4-AE10-C397-9F06EC9D5E2B}"/>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A2A04DD9-1564-10CA-0D92-69C682C69DDC}"/>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EC579039-785B-4402-4C97-6BF1341DD05F}"/>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62C650FF-D7F4-FAE4-77F8-1A1A6389DA3E}"/>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295F7F98-6CA3-B893-F603-166D75D6D672}"/>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3BB4F35C-4F43-C03D-FAAE-8612B0D2D160}"/>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C0EA313D-9F84-7B93-2869-4035BD3DE964}"/>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BDF157B6-26B0-A85D-4057-B69869EE601D}"/>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8" name="Rectangle 17">
            <a:extLst>
              <a:ext uri="{FF2B5EF4-FFF2-40B4-BE49-F238E27FC236}">
                <a16:creationId xmlns:a16="http://schemas.microsoft.com/office/drawing/2014/main" id="{5DA398A3-3B96-EE3C-2A0C-5717840DF91F}"/>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57F4E0D4-995D-7FCF-1D0C-ED68975B1A97}"/>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0D6D449C-0D6A-8302-C3A6-EB0D0B56D156}"/>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88BC1A97-75D5-438F-5CE9-28C94769C22D}"/>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96CD84D4-89E6-0316-4E55-597FD2D1CD46}"/>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4097981054"/>
      </p:ext>
    </p:extLst>
  </p:cSld>
  <p:clrMapOvr>
    <a:masterClrMapping/>
  </p:clrMapOvr>
</p:sld>
</file>

<file path=ppt/slides/slide15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6843EE-17CA-EB12-E436-6E12424EE54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12DA36E-60DD-1084-F69F-E9C433663C3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08C6CA-C838-167E-D1B7-D19495E0B96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F1E89B60-0B0A-1240-74A8-EBB54C3E71F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1203598"/>
            <a:ext cx="9144000" cy="2400657"/>
          </a:xfrm>
          <a:prstGeom prst="rect">
            <a:avLst/>
          </a:prstGeom>
        </p:spPr>
        <p:txBody>
          <a:bodyPr wrap="square">
            <a:spAutoFit/>
          </a:bodyPr>
          <a:lstStyle/>
          <a:p>
            <a:pPr algn="ctr"/>
            <a:r>
              <a:rPr lang="fr-FR" sz="3750" b="1" dirty="0">
                <a:solidFill>
                  <a:prstClr val="white"/>
                </a:solidFill>
                <a:latin typeface="Book Antiqua" pitchFamily="18" charset="0"/>
              </a:rPr>
              <a:t>De la Résurrection à l’Ascension</a:t>
            </a:r>
          </a:p>
          <a:p>
            <a:pPr algn="ctr"/>
            <a:r>
              <a:rPr lang="ar-AE" sz="3750" b="1" dirty="0">
                <a:solidFill>
                  <a:prstClr val="white"/>
                </a:solidFill>
                <a:latin typeface="Book Antiqua" pitchFamily="18" charset="0"/>
              </a:rPr>
              <a:t>من عيد القيامة الى عيد الصعود</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6957448B-328C-3BF4-B348-B6E7DE8D2F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AABC429-D5D9-7E21-3051-A8919166D8F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751750"/>
      </p:ext>
    </p:extLst>
  </p:cSld>
  <p:clrMapOvr>
    <a:masterClrMapping/>
  </p:clrMapOvr>
</p:sld>
</file>

<file path=ppt/slides/slide15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رتلوا اليـوم، </a:t>
            </a:r>
            <a:endParaRPr lang="fr-FR" sz="3300" dirty="0">
              <a:solidFill>
                <a:prstClr val="white"/>
              </a:solidFill>
            </a:endParaRPr>
          </a:p>
          <a:p>
            <a:pPr algn="just" rtl="1"/>
            <a:r>
              <a:rPr lang="ar-EG" sz="3300" dirty="0">
                <a:solidFill>
                  <a:prstClr val="white"/>
                </a:solidFill>
              </a:rPr>
              <a:t>بصوت الفـرح، </a:t>
            </a:r>
            <a:endParaRPr lang="fr-FR" sz="3300" dirty="0">
              <a:solidFill>
                <a:prstClr val="white"/>
              </a:solidFill>
            </a:endParaRPr>
          </a:p>
          <a:p>
            <a:pPr algn="just" rtl="1"/>
            <a:r>
              <a:rPr lang="ar-EG" sz="3300" dirty="0">
                <a:solidFill>
                  <a:prstClr val="white"/>
                </a:solidFill>
              </a:rPr>
              <a:t>لآن ملك المجـد،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nounof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pouro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Tous chantez aujourd’hui</a:t>
            </a:r>
          </a:p>
          <a:p>
            <a:pPr algn="ctr"/>
            <a:r>
              <a:rPr lang="fr-FR" sz="2800" b="1" dirty="0">
                <a:solidFill>
                  <a:prstClr val="white"/>
                </a:solidFill>
                <a:latin typeface="Book Antiqua" pitchFamily="18" charset="0"/>
              </a:rPr>
              <a:t>D’une voix d’allégresse</a:t>
            </a:r>
          </a:p>
          <a:p>
            <a:pPr algn="ctr"/>
            <a:r>
              <a:rPr lang="fr-FR" sz="2800" b="1" dirty="0">
                <a:solidFill>
                  <a:prstClr val="white"/>
                </a:solidFill>
                <a:latin typeface="Book Antiqua" pitchFamily="18" charset="0"/>
              </a:rPr>
              <a:t>Car oui le Roi de gloire</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6C3AB53F-0E96-34E6-2E88-E2F3145E31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A816A50-A6A7-8D10-B459-2C79150AAB5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64477414"/>
      </p:ext>
    </p:extLst>
  </p:cSld>
  <p:clrMapOvr>
    <a:masterClrMapping/>
  </p:clrMapOvr>
</p:sld>
</file>

<file path=ppt/slides/slide15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كُل يُسبح بصوت، </a:t>
            </a:r>
            <a:endParaRPr lang="fr-FR" sz="3300" dirty="0">
              <a:solidFill>
                <a:prstClr val="white"/>
              </a:solidFill>
            </a:endParaRPr>
          </a:p>
          <a:p>
            <a:pPr algn="just" rtl="1"/>
            <a:r>
              <a:rPr lang="ar-EG" sz="3300" dirty="0">
                <a:solidFill>
                  <a:prstClr val="white"/>
                </a:solidFill>
              </a:rPr>
              <a:t>غير ساكت، </a:t>
            </a:r>
            <a:endParaRPr lang="fr-FR" sz="3300" dirty="0">
              <a:solidFill>
                <a:prstClr val="white"/>
              </a:solidFill>
            </a:endParaRPr>
          </a:p>
          <a:p>
            <a:pPr algn="just" rtl="1"/>
            <a:r>
              <a:rPr lang="ar-EG" sz="3300" dirty="0">
                <a:solidFill>
                  <a:prstClr val="white"/>
                </a:solidFill>
              </a:rPr>
              <a:t>لأن الله الكلمة،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at,arwc</a:t>
            </a:r>
            <a:r>
              <a:rPr lang="fr-FR" sz="2800" dirty="0">
                <a:solidFill>
                  <a:prstClr val="white"/>
                </a:solidFill>
                <a:latin typeface="CS Avva Shenouda" pitchFamily="34" charset="0"/>
              </a:rPr>
              <a:t> @ je `V]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alors que tous louent</a:t>
            </a:r>
          </a:p>
          <a:p>
            <a:pPr algn="ctr"/>
            <a:r>
              <a:rPr lang="fr-FR" sz="2800" b="1" dirty="0">
                <a:solidFill>
                  <a:prstClr val="white"/>
                </a:solidFill>
                <a:latin typeface="Book Antiqua" pitchFamily="18" charset="0"/>
              </a:rPr>
              <a:t>D’une voix incessante</a:t>
            </a:r>
          </a:p>
          <a:p>
            <a:pPr algn="ctr"/>
            <a:r>
              <a:rPr lang="fr-FR" sz="2800" b="1" dirty="0">
                <a:solidFill>
                  <a:prstClr val="white"/>
                </a:solidFill>
                <a:latin typeface="Book Antiqua" pitchFamily="18" charset="0"/>
              </a:rPr>
              <a:t>Car voici Dieu le Verbe</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B1419CDE-B9EF-AE81-A971-C6169A2A3E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BE9181C3-E82D-F295-EDB8-D1D87A0506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0924915"/>
      </p:ext>
    </p:extLst>
  </p:cSld>
  <p:clrMapOvr>
    <a:masterClrMapping/>
  </p:clrMapOvr>
</p:sld>
</file>

<file path=ppt/slides/slide15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لأنه هـو إلهنا، </a:t>
            </a:r>
            <a:endParaRPr lang="fr-FR" sz="3300" dirty="0">
              <a:solidFill>
                <a:prstClr val="white"/>
              </a:solidFill>
            </a:endParaRPr>
          </a:p>
          <a:p>
            <a:pPr algn="just" rtl="1"/>
            <a:r>
              <a:rPr lang="ar-EG" sz="3300" dirty="0">
                <a:solidFill>
                  <a:prstClr val="white"/>
                </a:solidFill>
              </a:rPr>
              <a:t>حمل الله، </a:t>
            </a:r>
            <a:endParaRPr lang="fr-FR" sz="3300" dirty="0">
              <a:solidFill>
                <a:prstClr val="white"/>
              </a:solidFill>
            </a:endParaRPr>
          </a:p>
          <a:p>
            <a:pPr algn="just" rtl="1"/>
            <a:r>
              <a:rPr lang="ar-EG" sz="3300" dirty="0">
                <a:solidFill>
                  <a:prstClr val="white"/>
                </a:solidFill>
              </a:rPr>
              <a:t>هلموا نسجـد له لأن،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pihiyb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`V] @ I=y=c P=,=c </a:t>
            </a:r>
            <a:r>
              <a:rPr lang="fr-FR" sz="2800" dirty="0" err="1">
                <a:solidFill>
                  <a:prstClr val="white"/>
                </a:solidFill>
                <a:latin typeface="CS Avva Shenouda" pitchFamily="34" charset="0"/>
              </a:rPr>
              <a:t>aftwnf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Il est notre Dieu</a:t>
            </a:r>
          </a:p>
          <a:p>
            <a:pPr algn="ctr"/>
            <a:r>
              <a:rPr lang="fr-FR" sz="2800" b="1" dirty="0">
                <a:solidFill>
                  <a:prstClr val="white"/>
                </a:solidFill>
                <a:latin typeface="Book Antiqua" pitchFamily="18" charset="0"/>
              </a:rPr>
              <a:t>C’est Lui l’Agneau de Dieu</a:t>
            </a:r>
          </a:p>
          <a:p>
            <a:pPr algn="ctr"/>
            <a:r>
              <a:rPr lang="fr-FR" sz="2800" b="1" dirty="0">
                <a:solidFill>
                  <a:prstClr val="white"/>
                </a:solidFill>
                <a:latin typeface="Book Antiqua" pitchFamily="18" charset="0"/>
              </a:rPr>
              <a:t>Allons-nous prosterner</a:t>
            </a:r>
          </a:p>
          <a:p>
            <a:pPr algn="ctr"/>
            <a:r>
              <a:rPr lang="fr-FR" sz="2800" b="1" dirty="0">
                <a:solidFill>
                  <a:prstClr val="white"/>
                </a:solidFill>
                <a:latin typeface="Book Antiqua" pitchFamily="18" charset="0"/>
              </a:rPr>
              <a:t>Jésus-Christ est ressuscité. </a:t>
            </a:r>
          </a:p>
        </p:txBody>
      </p:sp>
      <p:sp>
        <p:nvSpPr>
          <p:cNvPr id="2" name="ZoneTexte 1">
            <a:extLst>
              <a:ext uri="{FF2B5EF4-FFF2-40B4-BE49-F238E27FC236}">
                <a16:creationId xmlns:a16="http://schemas.microsoft.com/office/drawing/2014/main" id="{657188AA-3193-555F-A9D0-AC4A4449276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65D6CC2-B222-71DE-1CB7-D112D9289D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4010674"/>
      </p:ext>
    </p:extLst>
  </p:cSld>
  <p:clrMapOvr>
    <a:masterClrMapping/>
  </p:clrMapOvr>
</p:sld>
</file>

<file path=ppt/slides/slide15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السيد مات، </a:t>
            </a:r>
            <a:endParaRPr lang="fr-FR" sz="3300" dirty="0">
              <a:solidFill>
                <a:prstClr val="white"/>
              </a:solidFill>
            </a:endParaRPr>
          </a:p>
          <a:p>
            <a:pPr algn="just" rtl="1"/>
            <a:r>
              <a:rPr lang="ar-EG" sz="3300" dirty="0">
                <a:solidFill>
                  <a:prstClr val="white"/>
                </a:solidFill>
              </a:rPr>
              <a:t>بالجسد ودُفن، </a:t>
            </a:r>
            <a:endParaRPr lang="fr-FR" sz="3300" dirty="0">
              <a:solidFill>
                <a:prstClr val="white"/>
              </a:solidFill>
            </a:endParaRPr>
          </a:p>
          <a:p>
            <a:pPr algn="just" rtl="1"/>
            <a:r>
              <a:rPr lang="ar-EG" sz="3300" dirty="0">
                <a:solidFill>
                  <a:prstClr val="white"/>
                </a:solidFill>
              </a:rPr>
              <a:t>وفي اليـوم الثالث،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Decpota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afkocf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pimahsomt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est mort par le corps</a:t>
            </a:r>
          </a:p>
          <a:p>
            <a:pPr algn="ctr"/>
            <a:r>
              <a:rPr lang="fr-FR" sz="2800" b="1" dirty="0">
                <a:solidFill>
                  <a:prstClr val="white"/>
                </a:solidFill>
                <a:latin typeface="Book Antiqua" pitchFamily="18" charset="0"/>
              </a:rPr>
              <a:t>Il fut enseveli</a:t>
            </a:r>
          </a:p>
          <a:p>
            <a:pPr algn="ctr"/>
            <a:r>
              <a:rPr lang="fr-FR" sz="2800" b="1" dirty="0">
                <a:solidFill>
                  <a:prstClr val="white"/>
                </a:solidFill>
                <a:latin typeface="Book Antiqua" pitchFamily="18" charset="0"/>
              </a:rPr>
              <a:t>Et au troisième jour</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A1792220-DA40-E162-CC8F-821E412B20B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858957B-34B3-A51F-FC44-B63DC9E38B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8640045"/>
      </p:ext>
    </p:extLst>
  </p:cSld>
  <p:clrMapOvr>
    <a:masterClrMapping/>
  </p:clrMapOvr>
</p:sld>
</file>

<file path=ppt/slides/slide15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فلنسبحه، </a:t>
            </a:r>
            <a:endParaRPr lang="fr-FR" sz="3300" dirty="0">
              <a:solidFill>
                <a:prstClr val="white"/>
              </a:solidFill>
            </a:endParaRPr>
          </a:p>
          <a:p>
            <a:pPr algn="just" rtl="1"/>
            <a:r>
              <a:rPr lang="ar-EG" sz="3300" dirty="0">
                <a:solidFill>
                  <a:prstClr val="white"/>
                </a:solidFill>
              </a:rPr>
              <a:t>مع الملائكـة، </a:t>
            </a:r>
            <a:endParaRPr lang="fr-FR" sz="3300" dirty="0">
              <a:solidFill>
                <a:prstClr val="white"/>
              </a:solidFill>
            </a:endParaRPr>
          </a:p>
          <a:p>
            <a:pPr algn="just" rtl="1"/>
            <a:r>
              <a:rPr lang="ar-EG" sz="3300" dirty="0" err="1">
                <a:solidFill>
                  <a:prstClr val="white"/>
                </a:solidFill>
              </a:rPr>
              <a:t>عمانوئيل</a:t>
            </a:r>
            <a:r>
              <a:rPr lang="ar-EG" sz="3300" dirty="0">
                <a:solidFill>
                  <a:prstClr val="white"/>
                </a:solidFill>
              </a:rPr>
              <a:t> الكلمـة،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sv-SE" sz="2800" dirty="0">
                <a:solidFill>
                  <a:prstClr val="white"/>
                </a:solidFill>
                <a:latin typeface="CS Avva Shenouda" pitchFamily="34" charset="0"/>
              </a:rPr>
              <a:t>Emmanouyl pilogoc @ marenhwc `erof @ nem ni`aggeloc @ I=y=c P=,=c aftwnf.</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Alors tous louons-Le</a:t>
            </a:r>
          </a:p>
          <a:p>
            <a:pPr algn="ctr"/>
            <a:r>
              <a:rPr lang="fr-FR" sz="2800" b="1" dirty="0">
                <a:solidFill>
                  <a:prstClr val="white"/>
                </a:solidFill>
                <a:latin typeface="Book Antiqua" pitchFamily="18" charset="0"/>
              </a:rPr>
              <a:t>Louons avec les anges</a:t>
            </a:r>
          </a:p>
          <a:p>
            <a:pPr algn="ctr"/>
            <a:r>
              <a:rPr lang="fr-FR" sz="2800" b="1" dirty="0">
                <a:solidFill>
                  <a:prstClr val="white"/>
                </a:solidFill>
                <a:latin typeface="Book Antiqua" pitchFamily="18" charset="0"/>
              </a:rPr>
              <a:t>Emmanuel le Verbe</a:t>
            </a:r>
          </a:p>
          <a:p>
            <a:pPr algn="ctr"/>
            <a:r>
              <a:rPr lang="fr-FR" sz="2800" b="1" dirty="0">
                <a:solidFill>
                  <a:prstClr val="white"/>
                </a:solidFill>
                <a:latin typeface="Book Antiqua" pitchFamily="18" charset="0"/>
              </a:rPr>
              <a:t>Jésus-Christ est ressuscité. </a:t>
            </a:r>
          </a:p>
        </p:txBody>
      </p:sp>
      <p:sp>
        <p:nvSpPr>
          <p:cNvPr id="2" name="ZoneTexte 1">
            <a:extLst>
              <a:ext uri="{FF2B5EF4-FFF2-40B4-BE49-F238E27FC236}">
                <a16:creationId xmlns:a16="http://schemas.microsoft.com/office/drawing/2014/main" id="{0D14CB4B-531D-B306-1184-831B96837F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0089E01-5D1D-B4B4-17E8-2D790FD074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33113761"/>
      </p:ext>
    </p:extLst>
  </p:cSld>
  <p:clrMapOvr>
    <a:masterClrMapping/>
  </p:clrMapOvr>
</p:sld>
</file>

<file path=ppt/slides/slide15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الطغمات السبع، </a:t>
            </a:r>
            <a:endParaRPr lang="fr-FR" sz="3300" dirty="0">
              <a:solidFill>
                <a:prstClr val="white"/>
              </a:solidFill>
            </a:endParaRPr>
          </a:p>
          <a:p>
            <a:pPr algn="just" rtl="1"/>
            <a:r>
              <a:rPr lang="ar-EG" sz="3300" dirty="0">
                <a:solidFill>
                  <a:prstClr val="white"/>
                </a:solidFill>
              </a:rPr>
              <a:t>تسجد له، </a:t>
            </a:r>
            <a:endParaRPr lang="fr-FR" sz="3300" dirty="0">
              <a:solidFill>
                <a:prstClr val="white"/>
              </a:solidFill>
            </a:endParaRPr>
          </a:p>
          <a:p>
            <a:pPr algn="just" rtl="1"/>
            <a:r>
              <a:rPr lang="ar-EG" sz="3300" dirty="0">
                <a:solidFill>
                  <a:prstClr val="white"/>
                </a:solidFill>
              </a:rPr>
              <a:t>صارخة كل حين،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ntagma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les sept degrés</a:t>
            </a:r>
          </a:p>
          <a:p>
            <a:pPr algn="ctr"/>
            <a:r>
              <a:rPr lang="fr-FR" sz="2800" b="1" dirty="0">
                <a:solidFill>
                  <a:prstClr val="white"/>
                </a:solidFill>
                <a:latin typeface="Book Antiqua" pitchFamily="18" charset="0"/>
              </a:rPr>
              <a:t>Prosternés devant Lui</a:t>
            </a:r>
          </a:p>
          <a:p>
            <a:pPr algn="ctr"/>
            <a:r>
              <a:rPr lang="fr-FR" sz="2800" b="1" dirty="0">
                <a:solidFill>
                  <a:prstClr val="white"/>
                </a:solidFill>
                <a:latin typeface="Book Antiqua" pitchFamily="18" charset="0"/>
              </a:rPr>
              <a:t>Qui s’écrient en tout temps</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7F70E93D-3D79-12C4-CC03-DAFE2EE759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B777A2F-7598-951F-428F-75A8AA8D69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2624615"/>
      </p:ext>
    </p:extLst>
  </p:cSld>
  <p:clrMapOvr>
    <a:masterClrMapping/>
  </p:clrMapOvr>
</p:sld>
</file>

<file path=ppt/slides/slide15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هـوذا أبونا آدم، </a:t>
            </a:r>
            <a:endParaRPr lang="fr-FR" sz="3300" dirty="0">
              <a:solidFill>
                <a:prstClr val="white"/>
              </a:solidFill>
            </a:endParaRPr>
          </a:p>
          <a:p>
            <a:pPr algn="just" rtl="1"/>
            <a:r>
              <a:rPr lang="ar-EG" sz="3300" dirty="0">
                <a:solidFill>
                  <a:prstClr val="white"/>
                </a:solidFill>
              </a:rPr>
              <a:t>فـرح وتهلل، </a:t>
            </a:r>
            <a:endParaRPr lang="fr-FR" sz="3300" dirty="0">
              <a:solidFill>
                <a:prstClr val="white"/>
              </a:solidFill>
            </a:endParaRPr>
          </a:p>
          <a:p>
            <a:pPr algn="just" rtl="1"/>
            <a:r>
              <a:rPr lang="ar-EG" sz="3300" dirty="0">
                <a:solidFill>
                  <a:prstClr val="white"/>
                </a:solidFill>
              </a:rPr>
              <a:t>مع أبينا إبراهيم،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`Adam @ </a:t>
            </a:r>
            <a:r>
              <a:rPr lang="fr-FR" sz="2800" dirty="0" err="1">
                <a:solidFill>
                  <a:prstClr val="white"/>
                </a:solidFill>
                <a:latin typeface="CS Avva Shenouda" pitchFamily="34" charset="0"/>
              </a:rPr>
              <a:t>afrasi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afounof</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Abra`am</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notre père Adam</a:t>
            </a:r>
          </a:p>
          <a:p>
            <a:pPr algn="ctr"/>
            <a:r>
              <a:rPr lang="fr-FR" sz="2800" b="1" dirty="0">
                <a:solidFill>
                  <a:prstClr val="white"/>
                </a:solidFill>
                <a:latin typeface="Book Antiqua" pitchFamily="18" charset="0"/>
              </a:rPr>
              <a:t>A exulté avec</a:t>
            </a:r>
          </a:p>
          <a:p>
            <a:pPr algn="ctr"/>
            <a:r>
              <a:rPr lang="fr-FR" sz="2800" b="1" dirty="0">
                <a:solidFill>
                  <a:prstClr val="white"/>
                </a:solidFill>
                <a:latin typeface="Book Antiqua" pitchFamily="18" charset="0"/>
              </a:rPr>
              <a:t>Notre père Abraham</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92B1298A-7BB6-B797-61B7-A7074FB2DD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2B3B0BD-08F2-E962-B149-6637CFB34F3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92574956"/>
      </p:ext>
    </p:extLst>
  </p:cSld>
  <p:clrMapOvr>
    <a:masterClrMapping/>
  </p:clrMapOvr>
</p:sld>
</file>

<file path=ppt/slides/slide15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تهللوا اليـوم أيها الأنبياء، </a:t>
            </a:r>
            <a:endParaRPr lang="fr-FR" sz="3300" dirty="0">
              <a:solidFill>
                <a:prstClr val="white"/>
              </a:solidFill>
            </a:endParaRPr>
          </a:p>
          <a:p>
            <a:pPr algn="just" rtl="1"/>
            <a:r>
              <a:rPr lang="ar-EG" sz="3300" dirty="0">
                <a:solidFill>
                  <a:prstClr val="white"/>
                </a:solidFill>
              </a:rPr>
              <a:t>لأن السيد، </a:t>
            </a:r>
            <a:endParaRPr lang="fr-FR" sz="3300" dirty="0">
              <a:solidFill>
                <a:prstClr val="white"/>
              </a:solidFill>
            </a:endParaRPr>
          </a:p>
          <a:p>
            <a:pPr algn="just" rtl="1"/>
            <a:r>
              <a:rPr lang="ar-EG" sz="3300" dirty="0">
                <a:solidFill>
                  <a:prstClr val="white"/>
                </a:solidFill>
              </a:rPr>
              <a:t>غيـر المُدرك إلهنا،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ni`provytyc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pi`at`stahof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pidecpotyc</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Exultez en ce jour</a:t>
            </a:r>
          </a:p>
          <a:p>
            <a:pPr algn="ctr"/>
            <a:r>
              <a:rPr lang="fr-FR" sz="2800" b="1" dirty="0">
                <a:solidFill>
                  <a:prstClr val="white"/>
                </a:solidFill>
                <a:latin typeface="Book Antiqua" pitchFamily="18" charset="0"/>
              </a:rPr>
              <a:t>Ô prophètes, car le Maître</a:t>
            </a:r>
          </a:p>
          <a:p>
            <a:pPr algn="ctr"/>
            <a:r>
              <a:rPr lang="fr-FR" sz="2800" b="1" dirty="0">
                <a:solidFill>
                  <a:prstClr val="white"/>
                </a:solidFill>
                <a:latin typeface="Book Antiqua" pitchFamily="18" charset="0"/>
              </a:rPr>
              <a:t>Notre Dieu insondable</a:t>
            </a:r>
          </a:p>
          <a:p>
            <a:pPr algn="ctr"/>
            <a:r>
              <a:rPr lang="fr-FR" sz="2800" b="1" dirty="0">
                <a:solidFill>
                  <a:prstClr val="white"/>
                </a:solidFill>
                <a:latin typeface="Book Antiqua" pitchFamily="18" charset="0"/>
              </a:rPr>
              <a:t> Jésus-Christ est ressuscité.</a:t>
            </a:r>
          </a:p>
        </p:txBody>
      </p:sp>
      <p:sp>
        <p:nvSpPr>
          <p:cNvPr id="2" name="ZoneTexte 1">
            <a:extLst>
              <a:ext uri="{FF2B5EF4-FFF2-40B4-BE49-F238E27FC236}">
                <a16:creationId xmlns:a16="http://schemas.microsoft.com/office/drawing/2014/main" id="{58E50C04-0616-961B-3E5E-C1F4735EFA4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2E8ECD6-38B0-457B-F04F-CC3EEF0848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3039921"/>
      </p:ext>
    </p:extLst>
  </p:cSld>
  <p:clrMapOvr>
    <a:masterClrMapping/>
  </p:clrMapOvr>
</p:sld>
</file>

<file path=ppt/slides/slide15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ها أن الرسل، </a:t>
            </a:r>
            <a:endParaRPr lang="fr-FR" sz="3300" dirty="0">
              <a:solidFill>
                <a:prstClr val="white"/>
              </a:solidFill>
            </a:endParaRPr>
          </a:p>
          <a:p>
            <a:pPr algn="just" rtl="1"/>
            <a:r>
              <a:rPr lang="ar-EG" sz="3300" dirty="0">
                <a:solidFill>
                  <a:prstClr val="white"/>
                </a:solidFill>
              </a:rPr>
              <a:t>رأوا وفرحـوا، </a:t>
            </a:r>
            <a:endParaRPr lang="fr-FR" sz="3300" dirty="0">
              <a:solidFill>
                <a:prstClr val="white"/>
              </a:solidFill>
            </a:endParaRPr>
          </a:p>
          <a:p>
            <a:pPr algn="just" rtl="1"/>
            <a:r>
              <a:rPr lang="ar-EG" sz="3300" dirty="0">
                <a:solidFill>
                  <a:prstClr val="white"/>
                </a:solidFill>
              </a:rPr>
              <a:t>وكرزوا في العالم،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auounof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voici les apôtres</a:t>
            </a:r>
          </a:p>
          <a:p>
            <a:pPr algn="ctr"/>
            <a:r>
              <a:rPr lang="fr-FR" sz="2800" b="1" dirty="0">
                <a:solidFill>
                  <a:prstClr val="white"/>
                </a:solidFill>
                <a:latin typeface="Book Antiqua" pitchFamily="18" charset="0"/>
              </a:rPr>
              <a:t>L’ont vu, se sont réjouis</a:t>
            </a:r>
          </a:p>
          <a:p>
            <a:pPr algn="ctr"/>
            <a:r>
              <a:rPr lang="fr-FR" sz="2800" b="1" dirty="0">
                <a:solidFill>
                  <a:prstClr val="white"/>
                </a:solidFill>
                <a:latin typeface="Book Antiqua" pitchFamily="18" charset="0"/>
              </a:rPr>
              <a:t>Ont prêché dans le monde</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21AD68FD-4F01-16E4-CD09-7918AF56CB7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061F50F-CE28-B029-F4F7-5CF7501CD9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4525553"/>
      </p:ext>
    </p:extLst>
  </p:cSld>
  <p:clrMapOvr>
    <a:masterClrMapping/>
  </p:clrMapOvr>
</p:sld>
</file>

<file path=ppt/slides/slide15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أيضاً حاملات الطيب، </a:t>
            </a:r>
            <a:endParaRPr lang="fr-FR" sz="3300" dirty="0">
              <a:solidFill>
                <a:prstClr val="white"/>
              </a:solidFill>
            </a:endParaRPr>
          </a:p>
          <a:p>
            <a:pPr algn="just" rtl="1"/>
            <a:r>
              <a:rPr lang="ar-EG" sz="3300" dirty="0">
                <a:solidFill>
                  <a:prstClr val="white"/>
                </a:solidFill>
              </a:rPr>
              <a:t>ظهـر لهنَ الملاك، </a:t>
            </a:r>
            <a:endParaRPr lang="fr-FR" sz="3300" dirty="0">
              <a:solidFill>
                <a:prstClr val="white"/>
              </a:solidFill>
            </a:endParaRPr>
          </a:p>
          <a:p>
            <a:pPr algn="just" rtl="1"/>
            <a:r>
              <a:rPr lang="ar-EG" sz="3300" dirty="0">
                <a:solidFill>
                  <a:prstClr val="white"/>
                </a:solidFill>
              </a:rPr>
              <a:t>قائلاً ليس هـو هنا،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nifaicojen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afou`onhf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f,y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a:t>
            </a:r>
            <a:r>
              <a:rPr lang="fr-FR" sz="2800" dirty="0">
                <a:solidFill>
                  <a:prstClr val="white"/>
                </a:solidFill>
                <a:latin typeface="CS Avva Shenouda" pitchFamily="34" charset="0"/>
              </a:rPr>
              <a:t> ma an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Aux porteuses d’aromates</a:t>
            </a:r>
          </a:p>
          <a:p>
            <a:pPr algn="ctr"/>
            <a:r>
              <a:rPr lang="fr-FR" sz="2800" b="1" dirty="0">
                <a:solidFill>
                  <a:prstClr val="white"/>
                </a:solidFill>
                <a:latin typeface="Book Antiqua" pitchFamily="18" charset="0"/>
              </a:rPr>
              <a:t>Un ange est apparu</a:t>
            </a:r>
          </a:p>
          <a:p>
            <a:pPr algn="ctr"/>
            <a:r>
              <a:rPr lang="fr-FR" sz="2800" b="1" dirty="0">
                <a:solidFill>
                  <a:prstClr val="white"/>
                </a:solidFill>
                <a:latin typeface="Book Antiqua" pitchFamily="18" charset="0"/>
              </a:rPr>
              <a:t>Disant : Il n’est point là</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6E9A74A1-5D5A-7DD6-2FDD-3F24DDD176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B2A94C3-915F-BEB2-AEF7-BD485D846D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0124086"/>
      </p:ext>
    </p:extLst>
  </p:cSld>
  <p:clrMapOvr>
    <a:masterClrMapping/>
  </p:clrMapOvr>
</p:sld>
</file>

<file path=ppt/slides/slide15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تهللي أيتها العـذراء، </a:t>
            </a:r>
            <a:endParaRPr lang="fr-FR" sz="3300" dirty="0">
              <a:solidFill>
                <a:prstClr val="white"/>
              </a:solidFill>
            </a:endParaRPr>
          </a:p>
          <a:p>
            <a:pPr algn="just" rtl="1"/>
            <a:r>
              <a:rPr lang="ar-EG" sz="3300" dirty="0">
                <a:solidFill>
                  <a:prstClr val="white"/>
                </a:solidFill>
              </a:rPr>
              <a:t>مـريم أم الفـرح، </a:t>
            </a:r>
            <a:endParaRPr lang="fr-FR" sz="3300" dirty="0">
              <a:solidFill>
                <a:prstClr val="white"/>
              </a:solidFill>
            </a:endParaRPr>
          </a:p>
          <a:p>
            <a:pPr algn="just" rtl="1"/>
            <a:r>
              <a:rPr lang="ar-EG" sz="3300" dirty="0">
                <a:solidFill>
                  <a:prstClr val="white"/>
                </a:solidFill>
              </a:rPr>
              <a:t>لأن </a:t>
            </a:r>
            <a:r>
              <a:rPr lang="ar-EG" sz="3300" dirty="0" err="1">
                <a:solidFill>
                  <a:prstClr val="white"/>
                </a:solidFill>
              </a:rPr>
              <a:t>إبنك</a:t>
            </a:r>
            <a:r>
              <a:rPr lang="ar-EG" sz="3300" dirty="0">
                <a:solidFill>
                  <a:prstClr val="white"/>
                </a:solidFill>
              </a:rPr>
              <a:t> بالحقيقـة،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Leli `w ]Par;enoc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Mari`a `;mau `m`pounof</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je pesyri `aly;wc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I=y=c P=,=c aftwnf.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Réjouis-toi ô Marie</a:t>
            </a:r>
          </a:p>
          <a:p>
            <a:pPr algn="ctr"/>
            <a:r>
              <a:rPr lang="fr-FR" sz="2800" b="1" dirty="0">
                <a:solidFill>
                  <a:prstClr val="white"/>
                </a:solidFill>
                <a:latin typeface="Book Antiqua" pitchFamily="18" charset="0"/>
              </a:rPr>
              <a:t>Vierge, Mère de la joie</a:t>
            </a:r>
          </a:p>
          <a:p>
            <a:pPr algn="ctr"/>
            <a:r>
              <a:rPr lang="fr-FR" sz="2800" b="1" dirty="0">
                <a:solidFill>
                  <a:prstClr val="white"/>
                </a:solidFill>
                <a:latin typeface="Book Antiqua" pitchFamily="18" charset="0"/>
              </a:rPr>
              <a:t>Ton Fils en vérité</a:t>
            </a:r>
          </a:p>
          <a:p>
            <a:pPr algn="ctr"/>
            <a:r>
              <a:rPr lang="fr-FR" sz="2800" b="1" dirty="0">
                <a:solidFill>
                  <a:prstClr val="white"/>
                </a:solidFill>
                <a:latin typeface="Book Antiqua" pitchFamily="18" charset="0"/>
              </a:rPr>
              <a:t>Jésus-Christ est ressuscité. </a:t>
            </a:r>
          </a:p>
        </p:txBody>
      </p:sp>
      <p:sp>
        <p:nvSpPr>
          <p:cNvPr id="2" name="ZoneTexte 1">
            <a:extLst>
              <a:ext uri="{FF2B5EF4-FFF2-40B4-BE49-F238E27FC236}">
                <a16:creationId xmlns:a16="http://schemas.microsoft.com/office/drawing/2014/main" id="{3A112DFD-3B49-09D1-5776-95A497AC8FB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E1E61A6-5D76-9DA9-B1CA-73772FC8A6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7991471"/>
      </p:ext>
    </p:extLst>
  </p:cSld>
  <p:clrMapOvr>
    <a:masterClrMapping/>
  </p:clrMapOvr>
</p:sld>
</file>

<file path=ppt/slides/slide15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فلنتهلـل اليـوم، </a:t>
            </a:r>
            <a:endParaRPr lang="fr-FR" sz="3300" dirty="0">
              <a:solidFill>
                <a:prstClr val="white"/>
              </a:solidFill>
            </a:endParaRPr>
          </a:p>
          <a:p>
            <a:pPr algn="just" rtl="1"/>
            <a:r>
              <a:rPr lang="ar-EG" sz="3300" dirty="0">
                <a:solidFill>
                  <a:prstClr val="white"/>
                </a:solidFill>
              </a:rPr>
              <a:t>ونفـرح، </a:t>
            </a:r>
            <a:endParaRPr lang="fr-FR" sz="3300" dirty="0">
              <a:solidFill>
                <a:prstClr val="white"/>
              </a:solidFill>
            </a:endParaRPr>
          </a:p>
          <a:p>
            <a:pPr algn="just" rtl="1"/>
            <a:r>
              <a:rPr lang="ar-EG" sz="3300" dirty="0">
                <a:solidFill>
                  <a:prstClr val="white"/>
                </a:solidFill>
              </a:rPr>
              <a:t>لأن ملك الملـوك،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Maren;elyl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ntenounof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Exultons en ce jour</a:t>
            </a:r>
          </a:p>
          <a:p>
            <a:pPr algn="ctr"/>
            <a:r>
              <a:rPr lang="fr-FR" sz="2800" b="1" dirty="0">
                <a:solidFill>
                  <a:prstClr val="white"/>
                </a:solidFill>
                <a:latin typeface="Book Antiqua" pitchFamily="18" charset="0"/>
              </a:rPr>
              <a:t>Aussi réjouissons-nous</a:t>
            </a:r>
          </a:p>
          <a:p>
            <a:pPr algn="ctr"/>
            <a:r>
              <a:rPr lang="fr-FR" sz="2800" b="1" dirty="0">
                <a:solidFill>
                  <a:prstClr val="white"/>
                </a:solidFill>
                <a:latin typeface="Book Antiqua" pitchFamily="18" charset="0"/>
              </a:rPr>
              <a:t>Voici le Roi des rois</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B83738A3-78E4-8096-B765-5CE816A8EF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1F3B93E-6580-8B88-4B88-78E7AF6C13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86601478"/>
      </p:ext>
    </p:extLst>
  </p:cSld>
  <p:clrMapOvr>
    <a:masterClrMapping/>
  </p:clrMapOvr>
</p:sld>
</file>

<file path=ppt/slides/slide15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لوقا الحكيم، </a:t>
            </a:r>
            <a:endParaRPr lang="fr-FR" sz="3300" dirty="0">
              <a:solidFill>
                <a:prstClr val="white"/>
              </a:solidFill>
            </a:endParaRPr>
          </a:p>
          <a:p>
            <a:pPr algn="just" rtl="1"/>
            <a:r>
              <a:rPr lang="ar-EG" sz="3300" dirty="0">
                <a:solidFill>
                  <a:prstClr val="white"/>
                </a:solidFill>
              </a:rPr>
              <a:t>ويوحنا حبيبه، </a:t>
            </a:r>
            <a:endParaRPr lang="fr-FR" sz="3300" dirty="0">
              <a:solidFill>
                <a:prstClr val="white"/>
              </a:solidFill>
            </a:endParaRPr>
          </a:p>
          <a:p>
            <a:pPr algn="just" rtl="1"/>
            <a:r>
              <a:rPr lang="ar-EG" sz="3300" dirty="0">
                <a:solidFill>
                  <a:prstClr val="white"/>
                </a:solidFill>
              </a:rPr>
              <a:t>يبشرون جيداً،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Nem </a:t>
            </a:r>
            <a:r>
              <a:rPr lang="fr-FR" sz="2800" dirty="0" err="1">
                <a:solidFill>
                  <a:prstClr val="white"/>
                </a:solidFill>
                <a:latin typeface="CS Avva Shenouda" pitchFamily="34" charset="0"/>
              </a:rPr>
              <a:t>Loukac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picovoc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pefmenrit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nkalwc</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Aussi Luc le médecin</a:t>
            </a:r>
          </a:p>
          <a:p>
            <a:pPr algn="ctr"/>
            <a:r>
              <a:rPr lang="fr-FR" sz="2800" b="1" dirty="0">
                <a:solidFill>
                  <a:prstClr val="white"/>
                </a:solidFill>
                <a:latin typeface="Book Antiqua" pitchFamily="18" charset="0"/>
              </a:rPr>
              <a:t>Et Jean le bien-aimé</a:t>
            </a:r>
          </a:p>
          <a:p>
            <a:pPr algn="ctr"/>
            <a:r>
              <a:rPr lang="fr-FR" sz="2800" b="1" dirty="0">
                <a:solidFill>
                  <a:prstClr val="white"/>
                </a:solidFill>
                <a:latin typeface="Book Antiqua" pitchFamily="18" charset="0"/>
              </a:rPr>
              <a:t>Avaient bien annoncé</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E462F3E5-DD6A-16C4-2B19-5291CEF138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01004DE-A8FB-DDE0-95A7-990293058B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0688452"/>
      </p:ext>
    </p:extLst>
  </p:cSld>
  <p:clrMapOvr>
    <a:masterClrMapping/>
  </p:clrMapOvr>
</p:sld>
</file>

<file path=ppt/slides/slide15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مبارك أنت أيها المسيح، </a:t>
            </a:r>
            <a:endParaRPr lang="fr-FR" sz="3150" dirty="0">
              <a:solidFill>
                <a:prstClr val="white"/>
              </a:solidFill>
            </a:endParaRPr>
          </a:p>
          <a:p>
            <a:pPr algn="just" rtl="1"/>
            <a:r>
              <a:rPr lang="ar-EG" sz="3150" dirty="0">
                <a:solidFill>
                  <a:prstClr val="white"/>
                </a:solidFill>
              </a:rPr>
              <a:t>النور غير المفحوص، </a:t>
            </a:r>
            <a:endParaRPr lang="fr-FR" sz="3150" dirty="0">
              <a:solidFill>
                <a:prstClr val="white"/>
              </a:solidFill>
            </a:endParaRPr>
          </a:p>
          <a:p>
            <a:pPr algn="just" rtl="1"/>
            <a:r>
              <a:rPr lang="ar-EG" sz="3150" dirty="0">
                <a:solidFill>
                  <a:prstClr val="white"/>
                </a:solidFill>
              </a:rPr>
              <a:t>هلموا فلنُسبحه، </a:t>
            </a:r>
            <a:endParaRPr lang="fr-FR" sz="3150" dirty="0">
              <a:solidFill>
                <a:prstClr val="white"/>
              </a:solidFill>
            </a:endParaRPr>
          </a:p>
          <a:p>
            <a:pPr algn="just" rtl="1"/>
            <a:r>
              <a:rPr lang="ar-EG" sz="3150" dirty="0">
                <a:solidFill>
                  <a:prstClr val="white"/>
                </a:solidFill>
              </a:rPr>
              <a:t>يسوع المسيح قام.</a:t>
            </a:r>
            <a:endParaRPr lang="fr-FR" sz="315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Xmarwout</a:t>
            </a:r>
            <a:r>
              <a:rPr lang="fr-FR" sz="2800" dirty="0">
                <a:solidFill>
                  <a:prstClr val="white"/>
                </a:solidFill>
                <a:latin typeface="CS Avva Shenouda" pitchFamily="34" charset="0"/>
              </a:rPr>
              <a:t> `w P=,=c @ </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at`sqetqwtf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amwini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Bénis es-Tu ô Christ</a:t>
            </a:r>
          </a:p>
          <a:p>
            <a:pPr algn="ctr"/>
            <a:r>
              <a:rPr lang="fr-FR" sz="2800" b="1" dirty="0">
                <a:solidFill>
                  <a:prstClr val="white"/>
                </a:solidFill>
                <a:latin typeface="Book Antiqua" pitchFamily="18" charset="0"/>
              </a:rPr>
              <a:t>Ô Lumière insondable</a:t>
            </a:r>
          </a:p>
          <a:p>
            <a:pPr algn="ctr"/>
            <a:r>
              <a:rPr lang="fr-FR" sz="2800" b="1" dirty="0">
                <a:solidFill>
                  <a:prstClr val="white"/>
                </a:solidFill>
                <a:latin typeface="Book Antiqua" pitchFamily="18" charset="0"/>
              </a:rPr>
              <a:t>Accourons Le louer</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654E8FC3-0C8A-1426-4D19-F89750CB040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9B3F262-A913-9037-D228-B2DDFCA151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419248"/>
      </p:ext>
    </p:extLst>
  </p:cSld>
  <p:clrMapOvr>
    <a:masterClrMapping/>
  </p:clrMapOvr>
</p:sld>
</file>

<file path=ppt/slides/slide15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وخلَّص شعبـه، </a:t>
            </a:r>
            <a:endParaRPr lang="fr-FR" sz="3300" dirty="0">
              <a:solidFill>
                <a:prstClr val="white"/>
              </a:solidFill>
            </a:endParaRPr>
          </a:p>
          <a:p>
            <a:pPr algn="just" rtl="1"/>
            <a:r>
              <a:rPr lang="ar-EG" sz="3300" dirty="0">
                <a:solidFill>
                  <a:prstClr val="white"/>
                </a:solidFill>
              </a:rPr>
              <a:t>مـن إبليـس، </a:t>
            </a:r>
            <a:endParaRPr lang="fr-FR" sz="3300" dirty="0">
              <a:solidFill>
                <a:prstClr val="white"/>
              </a:solidFill>
            </a:endParaRPr>
          </a:p>
          <a:p>
            <a:pPr algn="just" rtl="1"/>
            <a:r>
              <a:rPr lang="ar-EG" sz="3300" dirty="0">
                <a:solidFill>
                  <a:prstClr val="white"/>
                </a:solidFill>
              </a:rPr>
              <a:t>بذراعـه،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mpefla`oc</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pefswbs</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pidiaboloc</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Il sauva Son peuple</a:t>
            </a:r>
          </a:p>
          <a:p>
            <a:pPr algn="ctr"/>
            <a:r>
              <a:rPr lang="fr-FR" sz="2800" b="1" dirty="0">
                <a:solidFill>
                  <a:prstClr val="white"/>
                </a:solidFill>
                <a:latin typeface="Book Antiqua" pitchFamily="18" charset="0"/>
              </a:rPr>
              <a:t>Le sauva de Satan</a:t>
            </a:r>
          </a:p>
          <a:p>
            <a:pPr algn="ctr"/>
            <a:r>
              <a:rPr lang="fr-FR" sz="2800" b="1" dirty="0">
                <a:solidFill>
                  <a:prstClr val="white"/>
                </a:solidFill>
                <a:latin typeface="Book Antiqua" pitchFamily="18" charset="0"/>
              </a:rPr>
              <a:t>Le sauva par Son bras</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24FE77AF-346D-7F8D-036A-599C7F57670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D2B22D2-5211-1FF4-9AA2-652E865BC3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656648"/>
      </p:ext>
    </p:extLst>
  </p:cSld>
  <p:clrMapOvr>
    <a:masterClrMapping/>
  </p:clrMapOvr>
</p:sld>
</file>

<file path=ppt/slides/slide15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بالحقيقة نسبح، </a:t>
            </a:r>
            <a:endParaRPr lang="fr-FR" sz="3300" dirty="0">
              <a:solidFill>
                <a:prstClr val="white"/>
              </a:solidFill>
            </a:endParaRPr>
          </a:p>
          <a:p>
            <a:pPr algn="just" rtl="1"/>
            <a:r>
              <a:rPr lang="ar-EG" sz="3300" dirty="0">
                <a:solidFill>
                  <a:prstClr val="white"/>
                </a:solidFill>
              </a:rPr>
              <a:t>إلهنا، </a:t>
            </a:r>
            <a:endParaRPr lang="fr-FR" sz="3300" dirty="0">
              <a:solidFill>
                <a:prstClr val="white"/>
              </a:solidFill>
            </a:endParaRPr>
          </a:p>
          <a:p>
            <a:pPr algn="just" rtl="1"/>
            <a:r>
              <a:rPr lang="ar-EG" sz="3300" dirty="0">
                <a:solidFill>
                  <a:prstClr val="white"/>
                </a:solidFill>
              </a:rPr>
              <a:t>الحمل الحقيقي،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Pihiyb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marenhwc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nta`vmyi</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En vérité louons</a:t>
            </a:r>
          </a:p>
          <a:p>
            <a:pPr algn="ctr"/>
            <a:r>
              <a:rPr lang="fr-FR" sz="2800" b="1" dirty="0">
                <a:solidFill>
                  <a:prstClr val="white"/>
                </a:solidFill>
                <a:latin typeface="Book Antiqua" pitchFamily="18" charset="0"/>
              </a:rPr>
              <a:t>Louons notre Seigneur</a:t>
            </a:r>
          </a:p>
          <a:p>
            <a:pPr algn="ctr"/>
            <a:r>
              <a:rPr lang="fr-FR" sz="2800" b="1" dirty="0">
                <a:solidFill>
                  <a:prstClr val="white"/>
                </a:solidFill>
                <a:latin typeface="Book Antiqua" pitchFamily="18" charset="0"/>
              </a:rPr>
              <a:t>C’est l’Agneau véritable</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86DCBF7B-7D62-190F-57AF-2991CC239A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B521A34-3667-5189-E082-51AFC169AD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6857379"/>
      </p:ext>
    </p:extLst>
  </p:cSld>
  <p:clrMapOvr>
    <a:masterClrMapping/>
  </p:clrMapOvr>
</p:sld>
</file>

<file path=ppt/slides/slide15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إحرسنا</a:t>
            </a:r>
            <a:r>
              <a:rPr lang="ar-EG" sz="3300" dirty="0">
                <a:solidFill>
                  <a:prstClr val="white"/>
                </a:solidFill>
              </a:rPr>
              <a:t> يا إلهنا، </a:t>
            </a:r>
            <a:endParaRPr lang="fr-FR" sz="3300" dirty="0">
              <a:solidFill>
                <a:prstClr val="white"/>
              </a:solidFill>
            </a:endParaRPr>
          </a:p>
          <a:p>
            <a:pPr algn="just" rtl="1"/>
            <a:r>
              <a:rPr lang="ar-EG" sz="3300" dirty="0">
                <a:solidFill>
                  <a:prstClr val="white"/>
                </a:solidFill>
              </a:rPr>
              <a:t>من الغش، </a:t>
            </a:r>
            <a:endParaRPr lang="fr-FR" sz="3300" dirty="0">
              <a:solidFill>
                <a:prstClr val="white"/>
              </a:solidFill>
            </a:endParaRPr>
          </a:p>
          <a:p>
            <a:pPr algn="just" rtl="1"/>
            <a:r>
              <a:rPr lang="ar-EG" sz="3300" dirty="0">
                <a:solidFill>
                  <a:prstClr val="white"/>
                </a:solidFill>
              </a:rPr>
              <a:t>يا سيدنا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Rwic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pennyb</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`m`V]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Protège-nous ô Dieu</a:t>
            </a:r>
          </a:p>
          <a:p>
            <a:pPr algn="ctr"/>
            <a:r>
              <a:rPr lang="fr-FR" sz="2800" b="1" dirty="0">
                <a:solidFill>
                  <a:prstClr val="white"/>
                </a:solidFill>
                <a:latin typeface="Book Antiqua" pitchFamily="18" charset="0"/>
              </a:rPr>
              <a:t>De la malice, ô Maître</a:t>
            </a:r>
          </a:p>
          <a:p>
            <a:pPr algn="ctr"/>
            <a:r>
              <a:rPr lang="fr-FR" sz="2800" b="1" dirty="0">
                <a:solidFill>
                  <a:prstClr val="white"/>
                </a:solidFill>
                <a:latin typeface="Book Antiqua" pitchFamily="18" charset="0"/>
              </a:rPr>
              <a:t>Ô Maître Fils de Dieu</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66B9C179-074B-4A89-B8BF-F7BEA3AD9F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F862A8D-3145-B4D1-3F77-8177C8AC77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0778913"/>
      </p:ext>
    </p:extLst>
  </p:cSld>
  <p:clrMapOvr>
    <a:masterClrMapping/>
  </p:clrMapOvr>
</p:sld>
</file>

<file path=ppt/slides/slide15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صهيون وأورشليم، </a:t>
            </a:r>
            <a:endParaRPr lang="fr-FR" sz="3300" dirty="0">
              <a:solidFill>
                <a:prstClr val="white"/>
              </a:solidFill>
            </a:endParaRPr>
          </a:p>
          <a:p>
            <a:pPr algn="just" rtl="1"/>
            <a:r>
              <a:rPr lang="ar-EG" sz="3300" dirty="0">
                <a:solidFill>
                  <a:prstClr val="white"/>
                </a:solidFill>
              </a:rPr>
              <a:t>اليوم تفرحان، </a:t>
            </a:r>
            <a:endParaRPr lang="fr-FR" sz="3300" dirty="0">
              <a:solidFill>
                <a:prstClr val="white"/>
              </a:solidFill>
            </a:endParaRPr>
          </a:p>
          <a:p>
            <a:pPr algn="just" rtl="1"/>
            <a:r>
              <a:rPr lang="ar-EG" sz="3300" dirty="0">
                <a:solidFill>
                  <a:prstClr val="white"/>
                </a:solidFill>
              </a:rPr>
              <a:t>مع أرض </a:t>
            </a:r>
            <a:r>
              <a:rPr lang="ar-EG" sz="3300" dirty="0" err="1">
                <a:solidFill>
                  <a:prstClr val="white"/>
                </a:solidFill>
              </a:rPr>
              <a:t>نفتاليم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Ciwn nem Ierocalym @ `mvoou eu`eounof @ nem `pkahi `n`Ev;alim @ I=y=c P=,=c aftwnf.</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Sion, Jérusalem</a:t>
            </a:r>
          </a:p>
          <a:p>
            <a:pPr algn="ctr"/>
            <a:r>
              <a:rPr lang="fr-FR" sz="2800" b="1" dirty="0">
                <a:solidFill>
                  <a:prstClr val="white"/>
                </a:solidFill>
                <a:latin typeface="Book Antiqua" pitchFamily="18" charset="0"/>
              </a:rPr>
              <a:t>Se réjouissent en ce jour</a:t>
            </a:r>
          </a:p>
          <a:p>
            <a:pPr algn="ctr"/>
            <a:r>
              <a:rPr lang="fr-FR" sz="2800" b="1" dirty="0">
                <a:solidFill>
                  <a:prstClr val="white"/>
                </a:solidFill>
                <a:latin typeface="Book Antiqua" pitchFamily="18" charset="0"/>
              </a:rPr>
              <a:t>Et terre de </a:t>
            </a:r>
            <a:r>
              <a:rPr lang="fr-FR" sz="2800" b="1" dirty="0" err="1">
                <a:solidFill>
                  <a:prstClr val="white"/>
                </a:solidFill>
                <a:latin typeface="Book Antiqua" pitchFamily="18" charset="0"/>
              </a:rPr>
              <a:t>Néphtali</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8CA6C702-E4F9-1757-C364-A520E440BC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539B7EF-400B-B0DA-572F-27FA03961E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0444938"/>
      </p:ext>
    </p:extLst>
  </p:cSld>
  <p:clrMapOvr>
    <a:masterClrMapping/>
  </p:clrMapOvr>
</p:sld>
</file>

<file path=ppt/slides/slide15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نُسبحه ونُباركه، </a:t>
            </a:r>
            <a:endParaRPr lang="fr-FR" sz="3300" dirty="0">
              <a:solidFill>
                <a:prstClr val="white"/>
              </a:solidFill>
            </a:endParaRPr>
          </a:p>
          <a:p>
            <a:pPr algn="just" rtl="1"/>
            <a:r>
              <a:rPr lang="ar-EG" sz="3300" dirty="0">
                <a:solidFill>
                  <a:prstClr val="white"/>
                </a:solidFill>
              </a:rPr>
              <a:t>ونخدمه، </a:t>
            </a:r>
            <a:endParaRPr lang="fr-FR" sz="3300" dirty="0">
              <a:solidFill>
                <a:prstClr val="white"/>
              </a:solidFill>
            </a:endParaRPr>
          </a:p>
          <a:p>
            <a:pPr algn="just" rtl="1"/>
            <a:r>
              <a:rPr lang="ar-EG" sz="3300" dirty="0">
                <a:solidFill>
                  <a:prstClr val="white"/>
                </a:solidFill>
              </a:rPr>
              <a:t>ونسجد له،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tensemsi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nous Le louons</a:t>
            </a:r>
          </a:p>
          <a:p>
            <a:pPr algn="ctr"/>
            <a:r>
              <a:rPr lang="fr-FR" sz="2800" b="1" dirty="0">
                <a:solidFill>
                  <a:prstClr val="white"/>
                </a:solidFill>
                <a:latin typeface="Book Antiqua" pitchFamily="18" charset="0"/>
              </a:rPr>
              <a:t>Et nous Le bénissons</a:t>
            </a:r>
          </a:p>
          <a:p>
            <a:pPr algn="ctr"/>
            <a:r>
              <a:rPr lang="fr-FR" sz="2800" b="1" dirty="0">
                <a:solidFill>
                  <a:prstClr val="white"/>
                </a:solidFill>
                <a:latin typeface="Book Antiqua" pitchFamily="18" charset="0"/>
              </a:rPr>
              <a:t>Le servons, L’adorons</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EE9DDB9D-0D2E-4FA7-001C-34434FB095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224E608-7C37-A594-46DD-AA795E728E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8499937"/>
      </p:ext>
    </p:extLst>
  </p:cSld>
  <p:clrMapOvr>
    <a:masterClrMapping/>
  </p:clrMapOvr>
</p:sld>
</file>

<file path=ppt/slides/slide15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إبن</a:t>
            </a:r>
            <a:r>
              <a:rPr lang="ar-EG" sz="3300" dirty="0">
                <a:solidFill>
                  <a:prstClr val="white"/>
                </a:solidFill>
              </a:rPr>
              <a:t> الله ملكنا، </a:t>
            </a:r>
            <a:endParaRPr lang="fr-FR" sz="3300" dirty="0">
              <a:solidFill>
                <a:prstClr val="white"/>
              </a:solidFill>
            </a:endParaRPr>
          </a:p>
          <a:p>
            <a:pPr algn="just" rtl="1"/>
            <a:r>
              <a:rPr lang="ar-EG" sz="3300" dirty="0">
                <a:solidFill>
                  <a:prstClr val="white"/>
                </a:solidFill>
              </a:rPr>
              <a:t>مات ودُفن، </a:t>
            </a:r>
            <a:endParaRPr lang="fr-FR" sz="3300" dirty="0">
              <a:solidFill>
                <a:prstClr val="white"/>
              </a:solidFill>
            </a:endParaRPr>
          </a:p>
          <a:p>
            <a:pPr algn="just" rtl="1"/>
            <a:r>
              <a:rPr lang="ar-EG" sz="3300" dirty="0">
                <a:solidFill>
                  <a:prstClr val="white"/>
                </a:solidFill>
              </a:rPr>
              <a:t>وبعد ثلاثة أيام،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afkocf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Fils de Dieu, notre Roi</a:t>
            </a:r>
          </a:p>
          <a:p>
            <a:pPr algn="ctr"/>
            <a:r>
              <a:rPr lang="fr-FR" sz="2800" b="1" dirty="0">
                <a:solidFill>
                  <a:prstClr val="white"/>
                </a:solidFill>
                <a:latin typeface="Book Antiqua" pitchFamily="18" charset="0"/>
              </a:rPr>
              <a:t>Est mort, fut mis en terre</a:t>
            </a:r>
          </a:p>
          <a:p>
            <a:pPr algn="ctr"/>
            <a:r>
              <a:rPr lang="fr-FR" sz="2800" b="1" dirty="0">
                <a:solidFill>
                  <a:prstClr val="white"/>
                </a:solidFill>
                <a:latin typeface="Book Antiqua" pitchFamily="18" charset="0"/>
              </a:rPr>
              <a:t>Et au bout de trois jours</a:t>
            </a:r>
          </a:p>
          <a:p>
            <a:pPr algn="ctr"/>
            <a:r>
              <a:rPr lang="fr-FR" sz="2800" b="1" dirty="0">
                <a:solidFill>
                  <a:prstClr val="white"/>
                </a:solidFill>
                <a:latin typeface="Book Antiqua" pitchFamily="18" charset="0"/>
              </a:rPr>
              <a:t> Jésus-Christ est ressuscité.</a:t>
            </a:r>
          </a:p>
        </p:txBody>
      </p:sp>
      <p:sp>
        <p:nvSpPr>
          <p:cNvPr id="2" name="ZoneTexte 1">
            <a:extLst>
              <a:ext uri="{FF2B5EF4-FFF2-40B4-BE49-F238E27FC236}">
                <a16:creationId xmlns:a16="http://schemas.microsoft.com/office/drawing/2014/main" id="{A64DAF09-ADCC-DCD7-E970-7574EE5F0AB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06B204D-80FB-82EB-7D39-BADA701FB1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3350260"/>
      </p:ext>
    </p:extLst>
  </p:cSld>
  <p:clrMapOvr>
    <a:masterClrMapping/>
  </p:clrMapOvr>
</p:sld>
</file>

<file path=ppt/slides/slide15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هـذا هـو اليـوم، </a:t>
            </a:r>
            <a:endParaRPr lang="fr-FR" sz="3300" dirty="0">
              <a:solidFill>
                <a:prstClr val="white"/>
              </a:solidFill>
            </a:endParaRPr>
          </a:p>
          <a:p>
            <a:pPr algn="just" rtl="1"/>
            <a:r>
              <a:rPr lang="ar-EG" sz="3300" dirty="0">
                <a:solidFill>
                  <a:prstClr val="white"/>
                </a:solidFill>
              </a:rPr>
              <a:t>الـذي صنعـه الـرب، </a:t>
            </a:r>
            <a:endParaRPr lang="fr-FR" sz="3300" dirty="0">
              <a:solidFill>
                <a:prstClr val="white"/>
              </a:solidFill>
            </a:endParaRPr>
          </a:p>
          <a:p>
            <a:pPr algn="just" rtl="1"/>
            <a:r>
              <a:rPr lang="ar-EG" sz="3300" dirty="0">
                <a:solidFill>
                  <a:prstClr val="white"/>
                </a:solidFill>
              </a:rPr>
              <a:t>فلنتهلل اليوم،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Vai pe pi`ehoou @ `eta `P¡ ;amiof @ maren;elyl</a:t>
            </a:r>
            <a:br>
              <a:rPr lang="pt-BR" sz="2800" dirty="0">
                <a:solidFill>
                  <a:prstClr val="white"/>
                </a:solidFill>
                <a:latin typeface="CS Avva Shenouda" pitchFamily="34" charset="0"/>
              </a:rPr>
            </a:br>
            <a:r>
              <a:rPr lang="pt-BR" sz="2800" dirty="0">
                <a:solidFill>
                  <a:prstClr val="white"/>
                </a:solidFill>
                <a:latin typeface="CS Avva Shenouda" pitchFamily="34" charset="0"/>
              </a:rPr>
              <a:t>`mvoou @ I=y=c P=,=c aftwnf</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venu le jour</a:t>
            </a:r>
          </a:p>
          <a:p>
            <a:pPr algn="ctr"/>
            <a:r>
              <a:rPr lang="fr-FR" sz="2800" b="1" dirty="0">
                <a:solidFill>
                  <a:prstClr val="white"/>
                </a:solidFill>
                <a:latin typeface="Book Antiqua" pitchFamily="18" charset="0"/>
              </a:rPr>
              <a:t>Que fit notre Seigneur</a:t>
            </a:r>
          </a:p>
          <a:p>
            <a:pPr algn="ctr"/>
            <a:r>
              <a:rPr lang="fr-FR" sz="2800" b="1" dirty="0">
                <a:solidFill>
                  <a:prstClr val="white"/>
                </a:solidFill>
                <a:latin typeface="Book Antiqua" pitchFamily="18" charset="0"/>
              </a:rPr>
              <a:t>Réjouissons-nous ce jour</a:t>
            </a:r>
          </a:p>
          <a:p>
            <a:pPr algn="ctr"/>
            <a:r>
              <a:rPr lang="fr-FR" sz="2800" b="1" dirty="0">
                <a:solidFill>
                  <a:prstClr val="white"/>
                </a:solidFill>
                <a:latin typeface="Book Antiqua" pitchFamily="18" charset="0"/>
              </a:rPr>
              <a:t>Jésus-Christ est ressuscité. </a:t>
            </a:r>
          </a:p>
        </p:txBody>
      </p:sp>
      <p:sp>
        <p:nvSpPr>
          <p:cNvPr id="2" name="ZoneTexte 1">
            <a:extLst>
              <a:ext uri="{FF2B5EF4-FFF2-40B4-BE49-F238E27FC236}">
                <a16:creationId xmlns:a16="http://schemas.microsoft.com/office/drawing/2014/main" id="{5C505474-19A0-10A8-4542-85572EAA50B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2151408C-F1D7-C3F4-4CBE-C876A73D3F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67365243"/>
      </p:ext>
    </p:extLst>
  </p:cSld>
  <p:clrMapOvr>
    <a:masterClrMapping/>
  </p:clrMapOvr>
</p:sld>
</file>

<file path=ppt/slides/slide15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21954" y="249492"/>
            <a:ext cx="3711162" cy="2123658"/>
          </a:xfrm>
          <a:prstGeom prst="rect">
            <a:avLst/>
          </a:prstGeom>
        </p:spPr>
        <p:txBody>
          <a:bodyPr wrap="square">
            <a:spAutoFit/>
          </a:bodyPr>
          <a:lstStyle/>
          <a:p>
            <a:pPr algn="just" rtl="1"/>
            <a:r>
              <a:rPr lang="ar-EG" sz="3300" dirty="0">
                <a:solidFill>
                  <a:prstClr val="white"/>
                </a:solidFill>
              </a:rPr>
              <a:t>السلام للقيامة، </a:t>
            </a:r>
            <a:endParaRPr lang="fr-FR" sz="3300" dirty="0">
              <a:solidFill>
                <a:prstClr val="white"/>
              </a:solidFill>
            </a:endParaRPr>
          </a:p>
          <a:p>
            <a:pPr algn="just" rtl="1"/>
            <a:r>
              <a:rPr lang="ar-EG" sz="3300" dirty="0">
                <a:solidFill>
                  <a:prstClr val="white"/>
                </a:solidFill>
              </a:rPr>
              <a:t>والقبر والدم، </a:t>
            </a:r>
            <a:endParaRPr lang="fr-FR" sz="3300" dirty="0">
              <a:solidFill>
                <a:prstClr val="white"/>
              </a:solidFill>
            </a:endParaRPr>
          </a:p>
          <a:p>
            <a:pPr algn="just" rtl="1"/>
            <a:r>
              <a:rPr lang="ar-EG" sz="3300" dirty="0">
                <a:solidFill>
                  <a:prstClr val="white"/>
                </a:solidFill>
              </a:rPr>
              <a:t>الذي سفكه الوحيد،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pi`mhau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pi`cnof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etafvonf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Ainsi, salut à vous</a:t>
            </a:r>
          </a:p>
          <a:p>
            <a:pPr algn="ctr"/>
            <a:r>
              <a:rPr lang="fr-FR" sz="2800" b="1" dirty="0">
                <a:solidFill>
                  <a:prstClr val="white"/>
                </a:solidFill>
                <a:latin typeface="Book Antiqua" pitchFamily="18" charset="0"/>
              </a:rPr>
              <a:t>Résurrection, tombeau</a:t>
            </a:r>
          </a:p>
          <a:p>
            <a:pPr algn="ctr"/>
            <a:r>
              <a:rPr lang="fr-FR" sz="2800" b="1" dirty="0">
                <a:solidFill>
                  <a:prstClr val="white"/>
                </a:solidFill>
                <a:latin typeface="Book Antiqua" pitchFamily="18" charset="0"/>
              </a:rPr>
              <a:t>Sang versé par l’Unique</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17C97BAA-8873-594B-46B9-B2541AD280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CE022A0-7769-6C8C-68BA-42A8616DF6D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099203"/>
      </p:ext>
    </p:extLst>
  </p:cSld>
  <p:clrMapOvr>
    <a:masterClrMapping/>
  </p:clrMapOvr>
</p:sld>
</file>

<file path=ppt/slides/slide15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النفوس نيحها، </a:t>
            </a:r>
            <a:endParaRPr lang="fr-FR" sz="3300" dirty="0">
              <a:solidFill>
                <a:prstClr val="white"/>
              </a:solidFill>
            </a:endParaRPr>
          </a:p>
          <a:p>
            <a:pPr algn="just" rtl="1"/>
            <a:r>
              <a:rPr lang="ar-EG" sz="3300" dirty="0">
                <a:solidFill>
                  <a:prstClr val="white"/>
                </a:solidFill>
              </a:rPr>
              <a:t>في مسكن الفرح، </a:t>
            </a:r>
            <a:endParaRPr lang="fr-FR" sz="3300" dirty="0">
              <a:solidFill>
                <a:prstClr val="white"/>
              </a:solidFill>
            </a:endParaRPr>
          </a:p>
          <a:p>
            <a:pPr algn="just" rtl="1"/>
            <a:r>
              <a:rPr lang="ar-EG" sz="3300" dirty="0">
                <a:solidFill>
                  <a:prstClr val="white"/>
                </a:solidFill>
              </a:rPr>
              <a:t>من أجل امك الملكة،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ma`mton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vma`nswpi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pounof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Donne aux âmes le repos</a:t>
            </a:r>
          </a:p>
          <a:p>
            <a:pPr algn="ctr"/>
            <a:r>
              <a:rPr lang="fr-FR" sz="2800" b="1" dirty="0">
                <a:solidFill>
                  <a:prstClr val="white"/>
                </a:solidFill>
                <a:latin typeface="Book Antiqua" pitchFamily="18" charset="0"/>
              </a:rPr>
              <a:t>Au  séjour de la joie</a:t>
            </a:r>
          </a:p>
          <a:p>
            <a:pPr algn="ctr"/>
            <a:r>
              <a:rPr lang="fr-FR" sz="2800" b="1" dirty="0">
                <a:solidFill>
                  <a:prstClr val="white"/>
                </a:solidFill>
                <a:latin typeface="Book Antiqua" pitchFamily="18" charset="0"/>
              </a:rPr>
              <a:t>Pour Ta mère la Reine</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D4A4905F-53A5-95E8-EE58-8DA11DFA6E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EA9D731F-35B5-99B3-B41E-F11285E7A0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4704335"/>
      </p:ext>
    </p:extLst>
  </p:cSld>
  <p:clrMapOvr>
    <a:masterClrMapping/>
  </p:clrMapOvr>
</p:sld>
</file>

<file path=ppt/slides/slide15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من تألم، </a:t>
            </a:r>
            <a:endParaRPr lang="fr-FR" sz="3300" dirty="0">
              <a:solidFill>
                <a:prstClr val="white"/>
              </a:solidFill>
            </a:endParaRPr>
          </a:p>
          <a:p>
            <a:pPr algn="just" rtl="1"/>
            <a:r>
              <a:rPr lang="ar-EG" sz="3300" dirty="0">
                <a:solidFill>
                  <a:prstClr val="white"/>
                </a:solidFill>
              </a:rPr>
              <a:t>وأبطل الموت،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يا ملك الدهور، </a:t>
            </a:r>
            <a:endParaRPr lang="fr-FR" sz="3300" dirty="0">
              <a:solidFill>
                <a:prstClr val="white"/>
              </a:solidFill>
            </a:endParaRPr>
          </a:p>
          <a:p>
            <a:pPr algn="just" rtl="1"/>
            <a:r>
              <a:rPr lang="ar-EG" sz="3300" dirty="0">
                <a:solidFill>
                  <a:prstClr val="white"/>
                </a:solidFill>
              </a:rPr>
              <a:t>يسوع المسيح 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i`mkah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afkorf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`w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qui as souffert</a:t>
            </a:r>
          </a:p>
          <a:p>
            <a:pPr algn="ctr"/>
            <a:r>
              <a:rPr lang="fr-FR" sz="2800" b="1" dirty="0">
                <a:solidFill>
                  <a:prstClr val="white"/>
                </a:solidFill>
                <a:latin typeface="Book Antiqua" pitchFamily="18" charset="0"/>
              </a:rPr>
              <a:t>Qui as détruit la mort</a:t>
            </a:r>
          </a:p>
          <a:p>
            <a:pPr algn="ctr"/>
            <a:r>
              <a:rPr lang="fr-FR" sz="2800" b="1" dirty="0">
                <a:solidFill>
                  <a:prstClr val="white"/>
                </a:solidFill>
                <a:latin typeface="Book Antiqua" pitchFamily="18" charset="0"/>
              </a:rPr>
              <a:t>Ô Roi des siècles, pitié</a:t>
            </a:r>
          </a:p>
          <a:p>
            <a:pPr algn="ctr"/>
            <a:r>
              <a:rPr lang="fr-FR" sz="2800" b="1" dirty="0">
                <a:solidFill>
                  <a:prstClr val="white"/>
                </a:solidFill>
                <a:latin typeface="Book Antiqua" pitchFamily="18" charset="0"/>
              </a:rPr>
              <a:t>Jésus-Christ est ressuscité.</a:t>
            </a:r>
          </a:p>
        </p:txBody>
      </p:sp>
      <p:sp>
        <p:nvSpPr>
          <p:cNvPr id="2" name="ZoneTexte 1">
            <a:extLst>
              <a:ext uri="{FF2B5EF4-FFF2-40B4-BE49-F238E27FC236}">
                <a16:creationId xmlns:a16="http://schemas.microsoft.com/office/drawing/2014/main" id="{DB1542E4-216D-6EF5-BAEA-FDF5AC856F3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B95E73B-933B-B7B9-4DCE-01998BECAA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8503189"/>
      </p:ext>
    </p:extLst>
  </p:cSld>
  <p:clrMapOvr>
    <a:masterClrMapping/>
  </p:clrMapOvr>
</p:sld>
</file>

<file path=ppt/slides/slide15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AA67E0B5-44A0-82E8-7CA6-D74633F4031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 Résurrection à l’Ascension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0D14A98-3351-9BFF-3D95-30DB0C5C2B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CC730FF9-177C-D280-0BA1-EF0688012EC9}"/>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61A85E27-4F49-165B-88E5-65EB8B77BD12}"/>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6FDCE0F8-E6CE-64C3-E590-29D291AD5DE4}"/>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6F6A3E76-96E8-B834-DE79-F47FE1EFA254}"/>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4" action="ppaction://hlinksldjump"/>
            <a:extLst>
              <a:ext uri="{FF2B5EF4-FFF2-40B4-BE49-F238E27FC236}">
                <a16:creationId xmlns:a16="http://schemas.microsoft.com/office/drawing/2014/main" id="{CDEBE278-5636-78AC-98F2-2A56666DE045}"/>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5" action="ppaction://hlinksldjump"/>
            <a:extLst>
              <a:ext uri="{FF2B5EF4-FFF2-40B4-BE49-F238E27FC236}">
                <a16:creationId xmlns:a16="http://schemas.microsoft.com/office/drawing/2014/main" id="{17083B28-B3FE-E06B-2B15-55A039F830AB}"/>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48E520BA-589D-CAB3-D021-27275DEBFCA4}"/>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36298D37-07A1-3751-8A38-E2CB07CED12C}"/>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D7227D69-18BB-23D7-EF88-38CD728D5D76}"/>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A859B729-BE3B-0367-BE8A-FB5E61C3323F}"/>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2F6324F1-71F2-CEE7-D037-BE978021F22F}"/>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4086445604"/>
      </p:ext>
    </p:extLst>
  </p:cSld>
  <p:clrMapOvr>
    <a:masterClrMapping/>
  </p:clrMapOvr>
</p:sld>
</file>

<file path=ppt/slides/slide15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ACA90E5-6AB5-8A7A-E3DE-C67C9B8C37F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84EFC565-C122-0781-DFF3-ADBAAB30BEE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B35D2B2-3D75-271D-8418-9AD1B27E531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F72B0E1-A6FF-9FD9-DF43-8151423751E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5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7C9F91C-567D-6E7C-2F15-1D93A239D70A}"/>
              </a:ext>
            </a:extLst>
          </p:cNvPr>
          <p:cNvSpPr/>
          <p:nvPr/>
        </p:nvSpPr>
        <p:spPr>
          <a:xfrm>
            <a:off x="0" y="987574"/>
            <a:ext cx="9144000" cy="2400657"/>
          </a:xfrm>
          <a:prstGeom prst="rect">
            <a:avLst/>
          </a:prstGeom>
        </p:spPr>
        <p:txBody>
          <a:bodyPr wrap="square">
            <a:spAutoFit/>
          </a:bodyPr>
          <a:lstStyle/>
          <a:p>
            <a:pPr algn="ctr"/>
            <a:r>
              <a:rPr lang="fr-FR" sz="3750" b="1" dirty="0">
                <a:solidFill>
                  <a:prstClr val="white"/>
                </a:solidFill>
                <a:latin typeface="Book Antiqua" pitchFamily="18" charset="0"/>
              </a:rPr>
              <a:t>De l’Ascension à la Pentecôte</a:t>
            </a:r>
          </a:p>
          <a:p>
            <a:pPr algn="ctr"/>
            <a:r>
              <a:rPr lang="ar-AE" sz="3750" b="1" dirty="0">
                <a:solidFill>
                  <a:prstClr val="white"/>
                </a:solidFill>
                <a:latin typeface="Book Antiqua" pitchFamily="18" charset="0"/>
              </a:rPr>
              <a:t>من عيد الصعود الى عيد العنصرة</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3" name="ZoneTexte 2">
            <a:extLst>
              <a:ext uri="{FF2B5EF4-FFF2-40B4-BE49-F238E27FC236}">
                <a16:creationId xmlns:a16="http://schemas.microsoft.com/office/drawing/2014/main" id="{2E5BCBED-E70A-04AB-8F11-8D2524E6A50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7933E4C-3F63-0FE2-D180-216A504780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1828656"/>
      </p:ext>
    </p:extLst>
  </p:cSld>
  <p:clrMapOvr>
    <a:masterClrMapping/>
  </p:clrMapOvr>
</p:sld>
</file>

<file path=ppt/slides/slide15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أسبحك يا رب بالرحمة، </a:t>
            </a:r>
            <a:endParaRPr lang="fr-FR" sz="3300" dirty="0">
              <a:solidFill>
                <a:prstClr val="white"/>
              </a:solidFill>
            </a:endParaRPr>
          </a:p>
          <a:p>
            <a:pPr algn="just" rtl="1"/>
            <a:r>
              <a:rPr lang="ar-EG" sz="3300" dirty="0">
                <a:solidFill>
                  <a:prstClr val="white"/>
                </a:solidFill>
              </a:rPr>
              <a:t>والسلامة وبحق، </a:t>
            </a:r>
            <a:endParaRPr lang="fr-FR" sz="3300" dirty="0">
              <a:solidFill>
                <a:prstClr val="white"/>
              </a:solidFill>
            </a:endParaRPr>
          </a:p>
          <a:p>
            <a:pPr algn="just" rtl="1"/>
            <a:r>
              <a:rPr lang="ar-EG" sz="3300" dirty="0">
                <a:solidFill>
                  <a:prstClr val="white"/>
                </a:solidFill>
              </a:rPr>
              <a:t>لأنك أنت هو المخلص، </a:t>
            </a:r>
            <a:endParaRPr lang="fr-FR" sz="3300" dirty="0">
              <a:solidFill>
                <a:prstClr val="white"/>
              </a:solidFill>
            </a:endParaRPr>
          </a:p>
          <a:p>
            <a:pPr algn="just" rtl="1"/>
            <a:r>
              <a:rPr lang="ar-EG" sz="3300" dirty="0">
                <a:solidFill>
                  <a:prstClr val="white"/>
                </a:solidFill>
              </a:rPr>
              <a:t>والديان الحقيقي</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Ainahwc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ouhiryny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pirefcwnt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a:t>
            </a: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Oui je Te loue ô Seigneur Dieu</a:t>
            </a:r>
          </a:p>
          <a:p>
            <a:pPr algn="ctr"/>
            <a:r>
              <a:rPr lang="fr-FR" sz="2800" b="1" dirty="0">
                <a:solidFill>
                  <a:prstClr val="white"/>
                </a:solidFill>
                <a:latin typeface="Book Antiqua" pitchFamily="18" charset="0"/>
              </a:rPr>
              <a:t>Avec pitié, miséricorde</a:t>
            </a:r>
          </a:p>
          <a:p>
            <a:pPr algn="ctr"/>
            <a:r>
              <a:rPr lang="fr-FR" sz="2800" b="1" dirty="0">
                <a:solidFill>
                  <a:prstClr val="white"/>
                </a:solidFill>
                <a:latin typeface="Book Antiqua" pitchFamily="18" charset="0"/>
              </a:rPr>
              <a:t>Paix et justice, car Toi Tu es</a:t>
            </a:r>
          </a:p>
          <a:p>
            <a:pPr algn="ctr"/>
            <a:r>
              <a:rPr lang="fr-FR" sz="2800" b="1" dirty="0">
                <a:solidFill>
                  <a:prstClr val="white"/>
                </a:solidFill>
                <a:latin typeface="Book Antiqua" pitchFamily="18" charset="0"/>
              </a:rPr>
              <a:t>Notre Sauveur, et le vrai Juge.</a:t>
            </a:r>
          </a:p>
        </p:txBody>
      </p:sp>
      <p:sp>
        <p:nvSpPr>
          <p:cNvPr id="2" name="ZoneTexte 1">
            <a:extLst>
              <a:ext uri="{FF2B5EF4-FFF2-40B4-BE49-F238E27FC236}">
                <a16:creationId xmlns:a16="http://schemas.microsoft.com/office/drawing/2014/main" id="{62103FAB-C727-B8BD-804C-31323FAC22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835904A-0845-6B3C-5515-0379CCDC66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6724697"/>
      </p:ext>
    </p:extLst>
  </p:cSld>
  <p:clrMapOvr>
    <a:masterClrMapping/>
  </p:clrMapOvr>
</p:sld>
</file>

<file path=ppt/slides/slide15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كل أعين فهمي، </a:t>
            </a:r>
            <a:endParaRPr lang="fr-FR" sz="3300" dirty="0">
              <a:solidFill>
                <a:prstClr val="white"/>
              </a:solidFill>
            </a:endParaRPr>
          </a:p>
          <a:p>
            <a:pPr algn="just" rtl="1"/>
            <a:r>
              <a:rPr lang="ar-EG" sz="3300" dirty="0">
                <a:solidFill>
                  <a:prstClr val="white"/>
                </a:solidFill>
              </a:rPr>
              <a:t>تنطق بعجائبك، </a:t>
            </a:r>
            <a:endParaRPr lang="fr-FR" sz="3300" dirty="0">
              <a:solidFill>
                <a:prstClr val="white"/>
              </a:solidFill>
            </a:endParaRPr>
          </a:p>
          <a:p>
            <a:pPr algn="just" rtl="1"/>
            <a:r>
              <a:rPr lang="ar-EG" sz="3300" dirty="0">
                <a:solidFill>
                  <a:prstClr val="white"/>
                </a:solidFill>
              </a:rPr>
              <a:t>لأنك صنعت خلاصاً، </a:t>
            </a:r>
            <a:endParaRPr lang="fr-FR" sz="3300" dirty="0">
              <a:solidFill>
                <a:prstClr val="white"/>
              </a:solidFill>
            </a:endParaRPr>
          </a:p>
          <a:p>
            <a:pPr algn="just" rtl="1"/>
            <a:r>
              <a:rPr lang="ar-EG" sz="3300" dirty="0">
                <a:solidFill>
                  <a:prstClr val="white"/>
                </a:solidFill>
              </a:rPr>
              <a:t>وأظهرت أعمالك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nibal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paka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nek`svyri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noucw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akou`wnh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nnek`hbyou`i</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Les yeux de mon entendement</a:t>
            </a:r>
          </a:p>
          <a:p>
            <a:pPr algn="ctr"/>
            <a:r>
              <a:rPr lang="fr-FR" sz="2800" b="1" dirty="0">
                <a:solidFill>
                  <a:prstClr val="white"/>
                </a:solidFill>
                <a:latin typeface="Book Antiqua" pitchFamily="18" charset="0"/>
              </a:rPr>
              <a:t>Ont raconté toutes Tes merveilles</a:t>
            </a:r>
          </a:p>
          <a:p>
            <a:pPr algn="ctr"/>
            <a:r>
              <a:rPr lang="fr-FR" sz="2800" b="1" dirty="0">
                <a:solidFill>
                  <a:prstClr val="white"/>
                </a:solidFill>
                <a:latin typeface="Book Antiqua" pitchFamily="18" charset="0"/>
              </a:rPr>
              <a:t>Car Tu accordas le Salut</a:t>
            </a:r>
          </a:p>
          <a:p>
            <a:pPr algn="ctr"/>
            <a:r>
              <a:rPr lang="fr-FR" sz="2800" b="1" dirty="0">
                <a:solidFill>
                  <a:prstClr val="white"/>
                </a:solidFill>
                <a:latin typeface="Book Antiqua" pitchFamily="18" charset="0"/>
              </a:rPr>
              <a:t>Et Tu as révélé Tes </a:t>
            </a:r>
            <a:r>
              <a:rPr lang="fr-FR" sz="2800" b="1" dirty="0" err="1">
                <a:solidFill>
                  <a:prstClr val="white"/>
                </a:solidFill>
                <a:latin typeface="Book Antiqua" pitchFamily="18" charset="0"/>
              </a:rPr>
              <a:t>oeuvres</a:t>
            </a:r>
            <a:r>
              <a:rPr lang="fr-FR" sz="2800" b="1" dirty="0">
                <a:solidFill>
                  <a:prstClr val="white"/>
                </a:solidFill>
                <a:latin typeface="Book Antiqua" pitchFamily="18" charset="0"/>
              </a:rPr>
              <a:t>. </a:t>
            </a:r>
          </a:p>
        </p:txBody>
      </p:sp>
      <p:sp>
        <p:nvSpPr>
          <p:cNvPr id="2" name="ZoneTexte 1">
            <a:extLst>
              <a:ext uri="{FF2B5EF4-FFF2-40B4-BE49-F238E27FC236}">
                <a16:creationId xmlns:a16="http://schemas.microsoft.com/office/drawing/2014/main" id="{84C702AF-8CD8-B2C8-08E5-6D4CBCE157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D53F8C9-12E9-F03F-E30F-F370756205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780157"/>
      </p:ext>
    </p:extLst>
  </p:cSld>
  <p:clrMapOvr>
    <a:masterClrMapping/>
  </p:clrMapOvr>
</p:sld>
</file>

<file path=ppt/slides/slide15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أجناس البشر، </a:t>
            </a:r>
            <a:endParaRPr lang="fr-FR" sz="3300" dirty="0">
              <a:solidFill>
                <a:prstClr val="white"/>
              </a:solidFill>
            </a:endParaRPr>
          </a:p>
          <a:p>
            <a:pPr algn="just" rtl="1"/>
            <a:r>
              <a:rPr lang="ar-EG" sz="3300" dirty="0">
                <a:solidFill>
                  <a:prstClr val="white"/>
                </a:solidFill>
              </a:rPr>
              <a:t>تسبح قيامتك، </a:t>
            </a:r>
            <a:endParaRPr lang="fr-FR" sz="3300" dirty="0">
              <a:solidFill>
                <a:prstClr val="white"/>
              </a:solidFill>
            </a:endParaRPr>
          </a:p>
          <a:p>
            <a:pPr algn="just" rtl="1"/>
            <a:r>
              <a:rPr lang="ar-EG" sz="3300" dirty="0">
                <a:solidFill>
                  <a:prstClr val="white"/>
                </a:solidFill>
              </a:rPr>
              <a:t>وصعودك إلى السموات، </a:t>
            </a:r>
            <a:endParaRPr lang="fr-FR" sz="3300" dirty="0">
              <a:solidFill>
                <a:prstClr val="white"/>
              </a:solidFill>
            </a:endParaRPr>
          </a:p>
          <a:p>
            <a:pPr algn="just" rtl="1"/>
            <a:r>
              <a:rPr lang="ar-EG" sz="3300" dirty="0">
                <a:solidFill>
                  <a:prstClr val="white"/>
                </a:solidFill>
              </a:rPr>
              <a:t>وتؤمن بغير شك.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etek`anactacic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pekjinse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eunah</a:t>
            </a:r>
            <a:r>
              <a:rPr lang="fr-FR" sz="2800" dirty="0">
                <a:solidFill>
                  <a:prstClr val="white"/>
                </a:solidFill>
                <a:latin typeface="CS Avva Shenouda" pitchFamily="34" charset="0"/>
              </a:rPr>
              <a:t>] a[ne </a:t>
            </a:r>
            <a:r>
              <a:rPr lang="fr-FR" sz="2800" dirty="0" err="1">
                <a:solidFill>
                  <a:prstClr val="white"/>
                </a:solidFill>
                <a:latin typeface="CS Avva Shenouda" pitchFamily="34" charset="0"/>
              </a:rPr>
              <a:t>canic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tous les peuples des hommes</a:t>
            </a:r>
          </a:p>
          <a:p>
            <a:pPr algn="ctr"/>
            <a:r>
              <a:rPr lang="fr-FR" sz="2800" b="1" dirty="0">
                <a:solidFill>
                  <a:prstClr val="white"/>
                </a:solidFill>
                <a:latin typeface="Book Antiqua" pitchFamily="18" charset="0"/>
              </a:rPr>
              <a:t>Ont loué Ta Résurrection</a:t>
            </a:r>
          </a:p>
          <a:p>
            <a:pPr algn="ctr"/>
            <a:r>
              <a:rPr lang="fr-FR" sz="2800" b="1" dirty="0">
                <a:solidFill>
                  <a:prstClr val="white"/>
                </a:solidFill>
                <a:latin typeface="Book Antiqua" pitchFamily="18" charset="0"/>
              </a:rPr>
              <a:t>Aussi Ton Ascension aux cieux</a:t>
            </a:r>
          </a:p>
          <a:p>
            <a:pPr algn="ctr"/>
            <a:r>
              <a:rPr lang="fr-FR" sz="2800" b="1" dirty="0">
                <a:solidFill>
                  <a:prstClr val="white"/>
                </a:solidFill>
                <a:latin typeface="Book Antiqua" pitchFamily="18" charset="0"/>
              </a:rPr>
              <a:t>Et ils ont cru sans aucun doute.</a:t>
            </a:r>
          </a:p>
        </p:txBody>
      </p:sp>
      <p:sp>
        <p:nvSpPr>
          <p:cNvPr id="2" name="ZoneTexte 1">
            <a:extLst>
              <a:ext uri="{FF2B5EF4-FFF2-40B4-BE49-F238E27FC236}">
                <a16:creationId xmlns:a16="http://schemas.microsoft.com/office/drawing/2014/main" id="{4346B399-7F95-8073-0E70-6356CBE032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E963181-2E58-E0CD-E686-D83514940F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3800779"/>
      </p:ext>
    </p:extLst>
  </p:cSld>
  <p:clrMapOvr>
    <a:masterClrMapping/>
  </p:clrMapOvr>
</p:sld>
</file>

<file path=ppt/slides/slide15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داود ملك أورشليم، </a:t>
            </a:r>
            <a:endParaRPr lang="fr-FR" sz="3300" dirty="0">
              <a:solidFill>
                <a:prstClr val="white"/>
              </a:solidFill>
            </a:endParaRPr>
          </a:p>
          <a:p>
            <a:pPr algn="just" rtl="1"/>
            <a:r>
              <a:rPr lang="ar-EG" sz="3300" dirty="0">
                <a:solidFill>
                  <a:prstClr val="white"/>
                </a:solidFill>
              </a:rPr>
              <a:t>قال منذ زمان، </a:t>
            </a:r>
            <a:endParaRPr lang="fr-FR" sz="3300" dirty="0">
              <a:solidFill>
                <a:prstClr val="white"/>
              </a:solidFill>
            </a:endParaRPr>
          </a:p>
          <a:p>
            <a:pPr algn="just" rtl="1"/>
            <a:r>
              <a:rPr lang="ar-EG" sz="3300" dirty="0">
                <a:solidFill>
                  <a:prstClr val="white"/>
                </a:solidFill>
              </a:rPr>
              <a:t>أنه ركب على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وطار على الرياح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nIeroucalym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oucyou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af`wlf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ni&lt;</a:t>
            </a:r>
            <a:r>
              <a:rPr lang="fr-FR" sz="2800" dirty="0" err="1">
                <a:solidFill>
                  <a:prstClr val="white"/>
                </a:solidFill>
                <a:latin typeface="CS Avva Shenouda" pitchFamily="34" charset="0"/>
              </a:rPr>
              <a:t>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afhalai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ni;iou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roi de Jérusalem</a:t>
            </a:r>
          </a:p>
          <a:p>
            <a:pPr algn="ctr"/>
            <a:r>
              <a:rPr lang="fr-FR" sz="2800" b="1" dirty="0">
                <a:solidFill>
                  <a:prstClr val="white"/>
                </a:solidFill>
                <a:latin typeface="Book Antiqua" pitchFamily="18" charset="0"/>
              </a:rPr>
              <a:t>A déclaré au temps jadis  :</a:t>
            </a:r>
          </a:p>
          <a:p>
            <a:pPr algn="ctr"/>
            <a:r>
              <a:rPr lang="fr-FR" sz="2800" b="1" dirty="0">
                <a:solidFill>
                  <a:prstClr val="white"/>
                </a:solidFill>
                <a:latin typeface="Book Antiqua" pitchFamily="18" charset="0"/>
              </a:rPr>
              <a:t>« Il monta sur les Chérubins</a:t>
            </a:r>
          </a:p>
          <a:p>
            <a:pPr algn="ctr"/>
            <a:r>
              <a:rPr lang="fr-FR" sz="2800" b="1" dirty="0">
                <a:solidFill>
                  <a:prstClr val="white"/>
                </a:solidFill>
                <a:latin typeface="Book Antiqua" pitchFamily="18" charset="0"/>
              </a:rPr>
              <a:t>Et vola sur les ailes du vent »</a:t>
            </a:r>
          </a:p>
        </p:txBody>
      </p:sp>
      <p:sp>
        <p:nvSpPr>
          <p:cNvPr id="2" name="ZoneTexte 1">
            <a:extLst>
              <a:ext uri="{FF2B5EF4-FFF2-40B4-BE49-F238E27FC236}">
                <a16:creationId xmlns:a16="http://schemas.microsoft.com/office/drawing/2014/main" id="{02248D56-8110-DFE7-D440-F87E235365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65075E8-EC30-42F5-BB1F-FADCE6EC6D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8445343"/>
      </p:ext>
    </p:extLst>
  </p:cSld>
  <p:clrMapOvr>
    <a:masterClrMapping/>
  </p:clrMapOvr>
</p:sld>
</file>

<file path=ppt/slides/slide15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31325"/>
          </a:xfrm>
          <a:prstGeom prst="rect">
            <a:avLst/>
          </a:prstGeom>
        </p:spPr>
        <p:txBody>
          <a:bodyPr wrap="square">
            <a:spAutoFit/>
          </a:bodyPr>
          <a:lstStyle/>
          <a:p>
            <a:pPr algn="just" rtl="1"/>
            <a:r>
              <a:rPr lang="ar-EG" sz="3150" dirty="0">
                <a:solidFill>
                  <a:prstClr val="white"/>
                </a:solidFill>
              </a:rPr>
              <a:t>هللي للرب أيتها الرئاسات، </a:t>
            </a:r>
            <a:endParaRPr lang="fr-FR" sz="3150" dirty="0">
              <a:solidFill>
                <a:prstClr val="white"/>
              </a:solidFill>
            </a:endParaRPr>
          </a:p>
          <a:p>
            <a:pPr algn="just" rtl="1"/>
            <a:r>
              <a:rPr lang="ar-EG" sz="3150" dirty="0">
                <a:solidFill>
                  <a:prstClr val="white"/>
                </a:solidFill>
              </a:rPr>
              <a:t>والسلطات والكراسي، </a:t>
            </a:r>
            <a:endParaRPr lang="fr-FR" sz="3150" dirty="0">
              <a:solidFill>
                <a:prstClr val="white"/>
              </a:solidFill>
            </a:endParaRPr>
          </a:p>
          <a:p>
            <a:pPr algn="just" rtl="1"/>
            <a:r>
              <a:rPr lang="ar-EG" sz="3150" dirty="0">
                <a:solidFill>
                  <a:prstClr val="white"/>
                </a:solidFill>
              </a:rPr>
              <a:t>والسيادات والقوات، </a:t>
            </a:r>
            <a:endParaRPr lang="fr-FR" sz="3150" dirty="0">
              <a:solidFill>
                <a:prstClr val="white"/>
              </a:solidFill>
            </a:endParaRPr>
          </a:p>
          <a:p>
            <a:pPr algn="just" rtl="1"/>
            <a:r>
              <a:rPr lang="ar-EG" sz="3150" dirty="0">
                <a:solidFill>
                  <a:prstClr val="white"/>
                </a:solidFill>
              </a:rPr>
              <a:t>قائلة </a:t>
            </a:r>
            <a:r>
              <a:rPr lang="ar-EG" sz="3150" dirty="0" err="1">
                <a:solidFill>
                  <a:prstClr val="white"/>
                </a:solidFill>
              </a:rPr>
              <a:t>هلليلويا</a:t>
            </a:r>
            <a:r>
              <a:rPr lang="ar-EG" sz="3150" dirty="0">
                <a:solidFill>
                  <a:prstClr val="white"/>
                </a:solidFill>
              </a:rPr>
              <a:t>.</a:t>
            </a:r>
            <a:endParaRPr lang="fr-FR" sz="315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E`slylou`i `ebol `m`P¡ @ ni`ar,y nem ni`exoucia @ ni`;ronoc nem nimet¡ @ nijom je qen ou `allyloui`a.</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exultez pour le Seigneur</a:t>
            </a:r>
          </a:p>
          <a:p>
            <a:pPr algn="ctr"/>
            <a:r>
              <a:rPr lang="fr-FR" sz="2800" b="1" dirty="0">
                <a:solidFill>
                  <a:prstClr val="white"/>
                </a:solidFill>
                <a:latin typeface="Book Antiqua" pitchFamily="18" charset="0"/>
              </a:rPr>
              <a:t>Principautés, dominations</a:t>
            </a:r>
          </a:p>
          <a:p>
            <a:pPr algn="ctr"/>
            <a:r>
              <a:rPr lang="fr-FR" sz="2800" b="1" dirty="0">
                <a:solidFill>
                  <a:prstClr val="white"/>
                </a:solidFill>
                <a:latin typeface="Book Antiqua" pitchFamily="18" charset="0"/>
              </a:rPr>
              <a:t>Trônes, seigneuries et les puissances</a:t>
            </a:r>
          </a:p>
          <a:p>
            <a:pPr algn="ctr"/>
            <a:r>
              <a:rPr lang="fr-FR" sz="2800" b="1" dirty="0">
                <a:solidFill>
                  <a:prstClr val="white"/>
                </a:solidFill>
                <a:latin typeface="Book Antiqua" pitchFamily="18" charset="0"/>
              </a:rPr>
              <a:t>En proclamant, </a:t>
            </a:r>
            <a:r>
              <a:rPr lang="fr-FR" sz="2800" b="1" dirty="0" err="1">
                <a:solidFill>
                  <a:prstClr val="white"/>
                </a:solidFill>
                <a:latin typeface="Book Antiqua" pitchFamily="18" charset="0"/>
              </a:rPr>
              <a:t>Alleluia</a:t>
            </a:r>
            <a:r>
              <a:rPr lang="fr-FR" sz="2800" b="1" dirty="0">
                <a:solidFill>
                  <a:prstClr val="white"/>
                </a:solidFill>
                <a:latin typeface="Book Antiqua" pitchFamily="18" charset="0"/>
              </a:rPr>
              <a:t>.</a:t>
            </a:r>
          </a:p>
        </p:txBody>
      </p:sp>
      <p:sp>
        <p:nvSpPr>
          <p:cNvPr id="2" name="ZoneTexte 1">
            <a:extLst>
              <a:ext uri="{FF2B5EF4-FFF2-40B4-BE49-F238E27FC236}">
                <a16:creationId xmlns:a16="http://schemas.microsoft.com/office/drawing/2014/main" id="{87F66089-178C-6459-C88C-3A4F2D01C7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DE4561B-3D11-2A9A-B7E2-08D46F884D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5278766"/>
      </p:ext>
    </p:extLst>
  </p:cSld>
  <p:clrMapOvr>
    <a:masterClrMapping/>
  </p:clrMapOvr>
</p:sld>
</file>

<file path=ppt/slides/slide15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نعم حقاً بالحقيقة، </a:t>
            </a:r>
            <a:endParaRPr lang="fr-FR" sz="3300" dirty="0">
              <a:solidFill>
                <a:prstClr val="white"/>
              </a:solidFill>
            </a:endParaRPr>
          </a:p>
          <a:p>
            <a:pPr algn="just" rtl="1"/>
            <a:r>
              <a:rPr lang="ar-EG" sz="3300" dirty="0">
                <a:solidFill>
                  <a:prstClr val="white"/>
                </a:solidFill>
              </a:rPr>
              <a:t>صعد إلى السموات، </a:t>
            </a:r>
            <a:endParaRPr lang="fr-FR" sz="3300" dirty="0">
              <a:solidFill>
                <a:prstClr val="white"/>
              </a:solidFill>
            </a:endParaRPr>
          </a:p>
          <a:p>
            <a:pPr algn="just" rtl="1"/>
            <a:r>
              <a:rPr lang="ar-EG" sz="3300" dirty="0">
                <a:solidFill>
                  <a:prstClr val="white"/>
                </a:solidFill>
              </a:rPr>
              <a:t>وسبي سبياً، </a:t>
            </a:r>
            <a:endParaRPr lang="fr-FR" sz="3300" dirty="0">
              <a:solidFill>
                <a:prstClr val="white"/>
              </a:solidFill>
            </a:endParaRPr>
          </a:p>
          <a:p>
            <a:pPr algn="just" rtl="1"/>
            <a:r>
              <a:rPr lang="ar-EG" sz="3300" dirty="0">
                <a:solidFill>
                  <a:prstClr val="white"/>
                </a:solidFill>
              </a:rPr>
              <a:t>وأعطى للناس كرامات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nl-NL" sz="2800" dirty="0">
                <a:solidFill>
                  <a:prstClr val="white"/>
                </a:solidFill>
                <a:latin typeface="CS Avva Shenouda" pitchFamily="34" charset="0"/>
              </a:rPr>
              <a:t>Ze </a:t>
            </a:r>
            <a:r>
              <a:rPr lang="nl-NL" sz="2800" dirty="0" err="1">
                <a:solidFill>
                  <a:prstClr val="white"/>
                </a:solidFill>
                <a:latin typeface="CS Avva Shenouda" pitchFamily="34" charset="0"/>
              </a:rPr>
              <a:t>ontoc</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qen</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ou`aly;ia</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afsenaf</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e`pswi</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enivyou`i</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af`er`e,malwteuin</a:t>
            </a:r>
            <a:br>
              <a:rPr lang="nl-NL" sz="2800" dirty="0">
                <a:solidFill>
                  <a:prstClr val="white"/>
                </a:solidFill>
                <a:latin typeface="CS Avva Shenouda" pitchFamily="34" charset="0"/>
              </a:rPr>
            </a:br>
            <a:r>
              <a:rPr lang="nl-NL" sz="2800" dirty="0">
                <a:solidFill>
                  <a:prstClr val="white"/>
                </a:solidFill>
                <a:latin typeface="CS Avva Shenouda" pitchFamily="34" charset="0"/>
              </a:rPr>
              <a:t>`</a:t>
            </a:r>
            <a:r>
              <a:rPr lang="nl-NL" sz="2800" dirty="0" err="1">
                <a:solidFill>
                  <a:prstClr val="white"/>
                </a:solidFill>
                <a:latin typeface="CS Avva Shenouda" pitchFamily="34" charset="0"/>
              </a:rPr>
              <a:t>nhan`e,malwcia</a:t>
            </a:r>
            <a:r>
              <a:rPr lang="nl-NL" sz="2800" dirty="0">
                <a:solidFill>
                  <a:prstClr val="white"/>
                </a:solidFill>
                <a:latin typeface="CS Avva Shenouda" pitchFamily="34" charset="0"/>
              </a:rPr>
              <a:t> @ af]</a:t>
            </a:r>
            <a:br>
              <a:rPr lang="nl-NL" sz="2800" dirty="0">
                <a:solidFill>
                  <a:prstClr val="white"/>
                </a:solidFill>
                <a:latin typeface="CS Avva Shenouda" pitchFamily="34" charset="0"/>
              </a:rPr>
            </a:br>
            <a:r>
              <a:rPr lang="nl-NL" sz="2800" dirty="0">
                <a:solidFill>
                  <a:prstClr val="white"/>
                </a:solidFill>
                <a:latin typeface="CS Avva Shenouda" pitchFamily="34" charset="0"/>
              </a:rPr>
              <a:t>`</a:t>
            </a:r>
            <a:r>
              <a:rPr lang="nl-NL" sz="2800" dirty="0" err="1">
                <a:solidFill>
                  <a:prstClr val="white"/>
                </a:solidFill>
                <a:latin typeface="CS Avva Shenouda" pitchFamily="34" charset="0"/>
              </a:rPr>
              <a:t>nhantaio</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nnirwmi</a:t>
            </a:r>
            <a:r>
              <a:rPr lang="nl-NL"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Car oui vraiment, en vérité</a:t>
            </a:r>
          </a:p>
          <a:p>
            <a:pPr algn="ctr"/>
            <a:r>
              <a:rPr lang="fr-FR" sz="2800" b="1" dirty="0">
                <a:solidFill>
                  <a:prstClr val="white"/>
                </a:solidFill>
                <a:latin typeface="Book Antiqua" pitchFamily="18" charset="0"/>
              </a:rPr>
              <a:t>Il est vraiment monté aux Cieux</a:t>
            </a:r>
          </a:p>
          <a:p>
            <a:pPr algn="ctr"/>
            <a:r>
              <a:rPr lang="fr-FR" sz="2800" b="1" dirty="0">
                <a:solidFill>
                  <a:prstClr val="white"/>
                </a:solidFill>
                <a:latin typeface="Book Antiqua" pitchFamily="18" charset="0"/>
              </a:rPr>
              <a:t>A libéré des asservis</a:t>
            </a:r>
          </a:p>
          <a:p>
            <a:pPr algn="ctr"/>
            <a:r>
              <a:rPr lang="fr-FR" sz="2800" b="1" dirty="0">
                <a:solidFill>
                  <a:prstClr val="white"/>
                </a:solidFill>
                <a:latin typeface="Book Antiqua" pitchFamily="18" charset="0"/>
              </a:rPr>
              <a:t>Et a comblé de dons les hommes.</a:t>
            </a:r>
          </a:p>
        </p:txBody>
      </p:sp>
      <p:sp>
        <p:nvSpPr>
          <p:cNvPr id="2" name="ZoneTexte 1">
            <a:extLst>
              <a:ext uri="{FF2B5EF4-FFF2-40B4-BE49-F238E27FC236}">
                <a16:creationId xmlns:a16="http://schemas.microsoft.com/office/drawing/2014/main" id="{0DDD60A5-894D-A8DC-E5B7-D9413A9D5C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FA51F25-69F1-7086-1FD3-10BB4060A7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14150059"/>
      </p:ext>
    </p:extLst>
  </p:cSld>
  <p:clrMapOvr>
    <a:masterClrMapping/>
  </p:clrMapOvr>
</p:sld>
</file>

<file path=ppt/slides/slide15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نباركك، </a:t>
            </a:r>
            <a:endParaRPr lang="fr-FR" sz="3300" dirty="0">
              <a:solidFill>
                <a:prstClr val="white"/>
              </a:solidFill>
            </a:endParaRPr>
          </a:p>
          <a:p>
            <a:pPr algn="just" rtl="1"/>
            <a:r>
              <a:rPr lang="ar-EG" sz="3300" dirty="0">
                <a:solidFill>
                  <a:prstClr val="white"/>
                </a:solidFill>
              </a:rPr>
              <a:t>مع الطغمات غير المرئية، </a:t>
            </a:r>
            <a:endParaRPr lang="fr-FR" sz="3300" dirty="0">
              <a:solidFill>
                <a:prstClr val="white"/>
              </a:solidFill>
            </a:endParaRPr>
          </a:p>
          <a:p>
            <a:pPr algn="just" rtl="1"/>
            <a:r>
              <a:rPr lang="ar-EG" sz="3300" dirty="0">
                <a:solidFill>
                  <a:prstClr val="white"/>
                </a:solidFill>
              </a:rPr>
              <a:t>ونسجد لك، </a:t>
            </a:r>
            <a:endParaRPr lang="fr-FR" sz="3300" dirty="0">
              <a:solidFill>
                <a:prstClr val="white"/>
              </a:solidFill>
            </a:endParaRPr>
          </a:p>
          <a:p>
            <a:pPr algn="just" rtl="1"/>
            <a:r>
              <a:rPr lang="ar-EG" sz="3300" dirty="0">
                <a:solidFill>
                  <a:prstClr val="white"/>
                </a:solidFill>
              </a:rPr>
              <a:t>مع المرئيين</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Yde`on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nitagma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ny`etounau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aussi, nous Te louons</a:t>
            </a:r>
          </a:p>
          <a:p>
            <a:pPr algn="ctr"/>
            <a:r>
              <a:rPr lang="fr-FR" sz="2800" b="1" dirty="0">
                <a:solidFill>
                  <a:prstClr val="white"/>
                </a:solidFill>
                <a:latin typeface="Book Antiqua" pitchFamily="18" charset="0"/>
              </a:rPr>
              <a:t>Avec les grades invisibles</a:t>
            </a:r>
          </a:p>
          <a:p>
            <a:pPr algn="ctr"/>
            <a:r>
              <a:rPr lang="fr-FR" sz="2800" b="1" dirty="0">
                <a:solidFill>
                  <a:prstClr val="white"/>
                </a:solidFill>
                <a:latin typeface="Book Antiqua" pitchFamily="18" charset="0"/>
              </a:rPr>
              <a:t>De même, tous nous T’adorons</a:t>
            </a:r>
          </a:p>
          <a:p>
            <a:pPr algn="ctr"/>
            <a:r>
              <a:rPr lang="fr-FR" sz="2800" b="1" dirty="0">
                <a:solidFill>
                  <a:prstClr val="white"/>
                </a:solidFill>
                <a:latin typeface="Book Antiqua" pitchFamily="18" charset="0"/>
              </a:rPr>
              <a:t>Aussi avec tous les visibles</a:t>
            </a:r>
          </a:p>
        </p:txBody>
      </p:sp>
      <p:sp>
        <p:nvSpPr>
          <p:cNvPr id="2" name="ZoneTexte 1">
            <a:extLst>
              <a:ext uri="{FF2B5EF4-FFF2-40B4-BE49-F238E27FC236}">
                <a16:creationId xmlns:a16="http://schemas.microsoft.com/office/drawing/2014/main" id="{6297B934-EA50-EC09-E7D7-14F3A809D1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D8C8126-B8E2-42F1-DDCF-D166CA07FD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9353026"/>
      </p:ext>
    </p:extLst>
  </p:cSld>
  <p:clrMapOvr>
    <a:masterClrMapping/>
  </p:clrMapOvr>
</p:sld>
</file>

<file path=ppt/slides/slide15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هللوا لله بأصوات، </a:t>
            </a:r>
            <a:endParaRPr lang="fr-FR" sz="3300" dirty="0">
              <a:solidFill>
                <a:prstClr val="white"/>
              </a:solidFill>
            </a:endParaRPr>
          </a:p>
          <a:p>
            <a:pPr algn="just" rtl="1"/>
            <a:r>
              <a:rPr lang="ar-EG" sz="3300" dirty="0">
                <a:solidFill>
                  <a:prstClr val="white"/>
                </a:solidFill>
              </a:rPr>
              <a:t>الحق والرحمة قائلين، </a:t>
            </a:r>
            <a:endParaRPr lang="fr-FR" sz="3300" dirty="0">
              <a:solidFill>
                <a:prstClr val="white"/>
              </a:solidFill>
            </a:endParaRPr>
          </a:p>
          <a:p>
            <a:pPr algn="just" rtl="1"/>
            <a:r>
              <a:rPr lang="ar-EG" sz="3300" dirty="0">
                <a:solidFill>
                  <a:prstClr val="white"/>
                </a:solidFill>
              </a:rPr>
              <a:t>صعد إلى سماء السماء، </a:t>
            </a:r>
            <a:endParaRPr lang="fr-FR" sz="3300" dirty="0">
              <a:solidFill>
                <a:prstClr val="white"/>
              </a:solidFill>
            </a:endParaRPr>
          </a:p>
          <a:p>
            <a:pPr algn="just" rtl="1"/>
            <a:r>
              <a:rPr lang="ar-EG" sz="3300" dirty="0">
                <a:solidFill>
                  <a:prstClr val="white"/>
                </a:solidFill>
              </a:rPr>
              <a:t>ناحية المشارق</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ounai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ca </a:t>
            </a:r>
            <a:r>
              <a:rPr lang="fr-FR" sz="2800" dirty="0" err="1">
                <a:solidFill>
                  <a:prstClr val="white"/>
                </a:solidFill>
                <a:latin typeface="CS Avva Shenouda" pitchFamily="34" charset="0"/>
              </a:rPr>
              <a:t>nimansai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louez Dieu avec la voix</a:t>
            </a:r>
          </a:p>
          <a:p>
            <a:pPr algn="ctr"/>
            <a:r>
              <a:rPr lang="fr-FR" sz="2800" b="1" dirty="0">
                <a:solidFill>
                  <a:prstClr val="white"/>
                </a:solidFill>
                <a:latin typeface="Book Antiqua" pitchFamily="18" charset="0"/>
              </a:rPr>
              <a:t>De vérité, miséricorde</a:t>
            </a:r>
          </a:p>
          <a:p>
            <a:pPr algn="ctr"/>
            <a:r>
              <a:rPr lang="fr-FR" sz="2800" b="1" dirty="0">
                <a:solidFill>
                  <a:prstClr val="white"/>
                </a:solidFill>
                <a:latin typeface="Book Antiqua" pitchFamily="18" charset="0"/>
              </a:rPr>
              <a:t>Car Il monta au Ciel des cieux</a:t>
            </a:r>
          </a:p>
          <a:p>
            <a:pPr algn="ctr"/>
            <a:r>
              <a:rPr lang="fr-FR" sz="2800" b="1" dirty="0">
                <a:solidFill>
                  <a:prstClr val="white"/>
                </a:solidFill>
                <a:latin typeface="Book Antiqua" pitchFamily="18" charset="0"/>
              </a:rPr>
              <a:t>En direction de l’Orient</a:t>
            </a:r>
          </a:p>
        </p:txBody>
      </p:sp>
      <p:sp>
        <p:nvSpPr>
          <p:cNvPr id="2" name="ZoneTexte 1">
            <a:extLst>
              <a:ext uri="{FF2B5EF4-FFF2-40B4-BE49-F238E27FC236}">
                <a16:creationId xmlns:a16="http://schemas.microsoft.com/office/drawing/2014/main" id="{B63927EC-8E35-9183-6C44-ED815C5121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C98E796-BEB4-9D4E-500B-C139A3B0AA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134283"/>
      </p:ext>
    </p:extLst>
  </p:cSld>
  <p:clrMapOvr>
    <a:masterClrMapping/>
  </p:clrMapOvr>
</p:sld>
</file>

<file path=ppt/slides/slide16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يوحنا الناطق بالإلهيات، </a:t>
            </a:r>
            <a:endParaRPr lang="fr-FR" sz="3300" dirty="0">
              <a:solidFill>
                <a:prstClr val="white"/>
              </a:solidFill>
            </a:endParaRPr>
          </a:p>
          <a:p>
            <a:pPr algn="just" rtl="1"/>
            <a:r>
              <a:rPr lang="ar-EG" sz="3300" dirty="0">
                <a:solidFill>
                  <a:prstClr val="white"/>
                </a:solidFill>
              </a:rPr>
              <a:t>قال في أنجيله، </a:t>
            </a:r>
            <a:endParaRPr lang="fr-FR" sz="3300" dirty="0">
              <a:solidFill>
                <a:prstClr val="white"/>
              </a:solidFill>
            </a:endParaRPr>
          </a:p>
          <a:p>
            <a:pPr algn="just" rtl="1"/>
            <a:r>
              <a:rPr lang="ar-EG" sz="3300" dirty="0">
                <a:solidFill>
                  <a:prstClr val="white"/>
                </a:solidFill>
              </a:rPr>
              <a:t>أني رأيت الملك المسيح، </a:t>
            </a:r>
            <a:endParaRPr lang="fr-FR" sz="3300" dirty="0">
              <a:solidFill>
                <a:prstClr val="white"/>
              </a:solidFill>
            </a:endParaRPr>
          </a:p>
          <a:p>
            <a:pPr algn="just" rtl="1"/>
            <a:r>
              <a:rPr lang="ar-EG" sz="3300" dirty="0">
                <a:solidFill>
                  <a:prstClr val="white"/>
                </a:solidFill>
              </a:rPr>
              <a:t>صعدً إلى السموات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pi;e`ologoc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pef`eu`aggelion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ainau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eouranoc</a:t>
            </a:r>
            <a:r>
              <a:rPr lang="fr-FR" sz="2800" dirty="0">
                <a:solidFill>
                  <a:prstClr val="white"/>
                </a:solidFill>
                <a:latin typeface="CS Avva Shenouda" pitchFamily="34" charset="0"/>
              </a:rPr>
              <a:t>.</a:t>
            </a: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prstClr val="white"/>
                </a:solidFill>
                <a:latin typeface="Book Antiqua" pitchFamily="18" charset="0"/>
              </a:rPr>
              <a:t>Et Saint Jean le Théologien</a:t>
            </a:r>
          </a:p>
          <a:p>
            <a:pPr algn="ctr"/>
            <a:r>
              <a:rPr lang="fr-FR" sz="2800" b="1" dirty="0">
                <a:solidFill>
                  <a:prstClr val="white"/>
                </a:solidFill>
                <a:latin typeface="Book Antiqua" pitchFamily="18" charset="0"/>
              </a:rPr>
              <a:t>A bien dit dans Son Evangile</a:t>
            </a:r>
          </a:p>
          <a:p>
            <a:pPr algn="ctr"/>
            <a:r>
              <a:rPr lang="fr-FR" sz="2800" b="1" dirty="0">
                <a:solidFill>
                  <a:prstClr val="white"/>
                </a:solidFill>
                <a:latin typeface="Book Antiqua" pitchFamily="18" charset="0"/>
              </a:rPr>
              <a:t>« Alors voici, j’ai aperçu</a:t>
            </a:r>
          </a:p>
          <a:p>
            <a:pPr algn="ctr"/>
            <a:r>
              <a:rPr lang="fr-FR" sz="2800" b="1" dirty="0">
                <a:solidFill>
                  <a:prstClr val="white"/>
                </a:solidFill>
                <a:latin typeface="Book Antiqua" pitchFamily="18" charset="0"/>
              </a:rPr>
              <a:t>Le Christ le Roi, monter au Ciel »</a:t>
            </a:r>
          </a:p>
        </p:txBody>
      </p:sp>
      <p:sp>
        <p:nvSpPr>
          <p:cNvPr id="2" name="ZoneTexte 1">
            <a:extLst>
              <a:ext uri="{FF2B5EF4-FFF2-40B4-BE49-F238E27FC236}">
                <a16:creationId xmlns:a16="http://schemas.microsoft.com/office/drawing/2014/main" id="{98C7F4A4-7394-8285-1F20-50B7EF1BA3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9C37BED-7050-CDD1-4C41-BB6F38BDF76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5513568"/>
      </p:ext>
    </p:extLst>
  </p:cSld>
  <p:clrMapOvr>
    <a:masterClrMapping/>
  </p:clrMapOvr>
</p:sld>
</file>

<file path=ppt/slides/slide16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أبونا بطرس، </a:t>
            </a:r>
            <a:endParaRPr lang="fr-FR" sz="3300" dirty="0">
              <a:solidFill>
                <a:prstClr val="white"/>
              </a:solidFill>
            </a:endParaRPr>
          </a:p>
          <a:p>
            <a:pPr algn="just" rtl="1"/>
            <a:r>
              <a:rPr lang="ar-EG" sz="3300" dirty="0">
                <a:solidFill>
                  <a:prstClr val="white"/>
                </a:solidFill>
              </a:rPr>
              <a:t>أعلمنا من فمه،</a:t>
            </a:r>
            <a:endParaRPr lang="fr-FR" sz="3300" dirty="0">
              <a:solidFill>
                <a:prstClr val="white"/>
              </a:solidFill>
            </a:endParaRPr>
          </a:p>
          <a:p>
            <a:pPr algn="just" rtl="1"/>
            <a:r>
              <a:rPr lang="ar-EG" sz="3300" dirty="0">
                <a:solidFill>
                  <a:prstClr val="white"/>
                </a:solidFill>
              </a:rPr>
              <a:t>أنه صعد إلى السماء، </a:t>
            </a:r>
            <a:endParaRPr lang="fr-FR" sz="3300" dirty="0">
              <a:solidFill>
                <a:prstClr val="white"/>
              </a:solidFill>
            </a:endParaRPr>
          </a:p>
          <a:p>
            <a:pPr algn="just" rtl="1"/>
            <a:r>
              <a:rPr lang="ar-EG" sz="3300" dirty="0">
                <a:solidFill>
                  <a:prstClr val="white"/>
                </a:solidFill>
              </a:rPr>
              <a:t>وسجدت له الملائكة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aftamon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eouranoc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ani`aggeloc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aussi notre père Pierre</a:t>
            </a:r>
          </a:p>
          <a:p>
            <a:pPr algn="ctr"/>
            <a:r>
              <a:rPr lang="fr-FR" sz="2800" b="1" dirty="0">
                <a:solidFill>
                  <a:prstClr val="white"/>
                </a:solidFill>
                <a:latin typeface="Book Antiqua" pitchFamily="18" charset="0"/>
              </a:rPr>
              <a:t>Nous fit connaître par sa bouche :</a:t>
            </a:r>
          </a:p>
          <a:p>
            <a:pPr algn="ctr"/>
            <a:r>
              <a:rPr lang="fr-FR" sz="2800" b="1" dirty="0">
                <a:solidFill>
                  <a:prstClr val="white"/>
                </a:solidFill>
                <a:latin typeface="Book Antiqua" pitchFamily="18" charset="0"/>
              </a:rPr>
              <a:t> « Voici qu’Il est monté au Ciel</a:t>
            </a:r>
          </a:p>
          <a:p>
            <a:pPr algn="ctr"/>
            <a:r>
              <a:rPr lang="fr-FR" sz="2800" b="1" dirty="0">
                <a:solidFill>
                  <a:prstClr val="white"/>
                </a:solidFill>
                <a:latin typeface="Book Antiqua" pitchFamily="18" charset="0"/>
              </a:rPr>
              <a:t>Et les anges L'ont adoré. »</a:t>
            </a:r>
          </a:p>
        </p:txBody>
      </p:sp>
      <p:sp>
        <p:nvSpPr>
          <p:cNvPr id="2" name="ZoneTexte 1">
            <a:extLst>
              <a:ext uri="{FF2B5EF4-FFF2-40B4-BE49-F238E27FC236}">
                <a16:creationId xmlns:a16="http://schemas.microsoft.com/office/drawing/2014/main" id="{AFA95A69-7F93-E298-2AD4-314C377543F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C9E6FDB-1822-E65C-16BF-1F943AA9E1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5196228"/>
      </p:ext>
    </p:extLst>
  </p:cSld>
  <p:clrMapOvr>
    <a:masterClrMapping/>
  </p:clrMapOvr>
</p:sld>
</file>

<file path=ppt/slides/slide16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لوقا الطبيب الحقيقي، </a:t>
            </a:r>
            <a:endParaRPr lang="fr-FR" sz="3150" dirty="0">
              <a:solidFill>
                <a:prstClr val="white"/>
              </a:solidFill>
            </a:endParaRPr>
          </a:p>
          <a:p>
            <a:pPr algn="just" rtl="1"/>
            <a:r>
              <a:rPr lang="ar-EG" sz="3150" dirty="0">
                <a:solidFill>
                  <a:prstClr val="white"/>
                </a:solidFill>
              </a:rPr>
              <a:t>كتب في الأعمال، </a:t>
            </a:r>
            <a:endParaRPr lang="fr-FR" sz="3150" dirty="0">
              <a:solidFill>
                <a:prstClr val="white"/>
              </a:solidFill>
            </a:endParaRPr>
          </a:p>
          <a:p>
            <a:pPr algn="just" rtl="1"/>
            <a:r>
              <a:rPr lang="ar-EG" sz="3150" dirty="0">
                <a:solidFill>
                  <a:prstClr val="white"/>
                </a:solidFill>
              </a:rPr>
              <a:t>أن هذا هو يسوع بالحقيقة، </a:t>
            </a:r>
            <a:endParaRPr lang="fr-FR" sz="3150" dirty="0">
              <a:solidFill>
                <a:prstClr val="white"/>
              </a:solidFill>
            </a:endParaRPr>
          </a:p>
          <a:p>
            <a:pPr algn="just" rtl="1"/>
            <a:r>
              <a:rPr lang="ar-EG" sz="3150" dirty="0">
                <a:solidFill>
                  <a:prstClr val="white"/>
                </a:solidFill>
              </a:rPr>
              <a:t>صعد إلى فوق إلى رتبته.</a:t>
            </a:r>
            <a:endParaRPr lang="fr-FR" sz="315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Loukac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picyini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af`cqai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ni`praxic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I=y=c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teftaxic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Luc le médecin véritable</a:t>
            </a:r>
          </a:p>
          <a:p>
            <a:pPr algn="ctr"/>
            <a:r>
              <a:rPr lang="fr-FR" sz="2800" b="1" dirty="0">
                <a:solidFill>
                  <a:prstClr val="white"/>
                </a:solidFill>
                <a:latin typeface="Book Antiqua" pitchFamily="18" charset="0"/>
              </a:rPr>
              <a:t>A écrit dans le livre des Actes</a:t>
            </a:r>
          </a:p>
          <a:p>
            <a:pPr algn="ctr"/>
            <a:r>
              <a:rPr lang="fr-FR" sz="2800" b="1" dirty="0">
                <a:solidFill>
                  <a:prstClr val="white"/>
                </a:solidFill>
                <a:latin typeface="Book Antiqua" pitchFamily="18" charset="0"/>
              </a:rPr>
              <a:t>Voici Jésus en vérité</a:t>
            </a:r>
          </a:p>
          <a:p>
            <a:pPr algn="ctr"/>
            <a:r>
              <a:rPr lang="fr-FR" sz="2800" b="1" dirty="0">
                <a:solidFill>
                  <a:prstClr val="white"/>
                </a:solidFill>
                <a:latin typeface="Book Antiqua" pitchFamily="18" charset="0"/>
              </a:rPr>
              <a:t>S’est élevé, là vers Son rang</a:t>
            </a:r>
          </a:p>
        </p:txBody>
      </p:sp>
      <p:sp>
        <p:nvSpPr>
          <p:cNvPr id="2" name="ZoneTexte 1">
            <a:extLst>
              <a:ext uri="{FF2B5EF4-FFF2-40B4-BE49-F238E27FC236}">
                <a16:creationId xmlns:a16="http://schemas.microsoft.com/office/drawing/2014/main" id="{961414E9-9EF4-A07A-E9EE-207F139F07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5C4911E-603E-D2A2-226B-DB3F101B96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8254226"/>
      </p:ext>
    </p:extLst>
  </p:cSld>
  <p:clrMapOvr>
    <a:masterClrMapping/>
  </p:clrMapOvr>
</p:sld>
</file>

<file path=ppt/slides/slide16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مرقس الناظر الإله، </a:t>
            </a:r>
            <a:endParaRPr lang="fr-FR" sz="3300" dirty="0">
              <a:solidFill>
                <a:prstClr val="white"/>
              </a:solidFill>
            </a:endParaRPr>
          </a:p>
          <a:p>
            <a:pPr algn="just" rtl="1"/>
            <a:r>
              <a:rPr lang="ar-EG" sz="3300" dirty="0">
                <a:solidFill>
                  <a:prstClr val="white"/>
                </a:solidFill>
              </a:rPr>
              <a:t>أظهر لنا هذا الشبه، </a:t>
            </a:r>
            <a:endParaRPr lang="fr-FR" sz="3300" dirty="0">
              <a:solidFill>
                <a:prstClr val="white"/>
              </a:solidFill>
            </a:endParaRPr>
          </a:p>
          <a:p>
            <a:pPr algn="just" rtl="1"/>
            <a:r>
              <a:rPr lang="ar-EG" sz="3300" dirty="0">
                <a:solidFill>
                  <a:prstClr val="white"/>
                </a:solidFill>
              </a:rPr>
              <a:t>قائلا صعد بالحقيقة، </a:t>
            </a:r>
            <a:endParaRPr lang="fr-FR" sz="3300" dirty="0">
              <a:solidFill>
                <a:prstClr val="white"/>
              </a:solidFill>
            </a:endParaRPr>
          </a:p>
          <a:p>
            <a:pPr algn="just" rtl="1"/>
            <a:r>
              <a:rPr lang="ar-EG" sz="3300" dirty="0">
                <a:solidFill>
                  <a:prstClr val="white"/>
                </a:solidFill>
              </a:rPr>
              <a:t>وجلس عن يمين أبيه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Markoc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pi;e`wrimoc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mpai`cmot</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caou`inam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Marc, contemplateur de Dieu</a:t>
            </a:r>
          </a:p>
          <a:p>
            <a:pPr algn="ctr"/>
            <a:r>
              <a:rPr lang="fr-FR" sz="2800" b="1" dirty="0">
                <a:solidFill>
                  <a:prstClr val="white"/>
                </a:solidFill>
                <a:latin typeface="Book Antiqua" pitchFamily="18" charset="0"/>
              </a:rPr>
              <a:t>Nous révéla également</a:t>
            </a:r>
          </a:p>
          <a:p>
            <a:pPr algn="ctr"/>
            <a:r>
              <a:rPr lang="fr-FR" sz="2800" b="1" dirty="0">
                <a:solidFill>
                  <a:prstClr val="white"/>
                </a:solidFill>
                <a:latin typeface="Book Antiqua" pitchFamily="18" charset="0"/>
              </a:rPr>
              <a:t>« En vérité, Il est monté</a:t>
            </a:r>
          </a:p>
          <a:p>
            <a:pPr algn="ctr"/>
            <a:r>
              <a:rPr lang="fr-FR" sz="2800" b="1" dirty="0">
                <a:solidFill>
                  <a:prstClr val="white"/>
                </a:solidFill>
                <a:latin typeface="Book Antiqua" pitchFamily="18" charset="0"/>
              </a:rPr>
              <a:t>S’assit à droite de Son Père. » </a:t>
            </a:r>
          </a:p>
        </p:txBody>
      </p:sp>
      <p:sp>
        <p:nvSpPr>
          <p:cNvPr id="2" name="ZoneTexte 1">
            <a:extLst>
              <a:ext uri="{FF2B5EF4-FFF2-40B4-BE49-F238E27FC236}">
                <a16:creationId xmlns:a16="http://schemas.microsoft.com/office/drawing/2014/main" id="{9A4E5240-DE8A-31F0-2557-8652BCFED0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F294691-974E-CB8C-6D60-C1FEFCB4C7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07035069"/>
      </p:ext>
    </p:extLst>
  </p:cSld>
  <p:clrMapOvr>
    <a:masterClrMapping/>
  </p:clrMapOvr>
</p:sld>
</file>

<file path=ppt/slides/slide16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31325"/>
          </a:xfrm>
          <a:prstGeom prst="rect">
            <a:avLst/>
          </a:prstGeom>
        </p:spPr>
        <p:txBody>
          <a:bodyPr wrap="square">
            <a:spAutoFit/>
          </a:bodyPr>
          <a:lstStyle/>
          <a:p>
            <a:pPr algn="just" rtl="1"/>
            <a:r>
              <a:rPr lang="ar-EG" sz="3150" dirty="0">
                <a:solidFill>
                  <a:prstClr val="white"/>
                </a:solidFill>
              </a:rPr>
              <a:t>كل قوات السموات، </a:t>
            </a:r>
            <a:endParaRPr lang="fr-FR" sz="3150" dirty="0">
              <a:solidFill>
                <a:prstClr val="white"/>
              </a:solidFill>
            </a:endParaRPr>
          </a:p>
          <a:p>
            <a:pPr algn="just" rtl="1"/>
            <a:r>
              <a:rPr lang="ar-EG" sz="3150" dirty="0">
                <a:solidFill>
                  <a:prstClr val="white"/>
                </a:solidFill>
              </a:rPr>
              <a:t>خروا وسجدوا له، </a:t>
            </a:r>
            <a:endParaRPr lang="fr-FR" sz="3150" dirty="0">
              <a:solidFill>
                <a:prstClr val="white"/>
              </a:solidFill>
            </a:endParaRPr>
          </a:p>
          <a:p>
            <a:pPr algn="just" rtl="1"/>
            <a:r>
              <a:rPr lang="ar-EG" sz="3150" dirty="0" err="1">
                <a:solidFill>
                  <a:prstClr val="white"/>
                </a:solidFill>
              </a:rPr>
              <a:t>السمائيون</a:t>
            </a:r>
            <a:r>
              <a:rPr lang="ar-EG" sz="3150" dirty="0">
                <a:solidFill>
                  <a:prstClr val="white"/>
                </a:solidFill>
              </a:rPr>
              <a:t> </a:t>
            </a:r>
            <a:r>
              <a:rPr lang="ar-EG" sz="3150" dirty="0" err="1">
                <a:solidFill>
                  <a:prstClr val="white"/>
                </a:solidFill>
              </a:rPr>
              <a:t>والأرضيون</a:t>
            </a:r>
            <a:r>
              <a:rPr lang="ar-EG" sz="3150" dirty="0">
                <a:solidFill>
                  <a:prstClr val="white"/>
                </a:solidFill>
              </a:rPr>
              <a:t>، </a:t>
            </a:r>
            <a:endParaRPr lang="fr-FR" sz="3150" dirty="0">
              <a:solidFill>
                <a:prstClr val="white"/>
              </a:solidFill>
            </a:endParaRPr>
          </a:p>
          <a:p>
            <a:pPr algn="just" rtl="1"/>
            <a:r>
              <a:rPr lang="ar-EG" sz="3150" dirty="0" err="1">
                <a:solidFill>
                  <a:prstClr val="white"/>
                </a:solidFill>
              </a:rPr>
              <a:t>سبحوه</a:t>
            </a:r>
            <a:r>
              <a:rPr lang="ar-EG" sz="3150" dirty="0">
                <a:solidFill>
                  <a:prstClr val="white"/>
                </a:solidFill>
              </a:rPr>
              <a:t> بالبركات.</a:t>
            </a: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na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nem na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toutes les puissances des cieux</a:t>
            </a:r>
          </a:p>
          <a:p>
            <a:pPr algn="ctr"/>
            <a:r>
              <a:rPr lang="fr-FR" sz="2800" b="1" dirty="0">
                <a:solidFill>
                  <a:prstClr val="white"/>
                </a:solidFill>
                <a:latin typeface="Book Antiqua" pitchFamily="18" charset="0"/>
              </a:rPr>
              <a:t>Se prosternèrent devant Lui</a:t>
            </a:r>
          </a:p>
          <a:p>
            <a:pPr algn="ctr"/>
            <a:r>
              <a:rPr lang="fr-FR" sz="2800" b="1" dirty="0">
                <a:solidFill>
                  <a:prstClr val="white"/>
                </a:solidFill>
                <a:latin typeface="Book Antiqua" pitchFamily="18" charset="0"/>
              </a:rPr>
              <a:t>Tous les célestes et les terrestres</a:t>
            </a:r>
          </a:p>
          <a:p>
            <a:pPr algn="ctr"/>
            <a:r>
              <a:rPr lang="fr-FR" sz="2800" b="1" dirty="0">
                <a:solidFill>
                  <a:prstClr val="white"/>
                </a:solidFill>
                <a:latin typeface="Book Antiqua" pitchFamily="18" charset="0"/>
              </a:rPr>
              <a:t>Le louent avec bénédictions. </a:t>
            </a:r>
          </a:p>
        </p:txBody>
      </p:sp>
      <p:sp>
        <p:nvSpPr>
          <p:cNvPr id="2" name="ZoneTexte 1">
            <a:extLst>
              <a:ext uri="{FF2B5EF4-FFF2-40B4-BE49-F238E27FC236}">
                <a16:creationId xmlns:a16="http://schemas.microsoft.com/office/drawing/2014/main" id="{A2B6A93B-D9F0-C946-F49F-EA12442492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3CCD05B-EDC5-AEAB-5EA5-8574076B19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6930116"/>
      </p:ext>
    </p:extLst>
  </p:cSld>
  <p:clrMapOvr>
    <a:masterClrMapping/>
  </p:clrMapOvr>
</p:sld>
</file>

<file path=ppt/slides/slide16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مُبارك أنت أيها الملك، </a:t>
            </a:r>
            <a:endParaRPr lang="fr-FR" sz="3300" dirty="0">
              <a:solidFill>
                <a:prstClr val="white"/>
              </a:solidFill>
            </a:endParaRPr>
          </a:p>
          <a:p>
            <a:pPr algn="just" rtl="1"/>
            <a:r>
              <a:rPr lang="ar-EG" sz="3300" dirty="0">
                <a:solidFill>
                  <a:prstClr val="white"/>
                </a:solidFill>
              </a:rPr>
              <a:t>في خليقته، </a:t>
            </a:r>
            <a:endParaRPr lang="fr-FR" sz="3300" dirty="0">
              <a:solidFill>
                <a:prstClr val="white"/>
              </a:solidFill>
            </a:endParaRPr>
          </a:p>
          <a:p>
            <a:pPr algn="just" rtl="1"/>
            <a:r>
              <a:rPr lang="ar-EG" sz="3300" dirty="0">
                <a:solidFill>
                  <a:prstClr val="white"/>
                </a:solidFill>
              </a:rPr>
              <a:t>صاحب السلطان والغلبة، </a:t>
            </a:r>
            <a:endParaRPr lang="fr-FR" sz="3300" dirty="0">
              <a:solidFill>
                <a:prstClr val="white"/>
              </a:solidFill>
            </a:endParaRPr>
          </a:p>
          <a:p>
            <a:pPr algn="just" rtl="1"/>
            <a:r>
              <a:rPr lang="ar-EG" sz="3300" dirty="0">
                <a:solidFill>
                  <a:prstClr val="white"/>
                </a:solidFill>
              </a:rPr>
              <a:t>القاضي في الدينونة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X`cmarwout</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tef`ktycic</a:t>
            </a:r>
            <a:r>
              <a:rPr lang="fr-FR" sz="2800" dirty="0">
                <a:solidFill>
                  <a:prstClr val="white"/>
                </a:solidFill>
                <a:latin typeface="CS Avva Shenouda" pitchFamily="34" charset="0"/>
              </a:rPr>
              <a:t> @ va </a:t>
            </a:r>
            <a:r>
              <a:rPr lang="fr-FR" sz="2800" dirty="0" err="1">
                <a:solidFill>
                  <a:prstClr val="white"/>
                </a:solidFill>
                <a:latin typeface="CS Avva Shenouda" pitchFamily="34" charset="0"/>
              </a:rPr>
              <a:t>pi`ersisi</a:t>
            </a:r>
            <a:r>
              <a:rPr lang="fr-FR" sz="2800" dirty="0">
                <a:solidFill>
                  <a:prstClr val="white"/>
                </a:solidFill>
                <a:latin typeface="CS Avva Shenouda" pitchFamily="34" charset="0"/>
              </a:rPr>
              <a:t> nem pi`[ro @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kricic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Tu es béni ô Toi le Roi</a:t>
            </a:r>
          </a:p>
          <a:p>
            <a:pPr algn="ctr"/>
            <a:r>
              <a:rPr lang="fr-FR" sz="2800" b="1" dirty="0">
                <a:solidFill>
                  <a:prstClr val="white"/>
                </a:solidFill>
                <a:latin typeface="Book Antiqua" pitchFamily="18" charset="0"/>
              </a:rPr>
              <a:t>Béni dans toute Sa création</a:t>
            </a:r>
          </a:p>
          <a:p>
            <a:pPr algn="ctr"/>
            <a:r>
              <a:rPr lang="fr-FR" sz="2800" b="1" dirty="0">
                <a:solidFill>
                  <a:prstClr val="white"/>
                </a:solidFill>
                <a:latin typeface="Book Antiqua" pitchFamily="18" charset="0"/>
              </a:rPr>
              <a:t>A Lui pouvoir et la victoire</a:t>
            </a:r>
          </a:p>
          <a:p>
            <a:pPr algn="ctr"/>
            <a:r>
              <a:rPr lang="fr-FR" sz="2800" b="1" dirty="0">
                <a:solidFill>
                  <a:prstClr val="white"/>
                </a:solidFill>
                <a:latin typeface="Book Antiqua" pitchFamily="18" charset="0"/>
              </a:rPr>
              <a:t>Il est le Juge lors du jugement</a:t>
            </a:r>
          </a:p>
        </p:txBody>
      </p:sp>
      <p:sp>
        <p:nvSpPr>
          <p:cNvPr id="2" name="ZoneTexte 1">
            <a:extLst>
              <a:ext uri="{FF2B5EF4-FFF2-40B4-BE49-F238E27FC236}">
                <a16:creationId xmlns:a16="http://schemas.microsoft.com/office/drawing/2014/main" id="{8F1F6D13-987F-CC9B-20B1-787786BF55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793F4E3-D946-8FA5-E743-C9F90E18C0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8178442"/>
      </p:ext>
    </p:extLst>
  </p:cSld>
  <p:clrMapOvr>
    <a:masterClrMapping/>
  </p:clrMapOvr>
</p:sld>
</file>

<file path=ppt/slides/slide16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لك المجد بالشكر، </a:t>
            </a:r>
            <a:endParaRPr lang="fr-FR" sz="3300" dirty="0">
              <a:solidFill>
                <a:prstClr val="white"/>
              </a:solidFill>
            </a:endParaRPr>
          </a:p>
          <a:p>
            <a:pPr algn="just" rtl="1"/>
            <a:r>
              <a:rPr lang="ar-EG" sz="3300" dirty="0">
                <a:solidFill>
                  <a:prstClr val="white"/>
                </a:solidFill>
              </a:rPr>
              <a:t>أيها الإله الحقيقي، ل</a:t>
            </a:r>
            <a:endParaRPr lang="fr-FR" sz="3300" dirty="0">
              <a:solidFill>
                <a:prstClr val="white"/>
              </a:solidFill>
            </a:endParaRPr>
          </a:p>
          <a:p>
            <a:pPr algn="just" rtl="1"/>
            <a:r>
              <a:rPr lang="ar-EG" sz="3300" dirty="0">
                <a:solidFill>
                  <a:prstClr val="white"/>
                </a:solidFill>
              </a:rPr>
              <a:t>أنك أرسلت نعمتك، </a:t>
            </a:r>
            <a:endParaRPr lang="fr-FR" sz="3300" dirty="0">
              <a:solidFill>
                <a:prstClr val="white"/>
              </a:solidFill>
            </a:endParaRPr>
          </a:p>
          <a:p>
            <a:pPr algn="just" rtl="1"/>
            <a:r>
              <a:rPr lang="ar-EG" sz="3300" dirty="0">
                <a:solidFill>
                  <a:prstClr val="white"/>
                </a:solidFill>
              </a:rPr>
              <a:t>على رسلك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ousep`hmot</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pinou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nek`apoctoloc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Toi la gloire, actions de grâces</a:t>
            </a:r>
          </a:p>
          <a:p>
            <a:pPr algn="ctr"/>
            <a:r>
              <a:rPr lang="fr-FR" sz="2800" b="1" dirty="0">
                <a:solidFill>
                  <a:prstClr val="white"/>
                </a:solidFill>
                <a:latin typeface="Book Antiqua" pitchFamily="18" charset="0"/>
              </a:rPr>
              <a:t>Ô Toi qui est Dieu véritable</a:t>
            </a:r>
          </a:p>
          <a:p>
            <a:pPr algn="ctr"/>
            <a:r>
              <a:rPr lang="fr-FR" sz="2800" b="1" dirty="0">
                <a:solidFill>
                  <a:prstClr val="white"/>
                </a:solidFill>
                <a:latin typeface="Book Antiqua" pitchFamily="18" charset="0"/>
              </a:rPr>
              <a:t>Car Tu as envoyé Ta grâce</a:t>
            </a:r>
          </a:p>
          <a:p>
            <a:pPr algn="ctr"/>
            <a:r>
              <a:rPr lang="fr-FR" sz="2800" b="1" dirty="0">
                <a:solidFill>
                  <a:prstClr val="white"/>
                </a:solidFill>
                <a:latin typeface="Book Antiqua" pitchFamily="18" charset="0"/>
              </a:rPr>
              <a:t>Tu l’envoyas sur Tes apôtres. </a:t>
            </a:r>
          </a:p>
        </p:txBody>
      </p:sp>
      <p:sp>
        <p:nvSpPr>
          <p:cNvPr id="2" name="ZoneTexte 1">
            <a:extLst>
              <a:ext uri="{FF2B5EF4-FFF2-40B4-BE49-F238E27FC236}">
                <a16:creationId xmlns:a16="http://schemas.microsoft.com/office/drawing/2014/main" id="{45A65AD1-C158-DF72-C753-E83DE47ADA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D2CE76E-6F28-B47B-0B1E-19980D2FF4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4422511"/>
      </p:ext>
    </p:extLst>
  </p:cSld>
  <p:clrMapOvr>
    <a:masterClrMapping/>
  </p:clrMapOvr>
</p:sld>
</file>

<file path=ppt/slides/slide16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الروح المعزي، </a:t>
            </a:r>
            <a:endParaRPr lang="fr-FR" sz="3300" dirty="0">
              <a:solidFill>
                <a:prstClr val="white"/>
              </a:solidFill>
            </a:endParaRPr>
          </a:p>
          <a:p>
            <a:pPr algn="just" rtl="1"/>
            <a:r>
              <a:rPr lang="ar-EG" sz="3300" dirty="0">
                <a:solidFill>
                  <a:prstClr val="white"/>
                </a:solidFill>
              </a:rPr>
              <a:t>مثل ألسنه نار، </a:t>
            </a:r>
            <a:endParaRPr lang="fr-FR" sz="3300" dirty="0">
              <a:solidFill>
                <a:prstClr val="white"/>
              </a:solidFill>
            </a:endParaRPr>
          </a:p>
          <a:p>
            <a:pPr algn="just" rtl="1"/>
            <a:r>
              <a:rPr lang="ar-EG" sz="3300" dirty="0">
                <a:solidFill>
                  <a:prstClr val="white"/>
                </a:solidFill>
              </a:rPr>
              <a:t>في عُلية صهيون، </a:t>
            </a:r>
            <a:endParaRPr lang="fr-FR" sz="3300" dirty="0">
              <a:solidFill>
                <a:prstClr val="white"/>
              </a:solidFill>
            </a:endParaRPr>
          </a:p>
          <a:p>
            <a:pPr algn="just" rtl="1"/>
            <a:r>
              <a:rPr lang="ar-EG" sz="3300" dirty="0">
                <a:solidFill>
                  <a:prstClr val="white"/>
                </a:solidFill>
              </a:rPr>
              <a:t>ملأهم من قوته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¿Pi=p=n=a `</a:t>
            </a:r>
            <a:r>
              <a:rPr lang="fr-FR" sz="2800" dirty="0" err="1">
                <a:solidFill>
                  <a:prstClr val="white"/>
                </a:solidFill>
                <a:latin typeface="CS Avva Shenouda" pitchFamily="34" charset="0"/>
              </a:rPr>
              <a:t>mParaklyton</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nhanlac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bahmi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afmahwou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tefjom</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l'Esprit Consolateur</a:t>
            </a:r>
          </a:p>
          <a:p>
            <a:pPr algn="ctr"/>
            <a:r>
              <a:rPr lang="fr-FR" sz="2800" b="1" dirty="0">
                <a:solidFill>
                  <a:prstClr val="white"/>
                </a:solidFill>
                <a:latin typeface="Book Antiqua" pitchFamily="18" charset="0"/>
              </a:rPr>
              <a:t>Sous forme de langues de feu</a:t>
            </a:r>
          </a:p>
          <a:p>
            <a:pPr algn="ctr"/>
            <a:r>
              <a:rPr lang="fr-FR" sz="2800" b="1" dirty="0">
                <a:solidFill>
                  <a:prstClr val="white"/>
                </a:solidFill>
                <a:latin typeface="Book Antiqua" pitchFamily="18" charset="0"/>
              </a:rPr>
              <a:t>Dans la chambre haute de Sion</a:t>
            </a:r>
          </a:p>
          <a:p>
            <a:pPr algn="ctr"/>
            <a:r>
              <a:rPr lang="fr-FR" sz="2800" b="1" dirty="0">
                <a:solidFill>
                  <a:prstClr val="white"/>
                </a:solidFill>
                <a:latin typeface="Book Antiqua" pitchFamily="18" charset="0"/>
              </a:rPr>
              <a:t>Il les remplit de Sa puissance. </a:t>
            </a:r>
          </a:p>
        </p:txBody>
      </p:sp>
      <p:sp>
        <p:nvSpPr>
          <p:cNvPr id="2" name="ZoneTexte 1">
            <a:extLst>
              <a:ext uri="{FF2B5EF4-FFF2-40B4-BE49-F238E27FC236}">
                <a16:creationId xmlns:a16="http://schemas.microsoft.com/office/drawing/2014/main" id="{E1EB272A-593B-C2DB-4262-C23631BECB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AFED8EB-909C-F19D-C9EF-A2921C3972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94731"/>
      </p:ext>
    </p:extLst>
  </p:cSld>
  <p:clrMapOvr>
    <a:masterClrMapping/>
  </p:clrMapOvr>
</p:sld>
</file>

<file path=ppt/slides/slide16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31325"/>
          </a:xfrm>
          <a:prstGeom prst="rect">
            <a:avLst/>
          </a:prstGeom>
        </p:spPr>
        <p:txBody>
          <a:bodyPr wrap="square">
            <a:spAutoFit/>
          </a:bodyPr>
          <a:lstStyle/>
          <a:p>
            <a:pPr algn="just" rtl="1"/>
            <a:r>
              <a:rPr lang="ar-EG" sz="3150" dirty="0">
                <a:solidFill>
                  <a:prstClr val="white"/>
                </a:solidFill>
              </a:rPr>
              <a:t>عرفوا كل الأسماء، </a:t>
            </a:r>
            <a:endParaRPr lang="fr-FR" sz="3150" dirty="0">
              <a:solidFill>
                <a:prstClr val="white"/>
              </a:solidFill>
            </a:endParaRPr>
          </a:p>
          <a:p>
            <a:pPr algn="just" rtl="1"/>
            <a:r>
              <a:rPr lang="ar-EG" sz="3150" dirty="0">
                <a:solidFill>
                  <a:prstClr val="white"/>
                </a:solidFill>
              </a:rPr>
              <a:t>والقبائل ولغات الألسن، </a:t>
            </a:r>
            <a:endParaRPr lang="fr-FR" sz="3150" dirty="0">
              <a:solidFill>
                <a:prstClr val="white"/>
              </a:solidFill>
            </a:endParaRPr>
          </a:p>
          <a:p>
            <a:pPr algn="just" rtl="1"/>
            <a:r>
              <a:rPr lang="ar-EG" sz="3150" dirty="0">
                <a:solidFill>
                  <a:prstClr val="white"/>
                </a:solidFill>
              </a:rPr>
              <a:t>وتكلموا بالخفيات، </a:t>
            </a:r>
            <a:endParaRPr lang="fr-FR" sz="3150" dirty="0">
              <a:solidFill>
                <a:prstClr val="white"/>
              </a:solidFill>
            </a:endParaRPr>
          </a:p>
          <a:p>
            <a:pPr algn="just" rtl="1"/>
            <a:r>
              <a:rPr lang="ar-EG" sz="3150" dirty="0">
                <a:solidFill>
                  <a:prstClr val="white"/>
                </a:solidFill>
              </a:rPr>
              <a:t>من قِبـَل قوة الثالوث.</a:t>
            </a:r>
            <a:endParaRPr lang="fr-FR" sz="315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Ran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nivuly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ni`acpi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tjom</a:t>
            </a:r>
            <a:r>
              <a:rPr lang="fr-FR" sz="2800" dirty="0">
                <a:solidFill>
                  <a:prstClr val="white"/>
                </a:solidFill>
                <a:latin typeface="CS Avva Shenouda" pitchFamily="34" charset="0"/>
              </a:rPr>
              <a:t> `n]`Triac.</a:t>
            </a:r>
          </a:p>
        </p:txBody>
      </p:sp>
      <p:sp>
        <p:nvSpPr>
          <p:cNvPr id="7" name="Rectangle 6"/>
          <p:cNvSpPr/>
          <p:nvPr/>
        </p:nvSpPr>
        <p:spPr>
          <a:xfrm>
            <a:off x="1493658" y="2787774"/>
            <a:ext cx="6048672" cy="1815882"/>
          </a:xfrm>
          <a:prstGeom prst="rect">
            <a:avLst/>
          </a:prstGeom>
        </p:spPr>
        <p:txBody>
          <a:bodyPr wrap="square">
            <a:spAutoFit/>
          </a:bodyPr>
          <a:lstStyle/>
          <a:p>
            <a:pPr algn="ctr"/>
            <a:r>
              <a:rPr lang="fr-FR" sz="2800" b="1" dirty="0">
                <a:solidFill>
                  <a:prstClr val="white"/>
                </a:solidFill>
                <a:latin typeface="Book Antiqua" pitchFamily="18" charset="0"/>
              </a:rPr>
              <a:t>Et ils connurent tous les noms</a:t>
            </a:r>
          </a:p>
          <a:p>
            <a:pPr algn="ctr"/>
            <a:r>
              <a:rPr lang="fr-FR" sz="2800" b="1" dirty="0">
                <a:solidFill>
                  <a:prstClr val="white"/>
                </a:solidFill>
                <a:latin typeface="Book Antiqua" pitchFamily="18" charset="0"/>
              </a:rPr>
              <a:t>Toutes tribus et toutes langues</a:t>
            </a:r>
          </a:p>
          <a:p>
            <a:pPr algn="ctr"/>
            <a:r>
              <a:rPr lang="fr-FR" sz="2800" b="1" dirty="0">
                <a:solidFill>
                  <a:prstClr val="white"/>
                </a:solidFill>
                <a:latin typeface="Book Antiqua" pitchFamily="18" charset="0"/>
              </a:rPr>
              <a:t>Et ils parlèrent de choses cachées</a:t>
            </a:r>
          </a:p>
          <a:p>
            <a:pPr algn="ctr"/>
            <a:r>
              <a:rPr lang="fr-FR" sz="2800" b="1" dirty="0">
                <a:solidFill>
                  <a:prstClr val="white"/>
                </a:solidFill>
                <a:latin typeface="Book Antiqua" pitchFamily="18" charset="0"/>
              </a:rPr>
              <a:t>Par la force de la Trinité</a:t>
            </a:r>
          </a:p>
        </p:txBody>
      </p:sp>
      <p:sp>
        <p:nvSpPr>
          <p:cNvPr id="2" name="ZoneTexte 1">
            <a:extLst>
              <a:ext uri="{FF2B5EF4-FFF2-40B4-BE49-F238E27FC236}">
                <a16:creationId xmlns:a16="http://schemas.microsoft.com/office/drawing/2014/main" id="{2170B507-DDFE-7347-F6DE-9BD73BCAB7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141782D-166E-CC64-7837-A030DFADC08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03447691"/>
      </p:ext>
    </p:extLst>
  </p:cSld>
  <p:clrMapOvr>
    <a:masterClrMapping/>
  </p:clrMapOvr>
</p:sld>
</file>

<file path=ppt/slides/slide16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err="1">
                <a:solidFill>
                  <a:prstClr val="white"/>
                </a:solidFill>
              </a:rPr>
              <a:t>إسمعوا</a:t>
            </a:r>
            <a:r>
              <a:rPr lang="ar-EG" sz="3300" dirty="0">
                <a:solidFill>
                  <a:prstClr val="white"/>
                </a:solidFill>
              </a:rPr>
              <a:t> قول </a:t>
            </a:r>
            <a:r>
              <a:rPr lang="ar-EG" sz="3300" dirty="0" err="1">
                <a:solidFill>
                  <a:prstClr val="white"/>
                </a:solidFill>
              </a:rPr>
              <a:t>يوئيل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النبي المكرم، </a:t>
            </a:r>
            <a:endParaRPr lang="fr-FR" sz="3300" dirty="0">
              <a:solidFill>
                <a:prstClr val="white"/>
              </a:solidFill>
            </a:endParaRPr>
          </a:p>
          <a:p>
            <a:pPr algn="just" rtl="1"/>
            <a:r>
              <a:rPr lang="ar-EG" sz="3300" dirty="0">
                <a:solidFill>
                  <a:prstClr val="white"/>
                </a:solidFill>
              </a:rPr>
              <a:t>الـذي </a:t>
            </a:r>
            <a:r>
              <a:rPr lang="ar-EG" sz="3300" dirty="0" err="1">
                <a:solidFill>
                  <a:prstClr val="white"/>
                </a:solidFill>
              </a:rPr>
              <a:t>لال</a:t>
            </a:r>
            <a:r>
              <a:rPr lang="ar-EG" sz="3300" dirty="0">
                <a:solidFill>
                  <a:prstClr val="white"/>
                </a:solidFill>
              </a:rPr>
              <a:t> بيت إسرائيل، </a:t>
            </a:r>
            <a:endParaRPr lang="fr-FR" sz="3300" dirty="0">
              <a:solidFill>
                <a:prstClr val="white"/>
              </a:solidFill>
            </a:endParaRPr>
          </a:p>
          <a:p>
            <a:pPr algn="just" rtl="1"/>
            <a:r>
              <a:rPr lang="ar-EG" sz="3300" dirty="0">
                <a:solidFill>
                  <a:prstClr val="white"/>
                </a:solidFill>
              </a:rPr>
              <a:t>عن هذا اليوم المبارك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ettaiyout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na `</a:t>
            </a:r>
            <a:r>
              <a:rPr lang="fr-FR" sz="2800" dirty="0" err="1">
                <a:solidFill>
                  <a:prstClr val="white"/>
                </a:solidFill>
                <a:latin typeface="CS Avva Shenouda" pitchFamily="34" charset="0"/>
              </a:rPr>
              <a:t>p`yi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et`cmarwout</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Écoutez ce que dit Joël,</a:t>
            </a:r>
          </a:p>
          <a:p>
            <a:pPr algn="ctr"/>
            <a:r>
              <a:rPr lang="fr-FR" sz="2800" b="1" dirty="0">
                <a:solidFill>
                  <a:prstClr val="white"/>
                </a:solidFill>
                <a:latin typeface="Book Antiqua" pitchFamily="18" charset="0"/>
              </a:rPr>
              <a:t>C’est le prophète honoré</a:t>
            </a:r>
          </a:p>
          <a:p>
            <a:pPr algn="ctr"/>
            <a:r>
              <a:rPr lang="fr-FR" sz="2800" b="1" dirty="0">
                <a:solidFill>
                  <a:prstClr val="white"/>
                </a:solidFill>
                <a:latin typeface="Book Antiqua" pitchFamily="18" charset="0"/>
              </a:rPr>
              <a:t>De descendance d'Israël</a:t>
            </a:r>
          </a:p>
          <a:p>
            <a:pPr algn="ctr"/>
            <a:r>
              <a:rPr lang="fr-FR" sz="2800" b="1" dirty="0">
                <a:solidFill>
                  <a:prstClr val="white"/>
                </a:solidFill>
                <a:latin typeface="Book Antiqua" pitchFamily="18" charset="0"/>
              </a:rPr>
              <a:t>En parlant de ce jour béni</a:t>
            </a:r>
          </a:p>
        </p:txBody>
      </p:sp>
      <p:sp>
        <p:nvSpPr>
          <p:cNvPr id="2" name="ZoneTexte 1">
            <a:extLst>
              <a:ext uri="{FF2B5EF4-FFF2-40B4-BE49-F238E27FC236}">
                <a16:creationId xmlns:a16="http://schemas.microsoft.com/office/drawing/2014/main" id="{BFA1088A-B2F8-233F-BF4E-4B0D372611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49CA2A3-A67E-D333-F411-554CD9357A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2851034"/>
      </p:ext>
    </p:extLst>
  </p:cSld>
  <p:clrMapOvr>
    <a:masterClrMapping/>
  </p:clrMapOvr>
</p:sld>
</file>

<file path=ppt/slides/slide16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في أخر الأيام، </a:t>
            </a:r>
            <a:endParaRPr lang="fr-FR" sz="3300" dirty="0">
              <a:solidFill>
                <a:prstClr val="white"/>
              </a:solidFill>
            </a:endParaRPr>
          </a:p>
          <a:p>
            <a:pPr algn="just" rtl="1"/>
            <a:r>
              <a:rPr lang="ar-EG" sz="3300" dirty="0">
                <a:solidFill>
                  <a:prstClr val="white"/>
                </a:solidFill>
              </a:rPr>
              <a:t>أسكب من روحي، </a:t>
            </a:r>
            <a:endParaRPr lang="fr-FR" sz="3300" dirty="0">
              <a:solidFill>
                <a:prstClr val="white"/>
              </a:solidFill>
            </a:endParaRPr>
          </a:p>
          <a:p>
            <a:pPr algn="just" rtl="1"/>
            <a:r>
              <a:rPr lang="ar-EG" sz="3300" dirty="0">
                <a:solidFill>
                  <a:prstClr val="white"/>
                </a:solidFill>
              </a:rPr>
              <a:t>على كل جسد خلقته، </a:t>
            </a:r>
            <a:endParaRPr lang="fr-FR" sz="3300" dirty="0">
              <a:solidFill>
                <a:prstClr val="white"/>
              </a:solidFill>
            </a:endParaRPr>
          </a:p>
          <a:p>
            <a:pPr algn="just" rtl="1"/>
            <a:r>
              <a:rPr lang="ar-EG" sz="3300" dirty="0">
                <a:solidFill>
                  <a:prstClr val="white"/>
                </a:solidFill>
              </a:rPr>
              <a:t>وأظهر المعجزات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Tqa`e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najws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=p=n=a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etai;amio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ei`eou`wnh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nnika;artwma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 Et voici qu’à la fin des jours</a:t>
            </a:r>
          </a:p>
          <a:p>
            <a:pPr algn="ctr"/>
            <a:r>
              <a:rPr lang="fr-FR" sz="2800" b="1" dirty="0">
                <a:solidFill>
                  <a:prstClr val="white"/>
                </a:solidFill>
                <a:latin typeface="Book Antiqua" pitchFamily="18" charset="0"/>
              </a:rPr>
              <a:t>Je vais répandre mon Esprit </a:t>
            </a:r>
          </a:p>
          <a:p>
            <a:pPr algn="ctr"/>
            <a:r>
              <a:rPr lang="fr-FR" sz="2800" b="1" dirty="0">
                <a:solidFill>
                  <a:prstClr val="white"/>
                </a:solidFill>
                <a:latin typeface="Book Antiqua" pitchFamily="18" charset="0"/>
              </a:rPr>
              <a:t>Sur toute chair que j’ai créée</a:t>
            </a:r>
          </a:p>
          <a:p>
            <a:pPr algn="ctr"/>
            <a:r>
              <a:rPr lang="fr-FR" sz="2800" b="1" dirty="0">
                <a:solidFill>
                  <a:prstClr val="white"/>
                </a:solidFill>
                <a:latin typeface="Book Antiqua" pitchFamily="18" charset="0"/>
              </a:rPr>
              <a:t>Et je révèlerai des miracles »</a:t>
            </a:r>
          </a:p>
        </p:txBody>
      </p:sp>
      <p:sp>
        <p:nvSpPr>
          <p:cNvPr id="2" name="ZoneTexte 1">
            <a:extLst>
              <a:ext uri="{FF2B5EF4-FFF2-40B4-BE49-F238E27FC236}">
                <a16:creationId xmlns:a16="http://schemas.microsoft.com/office/drawing/2014/main" id="{5FF398CE-B22D-A501-2842-E41B111EB9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6ECF693-633A-FA58-B649-0A373EBAE5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5421734"/>
      </p:ext>
    </p:extLst>
  </p:cSld>
  <p:clrMapOvr>
    <a:masterClrMapping/>
  </p:clrMapOvr>
</p:sld>
</file>

<file path=ppt/slides/slide16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تمجيد وتسبيح، </a:t>
            </a:r>
            <a:endParaRPr lang="fr-FR" sz="3300" dirty="0">
              <a:solidFill>
                <a:prstClr val="white"/>
              </a:solidFill>
            </a:endParaRPr>
          </a:p>
          <a:p>
            <a:pPr algn="just" rtl="1"/>
            <a:r>
              <a:rPr lang="ar-EG" sz="3300" dirty="0">
                <a:solidFill>
                  <a:prstClr val="white"/>
                </a:solidFill>
              </a:rPr>
              <a:t>نرسله إليك معاً، </a:t>
            </a:r>
            <a:endParaRPr lang="fr-FR" sz="3300" dirty="0">
              <a:solidFill>
                <a:prstClr val="white"/>
              </a:solidFill>
            </a:endParaRPr>
          </a:p>
          <a:p>
            <a:pPr algn="just" rtl="1"/>
            <a:r>
              <a:rPr lang="ar-EG" sz="3300" dirty="0">
                <a:solidFill>
                  <a:prstClr val="white"/>
                </a:solidFill>
              </a:rPr>
              <a:t>كقول اللابس الإله، </a:t>
            </a:r>
            <a:endParaRPr lang="fr-FR" sz="3300" dirty="0">
              <a:solidFill>
                <a:prstClr val="white"/>
              </a:solidFill>
            </a:endParaRPr>
          </a:p>
          <a:p>
            <a:pPr algn="just" rtl="1"/>
            <a:r>
              <a:rPr lang="ar-EG" sz="3300" dirty="0">
                <a:solidFill>
                  <a:prstClr val="white"/>
                </a:solidFill>
              </a:rPr>
              <a:t>داود النبي الطاهر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Umnologia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mpi;e`ovoroc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=e=;=u.</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Tous les cantiques et les louanges</a:t>
            </a:r>
          </a:p>
          <a:p>
            <a:pPr algn="ctr"/>
            <a:r>
              <a:rPr lang="fr-FR" sz="2800" b="1" dirty="0">
                <a:solidFill>
                  <a:prstClr val="white"/>
                </a:solidFill>
                <a:latin typeface="Book Antiqua" pitchFamily="18" charset="0"/>
              </a:rPr>
              <a:t>Nous Te les avons adressés</a:t>
            </a:r>
          </a:p>
          <a:p>
            <a:pPr algn="ctr"/>
            <a:r>
              <a:rPr lang="fr-FR" sz="2800" b="1" dirty="0">
                <a:solidFill>
                  <a:prstClr val="white"/>
                </a:solidFill>
                <a:latin typeface="Book Antiqua" pitchFamily="18" charset="0"/>
              </a:rPr>
              <a:t>Comme a dit le porteur de Dieu</a:t>
            </a:r>
          </a:p>
          <a:p>
            <a:pPr algn="ctr"/>
            <a:r>
              <a:rPr lang="fr-FR" sz="2800" b="1" dirty="0">
                <a:solidFill>
                  <a:prstClr val="white"/>
                </a:solidFill>
                <a:latin typeface="Book Antiqua" pitchFamily="18" charset="0"/>
              </a:rPr>
              <a:t>David le pur et saint prophète. </a:t>
            </a:r>
          </a:p>
        </p:txBody>
      </p:sp>
      <p:sp>
        <p:nvSpPr>
          <p:cNvPr id="2" name="ZoneTexte 1">
            <a:extLst>
              <a:ext uri="{FF2B5EF4-FFF2-40B4-BE49-F238E27FC236}">
                <a16:creationId xmlns:a16="http://schemas.microsoft.com/office/drawing/2014/main" id="{CA7CDA88-FE38-8396-218D-D812C2ED39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527744F-87BF-3D28-8316-580DCD3DF2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5844376"/>
      </p:ext>
    </p:extLst>
  </p:cSld>
  <p:clrMapOvr>
    <a:masterClrMapping/>
  </p:clrMapOvr>
</p:sld>
</file>

<file path=ppt/slides/slide16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أيها الجالس على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أظهر أمام </a:t>
            </a:r>
            <a:r>
              <a:rPr lang="ar-EG" sz="3300" dirty="0" err="1">
                <a:solidFill>
                  <a:prstClr val="white"/>
                </a:solidFill>
              </a:rPr>
              <a:t>أفرآم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ومنسى وبنيامين، </a:t>
            </a:r>
            <a:endParaRPr lang="fr-FR" sz="3300" dirty="0">
              <a:solidFill>
                <a:prstClr val="white"/>
              </a:solidFill>
            </a:endParaRPr>
          </a:p>
          <a:p>
            <a:pPr algn="just" rtl="1"/>
            <a:r>
              <a:rPr lang="ar-EG" sz="3300" dirty="0">
                <a:solidFill>
                  <a:prstClr val="white"/>
                </a:solidFill>
              </a:rPr>
              <a:t>أقم قوتك وهلم لخلاصنا.</a:t>
            </a:r>
            <a:endParaRPr lang="fr-FR" sz="3300" dirty="0">
              <a:solidFill>
                <a:prstClr val="white"/>
              </a:solidFill>
            </a:endParaRPr>
          </a:p>
        </p:txBody>
      </p:sp>
      <p:sp>
        <p:nvSpPr>
          <p:cNvPr id="6" name="Rectangle 5"/>
          <p:cNvSpPr/>
          <p:nvPr/>
        </p:nvSpPr>
        <p:spPr>
          <a:xfrm>
            <a:off x="364890" y="249492"/>
            <a:ext cx="4531146" cy="2677656"/>
          </a:xfrm>
          <a:prstGeom prst="rect">
            <a:avLst/>
          </a:prstGeom>
        </p:spPr>
        <p:txBody>
          <a:bodyPr wrap="square">
            <a:spAutoFit/>
          </a:bodyPr>
          <a:lstStyle/>
          <a:p>
            <a:pPr algn="just"/>
            <a:r>
              <a:rPr lang="fr-FR" sz="2800" dirty="0" err="1">
                <a:solidFill>
                  <a:prstClr val="white"/>
                </a:solidFill>
                <a:latin typeface="CS Avva Shenouda" pitchFamily="34" charset="0"/>
              </a:rPr>
              <a:t>Vyethemci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ni&lt;</a:t>
            </a:r>
            <a:r>
              <a:rPr lang="fr-FR" sz="2800" dirty="0" err="1">
                <a:solidFill>
                  <a:prstClr val="white"/>
                </a:solidFill>
                <a:latin typeface="CS Avva Shenouda" pitchFamily="34" charset="0"/>
              </a:rPr>
              <a:t>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ou`onhk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Evrem</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Manaccy</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Baniamin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matounoc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amou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e`vnahmen</a:t>
            </a:r>
            <a:r>
              <a:rPr lang="fr-FR" sz="2800" dirty="0">
                <a:solidFill>
                  <a:prstClr val="white"/>
                </a:solidFill>
                <a:latin typeface="CS Avva Shenouda" pitchFamily="34" charset="0"/>
              </a:rPr>
              <a:t>.</a:t>
            </a:r>
          </a:p>
        </p:txBody>
      </p:sp>
      <p:sp>
        <p:nvSpPr>
          <p:cNvPr id="7" name="Rectangle 6"/>
          <p:cNvSpPr/>
          <p:nvPr/>
        </p:nvSpPr>
        <p:spPr>
          <a:xfrm>
            <a:off x="323528" y="2787774"/>
            <a:ext cx="8455582" cy="1815882"/>
          </a:xfrm>
          <a:prstGeom prst="rect">
            <a:avLst/>
          </a:prstGeom>
        </p:spPr>
        <p:txBody>
          <a:bodyPr wrap="square">
            <a:spAutoFit/>
          </a:bodyPr>
          <a:lstStyle/>
          <a:p>
            <a:pPr algn="ctr"/>
            <a:r>
              <a:rPr lang="fr-FR" sz="2800" b="1" dirty="0">
                <a:solidFill>
                  <a:prstClr val="white"/>
                </a:solidFill>
                <a:latin typeface="Book Antiqua" pitchFamily="18" charset="0"/>
              </a:rPr>
              <a:t>« Qui siège sur les Chérubins</a:t>
            </a:r>
          </a:p>
          <a:p>
            <a:pPr algn="ctr"/>
            <a:r>
              <a:rPr lang="fr-FR" sz="2800" b="1" dirty="0">
                <a:solidFill>
                  <a:prstClr val="white"/>
                </a:solidFill>
                <a:latin typeface="Book Antiqua" pitchFamily="18" charset="0"/>
              </a:rPr>
              <a:t>Est apparu devant Ephraïm</a:t>
            </a:r>
          </a:p>
          <a:p>
            <a:pPr algn="ctr"/>
            <a:r>
              <a:rPr lang="fr-FR" sz="2800" b="1" dirty="0">
                <a:solidFill>
                  <a:prstClr val="white"/>
                </a:solidFill>
                <a:latin typeface="Book Antiqua" pitchFamily="18" charset="0"/>
              </a:rPr>
              <a:t>Et Manassé et Benjamin,</a:t>
            </a:r>
          </a:p>
          <a:p>
            <a:pPr algn="ctr"/>
            <a:r>
              <a:rPr lang="fr-FR" sz="2800" b="1" dirty="0">
                <a:solidFill>
                  <a:prstClr val="white"/>
                </a:solidFill>
                <a:latin typeface="Book Antiqua" pitchFamily="18" charset="0"/>
              </a:rPr>
              <a:t>Etends Ta force, viens nous sauver. » </a:t>
            </a:r>
          </a:p>
        </p:txBody>
      </p:sp>
      <p:sp>
        <p:nvSpPr>
          <p:cNvPr id="2" name="ZoneTexte 1">
            <a:extLst>
              <a:ext uri="{FF2B5EF4-FFF2-40B4-BE49-F238E27FC236}">
                <a16:creationId xmlns:a16="http://schemas.microsoft.com/office/drawing/2014/main" id="{75EC2C81-8B21-3B6E-D99C-B93568964C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434234B-B366-DE96-EB8B-EA58C891EFC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2607007"/>
      </p:ext>
    </p:extLst>
  </p:cSld>
  <p:clrMapOvr>
    <a:masterClrMapping/>
  </p:clrMapOvr>
</p:sld>
</file>

<file path=ppt/slides/slide16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r>
              <a:rPr lang="ar-EG" sz="3300" dirty="0" err="1">
                <a:solidFill>
                  <a:prstClr val="white"/>
                </a:solidFill>
              </a:rPr>
              <a:t>قدوس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أيها الملك السماوي، </a:t>
            </a:r>
            <a:endParaRPr lang="fr-FR" sz="3300" dirty="0">
              <a:solidFill>
                <a:prstClr val="white"/>
              </a:solidFill>
            </a:endParaRPr>
          </a:p>
          <a:p>
            <a:pPr algn="just" rtl="1"/>
            <a:r>
              <a:rPr lang="ar-EG" sz="3300" dirty="0">
                <a:solidFill>
                  <a:prstClr val="white"/>
                </a:solidFill>
              </a:rPr>
              <a:t>مع روحك القدوس، </a:t>
            </a:r>
            <a:endParaRPr lang="fr-FR" sz="3300" dirty="0">
              <a:solidFill>
                <a:prstClr val="white"/>
              </a:solidFill>
            </a:endParaRPr>
          </a:p>
          <a:p>
            <a:pPr algn="just" rtl="1"/>
            <a:r>
              <a:rPr lang="ar-EG" sz="3300" dirty="0">
                <a:solidFill>
                  <a:prstClr val="white"/>
                </a:solidFill>
              </a:rPr>
              <a:t>كنز الخيرات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epouranion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a:t>
            </a:r>
            <a:r>
              <a:rPr lang="fr-FR" sz="2800" dirty="0">
                <a:solidFill>
                  <a:prstClr val="white"/>
                </a:solidFill>
                <a:latin typeface="CS Avva Shenouda" pitchFamily="34" charset="0"/>
              </a:rPr>
              <a:t>=p=n=a =e=;=u @ </a:t>
            </a:r>
            <a:r>
              <a:rPr lang="fr-FR" sz="2800" dirty="0" err="1">
                <a:solidFill>
                  <a:prstClr val="white"/>
                </a:solidFill>
                <a:latin typeface="CS Avva Shenouda" pitchFamily="34" charset="0"/>
              </a:rPr>
              <a:t>pi;ucauroc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ni`aga;on</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Saint </a:t>
            </a:r>
            <a:r>
              <a:rPr lang="fr-FR" sz="2800" b="1" dirty="0" err="1">
                <a:solidFill>
                  <a:prstClr val="white"/>
                </a:solidFill>
                <a:latin typeface="Book Antiqua" pitchFamily="18" charset="0"/>
              </a:rPr>
              <a:t>Saint</a:t>
            </a:r>
            <a:r>
              <a:rPr lang="fr-FR" sz="2800" b="1" dirty="0">
                <a:solidFill>
                  <a:prstClr val="white"/>
                </a:solidFill>
                <a:latin typeface="Book Antiqua" pitchFamily="18" charset="0"/>
              </a:rPr>
              <a:t> et Saint, Tu es Très-Saint</a:t>
            </a:r>
          </a:p>
          <a:p>
            <a:pPr algn="ctr"/>
            <a:r>
              <a:rPr lang="fr-FR" sz="2800" b="1" dirty="0">
                <a:solidFill>
                  <a:prstClr val="white"/>
                </a:solidFill>
                <a:latin typeface="Book Antiqua" pitchFamily="18" charset="0"/>
              </a:rPr>
              <a:t>Ô Toi qui est le Roi céleste</a:t>
            </a:r>
          </a:p>
          <a:p>
            <a:pPr algn="ctr"/>
            <a:r>
              <a:rPr lang="fr-FR" sz="2800" b="1" dirty="0">
                <a:solidFill>
                  <a:prstClr val="white"/>
                </a:solidFill>
                <a:latin typeface="Book Antiqua" pitchFamily="18" charset="0"/>
              </a:rPr>
              <a:t>Ainsi qu’avec Ton Esprit Saint</a:t>
            </a:r>
          </a:p>
          <a:p>
            <a:pPr algn="ctr"/>
            <a:r>
              <a:rPr lang="fr-FR" sz="2800" b="1" dirty="0">
                <a:solidFill>
                  <a:prstClr val="white"/>
                </a:solidFill>
                <a:latin typeface="Book Antiqua" pitchFamily="18" charset="0"/>
              </a:rPr>
              <a:t>C’est le trésor de tout bienfait.</a:t>
            </a:r>
          </a:p>
        </p:txBody>
      </p:sp>
      <p:sp>
        <p:nvSpPr>
          <p:cNvPr id="2" name="ZoneTexte 1">
            <a:extLst>
              <a:ext uri="{FF2B5EF4-FFF2-40B4-BE49-F238E27FC236}">
                <a16:creationId xmlns:a16="http://schemas.microsoft.com/office/drawing/2014/main" id="{14158E3C-A608-B58F-4132-7DC10A46AE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6DAC1B4-CCC1-3853-FF8D-A6CFB55E21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8963769"/>
      </p:ext>
    </p:extLst>
  </p:cSld>
  <p:clrMapOvr>
    <a:masterClrMapping/>
  </p:clrMapOvr>
</p:sld>
</file>

<file path=ppt/slides/slide16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مخلص الجميع، </a:t>
            </a:r>
            <a:endParaRPr lang="fr-FR" sz="3300" dirty="0">
              <a:solidFill>
                <a:prstClr val="white"/>
              </a:solidFill>
            </a:endParaRPr>
          </a:p>
          <a:p>
            <a:pPr algn="just" rtl="1"/>
            <a:r>
              <a:rPr lang="ar-EG" sz="3300" dirty="0">
                <a:solidFill>
                  <a:prstClr val="white"/>
                </a:solidFill>
              </a:rPr>
              <a:t>ومعطي الحياة، </a:t>
            </a:r>
            <a:endParaRPr lang="fr-FR" sz="3300" dirty="0">
              <a:solidFill>
                <a:prstClr val="white"/>
              </a:solidFill>
            </a:endParaRPr>
          </a:p>
          <a:p>
            <a:pPr algn="just" rtl="1"/>
            <a:r>
              <a:rPr lang="ar-EG" sz="3300" dirty="0">
                <a:solidFill>
                  <a:prstClr val="white"/>
                </a:solidFill>
              </a:rPr>
              <a:t>هلم وحل فينا،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إبن</a:t>
            </a:r>
            <a:r>
              <a:rPr lang="ar-EG" sz="3300" dirty="0">
                <a:solidFill>
                  <a:prstClr val="white"/>
                </a:solidFill>
              </a:rPr>
              <a:t> الله الحي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vref</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p`wnq</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et`onq</a:t>
            </a:r>
            <a:r>
              <a:rPr lang="fr-FR" sz="2800" dirty="0">
                <a:solidFill>
                  <a:prstClr val="white"/>
                </a:solidFill>
                <a:latin typeface="CS Avva Shenouda" pitchFamily="34" charset="0"/>
              </a:rPr>
              <a:t>.</a:t>
            </a:r>
          </a:p>
        </p:txBody>
      </p:sp>
      <p:sp>
        <p:nvSpPr>
          <p:cNvPr id="7" name="Rectangle 6"/>
          <p:cNvSpPr/>
          <p:nvPr/>
        </p:nvSpPr>
        <p:spPr>
          <a:xfrm>
            <a:off x="1493658" y="2787774"/>
            <a:ext cx="6264696" cy="1815882"/>
          </a:xfrm>
          <a:prstGeom prst="rect">
            <a:avLst/>
          </a:prstGeom>
        </p:spPr>
        <p:txBody>
          <a:bodyPr wrap="square">
            <a:spAutoFit/>
          </a:bodyPr>
          <a:lstStyle/>
          <a:p>
            <a:pPr algn="ctr"/>
            <a:r>
              <a:rPr lang="fr-FR" sz="2800" b="1" dirty="0">
                <a:solidFill>
                  <a:prstClr val="white"/>
                </a:solidFill>
                <a:latin typeface="Book Antiqua" pitchFamily="18" charset="0"/>
              </a:rPr>
              <a:t>Ô Toi qui es Sauveur de tous</a:t>
            </a:r>
          </a:p>
          <a:p>
            <a:pPr algn="ctr"/>
            <a:r>
              <a:rPr lang="fr-FR" sz="2800" b="1" dirty="0">
                <a:solidFill>
                  <a:prstClr val="white"/>
                </a:solidFill>
                <a:latin typeface="Book Antiqua" pitchFamily="18" charset="0"/>
              </a:rPr>
              <a:t>Et qui prodigue toute vie</a:t>
            </a:r>
          </a:p>
          <a:p>
            <a:pPr algn="ctr"/>
            <a:r>
              <a:rPr lang="fr-FR" sz="2800" b="1" dirty="0">
                <a:solidFill>
                  <a:prstClr val="white"/>
                </a:solidFill>
                <a:latin typeface="Book Antiqua" pitchFamily="18" charset="0"/>
              </a:rPr>
              <a:t>Viens parmi nous, habite en nous</a:t>
            </a:r>
          </a:p>
          <a:p>
            <a:pPr algn="ctr"/>
            <a:r>
              <a:rPr lang="fr-FR" sz="2800" b="1" dirty="0">
                <a:solidFill>
                  <a:prstClr val="white"/>
                </a:solidFill>
                <a:latin typeface="Book Antiqua" pitchFamily="18" charset="0"/>
              </a:rPr>
              <a:t>Ô Toi le Fils du Dieu vivant.</a:t>
            </a:r>
          </a:p>
        </p:txBody>
      </p:sp>
      <p:sp>
        <p:nvSpPr>
          <p:cNvPr id="2" name="ZoneTexte 1">
            <a:extLst>
              <a:ext uri="{FF2B5EF4-FFF2-40B4-BE49-F238E27FC236}">
                <a16:creationId xmlns:a16="http://schemas.microsoft.com/office/drawing/2014/main" id="{B92842E7-DABA-1EDB-9464-67902E1B3A0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D5591BA-9D9B-5070-00FB-12404F2FBA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4294434"/>
      </p:ext>
    </p:extLst>
  </p:cSld>
  <p:clrMapOvr>
    <a:masterClrMapping/>
  </p:clrMapOvr>
</p:sld>
</file>

<file path=ppt/slides/slide16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تأنى على عبدك، </a:t>
            </a:r>
            <a:endParaRPr lang="fr-FR" sz="3300" dirty="0">
              <a:solidFill>
                <a:prstClr val="white"/>
              </a:solidFill>
            </a:endParaRPr>
          </a:p>
          <a:p>
            <a:pPr algn="just" rtl="1"/>
            <a:r>
              <a:rPr lang="ar-EG" sz="3300" dirty="0">
                <a:solidFill>
                  <a:prstClr val="white"/>
                </a:solidFill>
              </a:rPr>
              <a:t>أيها الوحيد، </a:t>
            </a:r>
            <a:endParaRPr lang="fr-FR" sz="3300" dirty="0">
              <a:solidFill>
                <a:prstClr val="white"/>
              </a:solidFill>
            </a:endParaRPr>
          </a:p>
          <a:p>
            <a:pPr algn="just" rtl="1"/>
            <a:r>
              <a:rPr lang="ar-EG" sz="3300" dirty="0">
                <a:solidFill>
                  <a:prstClr val="white"/>
                </a:solidFill>
              </a:rPr>
              <a:t>الذي أخطأ إليك، </a:t>
            </a:r>
            <a:endParaRPr lang="fr-FR" sz="3300" dirty="0">
              <a:solidFill>
                <a:prstClr val="white"/>
              </a:solidFill>
            </a:endParaRPr>
          </a:p>
          <a:p>
            <a:pPr algn="just" rtl="1"/>
            <a:r>
              <a:rPr lang="ar-EG" sz="3300" dirty="0">
                <a:solidFill>
                  <a:prstClr val="white"/>
                </a:solidFill>
              </a:rPr>
              <a:t>أنعم له بالخلاص</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vy`etaf`ernobi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ari`hmot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mpicw</a:t>
            </a:r>
            <a:r>
              <a:rPr lang="fr-FR" sz="2800" dirty="0">
                <a:solidFill>
                  <a:prstClr val="white"/>
                </a:solidFill>
                <a:latin typeface="CS Avva Shenouda" pitchFamily="34" charset="0"/>
              </a:rPr>
              <a:t>].</a:t>
            </a:r>
          </a:p>
        </p:txBody>
      </p:sp>
      <p:sp>
        <p:nvSpPr>
          <p:cNvPr id="7" name="Rectangle 6"/>
          <p:cNvSpPr/>
          <p:nvPr/>
        </p:nvSpPr>
        <p:spPr>
          <a:xfrm>
            <a:off x="1493658" y="2787774"/>
            <a:ext cx="6264696" cy="1815882"/>
          </a:xfrm>
          <a:prstGeom prst="rect">
            <a:avLst/>
          </a:prstGeom>
        </p:spPr>
        <p:txBody>
          <a:bodyPr wrap="square">
            <a:spAutoFit/>
          </a:bodyPr>
          <a:lstStyle/>
          <a:p>
            <a:pPr algn="ctr"/>
            <a:r>
              <a:rPr lang="fr-FR" sz="2800" b="1" dirty="0">
                <a:solidFill>
                  <a:prstClr val="white"/>
                </a:solidFill>
                <a:latin typeface="Book Antiqua" pitchFamily="18" charset="0"/>
              </a:rPr>
              <a:t>Patience avec Ton serviteur,</a:t>
            </a:r>
          </a:p>
          <a:p>
            <a:pPr algn="ctr"/>
            <a:r>
              <a:rPr lang="fr-FR" sz="2800" b="1" dirty="0">
                <a:solidFill>
                  <a:prstClr val="white"/>
                </a:solidFill>
                <a:latin typeface="Book Antiqua" pitchFamily="18" charset="0"/>
              </a:rPr>
              <a:t>Ô Toi le Fils unique de Dieu</a:t>
            </a:r>
          </a:p>
          <a:p>
            <a:pPr algn="ctr"/>
            <a:r>
              <a:rPr lang="fr-FR" sz="2800" b="1" dirty="0">
                <a:solidFill>
                  <a:prstClr val="white"/>
                </a:solidFill>
                <a:latin typeface="Book Antiqua" pitchFamily="18" charset="0"/>
              </a:rPr>
              <a:t>Et à qui pèche contre Toi</a:t>
            </a:r>
          </a:p>
          <a:p>
            <a:pPr algn="ctr"/>
            <a:r>
              <a:rPr lang="fr-FR" sz="2800" b="1" dirty="0">
                <a:solidFill>
                  <a:prstClr val="white"/>
                </a:solidFill>
                <a:latin typeface="Book Antiqua" pitchFamily="18" charset="0"/>
              </a:rPr>
              <a:t>Accorde-lui grâce du  salut.</a:t>
            </a:r>
          </a:p>
        </p:txBody>
      </p:sp>
      <p:sp>
        <p:nvSpPr>
          <p:cNvPr id="2" name="ZoneTexte 1">
            <a:extLst>
              <a:ext uri="{FF2B5EF4-FFF2-40B4-BE49-F238E27FC236}">
                <a16:creationId xmlns:a16="http://schemas.microsoft.com/office/drawing/2014/main" id="{F6CF578C-5410-155A-4EB5-D63D6897A6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DB0D737-1B35-B85C-CA37-E65156657F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2397244"/>
      </p:ext>
    </p:extLst>
  </p:cSld>
  <p:clrMapOvr>
    <a:masterClrMapping/>
  </p:clrMapOvr>
</p:sld>
</file>

<file path=ppt/slides/slide16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يا ربنا يسوع المسيح، </a:t>
            </a:r>
            <a:endParaRPr lang="fr-FR" sz="3300" dirty="0">
              <a:solidFill>
                <a:prstClr val="white"/>
              </a:solidFill>
            </a:endParaRPr>
          </a:p>
          <a:p>
            <a:pPr algn="just" rtl="1"/>
            <a:r>
              <a:rPr lang="ar-EG" sz="3300" dirty="0">
                <a:solidFill>
                  <a:prstClr val="white"/>
                </a:solidFill>
              </a:rPr>
              <a:t>اذكر آبائنا الأساقفة، </a:t>
            </a:r>
            <a:endParaRPr lang="fr-FR" sz="3300" dirty="0">
              <a:solidFill>
                <a:prstClr val="white"/>
              </a:solidFill>
            </a:endParaRPr>
          </a:p>
          <a:p>
            <a:pPr algn="just" rtl="1"/>
            <a:r>
              <a:rPr lang="ar-EG" sz="3300" dirty="0">
                <a:solidFill>
                  <a:prstClr val="white"/>
                </a:solidFill>
              </a:rPr>
              <a:t>والرهبان والشمامسة، </a:t>
            </a:r>
            <a:endParaRPr lang="fr-FR" sz="3300" dirty="0">
              <a:solidFill>
                <a:prstClr val="white"/>
              </a:solidFill>
            </a:endParaRPr>
          </a:p>
          <a:p>
            <a:pPr algn="just" rtl="1"/>
            <a:r>
              <a:rPr lang="ar-EG" sz="3300" dirty="0">
                <a:solidFill>
                  <a:prstClr val="white"/>
                </a:solidFill>
              </a:rPr>
              <a:t>وسائر شعبك المؤمن.</a:t>
            </a:r>
            <a:endParaRPr lang="fr-FR" sz="3300" dirty="0">
              <a:solidFill>
                <a:prstClr val="white"/>
              </a:solidFill>
            </a:endParaRPr>
          </a:p>
        </p:txBody>
      </p:sp>
      <p:sp>
        <p:nvSpPr>
          <p:cNvPr id="6" name="Rectangle 5"/>
          <p:cNvSpPr/>
          <p:nvPr/>
        </p:nvSpPr>
        <p:spPr>
          <a:xfrm>
            <a:off x="323528" y="249492"/>
            <a:ext cx="4752528" cy="2246769"/>
          </a:xfrm>
          <a:prstGeom prst="rect">
            <a:avLst/>
          </a:prstGeom>
        </p:spPr>
        <p:txBody>
          <a:bodyPr wrap="square">
            <a:spAutoFit/>
          </a:bodyPr>
          <a:lstStyle/>
          <a:p>
            <a:pPr algn="just"/>
            <a:r>
              <a:rPr lang="pt-BR" sz="2800" dirty="0">
                <a:solidFill>
                  <a:prstClr val="white"/>
                </a:solidFill>
                <a:latin typeface="CS Avva Shenouda" pitchFamily="34" charset="0"/>
              </a:rPr>
              <a:t>W Pen¡ I=y=c P=,=c @</a:t>
            </a:r>
            <a:br>
              <a:rPr lang="pt-BR" sz="2800" dirty="0">
                <a:solidFill>
                  <a:prstClr val="white"/>
                </a:solidFill>
                <a:latin typeface="CS Avva Shenouda" pitchFamily="34" charset="0"/>
              </a:rPr>
            </a:br>
            <a:r>
              <a:rPr lang="pt-BR" sz="2800" dirty="0">
                <a:solidFill>
                  <a:prstClr val="white"/>
                </a:solidFill>
                <a:latin typeface="CS Avva Shenouda" pitchFamily="34" charset="0"/>
              </a:rPr>
              <a:t>`ari`vmeu`i `nnenio] `n`epikocpoc @ nem nimona,oc nem nidiakwnoc @ nem `pcepi</a:t>
            </a:r>
            <a:br>
              <a:rPr lang="pt-BR" sz="2800" dirty="0">
                <a:solidFill>
                  <a:prstClr val="white"/>
                </a:solidFill>
                <a:latin typeface="CS Avva Shenouda" pitchFamily="34" charset="0"/>
              </a:rPr>
            </a:br>
            <a:r>
              <a:rPr lang="pt-BR" sz="2800" dirty="0">
                <a:solidFill>
                  <a:prstClr val="white"/>
                </a:solidFill>
                <a:latin typeface="CS Avva Shenouda" pitchFamily="34" charset="0"/>
              </a:rPr>
              <a:t>`mpekla`oc `mpictoc.</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Ô notre Seigneur Jésus-Christ</a:t>
            </a:r>
          </a:p>
          <a:p>
            <a:pPr algn="ctr"/>
            <a:r>
              <a:rPr lang="fr-FR" sz="2800" b="1" dirty="0">
                <a:solidFill>
                  <a:prstClr val="white"/>
                </a:solidFill>
                <a:latin typeface="Book Antiqua" pitchFamily="18" charset="0"/>
              </a:rPr>
              <a:t>Souviens-Toi de nos pères évêques</a:t>
            </a:r>
          </a:p>
          <a:p>
            <a:pPr algn="ctr"/>
            <a:r>
              <a:rPr lang="fr-FR" sz="2800" b="1" dirty="0">
                <a:solidFill>
                  <a:prstClr val="white"/>
                </a:solidFill>
                <a:latin typeface="Book Antiqua" pitchFamily="18" charset="0"/>
              </a:rPr>
              <a:t>Ainsi que les moines et les diacres</a:t>
            </a:r>
          </a:p>
          <a:p>
            <a:pPr algn="ctr"/>
            <a:r>
              <a:rPr lang="fr-FR" sz="2800" b="1" dirty="0">
                <a:solidFill>
                  <a:prstClr val="white"/>
                </a:solidFill>
                <a:latin typeface="Book Antiqua" pitchFamily="18" charset="0"/>
              </a:rPr>
              <a:t>Le reste de Ton peuple fidèle.</a:t>
            </a:r>
          </a:p>
        </p:txBody>
      </p:sp>
      <p:sp>
        <p:nvSpPr>
          <p:cNvPr id="2" name="ZoneTexte 1">
            <a:extLst>
              <a:ext uri="{FF2B5EF4-FFF2-40B4-BE49-F238E27FC236}">
                <a16:creationId xmlns:a16="http://schemas.microsoft.com/office/drawing/2014/main" id="{1F954445-5EE2-6409-3D30-4283C65580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F9FFF49-ACC1-E1F9-C3E8-423D7C03D1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6778691"/>
      </p:ext>
    </p:extLst>
  </p:cSld>
  <p:clrMapOvr>
    <a:masterClrMapping/>
  </p:clrMapOvr>
</p:sld>
</file>

<file path=ppt/slides/slide16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B756E874-2321-54DE-4286-CC8AE983BE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32C0146-728A-57D0-BE40-6684027070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346FDB0C-F58E-3437-89CB-AF06F94C505C}"/>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6AD51A82-284C-7A6E-32AB-3C07AFFA706A}"/>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09152AD5-605A-280B-04F6-69B32BEC80AD}"/>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C363865F-BCE3-CE91-3128-A931F3727365}"/>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ECC54549-41A6-0719-3882-184671C6D88F}"/>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F3DA5F98-C3F7-3F6A-2486-B84DCC08EA26}"/>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7345C303-BE3A-AC4A-31C3-E1E3C8791AA9}"/>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4D65EF94-DBBF-76F5-8EC4-0A02CEF58B81}"/>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14FCBAF8-CDD6-2794-FB6B-1EE3FF40EA84}"/>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7B9D6559-6B97-2BA1-935D-6603EFF11D90}"/>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9FB92D4A-8D91-8193-19FC-4D33144877AD}"/>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4BD1158B-AC18-A51D-6424-7F98F422F1E5}"/>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F5ABB40C-5E0D-F929-C689-D750E23F70BB}"/>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369493537"/>
      </p:ext>
    </p:extLst>
  </p:cSld>
  <p:clrMapOvr>
    <a:masterClrMapping/>
  </p:clrMapOvr>
</p:sld>
</file>

<file path=ppt/slides/slide16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E3785E6-C862-5362-184B-31B3071F984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C4D65060-F3F6-A5CE-7C36-48B51373D61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6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4A2AC0D-2D52-B84A-D95B-4CFE9E20F76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2665DC0-420E-5ECC-DB37-C9DBBB41075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6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987574"/>
            <a:ext cx="9144000" cy="2400657"/>
          </a:xfrm>
          <a:prstGeom prst="rect">
            <a:avLst/>
          </a:prstGeom>
        </p:spPr>
        <p:txBody>
          <a:bodyPr wrap="square">
            <a:spAutoFit/>
          </a:bodyPr>
          <a:lstStyle/>
          <a:p>
            <a:pPr algn="ctr"/>
            <a:r>
              <a:rPr lang="fr-FR" sz="3750" b="1" dirty="0">
                <a:solidFill>
                  <a:prstClr val="white"/>
                </a:solidFill>
                <a:latin typeface="Book Antiqua" pitchFamily="18" charset="0"/>
              </a:rPr>
              <a:t>De l’Ascension à la Pentecôte</a:t>
            </a:r>
          </a:p>
          <a:p>
            <a:pPr algn="ctr"/>
            <a:r>
              <a:rPr lang="ar-AE" sz="3750" b="1" dirty="0">
                <a:solidFill>
                  <a:prstClr val="white"/>
                </a:solidFill>
                <a:latin typeface="Book Antiqua" pitchFamily="18" charset="0"/>
              </a:rPr>
              <a:t>من عيد الصعود الى عيد العنصرة</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1AC900B7-93F9-90FC-3761-ABA979D548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C673686-85E1-120A-8453-3F3AFE4AFD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2037537"/>
      </p:ext>
    </p:extLst>
  </p:cSld>
  <p:clrMapOvr>
    <a:masterClrMapping/>
  </p:clrMapOvr>
</p:sld>
</file>

<file path=ppt/slides/slide16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رتلوا حسناً، </a:t>
            </a:r>
            <a:endParaRPr lang="fr-FR" sz="3300" dirty="0">
              <a:solidFill>
                <a:prstClr val="white"/>
              </a:solidFill>
            </a:endParaRPr>
          </a:p>
          <a:p>
            <a:pPr algn="just" rtl="1"/>
            <a:r>
              <a:rPr lang="ar-EG" sz="3300" dirty="0" err="1">
                <a:solidFill>
                  <a:prstClr val="white"/>
                </a:solidFill>
              </a:rPr>
              <a:t>بتماجيد</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ليسوع المسيح، </a:t>
            </a:r>
            <a:endParaRPr lang="fr-FR" sz="3300" dirty="0">
              <a:solidFill>
                <a:prstClr val="white"/>
              </a:solidFill>
            </a:endParaRPr>
          </a:p>
          <a:p>
            <a:pPr algn="just" rtl="1"/>
            <a:r>
              <a:rPr lang="ar-EG" sz="3300" dirty="0">
                <a:solidFill>
                  <a:prstClr val="white"/>
                </a:solidFill>
              </a:rPr>
              <a:t>ذي السلطان</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es-ES" sz="2800" dirty="0">
                <a:solidFill>
                  <a:prstClr val="white"/>
                </a:solidFill>
                <a:latin typeface="CS Avva Shenouda" pitchFamily="34" charset="0"/>
              </a:rPr>
              <a:t>`</a:t>
            </a:r>
            <a:r>
              <a:rPr lang="es-ES" sz="2800" dirty="0" err="1">
                <a:solidFill>
                  <a:prstClr val="white"/>
                </a:solidFill>
                <a:latin typeface="CS Avva Shenouda" pitchFamily="34" charset="0"/>
              </a:rPr>
              <a:t>Ari'alin</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kalwc</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qen</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handoxologia</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nI</a:t>
            </a:r>
            <a:r>
              <a:rPr lang="es-ES" sz="2800" dirty="0">
                <a:solidFill>
                  <a:prstClr val="white"/>
                </a:solidFill>
                <a:latin typeface="CS Avva Shenouda" pitchFamily="34" charset="0"/>
              </a:rPr>
              <a:t>=y=c P=,=c @ va ]`</a:t>
            </a:r>
            <a:r>
              <a:rPr lang="es-ES" sz="2800" dirty="0" err="1">
                <a:solidFill>
                  <a:prstClr val="white"/>
                </a:solidFill>
                <a:latin typeface="CS Avva Shenouda" pitchFamily="34" charset="0"/>
              </a:rPr>
              <a:t>exoucia</a:t>
            </a:r>
            <a:r>
              <a:rPr lang="es-E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Chantez comme il convient</a:t>
            </a:r>
          </a:p>
          <a:p>
            <a:pPr algn="ctr"/>
            <a:r>
              <a:rPr lang="fr-FR" sz="2800" b="1" dirty="0">
                <a:solidFill>
                  <a:prstClr val="white"/>
                </a:solidFill>
                <a:latin typeface="Book Antiqua" pitchFamily="18" charset="0"/>
              </a:rPr>
              <a:t>Au rythme des cantiques</a:t>
            </a:r>
          </a:p>
          <a:p>
            <a:pPr algn="ctr"/>
            <a:r>
              <a:rPr lang="fr-FR" sz="2800" b="1" dirty="0">
                <a:solidFill>
                  <a:prstClr val="white"/>
                </a:solidFill>
                <a:latin typeface="Book Antiqua" pitchFamily="18" charset="0"/>
              </a:rPr>
              <a:t>Chantez pour Jésus-Christ</a:t>
            </a:r>
          </a:p>
          <a:p>
            <a:pPr algn="ctr"/>
            <a:r>
              <a:rPr lang="fr-FR" sz="2800" b="1" dirty="0">
                <a:solidFill>
                  <a:prstClr val="white"/>
                </a:solidFill>
                <a:latin typeface="Book Antiqua" pitchFamily="18" charset="0"/>
              </a:rPr>
              <a:t>Lui qui a tout pouvoir</a:t>
            </a:r>
          </a:p>
        </p:txBody>
      </p:sp>
      <p:sp>
        <p:nvSpPr>
          <p:cNvPr id="2" name="ZoneTexte 1">
            <a:extLst>
              <a:ext uri="{FF2B5EF4-FFF2-40B4-BE49-F238E27FC236}">
                <a16:creationId xmlns:a16="http://schemas.microsoft.com/office/drawing/2014/main" id="{EA148A13-6549-9EA5-150E-26C74A42FA7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3845BFE-C5A4-3EDA-88FF-FB810E2841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7152274"/>
      </p:ext>
    </p:extLst>
  </p:cSld>
  <p:clrMapOvr>
    <a:masterClrMapping/>
  </p:clrMapOvr>
</p:sld>
</file>

<file path=ppt/slides/slide16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الجميع يسبحون، </a:t>
            </a:r>
            <a:endParaRPr lang="fr-FR" sz="3300" dirty="0">
              <a:solidFill>
                <a:prstClr val="white"/>
              </a:solidFill>
            </a:endParaRPr>
          </a:p>
          <a:p>
            <a:pPr algn="just" rtl="1"/>
            <a:r>
              <a:rPr lang="ar-EG" sz="3300" dirty="0">
                <a:solidFill>
                  <a:prstClr val="white"/>
                </a:solidFill>
              </a:rPr>
              <a:t>الغير المُدرك، </a:t>
            </a:r>
            <a:endParaRPr lang="fr-FR" sz="3300" dirty="0">
              <a:solidFill>
                <a:prstClr val="white"/>
              </a:solidFill>
            </a:endParaRPr>
          </a:p>
          <a:p>
            <a:pPr algn="just" rtl="1"/>
            <a:r>
              <a:rPr lang="ar-EG" sz="3300" dirty="0">
                <a:solidFill>
                  <a:prstClr val="white"/>
                </a:solidFill>
              </a:rPr>
              <a:t>مخلصنا يسوع، </a:t>
            </a:r>
            <a:endParaRPr lang="fr-FR" sz="3300" dirty="0">
              <a:solidFill>
                <a:prstClr val="white"/>
              </a:solidFill>
            </a:endParaRPr>
          </a:p>
          <a:p>
            <a:pPr algn="just" rtl="1"/>
            <a:r>
              <a:rPr lang="ar-EG" sz="3300" dirty="0">
                <a:solidFill>
                  <a:prstClr val="white"/>
                </a:solidFill>
              </a:rPr>
              <a:t>الغير </a:t>
            </a:r>
            <a:r>
              <a:rPr lang="ar-EG" sz="3300" dirty="0" err="1">
                <a:solidFill>
                  <a:prstClr val="white"/>
                </a:solidFill>
              </a:rPr>
              <a:t>المرئ</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ce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epi`at`stahof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I=y=c @ </a:t>
            </a:r>
            <a:r>
              <a:rPr lang="fr-FR" sz="2800" dirty="0" err="1">
                <a:solidFill>
                  <a:prstClr val="white"/>
                </a:solidFill>
                <a:latin typeface="CS Avva Shenouda" pitchFamily="34" charset="0"/>
              </a:rPr>
              <a:t>pi`a;nau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Que tout le monde loue</a:t>
            </a:r>
          </a:p>
          <a:p>
            <a:pPr algn="ctr"/>
            <a:r>
              <a:rPr lang="fr-FR" sz="2800" b="1" dirty="0">
                <a:solidFill>
                  <a:prstClr val="white"/>
                </a:solidFill>
                <a:latin typeface="Book Antiqua" pitchFamily="18" charset="0"/>
              </a:rPr>
              <a:t>Lui qui est Insondable,</a:t>
            </a:r>
          </a:p>
          <a:p>
            <a:pPr algn="ctr"/>
            <a:r>
              <a:rPr lang="fr-FR" sz="2800" b="1" dirty="0">
                <a:solidFill>
                  <a:prstClr val="white"/>
                </a:solidFill>
                <a:latin typeface="Book Antiqua" pitchFamily="18" charset="0"/>
              </a:rPr>
              <a:t>Notre Sauveur Jésus</a:t>
            </a:r>
          </a:p>
          <a:p>
            <a:pPr algn="ctr"/>
            <a:r>
              <a:rPr lang="fr-FR" sz="2800" b="1" dirty="0">
                <a:solidFill>
                  <a:prstClr val="white"/>
                </a:solidFill>
                <a:latin typeface="Book Antiqua" pitchFamily="18" charset="0"/>
              </a:rPr>
              <a:t>Image de l'Invisible</a:t>
            </a:r>
          </a:p>
        </p:txBody>
      </p:sp>
      <p:sp>
        <p:nvSpPr>
          <p:cNvPr id="2" name="ZoneTexte 1">
            <a:extLst>
              <a:ext uri="{FF2B5EF4-FFF2-40B4-BE49-F238E27FC236}">
                <a16:creationId xmlns:a16="http://schemas.microsoft.com/office/drawing/2014/main" id="{63C66BFA-5CCC-B0A6-3179-CC53D2FCD4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0C699A0-5872-3E9D-2C5C-13580AA2E2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4424912"/>
      </p:ext>
    </p:extLst>
  </p:cSld>
  <p:clrMapOvr>
    <a:masterClrMapping/>
  </p:clrMapOvr>
</p:sld>
</file>

<file path=ppt/slides/slide16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لأنه حقاً، </a:t>
            </a:r>
            <a:endParaRPr lang="fr-FR" sz="3300" dirty="0">
              <a:solidFill>
                <a:prstClr val="white"/>
              </a:solidFill>
            </a:endParaRPr>
          </a:p>
          <a:p>
            <a:pPr algn="just" rtl="1"/>
            <a:r>
              <a:rPr lang="ar-EG" sz="3300" dirty="0">
                <a:solidFill>
                  <a:prstClr val="white"/>
                </a:solidFill>
              </a:rPr>
              <a:t>في مِثل هذا اليوم، </a:t>
            </a:r>
            <a:endParaRPr lang="fr-FR" sz="3300" dirty="0">
              <a:solidFill>
                <a:prstClr val="white"/>
              </a:solidFill>
            </a:endParaRPr>
          </a:p>
          <a:p>
            <a:pPr algn="just" rtl="1"/>
            <a:r>
              <a:rPr lang="ar-EG" sz="3300" dirty="0">
                <a:solidFill>
                  <a:prstClr val="white"/>
                </a:solidFill>
              </a:rPr>
              <a:t>صعد إلى السماء، </a:t>
            </a:r>
            <a:endParaRPr lang="fr-FR" sz="3300" dirty="0">
              <a:solidFill>
                <a:prstClr val="white"/>
              </a:solidFill>
            </a:endParaRPr>
          </a:p>
          <a:p>
            <a:pPr algn="just" rtl="1"/>
            <a:r>
              <a:rPr lang="ar-EG" sz="3300" dirty="0">
                <a:solidFill>
                  <a:prstClr val="white"/>
                </a:solidFill>
              </a:rPr>
              <a:t>ملك المجد.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dike`on</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eouranoc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c’est en vérité</a:t>
            </a:r>
          </a:p>
          <a:p>
            <a:pPr algn="ctr"/>
            <a:r>
              <a:rPr lang="fr-FR" sz="2800" b="1" dirty="0">
                <a:solidFill>
                  <a:prstClr val="white"/>
                </a:solidFill>
                <a:latin typeface="Book Antiqua" pitchFamily="18" charset="0"/>
              </a:rPr>
              <a:t>Vraiment oui en ce jour</a:t>
            </a:r>
          </a:p>
          <a:p>
            <a:pPr algn="ctr"/>
            <a:r>
              <a:rPr lang="fr-FR" sz="2800" b="1" dirty="0">
                <a:solidFill>
                  <a:prstClr val="white"/>
                </a:solidFill>
                <a:latin typeface="Book Antiqua" pitchFamily="18" charset="0"/>
              </a:rPr>
              <a:t>Jésus le Roi de Gloire</a:t>
            </a:r>
          </a:p>
          <a:p>
            <a:pPr algn="ctr"/>
            <a:r>
              <a:rPr lang="fr-FR" sz="2800" b="1" dirty="0">
                <a:solidFill>
                  <a:prstClr val="white"/>
                </a:solidFill>
                <a:latin typeface="Book Antiqua" pitchFamily="18" charset="0"/>
              </a:rPr>
              <a:t>S’est élevé au Ciel</a:t>
            </a:r>
          </a:p>
        </p:txBody>
      </p:sp>
      <p:sp>
        <p:nvSpPr>
          <p:cNvPr id="2" name="ZoneTexte 1">
            <a:extLst>
              <a:ext uri="{FF2B5EF4-FFF2-40B4-BE49-F238E27FC236}">
                <a16:creationId xmlns:a16="http://schemas.microsoft.com/office/drawing/2014/main" id="{39AFD33C-AF05-21D8-A9D1-4758E0B44F5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AD5DB62-96C4-7825-7979-A2B5B6D915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6738865"/>
      </p:ext>
    </p:extLst>
  </p:cSld>
  <p:clrMapOvr>
    <a:masterClrMapping/>
  </p:clrMapOvr>
</p:sld>
</file>

<file path=ppt/slides/slide16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قال داود، </a:t>
            </a:r>
            <a:endParaRPr lang="fr-FR" sz="3300" dirty="0">
              <a:solidFill>
                <a:prstClr val="white"/>
              </a:solidFill>
            </a:endParaRPr>
          </a:p>
          <a:p>
            <a:pPr algn="just" rtl="1"/>
            <a:r>
              <a:rPr lang="ar-EG" sz="3300" dirty="0">
                <a:solidFill>
                  <a:prstClr val="white"/>
                </a:solidFill>
              </a:rPr>
              <a:t>بصوت البوق، </a:t>
            </a:r>
            <a:endParaRPr lang="fr-FR" sz="3300" dirty="0">
              <a:solidFill>
                <a:prstClr val="white"/>
              </a:solidFill>
            </a:endParaRPr>
          </a:p>
          <a:p>
            <a:pPr algn="just" rtl="1"/>
            <a:r>
              <a:rPr lang="ar-EG" sz="3300" dirty="0">
                <a:solidFill>
                  <a:prstClr val="white"/>
                </a:solidFill>
              </a:rPr>
              <a:t>رتلوا للمسيح، </a:t>
            </a:r>
            <a:endParaRPr lang="fr-FR" sz="3300" dirty="0">
              <a:solidFill>
                <a:prstClr val="white"/>
              </a:solidFill>
            </a:endParaRPr>
          </a:p>
          <a:p>
            <a:pPr algn="just" rtl="1"/>
            <a:r>
              <a:rPr lang="ar-EG" sz="3300" dirty="0">
                <a:solidFill>
                  <a:prstClr val="white"/>
                </a:solidFill>
              </a:rPr>
              <a:t>بتسابيح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ncalpiggoc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=,=c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hanhumnoc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l'a annoncé</a:t>
            </a:r>
          </a:p>
          <a:p>
            <a:pPr algn="ctr"/>
            <a:r>
              <a:rPr lang="fr-FR" sz="2800" b="1" dirty="0">
                <a:solidFill>
                  <a:prstClr val="white"/>
                </a:solidFill>
                <a:latin typeface="Book Antiqua" pitchFamily="18" charset="0"/>
              </a:rPr>
              <a:t>Par le son des trompettes</a:t>
            </a:r>
          </a:p>
          <a:p>
            <a:pPr algn="ctr"/>
            <a:r>
              <a:rPr lang="fr-FR" sz="2800" b="1" dirty="0">
                <a:solidFill>
                  <a:prstClr val="white"/>
                </a:solidFill>
                <a:latin typeface="Book Antiqua" pitchFamily="18" charset="0"/>
              </a:rPr>
              <a:t>Chantez pour Jésus-Christ</a:t>
            </a:r>
          </a:p>
          <a:p>
            <a:pPr algn="ctr"/>
            <a:r>
              <a:rPr lang="fr-FR" sz="2800" b="1" dirty="0">
                <a:solidFill>
                  <a:prstClr val="white"/>
                </a:solidFill>
                <a:latin typeface="Book Antiqua" pitchFamily="18" charset="0"/>
              </a:rPr>
              <a:t>Chantez et louez-Le</a:t>
            </a:r>
          </a:p>
        </p:txBody>
      </p:sp>
      <p:sp>
        <p:nvSpPr>
          <p:cNvPr id="2" name="ZoneTexte 1">
            <a:extLst>
              <a:ext uri="{FF2B5EF4-FFF2-40B4-BE49-F238E27FC236}">
                <a16:creationId xmlns:a16="http://schemas.microsoft.com/office/drawing/2014/main" id="{92D28761-1EC4-9B0F-934E-30ECCFC290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B17E821-32B0-FB58-AF39-E8B01EAB77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5343726"/>
      </p:ext>
    </p:extLst>
  </p:cSld>
  <p:clrMapOvr>
    <a:masterClrMapping/>
  </p:clrMapOvr>
</p:sld>
</file>

<file path=ppt/slides/slide16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أجل الأسرار، </a:t>
            </a:r>
            <a:endParaRPr lang="fr-FR" sz="3300" dirty="0">
              <a:solidFill>
                <a:prstClr val="white"/>
              </a:solidFill>
            </a:endParaRPr>
          </a:p>
          <a:p>
            <a:pPr algn="just" rtl="1"/>
            <a:r>
              <a:rPr lang="ar-EG" sz="3300" dirty="0">
                <a:solidFill>
                  <a:prstClr val="white"/>
                </a:solidFill>
              </a:rPr>
              <a:t>التي صنعها، </a:t>
            </a:r>
            <a:endParaRPr lang="fr-FR" sz="3300" dirty="0">
              <a:solidFill>
                <a:prstClr val="white"/>
              </a:solidFill>
            </a:endParaRPr>
          </a:p>
          <a:p>
            <a:pPr algn="just" rtl="1"/>
            <a:r>
              <a:rPr lang="ar-EG" sz="3300" dirty="0">
                <a:solidFill>
                  <a:prstClr val="white"/>
                </a:solidFill>
              </a:rPr>
              <a:t>ملك الدهور، </a:t>
            </a:r>
            <a:endParaRPr lang="fr-FR" sz="3300" dirty="0">
              <a:solidFill>
                <a:prstClr val="white"/>
              </a:solidFill>
            </a:endParaRPr>
          </a:p>
          <a:p>
            <a:pPr algn="just" rtl="1"/>
            <a:r>
              <a:rPr lang="ar-EG" sz="3300" dirty="0">
                <a:solidFill>
                  <a:prstClr val="white"/>
                </a:solidFill>
              </a:rPr>
              <a:t>تكلم أيضاً معهم.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nimuctyrion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etaf`iri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En raison des mystères</a:t>
            </a:r>
          </a:p>
          <a:p>
            <a:pPr algn="ctr"/>
            <a:r>
              <a:rPr lang="fr-FR" sz="2800" b="1" dirty="0">
                <a:solidFill>
                  <a:prstClr val="white"/>
                </a:solidFill>
                <a:latin typeface="Book Antiqua" pitchFamily="18" charset="0"/>
              </a:rPr>
              <a:t>Qu’Il avait accomplis</a:t>
            </a:r>
          </a:p>
          <a:p>
            <a:pPr algn="ctr"/>
            <a:r>
              <a:rPr lang="fr-FR" sz="2800" b="1" dirty="0">
                <a:solidFill>
                  <a:prstClr val="white"/>
                </a:solidFill>
                <a:latin typeface="Book Antiqua" pitchFamily="18" charset="0"/>
              </a:rPr>
              <a:t>Le Roi de tous les siècles</a:t>
            </a:r>
          </a:p>
          <a:p>
            <a:pPr algn="ctr"/>
            <a:r>
              <a:rPr lang="fr-FR" sz="2800" b="1" dirty="0">
                <a:solidFill>
                  <a:prstClr val="white"/>
                </a:solidFill>
                <a:latin typeface="Book Antiqua" pitchFamily="18" charset="0"/>
              </a:rPr>
              <a:t>S’entretint avec eux</a:t>
            </a:r>
          </a:p>
        </p:txBody>
      </p:sp>
      <p:sp>
        <p:nvSpPr>
          <p:cNvPr id="2" name="ZoneTexte 1">
            <a:extLst>
              <a:ext uri="{FF2B5EF4-FFF2-40B4-BE49-F238E27FC236}">
                <a16:creationId xmlns:a16="http://schemas.microsoft.com/office/drawing/2014/main" id="{A828BCFE-AB7A-EED5-9986-3D10591356B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6B9E0F9-43DC-5B28-1A75-D775D8B186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86096298"/>
      </p:ext>
    </p:extLst>
  </p:cSld>
  <p:clrMapOvr>
    <a:masterClrMapping/>
  </p:clrMapOvr>
</p:sld>
</file>

<file path=ppt/slides/slide16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كثيراً ما تكلم، </a:t>
            </a:r>
            <a:endParaRPr lang="fr-FR" sz="3300" dirty="0">
              <a:solidFill>
                <a:prstClr val="white"/>
              </a:solidFill>
            </a:endParaRPr>
          </a:p>
          <a:p>
            <a:pPr algn="just" rtl="1"/>
            <a:r>
              <a:rPr lang="ar-EG" sz="3300" dirty="0" err="1">
                <a:solidFill>
                  <a:prstClr val="white"/>
                </a:solidFill>
              </a:rPr>
              <a:t>الإبن</a:t>
            </a:r>
            <a:r>
              <a:rPr lang="ar-EG" sz="3300" dirty="0">
                <a:solidFill>
                  <a:prstClr val="white"/>
                </a:solidFill>
              </a:rPr>
              <a:t> الوحيد، </a:t>
            </a:r>
            <a:endParaRPr lang="fr-FR" sz="3300" dirty="0">
              <a:solidFill>
                <a:prstClr val="white"/>
              </a:solidFill>
            </a:endParaRPr>
          </a:p>
          <a:p>
            <a:pPr algn="just" rtl="1"/>
            <a:r>
              <a:rPr lang="ar-EG" sz="3300" dirty="0">
                <a:solidFill>
                  <a:prstClr val="white"/>
                </a:solidFill>
              </a:rPr>
              <a:t>مع رسله، </a:t>
            </a:r>
            <a:endParaRPr lang="fr-FR" sz="3300" dirty="0">
              <a:solidFill>
                <a:prstClr val="white"/>
              </a:solidFill>
            </a:endParaRPr>
          </a:p>
          <a:p>
            <a:pPr algn="just" rtl="1"/>
            <a:r>
              <a:rPr lang="ar-EG" sz="3300" dirty="0">
                <a:solidFill>
                  <a:prstClr val="white"/>
                </a:solidFill>
              </a:rPr>
              <a:t>بعد القيامة قائلاً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nef`apoctoloc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 Fils unique de Dieu</a:t>
            </a:r>
          </a:p>
          <a:p>
            <a:pPr algn="ctr"/>
            <a:r>
              <a:rPr lang="fr-FR" sz="2800" b="1" dirty="0">
                <a:solidFill>
                  <a:prstClr val="white"/>
                </a:solidFill>
                <a:latin typeface="Book Antiqua" pitchFamily="18" charset="0"/>
              </a:rPr>
              <a:t>S’entretint longuement</a:t>
            </a:r>
          </a:p>
          <a:p>
            <a:pPr algn="ctr"/>
            <a:r>
              <a:rPr lang="fr-FR" sz="2800" b="1" dirty="0">
                <a:solidFill>
                  <a:prstClr val="white"/>
                </a:solidFill>
                <a:latin typeface="Book Antiqua" pitchFamily="18" charset="0"/>
              </a:rPr>
              <a:t>Auprès de Ses apôtres</a:t>
            </a:r>
          </a:p>
          <a:p>
            <a:pPr algn="ctr"/>
            <a:r>
              <a:rPr lang="fr-FR" sz="2800" b="1" dirty="0">
                <a:solidFill>
                  <a:prstClr val="white"/>
                </a:solidFill>
                <a:latin typeface="Book Antiqua" pitchFamily="18" charset="0"/>
              </a:rPr>
              <a:t>Après Résurrection</a:t>
            </a:r>
          </a:p>
        </p:txBody>
      </p:sp>
      <p:sp>
        <p:nvSpPr>
          <p:cNvPr id="2" name="ZoneTexte 1">
            <a:extLst>
              <a:ext uri="{FF2B5EF4-FFF2-40B4-BE49-F238E27FC236}">
                <a16:creationId xmlns:a16="http://schemas.microsoft.com/office/drawing/2014/main" id="{BB567E75-8AE4-236C-0C46-042C55C9254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12287DBD-1128-FCE8-4DCD-41D3A32787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2538816"/>
      </p:ext>
    </p:extLst>
  </p:cSld>
  <p:clrMapOvr>
    <a:masterClrMapping/>
  </p:clrMapOvr>
</p:sld>
</file>

<file path=ppt/slides/slide16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هل يوجد عندكم، </a:t>
            </a:r>
            <a:endParaRPr lang="fr-FR" sz="3300" dirty="0">
              <a:solidFill>
                <a:prstClr val="white"/>
              </a:solidFill>
            </a:endParaRPr>
          </a:p>
          <a:p>
            <a:pPr algn="just" rtl="1"/>
            <a:r>
              <a:rPr lang="ar-EG" sz="3300" dirty="0" err="1">
                <a:solidFill>
                  <a:prstClr val="white"/>
                </a:solidFill>
              </a:rPr>
              <a:t>شئ</a:t>
            </a:r>
            <a:r>
              <a:rPr lang="ar-EG" sz="3300" dirty="0">
                <a:solidFill>
                  <a:prstClr val="white"/>
                </a:solidFill>
              </a:rPr>
              <a:t> يـُؤكل، </a:t>
            </a:r>
            <a:endParaRPr lang="fr-FR" sz="3300" dirty="0">
              <a:solidFill>
                <a:prstClr val="white"/>
              </a:solidFill>
            </a:endParaRPr>
          </a:p>
          <a:p>
            <a:pPr algn="just" rtl="1"/>
            <a:r>
              <a:rPr lang="ar-EG" sz="3300" dirty="0">
                <a:solidFill>
                  <a:prstClr val="white"/>
                </a:solidFill>
              </a:rPr>
              <a:t>فأعطوه أيضاً، </a:t>
            </a:r>
            <a:endParaRPr lang="fr-FR" sz="3300" dirty="0">
              <a:solidFill>
                <a:prstClr val="white"/>
              </a:solidFill>
            </a:endParaRPr>
          </a:p>
          <a:p>
            <a:pPr algn="just" rtl="1"/>
            <a:r>
              <a:rPr lang="ar-EG" sz="3300" dirty="0">
                <a:solidFill>
                  <a:prstClr val="white"/>
                </a:solidFill>
              </a:rPr>
              <a:t>وأخذ وأكل.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da-DK" sz="2800" dirty="0">
                <a:solidFill>
                  <a:prstClr val="white"/>
                </a:solidFill>
                <a:latin typeface="CS Avva Shenouda" pitchFamily="34" charset="0"/>
              </a:rPr>
              <a:t>Yppe je ou`on @ teten `hli `n`en,ai `nou`wm @ af] naf de on @ ouoh af[i afou`wm.</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leur dit : « Avez-vous</a:t>
            </a:r>
          </a:p>
          <a:p>
            <a:pPr algn="ctr"/>
            <a:r>
              <a:rPr lang="fr-FR" sz="2800" b="1" dirty="0">
                <a:solidFill>
                  <a:prstClr val="white"/>
                </a:solidFill>
                <a:latin typeface="Book Antiqua" pitchFamily="18" charset="0"/>
              </a:rPr>
              <a:t>Quelque chose à manger »</a:t>
            </a:r>
          </a:p>
          <a:p>
            <a:pPr algn="ctr"/>
            <a:r>
              <a:rPr lang="fr-FR" sz="2800" b="1" dirty="0">
                <a:solidFill>
                  <a:prstClr val="white"/>
                </a:solidFill>
                <a:latin typeface="Book Antiqua" pitchFamily="18" charset="0"/>
              </a:rPr>
              <a:t>Ils lui en présentèrent</a:t>
            </a:r>
          </a:p>
          <a:p>
            <a:pPr algn="ctr"/>
            <a:r>
              <a:rPr lang="fr-FR" sz="2800" b="1" dirty="0">
                <a:solidFill>
                  <a:prstClr val="white"/>
                </a:solidFill>
                <a:latin typeface="Book Antiqua" pitchFamily="18" charset="0"/>
              </a:rPr>
              <a:t>Il prit et en mangea</a:t>
            </a:r>
          </a:p>
        </p:txBody>
      </p:sp>
      <p:sp>
        <p:nvSpPr>
          <p:cNvPr id="2" name="ZoneTexte 1">
            <a:extLst>
              <a:ext uri="{FF2B5EF4-FFF2-40B4-BE49-F238E27FC236}">
                <a16:creationId xmlns:a16="http://schemas.microsoft.com/office/drawing/2014/main" id="{12E5ED69-A81E-8BAA-4F87-6D748DF2580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9D5C201B-44A7-FEE2-72BD-F7C2A84826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8505597"/>
      </p:ext>
    </p:extLst>
  </p:cSld>
  <p:clrMapOvr>
    <a:masterClrMapping/>
  </p:clrMapOvr>
</p:sld>
</file>

<file path=ppt/slides/slide16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err="1">
                <a:solidFill>
                  <a:prstClr val="white"/>
                </a:solidFill>
              </a:rPr>
              <a:t>إجتمعوا</a:t>
            </a:r>
            <a:r>
              <a:rPr lang="ar-EG" sz="3300" dirty="0">
                <a:solidFill>
                  <a:prstClr val="white"/>
                </a:solidFill>
              </a:rPr>
              <a:t> وأعطوه، </a:t>
            </a:r>
            <a:endParaRPr lang="fr-FR" sz="3300" dirty="0">
              <a:solidFill>
                <a:prstClr val="white"/>
              </a:solidFill>
            </a:endParaRPr>
          </a:p>
          <a:p>
            <a:pPr algn="just" rtl="1"/>
            <a:r>
              <a:rPr lang="ar-EG" sz="3300" dirty="0">
                <a:solidFill>
                  <a:prstClr val="white"/>
                </a:solidFill>
              </a:rPr>
              <a:t>سمكاً مشوياً، </a:t>
            </a:r>
            <a:endParaRPr lang="fr-FR" sz="3300" dirty="0">
              <a:solidFill>
                <a:prstClr val="white"/>
              </a:solidFill>
            </a:endParaRPr>
          </a:p>
          <a:p>
            <a:pPr algn="just" rtl="1"/>
            <a:r>
              <a:rPr lang="ar-EG" sz="3300" dirty="0">
                <a:solidFill>
                  <a:prstClr val="white"/>
                </a:solidFill>
              </a:rPr>
              <a:t>وشهداً، </a:t>
            </a:r>
            <a:endParaRPr lang="fr-FR" sz="3300" dirty="0">
              <a:solidFill>
                <a:prstClr val="white"/>
              </a:solidFill>
            </a:endParaRPr>
          </a:p>
          <a:p>
            <a:pPr algn="just" rtl="1"/>
            <a:r>
              <a:rPr lang="ar-EG" sz="3300" dirty="0">
                <a:solidFill>
                  <a:prstClr val="white"/>
                </a:solidFill>
              </a:rPr>
              <a:t>فأخذ وأكل</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da-DK" sz="2800" dirty="0">
                <a:solidFill>
                  <a:prstClr val="white"/>
                </a:solidFill>
                <a:latin typeface="CS Avva Shenouda" pitchFamily="34" charset="0"/>
              </a:rPr>
              <a:t>wou] af] naf @ `noutebt efjemjwf @ nem ounyni @ `etaf[i afou`wm.</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Ils se sont réunis</a:t>
            </a:r>
          </a:p>
          <a:p>
            <a:pPr algn="ctr"/>
            <a:r>
              <a:rPr lang="fr-FR" sz="2800" b="1" dirty="0">
                <a:solidFill>
                  <a:prstClr val="white"/>
                </a:solidFill>
                <a:latin typeface="Book Antiqua" pitchFamily="18" charset="0"/>
              </a:rPr>
              <a:t>Et Lui ont présenté</a:t>
            </a:r>
          </a:p>
          <a:p>
            <a:pPr algn="ctr"/>
            <a:r>
              <a:rPr lang="fr-FR" sz="2800" b="1" dirty="0">
                <a:solidFill>
                  <a:prstClr val="white"/>
                </a:solidFill>
                <a:latin typeface="Book Antiqua" pitchFamily="18" charset="0"/>
              </a:rPr>
              <a:t>Poisson grillé et miel</a:t>
            </a:r>
          </a:p>
          <a:p>
            <a:pPr algn="ctr"/>
            <a:r>
              <a:rPr lang="fr-FR" sz="2800" b="1" dirty="0">
                <a:solidFill>
                  <a:prstClr val="white"/>
                </a:solidFill>
                <a:latin typeface="Book Antiqua" pitchFamily="18" charset="0"/>
              </a:rPr>
              <a:t>Il prit et en mangea</a:t>
            </a:r>
          </a:p>
        </p:txBody>
      </p:sp>
      <p:sp>
        <p:nvSpPr>
          <p:cNvPr id="2" name="ZoneTexte 1">
            <a:extLst>
              <a:ext uri="{FF2B5EF4-FFF2-40B4-BE49-F238E27FC236}">
                <a16:creationId xmlns:a16="http://schemas.microsoft.com/office/drawing/2014/main" id="{6315449E-752A-B840-1DCF-BE892FE42F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E1054958-99EB-C730-1980-22E9DDDDFB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7106405"/>
      </p:ext>
    </p:extLst>
  </p:cSld>
  <p:clrMapOvr>
    <a:masterClrMapping/>
  </p:clrMapOvr>
</p:sld>
</file>

<file path=ppt/slides/slide16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يسوع بسلطانه، </a:t>
            </a:r>
            <a:endParaRPr lang="fr-FR" sz="3300" dirty="0">
              <a:solidFill>
                <a:prstClr val="white"/>
              </a:solidFill>
            </a:endParaRPr>
          </a:p>
          <a:p>
            <a:pPr algn="just" rtl="1"/>
            <a:r>
              <a:rPr lang="ar-EG" sz="3300" dirty="0">
                <a:solidFill>
                  <a:prstClr val="white"/>
                </a:solidFill>
              </a:rPr>
              <a:t>بارك رسله، </a:t>
            </a:r>
            <a:endParaRPr lang="fr-FR" sz="3300" dirty="0">
              <a:solidFill>
                <a:prstClr val="white"/>
              </a:solidFill>
            </a:endParaRPr>
          </a:p>
          <a:p>
            <a:pPr algn="just" rtl="1"/>
            <a:r>
              <a:rPr lang="ar-EG" sz="3300" dirty="0">
                <a:solidFill>
                  <a:prstClr val="white"/>
                </a:solidFill>
              </a:rPr>
              <a:t>وأخذته سحابه، </a:t>
            </a:r>
            <a:endParaRPr lang="fr-FR" sz="3300" dirty="0">
              <a:solidFill>
                <a:prstClr val="white"/>
              </a:solidFill>
            </a:endParaRPr>
          </a:p>
          <a:p>
            <a:pPr algn="just" rtl="1"/>
            <a:r>
              <a:rPr lang="ar-EG" sz="3300" dirty="0">
                <a:solidFill>
                  <a:prstClr val="white"/>
                </a:solidFill>
              </a:rPr>
              <a:t>وصعد إلى السماء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I=y=c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pef`ersisi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enef`apoctoloc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acsopf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ou`[</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eouranoc</a:t>
            </a:r>
            <a:r>
              <a:rPr lang="fr-FR" sz="2800" dirty="0">
                <a:solidFill>
                  <a:prstClr val="white"/>
                </a:solidFill>
                <a:latin typeface="CS Avva Shenouda" pitchFamily="34" charset="0"/>
              </a:rPr>
              <a:t>. </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Jésus par Son pouvoir</a:t>
            </a:r>
          </a:p>
          <a:p>
            <a:pPr algn="ctr"/>
            <a:r>
              <a:rPr lang="fr-FR" sz="2800" b="1" dirty="0">
                <a:solidFill>
                  <a:prstClr val="white"/>
                </a:solidFill>
                <a:latin typeface="Book Antiqua" pitchFamily="18" charset="0"/>
              </a:rPr>
              <a:t>A béni Ses apôtres</a:t>
            </a:r>
          </a:p>
          <a:p>
            <a:pPr algn="ctr"/>
            <a:r>
              <a:rPr lang="fr-FR" sz="2800" b="1" dirty="0">
                <a:solidFill>
                  <a:prstClr val="white"/>
                </a:solidFill>
                <a:latin typeface="Book Antiqua" pitchFamily="18" charset="0"/>
              </a:rPr>
              <a:t>Fut pris par un nuage</a:t>
            </a:r>
          </a:p>
          <a:p>
            <a:pPr algn="ctr"/>
            <a:r>
              <a:rPr lang="fr-FR" sz="2800" b="1" dirty="0">
                <a:solidFill>
                  <a:prstClr val="white"/>
                </a:solidFill>
                <a:latin typeface="Book Antiqua" pitchFamily="18" charset="0"/>
              </a:rPr>
              <a:t>Et S’éleva au ciel</a:t>
            </a:r>
          </a:p>
        </p:txBody>
      </p:sp>
      <p:sp>
        <p:nvSpPr>
          <p:cNvPr id="2" name="ZoneTexte 1">
            <a:extLst>
              <a:ext uri="{FF2B5EF4-FFF2-40B4-BE49-F238E27FC236}">
                <a16:creationId xmlns:a16="http://schemas.microsoft.com/office/drawing/2014/main" id="{009B1DFE-B101-867D-47A9-7D01D861D5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8901BE05-1039-FE6E-CA3A-676F50A977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2422248"/>
      </p:ext>
    </p:extLst>
  </p:cSld>
  <p:clrMapOvr>
    <a:masterClrMapping/>
  </p:clrMapOvr>
</p:sld>
</file>

<file path=ppt/slides/slide16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الرب يسوع الحقيقي، </a:t>
            </a:r>
            <a:endParaRPr lang="fr-FR" sz="3300" dirty="0">
              <a:solidFill>
                <a:prstClr val="white"/>
              </a:solidFill>
            </a:endParaRPr>
          </a:p>
          <a:p>
            <a:pPr algn="just" rtl="1"/>
            <a:r>
              <a:rPr lang="ar-EG" sz="3300" dirty="0">
                <a:solidFill>
                  <a:prstClr val="white"/>
                </a:solidFill>
              </a:rPr>
              <a:t>ملك السماء، </a:t>
            </a:r>
            <a:endParaRPr lang="fr-FR" sz="3300" dirty="0">
              <a:solidFill>
                <a:prstClr val="white"/>
              </a:solidFill>
            </a:endParaRPr>
          </a:p>
          <a:p>
            <a:pPr algn="just" rtl="1"/>
            <a:r>
              <a:rPr lang="ar-EG" sz="3300" dirty="0">
                <a:solidFill>
                  <a:prstClr val="white"/>
                </a:solidFill>
              </a:rPr>
              <a:t>النور الحقيقي، </a:t>
            </a:r>
            <a:endParaRPr lang="fr-FR" sz="3300" dirty="0">
              <a:solidFill>
                <a:prstClr val="white"/>
              </a:solidFill>
            </a:endParaRPr>
          </a:p>
          <a:p>
            <a:pPr algn="just" rtl="1"/>
            <a:r>
              <a:rPr lang="ar-EG" sz="3300" dirty="0">
                <a:solidFill>
                  <a:prstClr val="white"/>
                </a:solidFill>
              </a:rPr>
              <a:t>صعد إلى السماء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Kurioc</a:t>
            </a:r>
            <a:r>
              <a:rPr lang="fr-FR" sz="2800" dirty="0">
                <a:solidFill>
                  <a:prstClr val="white"/>
                </a:solidFill>
                <a:latin typeface="CS Avva Shenouda" pitchFamily="34" charset="0"/>
              </a:rPr>
              <a:t> I=y=c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nta`vmyi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e`tve</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Jésus le vrai Seigneur</a:t>
            </a:r>
          </a:p>
          <a:p>
            <a:pPr algn="ctr"/>
            <a:r>
              <a:rPr lang="fr-FR" sz="2800" b="1" dirty="0">
                <a:solidFill>
                  <a:prstClr val="white"/>
                </a:solidFill>
                <a:latin typeface="Book Antiqua" pitchFamily="18" charset="0"/>
              </a:rPr>
              <a:t>Aussi le Roi des cieux</a:t>
            </a:r>
          </a:p>
          <a:p>
            <a:pPr algn="ctr"/>
            <a:r>
              <a:rPr lang="fr-FR" sz="2800" b="1" dirty="0">
                <a:solidFill>
                  <a:prstClr val="white"/>
                </a:solidFill>
                <a:latin typeface="Book Antiqua" pitchFamily="18" charset="0"/>
              </a:rPr>
              <a:t>Lumière véritable</a:t>
            </a:r>
          </a:p>
          <a:p>
            <a:pPr algn="ctr"/>
            <a:r>
              <a:rPr lang="fr-FR" sz="2800" b="1" dirty="0">
                <a:solidFill>
                  <a:prstClr val="white"/>
                </a:solidFill>
                <a:latin typeface="Book Antiqua" pitchFamily="18" charset="0"/>
              </a:rPr>
              <a:t>S’est élevé au Ciel.</a:t>
            </a:r>
          </a:p>
        </p:txBody>
      </p:sp>
      <p:sp>
        <p:nvSpPr>
          <p:cNvPr id="2" name="ZoneTexte 1">
            <a:extLst>
              <a:ext uri="{FF2B5EF4-FFF2-40B4-BE49-F238E27FC236}">
                <a16:creationId xmlns:a16="http://schemas.microsoft.com/office/drawing/2014/main" id="{FEE48F7A-24FC-F9DC-14BA-970C3CEFA5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6192F942-F9D2-E285-7646-541357EA11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5577775"/>
      </p:ext>
    </p:extLst>
  </p:cSld>
  <p:clrMapOvr>
    <a:masterClrMapping/>
  </p:clrMapOvr>
</p:sld>
</file>

<file path=ppt/slides/slide16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قال لوقا، </a:t>
            </a:r>
            <a:endParaRPr lang="fr-FR" sz="3300" dirty="0">
              <a:solidFill>
                <a:prstClr val="white"/>
              </a:solidFill>
            </a:endParaRPr>
          </a:p>
          <a:p>
            <a:pPr algn="just" rtl="1"/>
            <a:r>
              <a:rPr lang="ar-EG" sz="3300" dirty="0">
                <a:solidFill>
                  <a:prstClr val="white"/>
                </a:solidFill>
              </a:rPr>
              <a:t>في الإنجيل، </a:t>
            </a:r>
            <a:endParaRPr lang="fr-FR" sz="3300" dirty="0">
              <a:solidFill>
                <a:prstClr val="white"/>
              </a:solidFill>
            </a:endParaRPr>
          </a:p>
          <a:p>
            <a:pPr algn="just" rtl="1"/>
            <a:r>
              <a:rPr lang="ar-EG" sz="3300" dirty="0">
                <a:solidFill>
                  <a:prstClr val="white"/>
                </a:solidFill>
              </a:rPr>
              <a:t>مع متَّى، </a:t>
            </a:r>
            <a:endParaRPr lang="fr-FR" sz="3300" dirty="0">
              <a:solidFill>
                <a:prstClr val="white"/>
              </a:solidFill>
            </a:endParaRPr>
          </a:p>
          <a:p>
            <a:pPr algn="just" rtl="1"/>
            <a:r>
              <a:rPr lang="ar-EG" sz="3300" dirty="0">
                <a:solidFill>
                  <a:prstClr val="white"/>
                </a:solidFill>
              </a:rPr>
              <a:t>ومرقس أيضاً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Loukac afjoc @ qen pi`eu`aggelion @ nem Mat;eoc afjoc @ nem Markoc de 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Saint Luc a annoncé</a:t>
            </a:r>
          </a:p>
          <a:p>
            <a:pPr algn="ctr"/>
            <a:r>
              <a:rPr lang="fr-FR" sz="2800" b="1" dirty="0">
                <a:solidFill>
                  <a:prstClr val="white"/>
                </a:solidFill>
                <a:latin typeface="Book Antiqua" pitchFamily="18" charset="0"/>
              </a:rPr>
              <a:t>Dans le Saint Evangile</a:t>
            </a:r>
          </a:p>
          <a:p>
            <a:pPr algn="ctr"/>
            <a:r>
              <a:rPr lang="fr-FR" sz="2800" b="1" dirty="0">
                <a:solidFill>
                  <a:prstClr val="white"/>
                </a:solidFill>
                <a:latin typeface="Book Antiqua" pitchFamily="18" charset="0"/>
              </a:rPr>
              <a:t>De même Saint Matthieu</a:t>
            </a:r>
          </a:p>
          <a:p>
            <a:pPr algn="ctr"/>
            <a:r>
              <a:rPr lang="fr-FR" sz="2800" b="1" dirty="0">
                <a:solidFill>
                  <a:prstClr val="white"/>
                </a:solidFill>
                <a:latin typeface="Book Antiqua" pitchFamily="18" charset="0"/>
              </a:rPr>
              <a:t>Avec Saint Marc aussi</a:t>
            </a:r>
          </a:p>
        </p:txBody>
      </p:sp>
      <p:sp>
        <p:nvSpPr>
          <p:cNvPr id="2" name="ZoneTexte 1">
            <a:extLst>
              <a:ext uri="{FF2B5EF4-FFF2-40B4-BE49-F238E27FC236}">
                <a16:creationId xmlns:a16="http://schemas.microsoft.com/office/drawing/2014/main" id="{1CB20F7A-0920-382B-AE69-4337799558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3DE31F94-EF08-1F89-E725-3F5A012F9C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051646"/>
      </p:ext>
    </p:extLst>
  </p:cSld>
  <p:clrMapOvr>
    <a:masterClrMapping/>
  </p:clrMapOvr>
</p:sld>
</file>

<file path=ppt/slides/slide16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ليس أحد، </a:t>
            </a:r>
            <a:endParaRPr lang="fr-FR" sz="3300" dirty="0">
              <a:solidFill>
                <a:prstClr val="white"/>
              </a:solidFill>
            </a:endParaRPr>
          </a:p>
          <a:p>
            <a:pPr algn="just" rtl="1"/>
            <a:r>
              <a:rPr lang="ar-EG" sz="3300" dirty="0">
                <a:solidFill>
                  <a:prstClr val="white"/>
                </a:solidFill>
              </a:rPr>
              <a:t>صعد إلى السماء، </a:t>
            </a:r>
            <a:endParaRPr lang="fr-FR" sz="3300" dirty="0">
              <a:solidFill>
                <a:prstClr val="white"/>
              </a:solidFill>
            </a:endParaRPr>
          </a:p>
          <a:p>
            <a:pPr algn="just" rtl="1"/>
            <a:r>
              <a:rPr lang="ar-EG" sz="3300" dirty="0">
                <a:solidFill>
                  <a:prstClr val="white"/>
                </a:solidFill>
              </a:rPr>
              <a:t>إلا الذي نزل، </a:t>
            </a:r>
            <a:endParaRPr lang="fr-FR" sz="3300" dirty="0">
              <a:solidFill>
                <a:prstClr val="white"/>
              </a:solidFill>
            </a:endParaRPr>
          </a:p>
          <a:p>
            <a:pPr algn="just" rtl="1"/>
            <a:r>
              <a:rPr lang="ar-EG" sz="3300" dirty="0">
                <a:solidFill>
                  <a:prstClr val="white"/>
                </a:solidFill>
              </a:rPr>
              <a:t>من السماء</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senaf</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evy`etaf`i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Que personne jamais</a:t>
            </a:r>
          </a:p>
          <a:p>
            <a:pPr algn="ctr"/>
            <a:r>
              <a:rPr lang="fr-FR" sz="2800" b="1" dirty="0">
                <a:solidFill>
                  <a:prstClr val="white"/>
                </a:solidFill>
                <a:latin typeface="Book Antiqua" pitchFamily="18" charset="0"/>
              </a:rPr>
              <a:t>N’était monté au Ciel</a:t>
            </a:r>
          </a:p>
          <a:p>
            <a:pPr algn="ctr"/>
            <a:r>
              <a:rPr lang="fr-FR" sz="2800" b="1" dirty="0">
                <a:solidFill>
                  <a:prstClr val="white"/>
                </a:solidFill>
                <a:latin typeface="Book Antiqua" pitchFamily="18" charset="0"/>
              </a:rPr>
              <a:t>A l’exception de Qui</a:t>
            </a:r>
          </a:p>
          <a:p>
            <a:pPr algn="ctr"/>
            <a:r>
              <a:rPr lang="fr-FR" sz="2800" b="1" dirty="0">
                <a:solidFill>
                  <a:prstClr val="white"/>
                </a:solidFill>
                <a:latin typeface="Book Antiqua" pitchFamily="18" charset="0"/>
              </a:rPr>
              <a:t>Est descendu du Ciel</a:t>
            </a:r>
          </a:p>
        </p:txBody>
      </p:sp>
      <p:sp>
        <p:nvSpPr>
          <p:cNvPr id="2" name="ZoneTexte 1">
            <a:extLst>
              <a:ext uri="{FF2B5EF4-FFF2-40B4-BE49-F238E27FC236}">
                <a16:creationId xmlns:a16="http://schemas.microsoft.com/office/drawing/2014/main" id="{46D8E32A-FD8F-A025-6131-98767CE7100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52B6B1B-7A2C-E06F-F4BD-EEC131CFAA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6698150"/>
      </p:ext>
    </p:extLst>
  </p:cSld>
  <p:clrMapOvr>
    <a:masterClrMapping/>
  </p:clrMapOvr>
</p:sld>
</file>

<file path=ppt/slides/slide16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إبن</a:t>
            </a:r>
            <a:r>
              <a:rPr lang="ar-EG" sz="3300" dirty="0">
                <a:solidFill>
                  <a:prstClr val="white"/>
                </a:solidFill>
              </a:rPr>
              <a:t> البشر، </a:t>
            </a:r>
            <a:endParaRPr lang="fr-FR" sz="3300" dirty="0">
              <a:solidFill>
                <a:prstClr val="white"/>
              </a:solidFill>
            </a:endParaRPr>
          </a:p>
          <a:p>
            <a:pPr algn="just" rtl="1"/>
            <a:r>
              <a:rPr lang="ar-EG" sz="3300" dirty="0">
                <a:solidFill>
                  <a:prstClr val="white"/>
                </a:solidFill>
              </a:rPr>
              <a:t>الساكن في السماء، </a:t>
            </a:r>
            <a:endParaRPr lang="fr-FR" sz="3300" dirty="0">
              <a:solidFill>
                <a:prstClr val="white"/>
              </a:solidFill>
            </a:endParaRPr>
          </a:p>
          <a:p>
            <a:pPr algn="just" rtl="1"/>
            <a:r>
              <a:rPr lang="ar-EG" sz="3300" dirty="0">
                <a:solidFill>
                  <a:prstClr val="white"/>
                </a:solidFill>
              </a:rPr>
              <a:t>يسوع المُدبر، </a:t>
            </a:r>
            <a:endParaRPr lang="fr-FR" sz="3300" dirty="0">
              <a:solidFill>
                <a:prstClr val="white"/>
              </a:solidFill>
            </a:endParaRPr>
          </a:p>
          <a:p>
            <a:pPr algn="just" rtl="1"/>
            <a:r>
              <a:rPr lang="ar-EG" sz="3300" dirty="0">
                <a:solidFill>
                  <a:prstClr val="white"/>
                </a:solidFill>
              </a:rPr>
              <a:t>وشهد يوحنا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piref`erhemi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af`erme;re</a:t>
            </a:r>
            <a:r>
              <a:rPr lang="fr-FR" sz="2800" dirty="0">
                <a:solidFill>
                  <a:prstClr val="white"/>
                </a:solidFill>
                <a:latin typeface="CS Avva Shenouda" pitchFamily="34" charset="0"/>
              </a:rPr>
              <a:t>.</a:t>
            </a:r>
          </a:p>
        </p:txBody>
      </p:sp>
      <p:sp>
        <p:nvSpPr>
          <p:cNvPr id="7" name="Rectangle 6"/>
          <p:cNvSpPr/>
          <p:nvPr/>
        </p:nvSpPr>
        <p:spPr>
          <a:xfrm>
            <a:off x="2141730" y="2715766"/>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 Fils de l'homme qui</a:t>
            </a:r>
          </a:p>
          <a:p>
            <a:pPr algn="ctr"/>
            <a:r>
              <a:rPr lang="fr-FR" sz="2800" b="1" dirty="0">
                <a:solidFill>
                  <a:prstClr val="white"/>
                </a:solidFill>
                <a:latin typeface="Book Antiqua" pitchFamily="18" charset="0"/>
              </a:rPr>
              <a:t>Habite dans les cieux</a:t>
            </a:r>
          </a:p>
          <a:p>
            <a:pPr algn="ctr"/>
            <a:r>
              <a:rPr lang="fr-FR" sz="2800" b="1" dirty="0">
                <a:solidFill>
                  <a:prstClr val="white"/>
                </a:solidFill>
                <a:latin typeface="Book Antiqua" pitchFamily="18" charset="0"/>
              </a:rPr>
              <a:t>Jésus c’est Lui le Guide</a:t>
            </a:r>
          </a:p>
          <a:p>
            <a:pPr algn="ctr"/>
            <a:r>
              <a:rPr lang="fr-FR" sz="2800" b="1" dirty="0">
                <a:solidFill>
                  <a:prstClr val="white"/>
                </a:solidFill>
                <a:latin typeface="Book Antiqua" pitchFamily="18" charset="0"/>
              </a:rPr>
              <a:t>Jean a été témoin</a:t>
            </a:r>
          </a:p>
        </p:txBody>
      </p:sp>
      <p:sp>
        <p:nvSpPr>
          <p:cNvPr id="2" name="ZoneTexte 1">
            <a:extLst>
              <a:ext uri="{FF2B5EF4-FFF2-40B4-BE49-F238E27FC236}">
                <a16:creationId xmlns:a16="http://schemas.microsoft.com/office/drawing/2014/main" id="{D3E35E55-C151-FD84-B6E9-29EDD2AB09B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1BBCEC85-5796-B1C7-4CAB-2578C8E4B7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008220"/>
      </p:ext>
    </p:extLst>
  </p:cSld>
  <p:clrMapOvr>
    <a:masterClrMapping/>
  </p:clrMapOvr>
</p:sld>
</file>

<file path=ppt/slides/slide16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مبارك أنت بالحقيقة، </a:t>
            </a:r>
            <a:endParaRPr lang="fr-FR" sz="3300" dirty="0">
              <a:solidFill>
                <a:prstClr val="white"/>
              </a:solidFill>
            </a:endParaRPr>
          </a:p>
          <a:p>
            <a:pPr algn="just" rtl="1"/>
            <a:r>
              <a:rPr lang="ar-EG" sz="3300" dirty="0">
                <a:solidFill>
                  <a:prstClr val="white"/>
                </a:solidFill>
              </a:rPr>
              <a:t>أيها السيد المسيح، </a:t>
            </a:r>
            <a:endParaRPr lang="fr-FR" sz="3300" dirty="0">
              <a:solidFill>
                <a:prstClr val="white"/>
              </a:solidFill>
            </a:endParaRPr>
          </a:p>
          <a:p>
            <a:pPr algn="just" rtl="1"/>
            <a:r>
              <a:rPr lang="ar-EG" sz="3300" dirty="0">
                <a:solidFill>
                  <a:prstClr val="white"/>
                </a:solidFill>
              </a:rPr>
              <a:t>علي كرسي، </a:t>
            </a:r>
            <a:endParaRPr lang="fr-FR" sz="3300" dirty="0">
              <a:solidFill>
                <a:prstClr val="white"/>
              </a:solidFill>
            </a:endParaRPr>
          </a:p>
          <a:p>
            <a:pPr algn="just" rtl="1"/>
            <a:r>
              <a:rPr lang="ar-EG" sz="3300" dirty="0">
                <a:solidFill>
                  <a:prstClr val="white"/>
                </a:solidFill>
              </a:rPr>
              <a:t>مجدك حسناً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Tu es vraiment béni</a:t>
            </a:r>
          </a:p>
          <a:p>
            <a:pPr algn="ctr"/>
            <a:r>
              <a:rPr lang="fr-FR" sz="2800" b="1" dirty="0">
                <a:solidFill>
                  <a:prstClr val="white"/>
                </a:solidFill>
                <a:latin typeface="Book Antiqua" pitchFamily="18" charset="0"/>
              </a:rPr>
              <a:t>Ô notre Maître Le Christ</a:t>
            </a:r>
          </a:p>
          <a:p>
            <a:pPr algn="ctr"/>
            <a:r>
              <a:rPr lang="fr-FR" sz="2800" b="1" dirty="0">
                <a:solidFill>
                  <a:prstClr val="white"/>
                </a:solidFill>
                <a:latin typeface="Book Antiqua" pitchFamily="18" charset="0"/>
              </a:rPr>
              <a:t>Sur le trône de Ta gloire</a:t>
            </a:r>
          </a:p>
          <a:p>
            <a:pPr algn="ctr"/>
            <a:r>
              <a:rPr lang="fr-FR" sz="2800" b="1" dirty="0">
                <a:solidFill>
                  <a:prstClr val="white"/>
                </a:solidFill>
                <a:latin typeface="Book Antiqua" pitchFamily="18" charset="0"/>
              </a:rPr>
              <a:t>Comme il convient, dûment.</a:t>
            </a:r>
          </a:p>
        </p:txBody>
      </p:sp>
      <p:sp>
        <p:nvSpPr>
          <p:cNvPr id="2" name="ZoneTexte 1">
            <a:extLst>
              <a:ext uri="{FF2B5EF4-FFF2-40B4-BE49-F238E27FC236}">
                <a16:creationId xmlns:a16="http://schemas.microsoft.com/office/drawing/2014/main" id="{CE5E6D88-834F-E58F-6995-7C2FD8184F6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35BA416D-13A5-B455-4FA0-233F6D8CDE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7343854"/>
      </p:ext>
    </p:extLst>
  </p:cSld>
  <p:clrMapOvr>
    <a:masterClrMapping/>
  </p:clrMapOvr>
</p:sld>
</file>

<file path=ppt/slides/slide16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وعلَّم رسله، </a:t>
            </a:r>
            <a:endParaRPr lang="fr-FR" sz="3300" dirty="0">
              <a:solidFill>
                <a:prstClr val="white"/>
              </a:solidFill>
            </a:endParaRPr>
          </a:p>
          <a:p>
            <a:pPr algn="just" rtl="1"/>
            <a:r>
              <a:rPr lang="ar-EG" sz="3300" dirty="0">
                <a:solidFill>
                  <a:prstClr val="white"/>
                </a:solidFill>
              </a:rPr>
              <a:t>إلى اليوم، </a:t>
            </a:r>
            <a:endParaRPr lang="fr-FR" sz="3300" dirty="0">
              <a:solidFill>
                <a:prstClr val="white"/>
              </a:solidFill>
            </a:endParaRPr>
          </a:p>
          <a:p>
            <a:pPr algn="just" rtl="1"/>
            <a:r>
              <a:rPr lang="ar-EG" sz="3300" dirty="0">
                <a:solidFill>
                  <a:prstClr val="white"/>
                </a:solidFill>
              </a:rPr>
              <a:t>الذي </a:t>
            </a:r>
            <a:endParaRPr lang="fr-FR" sz="3300" dirty="0">
              <a:solidFill>
                <a:prstClr val="white"/>
              </a:solidFill>
            </a:endParaRPr>
          </a:p>
          <a:p>
            <a:pPr algn="just" rtl="1"/>
            <a:r>
              <a:rPr lang="ar-EG" sz="3300" dirty="0">
                <a:solidFill>
                  <a:prstClr val="white"/>
                </a:solidFill>
              </a:rPr>
              <a:t>أمرهم فيه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sv-SE" sz="2800" dirty="0">
                <a:solidFill>
                  <a:prstClr val="white"/>
                </a:solidFill>
                <a:latin typeface="CS Avva Shenouda" pitchFamily="34" charset="0"/>
              </a:rPr>
              <a:t>Ouoh af`tcabwou @ sa pi`ehoou @ `etafhonhen</a:t>
            </a:r>
            <a:br>
              <a:rPr lang="sv-SE" sz="2800" dirty="0">
                <a:solidFill>
                  <a:prstClr val="white"/>
                </a:solidFill>
                <a:latin typeface="CS Avva Shenouda" pitchFamily="34" charset="0"/>
              </a:rPr>
            </a:br>
            <a:r>
              <a:rPr lang="sv-SE" sz="2800" dirty="0">
                <a:solidFill>
                  <a:prstClr val="white"/>
                </a:solidFill>
                <a:latin typeface="CS Avva Shenouda" pitchFamily="34" charset="0"/>
              </a:rPr>
              <a:t>`etotou @ `nnef`apoctoloc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Il enseigna</a:t>
            </a:r>
          </a:p>
          <a:p>
            <a:pPr algn="ctr"/>
            <a:r>
              <a:rPr lang="fr-FR" sz="2800" b="1" dirty="0">
                <a:solidFill>
                  <a:prstClr val="white"/>
                </a:solidFill>
                <a:latin typeface="Book Antiqua" pitchFamily="18" charset="0"/>
              </a:rPr>
              <a:t>Instruisit Ses disciples</a:t>
            </a:r>
          </a:p>
          <a:p>
            <a:pPr algn="ctr"/>
            <a:r>
              <a:rPr lang="fr-FR" sz="2800" b="1" dirty="0">
                <a:solidFill>
                  <a:prstClr val="white"/>
                </a:solidFill>
                <a:latin typeface="Book Antiqua" pitchFamily="18" charset="0"/>
              </a:rPr>
              <a:t>Au jour où Il leur a</a:t>
            </a:r>
          </a:p>
          <a:p>
            <a:pPr algn="ctr"/>
            <a:r>
              <a:rPr lang="fr-FR" sz="2800" b="1" dirty="0">
                <a:solidFill>
                  <a:prstClr val="white"/>
                </a:solidFill>
                <a:latin typeface="Book Antiqua" pitchFamily="18" charset="0"/>
              </a:rPr>
              <a:t>Donné un commandement</a:t>
            </a:r>
          </a:p>
        </p:txBody>
      </p:sp>
      <p:sp>
        <p:nvSpPr>
          <p:cNvPr id="2" name="ZoneTexte 1">
            <a:extLst>
              <a:ext uri="{FF2B5EF4-FFF2-40B4-BE49-F238E27FC236}">
                <a16:creationId xmlns:a16="http://schemas.microsoft.com/office/drawing/2014/main" id="{40389A32-A9BC-DD57-DEFA-7EF4182C61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417BF2D-523E-2965-FEE2-A3DBCF6C1F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0146808"/>
      </p:ext>
    </p:extLst>
  </p:cSld>
  <p:clrMapOvr>
    <a:masterClrMapping/>
  </p:clrMapOvr>
</p:sld>
</file>

<file path=ppt/slides/slide16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المسيح ملكنا، </a:t>
            </a:r>
            <a:endParaRPr lang="fr-FR" sz="3300" dirty="0">
              <a:solidFill>
                <a:prstClr val="white"/>
              </a:solidFill>
            </a:endParaRPr>
          </a:p>
          <a:p>
            <a:pPr algn="just" rtl="1"/>
            <a:r>
              <a:rPr lang="ar-EG" sz="3300" dirty="0">
                <a:solidFill>
                  <a:prstClr val="white"/>
                </a:solidFill>
              </a:rPr>
              <a:t>بعد قيامته، </a:t>
            </a:r>
            <a:endParaRPr lang="fr-FR" sz="3300" dirty="0">
              <a:solidFill>
                <a:prstClr val="white"/>
              </a:solidFill>
            </a:endParaRPr>
          </a:p>
          <a:p>
            <a:pPr algn="just" rtl="1"/>
            <a:r>
              <a:rPr lang="ar-EG" sz="3300" dirty="0">
                <a:solidFill>
                  <a:prstClr val="white"/>
                </a:solidFill>
              </a:rPr>
              <a:t>ظهر لهم، </a:t>
            </a:r>
            <a:endParaRPr lang="fr-FR" sz="3300" dirty="0">
              <a:solidFill>
                <a:prstClr val="white"/>
              </a:solidFill>
            </a:endParaRPr>
          </a:p>
          <a:p>
            <a:pPr algn="just" rtl="1"/>
            <a:r>
              <a:rPr lang="ar-EG" sz="3300" dirty="0">
                <a:solidFill>
                  <a:prstClr val="white"/>
                </a:solidFill>
              </a:rPr>
              <a:t>وأكل معهم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¿P=,=c </a:t>
            </a:r>
            <a:r>
              <a:rPr lang="fr-FR" sz="2800" dirty="0" err="1">
                <a:solidFill>
                  <a:prstClr val="white"/>
                </a:solidFill>
                <a:latin typeface="CS Avva Shenouda" pitchFamily="34" charset="0"/>
              </a:rPr>
              <a:t>penouro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Tef`anactacic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afou`onhf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Christ notre Roi</a:t>
            </a:r>
          </a:p>
          <a:p>
            <a:pPr algn="ctr"/>
            <a:r>
              <a:rPr lang="fr-FR" sz="2800" b="1" dirty="0">
                <a:solidFill>
                  <a:prstClr val="white"/>
                </a:solidFill>
                <a:latin typeface="Book Antiqua" pitchFamily="18" charset="0"/>
              </a:rPr>
              <a:t>Une fois ressuscité</a:t>
            </a:r>
          </a:p>
          <a:p>
            <a:pPr algn="ctr"/>
            <a:r>
              <a:rPr lang="fr-FR" sz="2800" b="1" dirty="0">
                <a:solidFill>
                  <a:prstClr val="white"/>
                </a:solidFill>
                <a:latin typeface="Book Antiqua" pitchFamily="18" charset="0"/>
              </a:rPr>
              <a:t>Il leur est apparu</a:t>
            </a:r>
          </a:p>
          <a:p>
            <a:pPr algn="ctr"/>
            <a:r>
              <a:rPr lang="fr-FR" sz="2800" b="1" dirty="0">
                <a:solidFill>
                  <a:prstClr val="white"/>
                </a:solidFill>
                <a:latin typeface="Book Antiqua" pitchFamily="18" charset="0"/>
              </a:rPr>
              <a:t>Et mangea avec eux</a:t>
            </a:r>
          </a:p>
        </p:txBody>
      </p:sp>
      <p:sp>
        <p:nvSpPr>
          <p:cNvPr id="2" name="ZoneTexte 1">
            <a:extLst>
              <a:ext uri="{FF2B5EF4-FFF2-40B4-BE49-F238E27FC236}">
                <a16:creationId xmlns:a16="http://schemas.microsoft.com/office/drawing/2014/main" id="{DD9B03F3-E428-3576-03EA-898B3CD20C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5278FBD-3465-6EFE-5D2A-B1A7FFE9F3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2180332"/>
      </p:ext>
    </p:extLst>
  </p:cSld>
  <p:clrMapOvr>
    <a:masterClrMapping/>
  </p:clrMapOvr>
</p:sld>
</file>

<file path=ppt/slides/slide16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إفرحوا</a:t>
            </a:r>
            <a:r>
              <a:rPr lang="ar-EG" sz="3300" dirty="0">
                <a:solidFill>
                  <a:prstClr val="white"/>
                </a:solidFill>
              </a:rPr>
              <a:t> أيها المؤمنون، </a:t>
            </a:r>
            <a:endParaRPr lang="fr-FR" sz="3300" dirty="0">
              <a:solidFill>
                <a:prstClr val="white"/>
              </a:solidFill>
            </a:endParaRPr>
          </a:p>
          <a:p>
            <a:pPr algn="just" rtl="1"/>
            <a:r>
              <a:rPr lang="ar-EG" sz="3300" dirty="0">
                <a:solidFill>
                  <a:prstClr val="white"/>
                </a:solidFill>
              </a:rPr>
              <a:t>في عيد الوحيد، </a:t>
            </a:r>
            <a:endParaRPr lang="fr-FR" sz="3300" dirty="0">
              <a:solidFill>
                <a:prstClr val="white"/>
              </a:solidFill>
            </a:endParaRPr>
          </a:p>
          <a:p>
            <a:pPr algn="just" rtl="1"/>
            <a:r>
              <a:rPr lang="ar-EG" sz="3300" dirty="0">
                <a:solidFill>
                  <a:prstClr val="white"/>
                </a:solidFill>
              </a:rPr>
              <a:t>الذي خلق، </a:t>
            </a:r>
            <a:endParaRPr lang="fr-FR" sz="3300" dirty="0">
              <a:solidFill>
                <a:prstClr val="white"/>
              </a:solidFill>
            </a:endParaRPr>
          </a:p>
          <a:p>
            <a:pPr algn="just" rtl="1"/>
            <a:r>
              <a:rPr lang="ar-EG" sz="3300" dirty="0">
                <a:solidFill>
                  <a:prstClr val="white"/>
                </a:solidFill>
              </a:rPr>
              <a:t>السماء وجندها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mpimonogenyc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nouranoc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noudunamic</a:t>
            </a:r>
            <a:r>
              <a:rPr lang="fr-FR" sz="2800" dirty="0">
                <a:solidFill>
                  <a:prstClr val="white"/>
                </a:solidFill>
                <a:latin typeface="CS Avva Shenouda" pitchFamily="34" charset="0"/>
              </a:rPr>
              <a:t>.</a:t>
            </a:r>
          </a:p>
        </p:txBody>
      </p:sp>
      <p:sp>
        <p:nvSpPr>
          <p:cNvPr id="7" name="Rectangle 6"/>
          <p:cNvSpPr/>
          <p:nvPr/>
        </p:nvSpPr>
        <p:spPr>
          <a:xfrm>
            <a:off x="2141730" y="2715766"/>
            <a:ext cx="4860540" cy="1815882"/>
          </a:xfrm>
          <a:prstGeom prst="rect">
            <a:avLst/>
          </a:prstGeom>
        </p:spPr>
        <p:txBody>
          <a:bodyPr wrap="square">
            <a:spAutoFit/>
          </a:bodyPr>
          <a:lstStyle/>
          <a:p>
            <a:pPr algn="ctr"/>
            <a:r>
              <a:rPr lang="fr-FR" sz="2800" b="1" dirty="0">
                <a:solidFill>
                  <a:prstClr val="white"/>
                </a:solidFill>
                <a:latin typeface="Book Antiqua" pitchFamily="18" charset="0"/>
              </a:rPr>
              <a:t>Réjouissez-vous, croyants</a:t>
            </a:r>
          </a:p>
          <a:p>
            <a:pPr algn="ctr"/>
            <a:r>
              <a:rPr lang="fr-FR" sz="2800" b="1" dirty="0">
                <a:solidFill>
                  <a:prstClr val="white"/>
                </a:solidFill>
                <a:latin typeface="Book Antiqua" pitchFamily="18" charset="0"/>
              </a:rPr>
              <a:t>En la fête de l’Unique</a:t>
            </a:r>
          </a:p>
          <a:p>
            <a:pPr algn="ctr"/>
            <a:r>
              <a:rPr lang="fr-FR" sz="2800" b="1" dirty="0">
                <a:solidFill>
                  <a:prstClr val="white"/>
                </a:solidFill>
                <a:latin typeface="Book Antiqua" pitchFamily="18" charset="0"/>
              </a:rPr>
              <a:t>Qui a créé le ciel</a:t>
            </a:r>
          </a:p>
          <a:p>
            <a:pPr algn="ctr"/>
            <a:r>
              <a:rPr lang="fr-FR" sz="2800" b="1" dirty="0">
                <a:solidFill>
                  <a:prstClr val="white"/>
                </a:solidFill>
                <a:latin typeface="Book Antiqua" pitchFamily="18" charset="0"/>
              </a:rPr>
              <a:t>Et toutes ses armées</a:t>
            </a:r>
          </a:p>
        </p:txBody>
      </p:sp>
      <p:sp>
        <p:nvSpPr>
          <p:cNvPr id="2" name="ZoneTexte 1">
            <a:extLst>
              <a:ext uri="{FF2B5EF4-FFF2-40B4-BE49-F238E27FC236}">
                <a16:creationId xmlns:a16="http://schemas.microsoft.com/office/drawing/2014/main" id="{69D53224-FA44-92EE-06CD-ACF7F66B64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3F2D601-47EC-2248-7F29-EA9BD8FE5B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3215939"/>
      </p:ext>
    </p:extLst>
  </p:cSld>
  <p:clrMapOvr>
    <a:masterClrMapping/>
  </p:clrMapOvr>
</p:sld>
</file>

<file path=ppt/slides/slide16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سبحوا لمُحِب البشر، </a:t>
            </a:r>
            <a:endParaRPr lang="fr-FR" sz="3300" dirty="0">
              <a:solidFill>
                <a:prstClr val="white"/>
              </a:solidFill>
            </a:endParaRPr>
          </a:p>
          <a:p>
            <a:pPr algn="just" rtl="1"/>
            <a:r>
              <a:rPr lang="ar-EG" sz="3300" dirty="0">
                <a:solidFill>
                  <a:prstClr val="white"/>
                </a:solidFill>
              </a:rPr>
              <a:t>ملك الدهور، </a:t>
            </a:r>
            <a:endParaRPr lang="fr-FR" sz="3300" dirty="0">
              <a:solidFill>
                <a:prstClr val="white"/>
              </a:solidFill>
            </a:endParaRPr>
          </a:p>
          <a:p>
            <a:pPr algn="just" rtl="1"/>
            <a:r>
              <a:rPr lang="ar-EG" sz="3300" dirty="0">
                <a:solidFill>
                  <a:prstClr val="white"/>
                </a:solidFill>
              </a:rPr>
              <a:t>الذي خلق، </a:t>
            </a:r>
            <a:endParaRPr lang="fr-FR" sz="3300" dirty="0">
              <a:solidFill>
                <a:prstClr val="white"/>
              </a:solidFill>
            </a:endParaRPr>
          </a:p>
          <a:p>
            <a:pPr algn="just" rtl="1"/>
            <a:r>
              <a:rPr lang="ar-EG" sz="3300" dirty="0">
                <a:solidFill>
                  <a:prstClr val="white"/>
                </a:solidFill>
              </a:rPr>
              <a:t>الإنسان كصورته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mpirwmi</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tefhukwn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Louez l’Ami des hommes</a:t>
            </a:r>
          </a:p>
          <a:p>
            <a:pPr algn="ctr"/>
            <a:r>
              <a:rPr lang="fr-FR" sz="2800" b="1" dirty="0">
                <a:solidFill>
                  <a:prstClr val="white"/>
                </a:solidFill>
                <a:latin typeface="Book Antiqua" pitchFamily="18" charset="0"/>
              </a:rPr>
              <a:t>Le Roi de tous les siècles</a:t>
            </a:r>
          </a:p>
          <a:p>
            <a:pPr algn="ctr"/>
            <a:r>
              <a:rPr lang="fr-FR" sz="2800" b="1" dirty="0">
                <a:solidFill>
                  <a:prstClr val="white"/>
                </a:solidFill>
                <a:latin typeface="Book Antiqua" pitchFamily="18" charset="0"/>
              </a:rPr>
              <a:t>Celui qui créa l'homme</a:t>
            </a:r>
          </a:p>
          <a:p>
            <a:pPr algn="ctr"/>
            <a:r>
              <a:rPr lang="fr-FR" sz="2800" b="1" dirty="0">
                <a:solidFill>
                  <a:prstClr val="white"/>
                </a:solidFill>
                <a:latin typeface="Book Antiqua" pitchFamily="18" charset="0"/>
              </a:rPr>
              <a:t>Selon Sa Ressemblance</a:t>
            </a:r>
          </a:p>
        </p:txBody>
      </p:sp>
      <p:sp>
        <p:nvSpPr>
          <p:cNvPr id="2" name="ZoneTexte 1">
            <a:extLst>
              <a:ext uri="{FF2B5EF4-FFF2-40B4-BE49-F238E27FC236}">
                <a16:creationId xmlns:a16="http://schemas.microsoft.com/office/drawing/2014/main" id="{669769C9-EB60-632D-88E6-10376F08848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5B1FFC67-E431-17AD-73B3-96B4C35C1E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7128926"/>
      </p:ext>
    </p:extLst>
  </p:cSld>
  <p:clrMapOvr>
    <a:masterClrMapping/>
  </p:clrMapOvr>
</p:sld>
</file>

<file path=ppt/slides/slide16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نطلب منك، </a:t>
            </a:r>
            <a:endParaRPr lang="fr-FR" sz="3300" dirty="0">
              <a:solidFill>
                <a:prstClr val="white"/>
              </a:solidFill>
            </a:endParaRPr>
          </a:p>
          <a:p>
            <a:pPr algn="just" rtl="1"/>
            <a:r>
              <a:rPr lang="ar-EG" sz="3300" dirty="0">
                <a:solidFill>
                  <a:prstClr val="white"/>
                </a:solidFill>
              </a:rPr>
              <a:t>بقلب مستقيم، </a:t>
            </a:r>
            <a:endParaRPr lang="fr-FR" sz="3300" dirty="0">
              <a:solidFill>
                <a:prstClr val="white"/>
              </a:solidFill>
            </a:endParaRPr>
          </a:p>
          <a:p>
            <a:pPr algn="just" rtl="1"/>
            <a:r>
              <a:rPr lang="ar-EG" sz="3300" dirty="0">
                <a:solidFill>
                  <a:prstClr val="white"/>
                </a:solidFill>
              </a:rPr>
              <a:t>ونرسل إليك، </a:t>
            </a:r>
            <a:endParaRPr lang="fr-FR" sz="3300" dirty="0">
              <a:solidFill>
                <a:prstClr val="white"/>
              </a:solidFill>
            </a:endParaRPr>
          </a:p>
          <a:p>
            <a:pPr algn="just" rtl="1"/>
            <a:r>
              <a:rPr lang="ar-EG" sz="3300" dirty="0">
                <a:solidFill>
                  <a:prstClr val="white"/>
                </a:solidFill>
              </a:rPr>
              <a:t>تسابيح روحية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`m=p=n=</a:t>
            </a:r>
            <a:r>
              <a:rPr lang="fr-FR" sz="2800" dirty="0" err="1">
                <a:solidFill>
                  <a:prstClr val="white"/>
                </a:solidFill>
                <a:latin typeface="CS Avva Shenouda" pitchFamily="34" charset="0"/>
              </a:rPr>
              <a:t>atikon</a:t>
            </a:r>
            <a:r>
              <a:rPr lang="fr-FR" sz="2800" dirty="0">
                <a:solidFill>
                  <a:prstClr val="white"/>
                </a:solidFill>
                <a:latin typeface="CS Avva Shenouda" pitchFamily="34" charset="0"/>
              </a:rPr>
              <a:t>.</a:t>
            </a:r>
          </a:p>
        </p:txBody>
      </p:sp>
      <p:sp>
        <p:nvSpPr>
          <p:cNvPr id="7" name="Rectangle 6"/>
          <p:cNvSpPr/>
          <p:nvPr/>
        </p:nvSpPr>
        <p:spPr>
          <a:xfrm>
            <a:off x="1493658" y="2715766"/>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nous T’implorons</a:t>
            </a:r>
          </a:p>
          <a:p>
            <a:pPr algn="ctr"/>
            <a:r>
              <a:rPr lang="fr-FR" sz="2800" b="1" dirty="0">
                <a:solidFill>
                  <a:prstClr val="white"/>
                </a:solidFill>
                <a:latin typeface="Book Antiqua" pitchFamily="18" charset="0"/>
              </a:rPr>
              <a:t>Avec un cœur très droit</a:t>
            </a:r>
          </a:p>
          <a:p>
            <a:pPr algn="ctr"/>
            <a:r>
              <a:rPr lang="fr-FR" sz="2800" b="1" dirty="0">
                <a:solidFill>
                  <a:prstClr val="white"/>
                </a:solidFill>
                <a:latin typeface="Book Antiqua" pitchFamily="18" charset="0"/>
              </a:rPr>
              <a:t>Aussi nous T’adressons</a:t>
            </a:r>
          </a:p>
          <a:p>
            <a:pPr algn="ctr"/>
            <a:r>
              <a:rPr lang="fr-FR" sz="2800" b="1" dirty="0">
                <a:solidFill>
                  <a:prstClr val="white"/>
                </a:solidFill>
                <a:latin typeface="Book Antiqua" pitchFamily="18" charset="0"/>
              </a:rPr>
              <a:t>Louanges spirituelles</a:t>
            </a:r>
          </a:p>
        </p:txBody>
      </p:sp>
      <p:sp>
        <p:nvSpPr>
          <p:cNvPr id="2" name="ZoneTexte 1">
            <a:extLst>
              <a:ext uri="{FF2B5EF4-FFF2-40B4-BE49-F238E27FC236}">
                <a16:creationId xmlns:a16="http://schemas.microsoft.com/office/drawing/2014/main" id="{6549227A-9F9C-3323-6473-8C92580D288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4C37A86-594F-0647-679D-C13A8335F6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2716733"/>
      </p:ext>
    </p:extLst>
  </p:cSld>
  <p:clrMapOvr>
    <a:masterClrMapping/>
  </p:clrMapOvr>
</p:sld>
</file>

<file path=ppt/slides/slide16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أحفظنا من الغلاء، </a:t>
            </a:r>
            <a:endParaRPr lang="fr-FR" sz="3300" dirty="0">
              <a:solidFill>
                <a:prstClr val="white"/>
              </a:solidFill>
            </a:endParaRPr>
          </a:p>
          <a:p>
            <a:pPr algn="just" rtl="1"/>
            <a:r>
              <a:rPr lang="ar-EG" sz="3300" dirty="0">
                <a:solidFill>
                  <a:prstClr val="white"/>
                </a:solidFill>
              </a:rPr>
              <a:t>والموت والزلازل، </a:t>
            </a:r>
            <a:endParaRPr lang="fr-FR" sz="3300" dirty="0">
              <a:solidFill>
                <a:prstClr val="white"/>
              </a:solidFill>
            </a:endParaRPr>
          </a:p>
          <a:p>
            <a:pPr algn="just" rtl="1"/>
            <a:r>
              <a:rPr lang="ar-EG" sz="3300" dirty="0" err="1">
                <a:solidFill>
                  <a:prstClr val="white"/>
                </a:solidFill>
              </a:rPr>
              <a:t>والإضطهاد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`Uioc :eoc `areh `eron @ `ebolha ni`hbwn @ nem oumou nem oumonmen @ nem nidiwgmoc.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Fils de Dieu, </a:t>
            </a:r>
            <a:r>
              <a:rPr lang="fr-FR" sz="2800" b="1" dirty="0" err="1">
                <a:solidFill>
                  <a:prstClr val="white"/>
                </a:solidFill>
                <a:latin typeface="Book Antiqua" pitchFamily="18" charset="0"/>
              </a:rPr>
              <a:t>garde-nous</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De tout dessein coûteux</a:t>
            </a:r>
          </a:p>
          <a:p>
            <a:pPr algn="ctr"/>
            <a:r>
              <a:rPr lang="fr-FR" sz="2800" b="1" dirty="0">
                <a:solidFill>
                  <a:prstClr val="white"/>
                </a:solidFill>
                <a:latin typeface="Book Antiqua" pitchFamily="18" charset="0"/>
              </a:rPr>
              <a:t>La mort, les cataclysmes</a:t>
            </a:r>
          </a:p>
          <a:p>
            <a:pPr algn="ctr"/>
            <a:r>
              <a:rPr lang="fr-FR" sz="2800" b="1" dirty="0">
                <a:solidFill>
                  <a:prstClr val="white"/>
                </a:solidFill>
                <a:latin typeface="Book Antiqua" pitchFamily="18" charset="0"/>
              </a:rPr>
              <a:t>Et les persécutions</a:t>
            </a:r>
          </a:p>
        </p:txBody>
      </p:sp>
      <p:sp>
        <p:nvSpPr>
          <p:cNvPr id="2" name="ZoneTexte 1">
            <a:extLst>
              <a:ext uri="{FF2B5EF4-FFF2-40B4-BE49-F238E27FC236}">
                <a16:creationId xmlns:a16="http://schemas.microsoft.com/office/drawing/2014/main" id="{CF85785D-F1EB-C9E8-B44E-ECC417C733B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DA512457-1ADE-F683-8B1E-B947D51640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7478082"/>
      </p:ext>
    </p:extLst>
  </p:cSld>
  <p:clrMapOvr>
    <a:masterClrMapping/>
  </p:clrMapOvr>
</p:sld>
</file>

<file path=ppt/slides/slide16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هذا هو اليوم، </a:t>
            </a:r>
            <a:endParaRPr lang="fr-FR" sz="3300" dirty="0">
              <a:solidFill>
                <a:prstClr val="white"/>
              </a:solidFill>
            </a:endParaRPr>
          </a:p>
          <a:p>
            <a:pPr algn="just" rtl="1"/>
            <a:r>
              <a:rPr lang="ar-EG" sz="3300" dirty="0">
                <a:solidFill>
                  <a:prstClr val="white"/>
                </a:solidFill>
              </a:rPr>
              <a:t>الذي صنعه الرب، </a:t>
            </a:r>
            <a:endParaRPr lang="fr-FR" sz="3300" dirty="0">
              <a:solidFill>
                <a:prstClr val="white"/>
              </a:solidFill>
            </a:endParaRPr>
          </a:p>
          <a:p>
            <a:pPr algn="just" rtl="1"/>
            <a:r>
              <a:rPr lang="ar-EG" sz="3300" dirty="0">
                <a:solidFill>
                  <a:prstClr val="white"/>
                </a:solidFill>
              </a:rPr>
              <a:t>فلنفرح، </a:t>
            </a:r>
            <a:endParaRPr lang="fr-FR" sz="3300" dirty="0">
              <a:solidFill>
                <a:prstClr val="white"/>
              </a:solidFill>
            </a:endParaRPr>
          </a:p>
          <a:p>
            <a:pPr algn="just" rtl="1"/>
            <a:r>
              <a:rPr lang="ar-EG" sz="3300" dirty="0">
                <a:solidFill>
                  <a:prstClr val="white"/>
                </a:solidFill>
              </a:rPr>
              <a:t>ونتهلل فيه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amiof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maren;elyl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ntenounof</a:t>
            </a:r>
            <a:r>
              <a:rPr lang="fr-FR" sz="2800" dirty="0">
                <a:solidFill>
                  <a:prstClr val="white"/>
                </a:solidFill>
                <a:latin typeface="CS Avva Shenouda" pitchFamily="34" charset="0"/>
              </a:rPr>
              <a:t>.</a:t>
            </a:r>
          </a:p>
        </p:txBody>
      </p:sp>
      <p:sp>
        <p:nvSpPr>
          <p:cNvPr id="7" name="Rectangle 6"/>
          <p:cNvSpPr/>
          <p:nvPr/>
        </p:nvSpPr>
        <p:spPr>
          <a:xfrm>
            <a:off x="2141730" y="2715766"/>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c’est la journée</a:t>
            </a:r>
          </a:p>
          <a:p>
            <a:pPr algn="ctr"/>
            <a:r>
              <a:rPr lang="fr-FR" sz="2800" b="1" dirty="0">
                <a:solidFill>
                  <a:prstClr val="white"/>
                </a:solidFill>
                <a:latin typeface="Book Antiqua" pitchFamily="18" charset="0"/>
              </a:rPr>
              <a:t>Que le Seigneur a faite</a:t>
            </a:r>
          </a:p>
          <a:p>
            <a:pPr algn="ctr"/>
            <a:r>
              <a:rPr lang="fr-FR" sz="2800" b="1" dirty="0">
                <a:solidFill>
                  <a:prstClr val="white"/>
                </a:solidFill>
                <a:latin typeface="Book Antiqua" pitchFamily="18" charset="0"/>
              </a:rPr>
              <a:t>Qu’elle soit pour nous sujet</a:t>
            </a:r>
          </a:p>
          <a:p>
            <a:pPr algn="ctr"/>
            <a:r>
              <a:rPr lang="fr-FR" sz="2800" b="1" dirty="0">
                <a:solidFill>
                  <a:prstClr val="white"/>
                </a:solidFill>
                <a:latin typeface="Book Antiqua" pitchFamily="18" charset="0"/>
              </a:rPr>
              <a:t>D’allégresse et de joie</a:t>
            </a:r>
          </a:p>
        </p:txBody>
      </p:sp>
      <p:sp>
        <p:nvSpPr>
          <p:cNvPr id="2" name="ZoneTexte 1">
            <a:extLst>
              <a:ext uri="{FF2B5EF4-FFF2-40B4-BE49-F238E27FC236}">
                <a16:creationId xmlns:a16="http://schemas.microsoft.com/office/drawing/2014/main" id="{5CB7C3B7-D180-94FB-E426-DEF67FF1C5A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368FD3B-0ED3-6102-A164-38CD15211A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10947245"/>
      </p:ext>
    </p:extLst>
  </p:cSld>
  <p:clrMapOvr>
    <a:masterClrMapping/>
  </p:clrMapOvr>
</p:sld>
</file>

<file path=ppt/slides/slide16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السلام للقيامة، </a:t>
            </a:r>
            <a:endParaRPr lang="fr-FR" sz="3300" dirty="0">
              <a:solidFill>
                <a:prstClr val="white"/>
              </a:solidFill>
            </a:endParaRPr>
          </a:p>
          <a:p>
            <a:pPr algn="just" rtl="1"/>
            <a:r>
              <a:rPr lang="ar-EG" sz="3300" dirty="0">
                <a:solidFill>
                  <a:prstClr val="white"/>
                </a:solidFill>
              </a:rPr>
              <a:t>يا أورشليم وصهيون، </a:t>
            </a:r>
            <a:endParaRPr lang="fr-FR" sz="3300" dirty="0">
              <a:solidFill>
                <a:prstClr val="white"/>
              </a:solidFill>
            </a:endParaRPr>
          </a:p>
          <a:p>
            <a:pPr algn="just" rtl="1"/>
            <a:r>
              <a:rPr lang="ar-EG" sz="3300" dirty="0">
                <a:solidFill>
                  <a:prstClr val="white"/>
                </a:solidFill>
              </a:rPr>
              <a:t>وجبل الصعود، </a:t>
            </a:r>
            <a:endParaRPr lang="fr-FR" sz="3300" dirty="0">
              <a:solidFill>
                <a:prstClr val="white"/>
              </a:solidFill>
            </a:endParaRPr>
          </a:p>
          <a:p>
            <a:pPr algn="just" rtl="1"/>
            <a:r>
              <a:rPr lang="ar-EG" sz="3300" dirty="0">
                <a:solidFill>
                  <a:prstClr val="white"/>
                </a:solidFill>
              </a:rPr>
              <a:t>وجبل </a:t>
            </a:r>
            <a:r>
              <a:rPr lang="ar-EG" sz="3300" dirty="0" err="1">
                <a:solidFill>
                  <a:prstClr val="white"/>
                </a:solidFill>
              </a:rPr>
              <a:t>الإقرانيون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&lt;ere ]`anactacic @ nem Ieroucalym nem Ciwn @ nem pitwou `n`analum`'ic @ nem pitwou `n`kranion.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Salut ! Résurrection</a:t>
            </a:r>
          </a:p>
          <a:p>
            <a:pPr algn="ctr"/>
            <a:r>
              <a:rPr lang="fr-FR" sz="2800" b="1" dirty="0">
                <a:solidFill>
                  <a:prstClr val="white"/>
                </a:solidFill>
                <a:latin typeface="Book Antiqua" pitchFamily="18" charset="0"/>
              </a:rPr>
              <a:t>Jérusalem, Sion</a:t>
            </a:r>
          </a:p>
          <a:p>
            <a:pPr algn="ctr"/>
            <a:r>
              <a:rPr lang="fr-FR" sz="2800" b="1" dirty="0">
                <a:solidFill>
                  <a:prstClr val="white"/>
                </a:solidFill>
                <a:latin typeface="Book Antiqua" pitchFamily="18" charset="0"/>
              </a:rPr>
              <a:t>Le mont de l'Ascension</a:t>
            </a:r>
          </a:p>
          <a:p>
            <a:pPr algn="ctr"/>
            <a:r>
              <a:rPr lang="fr-FR" sz="2800" b="1" dirty="0">
                <a:solidFill>
                  <a:prstClr val="white"/>
                </a:solidFill>
                <a:latin typeface="Book Antiqua" pitchFamily="18" charset="0"/>
              </a:rPr>
              <a:t>Et le mont du Calvaire</a:t>
            </a:r>
          </a:p>
        </p:txBody>
      </p:sp>
      <p:sp>
        <p:nvSpPr>
          <p:cNvPr id="2" name="ZoneTexte 1">
            <a:extLst>
              <a:ext uri="{FF2B5EF4-FFF2-40B4-BE49-F238E27FC236}">
                <a16:creationId xmlns:a16="http://schemas.microsoft.com/office/drawing/2014/main" id="{A4B17B1F-B955-40BA-E820-3989990B007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586EF872-2074-339A-23A9-D5A037A3A3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2159742"/>
      </p:ext>
    </p:extLst>
  </p:cSld>
  <p:clrMapOvr>
    <a:masterClrMapping/>
  </p:clrMapOvr>
</p:sld>
</file>

<file path=ppt/slides/slide16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مخلص العالم، </a:t>
            </a:r>
            <a:endParaRPr lang="fr-FR" sz="3300" dirty="0">
              <a:solidFill>
                <a:prstClr val="white"/>
              </a:solidFill>
            </a:endParaRPr>
          </a:p>
          <a:p>
            <a:pPr algn="just" rtl="1"/>
            <a:r>
              <a:rPr lang="ar-EG" sz="3300" dirty="0">
                <a:solidFill>
                  <a:prstClr val="white"/>
                </a:solidFill>
              </a:rPr>
              <a:t>في ظهورك، </a:t>
            </a:r>
            <a:endParaRPr lang="fr-FR" sz="3300" dirty="0">
              <a:solidFill>
                <a:prstClr val="white"/>
              </a:solidFill>
            </a:endParaRPr>
          </a:p>
          <a:p>
            <a:pPr algn="just" rtl="1"/>
            <a:r>
              <a:rPr lang="ar-EG" sz="3300" dirty="0">
                <a:solidFill>
                  <a:prstClr val="white"/>
                </a:solidFill>
              </a:rPr>
              <a:t>خلِّص شعبك، </a:t>
            </a:r>
            <a:endParaRPr lang="fr-FR" sz="3300" dirty="0">
              <a:solidFill>
                <a:prstClr val="white"/>
              </a:solidFill>
            </a:endParaRPr>
          </a:p>
          <a:p>
            <a:pPr algn="just" rtl="1"/>
            <a:r>
              <a:rPr lang="ar-EG" sz="3300" dirty="0">
                <a:solidFill>
                  <a:prstClr val="white"/>
                </a:solidFill>
              </a:rPr>
              <a:t>وبارك ميراثك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tekparoucia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nohem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cmou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etek`klyronomia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Sauveur du monde</a:t>
            </a:r>
          </a:p>
          <a:p>
            <a:pPr algn="ctr"/>
            <a:r>
              <a:rPr lang="fr-FR" sz="2800" b="1" dirty="0">
                <a:solidFill>
                  <a:prstClr val="white"/>
                </a:solidFill>
                <a:latin typeface="Book Antiqua" pitchFamily="18" charset="0"/>
              </a:rPr>
              <a:t>Lors de Ton avènement</a:t>
            </a:r>
          </a:p>
          <a:p>
            <a:pPr algn="ctr"/>
            <a:r>
              <a:rPr lang="fr-FR" sz="2800" b="1" dirty="0">
                <a:solidFill>
                  <a:prstClr val="white"/>
                </a:solidFill>
                <a:latin typeface="Book Antiqua" pitchFamily="18" charset="0"/>
              </a:rPr>
              <a:t>Délivre tout Ton peuple</a:t>
            </a:r>
          </a:p>
          <a:p>
            <a:pPr algn="ctr"/>
            <a:r>
              <a:rPr lang="fr-FR" sz="2800" b="1" dirty="0">
                <a:solidFill>
                  <a:prstClr val="white"/>
                </a:solidFill>
                <a:latin typeface="Book Antiqua" pitchFamily="18" charset="0"/>
              </a:rPr>
              <a:t>Bénis Ton héritage</a:t>
            </a:r>
          </a:p>
        </p:txBody>
      </p:sp>
      <p:sp>
        <p:nvSpPr>
          <p:cNvPr id="2" name="ZoneTexte 1">
            <a:extLst>
              <a:ext uri="{FF2B5EF4-FFF2-40B4-BE49-F238E27FC236}">
                <a16:creationId xmlns:a16="http://schemas.microsoft.com/office/drawing/2014/main" id="{41D55934-8189-0C33-79C5-640219327AE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50A8D29C-4C88-DBDC-4C4A-24D699B300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8678412"/>
      </p:ext>
    </p:extLst>
  </p:cSld>
  <p:clrMapOvr>
    <a:masterClrMapping/>
  </p:clrMapOvr>
</p:sld>
</file>

<file path=ppt/slides/slide16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ربنا يسوع، </a:t>
            </a:r>
            <a:endParaRPr lang="fr-FR" sz="3300" dirty="0">
              <a:solidFill>
                <a:prstClr val="white"/>
              </a:solidFill>
            </a:endParaRPr>
          </a:p>
          <a:p>
            <a:pPr algn="just" rtl="1"/>
            <a:r>
              <a:rPr lang="ar-EG" sz="3300" dirty="0">
                <a:solidFill>
                  <a:prstClr val="white"/>
                </a:solidFill>
              </a:rPr>
              <a:t>تحنن على شعبك، </a:t>
            </a:r>
            <a:endParaRPr lang="fr-FR" sz="3300" dirty="0">
              <a:solidFill>
                <a:prstClr val="white"/>
              </a:solidFill>
            </a:endParaRPr>
          </a:p>
          <a:p>
            <a:pPr algn="just" rtl="1"/>
            <a:r>
              <a:rPr lang="ar-EG" sz="3300" dirty="0">
                <a:solidFill>
                  <a:prstClr val="white"/>
                </a:solidFill>
              </a:rPr>
              <a:t>وأحفظهم بالحقيقة، </a:t>
            </a:r>
            <a:endParaRPr lang="fr-FR" sz="3300" dirty="0">
              <a:solidFill>
                <a:prstClr val="white"/>
              </a:solidFill>
            </a:endParaRPr>
          </a:p>
          <a:p>
            <a:pPr algn="just" rtl="1"/>
            <a:r>
              <a:rPr lang="ar-EG" sz="3300" dirty="0">
                <a:solidFill>
                  <a:prstClr val="white"/>
                </a:solidFill>
              </a:rPr>
              <a:t>في الفردوس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Pen¡ I=y=c P=,=c @ </a:t>
            </a:r>
            <a:r>
              <a:rPr lang="fr-FR" sz="2800" dirty="0" err="1">
                <a:solidFill>
                  <a:prstClr val="white"/>
                </a:solidFill>
                <a:latin typeface="CS Avva Shenouda" pitchFamily="34" charset="0"/>
              </a:rPr>
              <a:t>senhyt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piparadicoc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a:t>
            </a:r>
          </a:p>
          <a:p>
            <a:pPr algn="ctr"/>
            <a:r>
              <a:rPr lang="fr-FR" sz="2800" b="1" dirty="0">
                <a:solidFill>
                  <a:prstClr val="white"/>
                </a:solidFill>
                <a:latin typeface="Book Antiqua" pitchFamily="18" charset="0"/>
              </a:rPr>
              <a:t>Prends pitié de Ton peuple</a:t>
            </a:r>
          </a:p>
          <a:p>
            <a:pPr algn="ctr"/>
            <a:r>
              <a:rPr lang="fr-FR" sz="2800" b="1" dirty="0">
                <a:solidFill>
                  <a:prstClr val="white"/>
                </a:solidFill>
                <a:latin typeface="Book Antiqua" pitchFamily="18" charset="0"/>
              </a:rPr>
              <a:t>Préserve-les toujours</a:t>
            </a:r>
          </a:p>
          <a:p>
            <a:pPr algn="ctr"/>
            <a:r>
              <a:rPr lang="fr-FR" sz="2800" b="1" dirty="0">
                <a:solidFill>
                  <a:prstClr val="white"/>
                </a:solidFill>
                <a:latin typeface="Book Antiqua" pitchFamily="18" charset="0"/>
              </a:rPr>
              <a:t>Vraiment au Paradis</a:t>
            </a:r>
          </a:p>
        </p:txBody>
      </p:sp>
      <p:sp>
        <p:nvSpPr>
          <p:cNvPr id="2" name="ZoneTexte 1">
            <a:extLst>
              <a:ext uri="{FF2B5EF4-FFF2-40B4-BE49-F238E27FC236}">
                <a16:creationId xmlns:a16="http://schemas.microsoft.com/office/drawing/2014/main" id="{901C5E5F-00F4-2A58-1821-F6CE6CDE191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1BE1066E-AB37-AB64-0A37-240E623B7F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0388012"/>
      </p:ext>
    </p:extLst>
  </p:cSld>
  <p:clrMapOvr>
    <a:masterClrMapping/>
  </p:clrMapOvr>
</p:sld>
</file>

<file path=ppt/slides/slide16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B5D9FBBD-5A91-3CA6-758C-91ADC0C17F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De l’Ascension à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088B59C-7544-70D5-1989-22622B6A66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654B7BD0-5052-E1E7-8DF6-E7E675E9BCD7}"/>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D8DFF144-8641-6C22-8586-E06958D490E8}"/>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67267CC7-CA4E-3F29-CE96-BEC4539B1440}"/>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54759185-63F9-4625-7577-9F3A4348BCFC}"/>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4" action="ppaction://hlinksldjump"/>
            <a:extLst>
              <a:ext uri="{FF2B5EF4-FFF2-40B4-BE49-F238E27FC236}">
                <a16:creationId xmlns:a16="http://schemas.microsoft.com/office/drawing/2014/main" id="{059E2F31-C035-A1D7-4603-22AD5398840C}"/>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5" action="ppaction://hlinksldjump"/>
            <a:extLst>
              <a:ext uri="{FF2B5EF4-FFF2-40B4-BE49-F238E27FC236}">
                <a16:creationId xmlns:a16="http://schemas.microsoft.com/office/drawing/2014/main" id="{9450F30B-CC6E-979E-A961-71F5BA819541}"/>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3D3A6F41-2F3C-0E26-C6E7-27CF824734A7}"/>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D9B9DC50-16CF-A840-3ADB-EB5B36FE41AF}"/>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F00C354B-2500-C80C-52FB-3EA008B52DE4}"/>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D53FCCBC-50FA-3EEB-1F82-199CDECDE358}"/>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02B7453A-A0F8-5EBF-40EB-597580915DA6}"/>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3256338682"/>
      </p:ext>
    </p:extLst>
  </p:cSld>
  <p:clrMapOvr>
    <a:masterClrMapping/>
  </p:clrMapOvr>
</p:sld>
</file>

<file path=ppt/slides/slide16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3BCAE-5612-1ACB-AE1D-50672A78AA4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659730FC-728B-697D-8157-F76B7685E7B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6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0A9762-D779-7663-D710-075BC2170C3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38846EE-D0DC-C0EC-2E97-73D68C943F8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6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76E5D73-8785-D20C-AB50-7CA83B021EC8}"/>
              </a:ext>
            </a:extLst>
          </p:cNvPr>
          <p:cNvSpPr/>
          <p:nvPr/>
        </p:nvSpPr>
        <p:spPr>
          <a:xfrm>
            <a:off x="0" y="1564362"/>
            <a:ext cx="9144000" cy="1823576"/>
          </a:xfrm>
          <a:prstGeom prst="rect">
            <a:avLst/>
          </a:prstGeom>
        </p:spPr>
        <p:txBody>
          <a:bodyPr wrap="square">
            <a:spAutoFit/>
          </a:bodyPr>
          <a:lstStyle/>
          <a:p>
            <a:pPr algn="ctr"/>
            <a:r>
              <a:rPr lang="fr-FR" sz="3750" b="1" dirty="0">
                <a:solidFill>
                  <a:prstClr val="white"/>
                </a:solidFill>
                <a:latin typeface="Book Antiqua" pitchFamily="18" charset="0"/>
              </a:rPr>
              <a:t>Fête de la Pentecôte - </a:t>
            </a:r>
            <a:r>
              <a:rPr lang="ar-AE" sz="3750" b="1" dirty="0">
                <a:solidFill>
                  <a:prstClr val="white"/>
                </a:solidFill>
                <a:latin typeface="Book Antiqua" pitchFamily="18" charset="0"/>
              </a:rPr>
              <a:t>عيد العنصرة</a:t>
            </a: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3" name="ZoneTexte 2">
            <a:extLst>
              <a:ext uri="{FF2B5EF4-FFF2-40B4-BE49-F238E27FC236}">
                <a16:creationId xmlns:a16="http://schemas.microsoft.com/office/drawing/2014/main" id="{93B91CEA-4575-13D5-7160-47A9FBA8F54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6CC41EA-9AC5-5FCB-64A8-8D87E40AD1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003459"/>
      </p:ext>
    </p:extLst>
  </p:cSld>
  <p:clrMapOvr>
    <a:masterClrMapping/>
  </p:clrMapOvr>
</p:sld>
</file>

<file path=ppt/slides/slide16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ربنا يسوع المسيح، </a:t>
            </a:r>
            <a:endParaRPr lang="fr-FR" sz="3300" dirty="0">
              <a:solidFill>
                <a:prstClr val="white"/>
              </a:solidFill>
            </a:endParaRPr>
          </a:p>
          <a:p>
            <a:pPr algn="just" rtl="1"/>
            <a:r>
              <a:rPr lang="ar-EG" sz="3300" dirty="0">
                <a:solidFill>
                  <a:prstClr val="white"/>
                </a:solidFill>
              </a:rPr>
              <a:t>إلهنا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ظهر لرسله، </a:t>
            </a:r>
            <a:endParaRPr lang="fr-FR" sz="3300" dirty="0">
              <a:solidFill>
                <a:prstClr val="white"/>
              </a:solidFill>
            </a:endParaRPr>
          </a:p>
          <a:p>
            <a:pPr algn="just" rtl="1"/>
            <a:r>
              <a:rPr lang="ar-EG" sz="3300" dirty="0">
                <a:solidFill>
                  <a:prstClr val="white"/>
                </a:solidFill>
              </a:rPr>
              <a:t>بعد قيامته حقاً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 Pen¡ I=y=c P=,=c @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Tef`anactacic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Notre vrai Dieu est apparu</a:t>
            </a:r>
          </a:p>
          <a:p>
            <a:pPr algn="ctr"/>
            <a:r>
              <a:rPr lang="fr-FR" sz="2800" b="1" dirty="0">
                <a:solidFill>
                  <a:prstClr val="white"/>
                </a:solidFill>
                <a:latin typeface="Book Antiqua" pitchFamily="18" charset="0"/>
              </a:rPr>
              <a:t>Est apparu à Ses apôtres</a:t>
            </a:r>
          </a:p>
          <a:p>
            <a:pPr algn="ctr"/>
            <a:r>
              <a:rPr lang="fr-FR" sz="2800" b="1" dirty="0">
                <a:solidFill>
                  <a:prstClr val="white"/>
                </a:solidFill>
                <a:latin typeface="Book Antiqua" pitchFamily="18" charset="0"/>
              </a:rPr>
              <a:t>Oui après Sa Résurrection</a:t>
            </a:r>
          </a:p>
        </p:txBody>
      </p:sp>
      <p:sp>
        <p:nvSpPr>
          <p:cNvPr id="2" name="ZoneTexte 1">
            <a:extLst>
              <a:ext uri="{FF2B5EF4-FFF2-40B4-BE49-F238E27FC236}">
                <a16:creationId xmlns:a16="http://schemas.microsoft.com/office/drawing/2014/main" id="{383E81FB-BE82-9D0B-8A5A-42C79E10434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C7A6927-DF9E-B5EC-BF3C-E5455C93C3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3151207"/>
      </p:ext>
    </p:extLst>
  </p:cSld>
  <p:clrMapOvr>
    <a:masterClrMapping/>
  </p:clrMapOvr>
</p:sld>
</file>

<file path=ppt/slides/slide16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نفخ </a:t>
            </a:r>
            <a:r>
              <a:rPr lang="ar-EG" sz="3300" dirty="0" err="1">
                <a:solidFill>
                  <a:prstClr val="white"/>
                </a:solidFill>
              </a:rPr>
              <a:t>فى</a:t>
            </a:r>
            <a:r>
              <a:rPr lang="ar-EG" sz="3300" dirty="0">
                <a:solidFill>
                  <a:prstClr val="white"/>
                </a:solidFill>
              </a:rPr>
              <a:t> وجوههم، </a:t>
            </a:r>
            <a:endParaRPr lang="fr-FR" sz="3300" dirty="0">
              <a:solidFill>
                <a:prstClr val="white"/>
              </a:solidFill>
            </a:endParaRPr>
          </a:p>
          <a:p>
            <a:pPr algn="just" rtl="1"/>
            <a:r>
              <a:rPr lang="ar-EG" sz="3300" dirty="0">
                <a:solidFill>
                  <a:prstClr val="white"/>
                </a:solidFill>
              </a:rPr>
              <a:t>وقال لهم،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إخوتى</a:t>
            </a:r>
            <a:r>
              <a:rPr lang="ar-EG" sz="3300" dirty="0">
                <a:solidFill>
                  <a:prstClr val="white"/>
                </a:solidFill>
              </a:rPr>
              <a:t> </a:t>
            </a:r>
            <a:r>
              <a:rPr lang="ar-EG" sz="3300" dirty="0" err="1">
                <a:solidFill>
                  <a:prstClr val="white"/>
                </a:solidFill>
              </a:rPr>
              <a:t>إقبلوا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الروح القـدس اليوم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Bonou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afnifi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na`cnyou</a:t>
            </a:r>
            <a:r>
              <a:rPr lang="fr-FR" sz="2800" dirty="0">
                <a:solidFill>
                  <a:prstClr val="white"/>
                </a:solidFill>
                <a:latin typeface="CS Avva Shenouda" pitchFamily="34" charset="0"/>
              </a:rPr>
              <a:t> [i </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 de on @ `</a:t>
            </a:r>
            <a:r>
              <a:rPr lang="fr-FR" sz="2800" dirty="0" err="1">
                <a:solidFill>
                  <a:prstClr val="white"/>
                </a:solidFill>
                <a:latin typeface="CS Avva Shenouda" pitchFamily="34" charset="0"/>
              </a:rPr>
              <a:t>nou`pneuma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Il souffla sur leurs visages</a:t>
            </a:r>
          </a:p>
          <a:p>
            <a:pPr algn="ctr"/>
            <a:r>
              <a:rPr lang="fr-FR" sz="2800" b="1" dirty="0">
                <a:solidFill>
                  <a:prstClr val="white"/>
                </a:solidFill>
                <a:latin typeface="Book Antiqua" pitchFamily="18" charset="0"/>
              </a:rPr>
              <a:t>Il s’adressa à eux, disant :</a:t>
            </a:r>
          </a:p>
          <a:p>
            <a:pPr algn="ctr"/>
            <a:r>
              <a:rPr lang="fr-FR" sz="2800" b="1" dirty="0">
                <a:solidFill>
                  <a:prstClr val="white"/>
                </a:solidFill>
                <a:latin typeface="Book Antiqua" pitchFamily="18" charset="0"/>
              </a:rPr>
              <a:t>Le Saint-Esprit, recevez-Le</a:t>
            </a:r>
          </a:p>
          <a:p>
            <a:pPr algn="ctr"/>
            <a:r>
              <a:rPr lang="fr-FR" sz="2800" b="1" dirty="0">
                <a:solidFill>
                  <a:prstClr val="white"/>
                </a:solidFill>
                <a:latin typeface="Book Antiqua" pitchFamily="18" charset="0"/>
              </a:rPr>
              <a:t>Recevez-Le, mes frères, ce jour</a:t>
            </a:r>
          </a:p>
        </p:txBody>
      </p:sp>
      <p:sp>
        <p:nvSpPr>
          <p:cNvPr id="2" name="ZoneTexte 1">
            <a:extLst>
              <a:ext uri="{FF2B5EF4-FFF2-40B4-BE49-F238E27FC236}">
                <a16:creationId xmlns:a16="http://schemas.microsoft.com/office/drawing/2014/main" id="{2482350A-F9EA-E42B-62C4-EA4E821067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F3374CC-8885-9961-EF47-A32F477B22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8021725"/>
      </p:ext>
    </p:extLst>
  </p:cSld>
  <p:clrMapOvr>
    <a:masterClrMapping/>
  </p:clrMapOvr>
</p:sld>
</file>

<file path=ppt/slides/slide16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ولأنه قال لهم من غفرتم، </a:t>
            </a:r>
            <a:endParaRPr lang="fr-FR" sz="3300" dirty="0">
              <a:solidFill>
                <a:prstClr val="white"/>
              </a:solidFill>
            </a:endParaRPr>
          </a:p>
          <a:p>
            <a:pPr algn="just" rtl="1"/>
            <a:r>
              <a:rPr lang="ar-EG" sz="3300" dirty="0">
                <a:solidFill>
                  <a:prstClr val="white"/>
                </a:solidFill>
              </a:rPr>
              <a:t>لهم خطاياهم غُـفِـرت لهم، </a:t>
            </a:r>
            <a:endParaRPr lang="fr-FR" sz="3300" dirty="0">
              <a:solidFill>
                <a:prstClr val="white"/>
              </a:solidFill>
            </a:endParaRPr>
          </a:p>
          <a:p>
            <a:pPr algn="just" rtl="1"/>
            <a:r>
              <a:rPr lang="ar-EG" sz="3300" dirty="0">
                <a:solidFill>
                  <a:prstClr val="white"/>
                </a:solidFill>
              </a:rPr>
              <a:t>ومن أمسكتموها، </a:t>
            </a:r>
            <a:endParaRPr lang="fr-FR" sz="3300" dirty="0">
              <a:solidFill>
                <a:prstClr val="white"/>
              </a:solidFill>
            </a:endParaRPr>
          </a:p>
          <a:p>
            <a:pPr algn="just" rtl="1"/>
            <a:r>
              <a:rPr lang="ar-EG" sz="3300" dirty="0">
                <a:solidFill>
                  <a:prstClr val="white"/>
                </a:solidFill>
              </a:rPr>
              <a:t>عليهم أمُسِكت.</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ny`etetenna,a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ny`etetennatahno</a:t>
            </a:r>
            <a:r>
              <a:rPr lang="fr-FR" sz="2800" dirty="0">
                <a:solidFill>
                  <a:prstClr val="white"/>
                </a:solidFill>
                <a:latin typeface="CS Avva Shenouda" pitchFamily="34" charset="0"/>
              </a:rPr>
              <a:t> @ `mmwou </a:t>
            </a:r>
            <a:r>
              <a:rPr lang="fr-FR" sz="2800" dirty="0" err="1">
                <a:solidFill>
                  <a:prstClr val="white"/>
                </a:solidFill>
                <a:latin typeface="CS Avva Shenouda" pitchFamily="34" charset="0"/>
              </a:rPr>
              <a:t>eu`etahno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a:t>
            </a:r>
          </a:p>
        </p:txBody>
      </p:sp>
      <p:sp>
        <p:nvSpPr>
          <p:cNvPr id="7" name="Rectangle 6"/>
          <p:cNvSpPr/>
          <p:nvPr/>
        </p:nvSpPr>
        <p:spPr>
          <a:xfrm>
            <a:off x="1385646" y="2859782"/>
            <a:ext cx="6523499" cy="1815882"/>
          </a:xfrm>
          <a:prstGeom prst="rect">
            <a:avLst/>
          </a:prstGeom>
        </p:spPr>
        <p:txBody>
          <a:bodyPr wrap="square">
            <a:spAutoFit/>
          </a:bodyPr>
          <a:lstStyle/>
          <a:p>
            <a:pPr algn="ctr"/>
            <a:r>
              <a:rPr lang="fr-FR" sz="2800" b="1" dirty="0">
                <a:solidFill>
                  <a:prstClr val="white"/>
                </a:solidFill>
                <a:latin typeface="Book Antiqua" pitchFamily="18" charset="0"/>
              </a:rPr>
              <a:t>Et ceux à qui vous pardonnerez</a:t>
            </a:r>
          </a:p>
          <a:p>
            <a:pPr algn="ctr"/>
            <a:r>
              <a:rPr lang="fr-FR" sz="2800" b="1" dirty="0">
                <a:solidFill>
                  <a:prstClr val="white"/>
                </a:solidFill>
                <a:latin typeface="Book Antiqua" pitchFamily="18" charset="0"/>
              </a:rPr>
              <a:t>Leurs péchés leur seront remis</a:t>
            </a:r>
          </a:p>
          <a:p>
            <a:pPr algn="ctr"/>
            <a:r>
              <a:rPr lang="fr-FR" sz="2800" b="1" dirty="0">
                <a:solidFill>
                  <a:prstClr val="white"/>
                </a:solidFill>
                <a:latin typeface="Book Antiqua" pitchFamily="18" charset="0"/>
              </a:rPr>
              <a:t>Et ceux à qui vous retiendrez</a:t>
            </a:r>
          </a:p>
          <a:p>
            <a:pPr algn="ctr"/>
            <a:r>
              <a:rPr lang="fr-FR" sz="2800" b="1" dirty="0">
                <a:solidFill>
                  <a:prstClr val="white"/>
                </a:solidFill>
                <a:latin typeface="Book Antiqua" pitchFamily="18" charset="0"/>
              </a:rPr>
              <a:t>Leurs péchés seront retenus</a:t>
            </a:r>
          </a:p>
        </p:txBody>
      </p:sp>
      <p:sp>
        <p:nvSpPr>
          <p:cNvPr id="2" name="ZoneTexte 1">
            <a:extLst>
              <a:ext uri="{FF2B5EF4-FFF2-40B4-BE49-F238E27FC236}">
                <a16:creationId xmlns:a16="http://schemas.microsoft.com/office/drawing/2014/main" id="{9A8376D9-1E2B-6A7C-D46E-4503E3FB73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2654637-DA99-0E57-F135-012BAF5A3B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6347337"/>
      </p:ext>
    </p:extLst>
  </p:cSld>
  <p:clrMapOvr>
    <a:masterClrMapping/>
  </p:clrMapOvr>
</p:sld>
</file>

<file path=ppt/slides/slide16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حقاً لما كمل، </a:t>
            </a:r>
            <a:endParaRPr lang="fr-FR" sz="3300" dirty="0">
              <a:solidFill>
                <a:prstClr val="white"/>
              </a:solidFill>
            </a:endParaRPr>
          </a:p>
          <a:p>
            <a:pPr algn="just" rtl="1"/>
            <a:r>
              <a:rPr lang="ar-EG" sz="3300" dirty="0">
                <a:solidFill>
                  <a:prstClr val="white"/>
                </a:solidFill>
              </a:rPr>
              <a:t>عيد الخمسين، </a:t>
            </a:r>
            <a:endParaRPr lang="fr-FR" sz="3300" dirty="0">
              <a:solidFill>
                <a:prstClr val="white"/>
              </a:solidFill>
            </a:endParaRPr>
          </a:p>
          <a:p>
            <a:pPr algn="just" rtl="1"/>
            <a:r>
              <a:rPr lang="ar-EG" sz="3300" dirty="0">
                <a:solidFill>
                  <a:prstClr val="white"/>
                </a:solidFill>
              </a:rPr>
              <a:t>أرسل روح الحق، </a:t>
            </a:r>
            <a:endParaRPr lang="fr-FR" sz="3300" dirty="0">
              <a:solidFill>
                <a:prstClr val="white"/>
              </a:solidFill>
            </a:endParaRPr>
          </a:p>
          <a:p>
            <a:pPr algn="just" rtl="1"/>
            <a:r>
              <a:rPr lang="ar-EG" sz="3300" dirty="0">
                <a:solidFill>
                  <a:prstClr val="white"/>
                </a:solidFill>
              </a:rPr>
              <a:t>فهبط عليهم.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Dike`wc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pentykocty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quand la fête de la Pentecôte</a:t>
            </a:r>
          </a:p>
          <a:p>
            <a:pPr algn="ctr"/>
            <a:r>
              <a:rPr lang="fr-FR" sz="2800" b="1" dirty="0">
                <a:solidFill>
                  <a:prstClr val="white"/>
                </a:solidFill>
                <a:latin typeface="Book Antiqua" pitchFamily="18" charset="0"/>
              </a:rPr>
              <a:t>Fut accomplie, Il envoya</a:t>
            </a:r>
          </a:p>
          <a:p>
            <a:pPr algn="ctr"/>
            <a:r>
              <a:rPr lang="fr-FR" sz="2800" b="1" dirty="0">
                <a:solidFill>
                  <a:prstClr val="white"/>
                </a:solidFill>
                <a:latin typeface="Book Antiqua" pitchFamily="18" charset="0"/>
              </a:rPr>
              <a:t>Alors l'Esprit de vérité</a:t>
            </a:r>
          </a:p>
          <a:p>
            <a:pPr algn="ctr"/>
            <a:r>
              <a:rPr lang="fr-FR" sz="2800" b="1" dirty="0">
                <a:solidFill>
                  <a:prstClr val="white"/>
                </a:solidFill>
                <a:latin typeface="Book Antiqua" pitchFamily="18" charset="0"/>
              </a:rPr>
              <a:t>Et Il est descendu sur eux.</a:t>
            </a:r>
          </a:p>
        </p:txBody>
      </p:sp>
      <p:sp>
        <p:nvSpPr>
          <p:cNvPr id="2" name="ZoneTexte 1">
            <a:extLst>
              <a:ext uri="{FF2B5EF4-FFF2-40B4-BE49-F238E27FC236}">
                <a16:creationId xmlns:a16="http://schemas.microsoft.com/office/drawing/2014/main" id="{F80080AF-85ED-D48A-EB34-A8EA019C2E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DF4CC56-98F4-3B16-F005-2BA2662535C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4420464"/>
      </p:ext>
    </p:extLst>
  </p:cSld>
  <p:clrMapOvr>
    <a:masterClrMapping/>
  </p:clrMapOvr>
</p:sld>
</file>

<file path=ppt/slides/slide16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300" dirty="0">
                <a:solidFill>
                  <a:prstClr val="white"/>
                </a:solidFill>
              </a:rPr>
              <a:t>وساروا من قوة إلى قوة، </a:t>
            </a:r>
            <a:endParaRPr lang="fr-FR" sz="3300" dirty="0">
              <a:solidFill>
                <a:prstClr val="white"/>
              </a:solidFill>
            </a:endParaRPr>
          </a:p>
          <a:p>
            <a:pPr algn="just" rtl="1"/>
            <a:r>
              <a:rPr lang="ar-EG" sz="3300" dirty="0">
                <a:solidFill>
                  <a:prstClr val="white"/>
                </a:solidFill>
              </a:rPr>
              <a:t>وظهر لهم حقاً، </a:t>
            </a:r>
            <a:endParaRPr lang="fr-FR" sz="3300" dirty="0">
              <a:solidFill>
                <a:prstClr val="white"/>
              </a:solidFill>
            </a:endParaRPr>
          </a:p>
          <a:p>
            <a:pPr algn="just" rtl="1"/>
            <a:r>
              <a:rPr lang="ar-EG" sz="2900" dirty="0">
                <a:solidFill>
                  <a:prstClr val="white"/>
                </a:solidFill>
              </a:rPr>
              <a:t>والروح المعزى مثل ألسنة نار، </a:t>
            </a:r>
            <a:endParaRPr lang="fr-FR" sz="2900" dirty="0">
              <a:solidFill>
                <a:prstClr val="white"/>
              </a:solidFill>
            </a:endParaRPr>
          </a:p>
          <a:p>
            <a:pPr algn="just" rtl="1"/>
            <a:r>
              <a:rPr lang="ar-EG" sz="3300" dirty="0">
                <a:solidFill>
                  <a:prstClr val="white"/>
                </a:solidFill>
              </a:rPr>
              <a:t>منقسمة عليهم.</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err="1">
                <a:solidFill>
                  <a:prstClr val="white"/>
                </a:solidFill>
                <a:latin typeface="CS Avva Shenouda" pitchFamily="34" charset="0"/>
              </a:rPr>
              <a:t>Eumosi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oujom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eoujom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afou`onhf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nhanlac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rwm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euvys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mparaklyton</a:t>
            </a:r>
            <a:endParaRPr lang="fr-FR" sz="2800" dirty="0">
              <a:solidFill>
                <a:prstClr val="white"/>
              </a:solidFill>
              <a:latin typeface="CS Avva Shenouda" pitchFamily="34" charset="0"/>
            </a:endParaRPr>
          </a:p>
        </p:txBody>
      </p:sp>
      <p:sp>
        <p:nvSpPr>
          <p:cNvPr id="7" name="Rectangle 6"/>
          <p:cNvSpPr/>
          <p:nvPr/>
        </p:nvSpPr>
        <p:spPr>
          <a:xfrm>
            <a:off x="1601670" y="2969389"/>
            <a:ext cx="6102678" cy="1815882"/>
          </a:xfrm>
          <a:prstGeom prst="rect">
            <a:avLst/>
          </a:prstGeom>
        </p:spPr>
        <p:txBody>
          <a:bodyPr wrap="square">
            <a:spAutoFit/>
          </a:bodyPr>
          <a:lstStyle/>
          <a:p>
            <a:pPr algn="ctr"/>
            <a:r>
              <a:rPr lang="fr-FR" sz="2800" b="1" dirty="0">
                <a:solidFill>
                  <a:prstClr val="white"/>
                </a:solidFill>
                <a:latin typeface="Book Antiqua" pitchFamily="18" charset="0"/>
              </a:rPr>
              <a:t>Ils s’affermirent de plus en plus</a:t>
            </a:r>
          </a:p>
          <a:p>
            <a:pPr algn="ctr"/>
            <a:r>
              <a:rPr lang="fr-FR" sz="2800" b="1" dirty="0">
                <a:solidFill>
                  <a:prstClr val="white"/>
                </a:solidFill>
                <a:latin typeface="Book Antiqua" pitchFamily="18" charset="0"/>
              </a:rPr>
              <a:t>Alors l’Esprit Consolateur</a:t>
            </a:r>
          </a:p>
          <a:p>
            <a:pPr algn="ctr"/>
            <a:r>
              <a:rPr lang="fr-FR" sz="2800" b="1" dirty="0">
                <a:solidFill>
                  <a:prstClr val="white"/>
                </a:solidFill>
                <a:latin typeface="Book Antiqua" pitchFamily="18" charset="0"/>
              </a:rPr>
              <a:t>Parut comme des langues de feu</a:t>
            </a:r>
          </a:p>
          <a:p>
            <a:pPr algn="ctr"/>
            <a:r>
              <a:rPr lang="fr-FR" sz="2800" b="1" dirty="0">
                <a:solidFill>
                  <a:prstClr val="white"/>
                </a:solidFill>
                <a:latin typeface="Book Antiqua" pitchFamily="18" charset="0"/>
              </a:rPr>
              <a:t>Qui se sont réparties sur eux</a:t>
            </a:r>
          </a:p>
        </p:txBody>
      </p:sp>
      <p:sp>
        <p:nvSpPr>
          <p:cNvPr id="2" name="ZoneTexte 1">
            <a:extLst>
              <a:ext uri="{FF2B5EF4-FFF2-40B4-BE49-F238E27FC236}">
                <a16:creationId xmlns:a16="http://schemas.microsoft.com/office/drawing/2014/main" id="{67083E49-CF1C-5773-34F6-85D3CEAF9B2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6EE5E42-AEFA-EB77-D4E7-EA6C351963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3146826"/>
      </p:ext>
    </p:extLst>
  </p:cSld>
  <p:clrMapOvr>
    <a:masterClrMapping/>
  </p:clrMapOvr>
</p:sld>
</file>

<file path=ppt/slides/slide16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وكثيراً نحن أيضاً نقول، </a:t>
            </a:r>
            <a:endParaRPr lang="fr-FR" sz="3150" dirty="0">
              <a:solidFill>
                <a:prstClr val="white"/>
              </a:solidFill>
            </a:endParaRPr>
          </a:p>
          <a:p>
            <a:pPr algn="just" rtl="1"/>
            <a:r>
              <a:rPr lang="ar-EG" sz="3150" dirty="0">
                <a:solidFill>
                  <a:prstClr val="white"/>
                </a:solidFill>
              </a:rPr>
              <a:t>كما قالت الكتب المقدسة، </a:t>
            </a:r>
            <a:endParaRPr lang="fr-FR" sz="3150" dirty="0">
              <a:solidFill>
                <a:prstClr val="white"/>
              </a:solidFill>
            </a:endParaRPr>
          </a:p>
          <a:p>
            <a:pPr algn="just" rtl="1"/>
            <a:r>
              <a:rPr lang="ar-EG" sz="3150" dirty="0">
                <a:solidFill>
                  <a:prstClr val="white"/>
                </a:solidFill>
              </a:rPr>
              <a:t>أنه حقاً بعد صعوده، </a:t>
            </a:r>
            <a:endParaRPr lang="fr-FR" sz="3150" dirty="0">
              <a:solidFill>
                <a:prstClr val="white"/>
              </a:solidFill>
            </a:endParaRPr>
          </a:p>
          <a:p>
            <a:pPr algn="just" rtl="1"/>
            <a:r>
              <a:rPr lang="ar-EG" sz="3150" dirty="0">
                <a:solidFill>
                  <a:prstClr val="white"/>
                </a:solidFill>
              </a:rPr>
              <a:t>أرسل الروح القدس</a:t>
            </a:r>
            <a:endParaRPr lang="fr-FR" sz="315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Ze`os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tenjoc</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etaujotou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ni`gravy</a:t>
            </a:r>
            <a:r>
              <a:rPr lang="fr-FR" sz="2800" dirty="0">
                <a:solidFill>
                  <a:prstClr val="white"/>
                </a:solidFill>
                <a:latin typeface="CS Avva Shenouda" pitchFamily="34" charset="0"/>
              </a:rPr>
              <a:t> =e=;=u @ je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Tef`</a:t>
            </a:r>
            <a:r>
              <a:rPr lang="fr-FR" sz="2800" dirty="0" err="1">
                <a:solidFill>
                  <a:prstClr val="white"/>
                </a:solidFill>
                <a:latin typeface="CS Avva Shenouda" pitchFamily="34" charset="0"/>
              </a:rPr>
              <a:t>analum</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mpi`Pneuma</a:t>
            </a:r>
            <a:r>
              <a:rPr lang="fr-FR" sz="2800" dirty="0">
                <a:solidFill>
                  <a:prstClr val="white"/>
                </a:solidFill>
                <a:latin typeface="CS Avva Shenouda" pitchFamily="34" charset="0"/>
              </a:rPr>
              <a:t> =e=;=u</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nous aussi, disons souvent</a:t>
            </a:r>
          </a:p>
          <a:p>
            <a:pPr algn="ctr"/>
            <a:r>
              <a:rPr lang="fr-FR" sz="2800" b="1" dirty="0">
                <a:solidFill>
                  <a:prstClr val="white"/>
                </a:solidFill>
                <a:latin typeface="Book Antiqua" pitchFamily="18" charset="0"/>
              </a:rPr>
              <a:t>Comme les Saintes Ecritures ont dit</a:t>
            </a:r>
          </a:p>
          <a:p>
            <a:pPr algn="ctr"/>
            <a:r>
              <a:rPr lang="fr-FR" sz="2800" b="1" dirty="0">
                <a:solidFill>
                  <a:prstClr val="white"/>
                </a:solidFill>
                <a:latin typeface="Book Antiqua" pitchFamily="18" charset="0"/>
              </a:rPr>
              <a:t>Vraiment, après Son Ascension</a:t>
            </a:r>
          </a:p>
          <a:p>
            <a:pPr algn="ctr"/>
            <a:r>
              <a:rPr lang="fr-FR" sz="2800" b="1" dirty="0">
                <a:solidFill>
                  <a:prstClr val="white"/>
                </a:solidFill>
                <a:latin typeface="Book Antiqua" pitchFamily="18" charset="0"/>
              </a:rPr>
              <a:t>Il envoya le Saint-Esprit</a:t>
            </a:r>
          </a:p>
        </p:txBody>
      </p:sp>
      <p:sp>
        <p:nvSpPr>
          <p:cNvPr id="2" name="ZoneTexte 1">
            <a:extLst>
              <a:ext uri="{FF2B5EF4-FFF2-40B4-BE49-F238E27FC236}">
                <a16:creationId xmlns:a16="http://schemas.microsoft.com/office/drawing/2014/main" id="{E2A55A39-6B23-1427-4EBD-5ACE147404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76302E1-0C45-B172-741A-928C9E3549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4947896"/>
      </p:ext>
    </p:extLst>
  </p:cSld>
  <p:clrMapOvr>
    <a:masterClrMapping/>
  </p:clrMapOvr>
</p:sld>
</file>

<file path=ppt/slides/slide16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هوذا أتى على آبائنا الرسل، </a:t>
            </a:r>
            <a:endParaRPr lang="fr-FR" sz="3300" dirty="0">
              <a:solidFill>
                <a:prstClr val="white"/>
              </a:solidFill>
            </a:endParaRPr>
          </a:p>
          <a:p>
            <a:pPr algn="just" rtl="1"/>
            <a:r>
              <a:rPr lang="ar-EG" sz="3300" dirty="0">
                <a:solidFill>
                  <a:prstClr val="white"/>
                </a:solidFill>
              </a:rPr>
              <a:t>وهم بعلية صهيون، </a:t>
            </a:r>
            <a:endParaRPr lang="fr-FR" sz="3300" dirty="0">
              <a:solidFill>
                <a:prstClr val="white"/>
              </a:solidFill>
            </a:endParaRPr>
          </a:p>
          <a:p>
            <a:pPr algn="just" rtl="1"/>
            <a:r>
              <a:rPr lang="ar-EG" sz="3300" dirty="0">
                <a:solidFill>
                  <a:prstClr val="white"/>
                </a:solidFill>
              </a:rPr>
              <a:t>ينتظرون القوة </a:t>
            </a:r>
            <a:r>
              <a:rPr lang="ar-EG" sz="3300" dirty="0" err="1">
                <a:solidFill>
                  <a:prstClr val="white"/>
                </a:solidFill>
              </a:rPr>
              <a:t>التى</a:t>
            </a:r>
            <a:r>
              <a:rPr lang="ar-EG" sz="3300" dirty="0">
                <a:solidFill>
                  <a:prstClr val="white"/>
                </a:solidFill>
              </a:rPr>
              <a:t> يُرسِلها، </a:t>
            </a:r>
            <a:endParaRPr lang="fr-FR" sz="3300" dirty="0">
              <a:solidFill>
                <a:prstClr val="white"/>
              </a:solidFill>
            </a:endParaRPr>
          </a:p>
          <a:p>
            <a:pPr algn="just" rtl="1"/>
            <a:r>
              <a:rPr lang="ar-EG" sz="3300" dirty="0">
                <a:solidFill>
                  <a:prstClr val="white"/>
                </a:solidFill>
              </a:rPr>
              <a:t>لهم أيضاً الرب</a:t>
            </a:r>
            <a:endParaRPr lang="fr-FR" sz="3300" dirty="0">
              <a:solidFill>
                <a:prstClr val="white"/>
              </a:solidFill>
            </a:endParaRPr>
          </a:p>
        </p:txBody>
      </p:sp>
      <p:sp>
        <p:nvSpPr>
          <p:cNvPr id="6" name="Rectangle 5"/>
          <p:cNvSpPr/>
          <p:nvPr/>
        </p:nvSpPr>
        <p:spPr>
          <a:xfrm>
            <a:off x="323528" y="249492"/>
            <a:ext cx="4572508" cy="1938992"/>
          </a:xfrm>
          <a:prstGeom prst="rect">
            <a:avLst/>
          </a:prstGeom>
        </p:spPr>
        <p:txBody>
          <a:bodyPr wrap="square">
            <a:spAutoFit/>
          </a:bodyPr>
          <a:lstStyle/>
          <a:p>
            <a:pPr algn="just"/>
            <a:r>
              <a:rPr lang="fr-FR" sz="2400" dirty="0">
                <a:solidFill>
                  <a:prstClr val="white"/>
                </a:solidFill>
                <a:latin typeface="CS Avva Shenouda" pitchFamily="34" charset="0"/>
              </a:rPr>
              <a:t>¿</a:t>
            </a:r>
            <a:r>
              <a:rPr lang="fr-FR" sz="2400" dirty="0" err="1">
                <a:solidFill>
                  <a:prstClr val="white"/>
                </a:solidFill>
                <a:latin typeface="CS Avva Shenouda" pitchFamily="34" charset="0"/>
              </a:rPr>
              <a:t>Yppe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af`i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ejen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nenio</a:t>
            </a:r>
            <a:r>
              <a:rPr lang="fr-FR" sz="2400" dirty="0">
                <a:solidFill>
                  <a:prstClr val="white"/>
                </a:solidFill>
                <a:latin typeface="CS Avva Shenouda" pitchFamily="34" charset="0"/>
              </a:rPr>
              <a:t>]</a:t>
            </a:r>
            <a:br>
              <a:rPr lang="fr-FR" sz="2400" dirty="0">
                <a:solidFill>
                  <a:prstClr val="white"/>
                </a:solidFill>
                <a:latin typeface="CS Avva Shenouda" pitchFamily="34" charset="0"/>
              </a:rPr>
            </a:br>
            <a:r>
              <a:rPr lang="fr-FR" sz="2400" dirty="0">
                <a:solidFill>
                  <a:prstClr val="white"/>
                </a:solidFill>
                <a:latin typeface="CS Avva Shenouda" pitchFamily="34" charset="0"/>
              </a:rPr>
              <a:t>`n`</a:t>
            </a:r>
            <a:r>
              <a:rPr lang="fr-FR" sz="2400" dirty="0" err="1">
                <a:solidFill>
                  <a:prstClr val="white"/>
                </a:solidFill>
                <a:latin typeface="CS Avva Shenouda" pitchFamily="34" charset="0"/>
              </a:rPr>
              <a:t>apoctoloc</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n;wou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eusop</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qen</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bahmi</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Ciwn</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eujoust</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qa`thy</a:t>
            </a:r>
            <a:r>
              <a:rPr lang="fr-FR" sz="2400" dirty="0">
                <a:solidFill>
                  <a:prstClr val="white"/>
                </a:solidFill>
                <a:latin typeface="CS Avva Shenouda" pitchFamily="34" charset="0"/>
              </a:rPr>
              <a:t> `n]</a:t>
            </a:r>
            <a:r>
              <a:rPr lang="fr-FR" sz="2400" dirty="0" err="1">
                <a:solidFill>
                  <a:prstClr val="white"/>
                </a:solidFill>
                <a:latin typeface="CS Avva Shenouda" pitchFamily="34" charset="0"/>
              </a:rPr>
              <a:t>jom</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ete</a:t>
            </a:r>
            <a:r>
              <a:rPr lang="fr-FR" sz="2400" dirty="0">
                <a:solidFill>
                  <a:prstClr val="white"/>
                </a:solidFill>
                <a:latin typeface="CS Avva Shenouda" pitchFamily="34" charset="0"/>
              </a:rPr>
              <a:t> `P¡ </a:t>
            </a:r>
            <a:r>
              <a:rPr lang="fr-FR" sz="2400" dirty="0" err="1">
                <a:solidFill>
                  <a:prstClr val="white"/>
                </a:solidFill>
                <a:latin typeface="CS Avva Shenouda" pitchFamily="34" charset="0"/>
              </a:rPr>
              <a:t>naou`orpc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nwou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gar</a:t>
            </a:r>
            <a:r>
              <a:rPr lang="fr-FR" sz="2400" dirty="0">
                <a:solidFill>
                  <a:prstClr val="white"/>
                </a:solidFill>
                <a:latin typeface="CS Avva Shenouda" pitchFamily="34" charset="0"/>
              </a:rPr>
              <a:t> de on.</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vint sur nos pères les apôtres</a:t>
            </a:r>
          </a:p>
          <a:p>
            <a:pPr algn="ctr"/>
            <a:r>
              <a:rPr lang="fr-FR" sz="2800" b="1" dirty="0">
                <a:solidFill>
                  <a:prstClr val="white"/>
                </a:solidFill>
                <a:latin typeface="Book Antiqua" pitchFamily="18" charset="0"/>
              </a:rPr>
              <a:t>Rassemblés dans la chambre haute</a:t>
            </a:r>
          </a:p>
          <a:p>
            <a:pPr algn="ctr"/>
            <a:r>
              <a:rPr lang="fr-FR" sz="2800" b="1" dirty="0">
                <a:solidFill>
                  <a:prstClr val="white"/>
                </a:solidFill>
                <a:latin typeface="Book Antiqua" pitchFamily="18" charset="0"/>
              </a:rPr>
              <a:t>A Sion, en attendant la force</a:t>
            </a:r>
          </a:p>
          <a:p>
            <a:pPr algn="ctr"/>
            <a:r>
              <a:rPr lang="fr-FR" sz="2800" b="1" dirty="0">
                <a:solidFill>
                  <a:prstClr val="white"/>
                </a:solidFill>
                <a:latin typeface="Book Antiqua" pitchFamily="18" charset="0"/>
              </a:rPr>
              <a:t>Que le Seigneur leur envoya.</a:t>
            </a:r>
          </a:p>
        </p:txBody>
      </p:sp>
      <p:sp>
        <p:nvSpPr>
          <p:cNvPr id="2" name="ZoneTexte 1">
            <a:extLst>
              <a:ext uri="{FF2B5EF4-FFF2-40B4-BE49-F238E27FC236}">
                <a16:creationId xmlns:a16="http://schemas.microsoft.com/office/drawing/2014/main" id="{C072BC12-EC1D-47CB-FDA9-04F0ADB513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2F2651F-55B5-7E45-850A-726961CEFD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07267760"/>
      </p:ext>
    </p:extLst>
  </p:cSld>
  <p:clrMapOvr>
    <a:masterClrMapping/>
  </p:clrMapOvr>
</p:sld>
</file>

<file path=ppt/slides/slide16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92853"/>
          </a:xfrm>
          <a:prstGeom prst="rect">
            <a:avLst/>
          </a:prstGeom>
        </p:spPr>
        <p:txBody>
          <a:bodyPr wrap="square">
            <a:spAutoFit/>
          </a:bodyPr>
          <a:lstStyle/>
          <a:p>
            <a:pPr algn="just" rtl="1"/>
            <a:r>
              <a:rPr lang="ar-EG" sz="2900" dirty="0">
                <a:solidFill>
                  <a:prstClr val="white"/>
                </a:solidFill>
              </a:rPr>
              <a:t>تهللوا أيها المؤمنون مع الرسل، </a:t>
            </a:r>
            <a:endParaRPr lang="fr-FR" sz="2900" dirty="0">
              <a:solidFill>
                <a:prstClr val="white"/>
              </a:solidFill>
            </a:endParaRPr>
          </a:p>
          <a:p>
            <a:pPr algn="just" rtl="1"/>
            <a:r>
              <a:rPr lang="ar-EG" sz="3150" dirty="0">
                <a:solidFill>
                  <a:prstClr val="white"/>
                </a:solidFill>
              </a:rPr>
              <a:t>ولنعيد عيداً روحياً، </a:t>
            </a:r>
            <a:endParaRPr lang="fr-FR" sz="3150" dirty="0">
              <a:solidFill>
                <a:prstClr val="white"/>
              </a:solidFill>
            </a:endParaRPr>
          </a:p>
          <a:p>
            <a:pPr algn="just" rtl="1"/>
            <a:r>
              <a:rPr lang="ar-EG" sz="3150" dirty="0" err="1">
                <a:solidFill>
                  <a:prstClr val="white"/>
                </a:solidFill>
              </a:rPr>
              <a:t>فى</a:t>
            </a:r>
            <a:r>
              <a:rPr lang="ar-EG" sz="3150" dirty="0">
                <a:solidFill>
                  <a:prstClr val="white"/>
                </a:solidFill>
              </a:rPr>
              <a:t> عيد </a:t>
            </a:r>
            <a:r>
              <a:rPr lang="ar-EG" sz="3150" dirty="0" err="1">
                <a:solidFill>
                  <a:prstClr val="white"/>
                </a:solidFill>
              </a:rPr>
              <a:t>البنطيقسطي</a:t>
            </a:r>
            <a:r>
              <a:rPr lang="ar-EG" sz="3150" dirty="0">
                <a:solidFill>
                  <a:prstClr val="white"/>
                </a:solidFill>
              </a:rPr>
              <a:t> حقاً، </a:t>
            </a:r>
            <a:endParaRPr lang="fr-FR" sz="3150" dirty="0">
              <a:solidFill>
                <a:prstClr val="white"/>
              </a:solidFill>
            </a:endParaRPr>
          </a:p>
          <a:p>
            <a:pPr algn="just" rtl="1"/>
            <a:r>
              <a:rPr lang="ar-EG" sz="3150" dirty="0">
                <a:solidFill>
                  <a:prstClr val="white"/>
                </a:solidFill>
              </a:rPr>
              <a:t>لأنه أرسل الروح المعزى</a:t>
            </a:r>
            <a:endParaRPr lang="fr-FR" sz="315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nten`ersai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ousai</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pneumatikon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pentykocty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`m`Pneuma `</a:t>
            </a:r>
            <a:r>
              <a:rPr lang="fr-FR" sz="2800" dirty="0" err="1">
                <a:solidFill>
                  <a:prstClr val="white"/>
                </a:solidFill>
                <a:latin typeface="CS Avva Shenouda" pitchFamily="34" charset="0"/>
              </a:rPr>
              <a:t>mparaklyton</a:t>
            </a:r>
            <a:r>
              <a:rPr lang="fr-FR" sz="2800" dirty="0">
                <a:solidFill>
                  <a:prstClr val="white"/>
                </a:solidFill>
                <a:latin typeface="CS Avva Shenouda" pitchFamily="34" charset="0"/>
              </a:rPr>
              <a:t>. </a:t>
            </a:r>
          </a:p>
        </p:txBody>
      </p:sp>
      <p:sp>
        <p:nvSpPr>
          <p:cNvPr id="7" name="Rectangle 6"/>
          <p:cNvSpPr/>
          <p:nvPr/>
        </p:nvSpPr>
        <p:spPr>
          <a:xfrm>
            <a:off x="1385646" y="2859782"/>
            <a:ext cx="6523499" cy="1815882"/>
          </a:xfrm>
          <a:prstGeom prst="rect">
            <a:avLst/>
          </a:prstGeom>
        </p:spPr>
        <p:txBody>
          <a:bodyPr wrap="square">
            <a:spAutoFit/>
          </a:bodyPr>
          <a:lstStyle/>
          <a:p>
            <a:pPr algn="ctr"/>
            <a:r>
              <a:rPr lang="fr-FR" sz="2800" b="1" dirty="0">
                <a:solidFill>
                  <a:prstClr val="white"/>
                </a:solidFill>
                <a:latin typeface="Book Antiqua" pitchFamily="18" charset="0"/>
              </a:rPr>
              <a:t>Exultez avec les apôtres</a:t>
            </a:r>
          </a:p>
          <a:p>
            <a:pPr algn="ctr"/>
            <a:r>
              <a:rPr lang="fr-FR" sz="2800" b="1" dirty="0">
                <a:solidFill>
                  <a:prstClr val="white"/>
                </a:solidFill>
                <a:latin typeface="Book Antiqua" pitchFamily="18" charset="0"/>
              </a:rPr>
              <a:t>Marquons une fête spirituelle</a:t>
            </a:r>
          </a:p>
          <a:p>
            <a:pPr algn="ctr"/>
            <a:r>
              <a:rPr lang="fr-FR" sz="2800" b="1" dirty="0">
                <a:solidFill>
                  <a:prstClr val="white"/>
                </a:solidFill>
                <a:latin typeface="Book Antiqua" pitchFamily="18" charset="0"/>
              </a:rPr>
              <a:t>En ce jour de Pentecôte,  car Il</a:t>
            </a:r>
          </a:p>
          <a:p>
            <a:pPr algn="ctr"/>
            <a:r>
              <a:rPr lang="fr-FR" sz="2800" b="1" dirty="0">
                <a:solidFill>
                  <a:prstClr val="white"/>
                </a:solidFill>
                <a:latin typeface="Book Antiqua" pitchFamily="18" charset="0"/>
              </a:rPr>
              <a:t>Envoie l’Esprit Consolateur</a:t>
            </a:r>
          </a:p>
        </p:txBody>
      </p:sp>
      <p:sp>
        <p:nvSpPr>
          <p:cNvPr id="2" name="ZoneTexte 1">
            <a:extLst>
              <a:ext uri="{FF2B5EF4-FFF2-40B4-BE49-F238E27FC236}">
                <a16:creationId xmlns:a16="http://schemas.microsoft.com/office/drawing/2014/main" id="{E4A88476-40C0-FF6F-E3F0-44D5487F547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89DA1FF-2867-AFF1-FB5B-7E0379D184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01499872"/>
      </p:ext>
    </p:extLst>
  </p:cSld>
  <p:clrMapOvr>
    <a:masterClrMapping/>
  </p:clrMapOvr>
</p:sld>
</file>

<file path=ppt/slides/slide16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ها روح الحكمة، </a:t>
            </a:r>
            <a:endParaRPr lang="fr-FR" sz="3300" dirty="0">
              <a:solidFill>
                <a:prstClr val="white"/>
              </a:solidFill>
            </a:endParaRPr>
          </a:p>
          <a:p>
            <a:pPr algn="just" rtl="1"/>
            <a:r>
              <a:rPr lang="ar-EG" sz="3300" dirty="0">
                <a:solidFill>
                  <a:prstClr val="white"/>
                </a:solidFill>
              </a:rPr>
              <a:t>روح الفهم، </a:t>
            </a:r>
            <a:endParaRPr lang="fr-FR" sz="3300" dirty="0">
              <a:solidFill>
                <a:prstClr val="white"/>
              </a:solidFill>
            </a:endParaRPr>
          </a:p>
          <a:p>
            <a:pPr algn="just" rtl="1"/>
            <a:r>
              <a:rPr lang="ar-EG" sz="3300" dirty="0">
                <a:solidFill>
                  <a:prstClr val="white"/>
                </a:solidFill>
              </a:rPr>
              <a:t>روح القوة، </a:t>
            </a:r>
            <a:endParaRPr lang="fr-FR" sz="3300" dirty="0">
              <a:solidFill>
                <a:prstClr val="white"/>
              </a:solidFill>
            </a:endParaRPr>
          </a:p>
          <a:p>
            <a:pPr algn="just" rtl="1"/>
            <a:r>
              <a:rPr lang="ar-EG" sz="3300" dirty="0">
                <a:solidFill>
                  <a:prstClr val="white"/>
                </a:solidFill>
              </a:rPr>
              <a:t>هو الروح القدس</a:t>
            </a:r>
            <a:r>
              <a:rPr lang="fr-FR" sz="3300" dirty="0">
                <a:solidFill>
                  <a:prstClr val="white"/>
                </a:solidFill>
              </a:rPr>
              <a:t> </a:t>
            </a:r>
            <a:r>
              <a:rPr lang="ar-EG" sz="3300" dirty="0">
                <a:solidFill>
                  <a:prstClr val="white"/>
                </a:solidFill>
              </a:rPr>
              <a:t>المعزى.</a:t>
            </a: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covia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pika]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=e=;=u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mparaklyton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endParaRPr lang="fr-FR" sz="2800" dirty="0">
              <a:solidFill>
                <a:prstClr val="white"/>
              </a:solidFill>
              <a:latin typeface="CS Avva Shenouda" pitchFamily="34" charset="0"/>
            </a:endParaRPr>
          </a:p>
        </p:txBody>
      </p:sp>
      <p:sp>
        <p:nvSpPr>
          <p:cNvPr id="7" name="Rectangle 6"/>
          <p:cNvSpPr/>
          <p:nvPr/>
        </p:nvSpPr>
        <p:spPr>
          <a:xfrm>
            <a:off x="336172" y="2772092"/>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voici l'Esprit de Sagesse</a:t>
            </a:r>
          </a:p>
          <a:p>
            <a:pPr algn="ctr"/>
            <a:r>
              <a:rPr lang="fr-FR" sz="2800" b="1" dirty="0">
                <a:solidFill>
                  <a:prstClr val="white"/>
                </a:solidFill>
                <a:latin typeface="Book Antiqua" pitchFamily="18" charset="0"/>
              </a:rPr>
              <a:t>Voici l'Esprit d'Intelligence</a:t>
            </a:r>
          </a:p>
          <a:p>
            <a:pPr algn="ctr"/>
            <a:r>
              <a:rPr lang="fr-FR" sz="2800" b="1" dirty="0">
                <a:solidFill>
                  <a:prstClr val="white"/>
                </a:solidFill>
                <a:latin typeface="Book Antiqua" pitchFamily="18" charset="0"/>
              </a:rPr>
              <a:t>Il est aussi l’Esprit de Force</a:t>
            </a:r>
          </a:p>
          <a:p>
            <a:pPr algn="ctr"/>
            <a:r>
              <a:rPr lang="fr-FR" sz="2800" b="1" dirty="0">
                <a:solidFill>
                  <a:prstClr val="white"/>
                </a:solidFill>
                <a:latin typeface="Book Antiqua" pitchFamily="18" charset="0"/>
              </a:rPr>
              <a:t>C'est l'Esprit Saint Consolateur</a:t>
            </a:r>
          </a:p>
        </p:txBody>
      </p:sp>
      <p:sp>
        <p:nvSpPr>
          <p:cNvPr id="2" name="ZoneTexte 1">
            <a:extLst>
              <a:ext uri="{FF2B5EF4-FFF2-40B4-BE49-F238E27FC236}">
                <a16:creationId xmlns:a16="http://schemas.microsoft.com/office/drawing/2014/main" id="{90B1E48E-BF97-B686-C7B0-DF89153A9C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E0AEF54-B884-F98B-631E-2006EF6D92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0968196"/>
      </p:ext>
    </p:extLst>
  </p:cSld>
  <p:clrMapOvr>
    <a:masterClrMapping/>
  </p:clrMapOvr>
</p:sld>
</file>

<file path=ppt/slides/slide16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77492"/>
          </a:xfrm>
          <a:prstGeom prst="rect">
            <a:avLst/>
          </a:prstGeom>
        </p:spPr>
        <p:txBody>
          <a:bodyPr wrap="square">
            <a:spAutoFit/>
          </a:bodyPr>
          <a:lstStyle/>
          <a:p>
            <a:pPr algn="just" rtl="1"/>
            <a:r>
              <a:rPr lang="ar-EG" sz="3000" dirty="0">
                <a:solidFill>
                  <a:prstClr val="white"/>
                </a:solidFill>
              </a:rPr>
              <a:t>وأيضاً نطقوا بلغات </a:t>
            </a:r>
            <a:r>
              <a:rPr lang="ar-EG" sz="3000" dirty="0" err="1">
                <a:solidFill>
                  <a:prstClr val="white"/>
                </a:solidFill>
              </a:rPr>
              <a:t>السمائيين</a:t>
            </a:r>
            <a:r>
              <a:rPr lang="ar-EG" sz="3000" dirty="0">
                <a:solidFill>
                  <a:prstClr val="white"/>
                </a:solidFill>
              </a:rPr>
              <a:t>، </a:t>
            </a:r>
            <a:endParaRPr lang="fr-FR" sz="3000" dirty="0">
              <a:solidFill>
                <a:prstClr val="white"/>
              </a:solidFill>
            </a:endParaRPr>
          </a:p>
          <a:p>
            <a:pPr algn="just" rtl="1"/>
            <a:r>
              <a:rPr lang="ar-EG" sz="3300" dirty="0">
                <a:solidFill>
                  <a:prstClr val="white"/>
                </a:solidFill>
              </a:rPr>
              <a:t>وتهليل الملائكة، </a:t>
            </a:r>
            <a:endParaRPr lang="fr-FR" sz="3300" dirty="0">
              <a:solidFill>
                <a:prstClr val="white"/>
              </a:solidFill>
            </a:endParaRPr>
          </a:p>
          <a:p>
            <a:pPr algn="just" rtl="1"/>
            <a:r>
              <a:rPr lang="ar-EG" sz="3300" dirty="0" err="1">
                <a:solidFill>
                  <a:prstClr val="white"/>
                </a:solidFill>
              </a:rPr>
              <a:t>وإعترفوا</a:t>
            </a:r>
            <a:r>
              <a:rPr lang="ar-EG" sz="3300" dirty="0">
                <a:solidFill>
                  <a:prstClr val="white"/>
                </a:solidFill>
              </a:rPr>
              <a:t> بالمسيح الذاتي، </a:t>
            </a:r>
            <a:endParaRPr lang="fr-FR" sz="3300" dirty="0">
              <a:solidFill>
                <a:prstClr val="white"/>
              </a:solidFill>
            </a:endParaRPr>
          </a:p>
          <a:p>
            <a:pPr algn="just" rtl="1"/>
            <a:r>
              <a:rPr lang="ar-EG" sz="3300" dirty="0">
                <a:solidFill>
                  <a:prstClr val="white"/>
                </a:solidFill>
              </a:rPr>
              <a:t>ومجد قيامته حسناً.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acpi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lalia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auou`wnh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a:t>
            </a:r>
            <a:r>
              <a:rPr lang="fr-FR" sz="2800" dirty="0" err="1">
                <a:solidFill>
                  <a:prstClr val="white"/>
                </a:solidFill>
                <a:latin typeface="CS Avva Shenouda" pitchFamily="34" charset="0"/>
              </a:rPr>
              <a:t>pi`aidia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nTef`anactacic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ils parlèrent en langues célestes</a:t>
            </a:r>
          </a:p>
          <a:p>
            <a:pPr algn="ctr"/>
            <a:r>
              <a:rPr lang="fr-FR" sz="2800" b="1" dirty="0">
                <a:solidFill>
                  <a:prstClr val="white"/>
                </a:solidFill>
                <a:latin typeface="Book Antiqua" pitchFamily="18" charset="0"/>
              </a:rPr>
              <a:t>Avec l’exultation des anges</a:t>
            </a:r>
          </a:p>
          <a:p>
            <a:pPr algn="ctr"/>
            <a:r>
              <a:rPr lang="fr-FR" sz="2800" b="1" dirty="0">
                <a:solidFill>
                  <a:prstClr val="white"/>
                </a:solidFill>
                <a:latin typeface="Book Antiqua" pitchFamily="18" charset="0"/>
              </a:rPr>
              <a:t>Ils confessaient Christ éternel</a:t>
            </a:r>
          </a:p>
          <a:p>
            <a:pPr algn="ctr"/>
            <a:r>
              <a:rPr lang="fr-FR" sz="2800" b="1" dirty="0">
                <a:solidFill>
                  <a:prstClr val="white"/>
                </a:solidFill>
                <a:latin typeface="Book Antiqua" pitchFamily="18" charset="0"/>
              </a:rPr>
              <a:t>La gloire de Sa Résurrection.</a:t>
            </a:r>
          </a:p>
        </p:txBody>
      </p:sp>
      <p:sp>
        <p:nvSpPr>
          <p:cNvPr id="2" name="ZoneTexte 1">
            <a:extLst>
              <a:ext uri="{FF2B5EF4-FFF2-40B4-BE49-F238E27FC236}">
                <a16:creationId xmlns:a16="http://schemas.microsoft.com/office/drawing/2014/main" id="{5CE2D04F-79BF-6317-416D-9373EDDB34C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D4D5ECB-04F7-CFD9-D4B4-9EC44F0652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4940043"/>
      </p:ext>
    </p:extLst>
  </p:cSld>
  <p:clrMapOvr>
    <a:masterClrMapping/>
  </p:clrMapOvr>
</p:sld>
</file>

<file path=ppt/slides/slide16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92881"/>
          </a:xfrm>
          <a:prstGeom prst="rect">
            <a:avLst/>
          </a:prstGeom>
        </p:spPr>
        <p:txBody>
          <a:bodyPr wrap="square">
            <a:spAutoFit/>
          </a:bodyPr>
          <a:lstStyle/>
          <a:p>
            <a:pPr algn="just" rtl="1"/>
            <a:r>
              <a:rPr lang="ar-EG" sz="3100" dirty="0">
                <a:solidFill>
                  <a:prstClr val="white"/>
                </a:solidFill>
              </a:rPr>
              <a:t>وأيضاً أرسل الروح المعزى، </a:t>
            </a:r>
            <a:endParaRPr lang="fr-FR" sz="3100" dirty="0">
              <a:solidFill>
                <a:prstClr val="white"/>
              </a:solidFill>
            </a:endParaRPr>
          </a:p>
          <a:p>
            <a:pPr algn="just" rtl="1"/>
            <a:r>
              <a:rPr lang="ar-EG" sz="3300" dirty="0">
                <a:solidFill>
                  <a:prstClr val="white"/>
                </a:solidFill>
              </a:rPr>
              <a:t>المنبثق من الآب، </a:t>
            </a:r>
            <a:endParaRPr lang="fr-FR" sz="3300" dirty="0">
              <a:solidFill>
                <a:prstClr val="white"/>
              </a:solidFill>
            </a:endParaRPr>
          </a:p>
          <a:p>
            <a:pPr algn="just" rtl="1"/>
            <a:r>
              <a:rPr lang="ar-EG" sz="3300" dirty="0">
                <a:solidFill>
                  <a:prstClr val="white"/>
                </a:solidFill>
              </a:rPr>
              <a:t>فحل على الرسل، </a:t>
            </a:r>
            <a:endParaRPr lang="fr-FR" sz="3300" dirty="0">
              <a:solidFill>
                <a:prstClr val="white"/>
              </a:solidFill>
            </a:endParaRPr>
          </a:p>
          <a:p>
            <a:pPr algn="just" rtl="1"/>
            <a:r>
              <a:rPr lang="ar-EG" sz="3300" dirty="0">
                <a:solidFill>
                  <a:prstClr val="white"/>
                </a:solidFill>
              </a:rPr>
              <a:t>وصنعوا نعماً عظيمة.</a:t>
            </a:r>
            <a:endParaRPr lang="fr-FR" sz="3300" dirty="0">
              <a:solidFill>
                <a:prstClr val="white"/>
              </a:solidFill>
            </a:endParaRPr>
          </a:p>
        </p:txBody>
      </p:sp>
      <p:sp>
        <p:nvSpPr>
          <p:cNvPr id="6" name="Rectangle 5"/>
          <p:cNvSpPr/>
          <p:nvPr/>
        </p:nvSpPr>
        <p:spPr>
          <a:xfrm>
            <a:off x="310884" y="249492"/>
            <a:ext cx="4585152"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mparaklyton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Aussi Il envoya l’Esprit</a:t>
            </a:r>
          </a:p>
          <a:p>
            <a:pPr algn="ctr"/>
            <a:r>
              <a:rPr lang="fr-FR" sz="2800" b="1" dirty="0">
                <a:solidFill>
                  <a:prstClr val="white"/>
                </a:solidFill>
                <a:latin typeface="Book Antiqua" pitchFamily="18" charset="0"/>
              </a:rPr>
              <a:t>Consolateur, procède du Père</a:t>
            </a:r>
          </a:p>
          <a:p>
            <a:pPr algn="ctr"/>
            <a:r>
              <a:rPr lang="fr-FR" sz="2800" b="1" dirty="0">
                <a:solidFill>
                  <a:prstClr val="white"/>
                </a:solidFill>
                <a:latin typeface="Book Antiqua" pitchFamily="18" charset="0"/>
              </a:rPr>
              <a:t>Il descendit sur les apôtres</a:t>
            </a:r>
          </a:p>
          <a:p>
            <a:pPr algn="ctr"/>
            <a:r>
              <a:rPr lang="fr-FR" sz="2800" b="1" dirty="0">
                <a:solidFill>
                  <a:prstClr val="white"/>
                </a:solidFill>
                <a:latin typeface="Book Antiqua" pitchFamily="18" charset="0"/>
              </a:rPr>
              <a:t>Ils accomplirent de grandes merveilles</a:t>
            </a:r>
          </a:p>
        </p:txBody>
      </p:sp>
      <p:sp>
        <p:nvSpPr>
          <p:cNvPr id="2" name="ZoneTexte 1">
            <a:extLst>
              <a:ext uri="{FF2B5EF4-FFF2-40B4-BE49-F238E27FC236}">
                <a16:creationId xmlns:a16="http://schemas.microsoft.com/office/drawing/2014/main" id="{71962A3F-19F8-D12A-5DD5-3457BE3D9F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F5A6F26-F6D0-590E-BD5B-D43B978205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2657979"/>
      </p:ext>
    </p:extLst>
  </p:cSld>
  <p:clrMapOvr>
    <a:masterClrMapping/>
  </p:clrMapOvr>
</p:sld>
</file>

<file path=ppt/slides/slide16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اليوم وقوات </a:t>
            </a:r>
            <a:r>
              <a:rPr lang="ar-EG" sz="3300" dirty="0" err="1">
                <a:solidFill>
                  <a:prstClr val="white"/>
                </a:solidFill>
              </a:rPr>
              <a:t>فى</a:t>
            </a:r>
            <a:r>
              <a:rPr lang="ar-EG" sz="3300" dirty="0">
                <a:solidFill>
                  <a:prstClr val="white"/>
                </a:solidFill>
              </a:rPr>
              <a:t> الشعوب، </a:t>
            </a:r>
            <a:endParaRPr lang="fr-FR" sz="3300" dirty="0">
              <a:solidFill>
                <a:prstClr val="white"/>
              </a:solidFill>
            </a:endParaRPr>
          </a:p>
          <a:p>
            <a:pPr algn="just" rtl="1"/>
            <a:r>
              <a:rPr lang="ar-EG" sz="3300" dirty="0">
                <a:solidFill>
                  <a:prstClr val="white"/>
                </a:solidFill>
              </a:rPr>
              <a:t>أرسل الروح حسناً، </a:t>
            </a:r>
            <a:endParaRPr lang="fr-FR" sz="3300" dirty="0">
              <a:solidFill>
                <a:prstClr val="white"/>
              </a:solidFill>
            </a:endParaRPr>
          </a:p>
          <a:p>
            <a:pPr algn="just" rtl="1"/>
            <a:r>
              <a:rPr lang="ar-EG" sz="3300" dirty="0">
                <a:solidFill>
                  <a:prstClr val="white"/>
                </a:solidFill>
              </a:rPr>
              <a:t>مع السبعين </a:t>
            </a:r>
            <a:r>
              <a:rPr lang="ar-EG" sz="3300" dirty="0" err="1">
                <a:solidFill>
                  <a:prstClr val="white"/>
                </a:solidFill>
              </a:rPr>
              <a:t>فى</a:t>
            </a:r>
            <a:r>
              <a:rPr lang="ar-EG" sz="3300" dirty="0">
                <a:solidFill>
                  <a:prstClr val="white"/>
                </a:solidFill>
              </a:rPr>
              <a:t> العالم، </a:t>
            </a:r>
            <a:endParaRPr lang="fr-FR" sz="3300" dirty="0">
              <a:solidFill>
                <a:prstClr val="white"/>
              </a:solidFill>
            </a:endParaRPr>
          </a:p>
          <a:p>
            <a:pPr algn="just" rtl="1"/>
            <a:r>
              <a:rPr lang="ar-EG" sz="3300" dirty="0">
                <a:solidFill>
                  <a:prstClr val="white"/>
                </a:solidFill>
              </a:rPr>
              <a:t>وكرزوا </a:t>
            </a:r>
            <a:r>
              <a:rPr lang="ar-EG" sz="3300" dirty="0" err="1">
                <a:solidFill>
                  <a:prstClr val="white"/>
                </a:solidFill>
              </a:rPr>
              <a:t>فى</a:t>
            </a:r>
            <a:r>
              <a:rPr lang="ar-EG" sz="3300" dirty="0">
                <a:solidFill>
                  <a:prstClr val="white"/>
                </a:solidFill>
              </a:rPr>
              <a:t> الأمم.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hanjom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pi`sbe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a:t>
            </a: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Avec puissance parmi les peuples</a:t>
            </a:r>
          </a:p>
          <a:p>
            <a:pPr algn="ctr"/>
            <a:r>
              <a:rPr lang="fr-FR" sz="2800" b="1" dirty="0">
                <a:solidFill>
                  <a:prstClr val="white"/>
                </a:solidFill>
                <a:latin typeface="Book Antiqua" pitchFamily="18" charset="0"/>
              </a:rPr>
              <a:t>L’Esprit fut envoyé ce jour</a:t>
            </a:r>
          </a:p>
          <a:p>
            <a:pPr algn="ctr"/>
            <a:r>
              <a:rPr lang="fr-FR" sz="2800" b="1" dirty="0">
                <a:solidFill>
                  <a:prstClr val="white"/>
                </a:solidFill>
                <a:latin typeface="Book Antiqua" pitchFamily="18" charset="0"/>
              </a:rPr>
              <a:t>Auprès des soixante-dix, au monde</a:t>
            </a:r>
          </a:p>
          <a:p>
            <a:pPr algn="ctr"/>
            <a:r>
              <a:rPr lang="fr-FR" sz="2800" b="1" dirty="0">
                <a:solidFill>
                  <a:prstClr val="white"/>
                </a:solidFill>
                <a:latin typeface="Book Antiqua" pitchFamily="18" charset="0"/>
              </a:rPr>
              <a:t>Et ils prêchèrent les nations.</a:t>
            </a:r>
          </a:p>
        </p:txBody>
      </p:sp>
      <p:sp>
        <p:nvSpPr>
          <p:cNvPr id="2" name="ZoneTexte 1">
            <a:extLst>
              <a:ext uri="{FF2B5EF4-FFF2-40B4-BE49-F238E27FC236}">
                <a16:creationId xmlns:a16="http://schemas.microsoft.com/office/drawing/2014/main" id="{ECE51EDA-54A3-0676-AAB3-F1A3EFEDD2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B679726-5811-1339-378E-0037F16269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3863807"/>
      </p:ext>
    </p:extLst>
  </p:cSld>
  <p:clrMapOvr>
    <a:masterClrMapping/>
  </p:clrMapOvr>
</p:sld>
</file>

<file path=ppt/slides/slide16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786289" cy="2123658"/>
          </a:xfrm>
          <a:prstGeom prst="rect">
            <a:avLst/>
          </a:prstGeom>
        </p:spPr>
        <p:txBody>
          <a:bodyPr wrap="square">
            <a:spAutoFit/>
          </a:bodyPr>
          <a:lstStyle/>
          <a:p>
            <a:pPr algn="just" rtl="1"/>
            <a:r>
              <a:rPr lang="ar-EG" sz="3300" dirty="0">
                <a:solidFill>
                  <a:prstClr val="white"/>
                </a:solidFill>
              </a:rPr>
              <a:t>الرسل قالوا لنا نحن،</a:t>
            </a:r>
            <a:endParaRPr lang="fr-FR" sz="3300" dirty="0">
              <a:solidFill>
                <a:prstClr val="white"/>
              </a:solidFill>
            </a:endParaRPr>
          </a:p>
          <a:p>
            <a:pPr algn="just" rtl="1"/>
            <a:r>
              <a:rPr lang="ar-EG" sz="3300" dirty="0">
                <a:solidFill>
                  <a:prstClr val="white"/>
                </a:solidFill>
              </a:rPr>
              <a:t>أن </a:t>
            </a:r>
            <a:r>
              <a:rPr lang="ar-EG" sz="3300" dirty="0" err="1">
                <a:solidFill>
                  <a:prstClr val="white"/>
                </a:solidFill>
              </a:rPr>
              <a:t>ننمـوا</a:t>
            </a:r>
            <a:r>
              <a:rPr lang="ar-EG" sz="3300" dirty="0">
                <a:solidFill>
                  <a:prstClr val="white"/>
                </a:solidFill>
              </a:rPr>
              <a:t> </a:t>
            </a:r>
            <a:r>
              <a:rPr lang="ar-EG" sz="3300" dirty="0" err="1">
                <a:solidFill>
                  <a:prstClr val="white"/>
                </a:solidFill>
              </a:rPr>
              <a:t>بإسم</a:t>
            </a:r>
            <a:r>
              <a:rPr lang="ar-EG" sz="3300" dirty="0">
                <a:solidFill>
                  <a:prstClr val="white"/>
                </a:solidFill>
              </a:rPr>
              <a:t> الرب إلهنا، </a:t>
            </a:r>
            <a:endParaRPr lang="fr-FR" sz="3300" dirty="0">
              <a:solidFill>
                <a:prstClr val="white"/>
              </a:solidFill>
            </a:endParaRPr>
          </a:p>
          <a:p>
            <a:pPr algn="just" rtl="1"/>
            <a:r>
              <a:rPr lang="ar-EG" sz="3300" dirty="0">
                <a:solidFill>
                  <a:prstClr val="white"/>
                </a:solidFill>
              </a:rPr>
              <a:t>نحن قُمنا، </a:t>
            </a:r>
            <a:endParaRPr lang="fr-FR" sz="3300" dirty="0">
              <a:solidFill>
                <a:prstClr val="white"/>
              </a:solidFill>
            </a:endParaRPr>
          </a:p>
          <a:p>
            <a:pPr algn="just" rtl="1"/>
            <a:r>
              <a:rPr lang="ar-EG" sz="3300" dirty="0">
                <a:solidFill>
                  <a:prstClr val="white"/>
                </a:solidFill>
              </a:rPr>
              <a:t>ووقفنا حقاً</a:t>
            </a:r>
            <a:endParaRPr lang="fr-FR" sz="3300" dirty="0">
              <a:solidFill>
                <a:prstClr val="white"/>
              </a:solidFill>
            </a:endParaRPr>
          </a:p>
        </p:txBody>
      </p:sp>
      <p:sp>
        <p:nvSpPr>
          <p:cNvPr id="6" name="Rectangle 5"/>
          <p:cNvSpPr/>
          <p:nvPr/>
        </p:nvSpPr>
        <p:spPr>
          <a:xfrm>
            <a:off x="353663" y="249492"/>
            <a:ext cx="4542373" cy="2246769"/>
          </a:xfrm>
          <a:prstGeom prst="rect">
            <a:avLst/>
          </a:prstGeom>
        </p:spPr>
        <p:txBody>
          <a:bodyPr wrap="square">
            <a:spAutoFit/>
          </a:bodyPr>
          <a:lstStyle/>
          <a:p>
            <a:pPr algn="just"/>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aujoc</a:t>
            </a:r>
            <a:r>
              <a:rPr lang="fr-FR" sz="2800" dirty="0">
                <a:solidFill>
                  <a:prstClr val="white"/>
                </a:solidFill>
                <a:latin typeface="CS Avva Shenouda" pitchFamily="34" charset="0"/>
              </a:rPr>
              <a:t> nan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tenaiai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br>
              <a:rPr lang="fr-FR" sz="2800" dirty="0">
                <a:solidFill>
                  <a:prstClr val="white"/>
                </a:solidFill>
                <a:latin typeface="CS Avva Shenouda" pitchFamily="34" charset="0"/>
              </a:rPr>
            </a:br>
            <a:r>
              <a:rPr lang="fr-FR" sz="2800" dirty="0">
                <a:solidFill>
                  <a:prstClr val="white"/>
                </a:solidFill>
                <a:latin typeface="CS Avva Shenouda" pitchFamily="34" charset="0"/>
              </a:rPr>
              <a:t>`m`P¡ @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antwoun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an`ohi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les apôtres nous ont dit :</a:t>
            </a:r>
          </a:p>
          <a:p>
            <a:pPr algn="ctr"/>
            <a:r>
              <a:rPr lang="fr-FR" sz="2800" b="1" dirty="0">
                <a:solidFill>
                  <a:prstClr val="white"/>
                </a:solidFill>
                <a:latin typeface="Book Antiqua" pitchFamily="18" charset="0"/>
              </a:rPr>
              <a:t>« Croissez au nom du Seigneur Dieu»</a:t>
            </a:r>
          </a:p>
          <a:p>
            <a:pPr algn="ctr"/>
            <a:r>
              <a:rPr lang="fr-FR" sz="2800" b="1" dirty="0">
                <a:solidFill>
                  <a:prstClr val="white"/>
                </a:solidFill>
                <a:latin typeface="Book Antiqua" pitchFamily="18" charset="0"/>
              </a:rPr>
              <a:t>Alors nous nous sommes tous levés</a:t>
            </a:r>
          </a:p>
          <a:p>
            <a:pPr algn="ctr"/>
            <a:r>
              <a:rPr lang="fr-FR" sz="2800" b="1" dirty="0">
                <a:solidFill>
                  <a:prstClr val="white"/>
                </a:solidFill>
                <a:latin typeface="Book Antiqua" pitchFamily="18" charset="0"/>
              </a:rPr>
              <a:t>Vraiment, nous nous sommes mis debout</a:t>
            </a:r>
          </a:p>
        </p:txBody>
      </p:sp>
      <p:sp>
        <p:nvSpPr>
          <p:cNvPr id="2" name="ZoneTexte 1">
            <a:extLst>
              <a:ext uri="{FF2B5EF4-FFF2-40B4-BE49-F238E27FC236}">
                <a16:creationId xmlns:a16="http://schemas.microsoft.com/office/drawing/2014/main" id="{786459B3-2C42-71A0-B066-E5921B8E9D3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084EBD0-8860-0F79-1302-977258AB66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720646"/>
      </p:ext>
    </p:extLst>
  </p:cSld>
  <p:clrMapOvr>
    <a:masterClrMapping/>
  </p:clrMapOvr>
</p:sld>
</file>

<file path=ppt/slides/slide16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وبالأكثر شهد </a:t>
            </a:r>
            <a:r>
              <a:rPr lang="ar-EG" sz="3300" dirty="0" err="1">
                <a:solidFill>
                  <a:prstClr val="white"/>
                </a:solidFill>
              </a:rPr>
              <a:t>يوئيل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وسيكون بعد هذه أني، </a:t>
            </a:r>
            <a:endParaRPr lang="fr-FR" sz="3300" dirty="0">
              <a:solidFill>
                <a:prstClr val="white"/>
              </a:solidFill>
            </a:endParaRPr>
          </a:p>
          <a:p>
            <a:pPr algn="just" rtl="1"/>
            <a:r>
              <a:rPr lang="ar-EG" sz="3300" dirty="0">
                <a:solidFill>
                  <a:prstClr val="white"/>
                </a:solidFill>
              </a:rPr>
              <a:t>أفيض من روحي على كل، </a:t>
            </a:r>
            <a:endParaRPr lang="fr-FR" sz="3300" dirty="0">
              <a:solidFill>
                <a:prstClr val="white"/>
              </a:solidFill>
            </a:endParaRPr>
          </a:p>
          <a:p>
            <a:pPr algn="just" rtl="1"/>
            <a:r>
              <a:rPr lang="ar-EG" sz="3300" dirty="0">
                <a:solidFill>
                  <a:prstClr val="white"/>
                </a:solidFill>
              </a:rPr>
              <a:t>جسد بالحقيقة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Xeritwc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af`erme;re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ec`eswpi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navwn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Pa`pneuma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Surtout Joël a témoigné</a:t>
            </a:r>
          </a:p>
          <a:p>
            <a:pPr algn="ctr"/>
            <a:r>
              <a:rPr lang="fr-FR" sz="2800" b="1" dirty="0">
                <a:solidFill>
                  <a:prstClr val="white"/>
                </a:solidFill>
                <a:latin typeface="Book Antiqua" pitchFamily="18" charset="0"/>
              </a:rPr>
              <a:t> «Après cela, j’arriverai</a:t>
            </a:r>
          </a:p>
          <a:p>
            <a:pPr algn="ctr"/>
            <a:r>
              <a:rPr lang="fr-FR" sz="2800" b="1" dirty="0">
                <a:solidFill>
                  <a:prstClr val="white"/>
                </a:solidFill>
                <a:latin typeface="Book Antiqua" pitchFamily="18" charset="0"/>
              </a:rPr>
              <a:t>Et mon esprit, je répandrai</a:t>
            </a:r>
          </a:p>
          <a:p>
            <a:pPr algn="ctr"/>
            <a:r>
              <a:rPr lang="fr-FR" sz="2800" b="1" dirty="0">
                <a:solidFill>
                  <a:prstClr val="white"/>
                </a:solidFill>
                <a:latin typeface="Book Antiqua" pitchFamily="18" charset="0"/>
              </a:rPr>
              <a:t>Sur toute chair en vérité ».</a:t>
            </a:r>
          </a:p>
        </p:txBody>
      </p:sp>
      <p:sp>
        <p:nvSpPr>
          <p:cNvPr id="2" name="ZoneTexte 1">
            <a:extLst>
              <a:ext uri="{FF2B5EF4-FFF2-40B4-BE49-F238E27FC236}">
                <a16:creationId xmlns:a16="http://schemas.microsoft.com/office/drawing/2014/main" id="{D782DD10-9A6C-887E-E4AA-08280C42A87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5D8B873-E9BF-9874-F381-FB0BAAF0C0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2247351"/>
      </p:ext>
    </p:extLst>
  </p:cSld>
  <p:clrMapOvr>
    <a:masterClrMapping/>
  </p:clrMapOvr>
</p:sld>
</file>

<file path=ppt/slides/slide16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فيـتنـبأ أيضاً، </a:t>
            </a:r>
            <a:endParaRPr lang="fr-FR" sz="3300" dirty="0">
              <a:solidFill>
                <a:prstClr val="white"/>
              </a:solidFill>
            </a:endParaRPr>
          </a:p>
          <a:p>
            <a:pPr algn="just" rtl="1"/>
            <a:r>
              <a:rPr lang="ar-EG" sz="3300" dirty="0">
                <a:solidFill>
                  <a:prstClr val="white"/>
                </a:solidFill>
              </a:rPr>
              <a:t>بنوكم وبناتكم، </a:t>
            </a:r>
            <a:endParaRPr lang="fr-FR" sz="3300" dirty="0">
              <a:solidFill>
                <a:prstClr val="white"/>
              </a:solidFill>
            </a:endParaRPr>
          </a:p>
          <a:p>
            <a:pPr algn="just" rtl="1"/>
            <a:r>
              <a:rPr lang="ar-EG" sz="3300" dirty="0">
                <a:solidFill>
                  <a:prstClr val="white"/>
                </a:solidFill>
              </a:rPr>
              <a:t>ويحلم شيوخكم أحلاماً، </a:t>
            </a:r>
            <a:endParaRPr lang="fr-FR" sz="3300" dirty="0">
              <a:solidFill>
                <a:prstClr val="white"/>
              </a:solidFill>
            </a:endParaRPr>
          </a:p>
          <a:p>
            <a:pPr algn="just" rtl="1"/>
            <a:r>
              <a:rPr lang="ar-EG" sz="3300" dirty="0">
                <a:solidFill>
                  <a:prstClr val="white"/>
                </a:solidFill>
              </a:rPr>
              <a:t>وأيضاً يرى شبانكم</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eu`e`er`provyteuin</a:t>
            </a:r>
            <a:r>
              <a:rPr lang="fr-FR" sz="2800" dirty="0">
                <a:solidFill>
                  <a:prstClr val="white"/>
                </a:solidFill>
                <a:latin typeface="CS Avva Shenouda" pitchFamily="34" charset="0"/>
              </a:rPr>
              <a:t> de on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netensyri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netenseri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netenqelloi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hanracou`i</a:t>
            </a:r>
            <a:r>
              <a:rPr lang="fr-FR" sz="2800" dirty="0">
                <a:solidFill>
                  <a:prstClr val="white"/>
                </a:solidFill>
                <a:latin typeface="CS Avva Shenouda" pitchFamily="34" charset="0"/>
              </a:rPr>
              <a:t> on @ </a:t>
            </a:r>
            <a:r>
              <a:rPr lang="fr-FR" sz="2800" dirty="0" err="1">
                <a:solidFill>
                  <a:prstClr val="white"/>
                </a:solidFill>
                <a:latin typeface="CS Avva Shenouda" pitchFamily="34" charset="0"/>
              </a:rPr>
              <a:t>eu`e`erracou`i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netenqelsiri</a:t>
            </a:r>
            <a:r>
              <a:rPr lang="fr-FR" sz="2800" dirty="0">
                <a:solidFill>
                  <a:prstClr val="white"/>
                </a:solidFill>
                <a:latin typeface="CS Avva Shenouda" pitchFamily="34" charset="0"/>
              </a:rPr>
              <a:t>.</a:t>
            </a:r>
          </a:p>
        </p:txBody>
      </p:sp>
      <p:sp>
        <p:nvSpPr>
          <p:cNvPr id="7" name="Rectangle 6"/>
          <p:cNvSpPr/>
          <p:nvPr/>
        </p:nvSpPr>
        <p:spPr>
          <a:xfrm>
            <a:off x="1493658"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voici vos fils et filles</a:t>
            </a:r>
          </a:p>
          <a:p>
            <a:pPr algn="ctr"/>
            <a:r>
              <a:rPr lang="fr-FR" sz="2800" b="1" dirty="0">
                <a:solidFill>
                  <a:prstClr val="white"/>
                </a:solidFill>
                <a:latin typeface="Book Antiqua" pitchFamily="18" charset="0"/>
              </a:rPr>
              <a:t>Se mettront à prophétiser</a:t>
            </a:r>
          </a:p>
          <a:p>
            <a:pPr algn="ctr"/>
            <a:r>
              <a:rPr lang="fr-FR" sz="2800" b="1" dirty="0">
                <a:solidFill>
                  <a:prstClr val="white"/>
                </a:solidFill>
                <a:latin typeface="Book Antiqua" pitchFamily="18" charset="0"/>
              </a:rPr>
              <a:t>Et vos vieillards auront des songes</a:t>
            </a:r>
          </a:p>
          <a:p>
            <a:pPr algn="ctr"/>
            <a:r>
              <a:rPr lang="fr-FR" sz="2800" b="1" dirty="0">
                <a:solidFill>
                  <a:prstClr val="white"/>
                </a:solidFill>
                <a:latin typeface="Book Antiqua" pitchFamily="18" charset="0"/>
              </a:rPr>
              <a:t>Aussi vos jeunes, des visions</a:t>
            </a:r>
          </a:p>
        </p:txBody>
      </p:sp>
      <p:sp>
        <p:nvSpPr>
          <p:cNvPr id="2" name="ZoneTexte 1">
            <a:extLst>
              <a:ext uri="{FF2B5EF4-FFF2-40B4-BE49-F238E27FC236}">
                <a16:creationId xmlns:a16="http://schemas.microsoft.com/office/drawing/2014/main" id="{9F999ECE-EAEE-4B78-397C-67711F7E84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1A0E2CF-E37F-ADF8-96D3-AE3867CB15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4887170"/>
      </p:ext>
    </p:extLst>
  </p:cSld>
  <p:clrMapOvr>
    <a:masterClrMapping/>
  </p:clrMapOvr>
</p:sld>
</file>

<file path=ppt/slides/slide16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23604"/>
          </a:xfrm>
          <a:prstGeom prst="rect">
            <a:avLst/>
          </a:prstGeom>
        </p:spPr>
        <p:txBody>
          <a:bodyPr wrap="square">
            <a:spAutoFit/>
          </a:bodyPr>
          <a:lstStyle/>
          <a:p>
            <a:pPr algn="just" rtl="1"/>
            <a:r>
              <a:rPr lang="ar-EG" sz="2900" dirty="0">
                <a:solidFill>
                  <a:prstClr val="white"/>
                </a:solidFill>
              </a:rPr>
              <a:t>وأيضاً ينظرون رؤى بالحقيقة، </a:t>
            </a:r>
            <a:endParaRPr lang="fr-FR" sz="2900" dirty="0">
              <a:solidFill>
                <a:prstClr val="white"/>
              </a:solidFill>
            </a:endParaRPr>
          </a:p>
          <a:p>
            <a:pPr algn="just" rtl="1"/>
            <a:r>
              <a:rPr lang="ar-EG" sz="3000" dirty="0">
                <a:solidFill>
                  <a:prstClr val="white"/>
                </a:solidFill>
              </a:rPr>
              <a:t>لأني أسكب من روحي، </a:t>
            </a:r>
            <a:endParaRPr lang="fr-FR" sz="3000" dirty="0">
              <a:solidFill>
                <a:prstClr val="white"/>
              </a:solidFill>
            </a:endParaRPr>
          </a:p>
          <a:p>
            <a:pPr algn="just" rtl="1"/>
            <a:r>
              <a:rPr lang="ar-EG" sz="3000" dirty="0">
                <a:solidFill>
                  <a:prstClr val="white"/>
                </a:solidFill>
              </a:rPr>
              <a:t>على أخوتي الرسل، </a:t>
            </a:r>
            <a:endParaRPr lang="fr-FR" sz="3000" dirty="0">
              <a:solidFill>
                <a:prstClr val="white"/>
              </a:solidFill>
            </a:endParaRPr>
          </a:p>
          <a:p>
            <a:pPr algn="just" rtl="1"/>
            <a:r>
              <a:rPr lang="ar-EG" sz="3000" dirty="0">
                <a:solidFill>
                  <a:prstClr val="white"/>
                </a:solidFill>
              </a:rPr>
              <a:t>وأعطي عجائبي </a:t>
            </a:r>
            <a:r>
              <a:rPr lang="ar-EG" sz="3000" dirty="0" err="1">
                <a:solidFill>
                  <a:prstClr val="white"/>
                </a:solidFill>
              </a:rPr>
              <a:t>فى</a:t>
            </a:r>
            <a:r>
              <a:rPr lang="ar-EG" sz="3000" dirty="0">
                <a:solidFill>
                  <a:prstClr val="white"/>
                </a:solidFill>
              </a:rPr>
              <a:t> السماء.</a:t>
            </a:r>
            <a:endParaRPr lang="fr-FR" sz="30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a:solidFill>
                  <a:prstClr val="white"/>
                </a:solidFill>
                <a:latin typeface="CS Avva Shenouda" pitchFamily="34" charset="0"/>
              </a:rPr>
              <a:t>¿ Palin  </a:t>
            </a:r>
            <a:r>
              <a:rPr lang="fr-FR" sz="2800" dirty="0" err="1">
                <a:solidFill>
                  <a:prstClr val="white"/>
                </a:solidFill>
                <a:latin typeface="CS Avva Shenouda" pitchFamily="34" charset="0"/>
              </a:rPr>
              <a:t>eu`enau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ehanhoracic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navwn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ei`e</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nna`svyri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7" name="Rectangle 6"/>
          <p:cNvSpPr/>
          <p:nvPr/>
        </p:nvSpPr>
        <p:spPr>
          <a:xfrm>
            <a:off x="1493658" y="2969389"/>
            <a:ext cx="6156684" cy="1815882"/>
          </a:xfrm>
          <a:prstGeom prst="rect">
            <a:avLst/>
          </a:prstGeom>
        </p:spPr>
        <p:txBody>
          <a:bodyPr wrap="square">
            <a:spAutoFit/>
          </a:bodyPr>
          <a:lstStyle/>
          <a:p>
            <a:pPr algn="ctr"/>
            <a:r>
              <a:rPr lang="fr-FR" sz="2800" b="1" dirty="0">
                <a:solidFill>
                  <a:prstClr val="white"/>
                </a:solidFill>
                <a:latin typeface="Book Antiqua" pitchFamily="18" charset="0"/>
              </a:rPr>
              <a:t>Vraiment, ils auront des visions</a:t>
            </a:r>
          </a:p>
          <a:p>
            <a:pPr algn="ctr"/>
            <a:r>
              <a:rPr lang="fr-FR" sz="2800" b="1" dirty="0">
                <a:solidFill>
                  <a:prstClr val="white"/>
                </a:solidFill>
                <a:latin typeface="Book Antiqua" pitchFamily="18" charset="0"/>
              </a:rPr>
              <a:t>Car je répandrai mon Esprit</a:t>
            </a:r>
          </a:p>
          <a:p>
            <a:pPr algn="ctr"/>
            <a:r>
              <a:rPr lang="fr-FR" sz="2800" b="1" dirty="0">
                <a:solidFill>
                  <a:prstClr val="white"/>
                </a:solidFill>
                <a:latin typeface="Book Antiqua" pitchFamily="18" charset="0"/>
              </a:rPr>
              <a:t>Sur tous mes frères  les apôtres</a:t>
            </a:r>
          </a:p>
          <a:p>
            <a:pPr algn="ctr"/>
            <a:r>
              <a:rPr lang="fr-FR" sz="2800" b="1" dirty="0">
                <a:solidFill>
                  <a:prstClr val="white"/>
                </a:solidFill>
                <a:latin typeface="Book Antiqua" pitchFamily="18" charset="0"/>
              </a:rPr>
              <a:t>Je montrerai merveilles aux cieux</a:t>
            </a:r>
          </a:p>
        </p:txBody>
      </p:sp>
      <p:sp>
        <p:nvSpPr>
          <p:cNvPr id="2" name="ZoneTexte 1">
            <a:extLst>
              <a:ext uri="{FF2B5EF4-FFF2-40B4-BE49-F238E27FC236}">
                <a16:creationId xmlns:a16="http://schemas.microsoft.com/office/drawing/2014/main" id="{C4A6C212-8C88-C65C-99E4-243E3FE88B4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5039C3B-B01F-7FAF-1801-012B262651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4550270"/>
      </p:ext>
    </p:extLst>
  </p:cSld>
  <p:clrMapOvr>
    <a:masterClrMapping/>
  </p:clrMapOvr>
</p:sld>
</file>

<file path=ppt/slides/slide16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31325"/>
          </a:xfrm>
          <a:prstGeom prst="rect">
            <a:avLst/>
          </a:prstGeom>
        </p:spPr>
        <p:txBody>
          <a:bodyPr wrap="square">
            <a:spAutoFit/>
          </a:bodyPr>
          <a:lstStyle/>
          <a:p>
            <a:pPr algn="just" rtl="1"/>
            <a:r>
              <a:rPr lang="ar-EG" sz="3150" dirty="0">
                <a:solidFill>
                  <a:prstClr val="white"/>
                </a:solidFill>
              </a:rPr>
              <a:t>فلنسبح جهراً ونمجده، </a:t>
            </a:r>
            <a:endParaRPr lang="fr-FR" sz="3150" dirty="0">
              <a:solidFill>
                <a:prstClr val="white"/>
              </a:solidFill>
            </a:endParaRPr>
          </a:p>
          <a:p>
            <a:pPr algn="just" rtl="1"/>
            <a:r>
              <a:rPr lang="ar-EG" sz="3150" dirty="0">
                <a:solidFill>
                  <a:prstClr val="white"/>
                </a:solidFill>
              </a:rPr>
              <a:t>ونصرخ قائلين، </a:t>
            </a:r>
            <a:endParaRPr lang="fr-FR" sz="3150" dirty="0">
              <a:solidFill>
                <a:prstClr val="white"/>
              </a:solidFill>
            </a:endParaRPr>
          </a:p>
          <a:p>
            <a:pPr algn="just" rtl="1"/>
            <a:r>
              <a:rPr lang="ar-EG" sz="3150" dirty="0">
                <a:solidFill>
                  <a:prstClr val="white"/>
                </a:solidFill>
              </a:rPr>
              <a:t>يا ملك الدهور الغير المُدرك، </a:t>
            </a:r>
            <a:endParaRPr lang="fr-FR" sz="3150" dirty="0">
              <a:solidFill>
                <a:prstClr val="white"/>
              </a:solidFill>
            </a:endParaRPr>
          </a:p>
          <a:p>
            <a:pPr algn="just" rtl="1"/>
            <a:r>
              <a:rPr lang="ar-EG" sz="3150" dirty="0">
                <a:solidFill>
                  <a:prstClr val="white"/>
                </a:solidFill>
              </a:rPr>
              <a:t>طهِّر لساننا وعقلنا</a:t>
            </a:r>
            <a:endParaRPr lang="fr-FR" sz="3150" dirty="0">
              <a:solidFill>
                <a:prstClr val="white"/>
              </a:solidFill>
            </a:endParaRPr>
          </a:p>
        </p:txBody>
      </p:sp>
      <p:sp>
        <p:nvSpPr>
          <p:cNvPr id="6" name="Rectangle 5"/>
          <p:cNvSpPr/>
          <p:nvPr/>
        </p:nvSpPr>
        <p:spPr>
          <a:xfrm>
            <a:off x="323528" y="249492"/>
            <a:ext cx="4572508" cy="2492990"/>
          </a:xfrm>
          <a:prstGeom prst="rect">
            <a:avLst/>
          </a:prstGeom>
        </p:spPr>
        <p:txBody>
          <a:bodyPr wrap="square">
            <a:spAutoFit/>
          </a:bodyPr>
          <a:lstStyle/>
          <a:p>
            <a:pPr algn="just"/>
            <a:r>
              <a:rPr lang="fr-FR" sz="2600" dirty="0" err="1">
                <a:solidFill>
                  <a:prstClr val="white"/>
                </a:solidFill>
                <a:latin typeface="CS Avva Shenouda" pitchFamily="34" charset="0"/>
              </a:rPr>
              <a:t>Rytwc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tenhwc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erof</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maren</a:t>
            </a:r>
            <a:r>
              <a:rPr lang="fr-FR" sz="2600" dirty="0">
                <a:solidFill>
                  <a:prstClr val="white"/>
                </a:solidFill>
                <a:latin typeface="CS Avva Shenouda" pitchFamily="34" charset="0"/>
              </a:rPr>
              <a:t>]`</a:t>
            </a:r>
            <a:r>
              <a:rPr lang="fr-FR" sz="2600" dirty="0" err="1">
                <a:solidFill>
                  <a:prstClr val="white"/>
                </a:solidFill>
                <a:latin typeface="CS Avva Shenouda" pitchFamily="34" charset="0"/>
              </a:rPr>
              <a:t>wou</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naf</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ouoh</a:t>
            </a:r>
            <a:br>
              <a:rPr lang="fr-FR" sz="2600" dirty="0">
                <a:solidFill>
                  <a:prstClr val="white"/>
                </a:solidFill>
                <a:latin typeface="CS Avva Shenouda" pitchFamily="34" charset="0"/>
              </a:rPr>
            </a:br>
            <a:r>
              <a:rPr lang="fr-FR" sz="2600" dirty="0">
                <a:solidFill>
                  <a:prstClr val="white"/>
                </a:solidFill>
                <a:latin typeface="CS Avva Shenouda" pitchFamily="34" charset="0"/>
              </a:rPr>
              <a:t>`</a:t>
            </a:r>
            <a:r>
              <a:rPr lang="fr-FR" sz="2600" dirty="0" err="1">
                <a:solidFill>
                  <a:prstClr val="white"/>
                </a:solidFill>
                <a:latin typeface="CS Avva Shenouda" pitchFamily="34" charset="0"/>
              </a:rPr>
              <a:t>nten`ws</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ebol</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enjw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mmoc</a:t>
            </a:r>
            <a:r>
              <a:rPr lang="fr-FR" sz="2600" dirty="0">
                <a:solidFill>
                  <a:prstClr val="white"/>
                </a:solidFill>
                <a:latin typeface="CS Avva Shenouda" pitchFamily="34" charset="0"/>
              </a:rPr>
              <a:t> @ je `</a:t>
            </a:r>
            <a:r>
              <a:rPr lang="fr-FR" sz="2600" dirty="0" err="1">
                <a:solidFill>
                  <a:prstClr val="white"/>
                </a:solidFill>
                <a:latin typeface="CS Avva Shenouda" pitchFamily="34" charset="0"/>
              </a:rPr>
              <a:t>pouro</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nni`e`wn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pi`at`stahof</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matoubo</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mpenlac</a:t>
            </a:r>
            <a:r>
              <a:rPr lang="fr-FR" sz="2600" dirty="0">
                <a:solidFill>
                  <a:prstClr val="white"/>
                </a:solidFill>
                <a:latin typeface="CS Avva Shenouda" pitchFamily="34" charset="0"/>
              </a:rPr>
              <a:t> nem </a:t>
            </a:r>
            <a:r>
              <a:rPr lang="fr-FR" sz="2600" dirty="0" err="1">
                <a:solidFill>
                  <a:prstClr val="white"/>
                </a:solidFill>
                <a:latin typeface="CS Avva Shenouda" pitchFamily="34" charset="0"/>
              </a:rPr>
              <a:t>pennouc</a:t>
            </a:r>
            <a:r>
              <a:rPr lang="fr-FR" sz="26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Alors louons à haute voix</a:t>
            </a:r>
          </a:p>
          <a:p>
            <a:pPr algn="ctr"/>
            <a:r>
              <a:rPr lang="fr-FR" sz="2800" b="1" dirty="0">
                <a:solidFill>
                  <a:prstClr val="white"/>
                </a:solidFill>
                <a:latin typeface="Book Antiqua" pitchFamily="18" charset="0"/>
              </a:rPr>
              <a:t>Glorifions-Le, écrions-nous :</a:t>
            </a:r>
          </a:p>
          <a:p>
            <a:pPr algn="ctr"/>
            <a:r>
              <a:rPr lang="fr-FR" sz="2800" b="1" dirty="0">
                <a:solidFill>
                  <a:prstClr val="white"/>
                </a:solidFill>
                <a:latin typeface="Book Antiqua" pitchFamily="18" charset="0"/>
              </a:rPr>
              <a:t>Ô Roi des siècles, insondable</a:t>
            </a:r>
          </a:p>
          <a:p>
            <a:pPr algn="ctr"/>
            <a:r>
              <a:rPr lang="fr-FR" sz="2800" b="1" dirty="0">
                <a:solidFill>
                  <a:prstClr val="white"/>
                </a:solidFill>
                <a:latin typeface="Book Antiqua" pitchFamily="18" charset="0"/>
              </a:rPr>
              <a:t>Nos langues, pensées, purifie-les</a:t>
            </a:r>
          </a:p>
        </p:txBody>
      </p:sp>
      <p:sp>
        <p:nvSpPr>
          <p:cNvPr id="2" name="ZoneTexte 1">
            <a:extLst>
              <a:ext uri="{FF2B5EF4-FFF2-40B4-BE49-F238E27FC236}">
                <a16:creationId xmlns:a16="http://schemas.microsoft.com/office/drawing/2014/main" id="{00803492-A926-27AD-BE0C-26A0CE94C6F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BCC3F25-F48A-B738-2EAD-6A890FA9F1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4706574"/>
      </p:ext>
    </p:extLst>
  </p:cSld>
  <p:clrMapOvr>
    <a:masterClrMapping/>
  </p:clrMapOvr>
</p:sld>
</file>

<file path=ppt/slides/slide16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31325"/>
          </a:xfrm>
          <a:prstGeom prst="rect">
            <a:avLst/>
          </a:prstGeom>
        </p:spPr>
        <p:txBody>
          <a:bodyPr wrap="square">
            <a:spAutoFit/>
          </a:bodyPr>
          <a:lstStyle/>
          <a:p>
            <a:pPr algn="just" rtl="1"/>
            <a:r>
              <a:rPr lang="ar-EG" sz="3150" dirty="0">
                <a:solidFill>
                  <a:prstClr val="white"/>
                </a:solidFill>
              </a:rPr>
              <a:t>نعم يا سيدنا كن معنا، </a:t>
            </a:r>
            <a:endParaRPr lang="fr-FR" sz="3150" dirty="0">
              <a:solidFill>
                <a:prstClr val="white"/>
              </a:solidFill>
            </a:endParaRPr>
          </a:p>
          <a:p>
            <a:pPr algn="just" rtl="1"/>
            <a:r>
              <a:rPr lang="ar-EG" sz="3150" dirty="0">
                <a:solidFill>
                  <a:prstClr val="white"/>
                </a:solidFill>
              </a:rPr>
              <a:t>طهِّر إنساننا الداخلي، </a:t>
            </a:r>
            <a:endParaRPr lang="fr-FR" sz="3150" dirty="0">
              <a:solidFill>
                <a:prstClr val="white"/>
              </a:solidFill>
            </a:endParaRPr>
          </a:p>
          <a:p>
            <a:pPr algn="just" rtl="1"/>
            <a:r>
              <a:rPr lang="ar-EG" sz="3150" dirty="0" err="1">
                <a:solidFill>
                  <a:prstClr val="white"/>
                </a:solidFill>
              </a:rPr>
              <a:t>وإجعلنا</a:t>
            </a:r>
            <a:r>
              <a:rPr lang="ar-EG" sz="3150" dirty="0">
                <a:solidFill>
                  <a:prstClr val="white"/>
                </a:solidFill>
              </a:rPr>
              <a:t> مستحقين كلنا، </a:t>
            </a:r>
            <a:endParaRPr lang="fr-FR" sz="3150" dirty="0">
              <a:solidFill>
                <a:prstClr val="white"/>
              </a:solidFill>
            </a:endParaRPr>
          </a:p>
          <a:p>
            <a:pPr algn="just" rtl="1"/>
            <a:r>
              <a:rPr lang="ar-EG" sz="3150" dirty="0">
                <a:solidFill>
                  <a:prstClr val="white"/>
                </a:solidFill>
              </a:rPr>
              <a:t>نعمة الروح المعزى.</a:t>
            </a:r>
            <a:endParaRPr lang="fr-FR" sz="315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Ce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matoubo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etcaqoun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ariten</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mpi`hmot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mparaklyton</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sois avec nous</a:t>
            </a:r>
          </a:p>
          <a:p>
            <a:pPr algn="ctr"/>
            <a:r>
              <a:rPr lang="fr-FR" sz="2800" b="1" dirty="0">
                <a:solidFill>
                  <a:prstClr val="white"/>
                </a:solidFill>
                <a:latin typeface="Book Antiqua" pitchFamily="18" charset="0"/>
              </a:rPr>
              <a:t>Purifie notre être intérieur</a:t>
            </a:r>
          </a:p>
          <a:p>
            <a:pPr algn="ctr"/>
            <a:r>
              <a:rPr lang="fr-FR" sz="2800" b="1" dirty="0">
                <a:solidFill>
                  <a:prstClr val="white"/>
                </a:solidFill>
                <a:latin typeface="Book Antiqua" pitchFamily="18" charset="0"/>
              </a:rPr>
              <a:t>Et rends-nous dignes de la grâce</a:t>
            </a:r>
          </a:p>
          <a:p>
            <a:pPr algn="ctr"/>
            <a:r>
              <a:rPr lang="fr-FR" sz="2800" b="1" dirty="0">
                <a:solidFill>
                  <a:prstClr val="white"/>
                </a:solidFill>
                <a:latin typeface="Book Antiqua" pitchFamily="18" charset="0"/>
              </a:rPr>
              <a:t>De l'Esprit Saint Consolateur</a:t>
            </a:r>
          </a:p>
        </p:txBody>
      </p:sp>
      <p:sp>
        <p:nvSpPr>
          <p:cNvPr id="2" name="ZoneTexte 1">
            <a:extLst>
              <a:ext uri="{FF2B5EF4-FFF2-40B4-BE49-F238E27FC236}">
                <a16:creationId xmlns:a16="http://schemas.microsoft.com/office/drawing/2014/main" id="{46AF430A-6FA1-6D6F-D3C4-24BD290B894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9C6D413-FC49-DACA-9CC6-B515351FA3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9701711"/>
      </p:ext>
    </p:extLst>
  </p:cSld>
  <p:clrMapOvr>
    <a:masterClrMapping/>
  </p:clrMapOvr>
</p:sld>
</file>

<file path=ppt/slides/slide16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نسجد للآب الصالح، </a:t>
            </a:r>
            <a:endParaRPr lang="fr-FR" sz="3300" dirty="0">
              <a:solidFill>
                <a:prstClr val="white"/>
              </a:solidFill>
            </a:endParaRPr>
          </a:p>
          <a:p>
            <a:pPr algn="just" rtl="1"/>
            <a:r>
              <a:rPr lang="ar-EG" sz="3300" dirty="0">
                <a:solidFill>
                  <a:prstClr val="white"/>
                </a:solidFill>
              </a:rPr>
              <a:t>مع </a:t>
            </a:r>
            <a:r>
              <a:rPr lang="ar-EG" sz="3300" dirty="0" err="1">
                <a:solidFill>
                  <a:prstClr val="white"/>
                </a:solidFill>
              </a:rPr>
              <a:t>إبنه</a:t>
            </a:r>
            <a:r>
              <a:rPr lang="ar-EG" sz="3300" dirty="0">
                <a:solidFill>
                  <a:prstClr val="white"/>
                </a:solidFill>
              </a:rPr>
              <a:t> يسوع المسيح، </a:t>
            </a:r>
            <a:endParaRPr lang="fr-FR" sz="3300" dirty="0">
              <a:solidFill>
                <a:prstClr val="white"/>
              </a:solidFill>
            </a:endParaRPr>
          </a:p>
          <a:p>
            <a:pPr algn="just" rtl="1"/>
            <a:r>
              <a:rPr lang="ar-EG" sz="3300" dirty="0">
                <a:solidFill>
                  <a:prstClr val="white"/>
                </a:solidFill>
              </a:rPr>
              <a:t>والروح المعزي، </a:t>
            </a:r>
            <a:endParaRPr lang="fr-FR" sz="3300" dirty="0">
              <a:solidFill>
                <a:prstClr val="white"/>
              </a:solidFill>
            </a:endParaRPr>
          </a:p>
          <a:p>
            <a:pPr algn="just" rtl="1"/>
            <a:r>
              <a:rPr lang="ar-EG" sz="3300" dirty="0">
                <a:solidFill>
                  <a:prstClr val="white"/>
                </a:solidFill>
              </a:rPr>
              <a:t>الثالوث الأقدس </a:t>
            </a:r>
            <a:r>
              <a:rPr lang="ar-EG" sz="3300" dirty="0" err="1">
                <a:solidFill>
                  <a:prstClr val="white"/>
                </a:solidFill>
              </a:rPr>
              <a:t>المساوى</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Tenouwst `m`viwt</a:t>
            </a:r>
            <a:br>
              <a:rPr lang="pt-BR" sz="2800" dirty="0">
                <a:solidFill>
                  <a:prstClr val="white"/>
                </a:solidFill>
                <a:latin typeface="CS Avva Shenouda" pitchFamily="34" charset="0"/>
              </a:rPr>
            </a:br>
            <a:r>
              <a:rPr lang="pt-BR" sz="2800" dirty="0">
                <a:solidFill>
                  <a:prstClr val="white"/>
                </a:solidFill>
                <a:latin typeface="CS Avva Shenouda" pitchFamily="34" charset="0"/>
              </a:rPr>
              <a:t>`n`aga;oc @ nem Pefsyri I=y=c P=,=c @ nem pi`Pneuma</a:t>
            </a:r>
            <a:br>
              <a:rPr lang="pt-BR" sz="2800" dirty="0">
                <a:solidFill>
                  <a:prstClr val="white"/>
                </a:solidFill>
                <a:latin typeface="CS Avva Shenouda" pitchFamily="34" charset="0"/>
              </a:rPr>
            </a:br>
            <a:r>
              <a:rPr lang="pt-BR" sz="2800" dirty="0">
                <a:solidFill>
                  <a:prstClr val="white"/>
                </a:solidFill>
                <a:latin typeface="CS Avva Shenouda" pitchFamily="34" charset="0"/>
              </a:rPr>
              <a:t>`mparaklyton @ ]`Triac =e=;=u</a:t>
            </a:r>
            <a:br>
              <a:rPr lang="pt-BR" sz="2800" dirty="0">
                <a:solidFill>
                  <a:prstClr val="white"/>
                </a:solidFill>
                <a:latin typeface="CS Avva Shenouda" pitchFamily="34" charset="0"/>
              </a:rPr>
            </a:br>
            <a:r>
              <a:rPr lang="pt-BR" sz="2800" dirty="0">
                <a:solidFill>
                  <a:prstClr val="white"/>
                </a:solidFill>
                <a:latin typeface="CS Avva Shenouda" pitchFamily="34" charset="0"/>
              </a:rPr>
              <a:t>`n`omooucioc</a:t>
            </a:r>
            <a:endParaRPr lang="fr-FR" sz="2800" dirty="0">
              <a:solidFill>
                <a:prstClr val="white"/>
              </a:solidFill>
              <a:latin typeface="CS Avva Shenouda" pitchFamily="34" charset="0"/>
            </a:endParaRP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Nous adorons le Père Très-Bon</a:t>
            </a:r>
          </a:p>
          <a:p>
            <a:pPr algn="ctr"/>
            <a:r>
              <a:rPr lang="fr-FR" sz="2800" b="1" dirty="0">
                <a:solidFill>
                  <a:prstClr val="white"/>
                </a:solidFill>
                <a:latin typeface="Book Antiqua" pitchFamily="18" charset="0"/>
              </a:rPr>
              <a:t>Avec Son Fils Le Christ Jésus</a:t>
            </a:r>
          </a:p>
          <a:p>
            <a:pPr algn="ctr"/>
            <a:r>
              <a:rPr lang="fr-FR" sz="2800" b="1" dirty="0">
                <a:solidFill>
                  <a:prstClr val="white"/>
                </a:solidFill>
                <a:latin typeface="Book Antiqua" pitchFamily="18" charset="0"/>
              </a:rPr>
              <a:t>Avec l'Esprit Consolateur</a:t>
            </a:r>
          </a:p>
          <a:p>
            <a:pPr algn="ctr"/>
            <a:r>
              <a:rPr lang="fr-FR" sz="2800" b="1" dirty="0">
                <a:solidFill>
                  <a:prstClr val="white"/>
                </a:solidFill>
                <a:latin typeface="Book Antiqua" pitchFamily="18" charset="0"/>
              </a:rPr>
              <a:t>Trinité sainte consubstantielle</a:t>
            </a:r>
          </a:p>
        </p:txBody>
      </p:sp>
      <p:sp>
        <p:nvSpPr>
          <p:cNvPr id="2" name="ZoneTexte 1">
            <a:extLst>
              <a:ext uri="{FF2B5EF4-FFF2-40B4-BE49-F238E27FC236}">
                <a16:creationId xmlns:a16="http://schemas.microsoft.com/office/drawing/2014/main" id="{A0F2A034-91EC-28D9-F20B-83D9D3E7C5F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A79533B-41D6-9F92-5F70-A72B9FA23C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0039387"/>
      </p:ext>
    </p:extLst>
  </p:cSld>
  <p:clrMapOvr>
    <a:masterClrMapping/>
  </p:clrMapOvr>
</p:sld>
</file>

<file path=ppt/slides/slide16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صعد إلى السماء، </a:t>
            </a:r>
            <a:endParaRPr lang="fr-FR" sz="3300" dirty="0">
              <a:solidFill>
                <a:prstClr val="white"/>
              </a:solidFill>
            </a:endParaRPr>
          </a:p>
          <a:p>
            <a:pPr algn="just" rtl="1"/>
            <a:r>
              <a:rPr lang="ar-EG" sz="3300" dirty="0">
                <a:solidFill>
                  <a:prstClr val="white"/>
                </a:solidFill>
              </a:rPr>
              <a:t>وأرسل المعزي القدوس، </a:t>
            </a:r>
            <a:endParaRPr lang="fr-FR" sz="3300" dirty="0">
              <a:solidFill>
                <a:prstClr val="white"/>
              </a:solidFill>
            </a:endParaRPr>
          </a:p>
          <a:p>
            <a:pPr algn="just" rtl="1"/>
            <a:r>
              <a:rPr lang="ar-EG" sz="3300" dirty="0">
                <a:solidFill>
                  <a:prstClr val="white"/>
                </a:solidFill>
              </a:rPr>
              <a:t>وأنعم لنا بالحياة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analum</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yc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eouranoc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axiton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piParaklyton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agion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zw`yn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aricamenoc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endParaRPr lang="fr-FR" sz="2800" dirty="0">
              <a:solidFill>
                <a:prstClr val="white"/>
              </a:solidFill>
              <a:latin typeface="CS Avva Shenouda" pitchFamily="34" charset="0"/>
            </a:endParaRP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Le Fils de Dieu monta au ciel</a:t>
            </a:r>
          </a:p>
          <a:p>
            <a:pPr algn="ctr"/>
            <a:r>
              <a:rPr lang="fr-FR" sz="2800" b="1" dirty="0">
                <a:solidFill>
                  <a:prstClr val="white"/>
                </a:solidFill>
                <a:latin typeface="Book Antiqua" pitchFamily="18" charset="0"/>
              </a:rPr>
              <a:t>Nous envoya le Saint-Esprit</a:t>
            </a:r>
          </a:p>
          <a:p>
            <a:pPr algn="ctr"/>
            <a:r>
              <a:rPr lang="fr-FR" sz="2800" b="1" dirty="0">
                <a:solidFill>
                  <a:prstClr val="white"/>
                </a:solidFill>
                <a:latin typeface="Book Antiqua" pitchFamily="18" charset="0"/>
              </a:rPr>
              <a:t>Le Saint-Esprit Consolateur.</a:t>
            </a:r>
          </a:p>
          <a:p>
            <a:pPr algn="ctr"/>
            <a:r>
              <a:rPr lang="fr-FR" sz="2800" b="1" dirty="0">
                <a:solidFill>
                  <a:prstClr val="white"/>
                </a:solidFill>
                <a:latin typeface="Book Antiqua" pitchFamily="18" charset="0"/>
              </a:rPr>
              <a:t>Et nous a accordé la Vie</a:t>
            </a:r>
          </a:p>
        </p:txBody>
      </p:sp>
      <p:sp>
        <p:nvSpPr>
          <p:cNvPr id="2" name="ZoneTexte 1">
            <a:extLst>
              <a:ext uri="{FF2B5EF4-FFF2-40B4-BE49-F238E27FC236}">
                <a16:creationId xmlns:a16="http://schemas.microsoft.com/office/drawing/2014/main" id="{82F437D3-CADA-6FAD-4851-45C2B0AB9AD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FBB2537-0546-5FB6-B533-11643DF336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7755841"/>
      </p:ext>
    </p:extLst>
  </p:cSld>
  <p:clrMapOvr>
    <a:masterClrMapping/>
  </p:clrMapOvr>
</p:sld>
</file>

<file path=ppt/slides/slide16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الصانع العجائب، </a:t>
            </a:r>
            <a:endParaRPr lang="fr-FR" sz="3300" dirty="0">
              <a:solidFill>
                <a:prstClr val="white"/>
              </a:solidFill>
            </a:endParaRPr>
          </a:p>
          <a:p>
            <a:pPr algn="just" rtl="1"/>
            <a:r>
              <a:rPr lang="ar-EG" sz="3300" dirty="0">
                <a:solidFill>
                  <a:prstClr val="white"/>
                </a:solidFill>
              </a:rPr>
              <a:t>يسوع المسيح المُدبر، </a:t>
            </a:r>
            <a:endParaRPr lang="fr-FR" sz="3300" dirty="0">
              <a:solidFill>
                <a:prstClr val="white"/>
              </a:solidFill>
            </a:endParaRPr>
          </a:p>
          <a:p>
            <a:pPr algn="just" rtl="1"/>
            <a:r>
              <a:rPr lang="ar-EG" sz="3300" dirty="0">
                <a:solidFill>
                  <a:prstClr val="white"/>
                </a:solidFill>
              </a:rPr>
              <a:t>أعطنا قلباً جديداً، </a:t>
            </a:r>
            <a:endParaRPr lang="fr-FR" sz="3300" dirty="0">
              <a:solidFill>
                <a:prstClr val="white"/>
              </a:solidFill>
            </a:endParaRPr>
          </a:p>
          <a:p>
            <a:pPr algn="just" rtl="1"/>
            <a:r>
              <a:rPr lang="ar-EG" sz="3300" dirty="0">
                <a:solidFill>
                  <a:prstClr val="white"/>
                </a:solidFill>
              </a:rPr>
              <a:t>وجسداً وروحاً جديداً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Vyet`iri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nhan`svyri</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pireferhemi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nouhyt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mberi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oucwma</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ou`pneuma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mberi</a:t>
            </a:r>
            <a:r>
              <a:rPr lang="fr-FR" sz="2800" dirty="0">
                <a:solidFill>
                  <a:prstClr val="white"/>
                </a:solidFill>
                <a:latin typeface="CS Avva Shenouda" pitchFamily="34" charset="0"/>
              </a:rPr>
              <a:t>.</a:t>
            </a:r>
          </a:p>
        </p:txBody>
      </p:sp>
      <p:sp>
        <p:nvSpPr>
          <p:cNvPr id="7" name="Rectangle 6"/>
          <p:cNvSpPr/>
          <p:nvPr/>
        </p:nvSpPr>
        <p:spPr>
          <a:xfrm>
            <a:off x="1601670" y="2787774"/>
            <a:ext cx="5994666" cy="1815882"/>
          </a:xfrm>
          <a:prstGeom prst="rect">
            <a:avLst/>
          </a:prstGeom>
        </p:spPr>
        <p:txBody>
          <a:bodyPr wrap="square">
            <a:spAutoFit/>
          </a:bodyPr>
          <a:lstStyle/>
          <a:p>
            <a:pPr algn="ctr"/>
            <a:r>
              <a:rPr lang="fr-FR" sz="2800" b="1" dirty="0">
                <a:solidFill>
                  <a:prstClr val="white"/>
                </a:solidFill>
                <a:latin typeface="Book Antiqua" pitchFamily="18" charset="0"/>
              </a:rPr>
              <a:t>Toi qui opères des prodiges</a:t>
            </a:r>
          </a:p>
          <a:p>
            <a:pPr algn="ctr"/>
            <a:r>
              <a:rPr lang="fr-FR" sz="2800" b="1" dirty="0">
                <a:solidFill>
                  <a:prstClr val="white"/>
                </a:solidFill>
                <a:latin typeface="Book Antiqua" pitchFamily="18" charset="0"/>
              </a:rPr>
              <a:t>Ô Jésus-Christ ô notre Guide</a:t>
            </a:r>
          </a:p>
          <a:p>
            <a:pPr algn="ctr"/>
            <a:r>
              <a:rPr lang="fr-FR" sz="2800" b="1" dirty="0">
                <a:solidFill>
                  <a:prstClr val="white"/>
                </a:solidFill>
                <a:latin typeface="Book Antiqua" pitchFamily="18" charset="0"/>
              </a:rPr>
              <a:t>Accorde-nous un cœur nouveau</a:t>
            </a:r>
          </a:p>
          <a:p>
            <a:pPr algn="ctr"/>
            <a:r>
              <a:rPr lang="fr-FR" sz="2800" b="1" dirty="0">
                <a:solidFill>
                  <a:prstClr val="white"/>
                </a:solidFill>
                <a:latin typeface="Book Antiqua" pitchFamily="18" charset="0"/>
              </a:rPr>
              <a:t>Un corps et un esprit nouveaux</a:t>
            </a:r>
          </a:p>
        </p:txBody>
      </p:sp>
      <p:sp>
        <p:nvSpPr>
          <p:cNvPr id="2" name="ZoneTexte 1">
            <a:extLst>
              <a:ext uri="{FF2B5EF4-FFF2-40B4-BE49-F238E27FC236}">
                <a16:creationId xmlns:a16="http://schemas.microsoft.com/office/drawing/2014/main" id="{FDBCD3C8-F4E4-2B9E-8391-6C1767AE16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FEBA6AB-9EF0-E7DB-7ADE-0E41AE3701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3192968"/>
      </p:ext>
    </p:extLst>
  </p:cSld>
  <p:clrMapOvr>
    <a:masterClrMapping/>
  </p:clrMapOvr>
</p:sld>
</file>

<file path=ppt/slides/slide16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وضع دانيال وتكلم،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الشبه الرابع قال، </a:t>
            </a:r>
            <a:endParaRPr lang="fr-FR" sz="3300" dirty="0">
              <a:solidFill>
                <a:prstClr val="white"/>
              </a:solidFill>
            </a:endParaRPr>
          </a:p>
          <a:p>
            <a:pPr algn="just" rtl="1"/>
            <a:r>
              <a:rPr lang="ar-EG" sz="3300" dirty="0">
                <a:solidFill>
                  <a:prstClr val="white"/>
                </a:solidFill>
              </a:rPr>
              <a:t>أنه يشبه </a:t>
            </a:r>
            <a:r>
              <a:rPr lang="ar-EG" sz="3300" dirty="0" err="1">
                <a:solidFill>
                  <a:prstClr val="white"/>
                </a:solidFill>
              </a:rPr>
              <a:t>إبن</a:t>
            </a:r>
            <a:r>
              <a:rPr lang="ar-EG" sz="3300" dirty="0">
                <a:solidFill>
                  <a:prstClr val="white"/>
                </a:solidFill>
              </a:rPr>
              <a:t> الإله، </a:t>
            </a:r>
            <a:endParaRPr lang="fr-FR" sz="3300" dirty="0">
              <a:solidFill>
                <a:prstClr val="white"/>
              </a:solidFill>
            </a:endParaRPr>
          </a:p>
          <a:p>
            <a:pPr algn="just" rtl="1"/>
            <a:r>
              <a:rPr lang="ar-EG" sz="3300" dirty="0">
                <a:solidFill>
                  <a:prstClr val="white"/>
                </a:solidFill>
              </a:rPr>
              <a:t>يسوع المسيح ملك المجد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&lt;w </a:t>
            </a:r>
            <a:r>
              <a:rPr lang="fr-FR" sz="2800" dirty="0" err="1">
                <a:solidFill>
                  <a:prstClr val="white"/>
                </a:solidFill>
                <a:latin typeface="CS Avva Shenouda" pitchFamily="34" charset="0"/>
              </a:rPr>
              <a:t>Daniyl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pi`cmot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pimah`ftoou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Voici Daniel qui a parlé</a:t>
            </a:r>
          </a:p>
          <a:p>
            <a:pPr algn="ctr"/>
            <a:r>
              <a:rPr lang="fr-FR" sz="2800" b="1" dirty="0">
                <a:solidFill>
                  <a:prstClr val="white"/>
                </a:solidFill>
                <a:latin typeface="Book Antiqua" pitchFamily="18" charset="0"/>
              </a:rPr>
              <a:t>De la quatrième personne, et dit</a:t>
            </a:r>
          </a:p>
          <a:p>
            <a:pPr algn="ctr"/>
            <a:r>
              <a:rPr lang="fr-FR" sz="2800" b="1" dirty="0">
                <a:solidFill>
                  <a:prstClr val="white"/>
                </a:solidFill>
                <a:latin typeface="Book Antiqua" pitchFamily="18" charset="0"/>
              </a:rPr>
              <a:t>Qu’elle ressemblait au Fils de Dieu</a:t>
            </a:r>
          </a:p>
          <a:p>
            <a:pPr algn="ctr"/>
            <a:r>
              <a:rPr lang="fr-FR" sz="2800" b="1" dirty="0">
                <a:solidFill>
                  <a:prstClr val="white"/>
                </a:solidFill>
                <a:latin typeface="Book Antiqua" pitchFamily="18" charset="0"/>
              </a:rPr>
              <a:t>Le Christ Jésus, le Roi de gloire</a:t>
            </a:r>
          </a:p>
        </p:txBody>
      </p:sp>
      <p:sp>
        <p:nvSpPr>
          <p:cNvPr id="2" name="ZoneTexte 1">
            <a:extLst>
              <a:ext uri="{FF2B5EF4-FFF2-40B4-BE49-F238E27FC236}">
                <a16:creationId xmlns:a16="http://schemas.microsoft.com/office/drawing/2014/main" id="{D8FBB82F-365A-3DE6-14CF-1ACFFBE3E3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9FBE600-6F9A-BA37-5A96-F2CADD35AC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2320469"/>
      </p:ext>
    </p:extLst>
  </p:cSld>
  <p:clrMapOvr>
    <a:masterClrMapping/>
  </p:clrMapOvr>
</p:sld>
</file>

<file path=ppt/slides/slide16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08269"/>
          </a:xfrm>
          <a:prstGeom prst="rect">
            <a:avLst/>
          </a:prstGeom>
        </p:spPr>
        <p:txBody>
          <a:bodyPr wrap="square">
            <a:spAutoFit/>
          </a:bodyPr>
          <a:lstStyle/>
          <a:p>
            <a:pPr algn="just" rtl="1"/>
            <a:r>
              <a:rPr lang="ar-EG" sz="3300" dirty="0">
                <a:solidFill>
                  <a:prstClr val="white"/>
                </a:solidFill>
              </a:rPr>
              <a:t>مُخلص العالم أعطانا، </a:t>
            </a:r>
            <a:endParaRPr lang="fr-FR" sz="3300" dirty="0">
              <a:solidFill>
                <a:prstClr val="white"/>
              </a:solidFill>
            </a:endParaRPr>
          </a:p>
          <a:p>
            <a:pPr algn="just" rtl="1"/>
            <a:r>
              <a:rPr lang="ar-EG" sz="3300" dirty="0">
                <a:solidFill>
                  <a:prstClr val="white"/>
                </a:solidFill>
              </a:rPr>
              <a:t>وصية جديدة، </a:t>
            </a:r>
            <a:endParaRPr lang="fr-FR" sz="3300" dirty="0">
              <a:solidFill>
                <a:prstClr val="white"/>
              </a:solidFill>
            </a:endParaRPr>
          </a:p>
          <a:p>
            <a:pPr algn="just" rtl="1"/>
            <a:r>
              <a:rPr lang="ar-EG" sz="3300" dirty="0">
                <a:solidFill>
                  <a:prstClr val="white"/>
                </a:solidFill>
              </a:rPr>
              <a:t>أعطيتها لكم لكي تحبوا، </a:t>
            </a:r>
            <a:endParaRPr lang="fr-FR" sz="3300" dirty="0">
              <a:solidFill>
                <a:prstClr val="white"/>
              </a:solidFill>
            </a:endParaRPr>
          </a:p>
          <a:p>
            <a:pPr algn="just" rtl="1"/>
            <a:r>
              <a:rPr lang="ar-EG" sz="3200" dirty="0">
                <a:solidFill>
                  <a:prstClr val="white"/>
                </a:solidFill>
              </a:rPr>
              <a:t>بعضكم بعضاً كما تركت لكم</a:t>
            </a:r>
            <a:endParaRPr lang="fr-FR" sz="3200" dirty="0">
              <a:solidFill>
                <a:prstClr val="white"/>
              </a:solidFill>
            </a:endParaRPr>
          </a:p>
        </p:txBody>
      </p:sp>
      <p:sp>
        <p:nvSpPr>
          <p:cNvPr id="6" name="Rectangle 5"/>
          <p:cNvSpPr/>
          <p:nvPr/>
        </p:nvSpPr>
        <p:spPr>
          <a:xfrm>
            <a:off x="323528" y="249492"/>
            <a:ext cx="4572508" cy="2492990"/>
          </a:xfrm>
          <a:prstGeom prst="rect">
            <a:avLst/>
          </a:prstGeom>
        </p:spPr>
        <p:txBody>
          <a:bodyPr wrap="square">
            <a:spAutoFit/>
          </a:bodyPr>
          <a:lstStyle/>
          <a:p>
            <a:pPr algn="just"/>
            <a:r>
              <a:rPr lang="fr-FR" sz="2600" dirty="0">
                <a:solidFill>
                  <a:prstClr val="white"/>
                </a:solidFill>
                <a:latin typeface="CS Avva Shenouda" pitchFamily="34" charset="0"/>
              </a:rPr>
              <a:t>¿"</a:t>
            </a:r>
            <a:r>
              <a:rPr lang="fr-FR" sz="2600" dirty="0" err="1">
                <a:solidFill>
                  <a:prstClr val="white"/>
                </a:solidFill>
                <a:latin typeface="CS Avva Shenouda" pitchFamily="34" charset="0"/>
              </a:rPr>
              <a:t>wtyr</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mpikocmoc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af</a:t>
            </a:r>
            <a:r>
              <a:rPr lang="fr-FR" sz="2600" dirty="0">
                <a:solidFill>
                  <a:prstClr val="white"/>
                </a:solidFill>
                <a:latin typeface="CS Avva Shenouda" pitchFamily="34" charset="0"/>
              </a:rPr>
              <a:t>] nan @ `</a:t>
            </a:r>
            <a:r>
              <a:rPr lang="fr-FR" sz="2600" dirty="0" err="1">
                <a:solidFill>
                  <a:prstClr val="white"/>
                </a:solidFill>
                <a:latin typeface="CS Avva Shenouda" pitchFamily="34" charset="0"/>
              </a:rPr>
              <a:t>nou`entoly</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mberi</a:t>
            </a:r>
            <a:r>
              <a:rPr lang="fr-FR" sz="2600" dirty="0">
                <a:solidFill>
                  <a:prstClr val="white"/>
                </a:solidFill>
                <a:latin typeface="CS Avva Shenouda" pitchFamily="34" charset="0"/>
              </a:rPr>
              <a:t> ai] `</a:t>
            </a:r>
            <a:r>
              <a:rPr lang="fr-FR" sz="2600" dirty="0" err="1">
                <a:solidFill>
                  <a:prstClr val="white"/>
                </a:solidFill>
                <a:latin typeface="CS Avva Shenouda" pitchFamily="34" charset="0"/>
              </a:rPr>
              <a:t>mmoc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nwten</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hina</a:t>
            </a:r>
            <a:br>
              <a:rPr lang="fr-FR" sz="2600" dirty="0">
                <a:solidFill>
                  <a:prstClr val="white"/>
                </a:solidFill>
                <a:latin typeface="CS Avva Shenouda" pitchFamily="34" charset="0"/>
              </a:rPr>
            </a:br>
            <a:r>
              <a:rPr lang="fr-FR" sz="2600" dirty="0">
                <a:solidFill>
                  <a:prstClr val="white"/>
                </a:solidFill>
                <a:latin typeface="CS Avva Shenouda" pitchFamily="34" charset="0"/>
              </a:rPr>
              <a:t>`</a:t>
            </a:r>
            <a:r>
              <a:rPr lang="fr-FR" sz="2600" dirty="0" err="1">
                <a:solidFill>
                  <a:prstClr val="white"/>
                </a:solidFill>
                <a:latin typeface="CS Avva Shenouda" pitchFamily="34" charset="0"/>
              </a:rPr>
              <a:t>ntetenmenre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neten`eryou</a:t>
            </a:r>
            <a:r>
              <a:rPr lang="fr-FR" sz="2600" dirty="0">
                <a:solidFill>
                  <a:prstClr val="white"/>
                </a:solidFill>
                <a:latin typeface="CS Avva Shenouda" pitchFamily="34" charset="0"/>
              </a:rPr>
              <a:t>@ kata `</a:t>
            </a:r>
            <a:r>
              <a:rPr lang="fr-FR" sz="2600" dirty="0" err="1">
                <a:solidFill>
                  <a:prstClr val="white"/>
                </a:solidFill>
                <a:latin typeface="CS Avva Shenouda" pitchFamily="34" charset="0"/>
              </a:rPr>
              <a:t>vry</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etai,w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mmoc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nwten</a:t>
            </a:r>
            <a:r>
              <a:rPr lang="fr-FR" sz="26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Voici que le Sauveur du monde</a:t>
            </a:r>
          </a:p>
          <a:p>
            <a:pPr algn="ctr"/>
            <a:r>
              <a:rPr lang="fr-FR" sz="2800" b="1" dirty="0">
                <a:solidFill>
                  <a:prstClr val="white"/>
                </a:solidFill>
                <a:latin typeface="Book Antiqua" pitchFamily="18" charset="0"/>
              </a:rPr>
              <a:t>Nous donne un commandement nouveau : </a:t>
            </a:r>
          </a:p>
          <a:p>
            <a:pPr algn="ctr"/>
            <a:r>
              <a:rPr lang="fr-FR" sz="2800" b="1" dirty="0">
                <a:solidFill>
                  <a:prstClr val="white"/>
                </a:solidFill>
                <a:latin typeface="Book Antiqua" pitchFamily="18" charset="0"/>
              </a:rPr>
              <a:t>Oui aimez-vous, les uns les autres</a:t>
            </a:r>
          </a:p>
          <a:p>
            <a:pPr algn="ctr"/>
            <a:r>
              <a:rPr lang="fr-FR" sz="2800" b="1" dirty="0">
                <a:solidFill>
                  <a:prstClr val="white"/>
                </a:solidFill>
                <a:latin typeface="Book Antiqua" pitchFamily="18" charset="0"/>
              </a:rPr>
              <a:t>Tout comme je vous ai aimés</a:t>
            </a:r>
          </a:p>
        </p:txBody>
      </p:sp>
      <p:sp>
        <p:nvSpPr>
          <p:cNvPr id="2" name="ZoneTexte 1">
            <a:extLst>
              <a:ext uri="{FF2B5EF4-FFF2-40B4-BE49-F238E27FC236}">
                <a16:creationId xmlns:a16="http://schemas.microsoft.com/office/drawing/2014/main" id="{E34A2564-0FE1-2155-9479-916943320A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2468B87-D24F-00B4-3213-DB06F0D3FF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2510958"/>
      </p:ext>
    </p:extLst>
  </p:cSld>
  <p:clrMapOvr>
    <a:masterClrMapping/>
  </p:clrMapOvr>
</p:sld>
</file>

<file path=ppt/slides/slide16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يا ربنا يسوع المسيح، </a:t>
            </a:r>
            <a:endParaRPr lang="fr-FR" sz="3300" dirty="0">
              <a:solidFill>
                <a:prstClr val="white"/>
              </a:solidFill>
            </a:endParaRPr>
          </a:p>
          <a:p>
            <a:pPr algn="just" rtl="1"/>
            <a:r>
              <a:rPr lang="ar-EG" sz="3300" dirty="0" err="1">
                <a:solidFill>
                  <a:prstClr val="white"/>
                </a:solidFill>
              </a:rPr>
              <a:t>إحفظ</a:t>
            </a:r>
            <a:r>
              <a:rPr lang="ar-EG" sz="3300" dirty="0">
                <a:solidFill>
                  <a:prstClr val="white"/>
                </a:solidFill>
              </a:rPr>
              <a:t> حياة أبينا الصديق، </a:t>
            </a:r>
            <a:endParaRPr lang="fr-FR" sz="3300" dirty="0">
              <a:solidFill>
                <a:prstClr val="white"/>
              </a:solidFill>
            </a:endParaRPr>
          </a:p>
          <a:p>
            <a:pPr algn="just" rtl="1"/>
            <a:r>
              <a:rPr lang="ar-EG" sz="3300" dirty="0">
                <a:solidFill>
                  <a:prstClr val="white"/>
                </a:solidFill>
              </a:rPr>
              <a:t>أنبا (…) رئيس الكهنة، </a:t>
            </a:r>
            <a:endParaRPr lang="fr-FR" sz="3300" dirty="0">
              <a:solidFill>
                <a:prstClr val="white"/>
              </a:solidFill>
            </a:endParaRPr>
          </a:p>
          <a:p>
            <a:pPr algn="just" rtl="1"/>
            <a:r>
              <a:rPr lang="ar-EG" sz="3300" dirty="0">
                <a:solidFill>
                  <a:prstClr val="white"/>
                </a:solidFill>
              </a:rPr>
              <a:t>ثبته على كرسيه.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¿W Pen¡ I=y=c P=,=c @ `</a:t>
            </a:r>
            <a:r>
              <a:rPr lang="fr-FR" sz="2800" dirty="0" err="1">
                <a:solidFill>
                  <a:prstClr val="white"/>
                </a:solidFill>
                <a:latin typeface="CS Avva Shenouda" pitchFamily="34" charset="0"/>
              </a:rPr>
              <a:t>areh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e`p`wnq</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mpidike`oc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pi`ar,y`ereuc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matajrof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Jésus-Christ, Notre Seigneur</a:t>
            </a:r>
          </a:p>
          <a:p>
            <a:pPr algn="ctr"/>
            <a:r>
              <a:rPr lang="fr-FR" sz="2800" b="1" dirty="0">
                <a:solidFill>
                  <a:prstClr val="white"/>
                </a:solidFill>
                <a:latin typeface="Book Antiqua" pitchFamily="18" charset="0"/>
              </a:rPr>
              <a:t>Préserve la vie de notre Père</a:t>
            </a:r>
          </a:p>
          <a:p>
            <a:pPr algn="ctr"/>
            <a:r>
              <a:rPr lang="fr-FR" sz="2800" b="1" dirty="0">
                <a:solidFill>
                  <a:prstClr val="white"/>
                </a:solidFill>
                <a:latin typeface="Book Antiqua" pitchFamily="18" charset="0"/>
              </a:rPr>
              <a:t>Abba (…) le grand prêtre</a:t>
            </a:r>
          </a:p>
          <a:p>
            <a:pPr algn="ctr"/>
            <a:r>
              <a:rPr lang="fr-FR" sz="2800" b="1" dirty="0">
                <a:solidFill>
                  <a:prstClr val="white"/>
                </a:solidFill>
                <a:latin typeface="Book Antiqua" pitchFamily="18" charset="0"/>
              </a:rPr>
              <a:t>Confirme-le bien sur son trône</a:t>
            </a:r>
          </a:p>
        </p:txBody>
      </p:sp>
      <p:sp>
        <p:nvSpPr>
          <p:cNvPr id="2" name="ZoneTexte 1">
            <a:extLst>
              <a:ext uri="{FF2B5EF4-FFF2-40B4-BE49-F238E27FC236}">
                <a16:creationId xmlns:a16="http://schemas.microsoft.com/office/drawing/2014/main" id="{1E98731E-DCF3-7907-37C1-40D36C5AE3E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3DECC1F-AC15-B9EB-C2CA-6E5E8E3451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8283887"/>
      </p:ext>
    </p:extLst>
  </p:cSld>
  <p:clrMapOvr>
    <a:masterClrMapping/>
  </p:clrMapOvr>
</p:sld>
</file>

<file path=ppt/slides/slide16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80B3D8F1-F083-8807-6A8F-8F984224A4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1534DF5-2DE6-1750-A2B5-5C5257D9B7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C1E98DC0-954B-F942-87C3-09DDE29586C9}"/>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0E33535B-FDE2-E039-B5BD-365B8FA1E194}"/>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9C6D72A6-84F2-73C6-8E31-1DAE4EE86CBE}"/>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04EEC83E-7C75-6B0B-2A2B-9911D1AC1D21}"/>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4BCF999A-5326-529E-B150-76E79B007606}"/>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15ECF8F8-4707-5B04-126F-AF3E5730FDC9}"/>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BC87546A-C30B-54EA-04B3-772A079A39A2}"/>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E3454726-F2E3-2D16-D882-255A91FB3B7A}"/>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7AA9972A-954D-4FD1-AD93-B5CEEF53E1E8}"/>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93C7D9AF-F3DD-21F0-F206-304851A900B4}"/>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BF07EF24-B498-342F-0EE2-EB4678956601}"/>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382D7C22-6659-4116-73B4-2AA832E07A35}"/>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493D4AF5-6F69-E600-D053-F1920665A19A}"/>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3451984419"/>
      </p:ext>
    </p:extLst>
  </p:cSld>
  <p:clrMapOvr>
    <a:masterClrMapping/>
  </p:clrMapOvr>
</p:sld>
</file>

<file path=ppt/slides/slide16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9BAE82F-A3DB-777B-C315-09A3D66BED3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E1864F4E-F235-00FB-7D79-345831A6EB2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6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DF06792-ABD1-2B12-73D5-3E4905A62BF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CAE057E-B05E-9C59-EC9E-EC082D5274F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6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1564362"/>
            <a:ext cx="9144000" cy="1823576"/>
          </a:xfrm>
          <a:prstGeom prst="rect">
            <a:avLst/>
          </a:prstGeom>
        </p:spPr>
        <p:txBody>
          <a:bodyPr wrap="square">
            <a:spAutoFit/>
          </a:bodyPr>
          <a:lstStyle/>
          <a:p>
            <a:pPr algn="ctr"/>
            <a:r>
              <a:rPr lang="fr-FR" sz="3750" b="1" dirty="0">
                <a:solidFill>
                  <a:prstClr val="white"/>
                </a:solidFill>
                <a:latin typeface="Book Antiqua" pitchFamily="18" charset="0"/>
              </a:rPr>
              <a:t>Fête de la Pentecôte - </a:t>
            </a:r>
            <a:r>
              <a:rPr lang="ar-AE" sz="3750" b="1" dirty="0">
                <a:solidFill>
                  <a:prstClr val="white"/>
                </a:solidFill>
                <a:latin typeface="Book Antiqua" pitchFamily="18" charset="0"/>
              </a:rPr>
              <a:t>عيد العنصرة</a:t>
            </a: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CBF55771-2F74-027F-41C8-CF30A365A7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B834890F-4CC5-33FB-7F9C-785D4A1265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2093490"/>
      </p:ext>
    </p:extLst>
  </p:cSld>
  <p:clrMapOvr>
    <a:masterClrMapping/>
  </p:clrMapOvr>
</p:sld>
</file>

<file path=ppt/slides/slide16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المسيح إلهنا، </a:t>
            </a:r>
            <a:endParaRPr lang="fr-FR" sz="3300" dirty="0">
              <a:solidFill>
                <a:prstClr val="white"/>
              </a:solidFill>
            </a:endParaRPr>
          </a:p>
          <a:p>
            <a:pPr algn="just" rtl="1"/>
            <a:r>
              <a:rPr lang="ar-EG" sz="3300" dirty="0">
                <a:solidFill>
                  <a:prstClr val="white"/>
                </a:solidFill>
              </a:rPr>
              <a:t>ملك الدهور، </a:t>
            </a:r>
            <a:endParaRPr lang="fr-FR" sz="3300" dirty="0">
              <a:solidFill>
                <a:prstClr val="white"/>
              </a:solidFill>
            </a:endParaRPr>
          </a:p>
          <a:p>
            <a:pPr algn="just" rtl="1"/>
            <a:r>
              <a:rPr lang="ar-EG" sz="3300" dirty="0">
                <a:solidFill>
                  <a:prstClr val="white"/>
                </a:solidFill>
              </a:rPr>
              <a:t>ورئيس خلاصنا،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 P=,=c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 `t`</a:t>
            </a:r>
            <a:r>
              <a:rPr lang="fr-FR" sz="2800" dirty="0" err="1">
                <a:solidFill>
                  <a:prstClr val="white"/>
                </a:solidFill>
                <a:latin typeface="CS Avva Shenouda" pitchFamily="34" charset="0"/>
              </a:rPr>
              <a:t>apar,y</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mpencw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 Christ ô notre Dieu</a:t>
            </a:r>
          </a:p>
          <a:p>
            <a:pPr algn="ctr"/>
            <a:r>
              <a:rPr lang="fr-FR" sz="2800" b="1" dirty="0">
                <a:solidFill>
                  <a:prstClr val="white"/>
                </a:solidFill>
                <a:latin typeface="Book Antiqua" pitchFamily="18" charset="0"/>
              </a:rPr>
              <a:t>Le Roi de tous les siècles</a:t>
            </a:r>
          </a:p>
          <a:p>
            <a:pPr algn="ctr"/>
            <a:r>
              <a:rPr lang="fr-FR" sz="2800" b="1" dirty="0">
                <a:solidFill>
                  <a:prstClr val="white"/>
                </a:solidFill>
                <a:latin typeface="Book Antiqua" pitchFamily="18" charset="0"/>
              </a:rPr>
              <a:t>Chef de notre salut</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AA6E4275-DEC3-82A6-EF5A-2D7B83AF51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81F768A-3C80-7507-F46C-AC167D9357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1798058"/>
      </p:ext>
    </p:extLst>
  </p:cSld>
  <p:clrMapOvr>
    <a:masterClrMapping/>
  </p:clrMapOvr>
</p:sld>
</file>

<file path=ppt/slides/slide16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الكل يمجدونك، </a:t>
            </a:r>
            <a:endParaRPr lang="fr-FR" sz="3300" dirty="0">
              <a:solidFill>
                <a:prstClr val="white"/>
              </a:solidFill>
            </a:endParaRPr>
          </a:p>
          <a:p>
            <a:pPr algn="just" rtl="1"/>
            <a:r>
              <a:rPr lang="ar-EG" sz="3300" dirty="0">
                <a:solidFill>
                  <a:prstClr val="white"/>
                </a:solidFill>
              </a:rPr>
              <a:t>أيها الملك </a:t>
            </a:r>
            <a:r>
              <a:rPr lang="ar-EG" sz="3300" dirty="0" err="1">
                <a:solidFill>
                  <a:prstClr val="white"/>
                </a:solidFill>
              </a:rPr>
              <a:t>السمائي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ويسجدون أمامك، </a:t>
            </a:r>
            <a:endParaRPr lang="fr-FR" sz="3300" dirty="0">
              <a:solidFill>
                <a:prstClr val="white"/>
              </a:solidFill>
            </a:endParaRPr>
          </a:p>
          <a:p>
            <a:pPr algn="just" rtl="1"/>
            <a:r>
              <a:rPr lang="ar-EG" sz="3300" dirty="0">
                <a:solidFill>
                  <a:prstClr val="white"/>
                </a:solidFill>
              </a:rPr>
              <a:t>الروح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ce]`</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epouranion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mparaklyton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tous Te glorifient</a:t>
            </a:r>
          </a:p>
          <a:p>
            <a:pPr algn="ctr"/>
            <a:r>
              <a:rPr lang="fr-FR" sz="2800" b="1" dirty="0">
                <a:solidFill>
                  <a:prstClr val="white"/>
                </a:solidFill>
                <a:latin typeface="Book Antiqua" pitchFamily="18" charset="0"/>
              </a:rPr>
              <a:t>Ô Toi le Roi céleste</a:t>
            </a:r>
          </a:p>
          <a:p>
            <a:pPr algn="ctr"/>
            <a:r>
              <a:rPr lang="fr-FR" sz="2800" b="1" dirty="0">
                <a:solidFill>
                  <a:prstClr val="white"/>
                </a:solidFill>
                <a:latin typeface="Book Antiqua" pitchFamily="18" charset="0"/>
              </a:rPr>
              <a:t>Prosternés devant Toi</a:t>
            </a:r>
          </a:p>
          <a:p>
            <a:pPr algn="ctr"/>
            <a:r>
              <a:rPr lang="fr-FR" sz="2800" b="1" dirty="0">
                <a:solidFill>
                  <a:prstClr val="white"/>
                </a:solidFill>
                <a:latin typeface="Book Antiqua" pitchFamily="18" charset="0"/>
              </a:rPr>
              <a:t>L'Esprit Consolateur</a:t>
            </a:r>
          </a:p>
        </p:txBody>
      </p:sp>
      <p:sp>
        <p:nvSpPr>
          <p:cNvPr id="2" name="ZoneTexte 1">
            <a:extLst>
              <a:ext uri="{FF2B5EF4-FFF2-40B4-BE49-F238E27FC236}">
                <a16:creationId xmlns:a16="http://schemas.microsoft.com/office/drawing/2014/main" id="{820F3342-A62A-BD05-73DA-D90BCFA1F4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EEF9691D-EA59-52BA-8D05-1937395F33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2624457"/>
      </p:ext>
    </p:extLst>
  </p:cSld>
  <p:clrMapOvr>
    <a:masterClrMapping/>
  </p:clrMapOvr>
</p:sld>
</file>

<file path=ppt/slides/slide16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الرسل، </a:t>
            </a:r>
            <a:endParaRPr lang="fr-FR" sz="3300" dirty="0">
              <a:solidFill>
                <a:prstClr val="white"/>
              </a:solidFill>
            </a:endParaRPr>
          </a:p>
          <a:p>
            <a:pPr algn="just" rtl="1"/>
            <a:r>
              <a:rPr lang="ar-EG" sz="3300" dirty="0">
                <a:solidFill>
                  <a:prstClr val="white"/>
                </a:solidFill>
              </a:rPr>
              <a:t>في علية صهيون، </a:t>
            </a:r>
            <a:endParaRPr lang="fr-FR" sz="3300" dirty="0">
              <a:solidFill>
                <a:prstClr val="white"/>
              </a:solidFill>
            </a:endParaRPr>
          </a:p>
          <a:p>
            <a:pPr algn="just" rtl="1"/>
            <a:r>
              <a:rPr lang="ar-EG" sz="3300" dirty="0">
                <a:solidFill>
                  <a:prstClr val="white"/>
                </a:solidFill>
              </a:rPr>
              <a:t>ظهر لهم حقاً، </a:t>
            </a:r>
            <a:endParaRPr lang="fr-FR" sz="3300" dirty="0">
              <a:solidFill>
                <a:prstClr val="white"/>
              </a:solidFill>
            </a:endParaRPr>
          </a:p>
          <a:p>
            <a:pPr algn="just" rtl="1"/>
            <a:r>
              <a:rPr lang="ar-EG" sz="3300" dirty="0">
                <a:solidFill>
                  <a:prstClr val="white"/>
                </a:solidFill>
              </a:rPr>
              <a:t>وأرسل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bahmi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afou`onhf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Il est apparu</a:t>
            </a:r>
          </a:p>
          <a:p>
            <a:pPr algn="ctr"/>
            <a:r>
              <a:rPr lang="fr-FR" sz="2800" b="1" dirty="0">
                <a:solidFill>
                  <a:prstClr val="white"/>
                </a:solidFill>
                <a:latin typeface="Book Antiqua" pitchFamily="18" charset="0"/>
              </a:rPr>
              <a:t>Aux apôtres, vraiment</a:t>
            </a:r>
          </a:p>
          <a:p>
            <a:pPr algn="ctr"/>
            <a:r>
              <a:rPr lang="fr-FR" sz="2800" b="1" dirty="0">
                <a:solidFill>
                  <a:prstClr val="white"/>
                </a:solidFill>
                <a:latin typeface="Book Antiqua" pitchFamily="18" charset="0"/>
              </a:rPr>
              <a:t>Dans la chambre haute de Sion</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3F2D20A9-742C-63E4-D719-9672CE90D4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DFF6CF52-C6AE-D4AE-9673-951FCF939E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0603224"/>
      </p:ext>
    </p:extLst>
  </p:cSld>
  <p:clrMapOvr>
    <a:masterClrMapping/>
  </p:clrMapOvr>
</p:sld>
</file>

<file path=ppt/slides/slide16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حقاً قال لهم، </a:t>
            </a:r>
            <a:endParaRPr lang="fr-FR" sz="3300" dirty="0">
              <a:solidFill>
                <a:prstClr val="white"/>
              </a:solidFill>
            </a:endParaRPr>
          </a:p>
          <a:p>
            <a:pPr algn="just" rtl="1"/>
            <a:r>
              <a:rPr lang="ar-EG" sz="3300" dirty="0">
                <a:solidFill>
                  <a:prstClr val="white"/>
                </a:solidFill>
              </a:rPr>
              <a:t>من أجل الأسرار، </a:t>
            </a:r>
            <a:endParaRPr lang="fr-FR" sz="3300" dirty="0">
              <a:solidFill>
                <a:prstClr val="white"/>
              </a:solidFill>
            </a:endParaRPr>
          </a:p>
          <a:p>
            <a:pPr algn="just" rtl="1"/>
            <a:r>
              <a:rPr lang="ar-EG" sz="3300" dirty="0">
                <a:solidFill>
                  <a:prstClr val="white"/>
                </a:solidFill>
              </a:rPr>
              <a:t>التي صنعها، </a:t>
            </a:r>
            <a:endParaRPr lang="fr-FR" sz="3300" dirty="0">
              <a:solidFill>
                <a:prstClr val="white"/>
              </a:solidFill>
            </a:endParaRPr>
          </a:p>
          <a:p>
            <a:pPr algn="just" rtl="1"/>
            <a:r>
              <a:rPr lang="ar-EG" sz="3300" dirty="0">
                <a:solidFill>
                  <a:prstClr val="white"/>
                </a:solidFill>
              </a:rPr>
              <a:t>وأرسل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Dike`wc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nimuctyrion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etaf`iri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Vraiment Il leur parla</a:t>
            </a:r>
          </a:p>
          <a:p>
            <a:pPr algn="ctr"/>
            <a:r>
              <a:rPr lang="fr-FR" sz="2800" b="1" dirty="0">
                <a:solidFill>
                  <a:prstClr val="white"/>
                </a:solidFill>
                <a:latin typeface="Book Antiqua" pitchFamily="18" charset="0"/>
              </a:rPr>
              <a:t>A propos des mystères</a:t>
            </a:r>
          </a:p>
          <a:p>
            <a:pPr algn="ctr"/>
            <a:r>
              <a:rPr lang="fr-FR" sz="2800" b="1" dirty="0">
                <a:solidFill>
                  <a:prstClr val="white"/>
                </a:solidFill>
                <a:latin typeface="Book Antiqua" pitchFamily="18" charset="0"/>
              </a:rPr>
              <a:t>Dont Il s'est acquitté</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6B24BBC8-287D-8B2B-2D48-02C07411F84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1E57730-6BA9-D15F-EF48-EEBCBCFA0B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1333646"/>
      </p:ext>
    </p:extLst>
  </p:cSld>
  <p:clrMapOvr>
    <a:masterClrMapping/>
  </p:clrMapOvr>
</p:sld>
</file>

<file path=ppt/slides/slide16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على الرسل، </a:t>
            </a:r>
            <a:endParaRPr lang="fr-FR" sz="3300" dirty="0">
              <a:solidFill>
                <a:prstClr val="white"/>
              </a:solidFill>
            </a:endParaRPr>
          </a:p>
          <a:p>
            <a:pPr algn="just" rtl="1"/>
            <a:r>
              <a:rPr lang="ar-EG" sz="3300" dirty="0">
                <a:solidFill>
                  <a:prstClr val="white"/>
                </a:solidFill>
              </a:rPr>
              <a:t>فبشرونا، </a:t>
            </a:r>
            <a:endParaRPr lang="fr-FR" sz="3300" dirty="0">
              <a:solidFill>
                <a:prstClr val="white"/>
              </a:solidFill>
            </a:endParaRPr>
          </a:p>
          <a:p>
            <a:pPr algn="just" rtl="1"/>
            <a:r>
              <a:rPr lang="ar-EG" sz="3300" dirty="0">
                <a:solidFill>
                  <a:prstClr val="white"/>
                </a:solidFill>
              </a:rPr>
              <a:t>صارخين قائلين،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 vint sur les Apôtres</a:t>
            </a:r>
          </a:p>
          <a:p>
            <a:pPr algn="ctr"/>
            <a:r>
              <a:rPr lang="fr-FR" sz="2800" b="1" dirty="0">
                <a:solidFill>
                  <a:prstClr val="white"/>
                </a:solidFill>
                <a:latin typeface="Book Antiqua" pitchFamily="18" charset="0"/>
              </a:rPr>
              <a:t>Alors ils nous prêchèrent</a:t>
            </a:r>
          </a:p>
          <a:p>
            <a:pPr algn="ctr"/>
            <a:r>
              <a:rPr lang="fr-FR" sz="2800" b="1" dirty="0">
                <a:solidFill>
                  <a:prstClr val="white"/>
                </a:solidFill>
                <a:latin typeface="Book Antiqua" pitchFamily="18" charset="0"/>
              </a:rPr>
              <a:t>En proclamant, disant :</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BC95A8B3-D2F3-1F65-64E6-940F5186E5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B8DC34A-BF4A-729C-10A2-8E6662BA83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8700463"/>
      </p:ext>
    </p:extLst>
  </p:cSld>
  <p:clrMapOvr>
    <a:masterClrMapping/>
  </p:clrMapOvr>
</p:sld>
</file>

<file path=ppt/slides/slide16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كثيراً علَّمت، </a:t>
            </a:r>
            <a:endParaRPr lang="fr-FR" sz="3300" dirty="0">
              <a:solidFill>
                <a:prstClr val="white"/>
              </a:solidFill>
            </a:endParaRPr>
          </a:p>
          <a:p>
            <a:pPr algn="just" rtl="1"/>
            <a:r>
              <a:rPr lang="ar-EG" sz="3300" dirty="0">
                <a:solidFill>
                  <a:prstClr val="white"/>
                </a:solidFill>
              </a:rPr>
              <a:t>الأناجيل، </a:t>
            </a:r>
            <a:endParaRPr lang="fr-FR" sz="3300" dirty="0">
              <a:solidFill>
                <a:prstClr val="white"/>
              </a:solidFill>
            </a:endParaRPr>
          </a:p>
          <a:p>
            <a:pPr algn="just" rtl="1"/>
            <a:r>
              <a:rPr lang="ar-EG" sz="3300" dirty="0" err="1">
                <a:solidFill>
                  <a:prstClr val="white"/>
                </a:solidFill>
              </a:rPr>
              <a:t>بإسم</a:t>
            </a:r>
            <a:r>
              <a:rPr lang="ar-EG" sz="3300" dirty="0">
                <a:solidFill>
                  <a:prstClr val="white"/>
                </a:solidFill>
              </a:rPr>
              <a:t> ملكنا، </a:t>
            </a:r>
            <a:endParaRPr lang="fr-FR" sz="3300" dirty="0">
              <a:solidFill>
                <a:prstClr val="white"/>
              </a:solidFill>
            </a:endParaRPr>
          </a:p>
          <a:p>
            <a:pPr algn="just" rtl="1"/>
            <a:r>
              <a:rPr lang="ar-EG" sz="3300" dirty="0">
                <a:solidFill>
                  <a:prstClr val="white"/>
                </a:solidFill>
              </a:rPr>
              <a:t>وأرسل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Ze`os</a:t>
            </a:r>
            <a:r>
              <a:rPr lang="fr-FR" sz="2800" dirty="0">
                <a:solidFill>
                  <a:prstClr val="white"/>
                </a:solidFill>
                <a:latin typeface="CS Avva Shenouda" pitchFamily="34" charset="0"/>
              </a:rPr>
              <a:t> au]`</a:t>
            </a:r>
            <a:r>
              <a:rPr lang="fr-FR" sz="2800" dirty="0" err="1">
                <a:solidFill>
                  <a:prstClr val="white"/>
                </a:solidFill>
                <a:latin typeface="CS Avva Shenouda" pitchFamily="34" charset="0"/>
              </a:rPr>
              <a:t>cbw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ni`eu`aggelion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mpenouro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Aussi les Evangiles</a:t>
            </a:r>
          </a:p>
          <a:p>
            <a:pPr algn="ctr"/>
            <a:r>
              <a:rPr lang="fr-FR" sz="2800" b="1" dirty="0">
                <a:solidFill>
                  <a:prstClr val="white"/>
                </a:solidFill>
                <a:latin typeface="Book Antiqua" pitchFamily="18" charset="0"/>
              </a:rPr>
              <a:t>Maintes fois nous enseignèrent</a:t>
            </a:r>
          </a:p>
          <a:p>
            <a:pPr algn="ctr"/>
            <a:r>
              <a:rPr lang="fr-FR" sz="2800" b="1" dirty="0">
                <a:solidFill>
                  <a:prstClr val="white"/>
                </a:solidFill>
                <a:latin typeface="Book Antiqua" pitchFamily="18" charset="0"/>
              </a:rPr>
              <a:t>Au Nom de notre Roi</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D074DEDB-F3E5-E999-2099-F25D753897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F7751B3-802E-561E-8FD7-91229EB2E1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4725356"/>
      </p:ext>
    </p:extLst>
  </p:cSld>
  <p:clrMapOvr>
    <a:masterClrMapping/>
  </p:clrMapOvr>
</p:sld>
</file>

<file path=ppt/slides/slide16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هوذا الرسل، </a:t>
            </a:r>
            <a:endParaRPr lang="fr-FR" sz="3300" dirty="0">
              <a:solidFill>
                <a:prstClr val="white"/>
              </a:solidFill>
            </a:endParaRPr>
          </a:p>
          <a:p>
            <a:pPr algn="just" rtl="1"/>
            <a:r>
              <a:rPr lang="ar-EG" sz="3300" dirty="0">
                <a:solidFill>
                  <a:prstClr val="white"/>
                </a:solidFill>
              </a:rPr>
              <a:t>علمونا، </a:t>
            </a:r>
            <a:endParaRPr lang="fr-FR" sz="3300" dirty="0">
              <a:solidFill>
                <a:prstClr val="white"/>
              </a:solidFill>
            </a:endParaRPr>
          </a:p>
          <a:p>
            <a:pPr algn="just" rtl="1"/>
            <a:r>
              <a:rPr lang="ar-EG" sz="3300" dirty="0">
                <a:solidFill>
                  <a:prstClr val="white"/>
                </a:solidFill>
              </a:rPr>
              <a:t>وعمدوا الأمم،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au]`</a:t>
            </a:r>
            <a:r>
              <a:rPr lang="fr-FR" sz="2800" dirty="0" err="1">
                <a:solidFill>
                  <a:prstClr val="white"/>
                </a:solidFill>
                <a:latin typeface="CS Avva Shenouda" pitchFamily="34" charset="0"/>
              </a:rPr>
              <a:t>cbw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 au]`</a:t>
            </a:r>
            <a:r>
              <a:rPr lang="fr-FR" sz="2800" dirty="0" err="1">
                <a:solidFill>
                  <a:prstClr val="white"/>
                </a:solidFill>
                <a:latin typeface="CS Avva Shenouda" pitchFamily="34" charset="0"/>
              </a:rPr>
              <a:t>wmc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voici les apôtres</a:t>
            </a:r>
          </a:p>
          <a:p>
            <a:pPr algn="ctr"/>
            <a:r>
              <a:rPr lang="fr-FR" sz="2800" b="1" dirty="0">
                <a:solidFill>
                  <a:prstClr val="white"/>
                </a:solidFill>
                <a:latin typeface="Book Antiqua" pitchFamily="18" charset="0"/>
              </a:rPr>
              <a:t>Qui nous ont enseignés</a:t>
            </a:r>
          </a:p>
          <a:p>
            <a:pPr algn="ctr"/>
            <a:r>
              <a:rPr lang="fr-FR" sz="2800" b="1" dirty="0">
                <a:solidFill>
                  <a:prstClr val="white"/>
                </a:solidFill>
                <a:latin typeface="Book Antiqua" pitchFamily="18" charset="0"/>
              </a:rPr>
              <a:t>Baptisèrent les nations</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743E037F-F759-26EF-182B-5A4B56EF59B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8912A653-C302-01A0-D34D-6622D9C7C3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4169449"/>
      </p:ext>
    </p:extLst>
  </p:cSld>
  <p:clrMapOvr>
    <a:masterClrMapping/>
  </p:clrMapOvr>
</p:sld>
</file>

<file path=ppt/slides/slide16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وتهللوا أيها الأنبياء، </a:t>
            </a:r>
            <a:endParaRPr lang="fr-FR" sz="3300" dirty="0">
              <a:solidFill>
                <a:prstClr val="white"/>
              </a:solidFill>
            </a:endParaRPr>
          </a:p>
          <a:p>
            <a:pPr algn="just" rtl="1"/>
            <a:r>
              <a:rPr lang="ar-EG" sz="3300" dirty="0">
                <a:solidFill>
                  <a:prstClr val="white"/>
                </a:solidFill>
              </a:rPr>
              <a:t>مع الصديقين، </a:t>
            </a:r>
            <a:endParaRPr lang="fr-FR" sz="3300" dirty="0">
              <a:solidFill>
                <a:prstClr val="white"/>
              </a:solidFill>
            </a:endParaRPr>
          </a:p>
          <a:p>
            <a:pPr algn="just" rtl="1"/>
            <a:r>
              <a:rPr lang="ar-EG" sz="3300" dirty="0">
                <a:solidFill>
                  <a:prstClr val="white"/>
                </a:solidFill>
              </a:rPr>
              <a:t>لأن السيد،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ni`provytyc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nidike`on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pidecpotyc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mpiParaklyton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Réjouissez-vous prophètes</a:t>
            </a:r>
          </a:p>
          <a:p>
            <a:pPr algn="ctr"/>
            <a:r>
              <a:rPr lang="fr-FR" sz="2800" b="1" dirty="0">
                <a:solidFill>
                  <a:prstClr val="white"/>
                </a:solidFill>
                <a:latin typeface="Book Antiqua" pitchFamily="18" charset="0"/>
              </a:rPr>
              <a:t>Accompagnés des justes</a:t>
            </a:r>
          </a:p>
          <a:p>
            <a:pPr algn="ctr"/>
            <a:r>
              <a:rPr lang="fr-FR" sz="2800" b="1" dirty="0">
                <a:solidFill>
                  <a:prstClr val="white"/>
                </a:solidFill>
                <a:latin typeface="Book Antiqua" pitchFamily="18" charset="0"/>
              </a:rPr>
              <a:t>Car voici notre Maître, </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C6E6F197-CE90-AF62-03A8-4B649DF884B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872FB90-7C61-6D8E-0816-2296387555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8328209"/>
      </p:ext>
    </p:extLst>
  </p:cSld>
  <p:clrMapOvr>
    <a:masterClrMapping/>
  </p:clrMapOvr>
</p:sld>
</file>

<file path=ppt/slides/slide16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يسوع المسيح، </a:t>
            </a:r>
            <a:endParaRPr lang="fr-FR" sz="3300" dirty="0">
              <a:solidFill>
                <a:prstClr val="white"/>
              </a:solidFill>
            </a:endParaRPr>
          </a:p>
          <a:p>
            <a:pPr algn="just" rtl="1"/>
            <a:r>
              <a:rPr lang="ar-EG" sz="3300" dirty="0">
                <a:solidFill>
                  <a:prstClr val="white"/>
                </a:solidFill>
              </a:rPr>
              <a:t>صعد إلى السماء، </a:t>
            </a:r>
            <a:endParaRPr lang="fr-FR" sz="3300" dirty="0">
              <a:solidFill>
                <a:prstClr val="white"/>
              </a:solidFill>
            </a:endParaRPr>
          </a:p>
          <a:p>
            <a:pPr algn="just" rtl="1"/>
            <a:r>
              <a:rPr lang="ar-EG" sz="3300" dirty="0">
                <a:solidFill>
                  <a:prstClr val="white"/>
                </a:solidFill>
              </a:rPr>
              <a:t>وعلى الرسل،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I=y=c P=,=c @ </a:t>
            </a:r>
            <a:r>
              <a:rPr lang="fr-FR" sz="2800" dirty="0" err="1">
                <a:solidFill>
                  <a:prstClr val="white"/>
                </a:solidFill>
                <a:latin typeface="CS Avva Shenouda" pitchFamily="34" charset="0"/>
              </a:rPr>
              <a:t>afsenaf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eouranon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Le Christ Jésus monta</a:t>
            </a:r>
          </a:p>
          <a:p>
            <a:pPr algn="ctr"/>
            <a:r>
              <a:rPr lang="fr-FR" sz="2800" b="1" dirty="0">
                <a:solidFill>
                  <a:prstClr val="white"/>
                </a:solidFill>
                <a:latin typeface="Book Antiqua" pitchFamily="18" charset="0"/>
              </a:rPr>
              <a:t>au plus haut des cieux</a:t>
            </a:r>
          </a:p>
          <a:p>
            <a:pPr algn="ctr"/>
            <a:r>
              <a:rPr lang="fr-FR" sz="2800" b="1" dirty="0">
                <a:solidFill>
                  <a:prstClr val="white"/>
                </a:solidFill>
                <a:latin typeface="Book Antiqua" pitchFamily="18" charset="0"/>
              </a:rPr>
              <a:t>Sur apôtres, envoie</a:t>
            </a:r>
          </a:p>
          <a:p>
            <a:pPr algn="ctr"/>
            <a:r>
              <a:rPr lang="fr-FR" sz="2800" b="1" dirty="0">
                <a:solidFill>
                  <a:prstClr val="white"/>
                </a:solidFill>
                <a:latin typeface="Book Antiqua" pitchFamily="18" charset="0"/>
              </a:rPr>
              <a:t>L’Esprit Consolateur</a:t>
            </a:r>
          </a:p>
        </p:txBody>
      </p:sp>
      <p:sp>
        <p:nvSpPr>
          <p:cNvPr id="2" name="ZoneTexte 1">
            <a:extLst>
              <a:ext uri="{FF2B5EF4-FFF2-40B4-BE49-F238E27FC236}">
                <a16:creationId xmlns:a16="http://schemas.microsoft.com/office/drawing/2014/main" id="{DE05B20E-D575-E3BD-6490-40003375D63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7090D8F-F447-763F-119C-2D845BA678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8848828"/>
      </p:ext>
    </p:extLst>
  </p:cSld>
  <p:clrMapOvr>
    <a:masterClrMapping/>
  </p:clrMapOvr>
</p:sld>
</file>

<file path=ppt/slides/slide16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لأني إذا تكلمت، </a:t>
            </a:r>
            <a:endParaRPr lang="fr-FR" sz="3300" dirty="0">
              <a:solidFill>
                <a:prstClr val="white"/>
              </a:solidFill>
            </a:endParaRPr>
          </a:p>
          <a:p>
            <a:pPr algn="just" rtl="1"/>
            <a:r>
              <a:rPr lang="ar-EG" sz="3300" dirty="0">
                <a:solidFill>
                  <a:prstClr val="white"/>
                </a:solidFill>
              </a:rPr>
              <a:t>من أجل أسرارك، </a:t>
            </a:r>
            <a:endParaRPr lang="fr-FR" sz="3300" dirty="0">
              <a:solidFill>
                <a:prstClr val="white"/>
              </a:solidFill>
            </a:endParaRPr>
          </a:p>
          <a:p>
            <a:pPr algn="just" rtl="1"/>
            <a:r>
              <a:rPr lang="ar-EG" sz="3300" dirty="0">
                <a:solidFill>
                  <a:prstClr val="white"/>
                </a:solidFill>
              </a:rPr>
              <a:t>يفرح قلبي،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aisancaji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nekmuctyrion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ef`erasi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chaque fois que je parle, </a:t>
            </a:r>
          </a:p>
          <a:p>
            <a:pPr algn="ctr"/>
            <a:r>
              <a:rPr lang="fr-FR" sz="2800" b="1" dirty="0">
                <a:solidFill>
                  <a:prstClr val="white"/>
                </a:solidFill>
                <a:latin typeface="Book Antiqua" pitchFamily="18" charset="0"/>
              </a:rPr>
              <a:t>de ces grands mystères, </a:t>
            </a:r>
          </a:p>
          <a:p>
            <a:pPr algn="ctr"/>
            <a:r>
              <a:rPr lang="fr-FR" sz="2800" b="1" dirty="0">
                <a:solidFill>
                  <a:prstClr val="white"/>
                </a:solidFill>
                <a:latin typeface="Book Antiqua" pitchFamily="18" charset="0"/>
              </a:rPr>
              <a:t>Oui mon cœur se réjouit, </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38F06011-F697-7B22-0079-2F0FEF555A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0FBA893-2C79-7CE3-1A95-8A5E3E3C34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9115229"/>
      </p:ext>
    </p:extLst>
  </p:cSld>
  <p:clrMapOvr>
    <a:masterClrMapping/>
  </p:clrMapOvr>
</p:sld>
</file>

<file path=ppt/slides/slide16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تهللوا أيها المؤمنون، </a:t>
            </a:r>
            <a:endParaRPr lang="fr-FR" sz="3300" dirty="0">
              <a:solidFill>
                <a:prstClr val="white"/>
              </a:solidFill>
            </a:endParaRPr>
          </a:p>
          <a:p>
            <a:pPr algn="just" rtl="1"/>
            <a:r>
              <a:rPr lang="ar-EG" sz="3300" dirty="0">
                <a:solidFill>
                  <a:prstClr val="white"/>
                </a:solidFill>
              </a:rPr>
              <a:t>ولنعيد روحياً، </a:t>
            </a:r>
            <a:endParaRPr lang="fr-FR" sz="3300" dirty="0">
              <a:solidFill>
                <a:prstClr val="white"/>
              </a:solidFill>
            </a:endParaRPr>
          </a:p>
          <a:p>
            <a:pPr algn="just" rtl="1"/>
            <a:r>
              <a:rPr lang="ar-EG" sz="3300" dirty="0">
                <a:solidFill>
                  <a:prstClr val="white"/>
                </a:solidFill>
              </a:rPr>
              <a:t>مع الرسل،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ten`ersai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pneumatikon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Exultez ô croyants</a:t>
            </a:r>
          </a:p>
          <a:p>
            <a:pPr algn="ctr"/>
            <a:r>
              <a:rPr lang="fr-FR" sz="2800" b="1" dirty="0">
                <a:solidFill>
                  <a:prstClr val="white"/>
                </a:solidFill>
                <a:latin typeface="Book Antiqua" pitchFamily="18" charset="0"/>
              </a:rPr>
              <a:t>Célébrons en esprit</a:t>
            </a:r>
          </a:p>
          <a:p>
            <a:pPr algn="ctr"/>
            <a:r>
              <a:rPr lang="fr-FR" sz="2800" b="1" dirty="0">
                <a:solidFill>
                  <a:prstClr val="white"/>
                </a:solidFill>
                <a:latin typeface="Book Antiqua" pitchFamily="18" charset="0"/>
              </a:rPr>
              <a:t>Avec les saints apôtres</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4658604F-A68D-B00A-204D-1855E1BD1C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91A5BA25-8B1A-C7C6-FEA8-6464E7E245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8777874"/>
      </p:ext>
    </p:extLst>
  </p:cSld>
  <p:clrMapOvr>
    <a:masterClrMapping/>
  </p:clrMapOvr>
</p:sld>
</file>

<file path=ppt/slides/slide16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فلنسبح حسناً، </a:t>
            </a:r>
            <a:endParaRPr lang="fr-FR" sz="3300" dirty="0">
              <a:solidFill>
                <a:prstClr val="white"/>
              </a:solidFill>
            </a:endParaRPr>
          </a:p>
          <a:p>
            <a:pPr algn="just" rtl="1"/>
            <a:r>
              <a:rPr lang="ar-EG" sz="3300" dirty="0">
                <a:solidFill>
                  <a:prstClr val="white"/>
                </a:solidFill>
              </a:rPr>
              <a:t>المسيح الذي خلقنا، </a:t>
            </a:r>
            <a:endParaRPr lang="fr-FR" sz="3300" dirty="0">
              <a:solidFill>
                <a:prstClr val="white"/>
              </a:solidFill>
            </a:endParaRPr>
          </a:p>
          <a:p>
            <a:pPr algn="just" rtl="1"/>
            <a:r>
              <a:rPr lang="ar-EG" sz="3300" dirty="0">
                <a:solidFill>
                  <a:prstClr val="white"/>
                </a:solidFill>
              </a:rPr>
              <a:t>ربنا يسوع المسيح،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Marenhwc kalwc @ `eP=,=c vy`etaf;amion @ pa¡ I=y=c P=,=c @ afou`wrp</a:t>
            </a:r>
            <a:br>
              <a:rPr lang="pt-BR" sz="2800" dirty="0">
                <a:solidFill>
                  <a:prstClr val="white"/>
                </a:solidFill>
                <a:latin typeface="CS Avva Shenouda" pitchFamily="34" charset="0"/>
              </a:rPr>
            </a:br>
            <a:r>
              <a:rPr lang="pt-BR" sz="2800" dirty="0">
                <a:solidFill>
                  <a:prstClr val="white"/>
                </a:solidFill>
                <a:latin typeface="CS Avva Shenouda" pitchFamily="34" charset="0"/>
              </a:rPr>
              <a:t>`mpiParaklyton.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Louons comme il convient</a:t>
            </a:r>
          </a:p>
          <a:p>
            <a:pPr algn="ctr"/>
            <a:r>
              <a:rPr lang="fr-FR" sz="2800" b="1" dirty="0">
                <a:solidFill>
                  <a:prstClr val="white"/>
                </a:solidFill>
                <a:latin typeface="Book Antiqua" pitchFamily="18" charset="0"/>
              </a:rPr>
              <a:t>Le Christ qui nous créa</a:t>
            </a:r>
          </a:p>
          <a:p>
            <a:pPr algn="ctr"/>
            <a:r>
              <a:rPr lang="fr-FR" sz="2800" b="1" dirty="0">
                <a:solidFill>
                  <a:prstClr val="white"/>
                </a:solidFill>
                <a:latin typeface="Book Antiqua" pitchFamily="18" charset="0"/>
              </a:rPr>
              <a:t>Notre Seigneur Jésus</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C27E978C-3D87-57BF-8E27-E918904391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4B3A177-2234-B5FD-8DE8-2394EB61AB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2351326"/>
      </p:ext>
    </p:extLst>
  </p:cSld>
  <p:clrMapOvr>
    <a:masterClrMapping/>
  </p:clrMapOvr>
</p:sld>
</file>

<file path=ppt/slides/slide16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الأنبياء مع الصديقين، </a:t>
            </a:r>
            <a:endParaRPr lang="fr-FR" sz="3300" dirty="0">
              <a:solidFill>
                <a:prstClr val="white"/>
              </a:solidFill>
            </a:endParaRPr>
          </a:p>
          <a:p>
            <a:pPr algn="just" rtl="1"/>
            <a:r>
              <a:rPr lang="ar-EG" sz="3300" dirty="0">
                <a:solidFill>
                  <a:prstClr val="white"/>
                </a:solidFill>
              </a:rPr>
              <a:t>نطقوا، </a:t>
            </a:r>
            <a:endParaRPr lang="fr-FR" sz="3300" dirty="0">
              <a:solidFill>
                <a:prstClr val="white"/>
              </a:solidFill>
            </a:endParaRPr>
          </a:p>
          <a:p>
            <a:pPr algn="just" rtl="1"/>
            <a:r>
              <a:rPr lang="ar-EG" sz="3300" dirty="0">
                <a:solidFill>
                  <a:prstClr val="white"/>
                </a:solidFill>
              </a:rPr>
              <a:t>من أجل </a:t>
            </a:r>
            <a:r>
              <a:rPr lang="ar-EG" sz="3300" dirty="0" err="1">
                <a:solidFill>
                  <a:prstClr val="white"/>
                </a:solidFill>
              </a:rPr>
              <a:t>المسيا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Ni`provytyc @ nem nidike`on @ aucaji e;be Maciac @ afou`wrp `mpiParaklyton.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Les prophètes et les justes</a:t>
            </a:r>
          </a:p>
          <a:p>
            <a:pPr algn="ctr"/>
            <a:r>
              <a:rPr lang="fr-FR" sz="2800" b="1" dirty="0">
                <a:solidFill>
                  <a:prstClr val="white"/>
                </a:solidFill>
                <a:latin typeface="Book Antiqua" pitchFamily="18" charset="0"/>
              </a:rPr>
              <a:t>Parlèrent et s’exprimèrent </a:t>
            </a:r>
          </a:p>
          <a:p>
            <a:pPr algn="ctr"/>
            <a:r>
              <a:rPr lang="fr-FR" sz="2800" b="1" dirty="0">
                <a:solidFill>
                  <a:prstClr val="white"/>
                </a:solidFill>
                <a:latin typeface="Book Antiqua" pitchFamily="18" charset="0"/>
              </a:rPr>
              <a:t>Au sujet du Messie</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5E55219D-6B2E-E533-C0CE-02180880962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53AA5F22-61E7-9F59-F286-47E1131493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0842643"/>
      </p:ext>
    </p:extLst>
  </p:cSld>
  <p:clrMapOvr>
    <a:masterClrMapping/>
  </p:clrMapOvr>
</p:sld>
</file>

<file path=ppt/slides/slide16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مبارك أنت بالحقيقة، </a:t>
            </a:r>
            <a:endParaRPr lang="fr-FR" sz="3300" dirty="0">
              <a:solidFill>
                <a:prstClr val="white"/>
              </a:solidFill>
            </a:endParaRPr>
          </a:p>
          <a:p>
            <a:pPr algn="just" rtl="1"/>
            <a:r>
              <a:rPr lang="ar-EG" sz="3300" dirty="0">
                <a:solidFill>
                  <a:prstClr val="white"/>
                </a:solidFill>
              </a:rPr>
              <a:t>نسألك خلصنا، </a:t>
            </a:r>
            <a:endParaRPr lang="fr-FR" sz="3300" dirty="0">
              <a:solidFill>
                <a:prstClr val="white"/>
              </a:solidFill>
            </a:endParaRPr>
          </a:p>
          <a:p>
            <a:pPr algn="just" rtl="1"/>
            <a:r>
              <a:rPr lang="ar-EG" sz="3300" dirty="0">
                <a:solidFill>
                  <a:prstClr val="white"/>
                </a:solidFill>
              </a:rPr>
              <a:t>نحن شعبك المؤمن،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X`camarwout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817694"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Béni es-Tu vraiment</a:t>
            </a:r>
          </a:p>
          <a:p>
            <a:pPr algn="ctr"/>
            <a:r>
              <a:rPr lang="fr-FR" sz="2800" b="1" dirty="0">
                <a:solidFill>
                  <a:prstClr val="white"/>
                </a:solidFill>
                <a:latin typeface="Book Antiqua" pitchFamily="18" charset="0"/>
              </a:rPr>
              <a:t>Nous T’implorons sauve-nous</a:t>
            </a:r>
          </a:p>
          <a:p>
            <a:pPr algn="ctr"/>
            <a:r>
              <a:rPr lang="fr-FR" sz="2800" b="1" dirty="0">
                <a:solidFill>
                  <a:prstClr val="white"/>
                </a:solidFill>
                <a:latin typeface="Book Antiqua" pitchFamily="18" charset="0"/>
              </a:rPr>
              <a:t>Nous Ton peuple fidèle</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367C094D-B7FD-D081-2D1C-9AC692737B4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808306CE-C97F-2BF3-02DA-A776378D0F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0776494"/>
      </p:ext>
    </p:extLst>
  </p:cSld>
  <p:clrMapOvr>
    <a:masterClrMapping/>
  </p:clrMapOvr>
</p:sld>
</file>

<file path=ppt/slides/slide16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المجد لك، </a:t>
            </a:r>
            <a:endParaRPr lang="fr-FR" sz="3300" dirty="0">
              <a:solidFill>
                <a:prstClr val="white"/>
              </a:solidFill>
            </a:endParaRPr>
          </a:p>
          <a:p>
            <a:pPr algn="just" rtl="1"/>
            <a:r>
              <a:rPr lang="ar-EG" sz="3300" dirty="0">
                <a:solidFill>
                  <a:prstClr val="white"/>
                </a:solidFill>
              </a:rPr>
              <a:t>مع أبيك القدوس، </a:t>
            </a:r>
            <a:endParaRPr lang="fr-FR" sz="3300" dirty="0">
              <a:solidFill>
                <a:prstClr val="white"/>
              </a:solidFill>
            </a:endParaRPr>
          </a:p>
          <a:p>
            <a:pPr algn="just" rtl="1"/>
            <a:r>
              <a:rPr lang="ar-EG" sz="3300" dirty="0">
                <a:solidFill>
                  <a:prstClr val="white"/>
                </a:solidFill>
              </a:rPr>
              <a:t>أنت متزايد بركة، </a:t>
            </a:r>
            <a:endParaRPr lang="fr-FR" sz="3300" dirty="0">
              <a:solidFill>
                <a:prstClr val="white"/>
              </a:solidFill>
            </a:endParaRPr>
          </a:p>
          <a:p>
            <a:pPr algn="just" rtl="1"/>
            <a:r>
              <a:rPr lang="ar-EG" sz="3300" dirty="0">
                <a:solidFill>
                  <a:prstClr val="white"/>
                </a:solidFill>
              </a:rPr>
              <a:t>أيها الروح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Ou`wou nak @ nem Pekiwt `n`agion @ `k`erhou`o</a:t>
            </a:r>
            <a:br>
              <a:rPr lang="pt-BR" sz="2800" dirty="0">
                <a:solidFill>
                  <a:prstClr val="white"/>
                </a:solidFill>
                <a:latin typeface="CS Avva Shenouda" pitchFamily="34" charset="0"/>
              </a:rPr>
            </a:br>
            <a:r>
              <a:rPr lang="pt-BR" sz="2800" dirty="0">
                <a:solidFill>
                  <a:prstClr val="white"/>
                </a:solidFill>
                <a:latin typeface="CS Avva Shenouda" pitchFamily="34" charset="0"/>
              </a:rPr>
              <a:t>`cmarwout @ pi`Pneuma</a:t>
            </a:r>
            <a:br>
              <a:rPr lang="pt-BR" sz="2800" dirty="0">
                <a:solidFill>
                  <a:prstClr val="white"/>
                </a:solidFill>
                <a:latin typeface="CS Avva Shenouda" pitchFamily="34" charset="0"/>
              </a:rPr>
            </a:br>
            <a:r>
              <a:rPr lang="pt-BR" sz="2800" dirty="0">
                <a:solidFill>
                  <a:prstClr val="white"/>
                </a:solidFill>
                <a:latin typeface="CS Avva Shenouda" pitchFamily="34" charset="0"/>
              </a:rPr>
              <a:t>`mparaklyton.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gloire soit à Toi</a:t>
            </a:r>
          </a:p>
          <a:p>
            <a:pPr algn="ctr"/>
            <a:r>
              <a:rPr lang="fr-FR" sz="2800" b="1" dirty="0">
                <a:solidFill>
                  <a:prstClr val="white"/>
                </a:solidFill>
                <a:latin typeface="Book Antiqua" pitchFamily="18" charset="0"/>
              </a:rPr>
              <a:t>Avec Ton Père Très-Saint</a:t>
            </a:r>
          </a:p>
          <a:p>
            <a:pPr algn="ctr"/>
            <a:r>
              <a:rPr lang="fr-FR" sz="2800" b="1" dirty="0">
                <a:solidFill>
                  <a:prstClr val="white"/>
                </a:solidFill>
                <a:latin typeface="Book Antiqua" pitchFamily="18" charset="0"/>
              </a:rPr>
              <a:t>Béni en abondance</a:t>
            </a:r>
          </a:p>
          <a:p>
            <a:pPr algn="ctr"/>
            <a:r>
              <a:rPr lang="fr-FR" sz="2800" b="1" dirty="0">
                <a:solidFill>
                  <a:prstClr val="white"/>
                </a:solidFill>
                <a:latin typeface="Book Antiqua" pitchFamily="18" charset="0"/>
              </a:rPr>
              <a:t>Esprit Consolateur</a:t>
            </a:r>
          </a:p>
        </p:txBody>
      </p:sp>
      <p:sp>
        <p:nvSpPr>
          <p:cNvPr id="2" name="ZoneTexte 1">
            <a:extLst>
              <a:ext uri="{FF2B5EF4-FFF2-40B4-BE49-F238E27FC236}">
                <a16:creationId xmlns:a16="http://schemas.microsoft.com/office/drawing/2014/main" id="{3FC2297F-87F8-53AD-0C7A-D9473BD9840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2CFC03A-2EBB-7751-DEAC-E28D2109AB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8046695"/>
      </p:ext>
    </p:extLst>
  </p:cSld>
  <p:clrMapOvr>
    <a:masterClrMapping/>
  </p:clrMapOvr>
</p:sld>
</file>

<file path=ppt/slides/slide16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المسيح ملكنا، </a:t>
            </a:r>
            <a:endParaRPr lang="fr-FR" sz="3300" dirty="0">
              <a:solidFill>
                <a:prstClr val="white"/>
              </a:solidFill>
            </a:endParaRPr>
          </a:p>
          <a:p>
            <a:pPr algn="just" rtl="1"/>
            <a:r>
              <a:rPr lang="ar-EG" sz="3300" dirty="0">
                <a:solidFill>
                  <a:prstClr val="white"/>
                </a:solidFill>
              </a:rPr>
              <a:t>كنز الصلاح،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pi:ucauroc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ni`aga;on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Christ, ô notre Roi</a:t>
            </a:r>
          </a:p>
          <a:p>
            <a:pPr algn="ctr"/>
            <a:r>
              <a:rPr lang="fr-FR" sz="2800" b="1" dirty="0">
                <a:solidFill>
                  <a:prstClr val="white"/>
                </a:solidFill>
                <a:latin typeface="Book Antiqua" pitchFamily="18" charset="0"/>
              </a:rPr>
              <a:t>Ô Trésor de Bienfait</a:t>
            </a:r>
          </a:p>
          <a:p>
            <a:pPr algn="ctr"/>
            <a:r>
              <a:rPr lang="fr-FR" sz="2800" b="1" dirty="0">
                <a:solidFill>
                  <a:prstClr val="white"/>
                </a:solidFill>
                <a:latin typeface="Book Antiqua" pitchFamily="18" charset="0"/>
              </a:rPr>
              <a:t>Avec le Saint-Esprit</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95686B16-7224-7FE5-CEE3-014295F8ED4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8FEF2CA-4CD4-53EF-C883-DD2C76E264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6698920"/>
      </p:ext>
    </p:extLst>
  </p:cSld>
  <p:clrMapOvr>
    <a:masterClrMapping/>
  </p:clrMapOvr>
</p:sld>
</file>

<file path=ppt/slides/slide16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إفرحوا</a:t>
            </a:r>
            <a:r>
              <a:rPr lang="ar-EG" sz="3300" dirty="0">
                <a:solidFill>
                  <a:prstClr val="white"/>
                </a:solidFill>
              </a:rPr>
              <a:t> أيها المؤمنون، </a:t>
            </a:r>
            <a:endParaRPr lang="fr-FR" sz="3300" dirty="0">
              <a:solidFill>
                <a:prstClr val="white"/>
              </a:solidFill>
            </a:endParaRPr>
          </a:p>
          <a:p>
            <a:pPr algn="just" rtl="1"/>
            <a:r>
              <a:rPr lang="ar-EG" sz="3300" dirty="0">
                <a:solidFill>
                  <a:prstClr val="white"/>
                </a:solidFill>
              </a:rPr>
              <a:t>عيداً روحياً، </a:t>
            </a:r>
            <a:endParaRPr lang="fr-FR" sz="3300" dirty="0">
              <a:solidFill>
                <a:prstClr val="white"/>
              </a:solidFill>
            </a:endParaRPr>
          </a:p>
          <a:p>
            <a:pPr algn="just" rtl="1"/>
            <a:r>
              <a:rPr lang="ar-EG" sz="3300" dirty="0">
                <a:solidFill>
                  <a:prstClr val="white"/>
                </a:solidFill>
              </a:rPr>
              <a:t>لأن يسوع المسيح،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nousai</a:t>
            </a:r>
            <a:br>
              <a:rPr lang="fr-FR" sz="2800" dirty="0">
                <a:solidFill>
                  <a:prstClr val="white"/>
                </a:solidFill>
                <a:latin typeface="CS Avva Shenouda" pitchFamily="34" charset="0"/>
              </a:rPr>
            </a:br>
            <a:r>
              <a:rPr lang="fr-FR" sz="2800" dirty="0">
                <a:solidFill>
                  <a:prstClr val="white"/>
                </a:solidFill>
                <a:latin typeface="CS Avva Shenouda" pitchFamily="34" charset="0"/>
              </a:rPr>
              <a:t>`m`pneuma </a:t>
            </a:r>
            <a:r>
              <a:rPr lang="fr-FR" sz="2800" dirty="0" err="1">
                <a:solidFill>
                  <a:prstClr val="white"/>
                </a:solidFill>
                <a:latin typeface="CS Avva Shenouda" pitchFamily="34" charset="0"/>
              </a:rPr>
              <a:t>tikon</a:t>
            </a:r>
            <a:r>
              <a:rPr lang="fr-FR" sz="2800" dirty="0">
                <a:solidFill>
                  <a:prstClr val="white"/>
                </a:solidFill>
                <a:latin typeface="CS Avva Shenouda" pitchFamily="34" charset="0"/>
              </a:rPr>
              <a:t> @ je I=y=c P=,=c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Réjouissez-vous, croyants</a:t>
            </a:r>
          </a:p>
          <a:p>
            <a:pPr algn="ctr"/>
            <a:r>
              <a:rPr lang="fr-FR" sz="2800" b="1" dirty="0">
                <a:solidFill>
                  <a:prstClr val="white"/>
                </a:solidFill>
                <a:latin typeface="Book Antiqua" pitchFamily="18" charset="0"/>
              </a:rPr>
              <a:t>Célébrons en esprit</a:t>
            </a:r>
          </a:p>
          <a:p>
            <a:pPr algn="ctr"/>
            <a:r>
              <a:rPr lang="fr-FR" sz="2800" b="1" dirty="0">
                <a:solidFill>
                  <a:prstClr val="white"/>
                </a:solidFill>
                <a:latin typeface="Book Antiqua" pitchFamily="18" charset="0"/>
              </a:rPr>
              <a:t>Car oui, Le Christ Jésus</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346AB38A-87D1-AA50-C3F5-239983BA21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D19BACD6-5866-8972-DD80-4DB7590C24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3425123"/>
      </p:ext>
    </p:extLst>
  </p:cSld>
  <p:clrMapOvr>
    <a:masterClrMapping/>
  </p:clrMapOvr>
</p:sld>
</file>

<file path=ppt/slides/slide16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نعم نسألك، </a:t>
            </a:r>
            <a:endParaRPr lang="fr-FR" sz="3300" dirty="0">
              <a:solidFill>
                <a:prstClr val="white"/>
              </a:solidFill>
            </a:endParaRPr>
          </a:p>
          <a:p>
            <a:pPr algn="just" rtl="1"/>
            <a:r>
              <a:rPr lang="ar-EG" sz="3300" dirty="0">
                <a:solidFill>
                  <a:prstClr val="white"/>
                </a:solidFill>
              </a:rPr>
              <a:t>تنضح علينا، </a:t>
            </a:r>
            <a:endParaRPr lang="fr-FR" sz="3300" dirty="0">
              <a:solidFill>
                <a:prstClr val="white"/>
              </a:solidFill>
            </a:endParaRPr>
          </a:p>
          <a:p>
            <a:pPr algn="just" rtl="1"/>
            <a:r>
              <a:rPr lang="ar-EG" sz="3300" dirty="0" err="1">
                <a:solidFill>
                  <a:prstClr val="white"/>
                </a:solidFill>
              </a:rPr>
              <a:t>بزوفك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Ce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ek`enoujq</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mpeksenhucwpon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Oui, nous Te demandons</a:t>
            </a:r>
          </a:p>
          <a:p>
            <a:pPr algn="ctr"/>
            <a:r>
              <a:rPr lang="fr-FR" sz="2800" b="1" dirty="0">
                <a:solidFill>
                  <a:prstClr val="white"/>
                </a:solidFill>
                <a:latin typeface="Book Antiqua" pitchFamily="18" charset="0"/>
              </a:rPr>
              <a:t>Oh ! viens nous purifier</a:t>
            </a:r>
          </a:p>
          <a:p>
            <a:pPr algn="ctr"/>
            <a:r>
              <a:rPr lang="fr-FR" sz="2800" b="1" dirty="0">
                <a:solidFill>
                  <a:prstClr val="white"/>
                </a:solidFill>
                <a:latin typeface="Book Antiqua" pitchFamily="18" charset="0"/>
              </a:rPr>
              <a:t>Avec l’hysope, Seigneur</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AD609EA2-A1D4-362B-1A2E-7084313D9A7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5D35F2A-C800-6DB0-286D-9B12E82AAB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1918714"/>
      </p:ext>
    </p:extLst>
  </p:cSld>
  <p:clrMapOvr>
    <a:masterClrMapping/>
  </p:clrMapOvr>
</p:sld>
</file>

<file path=ppt/slides/slide16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فحينئذ تنقينا، </a:t>
            </a:r>
            <a:endParaRPr lang="fr-FR" sz="3300" dirty="0">
              <a:solidFill>
                <a:prstClr val="white"/>
              </a:solidFill>
            </a:endParaRPr>
          </a:p>
          <a:p>
            <a:pPr algn="just" rtl="1"/>
            <a:r>
              <a:rPr lang="ar-EG" sz="3300" dirty="0">
                <a:solidFill>
                  <a:prstClr val="white"/>
                </a:solidFill>
              </a:rPr>
              <a:t>وتغسلنا أيضاً، </a:t>
            </a:r>
            <a:endParaRPr lang="fr-FR" sz="3300" dirty="0">
              <a:solidFill>
                <a:prstClr val="white"/>
              </a:solidFill>
            </a:endParaRPr>
          </a:p>
          <a:p>
            <a:pPr algn="just" rtl="1"/>
            <a:r>
              <a:rPr lang="ar-EG" sz="3300" dirty="0">
                <a:solidFill>
                  <a:prstClr val="white"/>
                </a:solidFill>
              </a:rPr>
              <a:t>وتبيضنا أفضل من الثلج،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ek`etoubo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ek`erwqi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de on @ </a:t>
            </a:r>
            <a:r>
              <a:rPr lang="fr-FR" sz="2800" dirty="0" err="1">
                <a:solidFill>
                  <a:prstClr val="white"/>
                </a:solidFill>
                <a:latin typeface="CS Avva Shenouda" pitchFamily="34" charset="0"/>
              </a:rPr>
              <a:t>en`eoubas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Tu nous rends purs</a:t>
            </a:r>
          </a:p>
          <a:p>
            <a:pPr algn="ctr"/>
            <a:r>
              <a:rPr lang="fr-FR" sz="2800" b="1" dirty="0">
                <a:solidFill>
                  <a:prstClr val="white"/>
                </a:solidFill>
                <a:latin typeface="Book Antiqua" pitchFamily="18" charset="0"/>
              </a:rPr>
              <a:t>Et Tu nous laves aussi</a:t>
            </a:r>
          </a:p>
          <a:p>
            <a:pPr algn="ctr"/>
            <a:r>
              <a:rPr lang="fr-FR" sz="2800" b="1" dirty="0">
                <a:solidFill>
                  <a:prstClr val="white"/>
                </a:solidFill>
                <a:latin typeface="Book Antiqua" pitchFamily="18" charset="0"/>
              </a:rPr>
              <a:t>Rends-nous plus blancs que neige</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55A94D81-F568-14DC-3B1C-D2F871E94F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355B30D-9809-E2BF-C151-672A0F15203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2810611"/>
      </p:ext>
    </p:extLst>
  </p:cSld>
  <p:clrMapOvr>
    <a:masterClrMapping/>
  </p:clrMapOvr>
</p:sld>
</file>

<file path=ppt/slides/slide16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a:t>
            </a:r>
            <a:r>
              <a:rPr lang="ar-EG" sz="3300" dirty="0" err="1">
                <a:solidFill>
                  <a:prstClr val="white"/>
                </a:solidFill>
              </a:rPr>
              <a:t>إبن</a:t>
            </a:r>
            <a:r>
              <a:rPr lang="ar-EG" sz="3300" dirty="0">
                <a:solidFill>
                  <a:prstClr val="white"/>
                </a:solidFill>
              </a:rPr>
              <a:t> الله </a:t>
            </a:r>
            <a:r>
              <a:rPr lang="ar-EG" sz="3300" dirty="0" err="1">
                <a:solidFill>
                  <a:prstClr val="white"/>
                </a:solidFill>
              </a:rPr>
              <a:t>إرحمنا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وتراءف</a:t>
            </a:r>
            <a:r>
              <a:rPr lang="ar-EG" sz="3300" dirty="0">
                <a:solidFill>
                  <a:prstClr val="white"/>
                </a:solidFill>
              </a:rPr>
              <a:t> علينا، </a:t>
            </a:r>
            <a:endParaRPr lang="fr-FR" sz="3300" dirty="0">
              <a:solidFill>
                <a:prstClr val="white"/>
              </a:solidFill>
            </a:endParaRPr>
          </a:p>
          <a:p>
            <a:pPr algn="just" rtl="1"/>
            <a:r>
              <a:rPr lang="ar-EG" sz="3300" dirty="0">
                <a:solidFill>
                  <a:prstClr val="white"/>
                </a:solidFill>
              </a:rPr>
              <a:t>كعظيم رحمتك،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ek`esenhyt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qaron</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mparaklyton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Fils de Dieu, pitié</a:t>
            </a:r>
          </a:p>
          <a:p>
            <a:pPr algn="ctr"/>
            <a:r>
              <a:rPr lang="fr-FR" sz="2800" b="1" dirty="0">
                <a:solidFill>
                  <a:prstClr val="white"/>
                </a:solidFill>
                <a:latin typeface="Book Antiqua" pitchFamily="18" charset="0"/>
              </a:rPr>
              <a:t>Prends-nous en compassion</a:t>
            </a:r>
          </a:p>
          <a:p>
            <a:pPr algn="ctr"/>
            <a:r>
              <a:rPr lang="fr-FR" sz="2800" b="1" dirty="0">
                <a:solidFill>
                  <a:prstClr val="white"/>
                </a:solidFill>
                <a:latin typeface="Book Antiqua" pitchFamily="18" charset="0"/>
              </a:rPr>
              <a:t>Selon Ta grande pitié</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56D202CF-F990-BF0E-F885-D58BBD8656A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D23CBECE-6C00-3913-215D-829287D1C3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4904746"/>
      </p:ext>
    </p:extLst>
  </p:cSld>
  <p:clrMapOvr>
    <a:masterClrMapping/>
  </p:clrMapOvr>
</p:sld>
</file>

<file path=ppt/slides/slide16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نور سلطانك، </a:t>
            </a:r>
            <a:endParaRPr lang="fr-FR" sz="3300" dirty="0">
              <a:solidFill>
                <a:prstClr val="white"/>
              </a:solidFill>
            </a:endParaRPr>
          </a:p>
          <a:p>
            <a:pPr algn="just" rtl="1"/>
            <a:r>
              <a:rPr lang="ar-EG" sz="3300" dirty="0">
                <a:solidFill>
                  <a:prstClr val="white"/>
                </a:solidFill>
              </a:rPr>
              <a:t>أضاء لنا، </a:t>
            </a:r>
            <a:endParaRPr lang="fr-FR" sz="3300" dirty="0">
              <a:solidFill>
                <a:prstClr val="white"/>
              </a:solidFill>
            </a:endParaRPr>
          </a:p>
          <a:p>
            <a:pPr algn="just" rtl="1"/>
            <a:r>
              <a:rPr lang="ar-EG" sz="3300" dirty="0">
                <a:solidFill>
                  <a:prstClr val="white"/>
                </a:solidFill>
              </a:rPr>
              <a:t>يا يسوع محب البشر،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mpek`ersisi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Lumière de Ton pouvoir</a:t>
            </a:r>
          </a:p>
          <a:p>
            <a:pPr algn="ctr"/>
            <a:r>
              <a:rPr lang="fr-FR" sz="2800" b="1" dirty="0">
                <a:solidFill>
                  <a:prstClr val="white"/>
                </a:solidFill>
                <a:latin typeface="Book Antiqua" pitchFamily="18" charset="0"/>
              </a:rPr>
              <a:t>Nous éclaira, Jésus</a:t>
            </a:r>
          </a:p>
          <a:p>
            <a:pPr algn="ctr"/>
            <a:r>
              <a:rPr lang="fr-FR" sz="2800" b="1" dirty="0">
                <a:solidFill>
                  <a:prstClr val="white"/>
                </a:solidFill>
                <a:latin typeface="Book Antiqua" pitchFamily="18" charset="0"/>
              </a:rPr>
              <a:t>Ami du genre humain</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CEB49E70-C701-C72D-5203-BCA12335A9F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61D5C9E2-38F0-0AEC-E143-EC6A6A5A0E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9854964"/>
      </p:ext>
    </p:extLst>
  </p:cSld>
  <p:clrMapOvr>
    <a:masterClrMapping/>
  </p:clrMapOvr>
</p:sld>
</file>

<file path=ppt/slides/slide16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r>
              <a:rPr lang="ar-EG" sz="3300" dirty="0" err="1">
                <a:solidFill>
                  <a:prstClr val="white"/>
                </a:solidFill>
              </a:rPr>
              <a:t>قدوس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مستحق وعادل، </a:t>
            </a:r>
            <a:endParaRPr lang="fr-FR" sz="3300" dirty="0">
              <a:solidFill>
                <a:prstClr val="white"/>
              </a:solidFill>
            </a:endParaRPr>
          </a:p>
          <a:p>
            <a:pPr algn="just" rtl="1"/>
            <a:r>
              <a:rPr lang="ar-EG" sz="3300" dirty="0">
                <a:solidFill>
                  <a:prstClr val="white"/>
                </a:solidFill>
              </a:rPr>
              <a:t>مع أبيك القدوس،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axion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dike`on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Saint </a:t>
            </a:r>
            <a:r>
              <a:rPr lang="fr-FR" sz="2800" b="1" dirty="0" err="1">
                <a:solidFill>
                  <a:prstClr val="white"/>
                </a:solidFill>
                <a:latin typeface="Book Antiqua" pitchFamily="18" charset="0"/>
              </a:rPr>
              <a:t>Saint</a:t>
            </a:r>
            <a:r>
              <a:rPr lang="fr-FR" sz="2800" b="1" dirty="0">
                <a:solidFill>
                  <a:prstClr val="white"/>
                </a:solidFill>
                <a:latin typeface="Book Antiqua" pitchFamily="18" charset="0"/>
              </a:rPr>
              <a:t> et encore Saint</a:t>
            </a:r>
          </a:p>
          <a:p>
            <a:pPr algn="ctr"/>
            <a:r>
              <a:rPr lang="fr-FR" sz="2800" b="1" dirty="0">
                <a:solidFill>
                  <a:prstClr val="white"/>
                </a:solidFill>
                <a:latin typeface="Book Antiqua" pitchFamily="18" charset="0"/>
              </a:rPr>
              <a:t>Et aussi digne et juste</a:t>
            </a:r>
          </a:p>
          <a:p>
            <a:pPr algn="ctr"/>
            <a:r>
              <a:rPr lang="fr-FR" sz="2800" b="1" dirty="0">
                <a:solidFill>
                  <a:prstClr val="white"/>
                </a:solidFill>
                <a:latin typeface="Book Antiqua" pitchFamily="18" charset="0"/>
              </a:rPr>
              <a:t>Avec Ton Père Très-Saint</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8979BFEF-D694-9BA8-7B59-47FF77A6D2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D72BB54-5877-8F0E-B901-3C8FB75709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6242032"/>
      </p:ext>
    </p:extLst>
  </p:cSld>
  <p:clrMapOvr>
    <a:masterClrMapping/>
  </p:clrMapOvr>
</p:sld>
</file>

<file path=ppt/slides/slide16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بقية جنسنا، </a:t>
            </a:r>
            <a:endParaRPr lang="fr-FR" sz="3300" dirty="0">
              <a:solidFill>
                <a:prstClr val="white"/>
              </a:solidFill>
            </a:endParaRPr>
          </a:p>
          <a:p>
            <a:pPr algn="just" rtl="1"/>
            <a:r>
              <a:rPr lang="ar-EG" sz="3300" dirty="0">
                <a:solidFill>
                  <a:prstClr val="white"/>
                </a:solidFill>
              </a:rPr>
              <a:t>بالحقيقة </a:t>
            </a:r>
            <a:endParaRPr lang="fr-FR" sz="3300" dirty="0">
              <a:solidFill>
                <a:prstClr val="white"/>
              </a:solidFill>
            </a:endParaRPr>
          </a:p>
          <a:p>
            <a:pPr algn="just" rtl="1"/>
            <a:r>
              <a:rPr lang="ar-EG" sz="3300" dirty="0" err="1">
                <a:solidFill>
                  <a:prstClr val="white"/>
                </a:solidFill>
              </a:rPr>
              <a:t>إحفظهم</a:t>
            </a:r>
            <a:r>
              <a:rPr lang="ar-EG" sz="3300" dirty="0">
                <a:solidFill>
                  <a:prstClr val="white"/>
                </a:solidFill>
              </a:rPr>
              <a:t> يا رب، </a:t>
            </a:r>
            <a:endParaRPr lang="fr-FR" sz="3300" dirty="0">
              <a:solidFill>
                <a:prstClr val="white"/>
              </a:solidFill>
            </a:endParaRPr>
          </a:p>
          <a:p>
            <a:pPr algn="just" rtl="1"/>
            <a:r>
              <a:rPr lang="ar-EG" sz="3300" dirty="0">
                <a:solidFill>
                  <a:prstClr val="white"/>
                </a:solidFill>
              </a:rPr>
              <a:t>أرسل المعزي.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ou`aly;inon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a:t>
            </a:r>
          </a:p>
        </p:txBody>
      </p:sp>
      <p:sp>
        <p:nvSpPr>
          <p:cNvPr id="7" name="Rectangle 6"/>
          <p:cNvSpPr/>
          <p:nvPr/>
        </p:nvSpPr>
        <p:spPr>
          <a:xfrm>
            <a:off x="1493658" y="2772092"/>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reste de notre espèce</a:t>
            </a:r>
          </a:p>
          <a:p>
            <a:pPr algn="ctr"/>
            <a:r>
              <a:rPr lang="fr-FR" sz="2800" b="1" dirty="0">
                <a:solidFill>
                  <a:prstClr val="white"/>
                </a:solidFill>
                <a:latin typeface="Book Antiqua" pitchFamily="18" charset="0"/>
              </a:rPr>
              <a:t>En vérité </a:t>
            </a:r>
            <a:r>
              <a:rPr lang="fr-FR" sz="2800" b="1" dirty="0" err="1">
                <a:solidFill>
                  <a:prstClr val="white"/>
                </a:solidFill>
                <a:latin typeface="Book Antiqua" pitchFamily="18" charset="0"/>
              </a:rPr>
              <a:t>garde-les</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Oui </a:t>
            </a:r>
            <a:r>
              <a:rPr lang="fr-FR" sz="2800" b="1" dirty="0" err="1">
                <a:solidFill>
                  <a:prstClr val="white"/>
                </a:solidFill>
                <a:latin typeface="Book Antiqua" pitchFamily="18" charset="0"/>
              </a:rPr>
              <a:t>garde-les</a:t>
            </a:r>
            <a:r>
              <a:rPr lang="fr-FR" sz="2800" b="1" dirty="0">
                <a:solidFill>
                  <a:prstClr val="white"/>
                </a:solidFill>
                <a:latin typeface="Book Antiqua" pitchFamily="18" charset="0"/>
              </a:rPr>
              <a:t> Seigneur</a:t>
            </a:r>
          </a:p>
          <a:p>
            <a:pPr algn="ctr"/>
            <a:r>
              <a:rPr lang="fr-FR" sz="2800" b="1" dirty="0">
                <a:solidFill>
                  <a:prstClr val="white"/>
                </a:solidFill>
                <a:latin typeface="Book Antiqua" pitchFamily="18" charset="0"/>
              </a:rPr>
              <a:t>Envoya le Paraclet</a:t>
            </a:r>
          </a:p>
        </p:txBody>
      </p:sp>
      <p:sp>
        <p:nvSpPr>
          <p:cNvPr id="2" name="ZoneTexte 1">
            <a:extLst>
              <a:ext uri="{FF2B5EF4-FFF2-40B4-BE49-F238E27FC236}">
                <a16:creationId xmlns:a16="http://schemas.microsoft.com/office/drawing/2014/main" id="{0C5B2DD1-19A1-D750-6076-4B3766B2A2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27476F3A-079F-AA8C-FE8E-0286BD2292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4303998"/>
      </p:ext>
    </p:extLst>
  </p:cSld>
  <p:clrMapOvr>
    <a:masterClrMapping/>
  </p:clrMapOvr>
</p:sld>
</file>

<file path=ppt/slides/slide17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سيدنا المسيح، </a:t>
            </a:r>
            <a:endParaRPr lang="fr-FR" sz="3300" dirty="0">
              <a:solidFill>
                <a:prstClr val="white"/>
              </a:solidFill>
            </a:endParaRPr>
          </a:p>
          <a:p>
            <a:pPr algn="just" rtl="1"/>
            <a:r>
              <a:rPr lang="ar-EG" sz="3300" dirty="0">
                <a:solidFill>
                  <a:prstClr val="white"/>
                </a:solidFill>
              </a:rPr>
              <a:t>اذكر أبينا الطوباوي، </a:t>
            </a:r>
            <a:endParaRPr lang="fr-FR" sz="3300" dirty="0">
              <a:solidFill>
                <a:prstClr val="white"/>
              </a:solidFill>
            </a:endParaRPr>
          </a:p>
          <a:p>
            <a:pPr algn="just" rtl="1"/>
            <a:r>
              <a:rPr lang="ar-EG" sz="3300" dirty="0">
                <a:solidFill>
                  <a:prstClr val="white"/>
                </a:solidFill>
              </a:rPr>
              <a:t>أنبا (…)، </a:t>
            </a:r>
            <a:endParaRPr lang="fr-FR" sz="3300" dirty="0">
              <a:solidFill>
                <a:prstClr val="white"/>
              </a:solidFill>
            </a:endParaRPr>
          </a:p>
          <a:p>
            <a:pPr algn="just" rtl="1"/>
            <a:r>
              <a:rPr lang="ar-EG" sz="3300" dirty="0">
                <a:solidFill>
                  <a:prstClr val="white"/>
                </a:solidFill>
              </a:rPr>
              <a:t>رئيس الأساقفة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P=,=c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ari`vmeu`i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mpimakarioc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 @ </a:t>
            </a:r>
            <a:r>
              <a:rPr lang="fr-FR" sz="2800" dirty="0" err="1">
                <a:solidFill>
                  <a:prstClr val="white"/>
                </a:solidFill>
                <a:latin typeface="CS Avva Shenouda" pitchFamily="34" charset="0"/>
              </a:rPr>
              <a:t>pi`ar,y`epickopoc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Christ, ô notre Maître</a:t>
            </a:r>
          </a:p>
          <a:p>
            <a:pPr algn="ctr"/>
            <a:r>
              <a:rPr lang="fr-FR" sz="2800" b="1" dirty="0">
                <a:solidFill>
                  <a:prstClr val="white"/>
                </a:solidFill>
                <a:latin typeface="Book Antiqua" pitchFamily="18" charset="0"/>
              </a:rPr>
              <a:t>Souviens-Toi de notre père </a:t>
            </a:r>
          </a:p>
          <a:p>
            <a:pPr algn="ctr"/>
            <a:r>
              <a:rPr lang="fr-FR" sz="2800" b="1" dirty="0">
                <a:solidFill>
                  <a:prstClr val="white"/>
                </a:solidFill>
                <a:latin typeface="Book Antiqua" pitchFamily="18" charset="0"/>
              </a:rPr>
              <a:t>Bienheureux Abba (…)</a:t>
            </a:r>
          </a:p>
          <a:p>
            <a:pPr algn="ctr"/>
            <a:r>
              <a:rPr lang="fr-FR" sz="2800" b="1" dirty="0">
                <a:solidFill>
                  <a:prstClr val="white"/>
                </a:solidFill>
                <a:latin typeface="Book Antiqua" pitchFamily="18" charset="0"/>
              </a:rPr>
              <a:t>Notre père l'Archevêque</a:t>
            </a:r>
          </a:p>
        </p:txBody>
      </p:sp>
      <p:sp>
        <p:nvSpPr>
          <p:cNvPr id="2" name="ZoneTexte 1">
            <a:extLst>
              <a:ext uri="{FF2B5EF4-FFF2-40B4-BE49-F238E27FC236}">
                <a16:creationId xmlns:a16="http://schemas.microsoft.com/office/drawing/2014/main" id="{2A9A714E-0EB6-35C3-7EDD-42353C2AE84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ECE09EFE-58BD-7C32-B122-A233CA9EB0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5565818"/>
      </p:ext>
    </p:extLst>
  </p:cSld>
  <p:clrMapOvr>
    <a:masterClrMapping/>
  </p:clrMapOvr>
</p:sld>
</file>

<file path=ppt/slides/slide17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1553B663-CF40-DF33-339B-4BD7DD60A86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Pentecôte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AD4B1E0-5BF2-B329-D52E-7A339ABCB3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E6A1223D-C38F-2D05-1FDE-43EADF3E574B}"/>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354A9DE3-6CD3-CEE1-376A-91C0DA9C6A20}"/>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38508EC8-6E83-FE45-6683-E51366503063}"/>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D42CAF27-8CB1-E08C-926F-A2E1F9B8CE4A}"/>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4" action="ppaction://hlinksldjump"/>
            <a:extLst>
              <a:ext uri="{FF2B5EF4-FFF2-40B4-BE49-F238E27FC236}">
                <a16:creationId xmlns:a16="http://schemas.microsoft.com/office/drawing/2014/main" id="{44FBF865-4B80-AA80-89F9-E04547C21989}"/>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5" action="ppaction://hlinksldjump"/>
            <a:extLst>
              <a:ext uri="{FF2B5EF4-FFF2-40B4-BE49-F238E27FC236}">
                <a16:creationId xmlns:a16="http://schemas.microsoft.com/office/drawing/2014/main" id="{112543DE-7681-FF24-0A22-D40E6C3EAE1A}"/>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4020D081-1F4B-724D-1FE6-02164470EED4}"/>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4C620411-6BF3-7254-3E06-F2496DEA05D5}"/>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A1DC2DA4-4F4D-B059-186C-ABF9A4FBB3D8}"/>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9DC92196-007A-1581-E275-D6CED2681649}"/>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3C8D87CD-6D4B-1423-484C-C21E713842F5}"/>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3247762585"/>
      </p:ext>
    </p:extLst>
  </p:cSld>
  <p:clrMapOvr>
    <a:masterClrMapping/>
  </p:clrMapOvr>
</p:sld>
</file>

<file path=ppt/slides/slide17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A0A6ED8-E17E-23FF-0C83-2C515613B7A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02FFB2A8-579B-423A-001B-826AE7DAF77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83E5825-0FCA-3E18-CDFE-A5B268DD265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3B5AA70-60C4-554F-395D-7FD740953ED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0F3FB9-BF32-BDBA-5A4B-7E988311E987}"/>
              </a:ext>
            </a:extLst>
          </p:cNvPr>
          <p:cNvSpPr/>
          <p:nvPr/>
        </p:nvSpPr>
        <p:spPr>
          <a:xfrm>
            <a:off x="0" y="1564362"/>
            <a:ext cx="9144000" cy="1823576"/>
          </a:xfrm>
          <a:prstGeom prst="rect">
            <a:avLst/>
          </a:prstGeom>
        </p:spPr>
        <p:txBody>
          <a:bodyPr wrap="square">
            <a:spAutoFit/>
          </a:bodyPr>
          <a:lstStyle/>
          <a:p>
            <a:pPr algn="ctr"/>
            <a:r>
              <a:rPr lang="fr-FR" sz="3750" b="1" dirty="0">
                <a:solidFill>
                  <a:prstClr val="white"/>
                </a:solidFill>
                <a:latin typeface="Book Antiqua" pitchFamily="18" charset="0"/>
              </a:rPr>
              <a:t>Jeûne des Apôtres - </a:t>
            </a:r>
            <a:r>
              <a:rPr lang="ar-AE" sz="3750" b="1" dirty="0">
                <a:solidFill>
                  <a:prstClr val="white"/>
                </a:solidFill>
                <a:latin typeface="Book Antiqua" pitchFamily="18" charset="0"/>
              </a:rPr>
              <a:t>صوم الرسل</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3" name="ZoneTexte 2">
            <a:extLst>
              <a:ext uri="{FF2B5EF4-FFF2-40B4-BE49-F238E27FC236}">
                <a16:creationId xmlns:a16="http://schemas.microsoft.com/office/drawing/2014/main" id="{C00159B6-583F-8178-C95A-CEBE0CEC0A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0906B6B-8EC5-25EE-36CD-B9639F9F26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9901064"/>
      </p:ext>
    </p:extLst>
  </p:cSld>
  <p:clrMapOvr>
    <a:masterClrMapping/>
  </p:clrMapOvr>
</p:sld>
</file>

<file path=ppt/slides/slide17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ربنا يسوع المسيح، </a:t>
            </a:r>
            <a:endParaRPr lang="fr-FR" sz="3300" dirty="0">
              <a:solidFill>
                <a:prstClr val="white"/>
              </a:solidFill>
            </a:endParaRPr>
          </a:p>
          <a:p>
            <a:pPr algn="just" rtl="1"/>
            <a:r>
              <a:rPr lang="ar-EG" sz="3300" dirty="0">
                <a:solidFill>
                  <a:prstClr val="white"/>
                </a:solidFill>
              </a:rPr>
              <a:t>إلهنا الحقيقي، </a:t>
            </a:r>
            <a:endParaRPr lang="fr-FR" sz="3300" dirty="0">
              <a:solidFill>
                <a:prstClr val="white"/>
              </a:solidFill>
            </a:endParaRPr>
          </a:p>
          <a:p>
            <a:pPr algn="just" rtl="1"/>
            <a:r>
              <a:rPr lang="ar-EG" sz="3300" dirty="0">
                <a:solidFill>
                  <a:prstClr val="white"/>
                </a:solidFill>
              </a:rPr>
              <a:t>أعطى علامة لعبيده، </a:t>
            </a:r>
            <a:endParaRPr lang="fr-FR" sz="3300" dirty="0">
              <a:solidFill>
                <a:prstClr val="white"/>
              </a:solidFill>
            </a:endParaRPr>
          </a:p>
          <a:p>
            <a:pPr algn="just" rtl="1"/>
            <a:r>
              <a:rPr lang="ar-EG" sz="3300" dirty="0">
                <a:solidFill>
                  <a:prstClr val="white"/>
                </a:solidFill>
              </a:rPr>
              <a:t>سادتي الآباء الرسل.</a:t>
            </a:r>
            <a:endParaRPr lang="fr-FR" sz="3300" dirty="0">
              <a:solidFill>
                <a:prstClr val="white"/>
              </a:solidFill>
            </a:endParaRPr>
          </a:p>
        </p:txBody>
      </p:sp>
      <p:sp>
        <p:nvSpPr>
          <p:cNvPr id="6" name="Rectangle 5"/>
          <p:cNvSpPr/>
          <p:nvPr/>
        </p:nvSpPr>
        <p:spPr>
          <a:xfrm>
            <a:off x="323528" y="249492"/>
            <a:ext cx="4176464" cy="2246769"/>
          </a:xfrm>
          <a:prstGeom prst="rect">
            <a:avLst/>
          </a:prstGeom>
        </p:spPr>
        <p:txBody>
          <a:bodyPr wrap="square">
            <a:spAutoFit/>
          </a:bodyPr>
          <a:lstStyle/>
          <a:p>
            <a:pPr algn="just"/>
            <a:r>
              <a:rPr lang="fr-FR" sz="2800" dirty="0">
                <a:solidFill>
                  <a:prstClr val="white"/>
                </a:solidFill>
                <a:latin typeface="CS Avva Shenouda" pitchFamily="34" charset="0"/>
              </a:rPr>
              <a:t>A Pen[</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Iycouc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aly;inoc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noumyini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nnef`ebiaik</a:t>
            </a:r>
            <a:r>
              <a:rPr lang="fr-FR" sz="2800" dirty="0">
                <a:solidFill>
                  <a:prstClr val="white"/>
                </a:solidFill>
                <a:latin typeface="CS Avva Shenouda" pitchFamily="34" charset="0"/>
              </a:rPr>
              <a:t> @ na[</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 </a:t>
            </a:r>
          </a:p>
          <a:p>
            <a:pPr algn="ctr"/>
            <a:r>
              <a:rPr lang="fr-FR" sz="2800" b="1" dirty="0">
                <a:solidFill>
                  <a:prstClr val="white"/>
                </a:solidFill>
                <a:latin typeface="Book Antiqua" pitchFamily="18" charset="0"/>
              </a:rPr>
              <a:t>notre vrai Dieu a donné </a:t>
            </a:r>
          </a:p>
          <a:p>
            <a:pPr algn="ctr"/>
            <a:r>
              <a:rPr lang="fr-FR" sz="2800" b="1" dirty="0">
                <a:solidFill>
                  <a:prstClr val="white"/>
                </a:solidFill>
                <a:latin typeface="Book Antiqua" pitchFamily="18" charset="0"/>
              </a:rPr>
              <a:t>un signe à ses serviteurs</a:t>
            </a:r>
          </a:p>
          <a:p>
            <a:pPr algn="ctr"/>
            <a:r>
              <a:rPr lang="fr-FR" sz="2800" b="1" dirty="0">
                <a:solidFill>
                  <a:prstClr val="white"/>
                </a:solidFill>
                <a:latin typeface="Book Antiqua" pitchFamily="18" charset="0"/>
              </a:rPr>
              <a:t>mes seigneurs les pères apôtres.</a:t>
            </a:r>
          </a:p>
        </p:txBody>
      </p:sp>
      <p:sp>
        <p:nvSpPr>
          <p:cNvPr id="2" name="ZoneTexte 1">
            <a:extLst>
              <a:ext uri="{FF2B5EF4-FFF2-40B4-BE49-F238E27FC236}">
                <a16:creationId xmlns:a16="http://schemas.microsoft.com/office/drawing/2014/main" id="{460F95AC-4568-F3BD-25EB-302FF1BC37F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06AE98A-27D2-69EE-CFF6-D2DDE7A55E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9328715"/>
      </p:ext>
    </p:extLst>
  </p:cSld>
  <p:clrMapOvr>
    <a:masterClrMapping/>
  </p:clrMapOvr>
</p:sld>
</file>

<file path=ppt/slides/slide17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كل معونة كاملة، </a:t>
            </a:r>
            <a:endParaRPr lang="fr-FR" sz="3300" dirty="0">
              <a:solidFill>
                <a:prstClr val="white"/>
              </a:solidFill>
            </a:endParaRPr>
          </a:p>
          <a:p>
            <a:pPr algn="just" rtl="1"/>
            <a:r>
              <a:rPr lang="ar-EG" sz="3300" dirty="0">
                <a:solidFill>
                  <a:prstClr val="white"/>
                </a:solidFill>
              </a:rPr>
              <a:t>بقوته منطقهم بها، </a:t>
            </a:r>
            <a:endParaRPr lang="fr-FR" sz="3300" dirty="0">
              <a:solidFill>
                <a:prstClr val="white"/>
              </a:solidFill>
            </a:endParaRPr>
          </a:p>
          <a:p>
            <a:pPr algn="just" rtl="1"/>
            <a:r>
              <a:rPr lang="ar-EG" sz="3300" dirty="0">
                <a:solidFill>
                  <a:prstClr val="white"/>
                </a:solidFill>
              </a:rPr>
              <a:t>وأعطاهم سلطاناً، </a:t>
            </a:r>
            <a:endParaRPr lang="fr-FR" sz="3300" dirty="0">
              <a:solidFill>
                <a:prstClr val="white"/>
              </a:solidFill>
            </a:endParaRPr>
          </a:p>
          <a:p>
            <a:pPr algn="just" rtl="1"/>
            <a:r>
              <a:rPr lang="ar-EG" sz="3300" dirty="0">
                <a:solidFill>
                  <a:prstClr val="white"/>
                </a:solidFill>
              </a:rPr>
              <a:t>أن يكرزوا في العالم.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Bo`y;ia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afmourou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ersisi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e;rouhiwis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pikocmoc</a:t>
            </a:r>
            <a:r>
              <a:rPr lang="fr-FR" sz="2800" dirty="0">
                <a:solidFill>
                  <a:prstClr val="white"/>
                </a:solidFill>
                <a:latin typeface="CS Avva Shenouda" pitchFamily="34" charset="0"/>
              </a:rPr>
              <a:t>. </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Tout soutien parfait, par sa </a:t>
            </a:r>
          </a:p>
          <a:p>
            <a:pPr algn="ctr"/>
            <a:r>
              <a:rPr lang="fr-FR" sz="2800" b="1" dirty="0">
                <a:solidFill>
                  <a:prstClr val="white"/>
                </a:solidFill>
                <a:latin typeface="Book Antiqua" pitchFamily="18" charset="0"/>
              </a:rPr>
              <a:t>force Il les y prépara </a:t>
            </a:r>
          </a:p>
          <a:p>
            <a:pPr algn="ctr"/>
            <a:r>
              <a:rPr lang="fr-FR" sz="2800" b="1" dirty="0">
                <a:solidFill>
                  <a:prstClr val="white"/>
                </a:solidFill>
                <a:latin typeface="Book Antiqua" pitchFamily="18" charset="0"/>
              </a:rPr>
              <a:t>et Il leur donna le pouvoir </a:t>
            </a:r>
          </a:p>
          <a:p>
            <a:pPr algn="ctr"/>
            <a:r>
              <a:rPr lang="fr-FR" sz="2800" b="1" dirty="0">
                <a:solidFill>
                  <a:prstClr val="white"/>
                </a:solidFill>
                <a:latin typeface="Book Antiqua" pitchFamily="18" charset="0"/>
              </a:rPr>
              <a:t>de prêcher dans le monde. </a:t>
            </a:r>
          </a:p>
        </p:txBody>
      </p:sp>
      <p:sp>
        <p:nvSpPr>
          <p:cNvPr id="2" name="ZoneTexte 1">
            <a:extLst>
              <a:ext uri="{FF2B5EF4-FFF2-40B4-BE49-F238E27FC236}">
                <a16:creationId xmlns:a16="http://schemas.microsoft.com/office/drawing/2014/main" id="{25C40789-BD42-E6DC-C553-A8E68695959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C19CE06-1D09-9367-A6D0-6D8676A45D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1049379"/>
      </p:ext>
    </p:extLst>
  </p:cSld>
  <p:clrMapOvr>
    <a:masterClrMapping/>
  </p:clrMapOvr>
</p:sld>
</file>

<file path=ppt/slides/slide17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لأنه هو أختارهم، </a:t>
            </a:r>
            <a:endParaRPr lang="fr-FR" sz="3300" dirty="0">
              <a:solidFill>
                <a:prstClr val="white"/>
              </a:solidFill>
            </a:endParaRPr>
          </a:p>
          <a:p>
            <a:pPr algn="just" rtl="1"/>
            <a:r>
              <a:rPr lang="ar-EG" sz="3300" dirty="0">
                <a:solidFill>
                  <a:prstClr val="white"/>
                </a:solidFill>
              </a:rPr>
              <a:t>وملأهم من كل فهم، </a:t>
            </a:r>
            <a:endParaRPr lang="fr-FR" sz="3300" dirty="0">
              <a:solidFill>
                <a:prstClr val="white"/>
              </a:solidFill>
            </a:endParaRPr>
          </a:p>
          <a:p>
            <a:pPr algn="just" rtl="1"/>
            <a:r>
              <a:rPr lang="ar-EG" sz="3300" dirty="0">
                <a:solidFill>
                  <a:prstClr val="white"/>
                </a:solidFill>
              </a:rPr>
              <a:t>وأرسلهم وأمرهم قائلاً، </a:t>
            </a:r>
            <a:endParaRPr lang="fr-FR" sz="3300" dirty="0">
              <a:solidFill>
                <a:prstClr val="white"/>
              </a:solidFill>
            </a:endParaRPr>
          </a:p>
          <a:p>
            <a:pPr algn="just" rtl="1"/>
            <a:r>
              <a:rPr lang="ar-EG" sz="3300" dirty="0">
                <a:solidFill>
                  <a:prstClr val="white"/>
                </a:solidFill>
              </a:rPr>
              <a:t>"</a:t>
            </a:r>
            <a:r>
              <a:rPr lang="ar-EG" sz="3300" dirty="0" err="1">
                <a:solidFill>
                  <a:prstClr val="white"/>
                </a:solidFill>
              </a:rPr>
              <a:t>إذهبوا</a:t>
            </a:r>
            <a:r>
              <a:rPr lang="ar-EG" sz="3300" dirty="0">
                <a:solidFill>
                  <a:prstClr val="white"/>
                </a:solidFill>
              </a:rPr>
              <a:t> في كل موضع."</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afcwtp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afmahou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ka]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afouorpou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afhonhen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masenwten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mai </a:t>
            </a:r>
            <a:r>
              <a:rPr lang="fr-FR" sz="2800" dirty="0" err="1">
                <a:solidFill>
                  <a:prstClr val="white"/>
                </a:solidFill>
                <a:latin typeface="CS Avva Shenouda" pitchFamily="34" charset="0"/>
              </a:rPr>
              <a:t>niben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Il les a choisis et les a </a:t>
            </a:r>
          </a:p>
          <a:p>
            <a:pPr algn="ctr"/>
            <a:r>
              <a:rPr lang="fr-FR" sz="2800" b="1" dirty="0">
                <a:solidFill>
                  <a:prstClr val="white"/>
                </a:solidFill>
                <a:latin typeface="Book Antiqua" pitchFamily="18" charset="0"/>
              </a:rPr>
              <a:t>remplis de toute compréhension </a:t>
            </a:r>
          </a:p>
          <a:p>
            <a:pPr algn="ctr"/>
            <a:r>
              <a:rPr lang="fr-FR" sz="2800" b="1" dirty="0">
                <a:solidFill>
                  <a:prstClr val="white"/>
                </a:solidFill>
                <a:latin typeface="Book Antiqua" pitchFamily="18" charset="0"/>
              </a:rPr>
              <a:t>et les a envoyés </a:t>
            </a:r>
          </a:p>
          <a:p>
            <a:pPr algn="ctr"/>
            <a:r>
              <a:rPr lang="fr-FR" sz="2800" b="1" dirty="0">
                <a:solidFill>
                  <a:prstClr val="white"/>
                </a:solidFill>
                <a:latin typeface="Book Antiqua" pitchFamily="18" charset="0"/>
              </a:rPr>
              <a:t>en disant : « Partez en tout lieu »</a:t>
            </a:r>
          </a:p>
        </p:txBody>
      </p:sp>
      <p:sp>
        <p:nvSpPr>
          <p:cNvPr id="2" name="ZoneTexte 1">
            <a:extLst>
              <a:ext uri="{FF2B5EF4-FFF2-40B4-BE49-F238E27FC236}">
                <a16:creationId xmlns:a16="http://schemas.microsoft.com/office/drawing/2014/main" id="{EE50B0C2-BFA9-2AF1-D301-0C98C17686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26D85B2-C83B-6EE8-C105-A820C25117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5909302"/>
      </p:ext>
    </p:extLst>
  </p:cSld>
  <p:clrMapOvr>
    <a:masterClrMapping/>
  </p:clrMapOvr>
</p:sld>
</file>

<file path=ppt/slides/slide17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علمنا داود في كتابه، </a:t>
            </a:r>
            <a:endParaRPr lang="fr-FR" sz="3300" dirty="0">
              <a:solidFill>
                <a:prstClr val="white"/>
              </a:solidFill>
            </a:endParaRPr>
          </a:p>
          <a:p>
            <a:pPr algn="just" rtl="1"/>
            <a:r>
              <a:rPr lang="ar-EG" sz="3300" dirty="0">
                <a:solidFill>
                  <a:prstClr val="white"/>
                </a:solidFill>
              </a:rPr>
              <a:t>أعطانا شهاداته، </a:t>
            </a:r>
            <a:endParaRPr lang="fr-FR" sz="3300" dirty="0">
              <a:solidFill>
                <a:prstClr val="white"/>
              </a:solidFill>
            </a:endParaRPr>
          </a:p>
          <a:p>
            <a:pPr algn="just" rtl="1"/>
            <a:r>
              <a:rPr lang="ar-EG" sz="3300" dirty="0">
                <a:solidFill>
                  <a:prstClr val="white"/>
                </a:solidFill>
              </a:rPr>
              <a:t>أن الرب يعطي قوة، للمبشرين </a:t>
            </a:r>
            <a:r>
              <a:rPr lang="ar-EG" sz="3300" dirty="0" err="1">
                <a:solidFill>
                  <a:prstClr val="white"/>
                </a:solidFill>
              </a:rPr>
              <a:t>بإسمه</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aftamon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pefjwm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nefmetme;reu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 nan @ je `P[</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ef`e</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nnyethisennoufi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mpefran</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David nous a informé dans son livre </a:t>
            </a:r>
          </a:p>
          <a:p>
            <a:pPr algn="ctr"/>
            <a:r>
              <a:rPr lang="fr-FR" sz="2800" b="1" dirty="0">
                <a:solidFill>
                  <a:prstClr val="white"/>
                </a:solidFill>
                <a:latin typeface="Book Antiqua" pitchFamily="18" charset="0"/>
              </a:rPr>
              <a:t>et nous a donné son témoignage, </a:t>
            </a:r>
          </a:p>
          <a:p>
            <a:pPr algn="ctr"/>
            <a:r>
              <a:rPr lang="fr-FR" sz="2800" b="1" dirty="0">
                <a:solidFill>
                  <a:prstClr val="white"/>
                </a:solidFill>
                <a:latin typeface="Book Antiqua" pitchFamily="18" charset="0"/>
              </a:rPr>
              <a:t>Le Seigneur donne la force </a:t>
            </a:r>
          </a:p>
          <a:p>
            <a:pPr algn="ctr"/>
            <a:r>
              <a:rPr lang="fr-FR" sz="2800" b="1" dirty="0">
                <a:solidFill>
                  <a:prstClr val="white"/>
                </a:solidFill>
                <a:latin typeface="Book Antiqua" pitchFamily="18" charset="0"/>
              </a:rPr>
              <a:t>aux prédicateurs en son nom. </a:t>
            </a:r>
          </a:p>
        </p:txBody>
      </p:sp>
      <p:sp>
        <p:nvSpPr>
          <p:cNvPr id="2" name="ZoneTexte 1">
            <a:extLst>
              <a:ext uri="{FF2B5EF4-FFF2-40B4-BE49-F238E27FC236}">
                <a16:creationId xmlns:a16="http://schemas.microsoft.com/office/drawing/2014/main" id="{5B40B5C3-7BB0-8707-EF28-7614C416F37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754D012-1990-E95E-23DB-75BD368CE9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596842"/>
      </p:ext>
    </p:extLst>
  </p:cSld>
  <p:clrMapOvr>
    <a:masterClrMapping/>
  </p:clrMapOvr>
</p:sld>
</file>

<file path=ppt/slides/slide17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في الحكماء، </a:t>
            </a:r>
            <a:endParaRPr lang="fr-FR" sz="3300" dirty="0">
              <a:solidFill>
                <a:prstClr val="white"/>
              </a:solidFill>
            </a:endParaRPr>
          </a:p>
          <a:p>
            <a:pPr algn="just" rtl="1"/>
            <a:r>
              <a:rPr lang="ar-EG" sz="3300" dirty="0">
                <a:solidFill>
                  <a:prstClr val="white"/>
                </a:solidFill>
              </a:rPr>
              <a:t>المفسرين حسناً، </a:t>
            </a:r>
            <a:endParaRPr lang="fr-FR" sz="3300" dirty="0">
              <a:solidFill>
                <a:prstClr val="white"/>
              </a:solidFill>
            </a:endParaRPr>
          </a:p>
          <a:p>
            <a:pPr algn="just" rtl="1"/>
            <a:r>
              <a:rPr lang="ar-EG" sz="3300" dirty="0">
                <a:solidFill>
                  <a:prstClr val="white"/>
                </a:solidFill>
              </a:rPr>
              <a:t>ينطقون </a:t>
            </a:r>
            <a:r>
              <a:rPr lang="ar-EG" sz="3300" dirty="0" err="1">
                <a:solidFill>
                  <a:prstClr val="white"/>
                </a:solidFill>
              </a:rPr>
              <a:t>بطوباويتكم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سادتي الآباء الرسل.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Ere </a:t>
            </a:r>
            <a:r>
              <a:rPr lang="fr-FR" sz="2800" dirty="0" err="1">
                <a:solidFill>
                  <a:prstClr val="white"/>
                </a:solidFill>
                <a:latin typeface="CS Avva Shenouda" pitchFamily="34" charset="0"/>
              </a:rPr>
              <a:t>nim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nicovoc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niermyneutyc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nnetenmakaricmoc</a:t>
            </a:r>
            <a:r>
              <a:rPr lang="fr-FR" sz="2800" dirty="0">
                <a:solidFill>
                  <a:prstClr val="white"/>
                </a:solidFill>
                <a:latin typeface="CS Avva Shenouda" pitchFamily="34" charset="0"/>
              </a:rPr>
              <a:t> @ na[</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apoctoloc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Qui des sages, </a:t>
            </a:r>
          </a:p>
          <a:p>
            <a:pPr algn="ctr"/>
            <a:r>
              <a:rPr lang="fr-FR" sz="2800" b="1" dirty="0">
                <a:solidFill>
                  <a:prstClr val="white"/>
                </a:solidFill>
                <a:latin typeface="Book Antiqua" pitchFamily="18" charset="0"/>
              </a:rPr>
              <a:t>des bons interprètes, </a:t>
            </a:r>
          </a:p>
          <a:p>
            <a:pPr algn="ctr"/>
            <a:r>
              <a:rPr lang="fr-FR" sz="2800" b="1" dirty="0">
                <a:solidFill>
                  <a:prstClr val="white"/>
                </a:solidFill>
                <a:latin typeface="Book Antiqua" pitchFamily="18" charset="0"/>
              </a:rPr>
              <a:t>prononcent votre honneur, </a:t>
            </a:r>
          </a:p>
          <a:p>
            <a:pPr algn="ctr"/>
            <a:r>
              <a:rPr lang="fr-FR" sz="2800" b="1" dirty="0">
                <a:solidFill>
                  <a:prstClr val="white"/>
                </a:solidFill>
                <a:latin typeface="Book Antiqua" pitchFamily="18" charset="0"/>
              </a:rPr>
              <a:t>mes seigneurs les pères apôtres.</a:t>
            </a:r>
          </a:p>
        </p:txBody>
      </p:sp>
      <p:sp>
        <p:nvSpPr>
          <p:cNvPr id="2" name="ZoneTexte 1">
            <a:extLst>
              <a:ext uri="{FF2B5EF4-FFF2-40B4-BE49-F238E27FC236}">
                <a16:creationId xmlns:a16="http://schemas.microsoft.com/office/drawing/2014/main" id="{635724E1-F0E2-EF43-FC46-7D7B16D0C8B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5A82F01-8B62-4183-4763-5A36EDDBD75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6173155"/>
      </p:ext>
    </p:extLst>
  </p:cSld>
  <p:clrMapOvr>
    <a:masterClrMapping/>
  </p:clrMapOvr>
</p:sld>
</file>

<file path=ppt/slides/slide17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نعم حقاً تكلم بالحق، </a:t>
            </a:r>
            <a:endParaRPr lang="fr-FR" sz="3300" dirty="0">
              <a:solidFill>
                <a:prstClr val="white"/>
              </a:solidFill>
            </a:endParaRPr>
          </a:p>
          <a:p>
            <a:pPr algn="just" rtl="1"/>
            <a:r>
              <a:rPr lang="ar-EG" sz="3300" dirty="0">
                <a:solidFill>
                  <a:prstClr val="white"/>
                </a:solidFill>
              </a:rPr>
              <a:t>ووعدكم الرب قائلاً، </a:t>
            </a:r>
            <a:endParaRPr lang="fr-FR" sz="3300" dirty="0">
              <a:solidFill>
                <a:prstClr val="white"/>
              </a:solidFill>
            </a:endParaRPr>
          </a:p>
          <a:p>
            <a:pPr algn="just" rtl="1"/>
            <a:r>
              <a:rPr lang="ar-EG" sz="3300" dirty="0">
                <a:solidFill>
                  <a:prstClr val="white"/>
                </a:solidFill>
              </a:rPr>
              <a:t>"أيها الذين صبرتم، </a:t>
            </a:r>
            <a:endParaRPr lang="fr-FR" sz="3300" dirty="0">
              <a:solidFill>
                <a:prstClr val="white"/>
              </a:solidFill>
            </a:endParaRPr>
          </a:p>
          <a:p>
            <a:pPr algn="just" rtl="1"/>
            <a:r>
              <a:rPr lang="ar-EG" sz="3300" dirty="0">
                <a:solidFill>
                  <a:prstClr val="white"/>
                </a:solidFill>
              </a:rPr>
              <a:t>معي في تجاربي</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nwten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nyeterhupomonin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nemyi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napiracmoc</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Oui en effet, il a parlé en vérité </a:t>
            </a:r>
          </a:p>
          <a:p>
            <a:pPr algn="ctr"/>
            <a:r>
              <a:rPr lang="fr-FR" sz="2800" b="1" dirty="0">
                <a:solidFill>
                  <a:prstClr val="white"/>
                </a:solidFill>
                <a:latin typeface="Book Antiqua" pitchFamily="18" charset="0"/>
              </a:rPr>
              <a:t>et le Seigneur vous a promis </a:t>
            </a:r>
          </a:p>
          <a:p>
            <a:pPr algn="ctr"/>
            <a:r>
              <a:rPr lang="fr-FR" sz="2800" b="1" dirty="0">
                <a:solidFill>
                  <a:prstClr val="white"/>
                </a:solidFill>
                <a:latin typeface="Book Antiqua" pitchFamily="18" charset="0"/>
              </a:rPr>
              <a:t>en disant : « Vous qui avez patientez</a:t>
            </a:r>
          </a:p>
          <a:p>
            <a:pPr algn="ctr"/>
            <a:r>
              <a:rPr lang="fr-FR" sz="2800" b="1" dirty="0">
                <a:solidFill>
                  <a:prstClr val="white"/>
                </a:solidFill>
                <a:latin typeface="Book Antiqua" pitchFamily="18" charset="0"/>
              </a:rPr>
              <a:t> avec moi dans mes épreuves</a:t>
            </a:r>
          </a:p>
        </p:txBody>
      </p:sp>
      <p:sp>
        <p:nvSpPr>
          <p:cNvPr id="2" name="ZoneTexte 1">
            <a:extLst>
              <a:ext uri="{FF2B5EF4-FFF2-40B4-BE49-F238E27FC236}">
                <a16:creationId xmlns:a16="http://schemas.microsoft.com/office/drawing/2014/main" id="{F5EF6E18-BD37-A95E-FA01-823E1DFB586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E93AADD-766A-0268-0287-2766CB358C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4698885"/>
      </p:ext>
    </p:extLst>
  </p:cSld>
  <p:clrMapOvr>
    <a:masterClrMapping/>
  </p:clrMapOvr>
</p:sld>
</file>

<file path=ppt/slides/slide17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هأنذا</a:t>
            </a:r>
            <a:r>
              <a:rPr lang="ar-EG" sz="3300" dirty="0">
                <a:solidFill>
                  <a:prstClr val="white"/>
                </a:solidFill>
              </a:rPr>
              <a:t> أقرر معكم، </a:t>
            </a:r>
            <a:endParaRPr lang="fr-FR" sz="3300" dirty="0">
              <a:solidFill>
                <a:prstClr val="white"/>
              </a:solidFill>
            </a:endParaRPr>
          </a:p>
          <a:p>
            <a:pPr algn="just" rtl="1"/>
            <a:r>
              <a:rPr lang="ar-EG" sz="3300" dirty="0">
                <a:solidFill>
                  <a:prstClr val="white"/>
                </a:solidFill>
              </a:rPr>
              <a:t>عهداً ثابتاً، </a:t>
            </a:r>
            <a:endParaRPr lang="fr-FR" sz="3300" dirty="0">
              <a:solidFill>
                <a:prstClr val="white"/>
              </a:solidFill>
            </a:endParaRPr>
          </a:p>
          <a:p>
            <a:pPr algn="just" rtl="1"/>
            <a:r>
              <a:rPr lang="ar-EG" sz="3300" dirty="0">
                <a:solidFill>
                  <a:prstClr val="white"/>
                </a:solidFill>
              </a:rPr>
              <a:t>بأنكم تجلسون، </a:t>
            </a:r>
            <a:endParaRPr lang="fr-FR" sz="3300" dirty="0">
              <a:solidFill>
                <a:prstClr val="white"/>
              </a:solidFill>
            </a:endParaRPr>
          </a:p>
          <a:p>
            <a:pPr algn="just" rtl="1"/>
            <a:r>
              <a:rPr lang="ar-EG" sz="3300" dirty="0">
                <a:solidFill>
                  <a:prstClr val="white"/>
                </a:solidFill>
              </a:rPr>
              <a:t>في ملكوتي.</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cemni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noudia;yky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outajro</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tetennahemci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tametouro</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je traite avec vous, </a:t>
            </a:r>
          </a:p>
          <a:p>
            <a:pPr algn="ctr"/>
            <a:r>
              <a:rPr lang="fr-FR" sz="2800" b="1" dirty="0">
                <a:solidFill>
                  <a:prstClr val="white"/>
                </a:solidFill>
                <a:latin typeface="Book Antiqua" pitchFamily="18" charset="0"/>
              </a:rPr>
              <a:t>une alliance solide </a:t>
            </a:r>
          </a:p>
          <a:p>
            <a:pPr algn="ctr"/>
            <a:r>
              <a:rPr lang="fr-FR" sz="2800" b="1" dirty="0">
                <a:solidFill>
                  <a:prstClr val="white"/>
                </a:solidFill>
                <a:latin typeface="Book Antiqua" pitchFamily="18" charset="0"/>
              </a:rPr>
              <a:t>vous siégerez </a:t>
            </a:r>
          </a:p>
          <a:p>
            <a:pPr algn="ctr"/>
            <a:r>
              <a:rPr lang="fr-FR" sz="2800" b="1" dirty="0">
                <a:solidFill>
                  <a:prstClr val="white"/>
                </a:solidFill>
                <a:latin typeface="Book Antiqua" pitchFamily="18" charset="0"/>
              </a:rPr>
              <a:t>dans mon royaume. »</a:t>
            </a:r>
          </a:p>
        </p:txBody>
      </p:sp>
      <p:sp>
        <p:nvSpPr>
          <p:cNvPr id="2" name="ZoneTexte 1">
            <a:extLst>
              <a:ext uri="{FF2B5EF4-FFF2-40B4-BE49-F238E27FC236}">
                <a16:creationId xmlns:a16="http://schemas.microsoft.com/office/drawing/2014/main" id="{34883B59-46C1-ACBD-F6E5-571C10E6255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41DC125-6218-C68C-0032-B9C4269822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0998875"/>
      </p:ext>
    </p:extLst>
  </p:cSld>
  <p:clrMapOvr>
    <a:masterClrMapping/>
  </p:clrMapOvr>
</p:sld>
</file>

<file path=ppt/slides/slide17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كراسي مقدسة حقيقية، </a:t>
            </a:r>
            <a:endParaRPr lang="fr-FR" sz="3300" dirty="0">
              <a:solidFill>
                <a:prstClr val="white"/>
              </a:solidFill>
            </a:endParaRPr>
          </a:p>
          <a:p>
            <a:pPr algn="just" rtl="1"/>
            <a:r>
              <a:rPr lang="ar-EG" sz="3300" dirty="0">
                <a:solidFill>
                  <a:prstClr val="white"/>
                </a:solidFill>
              </a:rPr>
              <a:t>تجلسون عليها، </a:t>
            </a:r>
            <a:endParaRPr lang="fr-FR" sz="3300" dirty="0">
              <a:solidFill>
                <a:prstClr val="white"/>
              </a:solidFill>
            </a:endParaRPr>
          </a:p>
          <a:p>
            <a:pPr algn="just" rtl="1"/>
            <a:r>
              <a:rPr lang="ar-EG" sz="3300" dirty="0">
                <a:solidFill>
                  <a:prstClr val="white"/>
                </a:solidFill>
              </a:rPr>
              <a:t>وتدينون، </a:t>
            </a:r>
            <a:endParaRPr lang="fr-FR" sz="3300" dirty="0">
              <a:solidFill>
                <a:prstClr val="white"/>
              </a:solidFill>
            </a:endParaRPr>
          </a:p>
          <a:p>
            <a:pPr algn="just" rtl="1"/>
            <a:r>
              <a:rPr lang="ar-EG" sz="3300" dirty="0">
                <a:solidFill>
                  <a:prstClr val="white"/>
                </a:solidFill>
              </a:rPr>
              <a:t>رجال الأجيال.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ereten`ehemci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ereten`e</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Des saints sièges vrais, </a:t>
            </a:r>
          </a:p>
          <a:p>
            <a:pPr algn="ctr"/>
            <a:r>
              <a:rPr lang="fr-FR" sz="2800" b="1" dirty="0">
                <a:solidFill>
                  <a:prstClr val="white"/>
                </a:solidFill>
                <a:latin typeface="Book Antiqua" pitchFamily="18" charset="0"/>
              </a:rPr>
              <a:t>vous y siègerez </a:t>
            </a:r>
          </a:p>
          <a:p>
            <a:pPr algn="ctr"/>
            <a:r>
              <a:rPr lang="fr-FR" sz="2800" b="1" dirty="0">
                <a:solidFill>
                  <a:prstClr val="white"/>
                </a:solidFill>
                <a:latin typeface="Book Antiqua" pitchFamily="18" charset="0"/>
              </a:rPr>
              <a:t>et vous jugerez </a:t>
            </a:r>
          </a:p>
          <a:p>
            <a:pPr algn="ctr"/>
            <a:r>
              <a:rPr lang="fr-FR" sz="2800" b="1" dirty="0">
                <a:solidFill>
                  <a:prstClr val="white"/>
                </a:solidFill>
                <a:latin typeface="Book Antiqua" pitchFamily="18" charset="0"/>
              </a:rPr>
              <a:t>les gens des générations.</a:t>
            </a:r>
          </a:p>
        </p:txBody>
      </p:sp>
      <p:sp>
        <p:nvSpPr>
          <p:cNvPr id="2" name="ZoneTexte 1">
            <a:extLst>
              <a:ext uri="{FF2B5EF4-FFF2-40B4-BE49-F238E27FC236}">
                <a16:creationId xmlns:a16="http://schemas.microsoft.com/office/drawing/2014/main" id="{94FDAFCC-1119-E4BE-A22C-F2DAB9FA42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199F384-20DA-4FE3-8EFD-14DA34FF0C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5946507"/>
      </p:ext>
    </p:extLst>
  </p:cSld>
  <p:clrMapOvr>
    <a:masterClrMapping/>
  </p:clrMapOvr>
</p:sld>
</file>

<file path=ppt/slides/slide17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من المشارق إلى المغارب، </a:t>
            </a:r>
            <a:endParaRPr lang="fr-FR" sz="3300" dirty="0">
              <a:solidFill>
                <a:prstClr val="white"/>
              </a:solidFill>
            </a:endParaRPr>
          </a:p>
          <a:p>
            <a:pPr algn="just" rtl="1"/>
            <a:r>
              <a:rPr lang="ar-EG" sz="3300" dirty="0">
                <a:solidFill>
                  <a:prstClr val="white"/>
                </a:solidFill>
              </a:rPr>
              <a:t>ومن الشمال إلى الجنوب، </a:t>
            </a:r>
            <a:endParaRPr lang="fr-FR" sz="3300" dirty="0">
              <a:solidFill>
                <a:prstClr val="white"/>
              </a:solidFill>
            </a:endParaRPr>
          </a:p>
          <a:p>
            <a:pPr algn="just" rtl="1"/>
            <a:r>
              <a:rPr lang="ar-EG" sz="3300" dirty="0">
                <a:solidFill>
                  <a:prstClr val="white"/>
                </a:solidFill>
              </a:rPr>
              <a:t>ثبتوا المختارين، </a:t>
            </a:r>
            <a:endParaRPr lang="fr-FR" sz="3300" dirty="0">
              <a:solidFill>
                <a:prstClr val="white"/>
              </a:solidFill>
            </a:endParaRPr>
          </a:p>
          <a:p>
            <a:pPr algn="just" rtl="1"/>
            <a:r>
              <a:rPr lang="ar-EG" sz="3300" dirty="0">
                <a:solidFill>
                  <a:prstClr val="white"/>
                </a:solidFill>
              </a:rPr>
              <a:t>رُدوا المنافقين."</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nima`nsai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nima`nhwtp</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icjen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pemhit</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vryc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matajro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nnyetcwtp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matac;o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nni`acebyc</a:t>
            </a:r>
            <a:r>
              <a:rPr lang="fr-FR" sz="2800" dirty="0">
                <a:solidFill>
                  <a:prstClr val="white"/>
                </a:solidFill>
                <a:latin typeface="CS Avva Shenouda" pitchFamily="34" charset="0"/>
              </a:rPr>
              <a:t>. </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De l’aurore jusqu‘au couchant, </a:t>
            </a:r>
          </a:p>
          <a:p>
            <a:pPr algn="ctr"/>
            <a:r>
              <a:rPr lang="fr-FR" sz="2800" b="1" dirty="0">
                <a:solidFill>
                  <a:prstClr val="white"/>
                </a:solidFill>
                <a:latin typeface="Book Antiqua" pitchFamily="18" charset="0"/>
              </a:rPr>
              <a:t>et du nord au sud, </a:t>
            </a:r>
          </a:p>
          <a:p>
            <a:pPr algn="ctr"/>
            <a:r>
              <a:rPr lang="fr-FR" sz="2800" b="1" dirty="0">
                <a:solidFill>
                  <a:prstClr val="white"/>
                </a:solidFill>
                <a:latin typeface="Book Antiqua" pitchFamily="18" charset="0"/>
              </a:rPr>
              <a:t>fortifiez les élus, </a:t>
            </a:r>
          </a:p>
          <a:p>
            <a:pPr algn="ctr"/>
            <a:r>
              <a:rPr lang="fr-FR" sz="2800" b="1" dirty="0">
                <a:solidFill>
                  <a:prstClr val="white"/>
                </a:solidFill>
                <a:latin typeface="Book Antiqua" pitchFamily="18" charset="0"/>
              </a:rPr>
              <a:t>ramenez les hypocrites.</a:t>
            </a:r>
          </a:p>
        </p:txBody>
      </p:sp>
      <p:sp>
        <p:nvSpPr>
          <p:cNvPr id="2" name="ZoneTexte 1">
            <a:extLst>
              <a:ext uri="{FF2B5EF4-FFF2-40B4-BE49-F238E27FC236}">
                <a16:creationId xmlns:a16="http://schemas.microsoft.com/office/drawing/2014/main" id="{856EBD9E-5299-FE80-D3F8-9F4F176BCA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1AA811E-5BA5-2D30-A54D-F337EC9D7C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1479161"/>
      </p:ext>
    </p:extLst>
  </p:cSld>
  <p:clrMapOvr>
    <a:masterClrMapping/>
  </p:clrMapOvr>
</p:sld>
</file>

<file path=ppt/slides/slide17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08269"/>
          </a:xfrm>
          <a:prstGeom prst="rect">
            <a:avLst/>
          </a:prstGeom>
        </p:spPr>
        <p:txBody>
          <a:bodyPr wrap="square">
            <a:spAutoFit/>
          </a:bodyPr>
          <a:lstStyle/>
          <a:p>
            <a:pPr algn="just" rtl="1"/>
            <a:r>
              <a:rPr lang="ar-EG" sz="3300" dirty="0">
                <a:solidFill>
                  <a:prstClr val="white"/>
                </a:solidFill>
              </a:rPr>
              <a:t>الرب ماسيا، </a:t>
            </a:r>
            <a:endParaRPr lang="fr-FR" sz="3300" dirty="0">
              <a:solidFill>
                <a:prstClr val="white"/>
              </a:solidFill>
            </a:endParaRPr>
          </a:p>
          <a:p>
            <a:pPr algn="just" rtl="1"/>
            <a:r>
              <a:rPr lang="ar-EG" sz="3300" dirty="0">
                <a:solidFill>
                  <a:prstClr val="white"/>
                </a:solidFill>
              </a:rPr>
              <a:t>أختار رسله، </a:t>
            </a:r>
            <a:endParaRPr lang="fr-FR" sz="3300" dirty="0">
              <a:solidFill>
                <a:prstClr val="white"/>
              </a:solidFill>
            </a:endParaRPr>
          </a:p>
          <a:p>
            <a:pPr algn="just" rtl="1"/>
            <a:r>
              <a:rPr lang="ar-EG" sz="3200" dirty="0">
                <a:solidFill>
                  <a:prstClr val="white"/>
                </a:solidFill>
              </a:rPr>
              <a:t>الذين هم بطرس وأندراوس، </a:t>
            </a:r>
            <a:endParaRPr lang="fr-FR" sz="3200" dirty="0">
              <a:solidFill>
                <a:prstClr val="white"/>
              </a:solidFill>
            </a:endParaRPr>
          </a:p>
          <a:p>
            <a:pPr algn="just" rtl="1"/>
            <a:r>
              <a:rPr lang="ar-EG" sz="3300" dirty="0">
                <a:solidFill>
                  <a:prstClr val="white"/>
                </a:solidFill>
              </a:rPr>
              <a:t>ويوحنا ويعقوب.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Kurioc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afcwtp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nnef`apoctoloc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An`dreac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 Christ Messie </a:t>
            </a:r>
          </a:p>
          <a:p>
            <a:pPr algn="ctr"/>
            <a:r>
              <a:rPr lang="fr-FR" sz="2800" b="1" dirty="0">
                <a:solidFill>
                  <a:prstClr val="white"/>
                </a:solidFill>
                <a:latin typeface="Book Antiqua" pitchFamily="18" charset="0"/>
              </a:rPr>
              <a:t>a choisi ses </a:t>
            </a:r>
          </a:p>
          <a:p>
            <a:pPr algn="ctr"/>
            <a:r>
              <a:rPr lang="fr-FR" sz="2800" b="1" dirty="0">
                <a:solidFill>
                  <a:prstClr val="white"/>
                </a:solidFill>
                <a:latin typeface="Book Antiqua" pitchFamily="18" charset="0"/>
              </a:rPr>
              <a:t>apôtres qui sont Pierre, </a:t>
            </a:r>
          </a:p>
          <a:p>
            <a:pPr algn="ctr"/>
            <a:r>
              <a:rPr lang="fr-FR" sz="2800" b="1" dirty="0">
                <a:solidFill>
                  <a:prstClr val="white"/>
                </a:solidFill>
                <a:latin typeface="Book Antiqua" pitchFamily="18" charset="0"/>
              </a:rPr>
              <a:t>André, Jean et Jacques.</a:t>
            </a:r>
          </a:p>
        </p:txBody>
      </p:sp>
      <p:sp>
        <p:nvSpPr>
          <p:cNvPr id="2" name="ZoneTexte 1">
            <a:extLst>
              <a:ext uri="{FF2B5EF4-FFF2-40B4-BE49-F238E27FC236}">
                <a16:creationId xmlns:a16="http://schemas.microsoft.com/office/drawing/2014/main" id="{16036990-BD85-31CA-3048-9794AAD8DB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E550C96-2717-4F89-59B4-07EF64718E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64845145"/>
      </p:ext>
    </p:extLst>
  </p:cSld>
  <p:clrMapOvr>
    <a:masterClrMapping/>
  </p:clrMapOvr>
</p:sld>
</file>

<file path=ppt/slides/slide17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فيلبس ومتَّى، </a:t>
            </a:r>
            <a:endParaRPr lang="fr-FR" sz="3300" dirty="0">
              <a:solidFill>
                <a:prstClr val="white"/>
              </a:solidFill>
            </a:endParaRPr>
          </a:p>
          <a:p>
            <a:pPr algn="just" rtl="1"/>
            <a:r>
              <a:rPr lang="ar-EG" sz="3300" dirty="0">
                <a:solidFill>
                  <a:prstClr val="white"/>
                </a:solidFill>
              </a:rPr>
              <a:t>برثولماوس وتوما، </a:t>
            </a:r>
            <a:endParaRPr lang="fr-FR" sz="3300" dirty="0">
              <a:solidFill>
                <a:prstClr val="white"/>
              </a:solidFill>
            </a:endParaRPr>
          </a:p>
          <a:p>
            <a:pPr algn="just" rtl="1"/>
            <a:r>
              <a:rPr lang="ar-EG" sz="3300" dirty="0">
                <a:solidFill>
                  <a:prstClr val="white"/>
                </a:solidFill>
              </a:rPr>
              <a:t>ويعقوب بن حلفى، </a:t>
            </a:r>
            <a:endParaRPr lang="fr-FR" sz="3300" dirty="0">
              <a:solidFill>
                <a:prstClr val="white"/>
              </a:solidFill>
            </a:endParaRPr>
          </a:p>
          <a:p>
            <a:pPr algn="just" rtl="1"/>
            <a:r>
              <a:rPr lang="ar-EG" sz="3300" dirty="0">
                <a:solidFill>
                  <a:prstClr val="white"/>
                </a:solidFill>
              </a:rPr>
              <a:t>وسمعان القانوي.</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Vilippoc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Mat;eoc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Bar;olomeoc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Alveoc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Cimwn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Pikananeoc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 Philippe, </a:t>
            </a:r>
          </a:p>
          <a:p>
            <a:pPr algn="ctr"/>
            <a:r>
              <a:rPr lang="fr-FR" sz="2800" b="1" dirty="0">
                <a:solidFill>
                  <a:prstClr val="white"/>
                </a:solidFill>
                <a:latin typeface="Book Antiqua" pitchFamily="18" charset="0"/>
              </a:rPr>
              <a:t>Matthieu, Barthélémy, </a:t>
            </a:r>
          </a:p>
          <a:p>
            <a:pPr algn="ctr"/>
            <a:r>
              <a:rPr lang="fr-FR" sz="2800" b="1" dirty="0">
                <a:solidFill>
                  <a:prstClr val="white"/>
                </a:solidFill>
                <a:latin typeface="Book Antiqua" pitchFamily="18" charset="0"/>
              </a:rPr>
              <a:t>Thomas, Jacques fils d’Alphée </a:t>
            </a:r>
          </a:p>
          <a:p>
            <a:pPr algn="ctr"/>
            <a:r>
              <a:rPr lang="fr-FR" sz="2800" b="1" dirty="0">
                <a:solidFill>
                  <a:prstClr val="white"/>
                </a:solidFill>
                <a:latin typeface="Book Antiqua" pitchFamily="18" charset="0"/>
              </a:rPr>
              <a:t>et Simon le zélote. </a:t>
            </a:r>
          </a:p>
        </p:txBody>
      </p:sp>
      <p:sp>
        <p:nvSpPr>
          <p:cNvPr id="2" name="ZoneTexte 1">
            <a:extLst>
              <a:ext uri="{FF2B5EF4-FFF2-40B4-BE49-F238E27FC236}">
                <a16:creationId xmlns:a16="http://schemas.microsoft.com/office/drawing/2014/main" id="{55BFABD9-A143-A7DE-6220-D4777C7A38E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3F45B47-46A0-B8A6-DD6D-92B84DC548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3296535"/>
      </p:ext>
    </p:extLst>
  </p:cSld>
  <p:clrMapOvr>
    <a:masterClrMapping/>
  </p:clrMapOvr>
</p:sld>
</file>

<file path=ppt/slides/slide17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ومتياس</a:t>
            </a:r>
            <a:r>
              <a:rPr lang="ar-EG" sz="3300" dirty="0">
                <a:solidFill>
                  <a:prstClr val="white"/>
                </a:solidFill>
              </a:rPr>
              <a:t> الذي صار، </a:t>
            </a:r>
            <a:endParaRPr lang="fr-FR" sz="3300" dirty="0">
              <a:solidFill>
                <a:prstClr val="white"/>
              </a:solidFill>
            </a:endParaRPr>
          </a:p>
          <a:p>
            <a:pPr algn="just" rtl="1"/>
            <a:r>
              <a:rPr lang="ar-EG" sz="3300" dirty="0">
                <a:solidFill>
                  <a:prstClr val="white"/>
                </a:solidFill>
              </a:rPr>
              <a:t>عِوض عن يهوذا، </a:t>
            </a:r>
            <a:endParaRPr lang="fr-FR" sz="3300" dirty="0">
              <a:solidFill>
                <a:prstClr val="white"/>
              </a:solidFill>
            </a:endParaRPr>
          </a:p>
          <a:p>
            <a:pPr algn="just" rtl="1"/>
            <a:r>
              <a:rPr lang="ar-EG" sz="3300" dirty="0">
                <a:solidFill>
                  <a:prstClr val="white"/>
                </a:solidFill>
              </a:rPr>
              <a:t>وكامل البقية، </a:t>
            </a:r>
            <a:endParaRPr lang="fr-FR" sz="3300" dirty="0">
              <a:solidFill>
                <a:prstClr val="white"/>
              </a:solidFill>
            </a:endParaRPr>
          </a:p>
          <a:p>
            <a:pPr algn="just" rtl="1"/>
            <a:r>
              <a:rPr lang="ar-EG" sz="3300" dirty="0">
                <a:solidFill>
                  <a:prstClr val="white"/>
                </a:solidFill>
              </a:rPr>
              <a:t>الذين تبعوا السيد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Mat;iac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vy`etafswpi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tsebiw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nIoudac</a:t>
            </a:r>
            <a:r>
              <a:rPr lang="fr-FR" sz="2800" dirty="0">
                <a:solidFill>
                  <a:prstClr val="white"/>
                </a:solidFill>
                <a:latin typeface="CS Avva Shenouda" pitchFamily="34" charset="0"/>
              </a:rPr>
              <a:t> @ nem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pcepi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ny`etaumosi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Decpota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Mathias qui a </a:t>
            </a:r>
          </a:p>
          <a:p>
            <a:pPr algn="ctr"/>
            <a:r>
              <a:rPr lang="fr-FR" sz="2800" b="1" dirty="0">
                <a:solidFill>
                  <a:prstClr val="white"/>
                </a:solidFill>
                <a:latin typeface="Book Antiqua" pitchFamily="18" charset="0"/>
              </a:rPr>
              <a:t>remplacé Judas </a:t>
            </a:r>
          </a:p>
          <a:p>
            <a:pPr algn="ctr"/>
            <a:r>
              <a:rPr lang="fr-FR" sz="2800" b="1" dirty="0">
                <a:solidFill>
                  <a:prstClr val="white"/>
                </a:solidFill>
                <a:latin typeface="Book Antiqua" pitchFamily="18" charset="0"/>
              </a:rPr>
              <a:t>et tous les autres disciples </a:t>
            </a:r>
          </a:p>
          <a:p>
            <a:pPr algn="ctr"/>
            <a:r>
              <a:rPr lang="fr-FR" sz="2800" b="1" dirty="0">
                <a:solidFill>
                  <a:prstClr val="white"/>
                </a:solidFill>
                <a:latin typeface="Book Antiqua" pitchFamily="18" charset="0"/>
              </a:rPr>
              <a:t>qui ont suivi le Maître.</a:t>
            </a:r>
          </a:p>
        </p:txBody>
      </p:sp>
      <p:sp>
        <p:nvSpPr>
          <p:cNvPr id="2" name="ZoneTexte 1">
            <a:extLst>
              <a:ext uri="{FF2B5EF4-FFF2-40B4-BE49-F238E27FC236}">
                <a16:creationId xmlns:a16="http://schemas.microsoft.com/office/drawing/2014/main" id="{F7A811BB-3438-BE55-C23C-49842CA08E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B9DEC5E-6C0B-463D-7E7B-E150C6AB647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6546224"/>
      </p:ext>
    </p:extLst>
  </p:cSld>
  <p:clrMapOvr>
    <a:masterClrMapping/>
  </p:clrMapOvr>
</p:sld>
</file>

<file path=ppt/slides/slide17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16016" y="255444"/>
            <a:ext cx="4104456" cy="2062103"/>
          </a:xfrm>
          <a:prstGeom prst="rect">
            <a:avLst/>
          </a:prstGeom>
        </p:spPr>
        <p:txBody>
          <a:bodyPr wrap="square">
            <a:spAutoFit/>
          </a:bodyPr>
          <a:lstStyle/>
          <a:p>
            <a:pPr algn="just" rtl="1"/>
            <a:r>
              <a:rPr lang="ar-EG" sz="2900" dirty="0">
                <a:solidFill>
                  <a:prstClr val="white"/>
                </a:solidFill>
              </a:rPr>
              <a:t>هؤلاء أختارهم المسيح </a:t>
            </a:r>
            <a:r>
              <a:rPr lang="ar-EG" sz="2900" dirty="0" err="1">
                <a:solidFill>
                  <a:prstClr val="white"/>
                </a:solidFill>
              </a:rPr>
              <a:t>عمانوئيل</a:t>
            </a:r>
            <a:r>
              <a:rPr lang="ar-EG" sz="2900" dirty="0">
                <a:solidFill>
                  <a:prstClr val="white"/>
                </a:solidFill>
              </a:rPr>
              <a:t>، </a:t>
            </a:r>
            <a:endParaRPr lang="fr-FR" sz="2900" dirty="0">
              <a:solidFill>
                <a:prstClr val="white"/>
              </a:solidFill>
            </a:endParaRPr>
          </a:p>
          <a:p>
            <a:pPr algn="just" rtl="1"/>
            <a:r>
              <a:rPr lang="ar-EG" sz="3300" dirty="0">
                <a:solidFill>
                  <a:prstClr val="white"/>
                </a:solidFill>
              </a:rPr>
              <a:t>وأمرهم قائلاً، </a:t>
            </a:r>
            <a:endParaRPr lang="fr-FR" sz="3300" dirty="0">
              <a:solidFill>
                <a:prstClr val="white"/>
              </a:solidFill>
            </a:endParaRPr>
          </a:p>
          <a:p>
            <a:pPr algn="just" rtl="1"/>
            <a:r>
              <a:rPr lang="ar-EG" sz="3300" dirty="0">
                <a:solidFill>
                  <a:prstClr val="white"/>
                </a:solidFill>
              </a:rPr>
              <a:t>"</a:t>
            </a:r>
            <a:r>
              <a:rPr lang="ar-EG" sz="3300" dirty="0" err="1">
                <a:solidFill>
                  <a:prstClr val="white"/>
                </a:solidFill>
              </a:rPr>
              <a:t>إذهبوا</a:t>
            </a:r>
            <a:r>
              <a:rPr lang="ar-EG" sz="3300" dirty="0">
                <a:solidFill>
                  <a:prstClr val="white"/>
                </a:solidFill>
              </a:rPr>
              <a:t> إلى خراف، </a:t>
            </a:r>
            <a:endParaRPr lang="fr-FR" sz="3300" dirty="0">
              <a:solidFill>
                <a:prstClr val="white"/>
              </a:solidFill>
            </a:endParaRPr>
          </a:p>
          <a:p>
            <a:pPr algn="just" rtl="1"/>
            <a:r>
              <a:rPr lang="ar-EG" sz="3300" dirty="0">
                <a:solidFill>
                  <a:prstClr val="white"/>
                </a:solidFill>
              </a:rPr>
              <a:t>إسرائيل الضالة.</a:t>
            </a:r>
            <a:endParaRPr lang="fr-FR" sz="3300" dirty="0">
              <a:solidFill>
                <a:prstClr val="white"/>
              </a:solidFill>
            </a:endParaRPr>
          </a:p>
        </p:txBody>
      </p:sp>
      <p:sp>
        <p:nvSpPr>
          <p:cNvPr id="6" name="Rectangle 5"/>
          <p:cNvSpPr/>
          <p:nvPr/>
        </p:nvSpPr>
        <p:spPr>
          <a:xfrm>
            <a:off x="323528" y="249492"/>
            <a:ext cx="4392488" cy="2246769"/>
          </a:xfrm>
          <a:prstGeom prst="rect">
            <a:avLst/>
          </a:prstGeom>
        </p:spPr>
        <p:txBody>
          <a:bodyPr wrap="square">
            <a:spAutoFit/>
          </a:bodyPr>
          <a:lstStyle/>
          <a:p>
            <a:pPr algn="just"/>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afcotpou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afhonhen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masenwten</a:t>
            </a:r>
            <a:r>
              <a:rPr lang="fr-FR" sz="2800" dirty="0">
                <a:solidFill>
                  <a:prstClr val="white"/>
                </a:solidFill>
                <a:latin typeface="CS Avva Shenouda" pitchFamily="34" charset="0"/>
              </a:rPr>
              <a:t> ha </a:t>
            </a:r>
            <a:r>
              <a:rPr lang="fr-FR" sz="2800" dirty="0" err="1">
                <a:solidFill>
                  <a:prstClr val="white"/>
                </a:solidFill>
                <a:latin typeface="CS Avva Shenouda" pitchFamily="34" charset="0"/>
              </a:rPr>
              <a:t>ni`ecwou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nyetcwrem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Picrayl</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Ceux-là, le Christ Emmanuel </a:t>
            </a:r>
          </a:p>
          <a:p>
            <a:pPr algn="ctr"/>
            <a:r>
              <a:rPr lang="fr-FR" sz="2800" b="1" dirty="0">
                <a:solidFill>
                  <a:prstClr val="white"/>
                </a:solidFill>
                <a:latin typeface="Book Antiqua" pitchFamily="18" charset="0"/>
              </a:rPr>
              <a:t>les a choisis et les a </a:t>
            </a:r>
          </a:p>
          <a:p>
            <a:pPr algn="ctr"/>
            <a:r>
              <a:rPr lang="fr-FR" sz="2800" b="1" dirty="0">
                <a:solidFill>
                  <a:prstClr val="white"/>
                </a:solidFill>
                <a:latin typeface="Book Antiqua" pitchFamily="18" charset="0"/>
              </a:rPr>
              <a:t>ordonnés en disant : Partez </a:t>
            </a:r>
          </a:p>
          <a:p>
            <a:pPr algn="ctr"/>
            <a:r>
              <a:rPr lang="fr-FR" sz="2800" b="1" dirty="0">
                <a:solidFill>
                  <a:prstClr val="white"/>
                </a:solidFill>
                <a:latin typeface="Book Antiqua" pitchFamily="18" charset="0"/>
              </a:rPr>
              <a:t>vers les brebis perdues d’Israël.</a:t>
            </a:r>
          </a:p>
        </p:txBody>
      </p:sp>
      <p:sp>
        <p:nvSpPr>
          <p:cNvPr id="2" name="ZoneTexte 1">
            <a:extLst>
              <a:ext uri="{FF2B5EF4-FFF2-40B4-BE49-F238E27FC236}">
                <a16:creationId xmlns:a16="http://schemas.microsoft.com/office/drawing/2014/main" id="{1D2B80AB-C74C-B5F1-DD86-0B67305A96D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EAEBC6B-5CBC-648F-7A2B-C804B629D57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1919546"/>
      </p:ext>
    </p:extLst>
  </p:cSld>
  <p:clrMapOvr>
    <a:masterClrMapping/>
  </p:clrMapOvr>
</p:sld>
</file>

<file path=ppt/slides/slide17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زينوهم ببهاء، </a:t>
            </a:r>
            <a:endParaRPr lang="fr-FR" sz="3300" dirty="0">
              <a:solidFill>
                <a:prstClr val="white"/>
              </a:solidFill>
            </a:endParaRPr>
          </a:p>
          <a:p>
            <a:pPr algn="just" rtl="1"/>
            <a:r>
              <a:rPr lang="ar-EG" sz="3300" dirty="0">
                <a:solidFill>
                  <a:prstClr val="white"/>
                </a:solidFill>
              </a:rPr>
              <a:t>المعمودية المقدسة، </a:t>
            </a:r>
            <a:endParaRPr lang="fr-FR" sz="3300" dirty="0">
              <a:solidFill>
                <a:prstClr val="white"/>
              </a:solidFill>
            </a:endParaRPr>
          </a:p>
          <a:p>
            <a:pPr algn="just" rtl="1"/>
            <a:r>
              <a:rPr lang="ar-EG" sz="3300" dirty="0" err="1">
                <a:solidFill>
                  <a:prstClr val="white"/>
                </a:solidFill>
              </a:rPr>
              <a:t>بإسم</a:t>
            </a:r>
            <a:r>
              <a:rPr lang="ar-EG" sz="3300" dirty="0">
                <a:solidFill>
                  <a:prstClr val="white"/>
                </a:solidFill>
              </a:rPr>
              <a:t> الله الآب، </a:t>
            </a:r>
            <a:endParaRPr lang="fr-FR" sz="3300" dirty="0">
              <a:solidFill>
                <a:prstClr val="white"/>
              </a:solidFill>
            </a:endParaRPr>
          </a:p>
          <a:p>
            <a:pPr algn="just" rtl="1"/>
            <a:r>
              <a:rPr lang="ar-EG" sz="3300" dirty="0" err="1">
                <a:solidFill>
                  <a:prstClr val="white"/>
                </a:solidFill>
              </a:rPr>
              <a:t>والإبن</a:t>
            </a:r>
            <a:r>
              <a:rPr lang="ar-EG" sz="3300" dirty="0">
                <a:solidFill>
                  <a:prstClr val="white"/>
                </a:solidFill>
              </a:rPr>
              <a:t> والروح القدس.</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Xelcwlou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oumetlam`proc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piwmc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 @ en `</a:t>
            </a:r>
            <a:r>
              <a:rPr lang="fr-FR" sz="2800" dirty="0" err="1">
                <a:solidFill>
                  <a:prstClr val="white"/>
                </a:solidFill>
                <a:latin typeface="CS Avva Shenouda" pitchFamily="34" charset="0"/>
              </a:rPr>
              <a:t>onomati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Patroc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Décorez-les avec </a:t>
            </a:r>
          </a:p>
          <a:p>
            <a:pPr algn="ctr"/>
            <a:r>
              <a:rPr lang="fr-FR" sz="2800" b="1" dirty="0">
                <a:solidFill>
                  <a:prstClr val="white"/>
                </a:solidFill>
                <a:latin typeface="Book Antiqua" pitchFamily="18" charset="0"/>
              </a:rPr>
              <a:t>la splendeur du saint baptême, </a:t>
            </a:r>
          </a:p>
          <a:p>
            <a:pPr algn="ctr"/>
            <a:r>
              <a:rPr lang="fr-FR" sz="2800" b="1" dirty="0">
                <a:solidFill>
                  <a:prstClr val="white"/>
                </a:solidFill>
                <a:latin typeface="Book Antiqua" pitchFamily="18" charset="0"/>
              </a:rPr>
              <a:t>au nom du Père, </a:t>
            </a:r>
          </a:p>
          <a:p>
            <a:pPr algn="ctr"/>
            <a:r>
              <a:rPr lang="fr-FR" sz="2800" b="1" dirty="0">
                <a:solidFill>
                  <a:prstClr val="white"/>
                </a:solidFill>
                <a:latin typeface="Book Antiqua" pitchFamily="18" charset="0"/>
              </a:rPr>
              <a:t>du Fils et du Saint-Esprit.</a:t>
            </a:r>
          </a:p>
        </p:txBody>
      </p:sp>
      <p:sp>
        <p:nvSpPr>
          <p:cNvPr id="2" name="ZoneTexte 1">
            <a:extLst>
              <a:ext uri="{FF2B5EF4-FFF2-40B4-BE49-F238E27FC236}">
                <a16:creationId xmlns:a16="http://schemas.microsoft.com/office/drawing/2014/main" id="{297ACF34-39C8-D77A-6B9E-0FEB1E15E71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02F1415-805B-D74F-4125-1E0ED76D78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820619"/>
      </p:ext>
    </p:extLst>
  </p:cSld>
  <p:clrMapOvr>
    <a:masterClrMapping/>
  </p:clrMapOvr>
</p:sld>
</file>

<file path=ppt/slides/slide17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إشفوا</a:t>
            </a:r>
            <a:r>
              <a:rPr lang="ar-EG" sz="3300" dirty="0">
                <a:solidFill>
                  <a:prstClr val="white"/>
                </a:solidFill>
              </a:rPr>
              <a:t> المرضى، </a:t>
            </a:r>
            <a:endParaRPr lang="fr-FR" sz="3300" dirty="0">
              <a:solidFill>
                <a:prstClr val="white"/>
              </a:solidFill>
            </a:endParaRPr>
          </a:p>
          <a:p>
            <a:pPr algn="just" rtl="1"/>
            <a:r>
              <a:rPr lang="ar-EG" sz="3300" dirty="0" err="1">
                <a:solidFill>
                  <a:prstClr val="white"/>
                </a:solidFill>
              </a:rPr>
              <a:t>إخرجوا</a:t>
            </a:r>
            <a:r>
              <a:rPr lang="ar-EG" sz="3300" dirty="0">
                <a:solidFill>
                  <a:prstClr val="white"/>
                </a:solidFill>
              </a:rPr>
              <a:t> الشياطين، </a:t>
            </a:r>
            <a:endParaRPr lang="fr-FR" sz="3300" dirty="0">
              <a:solidFill>
                <a:prstClr val="white"/>
              </a:solidFill>
            </a:endParaRPr>
          </a:p>
          <a:p>
            <a:pPr algn="just" rtl="1"/>
            <a:r>
              <a:rPr lang="ar-EG" sz="3300" dirty="0" err="1">
                <a:solidFill>
                  <a:prstClr val="white"/>
                </a:solidFill>
              </a:rPr>
              <a:t>إبرئوا</a:t>
            </a:r>
            <a:r>
              <a:rPr lang="ar-EG" sz="3300" dirty="0">
                <a:solidFill>
                  <a:prstClr val="white"/>
                </a:solidFill>
              </a:rPr>
              <a:t> الأسقام، </a:t>
            </a:r>
            <a:endParaRPr lang="fr-FR" sz="3300" dirty="0">
              <a:solidFill>
                <a:prstClr val="white"/>
              </a:solidFill>
            </a:endParaRPr>
          </a:p>
          <a:p>
            <a:pPr algn="just" rtl="1"/>
            <a:r>
              <a:rPr lang="ar-EG" sz="3300" dirty="0">
                <a:solidFill>
                  <a:prstClr val="white"/>
                </a:solidFill>
              </a:rPr>
              <a:t>بقوة كاملة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matal</a:t>
            </a:r>
            <a:r>
              <a:rPr lang="fr-FR" sz="2800" dirty="0">
                <a:solidFill>
                  <a:prstClr val="white"/>
                </a:solidFill>
                <a:latin typeface="CS Avva Shenouda" pitchFamily="34" charset="0"/>
              </a:rPr>
              <a:t>[o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nnyetswni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nidemwn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arivaqri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nniiabi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ecjyk</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Guérissez les malades, </a:t>
            </a:r>
          </a:p>
          <a:p>
            <a:pPr algn="ctr"/>
            <a:r>
              <a:rPr lang="fr-FR" sz="2800" b="1" dirty="0">
                <a:solidFill>
                  <a:prstClr val="white"/>
                </a:solidFill>
                <a:latin typeface="Book Antiqua" pitchFamily="18" charset="0"/>
              </a:rPr>
              <a:t>chassez les démons, </a:t>
            </a:r>
          </a:p>
          <a:p>
            <a:pPr algn="ctr"/>
            <a:r>
              <a:rPr lang="fr-FR" sz="2800" b="1" dirty="0">
                <a:solidFill>
                  <a:prstClr val="white"/>
                </a:solidFill>
                <a:latin typeface="Book Antiqua" pitchFamily="18" charset="0"/>
              </a:rPr>
              <a:t>purifiez les lépreux </a:t>
            </a:r>
          </a:p>
          <a:p>
            <a:pPr algn="ctr"/>
            <a:r>
              <a:rPr lang="fr-FR" sz="2800" b="1" dirty="0">
                <a:solidFill>
                  <a:prstClr val="white"/>
                </a:solidFill>
                <a:latin typeface="Book Antiqua" pitchFamily="18" charset="0"/>
              </a:rPr>
              <a:t>avec une force parfaite</a:t>
            </a:r>
          </a:p>
        </p:txBody>
      </p:sp>
      <p:sp>
        <p:nvSpPr>
          <p:cNvPr id="2" name="ZoneTexte 1">
            <a:extLst>
              <a:ext uri="{FF2B5EF4-FFF2-40B4-BE49-F238E27FC236}">
                <a16:creationId xmlns:a16="http://schemas.microsoft.com/office/drawing/2014/main" id="{EE9454B3-9DCA-1735-CB9C-42B935A7951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828A62B-AA85-1509-89C2-FBC6D09460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7851708"/>
      </p:ext>
    </p:extLst>
  </p:cSld>
  <p:clrMapOvr>
    <a:masterClrMapping/>
  </p:clrMapOvr>
</p:sld>
</file>

<file path=ppt/slides/slide17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السلطان الدائم، </a:t>
            </a:r>
            <a:endParaRPr lang="fr-FR" sz="3300" dirty="0">
              <a:solidFill>
                <a:prstClr val="white"/>
              </a:solidFill>
            </a:endParaRPr>
          </a:p>
          <a:p>
            <a:pPr algn="just" rtl="1"/>
            <a:r>
              <a:rPr lang="ar-EG" sz="3300" dirty="0">
                <a:solidFill>
                  <a:prstClr val="white"/>
                </a:solidFill>
              </a:rPr>
              <a:t>في السماء وعلى الأرض، </a:t>
            </a:r>
            <a:endParaRPr lang="fr-FR" sz="3300" dirty="0">
              <a:solidFill>
                <a:prstClr val="white"/>
              </a:solidFill>
            </a:endParaRPr>
          </a:p>
          <a:p>
            <a:pPr algn="just" rtl="1"/>
            <a:r>
              <a:rPr lang="ar-EG" sz="3300" dirty="0">
                <a:solidFill>
                  <a:prstClr val="white"/>
                </a:solidFill>
              </a:rPr>
              <a:t>الذي للربط والحل، </a:t>
            </a:r>
            <a:endParaRPr lang="fr-FR" sz="3300" dirty="0">
              <a:solidFill>
                <a:prstClr val="white"/>
              </a:solidFill>
            </a:endParaRPr>
          </a:p>
          <a:p>
            <a:pPr algn="just" rtl="1"/>
            <a:r>
              <a:rPr lang="ar-EG" sz="3300" dirty="0">
                <a:solidFill>
                  <a:prstClr val="white"/>
                </a:solidFill>
              </a:rPr>
              <a:t>بعزة أعطيه لكم.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Piersisi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picwnh</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natyif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ou`amahi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pouvoir éternel, </a:t>
            </a:r>
          </a:p>
          <a:p>
            <a:pPr algn="ctr"/>
            <a:r>
              <a:rPr lang="fr-FR" sz="2800" b="1" dirty="0">
                <a:solidFill>
                  <a:prstClr val="white"/>
                </a:solidFill>
                <a:latin typeface="Book Antiqua" pitchFamily="18" charset="0"/>
              </a:rPr>
              <a:t>au ciel et sur terre, </a:t>
            </a:r>
          </a:p>
          <a:p>
            <a:pPr algn="ctr"/>
            <a:r>
              <a:rPr lang="fr-FR" sz="2800" b="1" dirty="0">
                <a:solidFill>
                  <a:prstClr val="white"/>
                </a:solidFill>
                <a:latin typeface="Book Antiqua" pitchFamily="18" charset="0"/>
              </a:rPr>
              <a:t>qui est de lier et de délier </a:t>
            </a:r>
          </a:p>
          <a:p>
            <a:pPr algn="ctr"/>
            <a:r>
              <a:rPr lang="fr-FR" sz="2800" b="1" dirty="0">
                <a:solidFill>
                  <a:prstClr val="white"/>
                </a:solidFill>
                <a:latin typeface="Book Antiqua" pitchFamily="18" charset="0"/>
              </a:rPr>
              <a:t>est à vous avec puissance.</a:t>
            </a:r>
          </a:p>
        </p:txBody>
      </p:sp>
      <p:sp>
        <p:nvSpPr>
          <p:cNvPr id="2" name="ZoneTexte 1">
            <a:extLst>
              <a:ext uri="{FF2B5EF4-FFF2-40B4-BE49-F238E27FC236}">
                <a16:creationId xmlns:a16="http://schemas.microsoft.com/office/drawing/2014/main" id="{C9B5F48F-88E9-66BE-A3D4-18C178C1F20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24B4E96-0F03-5166-6BA3-68C4165318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7583375"/>
      </p:ext>
    </p:extLst>
  </p:cSld>
  <p:clrMapOvr>
    <a:masterClrMapping/>
  </p:clrMapOvr>
</p:sld>
</file>

<file path=ppt/slides/slide17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أميلوا سمعكم بثبات، </a:t>
            </a:r>
            <a:endParaRPr lang="fr-FR" sz="3300" dirty="0">
              <a:solidFill>
                <a:prstClr val="white"/>
              </a:solidFill>
            </a:endParaRPr>
          </a:p>
          <a:p>
            <a:pPr algn="just" rtl="1"/>
            <a:r>
              <a:rPr lang="ar-EG" sz="3300" dirty="0">
                <a:solidFill>
                  <a:prstClr val="white"/>
                </a:solidFill>
              </a:rPr>
              <a:t>للرجال الضعفاء، </a:t>
            </a:r>
            <a:endParaRPr lang="fr-FR" sz="3300" dirty="0">
              <a:solidFill>
                <a:prstClr val="white"/>
              </a:solidFill>
            </a:endParaRPr>
          </a:p>
          <a:p>
            <a:pPr algn="just" rtl="1"/>
            <a:r>
              <a:rPr lang="ar-EG" sz="3300" dirty="0">
                <a:solidFill>
                  <a:prstClr val="white"/>
                </a:solidFill>
              </a:rPr>
              <a:t>الذين أنعم لهم الملك، </a:t>
            </a:r>
            <a:endParaRPr lang="fr-FR" sz="3300" dirty="0">
              <a:solidFill>
                <a:prstClr val="white"/>
              </a:solidFill>
            </a:endParaRPr>
          </a:p>
          <a:p>
            <a:pPr algn="just" rtl="1"/>
            <a:r>
              <a:rPr lang="ar-EG" sz="3300" dirty="0">
                <a:solidFill>
                  <a:prstClr val="white"/>
                </a:solidFill>
              </a:rPr>
              <a:t>أن يدينوا في القضاء.</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Rek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petenmasj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outajro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nnirwmi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nac;enyc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etafer`hmot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kricic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Tendez l’oreille avec </a:t>
            </a:r>
          </a:p>
          <a:p>
            <a:pPr algn="ctr"/>
            <a:r>
              <a:rPr lang="fr-FR" sz="2800" b="1" dirty="0">
                <a:solidFill>
                  <a:prstClr val="white"/>
                </a:solidFill>
                <a:latin typeface="Book Antiqua" pitchFamily="18" charset="0"/>
              </a:rPr>
              <a:t>fermeté aux faibles hommes </a:t>
            </a:r>
          </a:p>
          <a:p>
            <a:pPr algn="ctr"/>
            <a:r>
              <a:rPr lang="fr-FR" sz="2800" b="1" dirty="0">
                <a:solidFill>
                  <a:prstClr val="white"/>
                </a:solidFill>
                <a:latin typeface="Book Antiqua" pitchFamily="18" charset="0"/>
              </a:rPr>
              <a:t>à qui le Roi a accordé </a:t>
            </a:r>
          </a:p>
          <a:p>
            <a:pPr algn="ctr"/>
            <a:r>
              <a:rPr lang="fr-FR" sz="2800" b="1" dirty="0">
                <a:solidFill>
                  <a:prstClr val="white"/>
                </a:solidFill>
                <a:latin typeface="Book Antiqua" pitchFamily="18" charset="0"/>
              </a:rPr>
              <a:t>de juger au jugement.</a:t>
            </a:r>
          </a:p>
        </p:txBody>
      </p:sp>
      <p:sp>
        <p:nvSpPr>
          <p:cNvPr id="2" name="ZoneTexte 1">
            <a:extLst>
              <a:ext uri="{FF2B5EF4-FFF2-40B4-BE49-F238E27FC236}">
                <a16:creationId xmlns:a16="http://schemas.microsoft.com/office/drawing/2014/main" id="{2B30B7A6-C8A7-7C5A-D557-F3B0C18EC9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CA29924-3015-A874-B531-5745930F5F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7029265"/>
      </p:ext>
    </p:extLst>
  </p:cSld>
  <p:clrMapOvr>
    <a:masterClrMapping/>
  </p:clrMapOvr>
</p:sld>
</file>

<file path=ppt/slides/slide17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46714"/>
          </a:xfrm>
          <a:prstGeom prst="rect">
            <a:avLst/>
          </a:prstGeom>
        </p:spPr>
        <p:txBody>
          <a:bodyPr wrap="square">
            <a:spAutoFit/>
          </a:bodyPr>
          <a:lstStyle/>
          <a:p>
            <a:pPr algn="just" rtl="1"/>
            <a:r>
              <a:rPr lang="ar-EG" sz="3300" dirty="0" err="1">
                <a:solidFill>
                  <a:prstClr val="white"/>
                </a:solidFill>
              </a:rPr>
              <a:t>إسمعوا</a:t>
            </a:r>
            <a:r>
              <a:rPr lang="ar-EG" sz="3300" dirty="0">
                <a:solidFill>
                  <a:prstClr val="white"/>
                </a:solidFill>
              </a:rPr>
              <a:t> أنه قد خرج، </a:t>
            </a:r>
            <a:endParaRPr lang="fr-FR" sz="3300" dirty="0">
              <a:solidFill>
                <a:prstClr val="white"/>
              </a:solidFill>
            </a:endParaRPr>
          </a:p>
          <a:p>
            <a:pPr algn="just" rtl="1"/>
            <a:r>
              <a:rPr lang="ar-EG" sz="2800" dirty="0">
                <a:solidFill>
                  <a:prstClr val="white"/>
                </a:solidFill>
              </a:rPr>
              <a:t>صوتهم على وجه الأرض كلها، </a:t>
            </a:r>
            <a:endParaRPr lang="fr-FR" sz="2800" dirty="0">
              <a:solidFill>
                <a:prstClr val="white"/>
              </a:solidFill>
            </a:endParaRPr>
          </a:p>
          <a:p>
            <a:pPr algn="just" rtl="1"/>
            <a:r>
              <a:rPr lang="ar-EG" sz="3300" dirty="0">
                <a:solidFill>
                  <a:prstClr val="white"/>
                </a:solidFill>
              </a:rPr>
              <a:t>وكلامهم وحده، </a:t>
            </a:r>
            <a:endParaRPr lang="fr-FR" sz="3300" dirty="0">
              <a:solidFill>
                <a:prstClr val="white"/>
              </a:solidFill>
            </a:endParaRPr>
          </a:p>
          <a:p>
            <a:pPr algn="just" rtl="1"/>
            <a:r>
              <a:rPr lang="ar-EG" sz="3300" dirty="0">
                <a:solidFill>
                  <a:prstClr val="white"/>
                </a:solidFill>
              </a:rPr>
              <a:t>بلغ إلى قلب الجميع</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Cwtem</a:t>
            </a:r>
            <a:r>
              <a:rPr lang="fr-FR" sz="2800" dirty="0">
                <a:solidFill>
                  <a:prstClr val="white"/>
                </a:solidFill>
                <a:latin typeface="CS Avva Shenouda" pitchFamily="34" charset="0"/>
              </a:rPr>
              <a:t> je `a </a:t>
            </a:r>
            <a:r>
              <a:rPr lang="fr-FR" sz="2800" dirty="0" err="1">
                <a:solidFill>
                  <a:prstClr val="white"/>
                </a:solidFill>
                <a:latin typeface="CS Avva Shenouda" pitchFamily="34" charset="0"/>
              </a:rPr>
              <a:t>pou`qrwou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senaf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pho</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auvoh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phyt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pi`e`ptyrf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Entendez que leurs voix atteignirent toutes les tribus </a:t>
            </a:r>
          </a:p>
          <a:p>
            <a:pPr algn="ctr"/>
            <a:r>
              <a:rPr lang="fr-FR" sz="2800" b="1" dirty="0">
                <a:solidFill>
                  <a:prstClr val="white"/>
                </a:solidFill>
                <a:latin typeface="Book Antiqua" pitchFamily="18" charset="0"/>
              </a:rPr>
              <a:t>de la terre et leurs paroles </a:t>
            </a:r>
          </a:p>
          <a:p>
            <a:pPr algn="ctr"/>
            <a:r>
              <a:rPr lang="fr-FR" sz="2800" b="1" dirty="0">
                <a:solidFill>
                  <a:prstClr val="white"/>
                </a:solidFill>
                <a:latin typeface="Book Antiqua" pitchFamily="18" charset="0"/>
              </a:rPr>
              <a:t>ont atteint les cœurs de tous.</a:t>
            </a:r>
          </a:p>
        </p:txBody>
      </p:sp>
      <p:sp>
        <p:nvSpPr>
          <p:cNvPr id="2" name="ZoneTexte 1">
            <a:extLst>
              <a:ext uri="{FF2B5EF4-FFF2-40B4-BE49-F238E27FC236}">
                <a16:creationId xmlns:a16="http://schemas.microsoft.com/office/drawing/2014/main" id="{F49F4608-BD29-C892-3887-7B54431DF96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A35967A-78F2-76D9-313E-2AA9DD80A2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0200479"/>
      </p:ext>
    </p:extLst>
  </p:cSld>
  <p:clrMapOvr>
    <a:masterClrMapping/>
  </p:clrMapOvr>
</p:sld>
</file>

<file path=ppt/slides/slide17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حينئذ لا يتعب فمنا، </a:t>
            </a:r>
            <a:endParaRPr lang="fr-FR" sz="3300" dirty="0">
              <a:solidFill>
                <a:prstClr val="white"/>
              </a:solidFill>
            </a:endParaRPr>
          </a:p>
          <a:p>
            <a:pPr algn="just" rtl="1"/>
            <a:r>
              <a:rPr lang="ar-EG" sz="3300" dirty="0">
                <a:solidFill>
                  <a:prstClr val="white"/>
                </a:solidFill>
              </a:rPr>
              <a:t>إذ نمدحكم، </a:t>
            </a:r>
            <a:endParaRPr lang="fr-FR" sz="3300" dirty="0">
              <a:solidFill>
                <a:prstClr val="white"/>
              </a:solidFill>
            </a:endParaRPr>
          </a:p>
          <a:p>
            <a:pPr algn="just" rtl="1"/>
            <a:r>
              <a:rPr lang="ar-EG" sz="3300" dirty="0">
                <a:solidFill>
                  <a:prstClr val="white"/>
                </a:solidFill>
              </a:rPr>
              <a:t>ولساننا لا يسكت، </a:t>
            </a:r>
            <a:endParaRPr lang="fr-FR" sz="3300" dirty="0">
              <a:solidFill>
                <a:prstClr val="white"/>
              </a:solidFill>
            </a:endParaRPr>
          </a:p>
          <a:p>
            <a:pPr algn="just" rtl="1"/>
            <a:r>
              <a:rPr lang="ar-EG" sz="3300" dirty="0">
                <a:solidFill>
                  <a:prstClr val="white"/>
                </a:solidFill>
              </a:rPr>
              <a:t>إذ نزيدكم رفعة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naqici</a:t>
            </a:r>
            <a:r>
              <a:rPr lang="fr-FR" sz="2800" dirty="0">
                <a:solidFill>
                  <a:prstClr val="white"/>
                </a:solidFill>
                <a:latin typeface="CS Avva Shenouda" pitchFamily="34" charset="0"/>
              </a:rPr>
              <a:t> an @ </a:t>
            </a:r>
            <a:r>
              <a:rPr lang="fr-FR" sz="2800" dirty="0" err="1">
                <a:solidFill>
                  <a:prstClr val="white"/>
                </a:solidFill>
                <a:latin typeface="CS Avva Shenouda" pitchFamily="34" charset="0"/>
              </a:rPr>
              <a:t>tenereuvomin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penlac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na,arwf</a:t>
            </a:r>
            <a:r>
              <a:rPr lang="fr-FR" sz="2800" dirty="0">
                <a:solidFill>
                  <a:prstClr val="white"/>
                </a:solidFill>
                <a:latin typeface="CS Avva Shenouda" pitchFamily="34" charset="0"/>
              </a:rPr>
              <a:t> an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mmwten</a:t>
            </a:r>
            <a:endParaRPr lang="fr-FR" sz="2800" dirty="0">
              <a:solidFill>
                <a:prstClr val="white"/>
              </a:solidFill>
              <a:latin typeface="CS Avva Shenouda" pitchFamily="34" charset="0"/>
            </a:endParaRPr>
          </a:p>
        </p:txBody>
      </p:sp>
      <p:sp>
        <p:nvSpPr>
          <p:cNvPr id="7" name="Rectangle 6"/>
          <p:cNvSpPr/>
          <p:nvPr/>
        </p:nvSpPr>
        <p:spPr>
          <a:xfrm>
            <a:off x="1493658" y="2772092"/>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notre bouche ne se lasse </a:t>
            </a:r>
          </a:p>
          <a:p>
            <a:pPr algn="ctr"/>
            <a:r>
              <a:rPr lang="fr-FR" sz="2800" b="1" dirty="0">
                <a:solidFill>
                  <a:prstClr val="white"/>
                </a:solidFill>
                <a:latin typeface="Book Antiqua" pitchFamily="18" charset="0"/>
              </a:rPr>
              <a:t>pas de vous glorifier </a:t>
            </a:r>
          </a:p>
          <a:p>
            <a:pPr algn="ctr"/>
            <a:r>
              <a:rPr lang="fr-FR" sz="2800" b="1" dirty="0">
                <a:solidFill>
                  <a:prstClr val="white"/>
                </a:solidFill>
                <a:latin typeface="Book Antiqua" pitchFamily="18" charset="0"/>
              </a:rPr>
              <a:t>et notre langue ne se tait point </a:t>
            </a:r>
          </a:p>
          <a:p>
            <a:pPr algn="ctr"/>
            <a:r>
              <a:rPr lang="fr-FR" sz="2800" b="1" dirty="0">
                <a:solidFill>
                  <a:prstClr val="white"/>
                </a:solidFill>
                <a:latin typeface="Book Antiqua" pitchFamily="18" charset="0"/>
              </a:rPr>
              <a:t>quand nous vous élevons.</a:t>
            </a:r>
          </a:p>
        </p:txBody>
      </p:sp>
      <p:sp>
        <p:nvSpPr>
          <p:cNvPr id="2" name="ZoneTexte 1">
            <a:extLst>
              <a:ext uri="{FF2B5EF4-FFF2-40B4-BE49-F238E27FC236}">
                <a16:creationId xmlns:a16="http://schemas.microsoft.com/office/drawing/2014/main" id="{040E45E9-AEEC-F03F-BFF4-0C9CC28A886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A8F3D82-FFE4-2C65-D538-4F7DEDA908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2321005"/>
      </p:ext>
    </p:extLst>
  </p:cSld>
  <p:clrMapOvr>
    <a:masterClrMapping/>
  </p:clrMapOvr>
</p:sld>
</file>

<file path=ppt/slides/slide17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ها أن أسمائكم، </a:t>
            </a:r>
            <a:endParaRPr lang="fr-FR" sz="3300" dirty="0">
              <a:solidFill>
                <a:prstClr val="white"/>
              </a:solidFill>
            </a:endParaRPr>
          </a:p>
          <a:p>
            <a:pPr algn="just" rtl="1"/>
            <a:r>
              <a:rPr lang="ar-EG" sz="3300" dirty="0">
                <a:solidFill>
                  <a:prstClr val="white"/>
                </a:solidFill>
              </a:rPr>
              <a:t>وتذكاراتكم دائمة، </a:t>
            </a:r>
            <a:endParaRPr lang="fr-FR" sz="3300" dirty="0">
              <a:solidFill>
                <a:prstClr val="white"/>
              </a:solidFill>
            </a:endParaRPr>
          </a:p>
          <a:p>
            <a:pPr algn="just" rtl="1"/>
            <a:r>
              <a:rPr lang="ar-EG" sz="3300" dirty="0">
                <a:solidFill>
                  <a:prstClr val="white"/>
                </a:solidFill>
              </a:rPr>
              <a:t>في أفواه المؤمنين، </a:t>
            </a:r>
            <a:endParaRPr lang="fr-FR" sz="3300" dirty="0">
              <a:solidFill>
                <a:prstClr val="white"/>
              </a:solidFill>
            </a:endParaRPr>
          </a:p>
          <a:p>
            <a:pPr algn="just" rtl="1"/>
            <a:r>
              <a:rPr lang="ar-EG" sz="3300" dirty="0">
                <a:solidFill>
                  <a:prstClr val="white"/>
                </a:solidFill>
              </a:rPr>
              <a:t>تنجيهم من أفكار إبليس</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netenran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netener`vmeu`i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eunohem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nimeu`i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Pidiaboloc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Vos noms et vos commémorations </a:t>
            </a:r>
          </a:p>
          <a:p>
            <a:pPr algn="ctr"/>
            <a:r>
              <a:rPr lang="fr-FR" sz="2800" b="1" dirty="0">
                <a:solidFill>
                  <a:prstClr val="white"/>
                </a:solidFill>
                <a:latin typeface="Book Antiqua" pitchFamily="18" charset="0"/>
              </a:rPr>
              <a:t>sont éternels dans la bouche </a:t>
            </a:r>
          </a:p>
          <a:p>
            <a:pPr algn="ctr"/>
            <a:r>
              <a:rPr lang="fr-FR" sz="2800" b="1" dirty="0">
                <a:solidFill>
                  <a:prstClr val="white"/>
                </a:solidFill>
                <a:latin typeface="Book Antiqua" pitchFamily="18" charset="0"/>
              </a:rPr>
              <a:t>des fidèles ; ils les délivrent </a:t>
            </a:r>
          </a:p>
          <a:p>
            <a:pPr algn="ctr"/>
            <a:r>
              <a:rPr lang="fr-FR" sz="2800" b="1" dirty="0">
                <a:solidFill>
                  <a:prstClr val="white"/>
                </a:solidFill>
                <a:latin typeface="Book Antiqua" pitchFamily="18" charset="0"/>
              </a:rPr>
              <a:t>des pensées du démon.</a:t>
            </a:r>
          </a:p>
        </p:txBody>
      </p:sp>
      <p:sp>
        <p:nvSpPr>
          <p:cNvPr id="2" name="ZoneTexte 1">
            <a:extLst>
              <a:ext uri="{FF2B5EF4-FFF2-40B4-BE49-F238E27FC236}">
                <a16:creationId xmlns:a16="http://schemas.microsoft.com/office/drawing/2014/main" id="{146540E9-3EBF-6FB8-4AFD-E91237CC77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E53AE5E-A0A0-8242-1970-0BA035E3C3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7542657"/>
      </p:ext>
    </p:extLst>
  </p:cSld>
  <p:clrMapOvr>
    <a:masterClrMapping/>
  </p:clrMapOvr>
</p:sld>
</file>

<file path=ppt/slides/slide17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أبا </a:t>
            </a:r>
            <a:r>
              <a:rPr lang="ar-EG" sz="3300" dirty="0" err="1">
                <a:solidFill>
                  <a:prstClr val="white"/>
                </a:solidFill>
              </a:rPr>
              <a:t>الرأفات</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بصلواتهم، </a:t>
            </a:r>
            <a:endParaRPr lang="fr-FR" sz="3300" dirty="0">
              <a:solidFill>
                <a:prstClr val="white"/>
              </a:solidFill>
            </a:endParaRPr>
          </a:p>
          <a:p>
            <a:pPr algn="just" rtl="1"/>
            <a:r>
              <a:rPr lang="ar-EG" sz="3300" dirty="0">
                <a:solidFill>
                  <a:prstClr val="white"/>
                </a:solidFill>
              </a:rPr>
              <a:t>وطول أناتك نجنا، </a:t>
            </a:r>
            <a:endParaRPr lang="fr-FR" sz="3300" dirty="0">
              <a:solidFill>
                <a:prstClr val="white"/>
              </a:solidFill>
            </a:endParaRPr>
          </a:p>
          <a:p>
            <a:pPr algn="just" rtl="1"/>
            <a:r>
              <a:rPr lang="ar-EG" sz="3300" dirty="0">
                <a:solidFill>
                  <a:prstClr val="white"/>
                </a:solidFill>
              </a:rPr>
              <a:t>من الفخ المنصوب</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i-FI" sz="2800" dirty="0">
                <a:solidFill>
                  <a:prstClr val="white"/>
                </a:solidFill>
                <a:latin typeface="CS Avva Shenouda" pitchFamily="34" charset="0"/>
              </a:rPr>
              <a:t>Viwt `nte nimetsenhyt @ nai nan hiten noueu,y @ hiten tekmetref`wou`nhyt @ nahmen `ebolha pivas et,y.</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Père des miséricordes, </a:t>
            </a:r>
          </a:p>
          <a:p>
            <a:pPr algn="ctr"/>
            <a:r>
              <a:rPr lang="fr-FR" sz="2800" b="1" dirty="0">
                <a:solidFill>
                  <a:prstClr val="white"/>
                </a:solidFill>
                <a:latin typeface="Book Antiqua" pitchFamily="18" charset="0"/>
              </a:rPr>
              <a:t>aie pitié de nous par leurs prières</a:t>
            </a:r>
          </a:p>
          <a:p>
            <a:pPr algn="ctr"/>
            <a:r>
              <a:rPr lang="fr-FR" sz="2800" b="1" dirty="0">
                <a:solidFill>
                  <a:prstClr val="white"/>
                </a:solidFill>
                <a:latin typeface="Book Antiqua" pitchFamily="18" charset="0"/>
              </a:rPr>
              <a:t> et sois lent à la colère avec nous </a:t>
            </a:r>
          </a:p>
          <a:p>
            <a:pPr algn="ctr"/>
            <a:r>
              <a:rPr lang="fr-FR" sz="2800" b="1" dirty="0">
                <a:solidFill>
                  <a:prstClr val="white"/>
                </a:solidFill>
                <a:latin typeface="Book Antiqua" pitchFamily="18" charset="0"/>
              </a:rPr>
              <a:t>délivre nous du piège</a:t>
            </a:r>
          </a:p>
        </p:txBody>
      </p:sp>
      <p:sp>
        <p:nvSpPr>
          <p:cNvPr id="2" name="ZoneTexte 1">
            <a:extLst>
              <a:ext uri="{FF2B5EF4-FFF2-40B4-BE49-F238E27FC236}">
                <a16:creationId xmlns:a16="http://schemas.microsoft.com/office/drawing/2014/main" id="{DD6CE013-75AF-31FB-9C62-A158D0B77FC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B20C1FF-0A6C-4FDE-E40E-AA05D41350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20933981"/>
      </p:ext>
    </p:extLst>
  </p:cSld>
  <p:clrMapOvr>
    <a:masterClrMapping/>
  </p:clrMapOvr>
</p:sld>
</file>

<file path=ppt/slides/slide17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إغفر</a:t>
            </a:r>
            <a:r>
              <a:rPr lang="ar-EG" sz="3300" dirty="0">
                <a:solidFill>
                  <a:prstClr val="white"/>
                </a:solidFill>
              </a:rPr>
              <a:t> لنا آثامنا، </a:t>
            </a:r>
            <a:endParaRPr lang="fr-FR" sz="3300" dirty="0">
              <a:solidFill>
                <a:prstClr val="white"/>
              </a:solidFill>
            </a:endParaRPr>
          </a:p>
          <a:p>
            <a:pPr algn="just" rtl="1"/>
            <a:r>
              <a:rPr lang="ar-EG" sz="3300" dirty="0">
                <a:solidFill>
                  <a:prstClr val="white"/>
                </a:solidFill>
              </a:rPr>
              <a:t>أيها الأزلي الأبدي، </a:t>
            </a:r>
            <a:endParaRPr lang="fr-FR" sz="3300" dirty="0">
              <a:solidFill>
                <a:prstClr val="white"/>
              </a:solidFill>
            </a:endParaRPr>
          </a:p>
          <a:p>
            <a:pPr algn="just" rtl="1"/>
            <a:r>
              <a:rPr lang="ar-EG" sz="3300" dirty="0">
                <a:solidFill>
                  <a:prstClr val="white"/>
                </a:solidFill>
              </a:rPr>
              <a:t>بطلباتهم وشفاعتهم،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&lt;w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nnen`anomia</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Piatar,y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Pisa`eneh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noutwbh</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nou`precbi`a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Pardonne-nous nos iniquités </a:t>
            </a:r>
          </a:p>
          <a:p>
            <a:pPr algn="ctr"/>
            <a:r>
              <a:rPr lang="fr-FR" sz="2800" b="1" dirty="0">
                <a:solidFill>
                  <a:prstClr val="white"/>
                </a:solidFill>
                <a:latin typeface="Book Antiqua" pitchFamily="18" charset="0"/>
              </a:rPr>
              <a:t>ô éternel par leurs implorations </a:t>
            </a:r>
          </a:p>
          <a:p>
            <a:pPr algn="ctr"/>
            <a:r>
              <a:rPr lang="fr-FR" sz="2800" b="1" dirty="0">
                <a:solidFill>
                  <a:prstClr val="white"/>
                </a:solidFill>
                <a:latin typeface="Book Antiqua" pitchFamily="18" charset="0"/>
              </a:rPr>
              <a:t>et leurs intercessions </a:t>
            </a:r>
          </a:p>
          <a:p>
            <a:pPr algn="ctr"/>
            <a:r>
              <a:rPr lang="fr-FR" sz="2800" b="1" dirty="0">
                <a:solidFill>
                  <a:prstClr val="white"/>
                </a:solidFill>
                <a:latin typeface="Book Antiqua" pitchFamily="18" charset="0"/>
              </a:rPr>
              <a:t>dès maintenant et éternellement.</a:t>
            </a:r>
          </a:p>
        </p:txBody>
      </p:sp>
      <p:sp>
        <p:nvSpPr>
          <p:cNvPr id="2" name="ZoneTexte 1">
            <a:extLst>
              <a:ext uri="{FF2B5EF4-FFF2-40B4-BE49-F238E27FC236}">
                <a16:creationId xmlns:a16="http://schemas.microsoft.com/office/drawing/2014/main" id="{FB3DE502-6297-3931-A981-124AB2EECB5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345D151-4186-3132-D20F-85EA9039EA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5613311"/>
      </p:ext>
    </p:extLst>
  </p:cSld>
  <p:clrMapOvr>
    <a:masterClrMapping/>
  </p:clrMapOvr>
</p:sld>
</file>

<file path=ppt/slides/slide17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إحفظنا</a:t>
            </a:r>
            <a:r>
              <a:rPr lang="ar-EG" sz="3300" dirty="0">
                <a:solidFill>
                  <a:prstClr val="white"/>
                </a:solidFill>
              </a:rPr>
              <a:t> بقوتك، </a:t>
            </a:r>
            <a:endParaRPr lang="fr-FR" sz="3300" dirty="0">
              <a:solidFill>
                <a:prstClr val="white"/>
              </a:solidFill>
            </a:endParaRPr>
          </a:p>
          <a:p>
            <a:pPr algn="just" rtl="1"/>
            <a:r>
              <a:rPr lang="ar-EG" sz="3300" dirty="0">
                <a:solidFill>
                  <a:prstClr val="white"/>
                </a:solidFill>
              </a:rPr>
              <a:t>بقية أيامنا، </a:t>
            </a:r>
            <a:endParaRPr lang="fr-FR" sz="3300" dirty="0">
              <a:solidFill>
                <a:prstClr val="white"/>
              </a:solidFill>
            </a:endParaRPr>
          </a:p>
          <a:p>
            <a:pPr algn="just" rtl="1"/>
            <a:r>
              <a:rPr lang="ar-EG" sz="3300" dirty="0">
                <a:solidFill>
                  <a:prstClr val="white"/>
                </a:solidFill>
              </a:rPr>
              <a:t>ونجنا من الشرير، </a:t>
            </a:r>
            <a:endParaRPr lang="fr-FR" sz="3300" dirty="0">
              <a:solidFill>
                <a:prstClr val="white"/>
              </a:solidFill>
            </a:endParaRPr>
          </a:p>
          <a:p>
            <a:pPr algn="just" rtl="1"/>
            <a:r>
              <a:rPr lang="ar-EG" sz="3300" dirty="0">
                <a:solidFill>
                  <a:prstClr val="white"/>
                </a:solidFill>
              </a:rPr>
              <a:t>وفي إيمانك ثبتنا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pipethwou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matajron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err="1">
                <a:solidFill>
                  <a:prstClr val="white"/>
                </a:solidFill>
                <a:latin typeface="Book Antiqua" pitchFamily="18" charset="0"/>
              </a:rPr>
              <a:t>Garde-nous</a:t>
            </a:r>
            <a:r>
              <a:rPr lang="fr-FR" sz="2800" b="1" dirty="0">
                <a:solidFill>
                  <a:prstClr val="white"/>
                </a:solidFill>
                <a:latin typeface="Book Antiqua" pitchFamily="18" charset="0"/>
              </a:rPr>
              <a:t> par Ta force </a:t>
            </a:r>
          </a:p>
          <a:p>
            <a:pPr algn="ctr"/>
            <a:r>
              <a:rPr lang="fr-FR" sz="2800" b="1" dirty="0">
                <a:solidFill>
                  <a:prstClr val="white"/>
                </a:solidFill>
                <a:latin typeface="Book Antiqua" pitchFamily="18" charset="0"/>
              </a:rPr>
              <a:t>le reste de nos jours, </a:t>
            </a:r>
          </a:p>
          <a:p>
            <a:pPr algn="ctr"/>
            <a:r>
              <a:rPr lang="fr-FR" sz="2800" b="1" dirty="0">
                <a:solidFill>
                  <a:prstClr val="white"/>
                </a:solidFill>
                <a:latin typeface="Book Antiqua" pitchFamily="18" charset="0"/>
              </a:rPr>
              <a:t>et délivre-nous du mal, </a:t>
            </a:r>
          </a:p>
          <a:p>
            <a:pPr algn="ctr"/>
            <a:r>
              <a:rPr lang="fr-FR" sz="2800" b="1" dirty="0">
                <a:solidFill>
                  <a:prstClr val="white"/>
                </a:solidFill>
                <a:latin typeface="Book Antiqua" pitchFamily="18" charset="0"/>
              </a:rPr>
              <a:t>fortifie-nous dans Ta foi.</a:t>
            </a:r>
          </a:p>
        </p:txBody>
      </p:sp>
      <p:sp>
        <p:nvSpPr>
          <p:cNvPr id="2" name="ZoneTexte 1">
            <a:extLst>
              <a:ext uri="{FF2B5EF4-FFF2-40B4-BE49-F238E27FC236}">
                <a16:creationId xmlns:a16="http://schemas.microsoft.com/office/drawing/2014/main" id="{3A44C235-0BBA-C318-B882-F2CD83708D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CA0FFA0-1169-9A71-0375-AF7406F3EE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5905493"/>
      </p:ext>
    </p:extLst>
  </p:cSld>
  <p:clrMapOvr>
    <a:masterClrMapping/>
  </p:clrMapOvr>
</p:sld>
</file>

<file path=ppt/slides/slide17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938992"/>
          </a:xfrm>
          <a:prstGeom prst="rect">
            <a:avLst/>
          </a:prstGeom>
        </p:spPr>
        <p:txBody>
          <a:bodyPr wrap="square">
            <a:spAutoFit/>
          </a:bodyPr>
          <a:lstStyle/>
          <a:p>
            <a:pPr algn="just" rtl="1"/>
            <a:r>
              <a:rPr lang="ar-EG" sz="3000" dirty="0">
                <a:solidFill>
                  <a:prstClr val="white"/>
                </a:solidFill>
              </a:rPr>
              <a:t>يا ربنا يسوع المسيح، </a:t>
            </a:r>
            <a:endParaRPr lang="fr-FR" sz="3000" dirty="0">
              <a:solidFill>
                <a:prstClr val="white"/>
              </a:solidFill>
            </a:endParaRPr>
          </a:p>
          <a:p>
            <a:pPr algn="just" rtl="1"/>
            <a:r>
              <a:rPr lang="ar-EG" sz="3000" dirty="0">
                <a:solidFill>
                  <a:prstClr val="white"/>
                </a:solidFill>
              </a:rPr>
              <a:t>مع رسلك المختارين، </a:t>
            </a:r>
            <a:endParaRPr lang="fr-FR" sz="3000" dirty="0">
              <a:solidFill>
                <a:prstClr val="white"/>
              </a:solidFill>
            </a:endParaRPr>
          </a:p>
          <a:p>
            <a:pPr algn="just" rtl="1"/>
            <a:r>
              <a:rPr lang="ar-EG" sz="3000" dirty="0">
                <a:solidFill>
                  <a:prstClr val="white"/>
                </a:solidFill>
              </a:rPr>
              <a:t>اُذكر الحقير وأحسبنا، </a:t>
            </a:r>
            <a:endParaRPr lang="fr-FR" sz="3000" dirty="0">
              <a:solidFill>
                <a:prstClr val="white"/>
              </a:solidFill>
            </a:endParaRPr>
          </a:p>
          <a:p>
            <a:pPr algn="just" rtl="1"/>
            <a:r>
              <a:rPr lang="ar-EG" sz="3000" dirty="0">
                <a:solidFill>
                  <a:prstClr val="white"/>
                </a:solidFill>
              </a:rPr>
              <a:t>نحن أيضاً مع مؤمنيك.</a:t>
            </a:r>
            <a:endParaRPr lang="fr-FR" sz="3000" dirty="0">
              <a:solidFill>
                <a:prstClr val="white"/>
              </a:solidFill>
            </a:endParaRPr>
          </a:p>
        </p:txBody>
      </p:sp>
      <p:sp>
        <p:nvSpPr>
          <p:cNvPr id="6" name="Rectangle 5"/>
          <p:cNvSpPr/>
          <p:nvPr/>
        </p:nvSpPr>
        <p:spPr>
          <a:xfrm>
            <a:off x="323528" y="249492"/>
            <a:ext cx="4572508" cy="1631216"/>
          </a:xfrm>
          <a:prstGeom prst="rect">
            <a:avLst/>
          </a:prstGeom>
        </p:spPr>
        <p:txBody>
          <a:bodyPr wrap="square">
            <a:spAutoFit/>
          </a:bodyPr>
          <a:lstStyle/>
          <a:p>
            <a:pPr algn="just"/>
            <a:r>
              <a:rPr lang="fr-FR" sz="2500" dirty="0">
                <a:solidFill>
                  <a:prstClr val="white"/>
                </a:solidFill>
                <a:latin typeface="CS Avva Shenouda" pitchFamily="34" charset="0"/>
              </a:rPr>
              <a:t>¿W Pen[</a:t>
            </a:r>
            <a:r>
              <a:rPr lang="fr-FR" sz="2500" dirty="0" err="1">
                <a:solidFill>
                  <a:prstClr val="white"/>
                </a:solidFill>
                <a:latin typeface="CS Avva Shenouda" pitchFamily="34" charset="0"/>
              </a:rPr>
              <a:t>oic</a:t>
            </a:r>
            <a:r>
              <a:rPr lang="fr-FR" sz="2500" dirty="0">
                <a:solidFill>
                  <a:prstClr val="white"/>
                </a:solidFill>
                <a:latin typeface="CS Avva Shenouda" pitchFamily="34" charset="0"/>
              </a:rPr>
              <a:t> </a:t>
            </a:r>
            <a:r>
              <a:rPr lang="fr-FR" sz="2500" dirty="0" err="1">
                <a:solidFill>
                  <a:prstClr val="white"/>
                </a:solidFill>
                <a:latin typeface="CS Avva Shenouda" pitchFamily="34" charset="0"/>
              </a:rPr>
              <a:t>Iycouc</a:t>
            </a:r>
            <a:r>
              <a:rPr lang="fr-FR" sz="2500" dirty="0">
                <a:solidFill>
                  <a:prstClr val="white"/>
                </a:solidFill>
                <a:latin typeface="CS Avva Shenouda" pitchFamily="34" charset="0"/>
              </a:rPr>
              <a:t> Pi`,</a:t>
            </a:r>
            <a:r>
              <a:rPr lang="fr-FR" sz="2500" dirty="0" err="1">
                <a:solidFill>
                  <a:prstClr val="white"/>
                </a:solidFill>
                <a:latin typeface="CS Avva Shenouda" pitchFamily="34" charset="0"/>
              </a:rPr>
              <a:t>rictoc</a:t>
            </a:r>
            <a:r>
              <a:rPr lang="fr-FR" sz="2500" dirty="0">
                <a:solidFill>
                  <a:prstClr val="white"/>
                </a:solidFill>
                <a:latin typeface="CS Avva Shenouda" pitchFamily="34" charset="0"/>
              </a:rPr>
              <a:t> @ nem </a:t>
            </a:r>
            <a:r>
              <a:rPr lang="fr-FR" sz="2500" dirty="0" err="1">
                <a:solidFill>
                  <a:prstClr val="white"/>
                </a:solidFill>
                <a:latin typeface="CS Avva Shenouda" pitchFamily="34" charset="0"/>
              </a:rPr>
              <a:t>nekcwtp</a:t>
            </a:r>
            <a:r>
              <a:rPr lang="fr-FR" sz="2500" dirty="0">
                <a:solidFill>
                  <a:prstClr val="white"/>
                </a:solidFill>
                <a:latin typeface="CS Avva Shenouda" pitchFamily="34" charset="0"/>
              </a:rPr>
              <a:t> `n`</a:t>
            </a:r>
            <a:r>
              <a:rPr lang="fr-FR" sz="2500" dirty="0" err="1">
                <a:solidFill>
                  <a:prstClr val="white"/>
                </a:solidFill>
                <a:latin typeface="CS Avva Shenouda" pitchFamily="34" charset="0"/>
              </a:rPr>
              <a:t>apoctoloc</a:t>
            </a:r>
            <a:r>
              <a:rPr lang="fr-FR" sz="2500" dirty="0">
                <a:solidFill>
                  <a:prstClr val="white"/>
                </a:solidFill>
                <a:latin typeface="CS Avva Shenouda" pitchFamily="34" charset="0"/>
              </a:rPr>
              <a:t> @</a:t>
            </a:r>
            <a:br>
              <a:rPr lang="fr-FR" sz="2500" dirty="0">
                <a:solidFill>
                  <a:prstClr val="white"/>
                </a:solidFill>
                <a:latin typeface="CS Avva Shenouda" pitchFamily="34" charset="0"/>
              </a:rPr>
            </a:br>
            <a:r>
              <a:rPr lang="fr-FR" sz="2500" dirty="0">
                <a:solidFill>
                  <a:prstClr val="white"/>
                </a:solidFill>
                <a:latin typeface="CS Avva Shenouda" pitchFamily="34" charset="0"/>
              </a:rPr>
              <a:t>`</a:t>
            </a:r>
            <a:r>
              <a:rPr lang="fr-FR" sz="2500" dirty="0" err="1">
                <a:solidFill>
                  <a:prstClr val="white"/>
                </a:solidFill>
                <a:latin typeface="CS Avva Shenouda" pitchFamily="34" charset="0"/>
              </a:rPr>
              <a:t>ari`vmeu`i</a:t>
            </a:r>
            <a:r>
              <a:rPr lang="fr-FR" sz="2500" dirty="0">
                <a:solidFill>
                  <a:prstClr val="white"/>
                </a:solidFill>
                <a:latin typeface="CS Avva Shenouda" pitchFamily="34" charset="0"/>
              </a:rPr>
              <a:t>  `</a:t>
            </a:r>
            <a:r>
              <a:rPr lang="fr-FR" sz="2500" dirty="0" err="1">
                <a:solidFill>
                  <a:prstClr val="white"/>
                </a:solidFill>
                <a:latin typeface="CS Avva Shenouda" pitchFamily="34" charset="0"/>
              </a:rPr>
              <a:t>mpi`ela,ictoc</a:t>
            </a:r>
            <a:r>
              <a:rPr lang="fr-FR" sz="2500" dirty="0">
                <a:solidFill>
                  <a:prstClr val="white"/>
                </a:solidFill>
                <a:latin typeface="CS Avva Shenouda" pitchFamily="34" charset="0"/>
              </a:rPr>
              <a:t> @ </a:t>
            </a:r>
            <a:r>
              <a:rPr lang="fr-FR" sz="2500" dirty="0" err="1">
                <a:solidFill>
                  <a:prstClr val="white"/>
                </a:solidFill>
                <a:latin typeface="CS Avva Shenouda" pitchFamily="34" charset="0"/>
              </a:rPr>
              <a:t>ouoh</a:t>
            </a:r>
            <a:r>
              <a:rPr lang="fr-FR" sz="2500" dirty="0">
                <a:solidFill>
                  <a:prstClr val="white"/>
                </a:solidFill>
                <a:latin typeface="CS Avva Shenouda" pitchFamily="34" charset="0"/>
              </a:rPr>
              <a:t> </a:t>
            </a:r>
            <a:r>
              <a:rPr lang="fr-FR" sz="2500" dirty="0" err="1">
                <a:solidFill>
                  <a:prstClr val="white"/>
                </a:solidFill>
                <a:latin typeface="CS Avva Shenouda" pitchFamily="34" charset="0"/>
              </a:rPr>
              <a:t>opten</a:t>
            </a:r>
            <a:r>
              <a:rPr lang="fr-FR" sz="2500" dirty="0">
                <a:solidFill>
                  <a:prstClr val="white"/>
                </a:solidFill>
                <a:latin typeface="CS Avva Shenouda" pitchFamily="34" charset="0"/>
              </a:rPr>
              <a:t> </a:t>
            </a:r>
            <a:r>
              <a:rPr lang="fr-FR" sz="2500" dirty="0" err="1">
                <a:solidFill>
                  <a:prstClr val="white"/>
                </a:solidFill>
                <a:latin typeface="CS Avva Shenouda" pitchFamily="34" charset="0"/>
              </a:rPr>
              <a:t>hwn</a:t>
            </a:r>
            <a:r>
              <a:rPr lang="fr-FR" sz="2500" dirty="0">
                <a:solidFill>
                  <a:prstClr val="white"/>
                </a:solidFill>
                <a:latin typeface="CS Avva Shenouda" pitchFamily="34" charset="0"/>
              </a:rPr>
              <a:t> nem </a:t>
            </a:r>
            <a:r>
              <a:rPr lang="fr-FR" sz="2500" dirty="0" err="1">
                <a:solidFill>
                  <a:prstClr val="white"/>
                </a:solidFill>
                <a:latin typeface="CS Avva Shenouda" pitchFamily="34" charset="0"/>
              </a:rPr>
              <a:t>nekpictoc</a:t>
            </a:r>
            <a:r>
              <a:rPr lang="fr-FR" sz="25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 </a:t>
            </a:r>
          </a:p>
          <a:p>
            <a:pPr algn="ctr"/>
            <a:r>
              <a:rPr lang="fr-FR" sz="2800" b="1" dirty="0">
                <a:solidFill>
                  <a:prstClr val="white"/>
                </a:solidFill>
                <a:latin typeface="Book Antiqua" pitchFamily="18" charset="0"/>
              </a:rPr>
              <a:t>avec tes apôtres élus, </a:t>
            </a:r>
          </a:p>
          <a:p>
            <a:pPr algn="ctr"/>
            <a:r>
              <a:rPr lang="fr-FR" sz="2800" b="1" dirty="0">
                <a:solidFill>
                  <a:prstClr val="white"/>
                </a:solidFill>
                <a:latin typeface="Book Antiqua" pitchFamily="18" charset="0"/>
              </a:rPr>
              <a:t>souviens-toi du pauvre </a:t>
            </a:r>
          </a:p>
          <a:p>
            <a:pPr algn="ctr"/>
            <a:r>
              <a:rPr lang="fr-FR" sz="2800" b="1" dirty="0">
                <a:solidFill>
                  <a:prstClr val="white"/>
                </a:solidFill>
                <a:latin typeface="Book Antiqua" pitchFamily="18" charset="0"/>
              </a:rPr>
              <a:t>et compte-nous avec Tes fidèles.</a:t>
            </a:r>
          </a:p>
        </p:txBody>
      </p:sp>
      <p:sp>
        <p:nvSpPr>
          <p:cNvPr id="14" name="Rectangle 13">
            <a:hlinkClick r:id="rId2" action="ppaction://hlinksldjump"/>
          </p:cNvPr>
          <p:cNvSpPr/>
          <p:nvPr/>
        </p:nvSpPr>
        <p:spPr>
          <a:xfrm>
            <a:off x="7751579"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5" name="Rectangle 14">
            <a:hlinkClick r:id="rId3" action="ppaction://hlinksldjump"/>
          </p:cNvPr>
          <p:cNvSpPr/>
          <p:nvPr/>
        </p:nvSpPr>
        <p:spPr>
          <a:xfrm>
            <a:off x="7751579" y="3651870"/>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6" name="Rectangle 15">
            <a:hlinkClick r:id="rId4" action="ppaction://hlinksldjump"/>
          </p:cNvPr>
          <p:cNvSpPr/>
          <p:nvPr/>
        </p:nvSpPr>
        <p:spPr>
          <a:xfrm>
            <a:off x="7751579" y="402991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7" name="Rectangle 16">
            <a:hlinkClick r:id="rId5" action="ppaction://hlinksldjump"/>
          </p:cNvPr>
          <p:cNvSpPr/>
          <p:nvPr/>
        </p:nvSpPr>
        <p:spPr>
          <a:xfrm>
            <a:off x="7751579" y="4407954"/>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8" name="Rectangle 17"/>
          <p:cNvSpPr/>
          <p:nvPr/>
        </p:nvSpPr>
        <p:spPr>
          <a:xfrm>
            <a:off x="7589561" y="2679763"/>
            <a:ext cx="1230911"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Psalie</a:t>
            </a:r>
            <a:r>
              <a:rPr lang="fr-FR" sz="1200" b="1" dirty="0">
                <a:solidFill>
                  <a:prstClr val="white"/>
                </a:solidFill>
                <a:latin typeface="Book Antiqua" pitchFamily="18" charset="0"/>
              </a:rPr>
              <a:t> du</a:t>
            </a:r>
          </a:p>
        </p:txBody>
      </p:sp>
      <p:cxnSp>
        <p:nvCxnSpPr>
          <p:cNvPr id="19" name="Connecteur droit avec flèche 18"/>
          <p:cNvCxnSpPr/>
          <p:nvPr/>
        </p:nvCxnSpPr>
        <p:spPr>
          <a:xfrm>
            <a:off x="8194452"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24" name="Rectangle 23"/>
          <p:cNvSpPr/>
          <p:nvPr/>
        </p:nvSpPr>
        <p:spPr>
          <a:xfrm>
            <a:off x="179512" y="2679763"/>
            <a:ext cx="1602177"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Théotokie</a:t>
            </a:r>
            <a:r>
              <a:rPr lang="fr-FR" sz="1200" b="1" dirty="0">
                <a:solidFill>
                  <a:prstClr val="white"/>
                </a:solidFill>
                <a:latin typeface="Book Antiqua" pitchFamily="18" charset="0"/>
              </a:rPr>
              <a:t> du</a:t>
            </a:r>
          </a:p>
        </p:txBody>
      </p:sp>
      <p:cxnSp>
        <p:nvCxnSpPr>
          <p:cNvPr id="25" name="Connecteur droit avec flèche 24"/>
          <p:cNvCxnSpPr/>
          <p:nvPr/>
        </p:nvCxnSpPr>
        <p:spPr>
          <a:xfrm>
            <a:off x="827585"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26" name="Rectangle 25">
            <a:hlinkClick r:id="rId6" action="ppaction://hlinksldjump"/>
          </p:cNvPr>
          <p:cNvSpPr/>
          <p:nvPr/>
        </p:nvSpPr>
        <p:spPr>
          <a:xfrm>
            <a:off x="341531"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7" name="Rectangle 26">
            <a:hlinkClick r:id="rId7" action="ppaction://hlinksldjump"/>
          </p:cNvPr>
          <p:cNvSpPr/>
          <p:nvPr/>
        </p:nvSpPr>
        <p:spPr>
          <a:xfrm>
            <a:off x="341531" y="3651870"/>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8" name="Rectangle 27">
            <a:hlinkClick r:id="rId8" action="ppaction://hlinksldjump"/>
          </p:cNvPr>
          <p:cNvSpPr/>
          <p:nvPr/>
        </p:nvSpPr>
        <p:spPr>
          <a:xfrm>
            <a:off x="341531" y="402991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9" name="Rectangle 28">
            <a:hlinkClick r:id="rId9" action="ppaction://hlinksldjump"/>
          </p:cNvPr>
          <p:cNvSpPr/>
          <p:nvPr/>
        </p:nvSpPr>
        <p:spPr>
          <a:xfrm>
            <a:off x="341531" y="4407954"/>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2" name="ZoneTexte 1">
            <a:extLst>
              <a:ext uri="{FF2B5EF4-FFF2-40B4-BE49-F238E27FC236}">
                <a16:creationId xmlns:a16="http://schemas.microsoft.com/office/drawing/2014/main" id="{96927B78-EA8A-4B41-3D8D-0FED257EC98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10" action="ppaction://hlinksldjump"/>
            <a:extLst>
              <a:ext uri="{FF2B5EF4-FFF2-40B4-BE49-F238E27FC236}">
                <a16:creationId xmlns:a16="http://schemas.microsoft.com/office/drawing/2014/main" id="{33A55F48-691C-12FE-8E62-3621B2273C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144840"/>
      </p:ext>
    </p:extLst>
  </p:cSld>
  <p:clrMapOvr>
    <a:masterClrMapping/>
  </p:clrMapOvr>
</p:sld>
</file>

<file path=ppt/slides/slide17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E0153F-9F72-764B-4D2D-DD3F4EC664F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C28980FC-0E89-BAEF-8CFE-67B4A13BBEB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C6FBDD9-D39E-EDB2-03FA-824D9249505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EE4F1727-700F-A2C7-53D0-29D337B95F4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EDC5728-188F-F2FE-97A2-B3DB9BB5AC3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2BBB08E-1727-6D82-C665-F3E6BCD53A7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1564362"/>
            <a:ext cx="9144000" cy="1823576"/>
          </a:xfrm>
          <a:prstGeom prst="rect">
            <a:avLst/>
          </a:prstGeom>
        </p:spPr>
        <p:txBody>
          <a:bodyPr wrap="square">
            <a:spAutoFit/>
          </a:bodyPr>
          <a:lstStyle/>
          <a:p>
            <a:pPr algn="ctr"/>
            <a:r>
              <a:rPr lang="fr-FR" sz="3750" b="1" dirty="0">
                <a:solidFill>
                  <a:prstClr val="white"/>
                </a:solidFill>
                <a:latin typeface="Book Antiqua" pitchFamily="18" charset="0"/>
              </a:rPr>
              <a:t>Jeûne des Apôtres - </a:t>
            </a:r>
            <a:r>
              <a:rPr lang="ar-AE" sz="3750" b="1" dirty="0">
                <a:solidFill>
                  <a:prstClr val="white"/>
                </a:solidFill>
                <a:latin typeface="Book Antiqua" pitchFamily="18" charset="0"/>
              </a:rPr>
              <a:t>صوم الرسل</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2F4148B5-6522-C9D7-1D76-E33E6E26821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B072931E-B974-84E3-0421-A8B8B65F2D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8018445"/>
      </p:ext>
    </p:extLst>
  </p:cSld>
  <p:clrMapOvr>
    <a:masterClrMapping/>
  </p:clrMapOvr>
</p:sld>
</file>

<file path=ppt/slides/slide17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صرخت إليك يا رب، </a:t>
            </a:r>
            <a:endParaRPr lang="fr-FR" sz="3300" dirty="0">
              <a:solidFill>
                <a:prstClr val="white"/>
              </a:solidFill>
            </a:endParaRPr>
          </a:p>
          <a:p>
            <a:pPr algn="just" rtl="1"/>
            <a:r>
              <a:rPr lang="ar-EG" sz="3300" dirty="0">
                <a:solidFill>
                  <a:prstClr val="white"/>
                </a:solidFill>
              </a:rPr>
              <a:t>فلا تسكت عني، </a:t>
            </a:r>
            <a:endParaRPr lang="fr-FR" sz="3300" dirty="0">
              <a:solidFill>
                <a:prstClr val="white"/>
              </a:solidFill>
            </a:endParaRPr>
          </a:p>
          <a:p>
            <a:pPr algn="just" rtl="1"/>
            <a:r>
              <a:rPr lang="ar-AE" sz="3300" dirty="0">
                <a:solidFill>
                  <a:prstClr val="white"/>
                </a:solidFill>
              </a:rPr>
              <a:t>كُن لي حارساً،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وإصغ</a:t>
            </a:r>
            <a:r>
              <a:rPr lang="ar-EG" sz="3300" dirty="0">
                <a:solidFill>
                  <a:prstClr val="white"/>
                </a:solidFill>
              </a:rPr>
              <a:t> إليَّ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Aiws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oubyk</a:t>
            </a:r>
            <a:r>
              <a:rPr lang="fr-FR" sz="2800" dirty="0">
                <a:solidFill>
                  <a:prstClr val="white"/>
                </a:solidFill>
                <a:latin typeface="CS Avva Shenouda" pitchFamily="34" charset="0"/>
              </a:rPr>
              <a:t> `P[</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mper,arwk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nourefrwic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ma`h;yk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Je crie vers Toi Seigneur</a:t>
            </a:r>
          </a:p>
          <a:p>
            <a:pPr algn="ctr"/>
            <a:r>
              <a:rPr lang="fr-FR" sz="2800" b="1" dirty="0">
                <a:solidFill>
                  <a:prstClr val="white"/>
                </a:solidFill>
                <a:latin typeface="Book Antiqua" pitchFamily="18" charset="0"/>
              </a:rPr>
              <a:t>Ne me délaisse pas</a:t>
            </a:r>
          </a:p>
          <a:p>
            <a:pPr algn="ctr"/>
            <a:r>
              <a:rPr lang="fr-FR" sz="2800" b="1" dirty="0">
                <a:solidFill>
                  <a:prstClr val="white"/>
                </a:solidFill>
                <a:latin typeface="Book Antiqua" pitchFamily="18" charset="0"/>
              </a:rPr>
              <a:t>Sois pour moi un gardien</a:t>
            </a:r>
          </a:p>
          <a:p>
            <a:pPr algn="ctr"/>
            <a:r>
              <a:rPr lang="fr-FR" sz="2800" b="1" dirty="0">
                <a:solidFill>
                  <a:prstClr val="white"/>
                </a:solidFill>
                <a:latin typeface="Book Antiqua" pitchFamily="18" charset="0"/>
              </a:rPr>
              <a:t>Seigneur écoute-moi.</a:t>
            </a:r>
          </a:p>
        </p:txBody>
      </p:sp>
      <p:sp>
        <p:nvSpPr>
          <p:cNvPr id="2" name="ZoneTexte 1">
            <a:extLst>
              <a:ext uri="{FF2B5EF4-FFF2-40B4-BE49-F238E27FC236}">
                <a16:creationId xmlns:a16="http://schemas.microsoft.com/office/drawing/2014/main" id="{0BC20045-93EB-F2F3-4391-168F67F5F7D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5DBA0E4-BBAC-2270-AB4F-7568BCD146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916668"/>
      </p:ext>
    </p:extLst>
  </p:cSld>
  <p:clrMapOvr>
    <a:masterClrMapping/>
  </p:clrMapOvr>
</p:sld>
</file>

<file path=ppt/slides/slide17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err="1">
                <a:solidFill>
                  <a:prstClr val="white"/>
                </a:solidFill>
              </a:rPr>
              <a:t>إرسل</a:t>
            </a:r>
            <a:r>
              <a:rPr lang="ar-EG" sz="3300" dirty="0">
                <a:solidFill>
                  <a:prstClr val="white"/>
                </a:solidFill>
              </a:rPr>
              <a:t> لي، </a:t>
            </a:r>
            <a:endParaRPr lang="fr-FR" sz="3300" dirty="0">
              <a:solidFill>
                <a:prstClr val="white"/>
              </a:solidFill>
            </a:endParaRPr>
          </a:p>
          <a:p>
            <a:pPr algn="just" rtl="1"/>
            <a:r>
              <a:rPr lang="ar-EG" sz="3300" dirty="0">
                <a:solidFill>
                  <a:prstClr val="white"/>
                </a:solidFill>
              </a:rPr>
              <a:t>معونتك من العلاء، </a:t>
            </a:r>
            <a:endParaRPr lang="fr-FR" sz="3300" dirty="0">
              <a:solidFill>
                <a:prstClr val="white"/>
              </a:solidFill>
            </a:endParaRPr>
          </a:p>
          <a:p>
            <a:pPr algn="just" rtl="1"/>
            <a:r>
              <a:rPr lang="ar-EG" sz="3300" dirty="0" err="1">
                <a:solidFill>
                  <a:prstClr val="white"/>
                </a:solidFill>
              </a:rPr>
              <a:t>إرفع</a:t>
            </a:r>
            <a:r>
              <a:rPr lang="ar-EG" sz="3300" dirty="0">
                <a:solidFill>
                  <a:prstClr val="white"/>
                </a:solidFill>
              </a:rPr>
              <a:t> آثامي، </a:t>
            </a:r>
            <a:endParaRPr lang="fr-FR" sz="3300" dirty="0">
              <a:solidFill>
                <a:prstClr val="white"/>
              </a:solidFill>
            </a:endParaRPr>
          </a:p>
          <a:p>
            <a:pPr algn="just" rtl="1"/>
            <a:r>
              <a:rPr lang="ar-EG" sz="3300" dirty="0">
                <a:solidFill>
                  <a:prstClr val="white"/>
                </a:solidFill>
              </a:rPr>
              <a:t>وأتعابي</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Bwrp nyi `ebolqen `p[ici @ `ntekbo`y;ia @ `wli `nnaqici @ nem na`anomia.</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Envoie-moi Ton secours</a:t>
            </a:r>
          </a:p>
          <a:p>
            <a:pPr algn="ctr"/>
            <a:r>
              <a:rPr lang="fr-FR" sz="2800" b="1" dirty="0">
                <a:solidFill>
                  <a:prstClr val="white"/>
                </a:solidFill>
                <a:latin typeface="Book Antiqua" pitchFamily="18" charset="0"/>
              </a:rPr>
              <a:t>Secours qui vient d’en haut</a:t>
            </a:r>
          </a:p>
          <a:p>
            <a:pPr algn="ctr"/>
            <a:r>
              <a:rPr lang="fr-FR" sz="2800" b="1" dirty="0">
                <a:solidFill>
                  <a:prstClr val="white"/>
                </a:solidFill>
                <a:latin typeface="Book Antiqua" pitchFamily="18" charset="0"/>
              </a:rPr>
              <a:t>Enlève mes péchés</a:t>
            </a:r>
          </a:p>
          <a:p>
            <a:pPr algn="ctr"/>
            <a:r>
              <a:rPr lang="fr-FR" sz="2800" b="1" dirty="0">
                <a:solidFill>
                  <a:prstClr val="white"/>
                </a:solidFill>
                <a:latin typeface="Book Antiqua" pitchFamily="18" charset="0"/>
              </a:rPr>
              <a:t>Et mes iniquités.</a:t>
            </a:r>
          </a:p>
        </p:txBody>
      </p:sp>
      <p:sp>
        <p:nvSpPr>
          <p:cNvPr id="2" name="ZoneTexte 1">
            <a:extLst>
              <a:ext uri="{FF2B5EF4-FFF2-40B4-BE49-F238E27FC236}">
                <a16:creationId xmlns:a16="http://schemas.microsoft.com/office/drawing/2014/main" id="{D1A15283-22A6-0FA2-F8A8-198064AF03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EC4BBEF-0C59-545F-1F18-ECA61AFE5F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396974"/>
      </p:ext>
    </p:extLst>
  </p:cSld>
  <p:clrMapOvr>
    <a:masterClrMapping/>
  </p:clrMapOvr>
</p:sld>
</file>

<file path=ppt/slides/slide17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لأني بمسرة، </a:t>
            </a:r>
            <a:endParaRPr lang="fr-FR" sz="3300" dirty="0">
              <a:solidFill>
                <a:prstClr val="white"/>
              </a:solidFill>
            </a:endParaRPr>
          </a:p>
          <a:p>
            <a:pPr algn="just" rtl="1"/>
            <a:r>
              <a:rPr lang="ar-EG" sz="3300" dirty="0">
                <a:solidFill>
                  <a:prstClr val="white"/>
                </a:solidFill>
              </a:rPr>
              <a:t>أنطق بأقوال، </a:t>
            </a:r>
            <a:endParaRPr lang="fr-FR" sz="3300" dirty="0">
              <a:solidFill>
                <a:prstClr val="white"/>
              </a:solidFill>
            </a:endParaRPr>
          </a:p>
          <a:p>
            <a:pPr algn="just" rtl="1"/>
            <a:r>
              <a:rPr lang="ar-EG" sz="3300" dirty="0">
                <a:solidFill>
                  <a:prstClr val="white"/>
                </a:solidFill>
              </a:rPr>
              <a:t>من أجل سادتي، </a:t>
            </a:r>
            <a:endParaRPr lang="fr-FR" sz="3300" dirty="0">
              <a:solidFill>
                <a:prstClr val="white"/>
              </a:solidFill>
            </a:endParaRPr>
          </a:p>
          <a:p>
            <a:pPr algn="just" rtl="1"/>
            <a:r>
              <a:rPr lang="ar-EG" sz="3300" dirty="0">
                <a:solidFill>
                  <a:prstClr val="white"/>
                </a:solidFill>
              </a:rPr>
              <a:t>الآباء الرسل.</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Ge gar qen ou]ma] @ ]najw `nhanlogoc @ e;be na[oic `nio] @ `n`apoctoloc.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c’est avec joie</a:t>
            </a:r>
          </a:p>
          <a:p>
            <a:pPr algn="ctr"/>
            <a:r>
              <a:rPr lang="fr-FR" sz="2800" b="1" dirty="0">
                <a:solidFill>
                  <a:prstClr val="white"/>
                </a:solidFill>
                <a:latin typeface="Book Antiqua" pitchFamily="18" charset="0"/>
              </a:rPr>
              <a:t>Que je m’exprime et parle</a:t>
            </a:r>
          </a:p>
          <a:p>
            <a:pPr algn="ctr"/>
            <a:r>
              <a:rPr lang="fr-FR" sz="2800" b="1" dirty="0">
                <a:solidFill>
                  <a:prstClr val="white"/>
                </a:solidFill>
                <a:latin typeface="Book Antiqua" pitchFamily="18" charset="0"/>
              </a:rPr>
              <a:t>De mes seigneurs les pères</a:t>
            </a:r>
          </a:p>
          <a:p>
            <a:pPr algn="ctr"/>
            <a:r>
              <a:rPr lang="fr-FR" sz="2800" b="1" dirty="0">
                <a:solidFill>
                  <a:prstClr val="white"/>
                </a:solidFill>
                <a:latin typeface="Book Antiqua" pitchFamily="18" charset="0"/>
              </a:rPr>
              <a:t>Les pères les apôtres</a:t>
            </a:r>
          </a:p>
        </p:txBody>
      </p:sp>
      <p:sp>
        <p:nvSpPr>
          <p:cNvPr id="2" name="ZoneTexte 1">
            <a:extLst>
              <a:ext uri="{FF2B5EF4-FFF2-40B4-BE49-F238E27FC236}">
                <a16:creationId xmlns:a16="http://schemas.microsoft.com/office/drawing/2014/main" id="{A1FD0547-13BC-1895-4C5A-4711819DB5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97C9F62-D5E8-49CF-101C-612DF08768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4409085"/>
      </p:ext>
    </p:extLst>
  </p:cSld>
  <p:clrMapOvr>
    <a:masterClrMapping/>
  </p:clrMapOvr>
</p:sld>
</file>

<file path=ppt/slides/slide17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داود الحسن بالروح، </a:t>
            </a:r>
            <a:endParaRPr lang="fr-FR" sz="3300" dirty="0">
              <a:solidFill>
                <a:prstClr val="white"/>
              </a:solidFill>
            </a:endParaRPr>
          </a:p>
          <a:p>
            <a:pPr algn="just" rtl="1"/>
            <a:r>
              <a:rPr lang="ar-EG" sz="3300" dirty="0">
                <a:solidFill>
                  <a:prstClr val="white"/>
                </a:solidFill>
              </a:rPr>
              <a:t>الذي فيه قال، </a:t>
            </a:r>
            <a:endParaRPr lang="fr-FR" sz="3300" dirty="0">
              <a:solidFill>
                <a:prstClr val="white"/>
              </a:solidFill>
            </a:endParaRPr>
          </a:p>
          <a:p>
            <a:pPr algn="just" rtl="1"/>
            <a:r>
              <a:rPr lang="ar-EG" sz="3300" dirty="0">
                <a:solidFill>
                  <a:prstClr val="white"/>
                </a:solidFill>
              </a:rPr>
              <a:t>"خرجت أصواتهم، </a:t>
            </a:r>
            <a:endParaRPr lang="fr-FR" sz="3300" dirty="0">
              <a:solidFill>
                <a:prstClr val="white"/>
              </a:solidFill>
            </a:endParaRPr>
          </a:p>
          <a:p>
            <a:pPr algn="just" rtl="1"/>
            <a:r>
              <a:rPr lang="ar-EG" sz="3300" dirty="0">
                <a:solidFill>
                  <a:prstClr val="white"/>
                </a:solidFill>
              </a:rPr>
              <a:t>على الأرض كلها."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pe;nanef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 je `a </a:t>
            </a:r>
            <a:r>
              <a:rPr lang="fr-FR" sz="2800" dirty="0" err="1">
                <a:solidFill>
                  <a:prstClr val="white"/>
                </a:solidFill>
                <a:latin typeface="CS Avva Shenouda" pitchFamily="34" charset="0"/>
              </a:rPr>
              <a:t>pou`qrwou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senaf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tyrf</a:t>
            </a:r>
            <a:r>
              <a:rPr lang="fr-FR" sz="2800" dirty="0">
                <a:solidFill>
                  <a:prstClr val="white"/>
                </a:solidFill>
                <a:latin typeface="CS Avva Shenouda" pitchFamily="34" charset="0"/>
              </a:rPr>
              <a:t>.</a:t>
            </a:r>
          </a:p>
        </p:txBody>
      </p:sp>
      <p:sp>
        <p:nvSpPr>
          <p:cNvPr id="7" name="Rectangle 6"/>
          <p:cNvSpPr/>
          <p:nvPr/>
        </p:nvSpPr>
        <p:spPr>
          <a:xfrm>
            <a:off x="1493658" y="2772092"/>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David le bon</a:t>
            </a:r>
          </a:p>
          <a:p>
            <a:pPr algn="ctr"/>
            <a:r>
              <a:rPr lang="fr-FR" sz="2800" b="1" dirty="0">
                <a:solidFill>
                  <a:prstClr val="white"/>
                </a:solidFill>
                <a:latin typeface="Book Antiqua" pitchFamily="18" charset="0"/>
              </a:rPr>
              <a:t>Dit par l’esprit en lui</a:t>
            </a:r>
          </a:p>
          <a:p>
            <a:pPr algn="ctr"/>
            <a:r>
              <a:rPr lang="fr-FR" sz="2800" b="1" dirty="0">
                <a:solidFill>
                  <a:prstClr val="white"/>
                </a:solidFill>
                <a:latin typeface="Book Antiqua" pitchFamily="18" charset="0"/>
              </a:rPr>
              <a:t>Leurs voix se firent entendre</a:t>
            </a:r>
          </a:p>
          <a:p>
            <a:pPr algn="ctr"/>
            <a:r>
              <a:rPr lang="fr-FR" sz="2800" b="1" dirty="0">
                <a:solidFill>
                  <a:prstClr val="white"/>
                </a:solidFill>
                <a:latin typeface="Book Antiqua" pitchFamily="18" charset="0"/>
              </a:rPr>
              <a:t>Partout sur terre entière</a:t>
            </a:r>
          </a:p>
        </p:txBody>
      </p:sp>
      <p:sp>
        <p:nvSpPr>
          <p:cNvPr id="2" name="ZoneTexte 1">
            <a:extLst>
              <a:ext uri="{FF2B5EF4-FFF2-40B4-BE49-F238E27FC236}">
                <a16:creationId xmlns:a16="http://schemas.microsoft.com/office/drawing/2014/main" id="{DAEDB004-9E19-CB32-9DCF-B424A32F75D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89B28C6-AB5B-ECD1-BFF5-EEE6739E1F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6984689"/>
      </p:ext>
    </p:extLst>
  </p:cSld>
  <p:clrMapOvr>
    <a:masterClrMapping/>
  </p:clrMapOvr>
</p:sld>
</file>

<file path=ppt/slides/slide17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هؤلاء هم، </a:t>
            </a:r>
            <a:endParaRPr lang="fr-FR" sz="3300" dirty="0">
              <a:solidFill>
                <a:prstClr val="white"/>
              </a:solidFill>
            </a:endParaRPr>
          </a:p>
          <a:p>
            <a:pPr algn="just" rtl="1"/>
            <a:r>
              <a:rPr lang="ar-EG" sz="3300" dirty="0">
                <a:solidFill>
                  <a:prstClr val="white"/>
                </a:solidFill>
              </a:rPr>
              <a:t>اُسُس الأرثوذكسية، </a:t>
            </a:r>
            <a:endParaRPr lang="fr-FR" sz="3300" dirty="0">
              <a:solidFill>
                <a:prstClr val="white"/>
              </a:solidFill>
            </a:endParaRPr>
          </a:p>
          <a:p>
            <a:pPr algn="just" rtl="1"/>
            <a:r>
              <a:rPr lang="ar-EG" sz="3300" dirty="0">
                <a:solidFill>
                  <a:prstClr val="white"/>
                </a:solidFill>
              </a:rPr>
              <a:t>الذين وضعوا الإيمان، </a:t>
            </a:r>
            <a:endParaRPr lang="fr-FR" sz="3300" dirty="0">
              <a:solidFill>
                <a:prstClr val="white"/>
              </a:solidFill>
            </a:endParaRPr>
          </a:p>
          <a:p>
            <a:pPr algn="just" rtl="1"/>
            <a:r>
              <a:rPr lang="ar-EG" sz="3300" dirty="0">
                <a:solidFill>
                  <a:prstClr val="white"/>
                </a:solidFill>
              </a:rPr>
              <a:t>في الكنيسة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nicen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or;odoxia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etau,w</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mpinah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ekklycia</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Ils sont les fondements</a:t>
            </a:r>
          </a:p>
          <a:p>
            <a:pPr algn="ctr"/>
            <a:r>
              <a:rPr lang="fr-FR" sz="2800" b="1" dirty="0">
                <a:solidFill>
                  <a:prstClr val="white"/>
                </a:solidFill>
                <a:latin typeface="Book Antiqua" pitchFamily="18" charset="0"/>
              </a:rPr>
              <a:t>Ceux de l’orthodoxie</a:t>
            </a:r>
          </a:p>
          <a:p>
            <a:pPr algn="ctr"/>
            <a:r>
              <a:rPr lang="fr-FR" sz="2800" b="1" dirty="0">
                <a:solidFill>
                  <a:prstClr val="white"/>
                </a:solidFill>
                <a:latin typeface="Book Antiqua" pitchFamily="18" charset="0"/>
              </a:rPr>
              <a:t>Qui ont institué</a:t>
            </a:r>
          </a:p>
          <a:p>
            <a:pPr algn="ctr"/>
            <a:r>
              <a:rPr lang="fr-FR" sz="2800" b="1" dirty="0">
                <a:solidFill>
                  <a:prstClr val="white"/>
                </a:solidFill>
                <a:latin typeface="Book Antiqua" pitchFamily="18" charset="0"/>
              </a:rPr>
              <a:t>La foi dans notre Eglise</a:t>
            </a:r>
          </a:p>
        </p:txBody>
      </p:sp>
      <p:sp>
        <p:nvSpPr>
          <p:cNvPr id="2" name="ZoneTexte 1">
            <a:extLst>
              <a:ext uri="{FF2B5EF4-FFF2-40B4-BE49-F238E27FC236}">
                <a16:creationId xmlns:a16="http://schemas.microsoft.com/office/drawing/2014/main" id="{1E1E1109-19E6-8DED-C04E-B7989D513B8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3484E7D-016E-51CA-040A-ED0FADBADF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3787397"/>
      </p:ext>
    </p:extLst>
  </p:cSld>
  <p:clrMapOvr>
    <a:masterClrMapping/>
  </p:clrMapOvr>
</p:sld>
</file>

<file path=ppt/slides/slide17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من أجل هذا حقاً، </a:t>
            </a:r>
            <a:endParaRPr lang="fr-FR" sz="3300" dirty="0">
              <a:solidFill>
                <a:prstClr val="white"/>
              </a:solidFill>
            </a:endParaRPr>
          </a:p>
          <a:p>
            <a:pPr algn="just" rtl="1"/>
            <a:r>
              <a:rPr lang="ar-EG" sz="3300" dirty="0">
                <a:solidFill>
                  <a:prstClr val="white"/>
                </a:solidFill>
              </a:rPr>
              <a:t>نعم هم الذين، </a:t>
            </a:r>
            <a:endParaRPr lang="fr-FR" sz="3300" dirty="0">
              <a:solidFill>
                <a:prstClr val="white"/>
              </a:solidFill>
            </a:endParaRPr>
          </a:p>
          <a:p>
            <a:pPr algn="just" rtl="1"/>
            <a:r>
              <a:rPr lang="ar-EG" sz="3300" dirty="0">
                <a:solidFill>
                  <a:prstClr val="white"/>
                </a:solidFill>
              </a:rPr>
              <a:t>أرشدونا إلى الخلاص، </a:t>
            </a:r>
            <a:endParaRPr lang="fr-FR" sz="3300" dirty="0">
              <a:solidFill>
                <a:prstClr val="white"/>
              </a:solidFill>
            </a:endParaRPr>
          </a:p>
          <a:p>
            <a:pPr algn="just" rtl="1"/>
            <a:r>
              <a:rPr lang="ar-EG" sz="3300" dirty="0">
                <a:solidFill>
                  <a:prstClr val="white"/>
                </a:solidFill>
              </a:rPr>
              <a:t>وهذه هي أسماؤهم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imwit</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nouran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Aussi en vérité</a:t>
            </a:r>
          </a:p>
          <a:p>
            <a:pPr algn="ctr"/>
            <a:r>
              <a:rPr lang="fr-FR" sz="2800" b="1" dirty="0">
                <a:solidFill>
                  <a:prstClr val="white"/>
                </a:solidFill>
                <a:latin typeface="Book Antiqua" pitchFamily="18" charset="0"/>
              </a:rPr>
              <a:t>Oui ce sont eux qui nous</a:t>
            </a:r>
          </a:p>
          <a:p>
            <a:pPr algn="ctr"/>
            <a:r>
              <a:rPr lang="fr-FR" sz="2800" b="1" dirty="0">
                <a:solidFill>
                  <a:prstClr val="white"/>
                </a:solidFill>
                <a:latin typeface="Book Antiqua" pitchFamily="18" charset="0"/>
              </a:rPr>
              <a:t>Guidèrent vers le salut</a:t>
            </a:r>
          </a:p>
          <a:p>
            <a:pPr algn="ctr"/>
            <a:r>
              <a:rPr lang="fr-FR" sz="2800" b="1" dirty="0">
                <a:solidFill>
                  <a:prstClr val="white"/>
                </a:solidFill>
                <a:latin typeface="Book Antiqua" pitchFamily="18" charset="0"/>
              </a:rPr>
              <a:t>Et ainsi sont leurs noms :</a:t>
            </a:r>
          </a:p>
        </p:txBody>
      </p:sp>
      <p:sp>
        <p:nvSpPr>
          <p:cNvPr id="2" name="ZoneTexte 1">
            <a:extLst>
              <a:ext uri="{FF2B5EF4-FFF2-40B4-BE49-F238E27FC236}">
                <a16:creationId xmlns:a16="http://schemas.microsoft.com/office/drawing/2014/main" id="{BD578724-A460-4FC0-342D-7E44AD8CB1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0E328E1-EB60-F80F-8C35-771C01B7C0E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1408550"/>
      </p:ext>
    </p:extLst>
  </p:cSld>
  <p:clrMapOvr>
    <a:masterClrMapping/>
  </p:clrMapOvr>
</p:sld>
</file>

<file path=ppt/slides/slide17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بطرس وأندراوس، </a:t>
            </a:r>
            <a:endParaRPr lang="fr-FR" sz="3300" dirty="0">
              <a:solidFill>
                <a:prstClr val="white"/>
              </a:solidFill>
            </a:endParaRPr>
          </a:p>
          <a:p>
            <a:pPr algn="just" rtl="1"/>
            <a:r>
              <a:rPr lang="ar-EG" sz="3300" dirty="0">
                <a:solidFill>
                  <a:prstClr val="white"/>
                </a:solidFill>
              </a:rPr>
              <a:t>ويوحنا ويعقوب، </a:t>
            </a:r>
            <a:endParaRPr lang="fr-FR" sz="3300" dirty="0">
              <a:solidFill>
                <a:prstClr val="white"/>
              </a:solidFill>
            </a:endParaRPr>
          </a:p>
          <a:p>
            <a:pPr algn="just" rtl="1"/>
            <a:r>
              <a:rPr lang="ar-EG" sz="3300" dirty="0">
                <a:solidFill>
                  <a:prstClr val="white"/>
                </a:solidFill>
              </a:rPr>
              <a:t>فيلبس ومتَّى، </a:t>
            </a:r>
            <a:endParaRPr lang="fr-FR" sz="3300" dirty="0">
              <a:solidFill>
                <a:prstClr val="white"/>
              </a:solidFill>
            </a:endParaRPr>
          </a:p>
          <a:p>
            <a:pPr algn="just" rtl="1"/>
            <a:r>
              <a:rPr lang="ar-EG" sz="3300" dirty="0">
                <a:solidFill>
                  <a:prstClr val="white"/>
                </a:solidFill>
              </a:rPr>
              <a:t>وبرثولماوس.</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Yppe Petroc nem An`dreac @ Iwannyc nem Iakwboc @ Vilippoc nem Mat;eoc @ nem Bar;olomeoc.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Ce sont Pierre et André</a:t>
            </a:r>
          </a:p>
          <a:p>
            <a:pPr algn="ctr"/>
            <a:r>
              <a:rPr lang="fr-FR" sz="2800" b="1" dirty="0">
                <a:solidFill>
                  <a:prstClr val="white"/>
                </a:solidFill>
                <a:latin typeface="Book Antiqua" pitchFamily="18" charset="0"/>
              </a:rPr>
              <a:t>Et aussi Jean et Jacques</a:t>
            </a:r>
          </a:p>
          <a:p>
            <a:pPr algn="ctr"/>
            <a:r>
              <a:rPr lang="fr-FR" sz="2800" b="1" dirty="0">
                <a:solidFill>
                  <a:prstClr val="white"/>
                </a:solidFill>
                <a:latin typeface="Book Antiqua" pitchFamily="18" charset="0"/>
              </a:rPr>
              <a:t>Philippe avec Matthieu</a:t>
            </a:r>
          </a:p>
          <a:p>
            <a:pPr algn="ctr"/>
            <a:r>
              <a:rPr lang="fr-FR" sz="2800" b="1" dirty="0">
                <a:solidFill>
                  <a:prstClr val="white"/>
                </a:solidFill>
                <a:latin typeface="Book Antiqua" pitchFamily="18" charset="0"/>
              </a:rPr>
              <a:t> et puis Barthélémy.</a:t>
            </a:r>
          </a:p>
        </p:txBody>
      </p:sp>
      <p:sp>
        <p:nvSpPr>
          <p:cNvPr id="2" name="ZoneTexte 1">
            <a:extLst>
              <a:ext uri="{FF2B5EF4-FFF2-40B4-BE49-F238E27FC236}">
                <a16:creationId xmlns:a16="http://schemas.microsoft.com/office/drawing/2014/main" id="{6A87FB2D-9D07-79FE-4299-540C68CF24F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AD5BA0B-37ED-33F7-EA05-7378B805F4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9100852"/>
      </p:ext>
    </p:extLst>
  </p:cSld>
  <p:clrMapOvr>
    <a:masterClrMapping/>
  </p:clrMapOvr>
</p:sld>
</file>

<file path=ppt/slides/slide17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توما ويعقوب، </a:t>
            </a:r>
            <a:endParaRPr lang="fr-FR" sz="3300" dirty="0">
              <a:solidFill>
                <a:prstClr val="white"/>
              </a:solidFill>
            </a:endParaRPr>
          </a:p>
          <a:p>
            <a:pPr algn="just" rtl="1"/>
            <a:r>
              <a:rPr lang="ar-EG" sz="3300" dirty="0">
                <a:solidFill>
                  <a:prstClr val="white"/>
                </a:solidFill>
              </a:rPr>
              <a:t>وسمعان الغيور، </a:t>
            </a:r>
            <a:endParaRPr lang="fr-FR" sz="3300" dirty="0">
              <a:solidFill>
                <a:prstClr val="white"/>
              </a:solidFill>
            </a:endParaRPr>
          </a:p>
          <a:p>
            <a:pPr algn="just" rtl="1"/>
            <a:r>
              <a:rPr lang="ar-EG" sz="3300" dirty="0">
                <a:solidFill>
                  <a:prstClr val="white"/>
                </a:solidFill>
              </a:rPr>
              <a:t>وتداوس الحكيم، </a:t>
            </a:r>
            <a:endParaRPr lang="fr-FR" sz="3300" dirty="0">
              <a:solidFill>
                <a:prstClr val="white"/>
              </a:solidFill>
            </a:endParaRPr>
          </a:p>
          <a:p>
            <a:pPr algn="just" rtl="1"/>
            <a:r>
              <a:rPr lang="ar-EG" sz="3300" dirty="0">
                <a:solidFill>
                  <a:prstClr val="white"/>
                </a:solidFill>
              </a:rPr>
              <a:t>وكملوا </a:t>
            </a:r>
            <a:r>
              <a:rPr lang="ar-EG" sz="3300" dirty="0" err="1">
                <a:solidFill>
                  <a:prstClr val="white"/>
                </a:solidFill>
              </a:rPr>
              <a:t>بمتياس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:wmac nem Iakwboc @ nem Cimwn piref,oh @ nem :addeoc picovoc @ qen Mat;iac aumoh.</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Thomas et Jacques</a:t>
            </a:r>
          </a:p>
          <a:p>
            <a:pPr algn="ctr"/>
            <a:r>
              <a:rPr lang="fr-FR" sz="2800" b="1" dirty="0">
                <a:solidFill>
                  <a:prstClr val="white"/>
                </a:solidFill>
                <a:latin typeface="Book Antiqua" pitchFamily="18" charset="0"/>
              </a:rPr>
              <a:t>Et Simon le zélote</a:t>
            </a:r>
          </a:p>
          <a:p>
            <a:pPr algn="ctr"/>
            <a:r>
              <a:rPr lang="fr-FR" sz="2800" b="1" dirty="0">
                <a:solidFill>
                  <a:prstClr val="white"/>
                </a:solidFill>
                <a:latin typeface="Book Antiqua" pitchFamily="18" charset="0"/>
              </a:rPr>
              <a:t>Thaddée le sage aussi</a:t>
            </a:r>
          </a:p>
          <a:p>
            <a:pPr algn="ctr"/>
            <a:r>
              <a:rPr lang="fr-FR" sz="2800" b="1" dirty="0">
                <a:solidFill>
                  <a:prstClr val="white"/>
                </a:solidFill>
                <a:latin typeface="Book Antiqua" pitchFamily="18" charset="0"/>
              </a:rPr>
              <a:t>Matthias les compléta.</a:t>
            </a:r>
          </a:p>
        </p:txBody>
      </p:sp>
      <p:sp>
        <p:nvSpPr>
          <p:cNvPr id="2" name="ZoneTexte 1">
            <a:extLst>
              <a:ext uri="{FF2B5EF4-FFF2-40B4-BE49-F238E27FC236}">
                <a16:creationId xmlns:a16="http://schemas.microsoft.com/office/drawing/2014/main" id="{62828B28-E5E8-60E2-A636-1A7A4088F0B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9106E3A-D87D-7755-8400-7125DE7842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9006975"/>
      </p:ext>
    </p:extLst>
  </p:cSld>
  <p:clrMapOvr>
    <a:masterClrMapping/>
  </p:clrMapOvr>
</p:sld>
</file>

<file path=ppt/slides/slide17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أولئك </a:t>
            </a:r>
            <a:r>
              <a:rPr lang="ar-EG" sz="3300" dirty="0" err="1">
                <a:solidFill>
                  <a:prstClr val="white"/>
                </a:solidFill>
              </a:rPr>
              <a:t>الأثني</a:t>
            </a:r>
            <a:r>
              <a:rPr lang="ar-EG" sz="3300" dirty="0">
                <a:solidFill>
                  <a:prstClr val="white"/>
                </a:solidFill>
              </a:rPr>
              <a:t> عشر، </a:t>
            </a:r>
            <a:endParaRPr lang="fr-FR" sz="3300" dirty="0">
              <a:solidFill>
                <a:prstClr val="white"/>
              </a:solidFill>
            </a:endParaRPr>
          </a:p>
          <a:p>
            <a:pPr algn="just" rtl="1"/>
            <a:r>
              <a:rPr lang="ar-EG" sz="3300" dirty="0">
                <a:solidFill>
                  <a:prstClr val="white"/>
                </a:solidFill>
              </a:rPr>
              <a:t>الأحجار الجوهرية ،</a:t>
            </a:r>
            <a:endParaRPr lang="fr-FR" sz="3300" dirty="0">
              <a:solidFill>
                <a:prstClr val="white"/>
              </a:solidFill>
            </a:endParaRPr>
          </a:p>
          <a:p>
            <a:pPr algn="just" rtl="1"/>
            <a:r>
              <a:rPr lang="ar-EG" sz="3300" dirty="0">
                <a:solidFill>
                  <a:prstClr val="white"/>
                </a:solidFill>
              </a:rPr>
              <a:t>والسبعون، </a:t>
            </a:r>
            <a:endParaRPr lang="fr-FR" sz="3300" dirty="0">
              <a:solidFill>
                <a:prstClr val="white"/>
              </a:solidFill>
            </a:endParaRPr>
          </a:p>
          <a:p>
            <a:pPr algn="just" rtl="1"/>
            <a:r>
              <a:rPr lang="ar-EG" sz="3300" dirty="0">
                <a:solidFill>
                  <a:prstClr val="white"/>
                </a:solidFill>
              </a:rPr>
              <a:t>تلميذاً المختارين.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Myt`cnau</a:t>
            </a:r>
            <a:r>
              <a:rPr lang="fr-FR" sz="2800" dirty="0">
                <a:solidFill>
                  <a:prstClr val="white"/>
                </a:solidFill>
                <a:latin typeface="CS Avva Shenouda" pitchFamily="34" charset="0"/>
              </a:rPr>
              <a:t> (=i=b)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wni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mmargarityc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pike`sbe</a:t>
            </a:r>
            <a:r>
              <a:rPr lang="fr-FR" sz="2800" dirty="0">
                <a:solidFill>
                  <a:prstClr val="white"/>
                </a:solidFill>
                <a:latin typeface="CS Avva Shenouda" pitchFamily="34" charset="0"/>
              </a:rPr>
              <a:t> (=o=b) @ `</a:t>
            </a:r>
            <a:r>
              <a:rPr lang="fr-FR" sz="2800" dirty="0" err="1">
                <a:solidFill>
                  <a:prstClr val="white"/>
                </a:solidFill>
                <a:latin typeface="CS Avva Shenouda" pitchFamily="34" charset="0"/>
              </a:rPr>
              <a:t>ncwtp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mma;ytyc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Ainsi ces douze sont</a:t>
            </a:r>
          </a:p>
          <a:p>
            <a:pPr algn="ctr"/>
            <a:r>
              <a:rPr lang="fr-FR" sz="2800" b="1" dirty="0">
                <a:solidFill>
                  <a:prstClr val="white"/>
                </a:solidFill>
                <a:latin typeface="Book Antiqua" pitchFamily="18" charset="0"/>
              </a:rPr>
              <a:t>Les pierres pures précieuses</a:t>
            </a:r>
          </a:p>
          <a:p>
            <a:pPr algn="ctr"/>
            <a:r>
              <a:rPr lang="fr-FR" sz="2800" b="1" dirty="0">
                <a:solidFill>
                  <a:prstClr val="white"/>
                </a:solidFill>
                <a:latin typeface="Book Antiqua" pitchFamily="18" charset="0"/>
              </a:rPr>
              <a:t>Aussi les soixante-dix</a:t>
            </a:r>
          </a:p>
          <a:p>
            <a:pPr algn="ctr"/>
            <a:r>
              <a:rPr lang="fr-FR" sz="2800" b="1" dirty="0">
                <a:solidFill>
                  <a:prstClr val="white"/>
                </a:solidFill>
                <a:latin typeface="Book Antiqua" pitchFamily="18" charset="0"/>
              </a:rPr>
              <a:t>Sont les disciples élus.</a:t>
            </a:r>
          </a:p>
        </p:txBody>
      </p:sp>
      <p:sp>
        <p:nvSpPr>
          <p:cNvPr id="2" name="ZoneTexte 1">
            <a:extLst>
              <a:ext uri="{FF2B5EF4-FFF2-40B4-BE49-F238E27FC236}">
                <a16:creationId xmlns:a16="http://schemas.microsoft.com/office/drawing/2014/main" id="{54D77BA9-2A36-7543-9ACE-24D629B72B7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AEC5C15-7F13-C26C-33D6-0E76450EFC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0879866"/>
      </p:ext>
    </p:extLst>
  </p:cSld>
  <p:clrMapOvr>
    <a:masterClrMapping/>
  </p:clrMapOvr>
</p:sld>
</file>

<file path=ppt/slides/slide17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ساروا في كل حين، </a:t>
            </a:r>
            <a:endParaRPr lang="fr-FR" sz="3300" dirty="0">
              <a:solidFill>
                <a:prstClr val="white"/>
              </a:solidFill>
            </a:endParaRPr>
          </a:p>
          <a:p>
            <a:pPr algn="just" rtl="1"/>
            <a:r>
              <a:rPr lang="ar-EG" sz="3300" dirty="0">
                <a:solidFill>
                  <a:prstClr val="white"/>
                </a:solidFill>
              </a:rPr>
              <a:t>يصنعون آيات، </a:t>
            </a:r>
            <a:endParaRPr lang="fr-FR" sz="3300" dirty="0">
              <a:solidFill>
                <a:prstClr val="white"/>
              </a:solidFill>
            </a:endParaRPr>
          </a:p>
          <a:p>
            <a:pPr algn="just" rtl="1"/>
            <a:r>
              <a:rPr lang="ar-EG" sz="3300" dirty="0">
                <a:solidFill>
                  <a:prstClr val="white"/>
                </a:solidFill>
              </a:rPr>
              <a:t>في كل كورة، </a:t>
            </a:r>
            <a:endParaRPr lang="fr-FR" sz="3300" dirty="0">
              <a:solidFill>
                <a:prstClr val="white"/>
              </a:solidFill>
            </a:endParaRPr>
          </a:p>
          <a:p>
            <a:pPr algn="just" rtl="1"/>
            <a:r>
              <a:rPr lang="ar-EG" sz="3300" dirty="0">
                <a:solidFill>
                  <a:prstClr val="white"/>
                </a:solidFill>
              </a:rPr>
              <a:t>ومدينة وقرية.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wra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polic</a:t>
            </a:r>
            <a:r>
              <a:rPr lang="fr-FR" sz="2800" dirty="0">
                <a:solidFill>
                  <a:prstClr val="white"/>
                </a:solidFill>
                <a:latin typeface="CS Avva Shenouda" pitchFamily="34" charset="0"/>
              </a:rPr>
              <a:t> nem ]mi @ </a:t>
            </a:r>
            <a:r>
              <a:rPr lang="fr-FR" sz="2800" dirty="0" err="1">
                <a:solidFill>
                  <a:prstClr val="white"/>
                </a:solidFill>
                <a:latin typeface="CS Avva Shenouda" pitchFamily="34" charset="0"/>
              </a:rPr>
              <a:t>aumosi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nhanmyini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Ils partirent en tout temps</a:t>
            </a:r>
          </a:p>
          <a:p>
            <a:pPr algn="ctr"/>
            <a:r>
              <a:rPr lang="fr-FR" sz="2800" b="1" dirty="0">
                <a:solidFill>
                  <a:prstClr val="white"/>
                </a:solidFill>
                <a:latin typeface="Book Antiqua" pitchFamily="18" charset="0"/>
              </a:rPr>
              <a:t>Accomplissant des signes</a:t>
            </a:r>
          </a:p>
          <a:p>
            <a:pPr algn="ctr"/>
            <a:r>
              <a:rPr lang="fr-FR" sz="2800" b="1" dirty="0">
                <a:solidFill>
                  <a:prstClr val="white"/>
                </a:solidFill>
                <a:latin typeface="Book Antiqua" pitchFamily="18" charset="0"/>
              </a:rPr>
              <a:t>Parmi toute contrée</a:t>
            </a:r>
          </a:p>
          <a:p>
            <a:pPr algn="ctr"/>
            <a:r>
              <a:rPr lang="fr-FR" sz="2800" b="1" dirty="0">
                <a:solidFill>
                  <a:prstClr val="white"/>
                </a:solidFill>
                <a:latin typeface="Book Antiqua" pitchFamily="18" charset="0"/>
              </a:rPr>
              <a:t>Toute ville et tout village.</a:t>
            </a:r>
          </a:p>
        </p:txBody>
      </p:sp>
      <p:sp>
        <p:nvSpPr>
          <p:cNvPr id="2" name="ZoneTexte 1">
            <a:extLst>
              <a:ext uri="{FF2B5EF4-FFF2-40B4-BE49-F238E27FC236}">
                <a16:creationId xmlns:a16="http://schemas.microsoft.com/office/drawing/2014/main" id="{FF3F06E5-E916-D76A-5DA2-049FC59BEF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059191C-440C-FF35-2218-6EE2F2D505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7994797"/>
      </p:ext>
    </p:extLst>
  </p:cSld>
  <p:clrMapOvr>
    <a:masterClrMapping/>
  </p:clrMapOvr>
</p:sld>
</file>

<file path=ppt/slides/slide17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وبالحقيقة، </a:t>
            </a:r>
            <a:endParaRPr lang="fr-FR" sz="3300" dirty="0">
              <a:solidFill>
                <a:prstClr val="white"/>
              </a:solidFill>
            </a:endParaRPr>
          </a:p>
          <a:p>
            <a:pPr algn="just" rtl="1"/>
            <a:r>
              <a:rPr lang="ar-EG" sz="3300" dirty="0">
                <a:solidFill>
                  <a:prstClr val="white"/>
                </a:solidFill>
              </a:rPr>
              <a:t>ردوا المسكونة، </a:t>
            </a:r>
            <a:endParaRPr lang="fr-FR" sz="3300" dirty="0">
              <a:solidFill>
                <a:prstClr val="white"/>
              </a:solidFill>
            </a:endParaRPr>
          </a:p>
          <a:p>
            <a:pPr algn="just" rtl="1"/>
            <a:r>
              <a:rPr lang="ar-EG" sz="3300" dirty="0">
                <a:solidFill>
                  <a:prstClr val="white"/>
                </a:solidFill>
              </a:rPr>
              <a:t>إلى معرفة الحق، </a:t>
            </a:r>
            <a:endParaRPr lang="fr-FR" sz="3300" dirty="0">
              <a:solidFill>
                <a:prstClr val="white"/>
              </a:solidFill>
            </a:endParaRPr>
          </a:p>
          <a:p>
            <a:pPr algn="just" rtl="1"/>
            <a:r>
              <a:rPr lang="ar-EG" sz="3300" dirty="0">
                <a:solidFill>
                  <a:prstClr val="white"/>
                </a:solidFill>
              </a:rPr>
              <a:t>من أجل كثرة العجائب.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autac;o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oikoumeny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e`pcouen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p`asai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nni`svyri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En vérité, ils ont</a:t>
            </a:r>
          </a:p>
          <a:p>
            <a:pPr algn="ctr"/>
            <a:r>
              <a:rPr lang="fr-FR" sz="2800" b="1" dirty="0">
                <a:solidFill>
                  <a:prstClr val="white"/>
                </a:solidFill>
                <a:latin typeface="Book Antiqua" pitchFamily="18" charset="0"/>
              </a:rPr>
              <a:t>Ramené l’univers</a:t>
            </a:r>
          </a:p>
          <a:p>
            <a:pPr algn="ctr"/>
            <a:r>
              <a:rPr lang="fr-FR" sz="2800" b="1" dirty="0">
                <a:solidFill>
                  <a:prstClr val="white"/>
                </a:solidFill>
                <a:latin typeface="Book Antiqua" pitchFamily="18" charset="0"/>
              </a:rPr>
              <a:t>Jusqu’à la Vérité </a:t>
            </a:r>
          </a:p>
          <a:p>
            <a:pPr algn="ctr"/>
            <a:r>
              <a:rPr lang="fr-FR" sz="2800" b="1" dirty="0">
                <a:solidFill>
                  <a:prstClr val="white"/>
                </a:solidFill>
                <a:latin typeface="Book Antiqua" pitchFamily="18" charset="0"/>
              </a:rPr>
              <a:t>Par leurs nombreux prodiges.</a:t>
            </a:r>
          </a:p>
        </p:txBody>
      </p:sp>
      <p:sp>
        <p:nvSpPr>
          <p:cNvPr id="2" name="ZoneTexte 1">
            <a:extLst>
              <a:ext uri="{FF2B5EF4-FFF2-40B4-BE49-F238E27FC236}">
                <a16:creationId xmlns:a16="http://schemas.microsoft.com/office/drawing/2014/main" id="{EA583883-CB28-4947-C580-A8D65637471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FD46053-03FC-4C13-2282-ED9E172244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9754309"/>
      </p:ext>
    </p:extLst>
  </p:cSld>
  <p:clrMapOvr>
    <a:masterClrMapping/>
  </p:clrMapOvr>
</p:sld>
</file>

<file path=ppt/slides/slide17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موسى أخرج، </a:t>
            </a:r>
            <a:endParaRPr lang="fr-FR" sz="3300" dirty="0">
              <a:solidFill>
                <a:prstClr val="white"/>
              </a:solidFill>
            </a:endParaRPr>
          </a:p>
          <a:p>
            <a:pPr algn="just" rtl="1"/>
            <a:r>
              <a:rPr lang="ar-EG" sz="3300" dirty="0">
                <a:solidFill>
                  <a:prstClr val="white"/>
                </a:solidFill>
              </a:rPr>
              <a:t>من صخرة حجرية، </a:t>
            </a:r>
            <a:endParaRPr lang="fr-FR" sz="3300" dirty="0">
              <a:solidFill>
                <a:prstClr val="white"/>
              </a:solidFill>
            </a:endParaRPr>
          </a:p>
          <a:p>
            <a:pPr algn="just" rtl="1"/>
            <a:r>
              <a:rPr lang="ar-EG" sz="3300" dirty="0" err="1">
                <a:solidFill>
                  <a:prstClr val="white"/>
                </a:solidFill>
              </a:rPr>
              <a:t>إثنا</a:t>
            </a:r>
            <a:r>
              <a:rPr lang="ar-EG" sz="3300" dirty="0">
                <a:solidFill>
                  <a:prstClr val="white"/>
                </a:solidFill>
              </a:rPr>
              <a:t> عشر عيناً، </a:t>
            </a:r>
            <a:endParaRPr lang="fr-FR" sz="3300" dirty="0">
              <a:solidFill>
                <a:prstClr val="white"/>
              </a:solidFill>
            </a:endParaRPr>
          </a:p>
          <a:p>
            <a:pPr algn="just" rtl="1"/>
            <a:r>
              <a:rPr lang="ar-EG" sz="3300" dirty="0">
                <a:solidFill>
                  <a:prstClr val="white"/>
                </a:solidFill>
              </a:rPr>
              <a:t>تنبع وتفيض</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oupetra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wni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mmyt`cnau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mpygy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eubebi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Moïse fit sortir</a:t>
            </a:r>
          </a:p>
          <a:p>
            <a:pPr algn="ctr"/>
            <a:r>
              <a:rPr lang="fr-FR" sz="2800" b="1" dirty="0">
                <a:solidFill>
                  <a:prstClr val="white"/>
                </a:solidFill>
                <a:latin typeface="Book Antiqua" pitchFamily="18" charset="0"/>
              </a:rPr>
              <a:t>De la pierre du rocher</a:t>
            </a:r>
          </a:p>
          <a:p>
            <a:pPr algn="ctr"/>
            <a:r>
              <a:rPr lang="fr-FR" sz="2800" b="1" dirty="0">
                <a:solidFill>
                  <a:prstClr val="white"/>
                </a:solidFill>
                <a:latin typeface="Book Antiqua" pitchFamily="18" charset="0"/>
              </a:rPr>
              <a:t>Douze sources jaillissantes</a:t>
            </a:r>
          </a:p>
          <a:p>
            <a:pPr algn="ctr"/>
            <a:r>
              <a:rPr lang="fr-FR" sz="2800" b="1" dirty="0">
                <a:solidFill>
                  <a:prstClr val="white"/>
                </a:solidFill>
                <a:latin typeface="Book Antiqua" pitchFamily="18" charset="0"/>
              </a:rPr>
              <a:t>Coulant en abondance</a:t>
            </a:r>
          </a:p>
        </p:txBody>
      </p:sp>
      <p:sp>
        <p:nvSpPr>
          <p:cNvPr id="2" name="ZoneTexte 1">
            <a:extLst>
              <a:ext uri="{FF2B5EF4-FFF2-40B4-BE49-F238E27FC236}">
                <a16:creationId xmlns:a16="http://schemas.microsoft.com/office/drawing/2014/main" id="{3B2B7AF7-FE86-D7E1-DC9F-CB4362C71C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382FF23-31F2-881D-8909-2D9E2C4C54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6091179"/>
      </p:ext>
    </p:extLst>
  </p:cSld>
  <p:clrMapOvr>
    <a:masterClrMapping/>
  </p:clrMapOvr>
</p:sld>
</file>

<file path=ppt/slides/slide17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لأنه كان في </a:t>
            </a:r>
            <a:r>
              <a:rPr lang="ar-EG" sz="3300" dirty="0" err="1">
                <a:solidFill>
                  <a:prstClr val="white"/>
                </a:solidFill>
              </a:rPr>
              <a:t>إيليم</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إثنا</a:t>
            </a:r>
            <a:r>
              <a:rPr lang="ar-EG" sz="3300" dirty="0">
                <a:solidFill>
                  <a:prstClr val="white"/>
                </a:solidFill>
              </a:rPr>
              <a:t> عشرة عيناً، </a:t>
            </a:r>
            <a:endParaRPr lang="fr-FR" sz="3300" dirty="0">
              <a:solidFill>
                <a:prstClr val="white"/>
              </a:solidFill>
            </a:endParaRPr>
          </a:p>
          <a:p>
            <a:pPr algn="just" rtl="1"/>
            <a:r>
              <a:rPr lang="ar-EG" sz="3300" dirty="0">
                <a:solidFill>
                  <a:prstClr val="white"/>
                </a:solidFill>
              </a:rPr>
              <a:t>وأعشاب كثيرة، </a:t>
            </a:r>
            <a:endParaRPr lang="fr-FR" sz="3300" dirty="0">
              <a:solidFill>
                <a:prstClr val="white"/>
              </a:solidFill>
            </a:endParaRPr>
          </a:p>
          <a:p>
            <a:pPr algn="just" rtl="1"/>
            <a:r>
              <a:rPr lang="ar-EG" sz="3300" dirty="0">
                <a:solidFill>
                  <a:prstClr val="white"/>
                </a:solidFill>
              </a:rPr>
              <a:t>وسبعين نخلة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Nafsop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Ailim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myt`cnau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mpygy</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hanmys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ncim</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sbe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mbeni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à </a:t>
            </a:r>
            <a:r>
              <a:rPr lang="fr-FR" sz="2800" b="1" dirty="0" err="1">
                <a:solidFill>
                  <a:prstClr val="white"/>
                </a:solidFill>
                <a:latin typeface="Book Antiqua" pitchFamily="18" charset="0"/>
              </a:rPr>
              <a:t>Elim</a:t>
            </a:r>
            <a:r>
              <a:rPr lang="fr-FR" sz="2800" b="1" dirty="0">
                <a:solidFill>
                  <a:prstClr val="white"/>
                </a:solidFill>
                <a:latin typeface="Book Antiqua" pitchFamily="18" charset="0"/>
              </a:rPr>
              <a:t> étaient</a:t>
            </a:r>
          </a:p>
          <a:p>
            <a:pPr algn="ctr"/>
            <a:r>
              <a:rPr lang="fr-FR" sz="2800" b="1" dirty="0">
                <a:solidFill>
                  <a:prstClr val="white"/>
                </a:solidFill>
                <a:latin typeface="Book Antiqua" pitchFamily="18" charset="0"/>
              </a:rPr>
              <a:t>Douze sources jaillissantes</a:t>
            </a:r>
          </a:p>
          <a:p>
            <a:pPr algn="ctr"/>
            <a:r>
              <a:rPr lang="fr-FR" sz="2800" b="1" dirty="0">
                <a:solidFill>
                  <a:prstClr val="white"/>
                </a:solidFill>
                <a:latin typeface="Book Antiqua" pitchFamily="18" charset="0"/>
              </a:rPr>
              <a:t>Et aussi beaucoup d’herbe</a:t>
            </a:r>
          </a:p>
          <a:p>
            <a:pPr algn="ctr"/>
            <a:r>
              <a:rPr lang="fr-FR" sz="2800" b="1" dirty="0">
                <a:solidFill>
                  <a:prstClr val="white"/>
                </a:solidFill>
                <a:latin typeface="Book Antiqua" pitchFamily="18" charset="0"/>
              </a:rPr>
              <a:t>Et soixante-dix palmiers.</a:t>
            </a:r>
          </a:p>
        </p:txBody>
      </p:sp>
      <p:sp>
        <p:nvSpPr>
          <p:cNvPr id="2" name="ZoneTexte 1">
            <a:extLst>
              <a:ext uri="{FF2B5EF4-FFF2-40B4-BE49-F238E27FC236}">
                <a16:creationId xmlns:a16="http://schemas.microsoft.com/office/drawing/2014/main" id="{EB410265-85A5-6E16-795C-3857E2AE045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920A1C5-936B-7EB7-6096-B47FB0D601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3368507"/>
      </p:ext>
    </p:extLst>
  </p:cSld>
  <p:clrMapOvr>
    <a:masterClrMapping/>
  </p:clrMapOvr>
</p:sld>
</file>

<file path=ppt/slides/slide17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قال النبي، </a:t>
            </a:r>
            <a:endParaRPr lang="fr-FR" sz="3300" dirty="0">
              <a:solidFill>
                <a:prstClr val="white"/>
              </a:solidFill>
            </a:endParaRPr>
          </a:p>
          <a:p>
            <a:pPr algn="just" rtl="1"/>
            <a:r>
              <a:rPr lang="ar-EG" sz="3300" dirty="0">
                <a:solidFill>
                  <a:prstClr val="white"/>
                </a:solidFill>
              </a:rPr>
              <a:t>أن شجرة الزيتون، </a:t>
            </a:r>
            <a:endParaRPr lang="fr-FR" sz="3300" dirty="0">
              <a:solidFill>
                <a:prstClr val="white"/>
              </a:solidFill>
            </a:endParaRPr>
          </a:p>
          <a:p>
            <a:pPr algn="just" rtl="1"/>
            <a:r>
              <a:rPr lang="ar-EG" sz="3300" dirty="0">
                <a:solidFill>
                  <a:prstClr val="white"/>
                </a:solidFill>
              </a:rPr>
              <a:t>أينعت وأنبتت، </a:t>
            </a:r>
            <a:endParaRPr lang="fr-FR" sz="3300" dirty="0">
              <a:solidFill>
                <a:prstClr val="white"/>
              </a:solidFill>
            </a:endParaRPr>
          </a:p>
          <a:p>
            <a:pPr algn="just" rtl="1"/>
            <a:r>
              <a:rPr lang="ar-EG" sz="3300" dirty="0" err="1">
                <a:solidFill>
                  <a:prstClr val="white"/>
                </a:solidFill>
              </a:rPr>
              <a:t>إثنى</a:t>
            </a:r>
            <a:r>
              <a:rPr lang="ar-EG" sz="3300" dirty="0">
                <a:solidFill>
                  <a:prstClr val="white"/>
                </a:solidFill>
              </a:rPr>
              <a:t> عشر غصناً.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da-DK" sz="2800" dirty="0">
                <a:solidFill>
                  <a:prstClr val="white"/>
                </a:solidFill>
                <a:latin typeface="CS Avva Shenouda" pitchFamily="34" charset="0"/>
              </a:rPr>
              <a:t>Xulon `n]jwit @ peje pi`provytyc @ afviri `ebol afrwt @ `mmyt`cnau</a:t>
            </a:r>
            <a:br>
              <a:rPr lang="da-DK" sz="2800" dirty="0">
                <a:solidFill>
                  <a:prstClr val="white"/>
                </a:solidFill>
                <a:latin typeface="CS Avva Shenouda" pitchFamily="34" charset="0"/>
              </a:rPr>
            </a:br>
            <a:r>
              <a:rPr lang="da-DK" sz="2800" dirty="0">
                <a:solidFill>
                  <a:prstClr val="white"/>
                </a:solidFill>
                <a:latin typeface="CS Avva Shenouda" pitchFamily="34" charset="0"/>
              </a:rPr>
              <a:t>`n`kladoc.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le prophète a dit :</a:t>
            </a:r>
          </a:p>
          <a:p>
            <a:pPr algn="ctr"/>
            <a:r>
              <a:rPr lang="fr-FR" sz="2800" b="1" dirty="0">
                <a:solidFill>
                  <a:prstClr val="white"/>
                </a:solidFill>
                <a:latin typeface="Book Antiqua" pitchFamily="18" charset="0"/>
              </a:rPr>
              <a:t>L’olivier a fleuri</a:t>
            </a:r>
          </a:p>
          <a:p>
            <a:pPr algn="ctr"/>
            <a:r>
              <a:rPr lang="fr-FR" sz="2800" b="1" dirty="0">
                <a:solidFill>
                  <a:prstClr val="white"/>
                </a:solidFill>
                <a:latin typeface="Book Antiqua" pitchFamily="18" charset="0"/>
              </a:rPr>
              <a:t>Fleurit et a donné</a:t>
            </a:r>
          </a:p>
          <a:p>
            <a:pPr algn="ctr"/>
            <a:r>
              <a:rPr lang="fr-FR" sz="2800" b="1" dirty="0">
                <a:solidFill>
                  <a:prstClr val="white"/>
                </a:solidFill>
                <a:latin typeface="Book Antiqua" pitchFamily="18" charset="0"/>
              </a:rPr>
              <a:t>A donné douze sarments.</a:t>
            </a:r>
          </a:p>
        </p:txBody>
      </p:sp>
      <p:sp>
        <p:nvSpPr>
          <p:cNvPr id="2" name="ZoneTexte 1">
            <a:extLst>
              <a:ext uri="{FF2B5EF4-FFF2-40B4-BE49-F238E27FC236}">
                <a16:creationId xmlns:a16="http://schemas.microsoft.com/office/drawing/2014/main" id="{0E6CE8BD-9856-7065-83F6-470DF45443D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3925EE2-7CCF-34C6-88F1-EB8BBF654F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8501887"/>
      </p:ext>
    </p:extLst>
  </p:cSld>
  <p:clrMapOvr>
    <a:masterClrMapping/>
  </p:clrMapOvr>
</p:sld>
</file>

<file path=ppt/slides/slide17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حقاً بالحقيقة، </a:t>
            </a:r>
            <a:endParaRPr lang="fr-FR" sz="3300" dirty="0">
              <a:solidFill>
                <a:prstClr val="white"/>
              </a:solidFill>
            </a:endParaRPr>
          </a:p>
          <a:p>
            <a:pPr algn="just" rtl="1"/>
            <a:r>
              <a:rPr lang="ar-EG" sz="3300" dirty="0">
                <a:solidFill>
                  <a:prstClr val="white"/>
                </a:solidFill>
              </a:rPr>
              <a:t>أن هذه الأمثال، </a:t>
            </a:r>
            <a:endParaRPr lang="fr-FR" sz="3300" dirty="0">
              <a:solidFill>
                <a:prstClr val="white"/>
              </a:solidFill>
            </a:endParaRPr>
          </a:p>
          <a:p>
            <a:pPr algn="just" rtl="1"/>
            <a:r>
              <a:rPr lang="ar-EG" sz="3300" dirty="0">
                <a:solidFill>
                  <a:prstClr val="white"/>
                </a:solidFill>
              </a:rPr>
              <a:t>على الرسل الذين، </a:t>
            </a:r>
            <a:endParaRPr lang="fr-FR" sz="3300" dirty="0">
              <a:solidFill>
                <a:prstClr val="white"/>
              </a:solidFill>
            </a:endParaRPr>
          </a:p>
          <a:p>
            <a:pPr algn="just" rtl="1"/>
            <a:r>
              <a:rPr lang="ar-EG" sz="3300" dirty="0">
                <a:solidFill>
                  <a:prstClr val="white"/>
                </a:solidFill>
              </a:rPr>
              <a:t>وضعوا الوصايا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i-FI" sz="2800" dirty="0">
                <a:solidFill>
                  <a:prstClr val="white"/>
                </a:solidFill>
                <a:latin typeface="CS Avva Shenouda" pitchFamily="34" charset="0"/>
              </a:rPr>
              <a:t>Oumyi `aly;wc @ ne nai paraboly @ `ejen ni`apoctoloc @ `etau,w</a:t>
            </a:r>
            <a:br>
              <a:rPr lang="fi-FI" sz="2800" dirty="0">
                <a:solidFill>
                  <a:prstClr val="white"/>
                </a:solidFill>
                <a:latin typeface="CS Avva Shenouda" pitchFamily="34" charset="0"/>
              </a:rPr>
            </a:br>
            <a:r>
              <a:rPr lang="fi-FI" sz="2800" dirty="0">
                <a:solidFill>
                  <a:prstClr val="white"/>
                </a:solidFill>
                <a:latin typeface="CS Avva Shenouda" pitchFamily="34" charset="0"/>
              </a:rPr>
              <a:t>`nnientoly.</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en effet, vraiment</a:t>
            </a:r>
          </a:p>
          <a:p>
            <a:pPr algn="ctr"/>
            <a:r>
              <a:rPr lang="fr-FR" sz="2800" b="1" dirty="0">
                <a:solidFill>
                  <a:prstClr val="white"/>
                </a:solidFill>
                <a:latin typeface="Book Antiqua" pitchFamily="18" charset="0"/>
              </a:rPr>
              <a:t>Ces exemples concernent</a:t>
            </a:r>
          </a:p>
          <a:p>
            <a:pPr algn="ctr"/>
            <a:r>
              <a:rPr lang="fr-FR" sz="2800" b="1" dirty="0">
                <a:solidFill>
                  <a:prstClr val="white"/>
                </a:solidFill>
                <a:latin typeface="Book Antiqua" pitchFamily="18" charset="0"/>
              </a:rPr>
              <a:t>Les apôtres qui ont</a:t>
            </a:r>
          </a:p>
          <a:p>
            <a:pPr algn="ctr"/>
            <a:r>
              <a:rPr lang="fr-FR" sz="2800" b="1" dirty="0">
                <a:solidFill>
                  <a:prstClr val="white"/>
                </a:solidFill>
                <a:latin typeface="Book Antiqua" pitchFamily="18" charset="0"/>
              </a:rPr>
              <a:t>Fondé les commandements</a:t>
            </a:r>
          </a:p>
        </p:txBody>
      </p:sp>
      <p:sp>
        <p:nvSpPr>
          <p:cNvPr id="2" name="ZoneTexte 1">
            <a:extLst>
              <a:ext uri="{FF2B5EF4-FFF2-40B4-BE49-F238E27FC236}">
                <a16:creationId xmlns:a16="http://schemas.microsoft.com/office/drawing/2014/main" id="{6AA1C302-43F2-59C1-F869-FD27986B918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E0536D1-1A2D-D169-3BD8-6B18D15ED4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0574402"/>
      </p:ext>
    </p:extLst>
  </p:cSld>
  <p:clrMapOvr>
    <a:masterClrMapping/>
  </p:clrMapOvr>
</p:sld>
</file>

<file path=ppt/slides/slide17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هؤلاء </a:t>
            </a:r>
            <a:r>
              <a:rPr lang="ar-EG" sz="3300" dirty="0" err="1">
                <a:solidFill>
                  <a:prstClr val="white"/>
                </a:solidFill>
              </a:rPr>
              <a:t>الإثنى</a:t>
            </a:r>
            <a:r>
              <a:rPr lang="ar-EG" sz="3300" dirty="0">
                <a:solidFill>
                  <a:prstClr val="white"/>
                </a:solidFill>
              </a:rPr>
              <a:t> عشر، </a:t>
            </a:r>
            <a:endParaRPr lang="fr-FR" sz="3300" dirty="0">
              <a:solidFill>
                <a:prstClr val="white"/>
              </a:solidFill>
            </a:endParaRPr>
          </a:p>
          <a:p>
            <a:pPr algn="just" rtl="1"/>
            <a:r>
              <a:rPr lang="ar-EG" sz="3300" dirty="0">
                <a:solidFill>
                  <a:prstClr val="white"/>
                </a:solidFill>
              </a:rPr>
              <a:t>أختارهم مخلصنا، </a:t>
            </a:r>
            <a:endParaRPr lang="fr-FR" sz="3300" dirty="0">
              <a:solidFill>
                <a:prstClr val="white"/>
              </a:solidFill>
            </a:endParaRPr>
          </a:p>
          <a:p>
            <a:pPr algn="just" rtl="1"/>
            <a:r>
              <a:rPr lang="ar-EG" sz="3300" dirty="0">
                <a:solidFill>
                  <a:prstClr val="white"/>
                </a:solidFill>
              </a:rPr>
              <a:t>وأرسلهم، </a:t>
            </a:r>
            <a:endParaRPr lang="fr-FR" sz="3300" dirty="0">
              <a:solidFill>
                <a:prstClr val="white"/>
              </a:solidFill>
            </a:endParaRPr>
          </a:p>
          <a:p>
            <a:pPr algn="just" rtl="1"/>
            <a:r>
              <a:rPr lang="ar-EG" sz="3300" dirty="0">
                <a:solidFill>
                  <a:prstClr val="white"/>
                </a:solidFill>
              </a:rPr>
              <a:t>مِثل كواكب.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Paimyt`cnau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afcotpou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afouwrpou</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nhanvwctyr</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Ces douze sont choisis</a:t>
            </a:r>
          </a:p>
          <a:p>
            <a:pPr algn="ctr"/>
            <a:r>
              <a:rPr lang="fr-FR" sz="2800" b="1" dirty="0">
                <a:solidFill>
                  <a:prstClr val="white"/>
                </a:solidFill>
                <a:latin typeface="Book Antiqua" pitchFamily="18" charset="0"/>
              </a:rPr>
              <a:t>De par notre Sauveur</a:t>
            </a:r>
          </a:p>
          <a:p>
            <a:pPr algn="ctr"/>
            <a:r>
              <a:rPr lang="fr-FR" sz="2800" b="1" dirty="0">
                <a:solidFill>
                  <a:prstClr val="white"/>
                </a:solidFill>
                <a:latin typeface="Book Antiqua" pitchFamily="18" charset="0"/>
              </a:rPr>
              <a:t>Lui qui les envoya</a:t>
            </a:r>
          </a:p>
          <a:p>
            <a:pPr algn="ctr"/>
            <a:r>
              <a:rPr lang="fr-FR" sz="2800" b="1" dirty="0">
                <a:solidFill>
                  <a:prstClr val="white"/>
                </a:solidFill>
                <a:latin typeface="Book Antiqua" pitchFamily="18" charset="0"/>
              </a:rPr>
              <a:t>Semblables à des astres</a:t>
            </a:r>
          </a:p>
        </p:txBody>
      </p:sp>
      <p:sp>
        <p:nvSpPr>
          <p:cNvPr id="2" name="ZoneTexte 1">
            <a:extLst>
              <a:ext uri="{FF2B5EF4-FFF2-40B4-BE49-F238E27FC236}">
                <a16:creationId xmlns:a16="http://schemas.microsoft.com/office/drawing/2014/main" id="{094ED3A3-9E55-CE9C-BD23-BEF5C673886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A091F70-1C7D-1E98-D0F9-D8251D714C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542644"/>
      </p:ext>
    </p:extLst>
  </p:cSld>
  <p:clrMapOvr>
    <a:masterClrMapping/>
  </p:clrMapOvr>
</p:sld>
</file>

<file path=ppt/slides/slide17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أسماء الأسباط، </a:t>
            </a:r>
            <a:endParaRPr lang="fr-FR" sz="3300" dirty="0">
              <a:solidFill>
                <a:prstClr val="white"/>
              </a:solidFill>
            </a:endParaRPr>
          </a:p>
          <a:p>
            <a:pPr algn="just" rtl="1"/>
            <a:r>
              <a:rPr lang="ar-EG" sz="3300" dirty="0" err="1">
                <a:solidFill>
                  <a:prstClr val="white"/>
                </a:solidFill>
              </a:rPr>
              <a:t>إثنى</a:t>
            </a:r>
            <a:r>
              <a:rPr lang="ar-EG" sz="3300" dirty="0">
                <a:solidFill>
                  <a:prstClr val="white"/>
                </a:solidFill>
              </a:rPr>
              <a:t> عشر، </a:t>
            </a:r>
            <a:endParaRPr lang="fr-FR" sz="3300" dirty="0">
              <a:solidFill>
                <a:prstClr val="white"/>
              </a:solidFill>
            </a:endParaRPr>
          </a:p>
          <a:p>
            <a:pPr algn="just" rtl="1"/>
            <a:r>
              <a:rPr lang="ar-EG" sz="3300" dirty="0" err="1">
                <a:solidFill>
                  <a:prstClr val="white"/>
                </a:solidFill>
              </a:rPr>
              <a:t>وإثنى</a:t>
            </a:r>
            <a:r>
              <a:rPr lang="ar-EG" sz="3300" dirty="0">
                <a:solidFill>
                  <a:prstClr val="white"/>
                </a:solidFill>
              </a:rPr>
              <a:t> عشر باباً، </a:t>
            </a:r>
            <a:endParaRPr lang="fr-FR" sz="3300" dirty="0">
              <a:solidFill>
                <a:prstClr val="white"/>
              </a:solidFill>
            </a:endParaRPr>
          </a:p>
          <a:p>
            <a:pPr algn="just" rtl="1"/>
            <a:r>
              <a:rPr lang="ar-EG" sz="3300" dirty="0">
                <a:solidFill>
                  <a:prstClr val="white"/>
                </a:solidFill>
              </a:rPr>
              <a:t>لتلك المدينة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Ran `</a:t>
            </a:r>
            <a:r>
              <a:rPr lang="fr-FR" sz="2800" dirty="0" err="1">
                <a:solidFill>
                  <a:prstClr val="white"/>
                </a:solidFill>
                <a:latin typeface="CS Avva Shenouda" pitchFamily="34" charset="0"/>
              </a:rPr>
              <a:t>nnivuly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au`iri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mmyt`cnau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myt`cnau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mpuly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les noms des tribus</a:t>
            </a:r>
          </a:p>
          <a:p>
            <a:pPr algn="ctr"/>
            <a:r>
              <a:rPr lang="fr-FR" sz="2800" b="1" dirty="0">
                <a:solidFill>
                  <a:prstClr val="white"/>
                </a:solidFill>
                <a:latin typeface="Book Antiqua" pitchFamily="18" charset="0"/>
              </a:rPr>
              <a:t>Sont au nombre de douze</a:t>
            </a:r>
          </a:p>
          <a:p>
            <a:pPr algn="ctr"/>
            <a:r>
              <a:rPr lang="fr-FR" sz="2800" b="1" dirty="0">
                <a:solidFill>
                  <a:prstClr val="white"/>
                </a:solidFill>
                <a:latin typeface="Book Antiqua" pitchFamily="18" charset="0"/>
              </a:rPr>
              <a:t>Et douze portes aussi</a:t>
            </a:r>
          </a:p>
          <a:p>
            <a:pPr algn="ctr"/>
            <a:r>
              <a:rPr lang="fr-FR" sz="2800" b="1" dirty="0">
                <a:solidFill>
                  <a:prstClr val="white"/>
                </a:solidFill>
                <a:latin typeface="Book Antiqua" pitchFamily="18" charset="0"/>
              </a:rPr>
              <a:t>Autour de cette ville.</a:t>
            </a:r>
          </a:p>
        </p:txBody>
      </p:sp>
      <p:sp>
        <p:nvSpPr>
          <p:cNvPr id="2" name="ZoneTexte 1">
            <a:extLst>
              <a:ext uri="{FF2B5EF4-FFF2-40B4-BE49-F238E27FC236}">
                <a16:creationId xmlns:a16="http://schemas.microsoft.com/office/drawing/2014/main" id="{EE3428CF-7B71-B62A-F720-D21ADD0E155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B00117B-0016-A3C5-5CAA-616474A48B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6951076"/>
      </p:ext>
    </p:extLst>
  </p:cSld>
  <p:clrMapOvr>
    <a:masterClrMapping/>
  </p:clrMapOvr>
</p:sld>
</file>

<file path=ppt/slides/slide17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اُنظروا أنتم الآن، </a:t>
            </a:r>
            <a:endParaRPr lang="fr-FR" sz="3300" dirty="0">
              <a:solidFill>
                <a:prstClr val="white"/>
              </a:solidFill>
            </a:endParaRPr>
          </a:p>
          <a:p>
            <a:pPr algn="just" rtl="1"/>
            <a:r>
              <a:rPr lang="ar-EG" sz="3300" dirty="0">
                <a:solidFill>
                  <a:prstClr val="white"/>
                </a:solidFill>
              </a:rPr>
              <a:t>أن في اليوم، </a:t>
            </a:r>
            <a:endParaRPr lang="fr-FR" sz="3300" dirty="0">
              <a:solidFill>
                <a:prstClr val="white"/>
              </a:solidFill>
            </a:endParaRPr>
          </a:p>
          <a:p>
            <a:pPr algn="just" rtl="1"/>
            <a:r>
              <a:rPr lang="ar-EG" sz="3300" dirty="0" err="1">
                <a:solidFill>
                  <a:prstClr val="white"/>
                </a:solidFill>
              </a:rPr>
              <a:t>إثنى</a:t>
            </a:r>
            <a:r>
              <a:rPr lang="ar-EG" sz="3300" dirty="0">
                <a:solidFill>
                  <a:prstClr val="white"/>
                </a:solidFill>
              </a:rPr>
              <a:t> عشر ساعة، </a:t>
            </a:r>
            <a:endParaRPr lang="fr-FR" sz="3300" dirty="0">
              <a:solidFill>
                <a:prstClr val="white"/>
              </a:solidFill>
            </a:endParaRPr>
          </a:p>
          <a:p>
            <a:pPr algn="just" rtl="1"/>
            <a:r>
              <a:rPr lang="ar-EG" sz="3300" dirty="0">
                <a:solidFill>
                  <a:prstClr val="white"/>
                </a:solidFill>
              </a:rPr>
              <a:t>تَمُر كل يوم.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Comc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myt`cnau</a:t>
            </a:r>
            <a:r>
              <a:rPr lang="fr-FR" sz="2800" dirty="0">
                <a:solidFill>
                  <a:prstClr val="white"/>
                </a:solidFill>
                <a:latin typeface="CS Avva Shenouda" pitchFamily="34" charset="0"/>
              </a:rPr>
              <a:t> `nounou @ </a:t>
            </a:r>
            <a:r>
              <a:rPr lang="fr-FR" sz="2800" dirty="0" err="1">
                <a:solidFill>
                  <a:prstClr val="white"/>
                </a:solidFill>
                <a:latin typeface="CS Avva Shenouda" pitchFamily="34" charset="0"/>
              </a:rPr>
              <a:t>saucini</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voyez à présent</a:t>
            </a:r>
          </a:p>
          <a:p>
            <a:pPr algn="ctr"/>
            <a:r>
              <a:rPr lang="fr-FR" sz="2800" b="1" dirty="0">
                <a:solidFill>
                  <a:prstClr val="white"/>
                </a:solidFill>
                <a:latin typeface="Book Antiqua" pitchFamily="18" charset="0"/>
              </a:rPr>
              <a:t>Que chaque jour comporte</a:t>
            </a:r>
          </a:p>
          <a:p>
            <a:pPr algn="ctr"/>
            <a:r>
              <a:rPr lang="fr-FR" sz="2800" b="1" dirty="0">
                <a:solidFill>
                  <a:prstClr val="white"/>
                </a:solidFill>
                <a:latin typeface="Book Antiqua" pitchFamily="18" charset="0"/>
              </a:rPr>
              <a:t>Douze heures précisément</a:t>
            </a:r>
          </a:p>
          <a:p>
            <a:pPr algn="ctr"/>
            <a:r>
              <a:rPr lang="fr-FR" sz="2800" b="1" dirty="0">
                <a:solidFill>
                  <a:prstClr val="white"/>
                </a:solidFill>
                <a:latin typeface="Book Antiqua" pitchFamily="18" charset="0"/>
              </a:rPr>
              <a:t>Qui passent chaque jour</a:t>
            </a:r>
          </a:p>
        </p:txBody>
      </p:sp>
      <p:sp>
        <p:nvSpPr>
          <p:cNvPr id="2" name="ZoneTexte 1">
            <a:extLst>
              <a:ext uri="{FF2B5EF4-FFF2-40B4-BE49-F238E27FC236}">
                <a16:creationId xmlns:a16="http://schemas.microsoft.com/office/drawing/2014/main" id="{B3F1D3AF-963A-B4D2-9E6A-D84F43F502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E572E27-018E-1453-C63E-CE250005B5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0341925"/>
      </p:ext>
    </p:extLst>
  </p:cSld>
  <p:clrMapOvr>
    <a:masterClrMapping/>
  </p:clrMapOvr>
</p:sld>
</file>

<file path=ppt/slides/slide17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a:t>
            </a:r>
            <a:r>
              <a:rPr lang="ar-EG" sz="3300" dirty="0" err="1">
                <a:solidFill>
                  <a:prstClr val="white"/>
                </a:solidFill>
              </a:rPr>
              <a:t>إثنى</a:t>
            </a:r>
            <a:r>
              <a:rPr lang="ar-EG" sz="3300" dirty="0">
                <a:solidFill>
                  <a:prstClr val="white"/>
                </a:solidFill>
              </a:rPr>
              <a:t> عشر، </a:t>
            </a:r>
            <a:endParaRPr lang="fr-FR" sz="3300" dirty="0">
              <a:solidFill>
                <a:prstClr val="white"/>
              </a:solidFill>
            </a:endParaRPr>
          </a:p>
          <a:p>
            <a:pPr algn="just" rtl="1"/>
            <a:r>
              <a:rPr lang="ar-EG" sz="3300" dirty="0">
                <a:solidFill>
                  <a:prstClr val="white"/>
                </a:solidFill>
              </a:rPr>
              <a:t>شهراً في السنة، </a:t>
            </a:r>
            <a:endParaRPr lang="fr-FR" sz="3300" dirty="0">
              <a:solidFill>
                <a:prstClr val="white"/>
              </a:solidFill>
            </a:endParaRPr>
          </a:p>
          <a:p>
            <a:pPr algn="just" rtl="1"/>
            <a:r>
              <a:rPr lang="ar-EG" sz="3300" dirty="0">
                <a:solidFill>
                  <a:prstClr val="white"/>
                </a:solidFill>
              </a:rPr>
              <a:t>واُمور حياتنا، </a:t>
            </a:r>
            <a:endParaRPr lang="fr-FR" sz="3300" dirty="0">
              <a:solidFill>
                <a:prstClr val="white"/>
              </a:solidFill>
            </a:endParaRPr>
          </a:p>
          <a:p>
            <a:pPr algn="just" rtl="1"/>
            <a:r>
              <a:rPr lang="ar-EG" sz="3300" dirty="0" err="1">
                <a:solidFill>
                  <a:prstClr val="white"/>
                </a:solidFill>
              </a:rPr>
              <a:t>إثنا</a:t>
            </a:r>
            <a:r>
              <a:rPr lang="ar-EG" sz="3300" dirty="0">
                <a:solidFill>
                  <a:prstClr val="white"/>
                </a:solidFill>
              </a:rPr>
              <a:t> عشر في عددها.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ni`abot</a:t>
            </a:r>
            <a:r>
              <a:rPr lang="fr-FR" sz="2800" dirty="0">
                <a:solidFill>
                  <a:prstClr val="white"/>
                </a:solidFill>
                <a:latin typeface="CS Avva Shenouda" pitchFamily="34" charset="0"/>
              </a:rPr>
              <a:t> on @ </a:t>
            </a:r>
            <a:r>
              <a:rPr lang="fr-FR" sz="2800" dirty="0" err="1">
                <a:solidFill>
                  <a:prstClr val="white"/>
                </a:solidFill>
                <a:latin typeface="CS Avva Shenouda" pitchFamily="34" charset="0"/>
              </a:rPr>
              <a:t>myt`cnau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rompi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nenzwte</a:t>
            </a:r>
            <a:r>
              <a:rPr lang="fr-FR" sz="2800" dirty="0">
                <a:solidFill>
                  <a:prstClr val="white"/>
                </a:solidFill>
                <a:latin typeface="CS Avva Shenouda" pitchFamily="34" charset="0"/>
              </a:rPr>
              <a:t> on @ </a:t>
            </a:r>
            <a:r>
              <a:rPr lang="fr-FR" sz="2800" dirty="0" err="1">
                <a:solidFill>
                  <a:prstClr val="white"/>
                </a:solidFill>
                <a:latin typeface="CS Avva Shenouda" pitchFamily="34" charset="0"/>
              </a:rPr>
              <a:t>myt`cnau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tou`ypi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 douze mois</a:t>
            </a:r>
          </a:p>
          <a:p>
            <a:pPr algn="ctr"/>
            <a:r>
              <a:rPr lang="fr-FR" sz="2800" b="1" dirty="0">
                <a:solidFill>
                  <a:prstClr val="white"/>
                </a:solidFill>
                <a:latin typeface="Book Antiqua" pitchFamily="18" charset="0"/>
              </a:rPr>
              <a:t>Que compte chaque année</a:t>
            </a:r>
          </a:p>
          <a:p>
            <a:pPr algn="ctr"/>
            <a:r>
              <a:rPr lang="fr-FR" sz="2800" b="1" dirty="0">
                <a:solidFill>
                  <a:prstClr val="white"/>
                </a:solidFill>
                <a:latin typeface="Book Antiqua" pitchFamily="18" charset="0"/>
              </a:rPr>
              <a:t>Les choses de notre vie</a:t>
            </a:r>
          </a:p>
          <a:p>
            <a:pPr algn="ctr"/>
            <a:r>
              <a:rPr lang="fr-FR" sz="2800" b="1" dirty="0">
                <a:solidFill>
                  <a:prstClr val="white"/>
                </a:solidFill>
                <a:latin typeface="Book Antiqua" pitchFamily="18" charset="0"/>
              </a:rPr>
              <a:t>Sont au nombre de douze</a:t>
            </a:r>
          </a:p>
        </p:txBody>
      </p:sp>
      <p:sp>
        <p:nvSpPr>
          <p:cNvPr id="2" name="ZoneTexte 1">
            <a:extLst>
              <a:ext uri="{FF2B5EF4-FFF2-40B4-BE49-F238E27FC236}">
                <a16:creationId xmlns:a16="http://schemas.microsoft.com/office/drawing/2014/main" id="{F63B0248-98F7-44A0-B754-8F6E6FF4B0C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BC8A135-B13E-DF72-6E21-D71A3C3726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3609311"/>
      </p:ext>
    </p:extLst>
  </p:cSld>
  <p:clrMapOvr>
    <a:masterClrMapping/>
  </p:clrMapOvr>
</p:sld>
</file>

<file path=ppt/slides/slide17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هوذا هذه، </a:t>
            </a:r>
            <a:endParaRPr lang="fr-FR" sz="3300" dirty="0">
              <a:solidFill>
                <a:prstClr val="white"/>
              </a:solidFill>
            </a:endParaRPr>
          </a:p>
          <a:p>
            <a:pPr algn="just" rtl="1"/>
            <a:r>
              <a:rPr lang="ar-EG" sz="3300" dirty="0">
                <a:solidFill>
                  <a:prstClr val="white"/>
                </a:solidFill>
              </a:rPr>
              <a:t>الأمثلة تدلنا، </a:t>
            </a:r>
            <a:endParaRPr lang="fr-FR" sz="3300" dirty="0">
              <a:solidFill>
                <a:prstClr val="white"/>
              </a:solidFill>
            </a:endParaRPr>
          </a:p>
          <a:p>
            <a:pPr algn="just" rtl="1"/>
            <a:r>
              <a:rPr lang="ar-EG" sz="3300" dirty="0">
                <a:solidFill>
                  <a:prstClr val="white"/>
                </a:solidFill>
              </a:rPr>
              <a:t>على الرسل، </a:t>
            </a:r>
            <a:endParaRPr lang="fr-FR" sz="3300" dirty="0">
              <a:solidFill>
                <a:prstClr val="white"/>
              </a:solidFill>
            </a:endParaRPr>
          </a:p>
          <a:p>
            <a:pPr algn="just" rtl="1"/>
            <a:r>
              <a:rPr lang="ar-EG" sz="3300" dirty="0">
                <a:solidFill>
                  <a:prstClr val="white"/>
                </a:solidFill>
              </a:rPr>
              <a:t>الذين بشرونا.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tupoc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ceercummenin</a:t>
            </a:r>
            <a:r>
              <a:rPr lang="fr-FR" sz="2800" dirty="0">
                <a:solidFill>
                  <a:prstClr val="white"/>
                </a:solidFill>
                <a:latin typeface="CS Avva Shenouda" pitchFamily="34" charset="0"/>
              </a:rPr>
              <a:t> nan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etauhisennoufi</a:t>
            </a:r>
            <a:r>
              <a:rPr lang="fr-FR" sz="2800" dirty="0">
                <a:solidFill>
                  <a:prstClr val="white"/>
                </a:solidFill>
                <a:latin typeface="CS Avva Shenouda" pitchFamily="34" charset="0"/>
              </a:rPr>
              <a:t> nan.</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tous ces exemples</a:t>
            </a:r>
          </a:p>
          <a:p>
            <a:pPr algn="ctr"/>
            <a:r>
              <a:rPr lang="fr-FR" sz="2800" b="1" dirty="0">
                <a:solidFill>
                  <a:prstClr val="white"/>
                </a:solidFill>
                <a:latin typeface="Book Antiqua" pitchFamily="18" charset="0"/>
              </a:rPr>
              <a:t>Nous ont instruits sûrement</a:t>
            </a:r>
          </a:p>
          <a:p>
            <a:pPr algn="ctr"/>
            <a:r>
              <a:rPr lang="fr-FR" sz="2800" b="1" dirty="0">
                <a:solidFill>
                  <a:prstClr val="white"/>
                </a:solidFill>
                <a:latin typeface="Book Antiqua" pitchFamily="18" charset="0"/>
              </a:rPr>
              <a:t>Au sujet des apôtres</a:t>
            </a:r>
          </a:p>
          <a:p>
            <a:pPr algn="ctr"/>
            <a:r>
              <a:rPr lang="fr-FR" sz="2800" b="1" dirty="0">
                <a:solidFill>
                  <a:prstClr val="white"/>
                </a:solidFill>
                <a:latin typeface="Book Antiqua" pitchFamily="18" charset="0"/>
              </a:rPr>
              <a:t>Eux qui nous ont prêchés.</a:t>
            </a:r>
          </a:p>
        </p:txBody>
      </p:sp>
      <p:sp>
        <p:nvSpPr>
          <p:cNvPr id="2" name="ZoneTexte 1">
            <a:extLst>
              <a:ext uri="{FF2B5EF4-FFF2-40B4-BE49-F238E27FC236}">
                <a16:creationId xmlns:a16="http://schemas.microsoft.com/office/drawing/2014/main" id="{BD119A04-6424-F6A0-32AD-E1485A00C7B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CFF5654-0690-02CC-FA9F-2A7AD198F3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54823506"/>
      </p:ext>
    </p:extLst>
  </p:cSld>
  <p:clrMapOvr>
    <a:masterClrMapping/>
  </p:clrMapOvr>
</p:sld>
</file>

<file path=ppt/slides/slide17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يا الله الملجأ، </a:t>
            </a:r>
            <a:endParaRPr lang="fr-FR" sz="3300" dirty="0">
              <a:solidFill>
                <a:prstClr val="white"/>
              </a:solidFill>
            </a:endParaRPr>
          </a:p>
          <a:p>
            <a:pPr algn="just" rtl="1"/>
            <a:r>
              <a:rPr lang="ar-EG" sz="3300" dirty="0">
                <a:solidFill>
                  <a:prstClr val="white"/>
                </a:solidFill>
              </a:rPr>
              <a:t>بصلواتهم، </a:t>
            </a:r>
            <a:endParaRPr lang="fr-FR" sz="3300" dirty="0">
              <a:solidFill>
                <a:prstClr val="white"/>
              </a:solidFill>
            </a:endParaRPr>
          </a:p>
          <a:p>
            <a:pPr algn="just" rtl="1"/>
            <a:r>
              <a:rPr lang="ar-EG" sz="3300" dirty="0">
                <a:solidFill>
                  <a:prstClr val="white"/>
                </a:solidFill>
              </a:rPr>
              <a:t>نيِّح نفوس، </a:t>
            </a:r>
            <a:endParaRPr lang="fr-FR" sz="3300" dirty="0">
              <a:solidFill>
                <a:prstClr val="white"/>
              </a:solidFill>
            </a:endParaRPr>
          </a:p>
          <a:p>
            <a:pPr algn="just" rtl="1"/>
            <a:r>
              <a:rPr lang="ar-EG" sz="3300" dirty="0">
                <a:solidFill>
                  <a:prstClr val="white"/>
                </a:solidFill>
              </a:rPr>
              <a:t>الراقدين</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Vnou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Pima`mvwt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ny`etauenkot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ma`mton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nnou'u,y</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Ô Dieu Toi le Refuge</a:t>
            </a:r>
          </a:p>
          <a:p>
            <a:pPr algn="ctr"/>
            <a:r>
              <a:rPr lang="fr-FR" sz="2800" b="1" dirty="0">
                <a:solidFill>
                  <a:prstClr val="white"/>
                </a:solidFill>
                <a:latin typeface="Book Antiqua" pitchFamily="18" charset="0"/>
              </a:rPr>
              <a:t>Aussi par leurs prières</a:t>
            </a:r>
          </a:p>
          <a:p>
            <a:pPr algn="ctr"/>
            <a:r>
              <a:rPr lang="fr-FR" sz="2800" b="1" dirty="0">
                <a:solidFill>
                  <a:prstClr val="white"/>
                </a:solidFill>
                <a:latin typeface="Book Antiqua" pitchFamily="18" charset="0"/>
              </a:rPr>
              <a:t>Accorde le repos</a:t>
            </a:r>
          </a:p>
          <a:p>
            <a:pPr algn="ctr"/>
            <a:r>
              <a:rPr lang="fr-FR" sz="2800" b="1" dirty="0">
                <a:solidFill>
                  <a:prstClr val="white"/>
                </a:solidFill>
                <a:latin typeface="Book Antiqua" pitchFamily="18" charset="0"/>
              </a:rPr>
              <a:t>Aux âmes des défunts</a:t>
            </a:r>
          </a:p>
        </p:txBody>
      </p:sp>
      <p:sp>
        <p:nvSpPr>
          <p:cNvPr id="2" name="ZoneTexte 1">
            <a:extLst>
              <a:ext uri="{FF2B5EF4-FFF2-40B4-BE49-F238E27FC236}">
                <a16:creationId xmlns:a16="http://schemas.microsoft.com/office/drawing/2014/main" id="{59701B9D-E3EE-669D-67BB-3D043B0C20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4C7B17C-A5E7-8BB7-AA96-74651D5331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9256936"/>
      </p:ext>
    </p:extLst>
  </p:cSld>
  <p:clrMapOvr>
    <a:masterClrMapping/>
  </p:clrMapOvr>
</p:sld>
</file>

<file path=ppt/slides/slide17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بشفاعاتهم، </a:t>
            </a:r>
            <a:endParaRPr lang="fr-FR" sz="3300" dirty="0">
              <a:solidFill>
                <a:prstClr val="white"/>
              </a:solidFill>
            </a:endParaRPr>
          </a:p>
          <a:p>
            <a:pPr algn="just" rtl="1"/>
            <a:r>
              <a:rPr lang="ar-EG" sz="3300" dirty="0" err="1">
                <a:solidFill>
                  <a:prstClr val="white"/>
                </a:solidFill>
              </a:rPr>
              <a:t>إغفر</a:t>
            </a:r>
            <a:r>
              <a:rPr lang="ar-EG" sz="3300" dirty="0">
                <a:solidFill>
                  <a:prstClr val="white"/>
                </a:solidFill>
              </a:rPr>
              <a:t> لنا خطايانا، </a:t>
            </a:r>
            <a:endParaRPr lang="fr-FR" sz="3300" dirty="0">
              <a:solidFill>
                <a:prstClr val="white"/>
              </a:solidFill>
            </a:endParaRPr>
          </a:p>
          <a:p>
            <a:pPr algn="just" rtl="1"/>
            <a:r>
              <a:rPr lang="ar-EG" sz="3300" dirty="0">
                <a:solidFill>
                  <a:prstClr val="white"/>
                </a:solidFill>
              </a:rPr>
              <a:t>وآثامنا، </a:t>
            </a:r>
            <a:endParaRPr lang="fr-FR" sz="3300" dirty="0">
              <a:solidFill>
                <a:prstClr val="white"/>
              </a:solidFill>
            </a:endParaRPr>
          </a:p>
          <a:p>
            <a:pPr algn="just" rtl="1"/>
            <a:r>
              <a:rPr lang="ar-EG" sz="3300" dirty="0">
                <a:solidFill>
                  <a:prstClr val="white"/>
                </a:solidFill>
              </a:rPr>
              <a:t>بمحبتك للبشر.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nl-NL" sz="2800" dirty="0">
                <a:solidFill>
                  <a:prstClr val="white"/>
                </a:solidFill>
                <a:latin typeface="CS Avva Shenouda" pitchFamily="34" charset="0"/>
              </a:rPr>
              <a:t>&lt;w </a:t>
            </a:r>
            <a:r>
              <a:rPr lang="nl-NL" sz="2800" dirty="0" err="1">
                <a:solidFill>
                  <a:prstClr val="white"/>
                </a:solidFill>
                <a:latin typeface="CS Avva Shenouda" pitchFamily="34" charset="0"/>
              </a:rPr>
              <a:t>nan</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ebol</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nnennobi</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nem</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nen`anomia</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qen</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tekmetmairwmi</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hiten</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nou`precbi`a</a:t>
            </a:r>
            <a:r>
              <a:rPr lang="nl-NL"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Par leurs intercessions</a:t>
            </a:r>
          </a:p>
          <a:p>
            <a:pPr algn="ctr"/>
            <a:r>
              <a:rPr lang="fr-FR" sz="2800" b="1" dirty="0">
                <a:solidFill>
                  <a:prstClr val="white"/>
                </a:solidFill>
                <a:latin typeface="Book Antiqua" pitchFamily="18" charset="0"/>
              </a:rPr>
              <a:t>Pardonne-nous nos péchés </a:t>
            </a:r>
          </a:p>
          <a:p>
            <a:pPr algn="ctr"/>
            <a:r>
              <a:rPr lang="fr-FR" sz="2800" b="1" dirty="0">
                <a:solidFill>
                  <a:prstClr val="white"/>
                </a:solidFill>
                <a:latin typeface="Book Antiqua" pitchFamily="18" charset="0"/>
              </a:rPr>
              <a:t>Et nos iniquités</a:t>
            </a:r>
          </a:p>
          <a:p>
            <a:pPr algn="ctr"/>
            <a:r>
              <a:rPr lang="fr-FR" sz="2800" b="1" dirty="0">
                <a:solidFill>
                  <a:prstClr val="white"/>
                </a:solidFill>
                <a:latin typeface="Book Antiqua" pitchFamily="18" charset="0"/>
              </a:rPr>
              <a:t>Par Ton amour des hommes.</a:t>
            </a:r>
          </a:p>
        </p:txBody>
      </p:sp>
      <p:sp>
        <p:nvSpPr>
          <p:cNvPr id="2" name="ZoneTexte 1">
            <a:extLst>
              <a:ext uri="{FF2B5EF4-FFF2-40B4-BE49-F238E27FC236}">
                <a16:creationId xmlns:a16="http://schemas.microsoft.com/office/drawing/2014/main" id="{061B294C-5B50-2933-26A7-E2990CD0BFB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BAD362A-FD33-54E2-9929-C21F38CE90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0942124"/>
      </p:ext>
    </p:extLst>
  </p:cSld>
  <p:clrMapOvr>
    <a:masterClrMapping/>
  </p:clrMapOvr>
</p:sld>
</file>

<file path=ppt/slides/slide17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أيها الرب، </a:t>
            </a:r>
            <a:endParaRPr lang="fr-FR" sz="3300" dirty="0">
              <a:solidFill>
                <a:prstClr val="white"/>
              </a:solidFill>
            </a:endParaRPr>
          </a:p>
          <a:p>
            <a:pPr algn="just" rtl="1"/>
            <a:r>
              <a:rPr lang="ar-EG" sz="3300" dirty="0">
                <a:solidFill>
                  <a:prstClr val="white"/>
                </a:solidFill>
              </a:rPr>
              <a:t>الإله الحارس، </a:t>
            </a:r>
            <a:endParaRPr lang="fr-FR" sz="3300" dirty="0">
              <a:solidFill>
                <a:prstClr val="white"/>
              </a:solidFill>
            </a:endParaRPr>
          </a:p>
          <a:p>
            <a:pPr algn="just" rtl="1"/>
            <a:r>
              <a:rPr lang="ar-EG" sz="3300" dirty="0" err="1">
                <a:solidFill>
                  <a:prstClr val="white"/>
                </a:solidFill>
              </a:rPr>
              <a:t>إحفظ</a:t>
            </a:r>
            <a:r>
              <a:rPr lang="ar-EG" sz="3300" dirty="0">
                <a:solidFill>
                  <a:prstClr val="white"/>
                </a:solidFill>
              </a:rPr>
              <a:t> بقية شعبك، </a:t>
            </a:r>
            <a:endParaRPr lang="fr-FR" sz="3300" dirty="0">
              <a:solidFill>
                <a:prstClr val="white"/>
              </a:solidFill>
            </a:endParaRPr>
          </a:p>
          <a:p>
            <a:pPr algn="just" rtl="1"/>
            <a:r>
              <a:rPr lang="ar-EG" sz="3300" dirty="0">
                <a:solidFill>
                  <a:prstClr val="white"/>
                </a:solidFill>
              </a:rPr>
              <a:t>الآنية التي لك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`P[</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nouk</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ckeuoc</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nrefrwic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Seigneur, Toi qui nous gardes</a:t>
            </a:r>
          </a:p>
          <a:p>
            <a:pPr algn="ctr"/>
            <a:r>
              <a:rPr lang="fr-FR" sz="2800" b="1" dirty="0">
                <a:solidFill>
                  <a:prstClr val="white"/>
                </a:solidFill>
                <a:latin typeface="Book Antiqua" pitchFamily="18" charset="0"/>
              </a:rPr>
              <a:t>Préserve et garde-le</a:t>
            </a:r>
          </a:p>
          <a:p>
            <a:pPr algn="ctr"/>
            <a:r>
              <a:rPr lang="fr-FR" sz="2800" b="1" dirty="0">
                <a:solidFill>
                  <a:prstClr val="white"/>
                </a:solidFill>
                <a:latin typeface="Book Antiqua" pitchFamily="18" charset="0"/>
              </a:rPr>
              <a:t>Le reste de Ton peuple</a:t>
            </a:r>
          </a:p>
          <a:p>
            <a:pPr algn="ctr"/>
            <a:r>
              <a:rPr lang="fr-FR" sz="2800" b="1" dirty="0">
                <a:solidFill>
                  <a:prstClr val="white"/>
                </a:solidFill>
                <a:latin typeface="Book Antiqua" pitchFamily="18" charset="0"/>
              </a:rPr>
              <a:t>Qui vient, et T’appartient</a:t>
            </a:r>
          </a:p>
        </p:txBody>
      </p:sp>
      <p:sp>
        <p:nvSpPr>
          <p:cNvPr id="2" name="ZoneTexte 1">
            <a:extLst>
              <a:ext uri="{FF2B5EF4-FFF2-40B4-BE49-F238E27FC236}">
                <a16:creationId xmlns:a16="http://schemas.microsoft.com/office/drawing/2014/main" id="{EB40D8EB-1ABF-F74B-1066-403AFDE72C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DB02E31-2A5E-FD05-9D8A-8C739ACA8C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4322579"/>
      </p:ext>
    </p:extLst>
  </p:cSld>
  <p:clrMapOvr>
    <a:masterClrMapping/>
  </p:clrMapOvr>
</p:sld>
</file>

<file path=ppt/slides/slide17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يا مَنْ كان، </a:t>
            </a:r>
            <a:endParaRPr lang="fr-FR" sz="3300" dirty="0">
              <a:solidFill>
                <a:prstClr val="white"/>
              </a:solidFill>
            </a:endParaRPr>
          </a:p>
          <a:p>
            <a:pPr algn="just" rtl="1"/>
            <a:r>
              <a:rPr lang="ar-EG" sz="3300" dirty="0">
                <a:solidFill>
                  <a:prstClr val="white"/>
                </a:solidFill>
              </a:rPr>
              <a:t>مع رسله، </a:t>
            </a:r>
            <a:endParaRPr lang="fr-FR" sz="3300" dirty="0">
              <a:solidFill>
                <a:prstClr val="white"/>
              </a:solidFill>
            </a:endParaRPr>
          </a:p>
          <a:p>
            <a:pPr algn="just" rtl="1"/>
            <a:r>
              <a:rPr lang="ar-EG" sz="3300" dirty="0" err="1">
                <a:solidFill>
                  <a:prstClr val="white"/>
                </a:solidFill>
              </a:rPr>
              <a:t>إغفر</a:t>
            </a:r>
            <a:r>
              <a:rPr lang="ar-EG" sz="3300" dirty="0">
                <a:solidFill>
                  <a:prstClr val="white"/>
                </a:solidFill>
              </a:rPr>
              <a:t> لنا خطايانا، </a:t>
            </a:r>
            <a:endParaRPr lang="fr-FR" sz="3300" dirty="0">
              <a:solidFill>
                <a:prstClr val="white"/>
              </a:solidFill>
            </a:endParaRPr>
          </a:p>
          <a:p>
            <a:pPr algn="just" rtl="1"/>
            <a:r>
              <a:rPr lang="ar-EG" sz="3300" dirty="0">
                <a:solidFill>
                  <a:prstClr val="white"/>
                </a:solidFill>
              </a:rPr>
              <a:t>نحن شعبك.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W vy`etafswpi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nem nef`apoctoloc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,w nan</a:t>
            </a:r>
            <a:br>
              <a:rPr lang="fr-FR" sz="2800" dirty="0">
                <a:solidFill>
                  <a:prstClr val="white"/>
                </a:solidFill>
                <a:latin typeface="CS Avva Shenouda" pitchFamily="34" charset="0"/>
              </a:rPr>
            </a:br>
            <a:r>
              <a:rPr lang="pl-PL" sz="2800" dirty="0">
                <a:solidFill>
                  <a:prstClr val="white"/>
                </a:solidFill>
                <a:latin typeface="CS Avva Shenouda" pitchFamily="34" charset="0"/>
              </a:rPr>
              <a:t>`ebol `nnennobi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`anon qa peklaoc.</a:t>
            </a:r>
            <a:endParaRPr lang="fr-FR" sz="2800" dirty="0">
              <a:solidFill>
                <a:prstClr val="white"/>
              </a:solidFill>
              <a:latin typeface="CS Avva Shenouda" pitchFamily="34" charset="0"/>
            </a:endParaRPr>
          </a:p>
        </p:txBody>
      </p:sp>
      <p:sp>
        <p:nvSpPr>
          <p:cNvPr id="7" name="Rectangle 6"/>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Toi qui as demeuré</a:t>
            </a:r>
          </a:p>
          <a:p>
            <a:pPr algn="ctr"/>
            <a:r>
              <a:rPr lang="fr-FR" sz="2800" b="1" dirty="0">
                <a:solidFill>
                  <a:prstClr val="white"/>
                </a:solidFill>
                <a:latin typeface="Book Antiqua" pitchFamily="18" charset="0"/>
              </a:rPr>
              <a:t>Auprès de Tes apôtres</a:t>
            </a:r>
          </a:p>
          <a:p>
            <a:pPr algn="ctr"/>
            <a:r>
              <a:rPr lang="fr-FR" sz="2800" b="1" dirty="0">
                <a:solidFill>
                  <a:prstClr val="white"/>
                </a:solidFill>
                <a:latin typeface="Book Antiqua" pitchFamily="18" charset="0"/>
              </a:rPr>
              <a:t>Pardonne-nous nos péchés</a:t>
            </a:r>
          </a:p>
          <a:p>
            <a:pPr algn="ctr"/>
            <a:r>
              <a:rPr lang="fr-FR" sz="2800" b="1" dirty="0">
                <a:solidFill>
                  <a:prstClr val="white"/>
                </a:solidFill>
                <a:latin typeface="Book Antiqua" pitchFamily="18" charset="0"/>
              </a:rPr>
              <a:t>Nous qui sommes Ton peuple.</a:t>
            </a:r>
          </a:p>
        </p:txBody>
      </p:sp>
      <p:sp>
        <p:nvSpPr>
          <p:cNvPr id="13" name="Rectangle 12">
            <a:hlinkClick r:id="rId2" action="ppaction://hlinksldjump"/>
          </p:cNvPr>
          <p:cNvSpPr/>
          <p:nvPr/>
        </p:nvSpPr>
        <p:spPr>
          <a:xfrm>
            <a:off x="7895595" y="424593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4" name="Rectangle 13">
            <a:hlinkClick r:id="rId3" action="ppaction://hlinksldjump"/>
          </p:cNvPr>
          <p:cNvSpPr/>
          <p:nvPr/>
        </p:nvSpPr>
        <p:spPr>
          <a:xfrm>
            <a:off x="7895595"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4" action="ppaction://hlinksldjump"/>
          </p:cNvPr>
          <p:cNvSpPr/>
          <p:nvPr/>
        </p:nvSpPr>
        <p:spPr>
          <a:xfrm>
            <a:off x="7895595" y="375988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0" name="Rectangle 9"/>
          <p:cNvSpPr/>
          <p:nvPr/>
        </p:nvSpPr>
        <p:spPr>
          <a:xfrm>
            <a:off x="7733577" y="2679763"/>
            <a:ext cx="1230911"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Psalie</a:t>
            </a:r>
            <a:r>
              <a:rPr lang="fr-FR" sz="1200" b="1" dirty="0">
                <a:solidFill>
                  <a:prstClr val="white"/>
                </a:solidFill>
                <a:latin typeface="Book Antiqua" pitchFamily="18" charset="0"/>
              </a:rPr>
              <a:t> du</a:t>
            </a:r>
          </a:p>
        </p:txBody>
      </p:sp>
      <p:cxnSp>
        <p:nvCxnSpPr>
          <p:cNvPr id="11" name="Connecteur droit avec flèche 10"/>
          <p:cNvCxnSpPr/>
          <p:nvPr/>
        </p:nvCxnSpPr>
        <p:spPr>
          <a:xfrm>
            <a:off x="8338468"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12" name="Rectangle 11"/>
          <p:cNvSpPr/>
          <p:nvPr/>
        </p:nvSpPr>
        <p:spPr>
          <a:xfrm>
            <a:off x="107504" y="2679763"/>
            <a:ext cx="1584176" cy="276999"/>
          </a:xfrm>
          <a:prstGeom prst="rect">
            <a:avLst/>
          </a:prstGeom>
        </p:spPr>
        <p:txBody>
          <a:bodyPr wrap="square">
            <a:spAutoFit/>
          </a:bodyPr>
          <a:lstStyle/>
          <a:p>
            <a:pPr algn="ctr"/>
            <a:r>
              <a:rPr lang="fr-FR" sz="1200" b="1" dirty="0">
                <a:solidFill>
                  <a:prstClr val="white"/>
                </a:solidFill>
                <a:latin typeface="Book Antiqua" pitchFamily="18" charset="0"/>
              </a:rPr>
              <a:t>Vers </a:t>
            </a:r>
            <a:r>
              <a:rPr lang="fr-FR" sz="1200" b="1" dirty="0" err="1">
                <a:solidFill>
                  <a:prstClr val="white"/>
                </a:solidFill>
                <a:latin typeface="Book Antiqua" pitchFamily="18" charset="0"/>
              </a:rPr>
              <a:t>Théotokie</a:t>
            </a:r>
            <a:r>
              <a:rPr lang="fr-FR" sz="1200" b="1" dirty="0">
                <a:solidFill>
                  <a:prstClr val="white"/>
                </a:solidFill>
                <a:latin typeface="Book Antiqua" pitchFamily="18" charset="0"/>
              </a:rPr>
              <a:t> du</a:t>
            </a:r>
          </a:p>
        </p:txBody>
      </p:sp>
      <p:cxnSp>
        <p:nvCxnSpPr>
          <p:cNvPr id="16" name="Connecteur droit avec flèche 15"/>
          <p:cNvCxnSpPr/>
          <p:nvPr/>
        </p:nvCxnSpPr>
        <p:spPr>
          <a:xfrm>
            <a:off x="755576" y="2949792"/>
            <a:ext cx="0" cy="257073"/>
          </a:xfrm>
          <a:prstGeom prst="straightConnector1">
            <a:avLst/>
          </a:prstGeom>
          <a:ln>
            <a:solidFill>
              <a:schemeClr val="bg1"/>
            </a:solidFill>
            <a:tailEnd type="arrow"/>
          </a:ln>
        </p:spPr>
        <p:style>
          <a:lnRef idx="3">
            <a:schemeClr val="accent4"/>
          </a:lnRef>
          <a:fillRef idx="0">
            <a:schemeClr val="accent4"/>
          </a:fillRef>
          <a:effectRef idx="2">
            <a:schemeClr val="accent4"/>
          </a:effectRef>
          <a:fontRef idx="minor">
            <a:schemeClr val="tx1"/>
          </a:fontRef>
        </p:style>
      </p:cxnSp>
      <p:sp>
        <p:nvSpPr>
          <p:cNvPr id="17" name="Rectangle 16">
            <a:hlinkClick r:id="rId5" action="ppaction://hlinksldjump"/>
          </p:cNvPr>
          <p:cNvSpPr/>
          <p:nvPr/>
        </p:nvSpPr>
        <p:spPr>
          <a:xfrm>
            <a:off x="323528" y="424593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8" name="Rectangle 17">
            <a:hlinkClick r:id="rId6" action="ppaction://hlinksldjump"/>
          </p:cNvPr>
          <p:cNvSpPr/>
          <p:nvPr/>
        </p:nvSpPr>
        <p:spPr>
          <a:xfrm>
            <a:off x="323528" y="3273828"/>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9" name="Rectangle 18">
            <a:hlinkClick r:id="rId7" action="ppaction://hlinksldjump"/>
          </p:cNvPr>
          <p:cNvSpPr/>
          <p:nvPr/>
        </p:nvSpPr>
        <p:spPr>
          <a:xfrm>
            <a:off x="323528" y="3759882"/>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2" name="ZoneTexte 1">
            <a:extLst>
              <a:ext uri="{FF2B5EF4-FFF2-40B4-BE49-F238E27FC236}">
                <a16:creationId xmlns:a16="http://schemas.microsoft.com/office/drawing/2014/main" id="{35A3FEB1-AAED-E0AA-017E-52BFAF567A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Jeûne des Apôtres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8" action="ppaction://hlinksldjump"/>
            <a:extLst>
              <a:ext uri="{FF2B5EF4-FFF2-40B4-BE49-F238E27FC236}">
                <a16:creationId xmlns:a16="http://schemas.microsoft.com/office/drawing/2014/main" id="{E5C7B6C3-6F2D-A481-E819-484DF4B951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4801387"/>
      </p:ext>
    </p:extLst>
  </p:cSld>
  <p:clrMapOvr>
    <a:masterClrMapping/>
  </p:clrMapOvr>
</p:sld>
</file>

<file path=ppt/slides/slide17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7CE6AFE-18E0-A703-598D-0B3BC0C8B7D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96C24BF8-E2CD-CFC8-1B05-EB5DDC7A11C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2C98227-4D10-3518-6AAF-98762263CC0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30231E75-8FA3-CB94-2B0A-F46FF3D0DBB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90037CE-A4C9-E7D8-7C39-DFEF94FB8CF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F234C88-5C86-0EE7-EE77-9DD58CC80D4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36C7549-999D-8B8B-9230-C72FD704436E}"/>
              </a:ext>
            </a:extLst>
          </p:cNvPr>
          <p:cNvSpPr/>
          <p:nvPr/>
        </p:nvSpPr>
        <p:spPr>
          <a:xfrm>
            <a:off x="0" y="915566"/>
            <a:ext cx="9144000" cy="2400657"/>
          </a:xfrm>
          <a:prstGeom prst="rect">
            <a:avLst/>
          </a:prstGeom>
        </p:spPr>
        <p:txBody>
          <a:bodyPr wrap="square">
            <a:spAutoFit/>
          </a:bodyPr>
          <a:lstStyle/>
          <a:p>
            <a:pPr algn="ctr"/>
            <a:r>
              <a:rPr lang="fr-FR" sz="3750" b="1" dirty="0">
                <a:solidFill>
                  <a:prstClr val="white"/>
                </a:solidFill>
                <a:latin typeface="Book Antiqua" pitchFamily="18" charset="0"/>
              </a:rPr>
              <a:t>Fête de l’entrée du Christ en Egypte</a:t>
            </a:r>
          </a:p>
          <a:p>
            <a:pPr algn="ctr"/>
            <a:r>
              <a:rPr lang="ar-AE" sz="3750" b="1" dirty="0">
                <a:solidFill>
                  <a:prstClr val="white"/>
                </a:solidFill>
                <a:latin typeface="Book Antiqua" pitchFamily="18" charset="0"/>
              </a:rPr>
              <a:t>عيد دخول السيد المسيح أرض مصر </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3" name="ZoneTexte 2">
            <a:extLst>
              <a:ext uri="{FF2B5EF4-FFF2-40B4-BE49-F238E27FC236}">
                <a16:creationId xmlns:a16="http://schemas.microsoft.com/office/drawing/2014/main" id="{ACA1A540-E396-366C-8EE8-CAE388287A2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6AAF5E4-BBAB-16CF-6747-FDBAB6C2FF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1810650"/>
      </p:ext>
    </p:extLst>
  </p:cSld>
  <p:clrMapOvr>
    <a:masterClrMapping/>
  </p:clrMapOvr>
</p:sld>
</file>

<file path=ppt/slides/slide17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بالحقيقة قد تقدمت </a:t>
            </a:r>
            <a:endParaRPr lang="fr-FR" sz="3300" dirty="0">
              <a:solidFill>
                <a:prstClr val="white"/>
              </a:solidFill>
            </a:endParaRPr>
          </a:p>
          <a:p>
            <a:pPr algn="just" rtl="1"/>
            <a:r>
              <a:rPr lang="ar-EG" sz="3300" dirty="0">
                <a:solidFill>
                  <a:prstClr val="white"/>
                </a:solidFill>
              </a:rPr>
              <a:t>إلى رأس عظيم </a:t>
            </a:r>
            <a:endParaRPr lang="fr-FR" sz="3300" dirty="0">
              <a:solidFill>
                <a:prstClr val="white"/>
              </a:solidFill>
            </a:endParaRPr>
          </a:p>
          <a:p>
            <a:pPr algn="just" rtl="1"/>
            <a:r>
              <a:rPr lang="ar-EG" sz="3300" dirty="0">
                <a:solidFill>
                  <a:prstClr val="white"/>
                </a:solidFill>
              </a:rPr>
              <a:t>هو اسم الخلاص </a:t>
            </a:r>
            <a:endParaRPr lang="fr-FR" sz="3300" dirty="0">
              <a:solidFill>
                <a:prstClr val="white"/>
              </a:solidFill>
            </a:endParaRPr>
          </a:p>
          <a:p>
            <a:pPr algn="just" rtl="1"/>
            <a:r>
              <a:rPr lang="ar-EG" sz="3300" dirty="0">
                <a:solidFill>
                  <a:prstClr val="white"/>
                </a:solidFill>
              </a:rPr>
              <a:t>الذي للمسيح ملك الدهور.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ai] `</a:t>
            </a:r>
            <a:r>
              <a:rPr lang="fr-FR" sz="2800" dirty="0" err="1">
                <a:solidFill>
                  <a:prstClr val="white"/>
                </a:solidFill>
                <a:latin typeface="CS Avva Shenouda" pitchFamily="34" charset="0"/>
              </a:rPr>
              <a:t>mpaouoi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nkevaleon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piran `</a:t>
            </a:r>
            <a:r>
              <a:rPr lang="fr-FR" sz="2800" dirty="0" err="1">
                <a:solidFill>
                  <a:prstClr val="white"/>
                </a:solidFill>
                <a:latin typeface="CS Avva Shenouda" pitchFamily="34" charset="0"/>
              </a:rPr>
              <a:t>noujai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En vérité je me suis </a:t>
            </a:r>
          </a:p>
          <a:p>
            <a:pPr algn="ctr"/>
            <a:r>
              <a:rPr lang="fr-FR" sz="2800" b="1" dirty="0">
                <a:solidFill>
                  <a:prstClr val="white"/>
                </a:solidFill>
                <a:latin typeface="Book Antiqua" pitchFamily="18" charset="0"/>
              </a:rPr>
              <a:t>présenté à un grand prince </a:t>
            </a:r>
          </a:p>
          <a:p>
            <a:pPr algn="ctr"/>
            <a:r>
              <a:rPr lang="fr-FR" sz="2800" b="1" dirty="0">
                <a:solidFill>
                  <a:prstClr val="white"/>
                </a:solidFill>
                <a:latin typeface="Book Antiqua" pitchFamily="18" charset="0"/>
              </a:rPr>
              <a:t>qui est le nom du salut </a:t>
            </a:r>
          </a:p>
          <a:p>
            <a:pPr algn="ctr"/>
            <a:r>
              <a:rPr lang="fr-FR" sz="2800" b="1" dirty="0">
                <a:solidFill>
                  <a:prstClr val="white"/>
                </a:solidFill>
                <a:latin typeface="Book Antiqua" pitchFamily="18" charset="0"/>
              </a:rPr>
              <a:t>du Christ Roi des siècles.</a:t>
            </a:r>
          </a:p>
        </p:txBody>
      </p:sp>
      <p:sp>
        <p:nvSpPr>
          <p:cNvPr id="2" name="ZoneTexte 1">
            <a:extLst>
              <a:ext uri="{FF2B5EF4-FFF2-40B4-BE49-F238E27FC236}">
                <a16:creationId xmlns:a16="http://schemas.microsoft.com/office/drawing/2014/main" id="{AD036E5B-7EA8-7E6E-8933-BD12D11C76A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BAC6391-3C3F-6C5D-EC4B-E9317354B8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9298010"/>
      </p:ext>
    </p:extLst>
  </p:cSld>
  <p:clrMapOvr>
    <a:masterClrMapping/>
  </p:clrMapOvr>
</p:sld>
</file>

<file path=ppt/slides/slide17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كل فرح كائن اليوم </a:t>
            </a:r>
            <a:endParaRPr lang="fr-FR" sz="3300" dirty="0">
              <a:solidFill>
                <a:prstClr val="white"/>
              </a:solidFill>
            </a:endParaRPr>
          </a:p>
          <a:p>
            <a:pPr algn="just" rtl="1"/>
            <a:r>
              <a:rPr lang="ar-EG" sz="3300" dirty="0">
                <a:solidFill>
                  <a:prstClr val="white"/>
                </a:solidFill>
              </a:rPr>
              <a:t>في السماء وعلى الأرض </a:t>
            </a:r>
            <a:endParaRPr lang="fr-FR" sz="3300" dirty="0">
              <a:solidFill>
                <a:prstClr val="white"/>
              </a:solidFill>
            </a:endParaRPr>
          </a:p>
          <a:p>
            <a:pPr algn="just" rtl="1"/>
            <a:r>
              <a:rPr lang="ar-EG" sz="3300" dirty="0">
                <a:solidFill>
                  <a:prstClr val="white"/>
                </a:solidFill>
              </a:rPr>
              <a:t>لأن ملك الملوك </a:t>
            </a:r>
            <a:endParaRPr lang="fr-FR" sz="3300" dirty="0">
              <a:solidFill>
                <a:prstClr val="white"/>
              </a:solidFill>
            </a:endParaRPr>
          </a:p>
          <a:p>
            <a:pPr algn="just" rtl="1"/>
            <a:r>
              <a:rPr lang="ar-EG" sz="3300" dirty="0">
                <a:solidFill>
                  <a:prstClr val="white"/>
                </a:solidFill>
              </a:rPr>
              <a:t>قد ظهر على الأرض.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ourasi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Toute joie est présente aujourd’hui, </a:t>
            </a:r>
          </a:p>
          <a:p>
            <a:pPr algn="ctr"/>
            <a:r>
              <a:rPr lang="fr-FR" sz="2800" b="1" dirty="0">
                <a:solidFill>
                  <a:prstClr val="white"/>
                </a:solidFill>
                <a:latin typeface="Book Antiqua" pitchFamily="18" charset="0"/>
              </a:rPr>
              <a:t>au ciel et sur la terre, </a:t>
            </a:r>
          </a:p>
          <a:p>
            <a:pPr algn="ctr"/>
            <a:r>
              <a:rPr lang="fr-FR" sz="2800" b="1" dirty="0">
                <a:solidFill>
                  <a:prstClr val="white"/>
                </a:solidFill>
                <a:latin typeface="Book Antiqua" pitchFamily="18" charset="0"/>
              </a:rPr>
              <a:t>car le Roi des rois </a:t>
            </a:r>
          </a:p>
          <a:p>
            <a:pPr algn="ctr"/>
            <a:r>
              <a:rPr lang="fr-FR" sz="2800" b="1" dirty="0">
                <a:solidFill>
                  <a:prstClr val="white"/>
                </a:solidFill>
                <a:latin typeface="Book Antiqua" pitchFamily="18" charset="0"/>
              </a:rPr>
              <a:t>est apparu sur terre.</a:t>
            </a:r>
          </a:p>
        </p:txBody>
      </p:sp>
      <p:sp>
        <p:nvSpPr>
          <p:cNvPr id="2" name="ZoneTexte 1">
            <a:extLst>
              <a:ext uri="{FF2B5EF4-FFF2-40B4-BE49-F238E27FC236}">
                <a16:creationId xmlns:a16="http://schemas.microsoft.com/office/drawing/2014/main" id="{9BFB5204-E12A-F0C7-7963-A031767064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2768112-3498-298B-6B0A-3F14168F170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0881963"/>
      </p:ext>
    </p:extLst>
  </p:cSld>
  <p:clrMapOvr>
    <a:masterClrMapping/>
  </p:clrMapOvr>
</p:sld>
</file>

<file path=ppt/slides/slide17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في هذا اليوم </a:t>
            </a:r>
            <a:endParaRPr lang="fr-FR" sz="3300" dirty="0">
              <a:solidFill>
                <a:prstClr val="white"/>
              </a:solidFill>
            </a:endParaRPr>
          </a:p>
          <a:p>
            <a:pPr algn="just" rtl="1"/>
            <a:r>
              <a:rPr lang="ar-EG" sz="3300" dirty="0">
                <a:solidFill>
                  <a:prstClr val="white"/>
                </a:solidFill>
              </a:rPr>
              <a:t>مشى كإنسان </a:t>
            </a:r>
            <a:endParaRPr lang="fr-FR" sz="3300" dirty="0">
              <a:solidFill>
                <a:prstClr val="white"/>
              </a:solidFill>
            </a:endParaRPr>
          </a:p>
          <a:p>
            <a:pPr algn="just" rtl="1"/>
            <a:r>
              <a:rPr lang="ar-EG" sz="3300" dirty="0">
                <a:solidFill>
                  <a:prstClr val="white"/>
                </a:solidFill>
              </a:rPr>
              <a:t>وبرحمته العظيمة </a:t>
            </a:r>
            <a:endParaRPr lang="fr-FR" sz="3300" dirty="0">
              <a:solidFill>
                <a:prstClr val="white"/>
              </a:solidFill>
            </a:endParaRPr>
          </a:p>
          <a:p>
            <a:pPr algn="just" rtl="1"/>
            <a:r>
              <a:rPr lang="ar-EG" sz="3300" dirty="0">
                <a:solidFill>
                  <a:prstClr val="white"/>
                </a:solidFill>
              </a:rPr>
              <a:t>نزل إلى أرض مصر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afmosi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pefnist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pkahi</a:t>
            </a:r>
            <a:br>
              <a:rPr lang="fr-FR" sz="2800" dirty="0">
                <a:solidFill>
                  <a:prstClr val="white"/>
                </a:solidFill>
                <a:latin typeface="CS Avva Shenouda" pitchFamily="34" charset="0"/>
              </a:rPr>
            </a:br>
            <a:r>
              <a:rPr lang="fr-FR" sz="2800" dirty="0">
                <a:solidFill>
                  <a:prstClr val="white"/>
                </a:solidFill>
                <a:latin typeface="CS Avva Shenouda" pitchFamily="34" charset="0"/>
              </a:rPr>
              <a:t>`n&lt;</a:t>
            </a:r>
            <a:r>
              <a:rPr lang="fr-FR" sz="2800" dirty="0" err="1">
                <a:solidFill>
                  <a:prstClr val="white"/>
                </a:solidFill>
                <a:latin typeface="CS Avva Shenouda" pitchFamily="34" charset="0"/>
              </a:rPr>
              <a:t>ymi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en ce jour, </a:t>
            </a:r>
          </a:p>
          <a:p>
            <a:pPr algn="ctr"/>
            <a:r>
              <a:rPr lang="fr-FR" sz="2800" b="1" dirty="0">
                <a:solidFill>
                  <a:prstClr val="white"/>
                </a:solidFill>
                <a:latin typeface="Book Antiqua" pitchFamily="18" charset="0"/>
              </a:rPr>
              <a:t>Il marcha comme un homme, </a:t>
            </a:r>
          </a:p>
          <a:p>
            <a:pPr algn="ctr"/>
            <a:r>
              <a:rPr lang="fr-FR" sz="2800" b="1" dirty="0">
                <a:solidFill>
                  <a:prstClr val="white"/>
                </a:solidFill>
                <a:latin typeface="Book Antiqua" pitchFamily="18" charset="0"/>
              </a:rPr>
              <a:t>et par Sa grande miséricorde, </a:t>
            </a:r>
          </a:p>
          <a:p>
            <a:pPr algn="ctr"/>
            <a:r>
              <a:rPr lang="fr-FR" sz="2800" b="1" dirty="0">
                <a:solidFill>
                  <a:prstClr val="white"/>
                </a:solidFill>
                <a:latin typeface="Book Antiqua" pitchFamily="18" charset="0"/>
              </a:rPr>
              <a:t>Il descendit en terre d’Egypte.</a:t>
            </a:r>
          </a:p>
        </p:txBody>
      </p:sp>
      <p:sp>
        <p:nvSpPr>
          <p:cNvPr id="2" name="ZoneTexte 1">
            <a:extLst>
              <a:ext uri="{FF2B5EF4-FFF2-40B4-BE49-F238E27FC236}">
                <a16:creationId xmlns:a16="http://schemas.microsoft.com/office/drawing/2014/main" id="{A989FA71-CDF8-2EC4-1D8F-57A972FC1A3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0F7D20C-1213-D96B-0571-7E7094269D8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182812"/>
      </p:ext>
    </p:extLst>
  </p:cSld>
  <p:clrMapOvr>
    <a:masterClrMapping/>
  </p:clrMapOvr>
</p:sld>
</file>

<file path=ppt/slides/slide17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داود المرتل تكلم </a:t>
            </a:r>
            <a:endParaRPr lang="fr-FR" sz="3300" dirty="0">
              <a:solidFill>
                <a:prstClr val="white"/>
              </a:solidFill>
            </a:endParaRPr>
          </a:p>
          <a:p>
            <a:pPr algn="just" rtl="1"/>
            <a:r>
              <a:rPr lang="ar-EG" sz="3300" dirty="0">
                <a:solidFill>
                  <a:prstClr val="white"/>
                </a:solidFill>
              </a:rPr>
              <a:t>ومجَّد عزَّته قائلاً </a:t>
            </a:r>
            <a:endParaRPr lang="fr-FR" sz="3300" dirty="0">
              <a:solidFill>
                <a:prstClr val="white"/>
              </a:solidFill>
            </a:endParaRPr>
          </a:p>
          <a:p>
            <a:pPr algn="just" rtl="1"/>
            <a:r>
              <a:rPr lang="ar-EG" sz="3300" dirty="0">
                <a:solidFill>
                  <a:prstClr val="white"/>
                </a:solidFill>
              </a:rPr>
              <a:t>فلتفرح السموات </a:t>
            </a:r>
            <a:endParaRPr lang="fr-FR" sz="3300" dirty="0">
              <a:solidFill>
                <a:prstClr val="white"/>
              </a:solidFill>
            </a:endParaRPr>
          </a:p>
          <a:p>
            <a:pPr algn="just" rtl="1"/>
            <a:r>
              <a:rPr lang="ar-EG" sz="3300" dirty="0">
                <a:solidFill>
                  <a:prstClr val="white"/>
                </a:solidFill>
              </a:rPr>
              <a:t>ولتتهلل الأرض</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mpef`amahi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marouounof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maref;elyl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le psalmiste </a:t>
            </a:r>
          </a:p>
          <a:p>
            <a:pPr algn="ctr"/>
            <a:r>
              <a:rPr lang="fr-FR" sz="2800" b="1" dirty="0">
                <a:solidFill>
                  <a:prstClr val="white"/>
                </a:solidFill>
                <a:latin typeface="Book Antiqua" pitchFamily="18" charset="0"/>
              </a:rPr>
              <a:t>parla, glorifia et dit: </a:t>
            </a:r>
          </a:p>
          <a:p>
            <a:pPr algn="ctr"/>
            <a:r>
              <a:rPr lang="fr-FR" sz="2800" b="1" dirty="0">
                <a:solidFill>
                  <a:prstClr val="white"/>
                </a:solidFill>
                <a:latin typeface="Book Antiqua" pitchFamily="18" charset="0"/>
              </a:rPr>
              <a:t>Que les cieux se réjouissent </a:t>
            </a:r>
          </a:p>
          <a:p>
            <a:pPr algn="ctr"/>
            <a:r>
              <a:rPr lang="fr-FR" sz="2800" b="1" dirty="0">
                <a:solidFill>
                  <a:prstClr val="white"/>
                </a:solidFill>
                <a:latin typeface="Book Antiqua" pitchFamily="18" charset="0"/>
              </a:rPr>
              <a:t>et que la terre soit en allégresse.</a:t>
            </a:r>
          </a:p>
        </p:txBody>
      </p:sp>
      <p:sp>
        <p:nvSpPr>
          <p:cNvPr id="2" name="ZoneTexte 1">
            <a:extLst>
              <a:ext uri="{FF2B5EF4-FFF2-40B4-BE49-F238E27FC236}">
                <a16:creationId xmlns:a16="http://schemas.microsoft.com/office/drawing/2014/main" id="{C79AD132-DB46-6919-F1FB-CBA83CE24C6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89B56AB-22B8-6C5B-EA02-4777AE6616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8298373"/>
      </p:ext>
    </p:extLst>
  </p:cSld>
  <p:clrMapOvr>
    <a:masterClrMapping/>
  </p:clrMapOvr>
</p:sld>
</file>

<file path=ppt/slides/slide17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ولتبتهج الوديان </a:t>
            </a:r>
            <a:endParaRPr lang="fr-FR" sz="3300" dirty="0">
              <a:solidFill>
                <a:prstClr val="white"/>
              </a:solidFill>
            </a:endParaRPr>
          </a:p>
          <a:p>
            <a:pPr algn="just" rtl="1"/>
            <a:r>
              <a:rPr lang="ar-EG" sz="3300" dirty="0">
                <a:solidFill>
                  <a:prstClr val="white"/>
                </a:solidFill>
              </a:rPr>
              <a:t>وكل ما فيها </a:t>
            </a:r>
            <a:endParaRPr lang="fr-FR" sz="3300" dirty="0">
              <a:solidFill>
                <a:prstClr val="white"/>
              </a:solidFill>
            </a:endParaRPr>
          </a:p>
          <a:p>
            <a:pPr algn="just" rtl="1"/>
            <a:r>
              <a:rPr lang="ar-EG" sz="3300" dirty="0">
                <a:solidFill>
                  <a:prstClr val="white"/>
                </a:solidFill>
              </a:rPr>
              <a:t>من أجل </a:t>
            </a:r>
            <a:r>
              <a:rPr lang="ar-EG" sz="3300" dirty="0" err="1">
                <a:solidFill>
                  <a:prstClr val="white"/>
                </a:solidFill>
              </a:rPr>
              <a:t>مجئ</a:t>
            </a:r>
            <a:r>
              <a:rPr lang="ar-EG" sz="3300" dirty="0">
                <a:solidFill>
                  <a:prstClr val="white"/>
                </a:solidFill>
              </a:rPr>
              <a:t> المسيح </a:t>
            </a:r>
            <a:endParaRPr lang="fr-FR" sz="3300" dirty="0">
              <a:solidFill>
                <a:prstClr val="white"/>
              </a:solidFill>
            </a:endParaRPr>
          </a:p>
          <a:p>
            <a:pPr algn="just" rtl="1"/>
            <a:r>
              <a:rPr lang="ar-EG" sz="3300" dirty="0">
                <a:solidFill>
                  <a:prstClr val="white"/>
                </a:solidFill>
              </a:rPr>
              <a:t>إلهنا كقول الأنبياء.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Cerasi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nimesso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hwb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pjin`i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nni`provytyc</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Que les vallées soient joyeuses, </a:t>
            </a:r>
          </a:p>
          <a:p>
            <a:pPr algn="ctr"/>
            <a:r>
              <a:rPr lang="fr-FR" sz="2800" b="1" dirty="0">
                <a:solidFill>
                  <a:prstClr val="white"/>
                </a:solidFill>
                <a:latin typeface="Book Antiqua" pitchFamily="18" charset="0"/>
              </a:rPr>
              <a:t>et tout ce qu’elles contiennent </a:t>
            </a:r>
          </a:p>
          <a:p>
            <a:pPr algn="ctr"/>
            <a:r>
              <a:rPr lang="fr-FR" sz="2800" b="1" dirty="0">
                <a:solidFill>
                  <a:prstClr val="white"/>
                </a:solidFill>
                <a:latin typeface="Book Antiqua" pitchFamily="18" charset="0"/>
              </a:rPr>
              <a:t>à cause de la venue du Christ notre Dieu </a:t>
            </a:r>
          </a:p>
          <a:p>
            <a:pPr algn="ctr"/>
            <a:r>
              <a:rPr lang="fr-FR" sz="2800" b="1" dirty="0">
                <a:solidFill>
                  <a:prstClr val="white"/>
                </a:solidFill>
                <a:latin typeface="Book Antiqua" pitchFamily="18" charset="0"/>
              </a:rPr>
              <a:t>selon les paroles des prophètes.</a:t>
            </a:r>
          </a:p>
        </p:txBody>
      </p:sp>
      <p:sp>
        <p:nvSpPr>
          <p:cNvPr id="2" name="ZoneTexte 1">
            <a:extLst>
              <a:ext uri="{FF2B5EF4-FFF2-40B4-BE49-F238E27FC236}">
                <a16:creationId xmlns:a16="http://schemas.microsoft.com/office/drawing/2014/main" id="{228FF205-81FC-180C-52AE-7C3C165694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46DEC4D-1E14-5C44-065C-EBFD50AEF9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6323767"/>
      </p:ext>
    </p:extLst>
  </p:cSld>
  <p:clrMapOvr>
    <a:masterClrMapping/>
  </p:clrMapOvr>
</p:sld>
</file>

<file path=ppt/slides/slide17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نعم حقاً قد أعلمنا </a:t>
            </a:r>
            <a:endParaRPr lang="fr-FR" sz="3300" dirty="0">
              <a:solidFill>
                <a:prstClr val="white"/>
              </a:solidFill>
            </a:endParaRPr>
          </a:p>
          <a:p>
            <a:pPr algn="just" rtl="1"/>
            <a:r>
              <a:rPr lang="ar-EG" sz="3300" dirty="0">
                <a:solidFill>
                  <a:prstClr val="white"/>
                </a:solidFill>
              </a:rPr>
              <a:t>متى الرسول </a:t>
            </a:r>
            <a:endParaRPr lang="fr-FR" sz="3300" dirty="0">
              <a:solidFill>
                <a:prstClr val="white"/>
              </a:solidFill>
            </a:endParaRPr>
          </a:p>
          <a:p>
            <a:pPr algn="just" rtl="1"/>
            <a:r>
              <a:rPr lang="ar-EG" sz="3300" dirty="0">
                <a:solidFill>
                  <a:prstClr val="white"/>
                </a:solidFill>
              </a:rPr>
              <a:t>في الإنجيل </a:t>
            </a:r>
            <a:endParaRPr lang="fr-FR" sz="3300" dirty="0">
              <a:solidFill>
                <a:prstClr val="white"/>
              </a:solidFill>
            </a:endParaRPr>
          </a:p>
          <a:p>
            <a:pPr algn="just" rtl="1"/>
            <a:r>
              <a:rPr lang="ar-EG" sz="3300" dirty="0">
                <a:solidFill>
                  <a:prstClr val="white"/>
                </a:solidFill>
              </a:rPr>
              <a:t>هكذا قائلاً.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aftamon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pi`eu`aggelion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Oui en effet, </a:t>
            </a:r>
          </a:p>
          <a:p>
            <a:pPr algn="ctr"/>
            <a:r>
              <a:rPr lang="fr-FR" sz="2800" b="1" dirty="0">
                <a:solidFill>
                  <a:prstClr val="white"/>
                </a:solidFill>
                <a:latin typeface="Book Antiqua" pitchFamily="18" charset="0"/>
              </a:rPr>
              <a:t>Matthieu l’apôtre </a:t>
            </a:r>
          </a:p>
          <a:p>
            <a:pPr algn="ctr"/>
            <a:r>
              <a:rPr lang="fr-FR" sz="2800" b="1" dirty="0">
                <a:solidFill>
                  <a:prstClr val="white"/>
                </a:solidFill>
                <a:latin typeface="Book Antiqua" pitchFamily="18" charset="0"/>
              </a:rPr>
              <a:t>nous a informés </a:t>
            </a:r>
          </a:p>
          <a:p>
            <a:pPr algn="ctr"/>
            <a:r>
              <a:rPr lang="fr-FR" sz="2800" b="1" dirty="0">
                <a:solidFill>
                  <a:prstClr val="white"/>
                </a:solidFill>
                <a:latin typeface="Book Antiqua" pitchFamily="18" charset="0"/>
              </a:rPr>
              <a:t>dans l’Evangile en disant:</a:t>
            </a:r>
          </a:p>
        </p:txBody>
      </p:sp>
      <p:sp>
        <p:nvSpPr>
          <p:cNvPr id="2" name="ZoneTexte 1">
            <a:extLst>
              <a:ext uri="{FF2B5EF4-FFF2-40B4-BE49-F238E27FC236}">
                <a16:creationId xmlns:a16="http://schemas.microsoft.com/office/drawing/2014/main" id="{3D509C84-4724-2AFF-CD77-636F8D9321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BB15077-2AA0-EC95-D3FE-9332A2AFF1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3846140"/>
      </p:ext>
    </p:extLst>
  </p:cSld>
  <p:clrMapOvr>
    <a:masterClrMapping/>
  </p:clrMapOvr>
</p:sld>
</file>

<file path=ppt/slides/slide17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هوذا ملاك </a:t>
            </a:r>
            <a:endParaRPr lang="fr-FR" sz="3300" dirty="0">
              <a:solidFill>
                <a:prstClr val="white"/>
              </a:solidFill>
            </a:endParaRPr>
          </a:p>
          <a:p>
            <a:pPr algn="just" rtl="1"/>
            <a:r>
              <a:rPr lang="ar-EG" sz="3300" dirty="0">
                <a:solidFill>
                  <a:prstClr val="white"/>
                </a:solidFill>
              </a:rPr>
              <a:t>قال ليوسف </a:t>
            </a:r>
            <a:endParaRPr lang="fr-FR" sz="3300" dirty="0">
              <a:solidFill>
                <a:prstClr val="white"/>
              </a:solidFill>
            </a:endParaRPr>
          </a:p>
          <a:p>
            <a:pPr algn="just" rtl="1"/>
            <a:r>
              <a:rPr lang="ar-EG" sz="3300" dirty="0">
                <a:solidFill>
                  <a:prstClr val="white"/>
                </a:solidFill>
              </a:rPr>
              <a:t>قم خذ يسوع المسيح </a:t>
            </a:r>
            <a:endParaRPr lang="fr-FR" sz="3300" dirty="0">
              <a:solidFill>
                <a:prstClr val="white"/>
              </a:solidFill>
            </a:endParaRPr>
          </a:p>
          <a:p>
            <a:pPr algn="just" rtl="1"/>
            <a:r>
              <a:rPr lang="ar-EG" sz="3300" dirty="0">
                <a:solidFill>
                  <a:prstClr val="white"/>
                </a:solidFill>
              </a:rPr>
              <a:t>وأذهب إلى مصر سريعاً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ou`aggeloc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nIwcyv</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twnk</a:t>
            </a:r>
            <a:r>
              <a:rPr lang="fr-FR" sz="2800" dirty="0">
                <a:solidFill>
                  <a:prstClr val="white"/>
                </a:solidFill>
                <a:latin typeface="CS Avva Shenouda" pitchFamily="34" charset="0"/>
              </a:rPr>
              <a:t> [i `</a:t>
            </a:r>
            <a:r>
              <a:rPr lang="fr-FR" sz="2800" dirty="0" err="1">
                <a:solidFill>
                  <a:prstClr val="white"/>
                </a:solidFill>
                <a:latin typeface="CS Avva Shenouda" pitchFamily="34" charset="0"/>
              </a:rPr>
              <a:t>nI</a:t>
            </a:r>
            <a:r>
              <a:rPr lang="fr-FR" sz="2800" dirty="0">
                <a:solidFill>
                  <a:prstClr val="white"/>
                </a:solidFill>
                <a:latin typeface="CS Avva Shenouda" pitchFamily="34" charset="0"/>
              </a:rPr>
              <a:t>=y=c P=,=c @ </a:t>
            </a:r>
            <a:r>
              <a:rPr lang="fr-FR" sz="2800" dirty="0" err="1">
                <a:solidFill>
                  <a:prstClr val="white"/>
                </a:solidFill>
                <a:latin typeface="CS Avva Shenouda" pitchFamily="34" charset="0"/>
              </a:rPr>
              <a:t>masenak</a:t>
            </a:r>
            <a:r>
              <a:rPr lang="fr-FR" sz="2800" dirty="0">
                <a:solidFill>
                  <a:prstClr val="white"/>
                </a:solidFill>
                <a:latin typeface="CS Avva Shenouda" pitchFamily="34" charset="0"/>
              </a:rPr>
              <a:t> sa &lt;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n,wlem</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l’ange qui </a:t>
            </a:r>
          </a:p>
          <a:p>
            <a:pPr algn="ctr"/>
            <a:r>
              <a:rPr lang="fr-FR" sz="2800" b="1" dirty="0">
                <a:solidFill>
                  <a:prstClr val="white"/>
                </a:solidFill>
                <a:latin typeface="Book Antiqua" pitchFamily="18" charset="0"/>
              </a:rPr>
              <a:t>dit à Joseph: Prends </a:t>
            </a:r>
          </a:p>
          <a:p>
            <a:pPr algn="ctr"/>
            <a:r>
              <a:rPr lang="fr-FR" sz="2800" b="1" dirty="0">
                <a:solidFill>
                  <a:prstClr val="white"/>
                </a:solidFill>
                <a:latin typeface="Book Antiqua" pitchFamily="18" charset="0"/>
              </a:rPr>
              <a:t>Jésus-Christ et pars </a:t>
            </a:r>
          </a:p>
          <a:p>
            <a:pPr algn="ctr"/>
            <a:r>
              <a:rPr lang="fr-FR" sz="2800" b="1" dirty="0">
                <a:solidFill>
                  <a:prstClr val="white"/>
                </a:solidFill>
                <a:latin typeface="Book Antiqua" pitchFamily="18" charset="0"/>
              </a:rPr>
              <a:t>en Egypte rapidement."</a:t>
            </a:r>
          </a:p>
        </p:txBody>
      </p:sp>
      <p:sp>
        <p:nvSpPr>
          <p:cNvPr id="2" name="ZoneTexte 1">
            <a:extLst>
              <a:ext uri="{FF2B5EF4-FFF2-40B4-BE49-F238E27FC236}">
                <a16:creationId xmlns:a16="http://schemas.microsoft.com/office/drawing/2014/main" id="{3B7BC0A7-BAD2-9106-404D-666E6D34647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ACCD029-6021-68EE-B551-6BBE8C2D837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8040167"/>
      </p:ext>
    </p:extLst>
  </p:cSld>
  <p:clrMapOvr>
    <a:masterClrMapping/>
  </p:clrMapOvr>
</p:sld>
</file>

<file path=ppt/slides/slide17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هذه هي النبوة التي </a:t>
            </a:r>
            <a:endParaRPr lang="fr-FR" sz="3300" dirty="0">
              <a:solidFill>
                <a:prstClr val="white"/>
              </a:solidFill>
            </a:endParaRPr>
          </a:p>
          <a:p>
            <a:pPr algn="just" rtl="1"/>
            <a:r>
              <a:rPr lang="ar-EG" sz="3300" dirty="0">
                <a:solidFill>
                  <a:prstClr val="white"/>
                </a:solidFill>
              </a:rPr>
              <a:t>ظهرت وتحققت </a:t>
            </a:r>
            <a:endParaRPr lang="fr-FR" sz="3300" dirty="0">
              <a:solidFill>
                <a:prstClr val="white"/>
              </a:solidFill>
            </a:endParaRPr>
          </a:p>
          <a:p>
            <a:pPr algn="just" rtl="1"/>
            <a:r>
              <a:rPr lang="ar-EG" sz="3300" dirty="0">
                <a:solidFill>
                  <a:prstClr val="white"/>
                </a:solidFill>
              </a:rPr>
              <a:t>أن من أرض مصر </a:t>
            </a:r>
            <a:endParaRPr lang="fr-FR" sz="3300" dirty="0">
              <a:solidFill>
                <a:prstClr val="white"/>
              </a:solidFill>
            </a:endParaRPr>
          </a:p>
          <a:p>
            <a:pPr algn="just" rtl="1"/>
            <a:r>
              <a:rPr lang="ar-EG" sz="3300" dirty="0">
                <a:solidFill>
                  <a:prstClr val="white"/>
                </a:solidFill>
              </a:rPr>
              <a:t>دعوت أبني. </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:ai te ]`</a:t>
            </a:r>
            <a:r>
              <a:rPr lang="fr-FR" sz="2800" dirty="0" err="1">
                <a:solidFill>
                  <a:prstClr val="white"/>
                </a:solidFill>
                <a:latin typeface="CS Avva Shenouda" pitchFamily="34" charset="0"/>
              </a:rPr>
              <a:t>provyti`a</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etcaouwnh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acviri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`n&lt;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aimou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mpasyri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Ceci est la </a:t>
            </a:r>
          </a:p>
          <a:p>
            <a:pPr algn="ctr"/>
            <a:r>
              <a:rPr lang="fr-FR" sz="2800" b="1" dirty="0">
                <a:solidFill>
                  <a:prstClr val="white"/>
                </a:solidFill>
                <a:latin typeface="Book Antiqua" pitchFamily="18" charset="0"/>
              </a:rPr>
              <a:t>prophétie qui apparut </a:t>
            </a:r>
          </a:p>
          <a:p>
            <a:pPr algn="ctr"/>
            <a:r>
              <a:rPr lang="fr-FR" sz="2800" b="1" dirty="0">
                <a:solidFill>
                  <a:prstClr val="white"/>
                </a:solidFill>
                <a:latin typeface="Book Antiqua" pitchFamily="18" charset="0"/>
              </a:rPr>
              <a:t>et s’accomplit, que “D’Egypte </a:t>
            </a:r>
          </a:p>
          <a:p>
            <a:pPr algn="ctr"/>
            <a:r>
              <a:rPr lang="fr-FR" sz="2800" b="1" dirty="0">
                <a:solidFill>
                  <a:prstClr val="white"/>
                </a:solidFill>
                <a:latin typeface="Book Antiqua" pitchFamily="18" charset="0"/>
              </a:rPr>
              <a:t>j’ai appelé mon Fils.”</a:t>
            </a:r>
          </a:p>
        </p:txBody>
      </p:sp>
      <p:sp>
        <p:nvSpPr>
          <p:cNvPr id="2" name="ZoneTexte 1">
            <a:extLst>
              <a:ext uri="{FF2B5EF4-FFF2-40B4-BE49-F238E27FC236}">
                <a16:creationId xmlns:a16="http://schemas.microsoft.com/office/drawing/2014/main" id="{A0D1DCB4-D3E9-8B31-B1DB-53674850CC6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3243FB6-505B-F252-EEE3-DE4EE31E82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3993826"/>
      </p:ext>
    </p:extLst>
  </p:cSld>
  <p:clrMapOvr>
    <a:masterClrMapping/>
  </p:clrMapOvr>
</p:sld>
</file>

<file path=ppt/slides/slide17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فقام يوسف البار </a:t>
            </a:r>
            <a:endParaRPr lang="fr-FR" sz="3300" dirty="0">
              <a:solidFill>
                <a:prstClr val="white"/>
              </a:solidFill>
            </a:endParaRPr>
          </a:p>
          <a:p>
            <a:pPr algn="just" rtl="1"/>
            <a:r>
              <a:rPr lang="ar-EG" sz="3300" dirty="0">
                <a:solidFill>
                  <a:prstClr val="white"/>
                </a:solidFill>
              </a:rPr>
              <a:t>بحرص وقوة </a:t>
            </a:r>
            <a:endParaRPr lang="fr-FR" sz="3300" dirty="0">
              <a:solidFill>
                <a:prstClr val="white"/>
              </a:solidFill>
            </a:endParaRPr>
          </a:p>
          <a:p>
            <a:pPr algn="just" rtl="1"/>
            <a:r>
              <a:rPr lang="ar-EG" sz="3300" dirty="0">
                <a:solidFill>
                  <a:prstClr val="white"/>
                </a:solidFill>
              </a:rPr>
              <a:t>وحكمة وأخذ ربه </a:t>
            </a:r>
            <a:endParaRPr lang="fr-FR" sz="3300" dirty="0">
              <a:solidFill>
                <a:prstClr val="white"/>
              </a:solidFill>
            </a:endParaRPr>
          </a:p>
          <a:p>
            <a:pPr algn="just" rtl="1"/>
            <a:r>
              <a:rPr lang="ar-EG" sz="3300" dirty="0">
                <a:solidFill>
                  <a:prstClr val="white"/>
                </a:solidFill>
              </a:rPr>
              <a:t>ومريم </a:t>
            </a:r>
            <a:r>
              <a:rPr lang="ar-EG" sz="3300" dirty="0" err="1">
                <a:solidFill>
                  <a:prstClr val="white"/>
                </a:solidFill>
              </a:rPr>
              <a:t>وسالومي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Iwcyv qen ou`srwic @ nem oujom nem oucovi`a @ aftwnf af[i `mpef¡ @ nem Mari`a nem Calouma</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Alors Joseph le pieux </a:t>
            </a:r>
          </a:p>
          <a:p>
            <a:pPr algn="ctr"/>
            <a:r>
              <a:rPr lang="fr-FR" sz="2800" b="1" dirty="0">
                <a:solidFill>
                  <a:prstClr val="white"/>
                </a:solidFill>
                <a:latin typeface="Book Antiqua" pitchFamily="18" charset="0"/>
              </a:rPr>
              <a:t>se leva avec attention, </a:t>
            </a:r>
          </a:p>
          <a:p>
            <a:pPr algn="ctr"/>
            <a:r>
              <a:rPr lang="fr-FR" sz="2800" b="1" dirty="0">
                <a:solidFill>
                  <a:prstClr val="white"/>
                </a:solidFill>
                <a:latin typeface="Book Antiqua" pitchFamily="18" charset="0"/>
              </a:rPr>
              <a:t>force et sagesse et pris </a:t>
            </a:r>
          </a:p>
          <a:p>
            <a:pPr algn="ctr"/>
            <a:r>
              <a:rPr lang="fr-FR" sz="2800" b="1" dirty="0">
                <a:solidFill>
                  <a:prstClr val="white"/>
                </a:solidFill>
                <a:latin typeface="Book Antiqua" pitchFamily="18" charset="0"/>
              </a:rPr>
              <a:t>son seigneur, Marie et Salomé</a:t>
            </a:r>
          </a:p>
        </p:txBody>
      </p:sp>
      <p:sp>
        <p:nvSpPr>
          <p:cNvPr id="2" name="ZoneTexte 1">
            <a:extLst>
              <a:ext uri="{FF2B5EF4-FFF2-40B4-BE49-F238E27FC236}">
                <a16:creationId xmlns:a16="http://schemas.microsoft.com/office/drawing/2014/main" id="{10D1535D-53BC-5BDB-C4B7-65B229CD543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7FACEA3-A23F-5375-E6D4-528F835BBB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7547623"/>
      </p:ext>
    </p:extLst>
  </p:cSld>
  <p:clrMapOvr>
    <a:masterClrMapping/>
  </p:clrMapOvr>
</p:sld>
</file>

<file path=ppt/slides/slide17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ونزلوا إلى </a:t>
            </a:r>
            <a:endParaRPr lang="fr-FR" sz="3300" dirty="0">
              <a:solidFill>
                <a:prstClr val="white"/>
              </a:solidFill>
            </a:endParaRPr>
          </a:p>
          <a:p>
            <a:pPr algn="just" rtl="1"/>
            <a:r>
              <a:rPr lang="ar-EG" sz="3300" dirty="0">
                <a:solidFill>
                  <a:prstClr val="white"/>
                </a:solidFill>
              </a:rPr>
              <a:t>كورة مصر </a:t>
            </a:r>
            <a:endParaRPr lang="fr-FR" sz="3300" dirty="0">
              <a:solidFill>
                <a:prstClr val="white"/>
              </a:solidFill>
            </a:endParaRPr>
          </a:p>
          <a:p>
            <a:pPr algn="just" rtl="1"/>
            <a:r>
              <a:rPr lang="ar-EG" sz="3300" dirty="0">
                <a:solidFill>
                  <a:prstClr val="white"/>
                </a:solidFill>
              </a:rPr>
              <a:t>بسرعة وطول أناة </a:t>
            </a:r>
            <a:endParaRPr lang="fr-FR" sz="3300" dirty="0">
              <a:solidFill>
                <a:prstClr val="white"/>
              </a:solidFill>
            </a:endParaRPr>
          </a:p>
          <a:p>
            <a:pPr algn="just" rtl="1"/>
            <a:r>
              <a:rPr lang="ar-EG" sz="3300" dirty="0">
                <a:solidFill>
                  <a:prstClr val="white"/>
                </a:solidFill>
              </a:rPr>
              <a:t>من وجه هيرودس.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epecyt</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t,wra</a:t>
            </a:r>
            <a:r>
              <a:rPr lang="fr-FR" sz="2800" dirty="0">
                <a:solidFill>
                  <a:prstClr val="white"/>
                </a:solidFill>
                <a:latin typeface="CS Avva Shenouda" pitchFamily="34" charset="0"/>
              </a:rPr>
              <a:t> `n&lt;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oumetref`wou`nhyt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ebolha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nYrwdyc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Ils descendirent </a:t>
            </a:r>
          </a:p>
          <a:p>
            <a:pPr algn="ctr"/>
            <a:r>
              <a:rPr lang="fr-FR" sz="2800" b="1" dirty="0">
                <a:solidFill>
                  <a:prstClr val="white"/>
                </a:solidFill>
                <a:latin typeface="Book Antiqua" pitchFamily="18" charset="0"/>
              </a:rPr>
              <a:t>dans les contrées </a:t>
            </a:r>
          </a:p>
          <a:p>
            <a:pPr algn="ctr"/>
            <a:r>
              <a:rPr lang="fr-FR" sz="2800" b="1" dirty="0">
                <a:solidFill>
                  <a:prstClr val="white"/>
                </a:solidFill>
                <a:latin typeface="Book Antiqua" pitchFamily="18" charset="0"/>
              </a:rPr>
              <a:t>d’Egypte sereinement </a:t>
            </a:r>
          </a:p>
          <a:p>
            <a:pPr algn="ctr"/>
            <a:r>
              <a:rPr lang="fr-FR" sz="2800" b="1" dirty="0">
                <a:solidFill>
                  <a:prstClr val="white"/>
                </a:solidFill>
                <a:latin typeface="Book Antiqua" pitchFamily="18" charset="0"/>
              </a:rPr>
              <a:t>de la face d’Hérode.</a:t>
            </a:r>
          </a:p>
        </p:txBody>
      </p:sp>
      <p:sp>
        <p:nvSpPr>
          <p:cNvPr id="2" name="ZoneTexte 1">
            <a:extLst>
              <a:ext uri="{FF2B5EF4-FFF2-40B4-BE49-F238E27FC236}">
                <a16:creationId xmlns:a16="http://schemas.microsoft.com/office/drawing/2014/main" id="{5178D5FA-4E15-6810-F0EE-F2E2B053E84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5713EE6-0677-43D7-ED3B-BE6C5D02D13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4668319"/>
      </p:ext>
    </p:extLst>
  </p:cSld>
  <p:clrMapOvr>
    <a:masterClrMapping/>
  </p:clrMapOvr>
</p:sld>
</file>

<file path=ppt/slides/slide17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وهكذا هربت الشياطين </a:t>
            </a:r>
            <a:endParaRPr lang="fr-FR" sz="3300" dirty="0">
              <a:solidFill>
                <a:prstClr val="white"/>
              </a:solidFill>
            </a:endParaRPr>
          </a:p>
          <a:p>
            <a:pPr algn="just" rtl="1"/>
            <a:r>
              <a:rPr lang="ar-EG" sz="3300" dirty="0">
                <a:solidFill>
                  <a:prstClr val="white"/>
                </a:solidFill>
              </a:rPr>
              <a:t>وقواتها الشريرة </a:t>
            </a:r>
            <a:endParaRPr lang="fr-FR" sz="3300" dirty="0">
              <a:solidFill>
                <a:prstClr val="white"/>
              </a:solidFill>
            </a:endParaRPr>
          </a:p>
          <a:p>
            <a:pPr algn="just" rtl="1"/>
            <a:r>
              <a:rPr lang="ar-EG" sz="3300" dirty="0">
                <a:solidFill>
                  <a:prstClr val="white"/>
                </a:solidFill>
              </a:rPr>
              <a:t>وتحطمت الأصنام </a:t>
            </a:r>
            <a:endParaRPr lang="fr-FR" sz="3300" dirty="0">
              <a:solidFill>
                <a:prstClr val="white"/>
              </a:solidFill>
            </a:endParaRPr>
          </a:p>
          <a:p>
            <a:pPr algn="just" rtl="1"/>
            <a:r>
              <a:rPr lang="ar-EG" sz="3300" dirty="0">
                <a:solidFill>
                  <a:prstClr val="white"/>
                </a:solidFill>
              </a:rPr>
              <a:t>أمام ملك المجد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auvwt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nidemwn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noudunamic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aukws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ni`idwlon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mpe`m;o</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ainsi que s’enfuirent les démons </a:t>
            </a:r>
          </a:p>
          <a:p>
            <a:pPr algn="ctr"/>
            <a:r>
              <a:rPr lang="fr-FR" sz="2800" b="1" dirty="0">
                <a:solidFill>
                  <a:prstClr val="white"/>
                </a:solidFill>
                <a:latin typeface="Book Antiqua" pitchFamily="18" charset="0"/>
              </a:rPr>
              <a:t>et leurs puissances maléfiques, </a:t>
            </a:r>
          </a:p>
          <a:p>
            <a:pPr algn="ctr"/>
            <a:r>
              <a:rPr lang="fr-FR" sz="2800" b="1" dirty="0">
                <a:solidFill>
                  <a:prstClr val="white"/>
                </a:solidFill>
                <a:latin typeface="Book Antiqua" pitchFamily="18" charset="0"/>
              </a:rPr>
              <a:t>et les idoles se détruisirent </a:t>
            </a:r>
          </a:p>
          <a:p>
            <a:pPr algn="ctr"/>
            <a:r>
              <a:rPr lang="fr-FR" sz="2800" b="1" dirty="0">
                <a:solidFill>
                  <a:prstClr val="white"/>
                </a:solidFill>
                <a:latin typeface="Book Antiqua" pitchFamily="18" charset="0"/>
              </a:rPr>
              <a:t>devant le Roi de gloire.</a:t>
            </a:r>
          </a:p>
        </p:txBody>
      </p:sp>
      <p:sp>
        <p:nvSpPr>
          <p:cNvPr id="2" name="ZoneTexte 1">
            <a:extLst>
              <a:ext uri="{FF2B5EF4-FFF2-40B4-BE49-F238E27FC236}">
                <a16:creationId xmlns:a16="http://schemas.microsoft.com/office/drawing/2014/main" id="{BC38965C-4617-D89E-A1B1-B66967FA81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42E8DB5-515F-7EC9-91E1-9F05D94105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0709553"/>
      </p:ext>
    </p:extLst>
  </p:cSld>
  <p:clrMapOvr>
    <a:masterClrMapping/>
  </p:clrMapOvr>
</p:sld>
</file>

<file path=ppt/slides/slide17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ومن بعد هذا سبحته </a:t>
            </a:r>
            <a:endParaRPr lang="fr-FR" sz="3300" dirty="0">
              <a:solidFill>
                <a:prstClr val="white"/>
              </a:solidFill>
            </a:endParaRPr>
          </a:p>
          <a:p>
            <a:pPr algn="just" rtl="1"/>
            <a:r>
              <a:rPr lang="ar-EG" sz="3300" dirty="0">
                <a:solidFill>
                  <a:prstClr val="white"/>
                </a:solidFill>
              </a:rPr>
              <a:t>البحار والأنهار </a:t>
            </a:r>
            <a:endParaRPr lang="fr-FR" sz="3300" dirty="0">
              <a:solidFill>
                <a:prstClr val="white"/>
              </a:solidFill>
            </a:endParaRPr>
          </a:p>
          <a:p>
            <a:pPr algn="just" rtl="1"/>
            <a:r>
              <a:rPr lang="ar-EG" sz="3300" dirty="0">
                <a:solidFill>
                  <a:prstClr val="white"/>
                </a:solidFill>
              </a:rPr>
              <a:t>وأيضاً سجدت له </a:t>
            </a:r>
            <a:endParaRPr lang="fr-FR" sz="3300" dirty="0">
              <a:solidFill>
                <a:prstClr val="white"/>
              </a:solidFill>
            </a:endParaRPr>
          </a:p>
          <a:p>
            <a:pPr algn="just" rtl="1"/>
            <a:r>
              <a:rPr lang="ar-EG" sz="3300" dirty="0">
                <a:solidFill>
                  <a:prstClr val="white"/>
                </a:solidFill>
              </a:rPr>
              <a:t>الآكام والجبال. </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ni`amaiou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niiarwou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nikalamvwou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nitwou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Après cela les mers </a:t>
            </a:r>
          </a:p>
          <a:p>
            <a:pPr algn="ctr"/>
            <a:r>
              <a:rPr lang="fr-FR" sz="2800" b="1" dirty="0">
                <a:solidFill>
                  <a:prstClr val="white"/>
                </a:solidFill>
                <a:latin typeface="Book Antiqua" pitchFamily="18" charset="0"/>
              </a:rPr>
              <a:t>et les fleuves Le louèrent, </a:t>
            </a:r>
          </a:p>
          <a:p>
            <a:pPr algn="ctr"/>
            <a:r>
              <a:rPr lang="fr-FR" sz="2800" b="1" dirty="0">
                <a:solidFill>
                  <a:prstClr val="white"/>
                </a:solidFill>
                <a:latin typeface="Book Antiqua" pitchFamily="18" charset="0"/>
              </a:rPr>
              <a:t>et aussi se prosternèrent à Lui, </a:t>
            </a:r>
          </a:p>
          <a:p>
            <a:pPr algn="ctr"/>
            <a:r>
              <a:rPr lang="fr-FR" sz="2800" b="1" dirty="0">
                <a:solidFill>
                  <a:prstClr val="white"/>
                </a:solidFill>
                <a:latin typeface="Book Antiqua" pitchFamily="18" charset="0"/>
              </a:rPr>
              <a:t>les collines et les montagnes.</a:t>
            </a:r>
          </a:p>
        </p:txBody>
      </p:sp>
      <p:sp>
        <p:nvSpPr>
          <p:cNvPr id="2" name="ZoneTexte 1">
            <a:extLst>
              <a:ext uri="{FF2B5EF4-FFF2-40B4-BE49-F238E27FC236}">
                <a16:creationId xmlns:a16="http://schemas.microsoft.com/office/drawing/2014/main" id="{83C6EBDC-9173-6B48-0A39-9B671E39A6A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0DF9D03-CF9E-0421-10F5-6AC91604A5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9726298"/>
      </p:ext>
    </p:extLst>
  </p:cSld>
  <p:clrMapOvr>
    <a:masterClrMapping/>
  </p:clrMapOvr>
</p:sld>
</file>

<file path=ppt/slides/slide17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أشجار الغابات </a:t>
            </a:r>
            <a:endParaRPr lang="fr-FR" sz="3300" dirty="0">
              <a:solidFill>
                <a:prstClr val="white"/>
              </a:solidFill>
            </a:endParaRPr>
          </a:p>
          <a:p>
            <a:pPr algn="just" rtl="1"/>
            <a:r>
              <a:rPr lang="ar-EG" sz="3300" dirty="0">
                <a:solidFill>
                  <a:prstClr val="white"/>
                </a:solidFill>
              </a:rPr>
              <a:t>والأمطار والأندية </a:t>
            </a:r>
            <a:endParaRPr lang="fr-FR" sz="3300" dirty="0">
              <a:solidFill>
                <a:prstClr val="white"/>
              </a:solidFill>
            </a:endParaRPr>
          </a:p>
          <a:p>
            <a:pPr algn="just" rtl="1"/>
            <a:r>
              <a:rPr lang="ar-EG" sz="3300" dirty="0">
                <a:solidFill>
                  <a:prstClr val="white"/>
                </a:solidFill>
              </a:rPr>
              <a:t>تسبح الله الدائم </a:t>
            </a:r>
            <a:endParaRPr lang="fr-FR" sz="3300" dirty="0">
              <a:solidFill>
                <a:prstClr val="white"/>
              </a:solidFill>
            </a:endParaRPr>
          </a:p>
          <a:p>
            <a:pPr algn="just" rtl="1"/>
            <a:r>
              <a:rPr lang="ar-EG" sz="3300" dirty="0">
                <a:solidFill>
                  <a:prstClr val="white"/>
                </a:solidFill>
              </a:rPr>
              <a:t>الذي جاء لخلاصنا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Ni`ssyn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piiah`ssyn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nimonhwou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niiw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vy`e;myn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Tous les arbres, les cèdres, </a:t>
            </a:r>
          </a:p>
          <a:p>
            <a:pPr algn="ctr"/>
            <a:r>
              <a:rPr lang="fr-FR" sz="2800" b="1" dirty="0">
                <a:solidFill>
                  <a:prstClr val="white"/>
                </a:solidFill>
                <a:latin typeface="Book Antiqua" pitchFamily="18" charset="0"/>
              </a:rPr>
              <a:t>la pluie et la rosée </a:t>
            </a:r>
          </a:p>
          <a:p>
            <a:pPr algn="ctr"/>
            <a:r>
              <a:rPr lang="fr-FR" sz="2800" b="1" dirty="0">
                <a:solidFill>
                  <a:prstClr val="white"/>
                </a:solidFill>
                <a:latin typeface="Book Antiqua" pitchFamily="18" charset="0"/>
              </a:rPr>
              <a:t>louent Dieu qui est </a:t>
            </a:r>
          </a:p>
          <a:p>
            <a:pPr algn="ctr"/>
            <a:r>
              <a:rPr lang="fr-FR" sz="2800" b="1" dirty="0">
                <a:solidFill>
                  <a:prstClr val="white"/>
                </a:solidFill>
                <a:latin typeface="Book Antiqua" pitchFamily="18" charset="0"/>
              </a:rPr>
              <a:t>venu pour notre salut.</a:t>
            </a:r>
          </a:p>
        </p:txBody>
      </p:sp>
      <p:sp>
        <p:nvSpPr>
          <p:cNvPr id="2" name="ZoneTexte 1">
            <a:extLst>
              <a:ext uri="{FF2B5EF4-FFF2-40B4-BE49-F238E27FC236}">
                <a16:creationId xmlns:a16="http://schemas.microsoft.com/office/drawing/2014/main" id="{0A1561F6-17BC-54EF-74A5-660134D643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724F732-7C8C-5FB5-A2BB-F828BA522A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970602"/>
      </p:ext>
    </p:extLst>
  </p:cSld>
  <p:clrMapOvr>
    <a:masterClrMapping/>
  </p:clrMapOvr>
</p:sld>
</file>

<file path=ppt/slides/slide17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مبارك أنت بالحقيقة </a:t>
            </a:r>
            <a:endParaRPr lang="fr-FR" sz="3300" dirty="0">
              <a:solidFill>
                <a:prstClr val="white"/>
              </a:solidFill>
            </a:endParaRPr>
          </a:p>
          <a:p>
            <a:pPr algn="just" rtl="1"/>
            <a:r>
              <a:rPr lang="ar-EG" sz="3300" dirty="0">
                <a:solidFill>
                  <a:prstClr val="white"/>
                </a:solidFill>
              </a:rPr>
              <a:t>مع أبيك الصالح </a:t>
            </a:r>
            <a:endParaRPr lang="fr-FR" sz="3300" dirty="0">
              <a:solidFill>
                <a:prstClr val="white"/>
              </a:solidFill>
            </a:endParaRPr>
          </a:p>
          <a:p>
            <a:pPr algn="just" rtl="1"/>
            <a:r>
              <a:rPr lang="ar-EG" sz="3300" dirty="0">
                <a:solidFill>
                  <a:prstClr val="white"/>
                </a:solidFill>
              </a:rPr>
              <a:t>والروح المٌعَزَّى </a:t>
            </a:r>
            <a:endParaRPr lang="fr-FR" sz="3300" dirty="0">
              <a:solidFill>
                <a:prstClr val="white"/>
              </a:solidFill>
            </a:endParaRPr>
          </a:p>
          <a:p>
            <a:pPr algn="just" rtl="1"/>
            <a:r>
              <a:rPr lang="ar-EG" sz="3300" dirty="0">
                <a:solidFill>
                  <a:prstClr val="white"/>
                </a:solidFill>
              </a:rPr>
              <a:t>الثالوث المقدس </a:t>
            </a:r>
            <a:r>
              <a:rPr lang="ar-EG" sz="3300" dirty="0" err="1">
                <a:solidFill>
                  <a:prstClr val="white"/>
                </a:solidFill>
              </a:rPr>
              <a:t>المساوى</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Pekiwt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mparaklyton</a:t>
            </a:r>
            <a:r>
              <a:rPr lang="fr-FR" sz="2800" dirty="0">
                <a:solidFill>
                  <a:prstClr val="white"/>
                </a:solidFill>
                <a:latin typeface="CS Avva Shenouda" pitchFamily="34" charset="0"/>
              </a:rPr>
              <a:t> @ }`Triac `</a:t>
            </a:r>
            <a:r>
              <a:rPr lang="fr-FR" sz="2800" dirty="0" err="1">
                <a:solidFill>
                  <a:prstClr val="white"/>
                </a:solidFill>
                <a:latin typeface="CS Avva Shenouda" pitchFamily="34" charset="0"/>
              </a:rPr>
              <a:t>nomooucioc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Bénis es-Tu en vérité, </a:t>
            </a:r>
          </a:p>
          <a:p>
            <a:pPr algn="ctr"/>
            <a:r>
              <a:rPr lang="fr-FR" sz="2800" b="1" dirty="0">
                <a:solidFill>
                  <a:prstClr val="white"/>
                </a:solidFill>
                <a:latin typeface="Book Antiqua" pitchFamily="18" charset="0"/>
              </a:rPr>
              <a:t>avec Ton Père bon </a:t>
            </a:r>
          </a:p>
          <a:p>
            <a:pPr algn="ctr"/>
            <a:r>
              <a:rPr lang="fr-FR" sz="2800" b="1" dirty="0">
                <a:solidFill>
                  <a:prstClr val="white"/>
                </a:solidFill>
                <a:latin typeface="Book Antiqua" pitchFamily="18" charset="0"/>
              </a:rPr>
              <a:t>et l’Esprit Consolateur, </a:t>
            </a:r>
          </a:p>
          <a:p>
            <a:pPr algn="ctr"/>
            <a:r>
              <a:rPr lang="fr-FR" sz="2800" b="1" dirty="0">
                <a:solidFill>
                  <a:prstClr val="white"/>
                </a:solidFill>
                <a:latin typeface="Book Antiqua" pitchFamily="18" charset="0"/>
              </a:rPr>
              <a:t>la sainte Trinité consubstantielle. </a:t>
            </a:r>
          </a:p>
        </p:txBody>
      </p:sp>
      <p:sp>
        <p:nvSpPr>
          <p:cNvPr id="2" name="ZoneTexte 1">
            <a:extLst>
              <a:ext uri="{FF2B5EF4-FFF2-40B4-BE49-F238E27FC236}">
                <a16:creationId xmlns:a16="http://schemas.microsoft.com/office/drawing/2014/main" id="{E6BF3814-8DAB-4C13-2ED1-4510CC51B80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92BA898-40A6-4AC3-7C11-8040AEA5B6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6102272"/>
      </p:ext>
    </p:extLst>
  </p:cSld>
  <p:clrMapOvr>
    <a:masterClrMapping/>
  </p:clrMapOvr>
</p:sld>
</file>

<file path=ppt/slides/slide17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أعجوبة مملوءة مجداً </a:t>
            </a:r>
            <a:endParaRPr lang="fr-FR" sz="3300" dirty="0">
              <a:solidFill>
                <a:prstClr val="white"/>
              </a:solidFill>
            </a:endParaRPr>
          </a:p>
          <a:p>
            <a:pPr algn="just" rtl="1"/>
            <a:r>
              <a:rPr lang="ar-EG" sz="3300" dirty="0">
                <a:solidFill>
                  <a:prstClr val="white"/>
                </a:solidFill>
              </a:rPr>
              <a:t>أن الذي خلق السموات </a:t>
            </a:r>
            <a:endParaRPr lang="fr-FR" sz="3300" dirty="0">
              <a:solidFill>
                <a:prstClr val="white"/>
              </a:solidFill>
            </a:endParaRPr>
          </a:p>
          <a:p>
            <a:pPr algn="just" rtl="1"/>
            <a:r>
              <a:rPr lang="ar-EG" sz="3300" dirty="0">
                <a:solidFill>
                  <a:prstClr val="white"/>
                </a:solidFill>
              </a:rPr>
              <a:t>في مثل هذا اليوم </a:t>
            </a:r>
            <a:endParaRPr lang="fr-FR" sz="3300" dirty="0">
              <a:solidFill>
                <a:prstClr val="white"/>
              </a:solidFill>
            </a:endParaRPr>
          </a:p>
          <a:p>
            <a:pPr algn="just" rtl="1"/>
            <a:r>
              <a:rPr lang="ar-EG" sz="3300" dirty="0">
                <a:solidFill>
                  <a:prstClr val="white"/>
                </a:solidFill>
              </a:rPr>
              <a:t>مشى كإنسان.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Ou`svyri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efmeh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nnivyou`i</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afmosi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nourwmi</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une merveille pleine de gloire, </a:t>
            </a:r>
          </a:p>
          <a:p>
            <a:pPr algn="ctr"/>
            <a:r>
              <a:rPr lang="fr-FR" sz="2800" b="1" dirty="0">
                <a:solidFill>
                  <a:prstClr val="white"/>
                </a:solidFill>
                <a:latin typeface="Book Antiqua" pitchFamily="18" charset="0"/>
              </a:rPr>
              <a:t>que celui qui a crée </a:t>
            </a:r>
          </a:p>
          <a:p>
            <a:pPr algn="ctr"/>
            <a:r>
              <a:rPr lang="fr-FR" sz="2800" b="1" dirty="0">
                <a:solidFill>
                  <a:prstClr val="white"/>
                </a:solidFill>
                <a:latin typeface="Book Antiqua" pitchFamily="18" charset="0"/>
              </a:rPr>
              <a:t>les cieux en un tel jour </a:t>
            </a:r>
          </a:p>
          <a:p>
            <a:pPr algn="ctr"/>
            <a:r>
              <a:rPr lang="fr-FR" sz="2800" b="1" dirty="0">
                <a:solidFill>
                  <a:prstClr val="white"/>
                </a:solidFill>
                <a:latin typeface="Book Antiqua" pitchFamily="18" charset="0"/>
              </a:rPr>
              <a:t>a marché comme un homme.</a:t>
            </a:r>
          </a:p>
        </p:txBody>
      </p:sp>
      <p:sp>
        <p:nvSpPr>
          <p:cNvPr id="2" name="ZoneTexte 1">
            <a:extLst>
              <a:ext uri="{FF2B5EF4-FFF2-40B4-BE49-F238E27FC236}">
                <a16:creationId xmlns:a16="http://schemas.microsoft.com/office/drawing/2014/main" id="{5AE2D439-C403-79B0-1DB8-6025C785C0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FDD5101-407E-28C2-61AA-E499C32FFE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0286001"/>
      </p:ext>
    </p:extLst>
  </p:cSld>
  <p:clrMapOvr>
    <a:masterClrMapping/>
  </p:clrMapOvr>
</p:sld>
</file>

<file path=ppt/slides/slide17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ملك الدهور </a:t>
            </a:r>
            <a:endParaRPr lang="fr-FR" sz="3300" dirty="0">
              <a:solidFill>
                <a:prstClr val="white"/>
              </a:solidFill>
            </a:endParaRPr>
          </a:p>
          <a:p>
            <a:pPr algn="just" rtl="1"/>
            <a:r>
              <a:rPr lang="ar-EG" sz="3300" dirty="0">
                <a:solidFill>
                  <a:prstClr val="white"/>
                </a:solidFill>
              </a:rPr>
              <a:t>تجسد وتأنس </a:t>
            </a:r>
            <a:endParaRPr lang="fr-FR" sz="3300" dirty="0">
              <a:solidFill>
                <a:prstClr val="white"/>
              </a:solidFill>
            </a:endParaRPr>
          </a:p>
          <a:p>
            <a:pPr algn="just" rtl="1"/>
            <a:r>
              <a:rPr lang="ar-EG" sz="3300" dirty="0">
                <a:solidFill>
                  <a:prstClr val="white"/>
                </a:solidFill>
              </a:rPr>
              <a:t>ودخل تلك المغارة </a:t>
            </a:r>
            <a:endParaRPr lang="fr-FR" sz="3300" dirty="0">
              <a:solidFill>
                <a:prstClr val="white"/>
              </a:solidFill>
            </a:endParaRPr>
          </a:p>
          <a:p>
            <a:pPr algn="just" rtl="1"/>
            <a:r>
              <a:rPr lang="ar-EG" sz="3300" dirty="0">
                <a:solidFill>
                  <a:prstClr val="white"/>
                </a:solidFill>
              </a:rPr>
              <a:t>الكائنة بمدينة مصر.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aferromi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etai`cpeleon</a:t>
            </a:r>
            <a:r>
              <a:rPr lang="fr-FR" sz="2800" dirty="0">
                <a:solidFill>
                  <a:prstClr val="white"/>
                </a:solidFill>
                <a:latin typeface="CS Avva Shenouda" pitchFamily="34" charset="0"/>
              </a:rPr>
              <a:t> @ ;y`</a:t>
            </a:r>
            <a:r>
              <a:rPr lang="fr-FR" sz="2800" dirty="0" err="1">
                <a:solidFill>
                  <a:prstClr val="white"/>
                </a:solidFill>
                <a:latin typeface="CS Avva Shenouda" pitchFamily="34" charset="0"/>
              </a:rPr>
              <a:t>et,y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`n&lt;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Roi des siècles </a:t>
            </a:r>
          </a:p>
          <a:p>
            <a:pPr algn="ctr"/>
            <a:r>
              <a:rPr lang="fr-FR" sz="2800" b="1" dirty="0">
                <a:solidFill>
                  <a:prstClr val="white"/>
                </a:solidFill>
                <a:latin typeface="Book Antiqua" pitchFamily="18" charset="0"/>
              </a:rPr>
              <a:t>s’est incarné et s’est fait homme </a:t>
            </a:r>
          </a:p>
          <a:p>
            <a:pPr algn="ctr"/>
            <a:r>
              <a:rPr lang="fr-FR" sz="2800" b="1" dirty="0">
                <a:solidFill>
                  <a:prstClr val="white"/>
                </a:solidFill>
                <a:latin typeface="Book Antiqua" pitchFamily="18" charset="0"/>
              </a:rPr>
              <a:t>et est entré dans une grotte </a:t>
            </a:r>
          </a:p>
          <a:p>
            <a:pPr algn="ctr"/>
            <a:r>
              <a:rPr lang="fr-FR" sz="2800" b="1" dirty="0">
                <a:solidFill>
                  <a:prstClr val="white"/>
                </a:solidFill>
                <a:latin typeface="Book Antiqua" pitchFamily="18" charset="0"/>
              </a:rPr>
              <a:t>dans une ville d’Egypte.</a:t>
            </a:r>
          </a:p>
        </p:txBody>
      </p:sp>
      <p:sp>
        <p:nvSpPr>
          <p:cNvPr id="2" name="ZoneTexte 1">
            <a:extLst>
              <a:ext uri="{FF2B5EF4-FFF2-40B4-BE49-F238E27FC236}">
                <a16:creationId xmlns:a16="http://schemas.microsoft.com/office/drawing/2014/main" id="{CFC6C398-32C2-BA1F-9E34-24CA7DCD8AF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855543E-E3E6-2662-BF51-5712A96EF3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8103140"/>
      </p:ext>
    </p:extLst>
  </p:cSld>
  <p:clrMapOvr>
    <a:masterClrMapping/>
  </p:clrMapOvr>
</p:sld>
</file>

<file path=ppt/slides/slide17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كل أسماء غير المتجسدين </a:t>
            </a:r>
            <a:endParaRPr lang="fr-FR" sz="3300" dirty="0">
              <a:solidFill>
                <a:prstClr val="white"/>
              </a:solidFill>
            </a:endParaRPr>
          </a:p>
          <a:p>
            <a:pPr algn="just" rtl="1"/>
            <a:r>
              <a:rPr lang="ar-EG" sz="3300" dirty="0">
                <a:solidFill>
                  <a:prstClr val="white"/>
                </a:solidFill>
              </a:rPr>
              <a:t>يسبحونه بغير شك </a:t>
            </a:r>
            <a:endParaRPr lang="fr-FR" sz="3300" dirty="0">
              <a:solidFill>
                <a:prstClr val="white"/>
              </a:solidFill>
            </a:endParaRPr>
          </a:p>
          <a:p>
            <a:pPr algn="just" rtl="1"/>
            <a:r>
              <a:rPr lang="ar-EG" sz="3300" dirty="0">
                <a:solidFill>
                  <a:prstClr val="white"/>
                </a:solidFill>
              </a:rPr>
              <a:t>بأصوات لا تسكت قائلين </a:t>
            </a:r>
            <a:endParaRPr lang="fr-FR" sz="3300" dirty="0">
              <a:solidFill>
                <a:prstClr val="white"/>
              </a:solidFill>
            </a:endParaRPr>
          </a:p>
          <a:p>
            <a:pPr algn="just" rtl="1"/>
            <a:r>
              <a:rPr lang="ar-EG" sz="3300" dirty="0">
                <a:solidFill>
                  <a:prstClr val="white"/>
                </a:solidFill>
              </a:rPr>
              <a:t>المجد لك يا وحيد الجنس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Ran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nacwmatoc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a[ne </a:t>
            </a:r>
            <a:r>
              <a:rPr lang="fr-FR" sz="2800" dirty="0" err="1">
                <a:solidFill>
                  <a:prstClr val="white"/>
                </a:solidFill>
                <a:latin typeface="CS Avva Shenouda" pitchFamily="34" charset="0"/>
              </a:rPr>
              <a:t>canic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nat,arwou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Tous les noms des incorporels, </a:t>
            </a:r>
          </a:p>
          <a:p>
            <a:pPr algn="ctr"/>
            <a:r>
              <a:rPr lang="fr-FR" sz="2800" b="1" dirty="0">
                <a:solidFill>
                  <a:prstClr val="white"/>
                </a:solidFill>
                <a:latin typeface="Book Antiqua" pitchFamily="18" charset="0"/>
              </a:rPr>
              <a:t>le louent sans doute, avec des voix </a:t>
            </a:r>
          </a:p>
          <a:p>
            <a:pPr algn="ctr"/>
            <a:r>
              <a:rPr lang="fr-FR" sz="2800" b="1" dirty="0">
                <a:solidFill>
                  <a:prstClr val="white"/>
                </a:solidFill>
                <a:latin typeface="Book Antiqua" pitchFamily="18" charset="0"/>
              </a:rPr>
              <a:t>incessantes en disant: </a:t>
            </a:r>
          </a:p>
          <a:p>
            <a:pPr algn="ctr"/>
            <a:r>
              <a:rPr lang="fr-FR" sz="2800" b="1" dirty="0">
                <a:solidFill>
                  <a:prstClr val="white"/>
                </a:solidFill>
                <a:latin typeface="Book Antiqua" pitchFamily="18" charset="0"/>
              </a:rPr>
              <a:t>Gloire à Toi ô l’Unique.</a:t>
            </a:r>
          </a:p>
        </p:txBody>
      </p:sp>
      <p:sp>
        <p:nvSpPr>
          <p:cNvPr id="2" name="ZoneTexte 1">
            <a:extLst>
              <a:ext uri="{FF2B5EF4-FFF2-40B4-BE49-F238E27FC236}">
                <a16:creationId xmlns:a16="http://schemas.microsoft.com/office/drawing/2014/main" id="{55EB3910-979F-AE7D-C0DF-315563AAD3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614A15C-320B-A97E-2395-A0BD809105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2991868"/>
      </p:ext>
    </p:extLst>
  </p:cSld>
  <p:clrMapOvr>
    <a:masterClrMapping/>
  </p:clrMapOvr>
</p:sld>
</file>

<file path=ppt/slides/slide17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استمعوا لي يا أحبائي </a:t>
            </a:r>
            <a:endParaRPr lang="fr-FR" sz="3300" dirty="0">
              <a:solidFill>
                <a:prstClr val="white"/>
              </a:solidFill>
            </a:endParaRPr>
          </a:p>
          <a:p>
            <a:pPr algn="just" rtl="1"/>
            <a:r>
              <a:rPr lang="ar-EG" sz="3300" dirty="0">
                <a:solidFill>
                  <a:prstClr val="white"/>
                </a:solidFill>
              </a:rPr>
              <a:t>أنه في كورة </a:t>
            </a:r>
            <a:r>
              <a:rPr lang="ar-EG" sz="3300" dirty="0" err="1">
                <a:solidFill>
                  <a:prstClr val="white"/>
                </a:solidFill>
              </a:rPr>
              <a:t>البهنسا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ترك بركته في البئر </a:t>
            </a:r>
            <a:endParaRPr lang="fr-FR" sz="3300" dirty="0">
              <a:solidFill>
                <a:prstClr val="white"/>
              </a:solidFill>
            </a:endParaRPr>
          </a:p>
          <a:p>
            <a:pPr algn="just" rtl="1"/>
            <a:r>
              <a:rPr lang="ar-EG" sz="3300" dirty="0">
                <a:solidFill>
                  <a:prstClr val="white"/>
                </a:solidFill>
              </a:rPr>
              <a:t>مع الشفاء والحلاوة.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namenra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mPemje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pital</a:t>
            </a:r>
            <a:r>
              <a:rPr lang="fr-FR" sz="2800" dirty="0">
                <a:solidFill>
                  <a:prstClr val="white"/>
                </a:solidFill>
                <a:latin typeface="CS Avva Shenouda" pitchFamily="34" charset="0"/>
              </a:rPr>
              <a:t>[o nem ]</a:t>
            </a:r>
            <a:r>
              <a:rPr lang="fr-FR" sz="2800" dirty="0" err="1">
                <a:solidFill>
                  <a:prstClr val="white"/>
                </a:solidFill>
                <a:latin typeface="CS Avva Shenouda" pitchFamily="34" charset="0"/>
              </a:rPr>
              <a:t>holj</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Ecoutez-moi bien-aimés, </a:t>
            </a:r>
          </a:p>
          <a:p>
            <a:pPr algn="ctr"/>
            <a:r>
              <a:rPr lang="fr-FR" sz="2800" b="1" dirty="0">
                <a:solidFill>
                  <a:prstClr val="white"/>
                </a:solidFill>
                <a:latin typeface="Book Antiqua" pitchFamily="18" charset="0"/>
              </a:rPr>
              <a:t>Il a laissé sa bénédiction </a:t>
            </a:r>
          </a:p>
          <a:p>
            <a:pPr algn="ctr"/>
            <a:r>
              <a:rPr lang="fr-FR" sz="2800" b="1" dirty="0">
                <a:solidFill>
                  <a:prstClr val="white"/>
                </a:solidFill>
                <a:latin typeface="Book Antiqua" pitchFamily="18" charset="0"/>
              </a:rPr>
              <a:t>dans le puits dans la terre de </a:t>
            </a:r>
            <a:r>
              <a:rPr lang="fr-FR" sz="2800" b="1" dirty="0" err="1">
                <a:solidFill>
                  <a:prstClr val="white"/>
                </a:solidFill>
                <a:latin typeface="Book Antiqua" pitchFamily="18" charset="0"/>
              </a:rPr>
              <a:t>Bahnasse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avec Sa guérison et Sa douceur.</a:t>
            </a:r>
          </a:p>
        </p:txBody>
      </p:sp>
      <p:sp>
        <p:nvSpPr>
          <p:cNvPr id="2" name="ZoneTexte 1">
            <a:extLst>
              <a:ext uri="{FF2B5EF4-FFF2-40B4-BE49-F238E27FC236}">
                <a16:creationId xmlns:a16="http://schemas.microsoft.com/office/drawing/2014/main" id="{6778749A-19A9-9D4C-3154-EE82C7C2BB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1C768F7-3BAE-4D04-1FCE-441CE313A7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5110013"/>
      </p:ext>
    </p:extLst>
  </p:cSld>
  <p:clrMapOvr>
    <a:masterClrMapping/>
  </p:clrMapOvr>
</p:sld>
</file>

<file path=ppt/slides/slide17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حينئذ جاءوا إلى </a:t>
            </a:r>
            <a:r>
              <a:rPr lang="ar-EG" sz="3300" dirty="0" err="1">
                <a:solidFill>
                  <a:prstClr val="white"/>
                </a:solidFill>
              </a:rPr>
              <a:t>الأشمونين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وبدّد أوثانها </a:t>
            </a:r>
            <a:endParaRPr lang="fr-FR" sz="3300" dirty="0">
              <a:solidFill>
                <a:prstClr val="white"/>
              </a:solidFill>
            </a:endParaRPr>
          </a:p>
          <a:p>
            <a:pPr algn="just" rtl="1"/>
            <a:r>
              <a:rPr lang="ar-EG" sz="3300" dirty="0">
                <a:solidFill>
                  <a:prstClr val="white"/>
                </a:solidFill>
              </a:rPr>
              <a:t>وفي تلك المدينة </a:t>
            </a:r>
            <a:endParaRPr lang="fr-FR" sz="3300" dirty="0">
              <a:solidFill>
                <a:prstClr val="white"/>
              </a:solidFill>
            </a:endParaRPr>
          </a:p>
          <a:p>
            <a:pPr algn="just" rtl="1"/>
            <a:r>
              <a:rPr lang="ar-EG" sz="3300" dirty="0">
                <a:solidFill>
                  <a:prstClr val="white"/>
                </a:solidFill>
              </a:rPr>
              <a:t>صنع عجائب.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Smoun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cnau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afjwr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nni`idwlon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nhanjom</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les </a:t>
            </a:r>
            <a:r>
              <a:rPr lang="fr-FR" sz="2800" b="1" dirty="0" err="1">
                <a:solidFill>
                  <a:prstClr val="white"/>
                </a:solidFill>
                <a:latin typeface="Book Antiqua" pitchFamily="18" charset="0"/>
              </a:rPr>
              <a:t>Achmounites</a:t>
            </a:r>
            <a:r>
              <a:rPr lang="fr-FR" sz="2800" b="1" dirty="0">
                <a:solidFill>
                  <a:prstClr val="white"/>
                </a:solidFill>
                <a:latin typeface="Book Antiqua" pitchFamily="18" charset="0"/>
              </a:rPr>
              <a:t> vinrent, </a:t>
            </a:r>
          </a:p>
          <a:p>
            <a:pPr algn="ctr"/>
            <a:r>
              <a:rPr lang="fr-FR" sz="2800" b="1" dirty="0">
                <a:solidFill>
                  <a:prstClr val="white"/>
                </a:solidFill>
                <a:latin typeface="Book Antiqua" pitchFamily="18" charset="0"/>
              </a:rPr>
              <a:t>Il dispersa leurs idoles </a:t>
            </a:r>
          </a:p>
          <a:p>
            <a:pPr algn="ctr"/>
            <a:r>
              <a:rPr lang="fr-FR" sz="2800" b="1" dirty="0">
                <a:solidFill>
                  <a:prstClr val="white"/>
                </a:solidFill>
                <a:latin typeface="Book Antiqua" pitchFamily="18" charset="0"/>
              </a:rPr>
              <a:t>et dans cette ville </a:t>
            </a:r>
          </a:p>
          <a:p>
            <a:pPr algn="ctr"/>
            <a:r>
              <a:rPr lang="fr-FR" sz="2800" b="1" dirty="0">
                <a:solidFill>
                  <a:prstClr val="white"/>
                </a:solidFill>
                <a:latin typeface="Book Antiqua" pitchFamily="18" charset="0"/>
              </a:rPr>
              <a:t>Il accomplit des miracles</a:t>
            </a:r>
          </a:p>
        </p:txBody>
      </p:sp>
      <p:sp>
        <p:nvSpPr>
          <p:cNvPr id="2" name="ZoneTexte 1">
            <a:extLst>
              <a:ext uri="{FF2B5EF4-FFF2-40B4-BE49-F238E27FC236}">
                <a16:creationId xmlns:a16="http://schemas.microsoft.com/office/drawing/2014/main" id="{F6EB671A-A1F3-7EE2-B21D-4138CF11895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35B99E0-7F1E-08DF-D5ED-6A953273C6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7871767"/>
      </p:ext>
    </p:extLst>
  </p:cSld>
  <p:clrMapOvr>
    <a:masterClrMapping/>
  </p:clrMapOvr>
</p:sld>
</file>

<file path=ppt/slides/slide17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بفرح </a:t>
            </a:r>
            <a:endParaRPr lang="fr-FR" sz="3300" dirty="0">
              <a:solidFill>
                <a:prstClr val="white"/>
              </a:solidFill>
            </a:endParaRPr>
          </a:p>
          <a:p>
            <a:pPr algn="just" rtl="1"/>
            <a:r>
              <a:rPr lang="ar-EG" sz="3300" dirty="0">
                <a:solidFill>
                  <a:prstClr val="white"/>
                </a:solidFill>
              </a:rPr>
              <a:t>ساروا إلى جبل </a:t>
            </a:r>
            <a:r>
              <a:rPr lang="ar-EG" sz="3300" dirty="0" err="1">
                <a:solidFill>
                  <a:prstClr val="white"/>
                </a:solidFill>
              </a:rPr>
              <a:t>قسقام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ومكثوا فيه شهوراً </a:t>
            </a:r>
            <a:endParaRPr lang="fr-FR" sz="3300" dirty="0">
              <a:solidFill>
                <a:prstClr val="white"/>
              </a:solidFill>
            </a:endParaRPr>
          </a:p>
          <a:p>
            <a:pPr algn="just" rtl="1"/>
            <a:r>
              <a:rPr lang="ar-EG" sz="3300" dirty="0">
                <a:solidFill>
                  <a:prstClr val="white"/>
                </a:solidFill>
              </a:rPr>
              <a:t>وباركه بيمينه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Udeon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ou`erouwt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aumosi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ptwou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Kockam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nhanabot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tefou`inam</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 avec joie, </a:t>
            </a:r>
          </a:p>
          <a:p>
            <a:pPr algn="ctr"/>
            <a:r>
              <a:rPr lang="fr-FR" sz="2800" b="1" dirty="0">
                <a:solidFill>
                  <a:prstClr val="white"/>
                </a:solidFill>
                <a:latin typeface="Book Antiqua" pitchFamily="18" charset="0"/>
              </a:rPr>
              <a:t>ils partirent au mont </a:t>
            </a:r>
            <a:r>
              <a:rPr lang="fr-FR" sz="2800" b="1" dirty="0" err="1">
                <a:solidFill>
                  <a:prstClr val="white"/>
                </a:solidFill>
                <a:latin typeface="Book Antiqua" pitchFamily="18" charset="0"/>
              </a:rPr>
              <a:t>Qoskam</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et y restèrent plusieurs mois </a:t>
            </a:r>
          </a:p>
          <a:p>
            <a:pPr algn="ctr"/>
            <a:r>
              <a:rPr lang="fr-FR" sz="2800" b="1" dirty="0">
                <a:solidFill>
                  <a:prstClr val="white"/>
                </a:solidFill>
                <a:latin typeface="Book Antiqua" pitchFamily="18" charset="0"/>
              </a:rPr>
              <a:t>et Il le bénit de Sa droite.</a:t>
            </a:r>
          </a:p>
        </p:txBody>
      </p:sp>
      <p:sp>
        <p:nvSpPr>
          <p:cNvPr id="2" name="ZoneTexte 1">
            <a:extLst>
              <a:ext uri="{FF2B5EF4-FFF2-40B4-BE49-F238E27FC236}">
                <a16:creationId xmlns:a16="http://schemas.microsoft.com/office/drawing/2014/main" id="{22C7912C-045C-77D0-67D7-B7F24849FEA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29FA608-CC69-5E72-CC0D-AF8D2EE6A3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74929440"/>
      </p:ext>
    </p:extLst>
  </p:cSld>
  <p:clrMapOvr>
    <a:masterClrMapping/>
  </p:clrMapOvr>
</p:sld>
</file>

<file path=ppt/slides/slide17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لك المجد </a:t>
            </a:r>
            <a:r>
              <a:rPr lang="ar-EG" sz="3300" dirty="0" err="1">
                <a:solidFill>
                  <a:prstClr val="white"/>
                </a:solidFill>
              </a:rPr>
              <a:t>والأكرام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والشكر أيها الملك </a:t>
            </a:r>
            <a:endParaRPr lang="fr-FR" sz="3300" dirty="0">
              <a:solidFill>
                <a:prstClr val="white"/>
              </a:solidFill>
            </a:endParaRPr>
          </a:p>
          <a:p>
            <a:pPr algn="just" rtl="1"/>
            <a:r>
              <a:rPr lang="ar-EG" sz="3300" dirty="0">
                <a:solidFill>
                  <a:prstClr val="white"/>
                </a:solidFill>
              </a:rPr>
              <a:t>الخالق عنايتك </a:t>
            </a:r>
            <a:endParaRPr lang="fr-FR" sz="3300" dirty="0">
              <a:solidFill>
                <a:prstClr val="white"/>
              </a:solidFill>
            </a:endParaRPr>
          </a:p>
          <a:p>
            <a:pPr algn="just" rtl="1"/>
            <a:r>
              <a:rPr lang="ar-EG" sz="3300" dirty="0">
                <a:solidFill>
                  <a:prstClr val="white"/>
                </a:solidFill>
              </a:rPr>
              <a:t>الإلهية العظيمة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Vwk pe pi`wou nem pita`io@ nem ]eu,aricti`a @ `w piouro `nref;amio @ qen teknis] `noikonomi`a.</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 Toi la gloire, l’honneur, </a:t>
            </a:r>
          </a:p>
          <a:p>
            <a:pPr algn="ctr"/>
            <a:r>
              <a:rPr lang="fr-FR" sz="2800" b="1" dirty="0">
                <a:solidFill>
                  <a:prstClr val="white"/>
                </a:solidFill>
                <a:latin typeface="Book Antiqua" pitchFamily="18" charset="0"/>
              </a:rPr>
              <a:t>l’action de grâce </a:t>
            </a:r>
          </a:p>
          <a:p>
            <a:pPr algn="ctr"/>
            <a:r>
              <a:rPr lang="fr-FR" sz="2800" b="1" dirty="0">
                <a:solidFill>
                  <a:prstClr val="white"/>
                </a:solidFill>
                <a:latin typeface="Book Antiqua" pitchFamily="18" charset="0"/>
              </a:rPr>
              <a:t>ô Roi créateur, </a:t>
            </a:r>
          </a:p>
          <a:p>
            <a:pPr algn="ctr"/>
            <a:r>
              <a:rPr lang="fr-FR" sz="2800" b="1" dirty="0">
                <a:solidFill>
                  <a:prstClr val="white"/>
                </a:solidFill>
                <a:latin typeface="Book Antiqua" pitchFamily="18" charset="0"/>
              </a:rPr>
              <a:t>pour Ta grande organisation divine.</a:t>
            </a:r>
          </a:p>
        </p:txBody>
      </p:sp>
      <p:sp>
        <p:nvSpPr>
          <p:cNvPr id="2" name="ZoneTexte 1">
            <a:extLst>
              <a:ext uri="{FF2B5EF4-FFF2-40B4-BE49-F238E27FC236}">
                <a16:creationId xmlns:a16="http://schemas.microsoft.com/office/drawing/2014/main" id="{45862CD7-49B8-7997-B060-9A79EB7A821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8273132-E80A-2BBD-4BF2-F3A0EBC8E1C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8226381"/>
      </p:ext>
    </p:extLst>
  </p:cSld>
  <p:clrMapOvr>
    <a:masterClrMapping/>
  </p:clrMapOvr>
</p:sld>
</file>

<file path=ppt/slides/slide17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قدوس أنت يا محب البشر </a:t>
            </a:r>
            <a:endParaRPr lang="fr-FR" sz="3300" dirty="0">
              <a:solidFill>
                <a:prstClr val="white"/>
              </a:solidFill>
            </a:endParaRPr>
          </a:p>
          <a:p>
            <a:pPr algn="just" rtl="1"/>
            <a:r>
              <a:rPr lang="ar-EG" sz="3300" dirty="0">
                <a:solidFill>
                  <a:prstClr val="white"/>
                </a:solidFill>
              </a:rPr>
              <a:t>لأنك افتقدتنا برحمتك. </a:t>
            </a:r>
            <a:endParaRPr lang="fr-FR" sz="3300" dirty="0">
              <a:solidFill>
                <a:prstClr val="white"/>
              </a:solidFill>
            </a:endParaRPr>
          </a:p>
          <a:p>
            <a:pPr algn="just" rtl="1"/>
            <a:r>
              <a:rPr lang="ar-EG" sz="3300" dirty="0">
                <a:solidFill>
                  <a:prstClr val="white"/>
                </a:solidFill>
              </a:rPr>
              <a:t>تجسدت وتأنست </a:t>
            </a:r>
            <a:endParaRPr lang="fr-FR" sz="3300" dirty="0">
              <a:solidFill>
                <a:prstClr val="white"/>
              </a:solidFill>
            </a:endParaRPr>
          </a:p>
          <a:p>
            <a:pPr algn="just" rtl="1"/>
            <a:r>
              <a:rPr lang="ar-EG" sz="3300" dirty="0">
                <a:solidFill>
                  <a:prstClr val="white"/>
                </a:solidFill>
              </a:rPr>
              <a:t>وأعطيتنا الخلاص. </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akjempensini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akerrwmi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mpioujai</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Saint es-Tu ô ami du genre humain </a:t>
            </a:r>
          </a:p>
          <a:p>
            <a:pPr algn="ctr"/>
            <a:r>
              <a:rPr lang="fr-FR" sz="2800" b="1" dirty="0">
                <a:solidFill>
                  <a:prstClr val="white"/>
                </a:solidFill>
                <a:latin typeface="Book Antiqua" pitchFamily="18" charset="0"/>
              </a:rPr>
              <a:t>car Tu nous as visités par Ta miséricorde, </a:t>
            </a:r>
          </a:p>
          <a:p>
            <a:pPr algn="ctr"/>
            <a:r>
              <a:rPr lang="fr-FR" sz="2800" b="1" dirty="0">
                <a:solidFill>
                  <a:prstClr val="white"/>
                </a:solidFill>
                <a:latin typeface="Book Antiqua" pitchFamily="18" charset="0"/>
              </a:rPr>
              <a:t>Tu T’es incarné et Tu T’es fait homme </a:t>
            </a:r>
          </a:p>
          <a:p>
            <a:pPr algn="ctr"/>
            <a:r>
              <a:rPr lang="fr-FR" sz="2800" b="1" dirty="0">
                <a:solidFill>
                  <a:prstClr val="white"/>
                </a:solidFill>
                <a:latin typeface="Book Antiqua" pitchFamily="18" charset="0"/>
              </a:rPr>
              <a:t>et Tu nous as donnés le salut.</a:t>
            </a:r>
          </a:p>
        </p:txBody>
      </p:sp>
      <p:sp>
        <p:nvSpPr>
          <p:cNvPr id="2" name="ZoneTexte 1">
            <a:extLst>
              <a:ext uri="{FF2B5EF4-FFF2-40B4-BE49-F238E27FC236}">
                <a16:creationId xmlns:a16="http://schemas.microsoft.com/office/drawing/2014/main" id="{5DABF369-937C-4DB7-9F78-93D7B22886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76A0712-080E-19DD-7352-60EA3603B5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23861079"/>
      </p:ext>
    </p:extLst>
  </p:cSld>
  <p:clrMapOvr>
    <a:masterClrMapping/>
  </p:clrMapOvr>
</p:sld>
</file>

<file path=ppt/slides/slide17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أيها المخلص أرحم شعبك </a:t>
            </a:r>
            <a:endParaRPr lang="fr-FR" sz="3300" dirty="0">
              <a:solidFill>
                <a:prstClr val="white"/>
              </a:solidFill>
            </a:endParaRPr>
          </a:p>
          <a:p>
            <a:pPr algn="just" rtl="1"/>
            <a:r>
              <a:rPr lang="ar-EG" sz="3300" dirty="0">
                <a:solidFill>
                  <a:prstClr val="white"/>
                </a:solidFill>
              </a:rPr>
              <a:t>بطلبات وشفاعات </a:t>
            </a:r>
            <a:endParaRPr lang="fr-FR" sz="3300" dirty="0">
              <a:solidFill>
                <a:prstClr val="white"/>
              </a:solidFill>
            </a:endParaRPr>
          </a:p>
          <a:p>
            <a:pPr algn="just" rtl="1"/>
            <a:r>
              <a:rPr lang="ar-EG" sz="3300" dirty="0">
                <a:solidFill>
                  <a:prstClr val="white"/>
                </a:solidFill>
              </a:rPr>
              <a:t>أمك العذراء </a:t>
            </a:r>
            <a:endParaRPr lang="fr-FR" sz="3300" dirty="0">
              <a:solidFill>
                <a:prstClr val="white"/>
              </a:solidFill>
            </a:endParaRPr>
          </a:p>
          <a:p>
            <a:pPr algn="just" rtl="1"/>
            <a:r>
              <a:rPr lang="ar-EG" sz="3300" dirty="0">
                <a:solidFill>
                  <a:prstClr val="white"/>
                </a:solidFill>
              </a:rPr>
              <a:t>القديسة الحقيقية مريم.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nitwbh</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agi`a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Sauveur aie pitié </a:t>
            </a:r>
          </a:p>
          <a:p>
            <a:pPr algn="ctr"/>
            <a:r>
              <a:rPr lang="fr-FR" sz="2800" b="1" dirty="0">
                <a:solidFill>
                  <a:prstClr val="white"/>
                </a:solidFill>
                <a:latin typeface="Book Antiqua" pitchFamily="18" charset="0"/>
              </a:rPr>
              <a:t>de Ton peuple par les prières </a:t>
            </a:r>
          </a:p>
          <a:p>
            <a:pPr algn="ctr"/>
            <a:r>
              <a:rPr lang="fr-FR" sz="2800" b="1" dirty="0">
                <a:solidFill>
                  <a:prstClr val="white"/>
                </a:solidFill>
                <a:latin typeface="Book Antiqua" pitchFamily="18" charset="0"/>
              </a:rPr>
              <a:t>et les intercessions de Ta mère </a:t>
            </a:r>
          </a:p>
          <a:p>
            <a:pPr algn="ctr"/>
            <a:r>
              <a:rPr lang="fr-FR" sz="2800" b="1" dirty="0">
                <a:solidFill>
                  <a:prstClr val="white"/>
                </a:solidFill>
                <a:latin typeface="Book Antiqua" pitchFamily="18" charset="0"/>
              </a:rPr>
              <a:t>la Vierge, la vraie sainte Marie.</a:t>
            </a:r>
          </a:p>
        </p:txBody>
      </p:sp>
      <p:sp>
        <p:nvSpPr>
          <p:cNvPr id="2" name="ZoneTexte 1">
            <a:extLst>
              <a:ext uri="{FF2B5EF4-FFF2-40B4-BE49-F238E27FC236}">
                <a16:creationId xmlns:a16="http://schemas.microsoft.com/office/drawing/2014/main" id="{48EBB04C-EE9E-7F78-8BA0-5FA5FD3F61E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1E2C72E-CF45-7E74-D8F8-C733E146B8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746317"/>
      </p:ext>
    </p:extLst>
  </p:cSld>
  <p:clrMapOvr>
    <a:masterClrMapping/>
  </p:clrMapOvr>
</p:sld>
</file>

<file path=ppt/slides/slide17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تأني على عبدك </a:t>
            </a:r>
            <a:endParaRPr lang="fr-FR" sz="3300" dirty="0">
              <a:solidFill>
                <a:prstClr val="white"/>
              </a:solidFill>
            </a:endParaRPr>
          </a:p>
          <a:p>
            <a:pPr algn="just" rtl="1"/>
            <a:r>
              <a:rPr lang="ar-EG" sz="3300" dirty="0">
                <a:solidFill>
                  <a:prstClr val="white"/>
                </a:solidFill>
              </a:rPr>
              <a:t>اغفر آثامي </a:t>
            </a:r>
            <a:endParaRPr lang="fr-FR" sz="3300" dirty="0">
              <a:solidFill>
                <a:prstClr val="white"/>
              </a:solidFill>
            </a:endParaRPr>
          </a:p>
          <a:p>
            <a:pPr algn="just" rtl="1"/>
            <a:r>
              <a:rPr lang="ar-EG" sz="3300" dirty="0">
                <a:solidFill>
                  <a:prstClr val="white"/>
                </a:solidFill>
              </a:rPr>
              <a:t>لكي أسبحك قائلاً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nnanomi`a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Sois patient avec Ton serviteur, </a:t>
            </a:r>
          </a:p>
          <a:p>
            <a:pPr algn="ctr"/>
            <a:r>
              <a:rPr lang="fr-FR" sz="2800" b="1" dirty="0">
                <a:solidFill>
                  <a:prstClr val="white"/>
                </a:solidFill>
                <a:latin typeface="Book Antiqua" pitchFamily="18" charset="0"/>
              </a:rPr>
              <a:t>pardonne mes iniquités </a:t>
            </a:r>
          </a:p>
          <a:p>
            <a:pPr algn="ctr"/>
            <a:r>
              <a:rPr lang="fr-FR" sz="2800" b="1" dirty="0">
                <a:solidFill>
                  <a:prstClr val="white"/>
                </a:solidFill>
                <a:latin typeface="Book Antiqua" pitchFamily="18" charset="0"/>
              </a:rPr>
              <a:t>afin que je Te loue en disant: </a:t>
            </a:r>
          </a:p>
          <a:p>
            <a:pPr algn="ctr"/>
            <a:r>
              <a:rPr lang="fr-FR" sz="2800" b="1" dirty="0">
                <a:solidFill>
                  <a:prstClr val="white"/>
                </a:solidFill>
                <a:latin typeface="Book Antiqua" pitchFamily="18" charset="0"/>
              </a:rPr>
              <a:t>Gloire à Toi Alléluia.</a:t>
            </a:r>
          </a:p>
        </p:txBody>
      </p:sp>
      <p:sp>
        <p:nvSpPr>
          <p:cNvPr id="2" name="ZoneTexte 1">
            <a:extLst>
              <a:ext uri="{FF2B5EF4-FFF2-40B4-BE49-F238E27FC236}">
                <a16:creationId xmlns:a16="http://schemas.microsoft.com/office/drawing/2014/main" id="{20A10612-ED7C-6FB4-A6B2-64377BB9FE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AB054A2-1D9A-F924-4E22-C1354F1342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4167120"/>
      </p:ext>
    </p:extLst>
  </p:cSld>
  <p:clrMapOvr>
    <a:masterClrMapping/>
  </p:clrMapOvr>
</p:sld>
</file>

<file path=ppt/slides/slide17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2AD26451-BC21-9A2A-05C7-AED39014AB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F0C88CD-0E72-3FE8-4B9D-A9C5F5C119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E8DC97F0-94B6-6514-A33A-F7CE5C3AD1B1}"/>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069206A6-AEAF-E2ED-50F7-43091419D7E8}"/>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875B05BD-3E2A-636A-E2CB-137A8FAB0701}"/>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F85B117A-A0A5-AABD-D800-059ADF0A3422}"/>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87274035-E53B-7951-9EFE-2EFFA1227592}"/>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764383A6-E7F8-366A-F89C-823D174A5BC4}"/>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0D7F0139-7011-C4F8-9F99-294BD302A3A2}"/>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2551457E-2305-21D7-7902-7214C67671DA}"/>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5886053A-F16A-4A76-5FEF-CC01CB20D087}"/>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FAB82668-645A-C4CB-9616-D54717D204A8}"/>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3F5CF569-29BA-4203-D9AD-2BA9BC2DC359}"/>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C4F08067-5812-B608-9082-96910B421980}"/>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7B1DFC0F-1405-8184-A8F5-1517E1A02289}"/>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932354949"/>
      </p:ext>
    </p:extLst>
  </p:cSld>
  <p:clrMapOvr>
    <a:masterClrMapping/>
  </p:clrMapOvr>
</p:sld>
</file>

<file path=ppt/slides/slide17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5F22E3C-0D5F-86F5-A989-2B58DDB99B1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D48CC28C-7635-B677-F4D0-F6D6548C0AF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579E85-1D09-5FC8-7C3B-731F9354594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18156B2-01A8-7E3B-56DB-9E42E03FDE0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7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915566"/>
            <a:ext cx="9144000" cy="2400657"/>
          </a:xfrm>
          <a:prstGeom prst="rect">
            <a:avLst/>
          </a:prstGeom>
        </p:spPr>
        <p:txBody>
          <a:bodyPr wrap="square">
            <a:spAutoFit/>
          </a:bodyPr>
          <a:lstStyle/>
          <a:p>
            <a:pPr algn="ctr"/>
            <a:r>
              <a:rPr lang="fr-FR" sz="3750" b="1" dirty="0">
                <a:solidFill>
                  <a:prstClr val="white"/>
                </a:solidFill>
                <a:latin typeface="Book Antiqua" pitchFamily="18" charset="0"/>
              </a:rPr>
              <a:t>Fête de l’entrée du Christ en Egypte</a:t>
            </a:r>
          </a:p>
          <a:p>
            <a:pPr algn="ctr"/>
            <a:r>
              <a:rPr lang="ar-AE" sz="3750" b="1" dirty="0">
                <a:solidFill>
                  <a:prstClr val="white"/>
                </a:solidFill>
                <a:latin typeface="Book Antiqua" pitchFamily="18" charset="0"/>
              </a:rPr>
              <a:t>عيد دخول السيد المسيح أرض مصر </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2" name="ZoneTexte 1">
            <a:extLst>
              <a:ext uri="{FF2B5EF4-FFF2-40B4-BE49-F238E27FC236}">
                <a16:creationId xmlns:a16="http://schemas.microsoft.com/office/drawing/2014/main" id="{C203FE56-A7BC-1832-3687-33FECBEAAFF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74F2AF1-84D3-0266-FFDA-BDDA20B834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6134495"/>
      </p:ext>
    </p:extLst>
  </p:cSld>
  <p:clrMapOvr>
    <a:masterClrMapping/>
  </p:clrMapOvr>
</p:sld>
</file>

<file path=ppt/slides/slide17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اشتاقت نفسي </a:t>
            </a:r>
            <a:endParaRPr lang="fr-FR" sz="3300" dirty="0">
              <a:solidFill>
                <a:prstClr val="white"/>
              </a:solidFill>
            </a:endParaRPr>
          </a:p>
          <a:p>
            <a:pPr algn="just" rtl="1"/>
            <a:r>
              <a:rPr lang="ar-EG" sz="3300" dirty="0">
                <a:solidFill>
                  <a:prstClr val="white"/>
                </a:solidFill>
              </a:rPr>
              <a:t>إلى خلاصك </a:t>
            </a:r>
            <a:endParaRPr lang="fr-FR" sz="3300" dirty="0">
              <a:solidFill>
                <a:prstClr val="white"/>
              </a:solidFill>
            </a:endParaRPr>
          </a:p>
          <a:p>
            <a:pPr algn="just" rtl="1"/>
            <a:r>
              <a:rPr lang="ar-EG" sz="3300" dirty="0">
                <a:solidFill>
                  <a:prstClr val="white"/>
                </a:solidFill>
              </a:rPr>
              <a:t>لكي أنطق بمجدك </a:t>
            </a:r>
            <a:endParaRPr lang="fr-FR" sz="3300" dirty="0">
              <a:solidFill>
                <a:prstClr val="white"/>
              </a:solidFill>
            </a:endParaRPr>
          </a:p>
          <a:p>
            <a:pPr algn="just" rtl="1"/>
            <a:r>
              <a:rPr lang="ar-EG" sz="3300" dirty="0">
                <a:solidFill>
                  <a:prstClr val="white"/>
                </a:solidFill>
              </a:rPr>
              <a:t>ورحمتك العظيمة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Ata'u,y [isswou @ `nca pekoujai @ e;ricaji qen pek`wou @ nem peknis] `nnai</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Mon âme a désiré </a:t>
            </a:r>
          </a:p>
          <a:p>
            <a:pPr algn="ctr"/>
            <a:r>
              <a:rPr lang="fr-FR" sz="2800" b="1" dirty="0">
                <a:solidFill>
                  <a:prstClr val="white"/>
                </a:solidFill>
                <a:latin typeface="Book Antiqua" pitchFamily="18" charset="0"/>
              </a:rPr>
              <a:t>Ton salut, afin que </a:t>
            </a:r>
          </a:p>
          <a:p>
            <a:pPr algn="ctr"/>
            <a:r>
              <a:rPr lang="fr-FR" sz="2800" b="1" dirty="0">
                <a:solidFill>
                  <a:prstClr val="white"/>
                </a:solidFill>
                <a:latin typeface="Book Antiqua" pitchFamily="18" charset="0"/>
              </a:rPr>
              <a:t>je prononce Ta gloire </a:t>
            </a:r>
          </a:p>
          <a:p>
            <a:pPr algn="ctr"/>
            <a:r>
              <a:rPr lang="fr-FR" sz="2800" b="1" dirty="0">
                <a:solidFill>
                  <a:prstClr val="white"/>
                </a:solidFill>
                <a:latin typeface="Book Antiqua" pitchFamily="18" charset="0"/>
              </a:rPr>
              <a:t>et Ta grande miséricorde. </a:t>
            </a:r>
          </a:p>
        </p:txBody>
      </p:sp>
      <p:sp>
        <p:nvSpPr>
          <p:cNvPr id="2" name="ZoneTexte 1">
            <a:extLst>
              <a:ext uri="{FF2B5EF4-FFF2-40B4-BE49-F238E27FC236}">
                <a16:creationId xmlns:a16="http://schemas.microsoft.com/office/drawing/2014/main" id="{0DE36CDF-4019-21A5-B0A4-A3079A8BE0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0B728BD-8DB7-BB65-2A3B-FF2D40C1B0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8885730"/>
      </p:ext>
    </p:extLst>
  </p:cSld>
  <p:clrMapOvr>
    <a:masterClrMapping/>
  </p:clrMapOvr>
</p:sld>
</file>

<file path=ppt/slides/slide17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أرسل لي معونتك </a:t>
            </a:r>
            <a:endParaRPr lang="fr-FR" sz="3300" dirty="0">
              <a:solidFill>
                <a:prstClr val="white"/>
              </a:solidFill>
            </a:endParaRPr>
          </a:p>
          <a:p>
            <a:pPr algn="just" rtl="1"/>
            <a:r>
              <a:rPr lang="ar-EG" sz="3300" dirty="0">
                <a:solidFill>
                  <a:prstClr val="white"/>
                </a:solidFill>
              </a:rPr>
              <a:t>علمني حقوقك </a:t>
            </a:r>
            <a:endParaRPr lang="fr-FR" sz="3300" dirty="0">
              <a:solidFill>
                <a:prstClr val="white"/>
              </a:solidFill>
            </a:endParaRPr>
          </a:p>
          <a:p>
            <a:pPr algn="just" rtl="1"/>
            <a:r>
              <a:rPr lang="ar-EG" sz="3300" dirty="0" err="1">
                <a:solidFill>
                  <a:prstClr val="white"/>
                </a:solidFill>
              </a:rPr>
              <a:t>أعطنى</a:t>
            </a:r>
            <a:r>
              <a:rPr lang="ar-EG" sz="3300" dirty="0">
                <a:solidFill>
                  <a:prstClr val="white"/>
                </a:solidFill>
              </a:rPr>
              <a:t> حكمة </a:t>
            </a:r>
            <a:endParaRPr lang="fr-FR" sz="3300" dirty="0">
              <a:solidFill>
                <a:prstClr val="white"/>
              </a:solidFill>
            </a:endParaRPr>
          </a:p>
          <a:p>
            <a:pPr algn="just" rtl="1"/>
            <a:r>
              <a:rPr lang="ar-EG" sz="3300" dirty="0">
                <a:solidFill>
                  <a:prstClr val="white"/>
                </a:solidFill>
              </a:rPr>
              <a:t>يا الله الحقيقي.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Bwrp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ntekbo`y;ia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ma`tcaboi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enekme;yi</a:t>
            </a:r>
            <a:r>
              <a:rPr lang="fr-FR" sz="2800" dirty="0">
                <a:solidFill>
                  <a:prstClr val="white"/>
                </a:solidFill>
                <a:latin typeface="CS Avva Shenouda" pitchFamily="34" charset="0"/>
              </a:rPr>
              <a:t> @ moi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nnoucovia</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nta`vmyi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Envoie-moi Ton secours, apprends-moi Tes droits, </a:t>
            </a:r>
          </a:p>
          <a:p>
            <a:pPr algn="ctr"/>
            <a:r>
              <a:rPr lang="fr-FR" sz="2800" b="1" dirty="0">
                <a:solidFill>
                  <a:prstClr val="white"/>
                </a:solidFill>
                <a:latin typeface="Book Antiqua" pitchFamily="18" charset="0"/>
              </a:rPr>
              <a:t>donne-moi de la </a:t>
            </a:r>
          </a:p>
          <a:p>
            <a:pPr algn="ctr"/>
            <a:r>
              <a:rPr lang="fr-FR" sz="2800" b="1" dirty="0">
                <a:solidFill>
                  <a:prstClr val="white"/>
                </a:solidFill>
                <a:latin typeface="Book Antiqua" pitchFamily="18" charset="0"/>
              </a:rPr>
              <a:t>sagesse ô vrai Dieu. </a:t>
            </a:r>
          </a:p>
        </p:txBody>
      </p:sp>
      <p:sp>
        <p:nvSpPr>
          <p:cNvPr id="2" name="ZoneTexte 1">
            <a:extLst>
              <a:ext uri="{FF2B5EF4-FFF2-40B4-BE49-F238E27FC236}">
                <a16:creationId xmlns:a16="http://schemas.microsoft.com/office/drawing/2014/main" id="{F2E84699-950B-D9D6-C8EF-DB56ED99111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5F4C0249-5083-76E9-2293-2CAF1FC3238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8222952"/>
      </p:ext>
    </p:extLst>
  </p:cSld>
  <p:clrMapOvr>
    <a:masterClrMapping/>
  </p:clrMapOvr>
</p:sld>
</file>

<file path=ppt/slides/slide17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لأني متعجب </a:t>
            </a:r>
            <a:endParaRPr lang="fr-FR" sz="3300" dirty="0">
              <a:solidFill>
                <a:prstClr val="white"/>
              </a:solidFill>
            </a:endParaRPr>
          </a:p>
          <a:p>
            <a:pPr algn="just" rtl="1"/>
            <a:r>
              <a:rPr lang="ar-EG" sz="3300" dirty="0">
                <a:solidFill>
                  <a:prstClr val="white"/>
                </a:solidFill>
              </a:rPr>
              <a:t>أيها الخالق </a:t>
            </a:r>
            <a:endParaRPr lang="fr-FR" sz="3300" dirty="0">
              <a:solidFill>
                <a:prstClr val="white"/>
              </a:solidFill>
            </a:endParaRPr>
          </a:p>
          <a:p>
            <a:pPr algn="just" rtl="1"/>
            <a:r>
              <a:rPr lang="ar-EG" sz="3300" dirty="0">
                <a:solidFill>
                  <a:prstClr val="white"/>
                </a:solidFill>
              </a:rPr>
              <a:t>من أجل أعمالك </a:t>
            </a:r>
            <a:endParaRPr lang="fr-FR" sz="3300" dirty="0">
              <a:solidFill>
                <a:prstClr val="white"/>
              </a:solidFill>
            </a:endParaRPr>
          </a:p>
          <a:p>
            <a:pPr algn="just" rtl="1"/>
            <a:r>
              <a:rPr lang="ar-EG" sz="3300" dirty="0">
                <a:solidFill>
                  <a:prstClr val="white"/>
                </a:solidFill>
              </a:rPr>
              <a:t>وتواضعك</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Ge gar ]oi `n`svyri @ `w piref;amio @ e;be nek`hbyou`i @ nem nek;ebi`o.</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je suis émerveillé </a:t>
            </a:r>
          </a:p>
          <a:p>
            <a:pPr algn="ctr"/>
            <a:r>
              <a:rPr lang="fr-FR" sz="2800" b="1" dirty="0">
                <a:solidFill>
                  <a:prstClr val="white"/>
                </a:solidFill>
                <a:latin typeface="Book Antiqua" pitchFamily="18" charset="0"/>
              </a:rPr>
              <a:t>ô Créateur, </a:t>
            </a:r>
          </a:p>
          <a:p>
            <a:pPr algn="ctr"/>
            <a:r>
              <a:rPr lang="fr-FR" sz="2800" b="1" dirty="0">
                <a:solidFill>
                  <a:prstClr val="white"/>
                </a:solidFill>
                <a:latin typeface="Book Antiqua" pitchFamily="18" charset="0"/>
              </a:rPr>
              <a:t>de tes œuvres </a:t>
            </a:r>
          </a:p>
          <a:p>
            <a:pPr algn="ctr"/>
            <a:r>
              <a:rPr lang="fr-FR" sz="2800" b="1" dirty="0">
                <a:solidFill>
                  <a:prstClr val="white"/>
                </a:solidFill>
                <a:latin typeface="Book Antiqua" pitchFamily="18" charset="0"/>
              </a:rPr>
              <a:t>et de Ton humilité.</a:t>
            </a:r>
          </a:p>
        </p:txBody>
      </p:sp>
      <p:sp>
        <p:nvSpPr>
          <p:cNvPr id="2" name="ZoneTexte 1">
            <a:extLst>
              <a:ext uri="{FF2B5EF4-FFF2-40B4-BE49-F238E27FC236}">
                <a16:creationId xmlns:a16="http://schemas.microsoft.com/office/drawing/2014/main" id="{7D79382F-A1C8-601B-18B0-18700F861F7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98150E5-38EA-93C0-18FF-BEC7398127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7867703"/>
      </p:ext>
    </p:extLst>
  </p:cSld>
  <p:clrMapOvr>
    <a:masterClrMapping/>
  </p:clrMapOvr>
</p:sld>
</file>

<file path=ppt/slides/slide17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السيد المسيح </a:t>
            </a:r>
            <a:endParaRPr lang="fr-FR" sz="3300" dirty="0">
              <a:solidFill>
                <a:prstClr val="white"/>
              </a:solidFill>
            </a:endParaRPr>
          </a:p>
          <a:p>
            <a:pPr algn="just" rtl="1"/>
            <a:r>
              <a:rPr lang="ar-EG" sz="3300" dirty="0">
                <a:solidFill>
                  <a:prstClr val="white"/>
                </a:solidFill>
              </a:rPr>
              <a:t>ولدته مريم. </a:t>
            </a:r>
            <a:endParaRPr lang="fr-FR" sz="3300" dirty="0">
              <a:solidFill>
                <a:prstClr val="white"/>
              </a:solidFill>
            </a:endParaRPr>
          </a:p>
          <a:p>
            <a:pPr algn="just" rtl="1"/>
            <a:r>
              <a:rPr lang="ar-EG" sz="3300" dirty="0">
                <a:solidFill>
                  <a:prstClr val="white"/>
                </a:solidFill>
              </a:rPr>
              <a:t>خلَّص جنس </a:t>
            </a:r>
            <a:endParaRPr lang="fr-FR" sz="3300" dirty="0">
              <a:solidFill>
                <a:prstClr val="white"/>
              </a:solidFill>
            </a:endParaRPr>
          </a:p>
          <a:p>
            <a:pPr algn="just" rtl="1"/>
            <a:r>
              <a:rPr lang="ar-EG" sz="3300" dirty="0">
                <a:solidFill>
                  <a:prstClr val="white"/>
                </a:solidFill>
              </a:rPr>
              <a:t>آدم وحواء.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Decpota P=,=c@ acmacf</a:t>
            </a:r>
            <a:br>
              <a:rPr lang="pt-BR" sz="2800" dirty="0">
                <a:solidFill>
                  <a:prstClr val="white"/>
                </a:solidFill>
                <a:latin typeface="CS Avva Shenouda" pitchFamily="34" charset="0"/>
              </a:rPr>
            </a:br>
            <a:r>
              <a:rPr lang="pt-BR" sz="2800" dirty="0">
                <a:solidFill>
                  <a:prstClr val="white"/>
                </a:solidFill>
                <a:latin typeface="CS Avva Shenouda" pitchFamily="34" charset="0"/>
              </a:rPr>
              <a:t>`nje Mari`a @ afcw]</a:t>
            </a:r>
            <a:br>
              <a:rPr lang="pt-BR" sz="2800" dirty="0">
                <a:solidFill>
                  <a:prstClr val="white"/>
                </a:solidFill>
                <a:latin typeface="CS Avva Shenouda" pitchFamily="34" charset="0"/>
              </a:rPr>
            </a:br>
            <a:r>
              <a:rPr lang="pt-BR" sz="2800" dirty="0">
                <a:solidFill>
                  <a:prstClr val="white"/>
                </a:solidFill>
                <a:latin typeface="CS Avva Shenouda" pitchFamily="34" charset="0"/>
              </a:rPr>
              <a:t>`m`pgenoc @ `nAdam nem Eua.</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Christ le Maître, </a:t>
            </a:r>
          </a:p>
          <a:p>
            <a:pPr algn="ctr"/>
            <a:r>
              <a:rPr lang="fr-FR" sz="2800" b="1" dirty="0">
                <a:solidFill>
                  <a:prstClr val="white"/>
                </a:solidFill>
                <a:latin typeface="Book Antiqua" pitchFamily="18" charset="0"/>
              </a:rPr>
              <a:t>est né de Marie, </a:t>
            </a:r>
          </a:p>
          <a:p>
            <a:pPr algn="ctr"/>
            <a:r>
              <a:rPr lang="fr-FR" sz="2800" b="1" dirty="0">
                <a:solidFill>
                  <a:prstClr val="white"/>
                </a:solidFill>
                <a:latin typeface="Book Antiqua" pitchFamily="18" charset="0"/>
              </a:rPr>
              <a:t>Il a sauvé la race </a:t>
            </a:r>
          </a:p>
          <a:p>
            <a:pPr algn="ctr"/>
            <a:r>
              <a:rPr lang="fr-FR" sz="2800" b="1" dirty="0">
                <a:solidFill>
                  <a:prstClr val="white"/>
                </a:solidFill>
                <a:latin typeface="Book Antiqua" pitchFamily="18" charset="0"/>
              </a:rPr>
              <a:t>d’Adam et Eve.</a:t>
            </a:r>
          </a:p>
        </p:txBody>
      </p:sp>
      <p:sp>
        <p:nvSpPr>
          <p:cNvPr id="2" name="ZoneTexte 1">
            <a:extLst>
              <a:ext uri="{FF2B5EF4-FFF2-40B4-BE49-F238E27FC236}">
                <a16:creationId xmlns:a16="http://schemas.microsoft.com/office/drawing/2014/main" id="{C64725CF-206C-9244-57D9-5E88C66B2BB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B01E13D-8E88-A103-6AF1-634C6F7952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8769582"/>
      </p:ext>
    </p:extLst>
  </p:cSld>
  <p:clrMapOvr>
    <a:masterClrMapping/>
  </p:clrMapOvr>
</p:sld>
</file>

<file path=ppt/slides/slide17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الكائن في بيت لحم </a:t>
            </a:r>
            <a:endParaRPr lang="fr-FR" sz="3300" dirty="0">
              <a:solidFill>
                <a:prstClr val="white"/>
              </a:solidFill>
            </a:endParaRPr>
          </a:p>
          <a:p>
            <a:pPr algn="just" rtl="1"/>
            <a:r>
              <a:rPr lang="ar-EG" sz="3300" dirty="0">
                <a:solidFill>
                  <a:prstClr val="white"/>
                </a:solidFill>
              </a:rPr>
              <a:t>في المغارة </a:t>
            </a:r>
            <a:endParaRPr lang="fr-FR" sz="3300" dirty="0">
              <a:solidFill>
                <a:prstClr val="white"/>
              </a:solidFill>
            </a:endParaRPr>
          </a:p>
          <a:p>
            <a:pPr algn="just" rtl="1"/>
            <a:r>
              <a:rPr lang="ar-EG" sz="3300" dirty="0">
                <a:solidFill>
                  <a:prstClr val="white"/>
                </a:solidFill>
              </a:rPr>
              <a:t>هو المخلَّص </a:t>
            </a:r>
            <a:endParaRPr lang="fr-FR" sz="3300" dirty="0">
              <a:solidFill>
                <a:prstClr val="white"/>
              </a:solidFill>
            </a:endParaRPr>
          </a:p>
          <a:p>
            <a:pPr algn="just" rtl="1"/>
            <a:r>
              <a:rPr lang="ar-EG" sz="3300" dirty="0">
                <a:solidFill>
                  <a:prstClr val="white"/>
                </a:solidFill>
              </a:rPr>
              <a:t>ملك الدهور</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Ef,y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pi`cpeleon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pirefnohem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Celui qui est né dans </a:t>
            </a:r>
          </a:p>
          <a:p>
            <a:pPr algn="ctr"/>
            <a:r>
              <a:rPr lang="fr-FR" sz="2800" b="1" dirty="0">
                <a:solidFill>
                  <a:prstClr val="white"/>
                </a:solidFill>
                <a:latin typeface="Book Antiqua" pitchFamily="18" charset="0"/>
              </a:rPr>
              <a:t>la crèche à Bethléem, </a:t>
            </a:r>
          </a:p>
          <a:p>
            <a:pPr algn="ctr"/>
            <a:r>
              <a:rPr lang="fr-FR" sz="2800" b="1" dirty="0">
                <a:solidFill>
                  <a:prstClr val="white"/>
                </a:solidFill>
                <a:latin typeface="Book Antiqua" pitchFamily="18" charset="0"/>
              </a:rPr>
              <a:t>c’est le Sauveur </a:t>
            </a:r>
          </a:p>
          <a:p>
            <a:pPr algn="ctr"/>
            <a:r>
              <a:rPr lang="fr-FR" sz="2800" b="1" dirty="0">
                <a:solidFill>
                  <a:prstClr val="white"/>
                </a:solidFill>
                <a:latin typeface="Book Antiqua" pitchFamily="18" charset="0"/>
              </a:rPr>
              <a:t>le Roi des siècles</a:t>
            </a:r>
          </a:p>
        </p:txBody>
      </p:sp>
      <p:sp>
        <p:nvSpPr>
          <p:cNvPr id="2" name="ZoneTexte 1">
            <a:extLst>
              <a:ext uri="{FF2B5EF4-FFF2-40B4-BE49-F238E27FC236}">
                <a16:creationId xmlns:a16="http://schemas.microsoft.com/office/drawing/2014/main" id="{403E066A-F833-3FD0-C23E-B143235DC3B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9563ACEA-DCA5-03B4-001E-EB872FB4347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5267106"/>
      </p:ext>
    </p:extLst>
  </p:cSld>
  <p:clrMapOvr>
    <a:masterClrMapping/>
  </p:clrMapOvr>
</p:sld>
</file>

<file path=ppt/slides/slide17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نعم حقاً هرب </a:t>
            </a:r>
            <a:endParaRPr lang="fr-FR" sz="3300" dirty="0">
              <a:solidFill>
                <a:prstClr val="white"/>
              </a:solidFill>
            </a:endParaRPr>
          </a:p>
          <a:p>
            <a:pPr algn="just" rtl="1"/>
            <a:r>
              <a:rPr lang="ar-EG" sz="3300" dirty="0">
                <a:solidFill>
                  <a:prstClr val="white"/>
                </a:solidFill>
              </a:rPr>
              <a:t>من وجه هيرودس </a:t>
            </a:r>
            <a:endParaRPr lang="fr-FR" sz="3300" dirty="0">
              <a:solidFill>
                <a:prstClr val="white"/>
              </a:solidFill>
            </a:endParaRPr>
          </a:p>
          <a:p>
            <a:pPr algn="just" rtl="1"/>
            <a:r>
              <a:rPr lang="ar-EG" sz="3300" dirty="0">
                <a:solidFill>
                  <a:prstClr val="white"/>
                </a:solidFill>
              </a:rPr>
              <a:t>وهو الملجأ </a:t>
            </a:r>
            <a:endParaRPr lang="fr-FR" sz="3300" dirty="0">
              <a:solidFill>
                <a:prstClr val="white"/>
              </a:solidFill>
            </a:endParaRPr>
          </a:p>
          <a:p>
            <a:pPr algn="just" rtl="1"/>
            <a:r>
              <a:rPr lang="ar-EG" sz="3300" dirty="0">
                <a:solidFill>
                  <a:prstClr val="white"/>
                </a:solidFill>
              </a:rPr>
              <a:t>وهو الديان.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afvwt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ha `</a:t>
            </a:r>
            <a:r>
              <a:rPr lang="fr-FR" sz="2800" dirty="0" err="1">
                <a:solidFill>
                  <a:prstClr val="white"/>
                </a:solidFill>
                <a:latin typeface="CS Avva Shenouda" pitchFamily="34" charset="0"/>
              </a:rPr>
              <a:t>pho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nYrwdyc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pima`mvwt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rytyc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Vraiment Il a fui </a:t>
            </a:r>
          </a:p>
          <a:p>
            <a:pPr algn="ctr"/>
            <a:r>
              <a:rPr lang="fr-FR" sz="2800" b="1" dirty="0">
                <a:solidFill>
                  <a:prstClr val="white"/>
                </a:solidFill>
                <a:latin typeface="Book Antiqua" pitchFamily="18" charset="0"/>
              </a:rPr>
              <a:t>de la face d’Hérode </a:t>
            </a:r>
          </a:p>
          <a:p>
            <a:pPr algn="ctr"/>
            <a:r>
              <a:rPr lang="fr-FR" sz="2800" b="1" dirty="0">
                <a:solidFill>
                  <a:prstClr val="white"/>
                </a:solidFill>
                <a:latin typeface="Book Antiqua" pitchFamily="18" charset="0"/>
              </a:rPr>
              <a:t>alors qu’Il est le </a:t>
            </a:r>
          </a:p>
          <a:p>
            <a:pPr algn="ctr"/>
            <a:r>
              <a:rPr lang="fr-FR" sz="2800" b="1" dirty="0">
                <a:solidFill>
                  <a:prstClr val="white"/>
                </a:solidFill>
                <a:latin typeface="Book Antiqua" pitchFamily="18" charset="0"/>
              </a:rPr>
              <a:t>Refuge et le Juge.</a:t>
            </a:r>
          </a:p>
        </p:txBody>
      </p:sp>
      <p:sp>
        <p:nvSpPr>
          <p:cNvPr id="2" name="ZoneTexte 1">
            <a:extLst>
              <a:ext uri="{FF2B5EF4-FFF2-40B4-BE49-F238E27FC236}">
                <a16:creationId xmlns:a16="http://schemas.microsoft.com/office/drawing/2014/main" id="{FB5EF2A2-4913-B041-F84E-620850A572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D73024D6-DE95-AB27-C4FD-6F17517B455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3237655"/>
      </p:ext>
    </p:extLst>
  </p:cSld>
  <p:clrMapOvr>
    <a:masterClrMapping/>
  </p:clrMapOvr>
</p:sld>
</file>

<file path=ppt/slides/slide17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ها هو يعلمنا </a:t>
            </a:r>
            <a:endParaRPr lang="fr-FR" sz="3300" dirty="0">
              <a:solidFill>
                <a:prstClr val="white"/>
              </a:solidFill>
            </a:endParaRPr>
          </a:p>
          <a:p>
            <a:pPr algn="just" rtl="1"/>
            <a:r>
              <a:rPr lang="ar-EG" sz="3300" dirty="0" err="1">
                <a:solidFill>
                  <a:prstClr val="white"/>
                </a:solidFill>
              </a:rPr>
              <a:t>الأنجازي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شريراً بشرَّ </a:t>
            </a:r>
            <a:endParaRPr lang="fr-FR" sz="3300" dirty="0">
              <a:solidFill>
                <a:prstClr val="white"/>
              </a:solidFill>
            </a:endParaRPr>
          </a:p>
          <a:p>
            <a:pPr algn="just" rtl="1"/>
            <a:r>
              <a:rPr lang="ar-EG" sz="3300" dirty="0">
                <a:solidFill>
                  <a:prstClr val="white"/>
                </a:solidFill>
              </a:rPr>
              <a:t>كل أيامنا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af`tcabon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e`stem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noupethwou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oupounyron</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pjwk</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nnen`ehoou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Il nous enseigne </a:t>
            </a:r>
          </a:p>
          <a:p>
            <a:pPr algn="ctr"/>
            <a:r>
              <a:rPr lang="fr-FR" sz="2800" b="1" dirty="0">
                <a:solidFill>
                  <a:prstClr val="white"/>
                </a:solidFill>
                <a:latin typeface="Book Antiqua" pitchFamily="18" charset="0"/>
              </a:rPr>
              <a:t>de ne pas rendre </a:t>
            </a:r>
          </a:p>
          <a:p>
            <a:pPr algn="ctr"/>
            <a:r>
              <a:rPr lang="fr-FR" sz="2800" b="1" dirty="0">
                <a:solidFill>
                  <a:prstClr val="white"/>
                </a:solidFill>
                <a:latin typeface="Book Antiqua" pitchFamily="18" charset="0"/>
              </a:rPr>
              <a:t>le mal pour le mal </a:t>
            </a:r>
          </a:p>
          <a:p>
            <a:pPr algn="ctr"/>
            <a:r>
              <a:rPr lang="fr-FR" sz="2800" b="1" dirty="0">
                <a:solidFill>
                  <a:prstClr val="white"/>
                </a:solidFill>
                <a:latin typeface="Book Antiqua" pitchFamily="18" charset="0"/>
              </a:rPr>
              <a:t>jusqu’à la fin de nos jours. </a:t>
            </a:r>
          </a:p>
        </p:txBody>
      </p:sp>
      <p:sp>
        <p:nvSpPr>
          <p:cNvPr id="2" name="ZoneTexte 1">
            <a:extLst>
              <a:ext uri="{FF2B5EF4-FFF2-40B4-BE49-F238E27FC236}">
                <a16:creationId xmlns:a16="http://schemas.microsoft.com/office/drawing/2014/main" id="{2A4940BD-646C-DBA9-6F98-45EFB5B44C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0A21A64-5601-E712-9F71-C9BD4F6FB4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5949058"/>
      </p:ext>
    </p:extLst>
  </p:cSld>
  <p:clrMapOvr>
    <a:masterClrMapping/>
  </p:clrMapOvr>
</p:sld>
</file>

<file path=ppt/slides/slide17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يمين الرب </a:t>
            </a:r>
            <a:endParaRPr lang="fr-FR" sz="3300" dirty="0">
              <a:solidFill>
                <a:prstClr val="white"/>
              </a:solidFill>
            </a:endParaRPr>
          </a:p>
          <a:p>
            <a:pPr algn="just" rtl="1"/>
            <a:r>
              <a:rPr lang="ar-EG" sz="3300" dirty="0">
                <a:solidFill>
                  <a:prstClr val="white"/>
                </a:solidFill>
              </a:rPr>
              <a:t>كلمة الآب </a:t>
            </a:r>
            <a:endParaRPr lang="fr-FR" sz="3300" dirty="0">
              <a:solidFill>
                <a:prstClr val="white"/>
              </a:solidFill>
            </a:endParaRPr>
          </a:p>
          <a:p>
            <a:pPr algn="just" rtl="1"/>
            <a:r>
              <a:rPr lang="ar-EG" sz="3300" dirty="0">
                <a:solidFill>
                  <a:prstClr val="white"/>
                </a:solidFill>
              </a:rPr>
              <a:t>القوة المٌطْلَقة </a:t>
            </a:r>
            <a:endParaRPr lang="fr-FR" sz="3300" dirty="0">
              <a:solidFill>
                <a:prstClr val="white"/>
              </a:solidFill>
            </a:endParaRPr>
          </a:p>
          <a:p>
            <a:pPr algn="just" rtl="1"/>
            <a:r>
              <a:rPr lang="ar-EG" sz="3300" dirty="0">
                <a:solidFill>
                  <a:prstClr val="white"/>
                </a:solidFill>
              </a:rPr>
              <a:t>الذي في حضن أبيه.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aouinam</a:t>
            </a:r>
            <a:r>
              <a:rPr lang="fr-FR" sz="2800" dirty="0">
                <a:solidFill>
                  <a:prstClr val="white"/>
                </a:solidFill>
                <a:latin typeface="CS Avva Shenouda" pitchFamily="34" charset="0"/>
              </a:rPr>
              <a:t> `m`P¡ @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natauryjc</a:t>
            </a:r>
            <a:r>
              <a:rPr lang="fr-FR" sz="2800" dirty="0">
                <a:solidFill>
                  <a:prstClr val="white"/>
                </a:solidFill>
                <a:latin typeface="CS Avva Shenouda" pitchFamily="34" charset="0"/>
              </a:rPr>
              <a:t> @ et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mPefiwt</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La droite du Seigneur, </a:t>
            </a:r>
          </a:p>
          <a:p>
            <a:pPr algn="ctr"/>
            <a:r>
              <a:rPr lang="fr-FR" sz="2800" b="1" dirty="0">
                <a:solidFill>
                  <a:prstClr val="white"/>
                </a:solidFill>
                <a:latin typeface="Book Antiqua" pitchFamily="18" charset="0"/>
              </a:rPr>
              <a:t>la Parole du Père, </a:t>
            </a:r>
          </a:p>
          <a:p>
            <a:pPr algn="ctr"/>
            <a:r>
              <a:rPr lang="fr-FR" sz="2800" b="1" dirty="0">
                <a:solidFill>
                  <a:prstClr val="white"/>
                </a:solidFill>
                <a:latin typeface="Book Antiqua" pitchFamily="18" charset="0"/>
              </a:rPr>
              <a:t>la force illimitée </a:t>
            </a:r>
          </a:p>
          <a:p>
            <a:pPr algn="ctr"/>
            <a:r>
              <a:rPr lang="fr-FR" sz="2800" b="1" dirty="0">
                <a:solidFill>
                  <a:prstClr val="white"/>
                </a:solidFill>
                <a:latin typeface="Book Antiqua" pitchFamily="18" charset="0"/>
              </a:rPr>
              <a:t>qui est dans le sein de Son Père.</a:t>
            </a:r>
          </a:p>
        </p:txBody>
      </p:sp>
      <p:sp>
        <p:nvSpPr>
          <p:cNvPr id="2" name="ZoneTexte 1">
            <a:extLst>
              <a:ext uri="{FF2B5EF4-FFF2-40B4-BE49-F238E27FC236}">
                <a16:creationId xmlns:a16="http://schemas.microsoft.com/office/drawing/2014/main" id="{EF464760-1AFA-EB11-C30A-F04CA510646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EF0B99B9-9D49-D4A5-BC8E-40D8662562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9159692"/>
      </p:ext>
    </p:extLst>
  </p:cSld>
  <p:clrMapOvr>
    <a:masterClrMapping/>
  </p:clrMapOvr>
</p:sld>
</file>

<file path=ppt/slides/slide17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يسوع المسيح </a:t>
            </a:r>
            <a:endParaRPr lang="fr-FR" sz="3300" dirty="0">
              <a:solidFill>
                <a:prstClr val="white"/>
              </a:solidFill>
            </a:endParaRPr>
          </a:p>
          <a:p>
            <a:pPr algn="just" rtl="1"/>
            <a:r>
              <a:rPr lang="ar-EG" sz="3300" dirty="0">
                <a:solidFill>
                  <a:prstClr val="white"/>
                </a:solidFill>
              </a:rPr>
              <a:t>إلهنا الحقيقي </a:t>
            </a:r>
            <a:endParaRPr lang="fr-FR" sz="3300" dirty="0">
              <a:solidFill>
                <a:prstClr val="white"/>
              </a:solidFill>
            </a:endParaRPr>
          </a:p>
          <a:p>
            <a:pPr algn="just" rtl="1"/>
            <a:r>
              <a:rPr lang="ar-EG" sz="3300" dirty="0">
                <a:solidFill>
                  <a:prstClr val="white"/>
                </a:solidFill>
              </a:rPr>
              <a:t>الذي جاء لأجل </a:t>
            </a:r>
            <a:endParaRPr lang="fr-FR" sz="3300" dirty="0">
              <a:solidFill>
                <a:prstClr val="white"/>
              </a:solidFill>
            </a:endParaRPr>
          </a:p>
          <a:p>
            <a:pPr algn="just" rtl="1"/>
            <a:r>
              <a:rPr lang="ar-EG" sz="3300" dirty="0">
                <a:solidFill>
                  <a:prstClr val="white"/>
                </a:solidFill>
              </a:rPr>
              <a:t>خلاصنا وتجسد</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I=y=c P=,=c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aly;inoc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afercwmatikoc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Jésus-Christ, notre </a:t>
            </a:r>
          </a:p>
          <a:p>
            <a:pPr algn="ctr"/>
            <a:r>
              <a:rPr lang="fr-FR" sz="2800" b="1" dirty="0">
                <a:solidFill>
                  <a:prstClr val="white"/>
                </a:solidFill>
                <a:latin typeface="Book Antiqua" pitchFamily="18" charset="0"/>
              </a:rPr>
              <a:t>vrai Dieu qui est venu </a:t>
            </a:r>
          </a:p>
          <a:p>
            <a:pPr algn="ctr"/>
            <a:r>
              <a:rPr lang="fr-FR" sz="2800" b="1" dirty="0">
                <a:solidFill>
                  <a:prstClr val="white"/>
                </a:solidFill>
                <a:latin typeface="Book Antiqua" pitchFamily="18" charset="0"/>
              </a:rPr>
              <a:t>pour notre salut </a:t>
            </a:r>
          </a:p>
          <a:p>
            <a:pPr algn="ctr"/>
            <a:r>
              <a:rPr lang="fr-FR" sz="2800" b="1" dirty="0">
                <a:solidFill>
                  <a:prstClr val="white"/>
                </a:solidFill>
                <a:latin typeface="Book Antiqua" pitchFamily="18" charset="0"/>
              </a:rPr>
              <a:t>et s’est incarné</a:t>
            </a:r>
          </a:p>
        </p:txBody>
      </p:sp>
      <p:sp>
        <p:nvSpPr>
          <p:cNvPr id="2" name="ZoneTexte 1">
            <a:extLst>
              <a:ext uri="{FF2B5EF4-FFF2-40B4-BE49-F238E27FC236}">
                <a16:creationId xmlns:a16="http://schemas.microsoft.com/office/drawing/2014/main" id="{47DD2BB2-B987-06FB-DE80-648D16DE4A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44099CB-B5F0-9763-2EE6-91D4A4213C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73594600"/>
      </p:ext>
    </p:extLst>
  </p:cSld>
  <p:clrMapOvr>
    <a:masterClrMapping/>
  </p:clrMapOvr>
</p:sld>
</file>

<file path=ppt/slides/slide17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لأنه في هذا اليوم </a:t>
            </a:r>
            <a:endParaRPr lang="fr-FR" sz="3300" dirty="0">
              <a:solidFill>
                <a:prstClr val="white"/>
              </a:solidFill>
            </a:endParaRPr>
          </a:p>
          <a:p>
            <a:pPr algn="just" rtl="1"/>
            <a:r>
              <a:rPr lang="ar-EG" sz="3300" dirty="0">
                <a:solidFill>
                  <a:prstClr val="white"/>
                </a:solidFill>
              </a:rPr>
              <a:t>آتي إلى المصريين </a:t>
            </a:r>
            <a:endParaRPr lang="fr-FR" sz="3300" dirty="0">
              <a:solidFill>
                <a:prstClr val="white"/>
              </a:solidFill>
            </a:endParaRPr>
          </a:p>
          <a:p>
            <a:pPr algn="just" rtl="1"/>
            <a:r>
              <a:rPr lang="ar-EG" sz="3300" dirty="0">
                <a:solidFill>
                  <a:prstClr val="white"/>
                </a:solidFill>
              </a:rPr>
              <a:t>ومشي معهم </a:t>
            </a:r>
            <a:endParaRPr lang="fr-FR" sz="3300" dirty="0">
              <a:solidFill>
                <a:prstClr val="white"/>
              </a:solidFill>
            </a:endParaRPr>
          </a:p>
          <a:p>
            <a:pPr algn="just" rtl="1"/>
            <a:r>
              <a:rPr lang="ar-EG" sz="3300" dirty="0">
                <a:solidFill>
                  <a:prstClr val="white"/>
                </a:solidFill>
              </a:rPr>
              <a:t>مثل إنسان.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nirem`n</a:t>
            </a:r>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nourwmi</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en ce jour Il </a:t>
            </a:r>
          </a:p>
          <a:p>
            <a:pPr algn="ctr"/>
            <a:r>
              <a:rPr lang="fr-FR" sz="2800" b="1" dirty="0">
                <a:solidFill>
                  <a:prstClr val="white"/>
                </a:solidFill>
                <a:latin typeface="Book Antiqua" pitchFamily="18" charset="0"/>
              </a:rPr>
              <a:t>est venu aux égyptiens </a:t>
            </a:r>
          </a:p>
          <a:p>
            <a:pPr algn="ctr"/>
            <a:r>
              <a:rPr lang="fr-FR" sz="2800" b="1" dirty="0">
                <a:solidFill>
                  <a:prstClr val="white"/>
                </a:solidFill>
                <a:latin typeface="Book Antiqua" pitchFamily="18" charset="0"/>
              </a:rPr>
              <a:t>et marcha avec eux </a:t>
            </a:r>
          </a:p>
          <a:p>
            <a:pPr algn="ctr"/>
            <a:r>
              <a:rPr lang="fr-FR" sz="2800" b="1" dirty="0">
                <a:solidFill>
                  <a:prstClr val="white"/>
                </a:solidFill>
                <a:latin typeface="Book Antiqua" pitchFamily="18" charset="0"/>
              </a:rPr>
              <a:t>comme un homme.</a:t>
            </a:r>
          </a:p>
        </p:txBody>
      </p:sp>
      <p:sp>
        <p:nvSpPr>
          <p:cNvPr id="2" name="ZoneTexte 1">
            <a:extLst>
              <a:ext uri="{FF2B5EF4-FFF2-40B4-BE49-F238E27FC236}">
                <a16:creationId xmlns:a16="http://schemas.microsoft.com/office/drawing/2014/main" id="{7DD6FADE-E109-27C6-6D4B-A3D8FAB864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9AAEBC3-3C03-FC79-3CFD-89BF12013A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3191840"/>
      </p:ext>
    </p:extLst>
  </p:cSld>
  <p:clrMapOvr>
    <a:masterClrMapping/>
  </p:clrMapOvr>
</p:sld>
</file>

<file path=ppt/slides/slide17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وأيضاً تم </a:t>
            </a:r>
            <a:endParaRPr lang="fr-FR" sz="3300" dirty="0">
              <a:solidFill>
                <a:prstClr val="white"/>
              </a:solidFill>
            </a:endParaRPr>
          </a:p>
          <a:p>
            <a:pPr algn="just" rtl="1"/>
            <a:r>
              <a:rPr lang="ar-EG" sz="3300" dirty="0">
                <a:solidFill>
                  <a:prstClr val="white"/>
                </a:solidFill>
              </a:rPr>
              <a:t>كلام النبي </a:t>
            </a:r>
            <a:endParaRPr lang="fr-FR" sz="3300" dirty="0">
              <a:solidFill>
                <a:prstClr val="white"/>
              </a:solidFill>
            </a:endParaRPr>
          </a:p>
          <a:p>
            <a:pPr algn="just" rtl="1"/>
            <a:r>
              <a:rPr lang="ar-EG" sz="3300" dirty="0">
                <a:solidFill>
                  <a:prstClr val="white"/>
                </a:solidFill>
              </a:rPr>
              <a:t>الذي قاله </a:t>
            </a:r>
            <a:endParaRPr lang="fr-FR" sz="3300" dirty="0">
              <a:solidFill>
                <a:prstClr val="white"/>
              </a:solidFill>
            </a:endParaRPr>
          </a:p>
          <a:p>
            <a:pPr algn="just" rtl="1"/>
            <a:r>
              <a:rPr lang="ar-EG" sz="3300" dirty="0">
                <a:solidFill>
                  <a:prstClr val="white"/>
                </a:solidFill>
              </a:rPr>
              <a:t>من أجل السيد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etafjof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pidecpotyc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s’accomplirent </a:t>
            </a:r>
          </a:p>
          <a:p>
            <a:pPr algn="ctr"/>
            <a:r>
              <a:rPr lang="fr-FR" sz="2800" b="1" dirty="0">
                <a:solidFill>
                  <a:prstClr val="white"/>
                </a:solidFill>
                <a:latin typeface="Book Antiqua" pitchFamily="18" charset="0"/>
              </a:rPr>
              <a:t>les paroles qu’a </a:t>
            </a:r>
          </a:p>
          <a:p>
            <a:pPr algn="ctr"/>
            <a:r>
              <a:rPr lang="fr-FR" sz="2800" b="1" dirty="0">
                <a:solidFill>
                  <a:prstClr val="white"/>
                </a:solidFill>
                <a:latin typeface="Book Antiqua" pitchFamily="18" charset="0"/>
              </a:rPr>
              <a:t>dit le prophète </a:t>
            </a:r>
          </a:p>
          <a:p>
            <a:pPr algn="ctr"/>
            <a:r>
              <a:rPr lang="fr-FR" sz="2800" b="1" dirty="0">
                <a:solidFill>
                  <a:prstClr val="white"/>
                </a:solidFill>
                <a:latin typeface="Book Antiqua" pitchFamily="18" charset="0"/>
              </a:rPr>
              <a:t>concernant le Maître.</a:t>
            </a:r>
          </a:p>
        </p:txBody>
      </p:sp>
      <p:sp>
        <p:nvSpPr>
          <p:cNvPr id="2" name="ZoneTexte 1">
            <a:extLst>
              <a:ext uri="{FF2B5EF4-FFF2-40B4-BE49-F238E27FC236}">
                <a16:creationId xmlns:a16="http://schemas.microsoft.com/office/drawing/2014/main" id="{71C32EDC-F8D0-4E30-F7F9-0B78B26615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EDD42173-FAE7-3EA1-A170-CEECE353BE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275954"/>
      </p:ext>
    </p:extLst>
  </p:cSld>
  <p:clrMapOvr>
    <a:masterClrMapping/>
  </p:clrMapOvr>
</p:sld>
</file>

<file path=ppt/slides/slide18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مريم القديسة </a:t>
            </a:r>
            <a:endParaRPr lang="fr-FR" sz="3300" dirty="0">
              <a:solidFill>
                <a:prstClr val="white"/>
              </a:solidFill>
            </a:endParaRPr>
          </a:p>
          <a:p>
            <a:pPr algn="just" rtl="1"/>
            <a:r>
              <a:rPr lang="ar-EG" sz="3300" dirty="0">
                <a:solidFill>
                  <a:prstClr val="white"/>
                </a:solidFill>
              </a:rPr>
              <a:t>السحابة الخفيفة. </a:t>
            </a:r>
            <a:endParaRPr lang="fr-FR" sz="3300" dirty="0">
              <a:solidFill>
                <a:prstClr val="white"/>
              </a:solidFill>
            </a:endParaRPr>
          </a:p>
          <a:p>
            <a:pPr algn="just" rtl="1"/>
            <a:r>
              <a:rPr lang="ar-EG" sz="3300" dirty="0">
                <a:solidFill>
                  <a:prstClr val="white"/>
                </a:solidFill>
              </a:rPr>
              <a:t>حملت القدوس </a:t>
            </a:r>
            <a:endParaRPr lang="fr-FR" sz="3300" dirty="0">
              <a:solidFill>
                <a:prstClr val="white"/>
              </a:solidFill>
            </a:endParaRPr>
          </a:p>
          <a:p>
            <a:pPr algn="just" rtl="1"/>
            <a:r>
              <a:rPr lang="ar-EG" sz="3300" dirty="0">
                <a:solidFill>
                  <a:prstClr val="white"/>
                </a:solidFill>
              </a:rPr>
              <a:t>إلى مصر يوماً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it-IT" sz="2800" dirty="0">
                <a:solidFill>
                  <a:prstClr val="white"/>
                </a:solidFill>
                <a:latin typeface="CS Avva Shenouda" pitchFamily="34" charset="0"/>
              </a:rPr>
              <a:t>Mari`a ;y=e=;=u @ ][ypi etaci`wou @ ac`wli `mvy=e=;=u @ sa &lt;ymi `,mvoou.</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Marie, la sainte, </a:t>
            </a:r>
          </a:p>
          <a:p>
            <a:pPr algn="ctr"/>
            <a:r>
              <a:rPr lang="fr-FR" sz="2800" b="1" dirty="0">
                <a:solidFill>
                  <a:prstClr val="white"/>
                </a:solidFill>
                <a:latin typeface="Book Antiqua" pitchFamily="18" charset="0"/>
              </a:rPr>
              <a:t>la vraie nuée </a:t>
            </a:r>
          </a:p>
          <a:p>
            <a:pPr algn="ctr"/>
            <a:r>
              <a:rPr lang="fr-FR" sz="2800" b="1" dirty="0">
                <a:solidFill>
                  <a:prstClr val="white"/>
                </a:solidFill>
                <a:latin typeface="Book Antiqua" pitchFamily="18" charset="0"/>
              </a:rPr>
              <a:t>a porté le Saint </a:t>
            </a:r>
          </a:p>
          <a:p>
            <a:pPr algn="ctr"/>
            <a:r>
              <a:rPr lang="fr-FR" sz="2800" b="1" dirty="0">
                <a:solidFill>
                  <a:prstClr val="white"/>
                </a:solidFill>
                <a:latin typeface="Book Antiqua" pitchFamily="18" charset="0"/>
              </a:rPr>
              <a:t>en ce jour en Egypte.</a:t>
            </a:r>
          </a:p>
        </p:txBody>
      </p:sp>
      <p:sp>
        <p:nvSpPr>
          <p:cNvPr id="2" name="ZoneTexte 1">
            <a:extLst>
              <a:ext uri="{FF2B5EF4-FFF2-40B4-BE49-F238E27FC236}">
                <a16:creationId xmlns:a16="http://schemas.microsoft.com/office/drawing/2014/main" id="{690F56DC-6D44-BEFF-6B95-0BB0FE40E8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376A8D4E-BE0E-1C12-0B40-D4816EC1162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0220787"/>
      </p:ext>
    </p:extLst>
  </p:cSld>
  <p:clrMapOvr>
    <a:masterClrMapping/>
  </p:clrMapOvr>
</p:sld>
</file>

<file path=ppt/slides/slide18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الأوثان سقطت </a:t>
            </a:r>
            <a:endParaRPr lang="fr-FR" sz="3300" dirty="0">
              <a:solidFill>
                <a:prstClr val="white"/>
              </a:solidFill>
            </a:endParaRPr>
          </a:p>
          <a:p>
            <a:pPr algn="just" rtl="1"/>
            <a:r>
              <a:rPr lang="ar-EG" sz="3300" dirty="0">
                <a:solidFill>
                  <a:prstClr val="white"/>
                </a:solidFill>
              </a:rPr>
              <a:t>وشياطينهم هربت </a:t>
            </a:r>
            <a:endParaRPr lang="fr-FR" sz="3300" dirty="0">
              <a:solidFill>
                <a:prstClr val="white"/>
              </a:solidFill>
            </a:endParaRPr>
          </a:p>
          <a:p>
            <a:pPr algn="just" rtl="1"/>
            <a:r>
              <a:rPr lang="ar-EG" sz="3300" dirty="0">
                <a:solidFill>
                  <a:prstClr val="white"/>
                </a:solidFill>
              </a:rPr>
              <a:t>من أمام الله </a:t>
            </a:r>
            <a:endParaRPr lang="fr-FR" sz="3300" dirty="0">
              <a:solidFill>
                <a:prstClr val="white"/>
              </a:solidFill>
            </a:endParaRPr>
          </a:p>
          <a:p>
            <a:pPr algn="just" rtl="1"/>
            <a:r>
              <a:rPr lang="ar-EG" sz="3300" dirty="0">
                <a:solidFill>
                  <a:prstClr val="white"/>
                </a:solidFill>
              </a:rPr>
              <a:t>الحقيقي ابن الآب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Ni`idwlon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auhei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noudemwn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auvwt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thy</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Les idoles tombèrent </a:t>
            </a:r>
          </a:p>
          <a:p>
            <a:pPr algn="ctr"/>
            <a:r>
              <a:rPr lang="fr-FR" sz="2800" b="1" dirty="0">
                <a:solidFill>
                  <a:prstClr val="white"/>
                </a:solidFill>
                <a:latin typeface="Book Antiqua" pitchFamily="18" charset="0"/>
              </a:rPr>
              <a:t>et leurs démons s’enfuirent </a:t>
            </a:r>
          </a:p>
          <a:p>
            <a:pPr algn="ctr"/>
            <a:r>
              <a:rPr lang="fr-FR" sz="2800" b="1" dirty="0">
                <a:solidFill>
                  <a:prstClr val="white"/>
                </a:solidFill>
                <a:latin typeface="Book Antiqua" pitchFamily="18" charset="0"/>
              </a:rPr>
              <a:t>de devant le vrai Dieu, </a:t>
            </a:r>
          </a:p>
          <a:p>
            <a:pPr algn="ctr"/>
            <a:r>
              <a:rPr lang="fr-FR" sz="2800" b="1" dirty="0">
                <a:solidFill>
                  <a:prstClr val="white"/>
                </a:solidFill>
                <a:latin typeface="Book Antiqua" pitchFamily="18" charset="0"/>
              </a:rPr>
              <a:t>le Fils du Père.</a:t>
            </a:r>
          </a:p>
        </p:txBody>
      </p:sp>
      <p:sp>
        <p:nvSpPr>
          <p:cNvPr id="2" name="ZoneTexte 1">
            <a:extLst>
              <a:ext uri="{FF2B5EF4-FFF2-40B4-BE49-F238E27FC236}">
                <a16:creationId xmlns:a16="http://schemas.microsoft.com/office/drawing/2014/main" id="{751CDE59-181B-B7E7-ABB4-63DAE1EF9D2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FAF87B8-9EFF-A323-98B2-474E7CC883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44496051"/>
      </p:ext>
    </p:extLst>
  </p:cSld>
  <p:clrMapOvr>
    <a:masterClrMapping/>
  </p:clrMapOvr>
</p:sld>
</file>

<file path=ppt/slides/slide18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وكذلك </a:t>
            </a:r>
            <a:endParaRPr lang="fr-FR" sz="3300" dirty="0">
              <a:solidFill>
                <a:prstClr val="white"/>
              </a:solidFill>
            </a:endParaRPr>
          </a:p>
          <a:p>
            <a:pPr algn="just" rtl="1"/>
            <a:r>
              <a:rPr lang="ar-EG" sz="3300" dirty="0">
                <a:solidFill>
                  <a:prstClr val="white"/>
                </a:solidFill>
              </a:rPr>
              <a:t>دخل إلى المغارة </a:t>
            </a:r>
            <a:endParaRPr lang="fr-FR" sz="3300" dirty="0">
              <a:solidFill>
                <a:prstClr val="white"/>
              </a:solidFill>
            </a:endParaRPr>
          </a:p>
          <a:p>
            <a:pPr algn="just" rtl="1"/>
            <a:r>
              <a:rPr lang="ar-EG" sz="3300" dirty="0">
                <a:solidFill>
                  <a:prstClr val="white"/>
                </a:solidFill>
              </a:rPr>
              <a:t>بحكمته </a:t>
            </a:r>
            <a:endParaRPr lang="fr-FR" sz="3300" dirty="0">
              <a:solidFill>
                <a:prstClr val="white"/>
              </a:solidFill>
            </a:endParaRPr>
          </a:p>
          <a:p>
            <a:pPr algn="just" rtl="1"/>
            <a:r>
              <a:rPr lang="ar-EG" sz="3300" dirty="0">
                <a:solidFill>
                  <a:prstClr val="white"/>
                </a:solidFill>
              </a:rPr>
              <a:t>الأبدية.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pi`cpeleon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tefmetcabe</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eouniwn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De même, Il entra </a:t>
            </a:r>
          </a:p>
          <a:p>
            <a:pPr algn="ctr"/>
            <a:r>
              <a:rPr lang="fr-FR" sz="2800" b="1" dirty="0">
                <a:solidFill>
                  <a:prstClr val="white"/>
                </a:solidFill>
                <a:latin typeface="Book Antiqua" pitchFamily="18" charset="0"/>
              </a:rPr>
              <a:t>dans une grotte </a:t>
            </a:r>
          </a:p>
          <a:p>
            <a:pPr algn="ctr"/>
            <a:r>
              <a:rPr lang="fr-FR" sz="2800" b="1" dirty="0">
                <a:solidFill>
                  <a:prstClr val="white"/>
                </a:solidFill>
                <a:latin typeface="Book Antiqua" pitchFamily="18" charset="0"/>
              </a:rPr>
              <a:t>par Sa sagesse </a:t>
            </a:r>
          </a:p>
          <a:p>
            <a:pPr algn="ctr"/>
            <a:r>
              <a:rPr lang="fr-FR" sz="2800" b="1" dirty="0">
                <a:solidFill>
                  <a:prstClr val="white"/>
                </a:solidFill>
                <a:latin typeface="Book Antiqua" pitchFamily="18" charset="0"/>
              </a:rPr>
              <a:t>éternelle.</a:t>
            </a:r>
          </a:p>
        </p:txBody>
      </p:sp>
      <p:sp>
        <p:nvSpPr>
          <p:cNvPr id="2" name="ZoneTexte 1">
            <a:extLst>
              <a:ext uri="{FF2B5EF4-FFF2-40B4-BE49-F238E27FC236}">
                <a16:creationId xmlns:a16="http://schemas.microsoft.com/office/drawing/2014/main" id="{52CDA7A4-F9F4-8D3B-A147-6DD03DFD12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609310C-A1B0-6AE6-11EC-F1023BC8DF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2517625"/>
      </p:ext>
    </p:extLst>
  </p:cSld>
  <p:clrMapOvr>
    <a:masterClrMapping/>
  </p:clrMapOvr>
</p:sld>
</file>

<file path=ppt/slides/slide18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وهو أيضاً سار </a:t>
            </a:r>
            <a:endParaRPr lang="fr-FR" sz="3300" dirty="0">
              <a:solidFill>
                <a:prstClr val="white"/>
              </a:solidFill>
            </a:endParaRPr>
          </a:p>
          <a:p>
            <a:pPr algn="just" rtl="1"/>
            <a:r>
              <a:rPr lang="ar-EG" sz="3300" dirty="0">
                <a:solidFill>
                  <a:prstClr val="white"/>
                </a:solidFill>
              </a:rPr>
              <a:t>وسكن في بيت يسوع </a:t>
            </a:r>
            <a:endParaRPr lang="fr-FR" sz="3300" dirty="0">
              <a:solidFill>
                <a:prstClr val="white"/>
              </a:solidFill>
            </a:endParaRPr>
          </a:p>
          <a:p>
            <a:pPr algn="just" rtl="1"/>
            <a:r>
              <a:rPr lang="ar-EG" sz="3300" dirty="0">
                <a:solidFill>
                  <a:prstClr val="white"/>
                </a:solidFill>
              </a:rPr>
              <a:t>وضع الشفاء </a:t>
            </a:r>
            <a:endParaRPr lang="fr-FR" sz="3300" dirty="0">
              <a:solidFill>
                <a:prstClr val="white"/>
              </a:solidFill>
            </a:endParaRPr>
          </a:p>
          <a:p>
            <a:pPr algn="just" rtl="1"/>
            <a:r>
              <a:rPr lang="ar-EG" sz="3300" dirty="0">
                <a:solidFill>
                  <a:prstClr val="white"/>
                </a:solidFill>
              </a:rPr>
              <a:t>في البئر.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afmosi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ou`yi</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af,w</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pvaqri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sw</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 Il vint </a:t>
            </a:r>
          </a:p>
          <a:p>
            <a:pPr algn="ctr"/>
            <a:r>
              <a:rPr lang="fr-FR" sz="2800" b="1" dirty="0">
                <a:solidFill>
                  <a:prstClr val="white"/>
                </a:solidFill>
                <a:latin typeface="Book Antiqua" pitchFamily="18" charset="0"/>
              </a:rPr>
              <a:t>et habita dans une maison, </a:t>
            </a:r>
          </a:p>
          <a:p>
            <a:pPr algn="ctr"/>
            <a:r>
              <a:rPr lang="fr-FR" sz="2800" b="1" dirty="0">
                <a:solidFill>
                  <a:prstClr val="white"/>
                </a:solidFill>
                <a:latin typeface="Book Antiqua" pitchFamily="18" charset="0"/>
              </a:rPr>
              <a:t>Jésus apporta la </a:t>
            </a:r>
          </a:p>
          <a:p>
            <a:pPr algn="ctr"/>
            <a:r>
              <a:rPr lang="fr-FR" sz="2800" b="1" dirty="0">
                <a:solidFill>
                  <a:prstClr val="white"/>
                </a:solidFill>
                <a:latin typeface="Book Antiqua" pitchFamily="18" charset="0"/>
              </a:rPr>
              <a:t>guérison dans le puits. </a:t>
            </a:r>
          </a:p>
        </p:txBody>
      </p:sp>
      <p:sp>
        <p:nvSpPr>
          <p:cNvPr id="2" name="ZoneTexte 1">
            <a:extLst>
              <a:ext uri="{FF2B5EF4-FFF2-40B4-BE49-F238E27FC236}">
                <a16:creationId xmlns:a16="http://schemas.microsoft.com/office/drawing/2014/main" id="{DF7F3A50-479D-965A-CCC8-45A2F75E79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00091A7-C912-9A1A-8C2D-E6890908877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1727150"/>
      </p:ext>
    </p:extLst>
  </p:cSld>
  <p:clrMapOvr>
    <a:masterClrMapping/>
  </p:clrMapOvr>
</p:sld>
</file>

<file path=ppt/slides/slide18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69281" y="249492"/>
            <a:ext cx="3751191" cy="2123658"/>
          </a:xfrm>
          <a:prstGeom prst="rect">
            <a:avLst/>
          </a:prstGeom>
        </p:spPr>
        <p:txBody>
          <a:bodyPr wrap="square">
            <a:spAutoFit/>
          </a:bodyPr>
          <a:lstStyle/>
          <a:p>
            <a:pPr algn="just" rtl="1"/>
            <a:r>
              <a:rPr lang="ar-EG" sz="3300" dirty="0">
                <a:solidFill>
                  <a:prstClr val="white"/>
                </a:solidFill>
              </a:rPr>
              <a:t>كما أيضاً سار </a:t>
            </a:r>
            <a:endParaRPr lang="fr-FR" sz="3300" dirty="0">
              <a:solidFill>
                <a:prstClr val="white"/>
              </a:solidFill>
            </a:endParaRPr>
          </a:p>
          <a:p>
            <a:pPr algn="just" rtl="1"/>
            <a:r>
              <a:rPr lang="ar-EG" sz="3300" dirty="0">
                <a:solidFill>
                  <a:prstClr val="white"/>
                </a:solidFill>
              </a:rPr>
              <a:t>إلى </a:t>
            </a:r>
            <a:r>
              <a:rPr lang="ar-EG" sz="3300" dirty="0" err="1">
                <a:solidFill>
                  <a:prstClr val="white"/>
                </a:solidFill>
              </a:rPr>
              <a:t>الأشمونين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وشتت الأعداء </a:t>
            </a:r>
            <a:endParaRPr lang="fr-FR" sz="3300" dirty="0">
              <a:solidFill>
                <a:prstClr val="white"/>
              </a:solidFill>
            </a:endParaRPr>
          </a:p>
          <a:p>
            <a:pPr algn="just" rtl="1"/>
            <a:r>
              <a:rPr lang="ar-EG" sz="3300" dirty="0">
                <a:solidFill>
                  <a:prstClr val="white"/>
                </a:solidFill>
              </a:rPr>
              <a:t>في ذلك المكان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i-FI" sz="2800" dirty="0">
                <a:solidFill>
                  <a:prstClr val="white"/>
                </a:solidFill>
                <a:latin typeface="CS Avva Shenouda" pitchFamily="34" charset="0"/>
              </a:rPr>
              <a:t>Palin on afmosi @ sa Smoun `cnau @ afjwr `ebol</a:t>
            </a:r>
            <a:br>
              <a:rPr lang="fi-FI" sz="2800" dirty="0">
                <a:solidFill>
                  <a:prstClr val="white"/>
                </a:solidFill>
                <a:latin typeface="CS Avva Shenouda" pitchFamily="34" charset="0"/>
              </a:rPr>
            </a:br>
            <a:r>
              <a:rPr lang="fi-FI" sz="2800" dirty="0">
                <a:solidFill>
                  <a:prstClr val="white"/>
                </a:solidFill>
                <a:latin typeface="CS Avva Shenouda" pitchFamily="34" charset="0"/>
              </a:rPr>
              <a:t>`nnijaji @ qen pima `ete</a:t>
            </a:r>
            <a:br>
              <a:rPr lang="fi-FI" sz="2800" dirty="0">
                <a:solidFill>
                  <a:prstClr val="white"/>
                </a:solidFill>
                <a:latin typeface="CS Avva Shenouda" pitchFamily="34" charset="0"/>
              </a:rPr>
            </a:br>
            <a:r>
              <a:rPr lang="fi-FI" sz="2800" dirty="0">
                <a:solidFill>
                  <a:prstClr val="white"/>
                </a:solidFill>
                <a:latin typeface="CS Avva Shenouda" pitchFamily="34" charset="0"/>
              </a:rPr>
              <a:t>`mmau.</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Comme aussi Il vint </a:t>
            </a:r>
          </a:p>
          <a:p>
            <a:pPr algn="ctr"/>
            <a:r>
              <a:rPr lang="fr-FR" sz="2800" b="1" dirty="0">
                <a:solidFill>
                  <a:prstClr val="white"/>
                </a:solidFill>
                <a:latin typeface="Book Antiqua" pitchFamily="18" charset="0"/>
              </a:rPr>
              <a:t>aux habitants d’</a:t>
            </a:r>
            <a:r>
              <a:rPr lang="fr-FR" sz="2800" b="1" dirty="0" err="1">
                <a:solidFill>
                  <a:prstClr val="white"/>
                </a:solidFill>
                <a:latin typeface="Book Antiqua" pitchFamily="18" charset="0"/>
              </a:rPr>
              <a:t>Achmounin</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et dispersa les ennemis </a:t>
            </a:r>
          </a:p>
          <a:p>
            <a:pPr algn="ctr"/>
            <a:r>
              <a:rPr lang="fr-FR" sz="2800" b="1" dirty="0">
                <a:solidFill>
                  <a:prstClr val="white"/>
                </a:solidFill>
                <a:latin typeface="Book Antiqua" pitchFamily="18" charset="0"/>
              </a:rPr>
              <a:t>de cet endroit.</a:t>
            </a:r>
          </a:p>
        </p:txBody>
      </p:sp>
      <p:sp>
        <p:nvSpPr>
          <p:cNvPr id="2" name="ZoneTexte 1">
            <a:extLst>
              <a:ext uri="{FF2B5EF4-FFF2-40B4-BE49-F238E27FC236}">
                <a16:creationId xmlns:a16="http://schemas.microsoft.com/office/drawing/2014/main" id="{60E6E571-0EC5-7CC3-7055-6FC727A384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F6D8667-F86D-CB4A-8777-A4AC1DC6A7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693089"/>
      </p:ext>
    </p:extLst>
  </p:cSld>
  <p:clrMapOvr>
    <a:masterClrMapping/>
  </p:clrMapOvr>
</p:sld>
</file>

<file path=ppt/slides/slide18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أفرحي وتهللي </a:t>
            </a:r>
            <a:endParaRPr lang="fr-FR" sz="3300" dirty="0">
              <a:solidFill>
                <a:prstClr val="white"/>
              </a:solidFill>
            </a:endParaRPr>
          </a:p>
          <a:p>
            <a:pPr algn="just" rtl="1"/>
            <a:r>
              <a:rPr lang="ar-EG" sz="3300" dirty="0">
                <a:solidFill>
                  <a:prstClr val="white"/>
                </a:solidFill>
              </a:rPr>
              <a:t>يا ارض مصر </a:t>
            </a:r>
            <a:endParaRPr lang="fr-FR" sz="3300" dirty="0">
              <a:solidFill>
                <a:prstClr val="white"/>
              </a:solidFill>
            </a:endParaRPr>
          </a:p>
          <a:p>
            <a:pPr algn="just" rtl="1"/>
            <a:r>
              <a:rPr lang="ar-EG" sz="3300" dirty="0" err="1">
                <a:solidFill>
                  <a:prstClr val="white"/>
                </a:solidFill>
              </a:rPr>
              <a:t>بعمانوئيل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ملك الخليقة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`n&lt;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ktycic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Réjouis-toi et sois </a:t>
            </a:r>
          </a:p>
          <a:p>
            <a:pPr algn="ctr"/>
            <a:r>
              <a:rPr lang="fr-FR" sz="2800" b="1" dirty="0">
                <a:solidFill>
                  <a:prstClr val="white"/>
                </a:solidFill>
                <a:latin typeface="Book Antiqua" pitchFamily="18" charset="0"/>
              </a:rPr>
              <a:t>joyeuse ô terre d’Egypte d’Emmanuel le Roi </a:t>
            </a:r>
          </a:p>
          <a:p>
            <a:pPr algn="ctr"/>
            <a:r>
              <a:rPr lang="fr-FR" sz="2800" b="1" dirty="0">
                <a:solidFill>
                  <a:prstClr val="white"/>
                </a:solidFill>
                <a:latin typeface="Book Antiqua" pitchFamily="18" charset="0"/>
              </a:rPr>
              <a:t>de la création.</a:t>
            </a:r>
          </a:p>
        </p:txBody>
      </p:sp>
      <p:sp>
        <p:nvSpPr>
          <p:cNvPr id="2" name="ZoneTexte 1">
            <a:extLst>
              <a:ext uri="{FF2B5EF4-FFF2-40B4-BE49-F238E27FC236}">
                <a16:creationId xmlns:a16="http://schemas.microsoft.com/office/drawing/2014/main" id="{D0B311D3-14FC-6DAC-457B-6A0886D6FF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D147C940-924A-F735-B44C-61E1F82FD9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9760061"/>
      </p:ext>
    </p:extLst>
  </p:cSld>
  <p:clrMapOvr>
    <a:masterClrMapping/>
  </p:clrMapOvr>
</p:sld>
</file>

<file path=ppt/slides/slide18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سالومي</a:t>
            </a:r>
            <a:r>
              <a:rPr lang="ar-EG" sz="3300" dirty="0">
                <a:solidFill>
                  <a:prstClr val="white"/>
                </a:solidFill>
              </a:rPr>
              <a:t> مع مريم </a:t>
            </a:r>
            <a:endParaRPr lang="fr-FR" sz="3300" dirty="0">
              <a:solidFill>
                <a:prstClr val="white"/>
              </a:solidFill>
            </a:endParaRPr>
          </a:p>
          <a:p>
            <a:pPr algn="just" rtl="1"/>
            <a:r>
              <a:rPr lang="ar-EG" sz="3300" dirty="0">
                <a:solidFill>
                  <a:prstClr val="white"/>
                </a:solidFill>
              </a:rPr>
              <a:t>و</a:t>
            </a:r>
            <a:r>
              <a:rPr lang="fr-FR" sz="3300" dirty="0">
                <a:solidFill>
                  <a:prstClr val="white"/>
                </a:solidFill>
              </a:rPr>
              <a:t> </a:t>
            </a:r>
            <a:r>
              <a:rPr lang="ar-EG" sz="3300" dirty="0">
                <a:solidFill>
                  <a:prstClr val="white"/>
                </a:solidFill>
              </a:rPr>
              <a:t>يوسف البار </a:t>
            </a:r>
            <a:endParaRPr lang="fr-FR" sz="3300" dirty="0">
              <a:solidFill>
                <a:prstClr val="white"/>
              </a:solidFill>
            </a:endParaRPr>
          </a:p>
          <a:p>
            <a:pPr algn="just" rtl="1"/>
            <a:r>
              <a:rPr lang="ar-EG" sz="3300" dirty="0">
                <a:solidFill>
                  <a:prstClr val="white"/>
                </a:solidFill>
              </a:rPr>
              <a:t>كانوا يسبحون باجتهاد </a:t>
            </a:r>
            <a:endParaRPr lang="fr-FR" sz="3300" dirty="0">
              <a:solidFill>
                <a:prstClr val="white"/>
              </a:solidFill>
            </a:endParaRPr>
          </a:p>
          <a:p>
            <a:pPr algn="just" rtl="1"/>
            <a:r>
              <a:rPr lang="ar-EG" sz="3300" dirty="0">
                <a:solidFill>
                  <a:prstClr val="white"/>
                </a:solidFill>
              </a:rPr>
              <a:t>أمام الجوهرة. </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Caloma</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Iwcyv</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ouakribia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mpe`m;o</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mpi`anamyi</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Salomé, Marie </a:t>
            </a:r>
          </a:p>
          <a:p>
            <a:pPr algn="ctr"/>
            <a:r>
              <a:rPr lang="fr-FR" sz="2800" b="1" dirty="0">
                <a:solidFill>
                  <a:prstClr val="white"/>
                </a:solidFill>
                <a:latin typeface="Book Antiqua" pitchFamily="18" charset="0"/>
              </a:rPr>
              <a:t>et Joseph le pieux, </a:t>
            </a:r>
          </a:p>
          <a:p>
            <a:pPr algn="ctr"/>
            <a:r>
              <a:rPr lang="fr-FR" sz="2800" b="1" dirty="0">
                <a:solidFill>
                  <a:prstClr val="white"/>
                </a:solidFill>
                <a:latin typeface="Book Antiqua" pitchFamily="18" charset="0"/>
              </a:rPr>
              <a:t>louaient avec ardeur </a:t>
            </a:r>
          </a:p>
          <a:p>
            <a:pPr algn="ctr"/>
            <a:r>
              <a:rPr lang="fr-FR" sz="2800" b="1" dirty="0">
                <a:solidFill>
                  <a:prstClr val="white"/>
                </a:solidFill>
                <a:latin typeface="Book Antiqua" pitchFamily="18" charset="0"/>
              </a:rPr>
              <a:t>devant le précieux</a:t>
            </a:r>
          </a:p>
        </p:txBody>
      </p:sp>
      <p:sp>
        <p:nvSpPr>
          <p:cNvPr id="2" name="ZoneTexte 1">
            <a:extLst>
              <a:ext uri="{FF2B5EF4-FFF2-40B4-BE49-F238E27FC236}">
                <a16:creationId xmlns:a16="http://schemas.microsoft.com/office/drawing/2014/main" id="{5E7AEC7A-3FE0-0B94-AF8B-33D0B058BF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90E35A1A-E8FC-2656-C361-6600753C65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7292446"/>
      </p:ext>
    </p:extLst>
  </p:cSld>
  <p:clrMapOvr>
    <a:masterClrMapping/>
  </p:clrMapOvr>
</p:sld>
</file>

<file path=ppt/slides/slide18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حينئذ سبحوا </a:t>
            </a:r>
            <a:endParaRPr lang="fr-FR" sz="3300" dirty="0">
              <a:solidFill>
                <a:prstClr val="white"/>
              </a:solidFill>
            </a:endParaRPr>
          </a:p>
          <a:p>
            <a:pPr algn="just" rtl="1"/>
            <a:r>
              <a:rPr lang="ar-EG" sz="3300" dirty="0" err="1">
                <a:solidFill>
                  <a:prstClr val="white"/>
                </a:solidFill>
              </a:rPr>
              <a:t>بتسبحة</a:t>
            </a:r>
            <a:r>
              <a:rPr lang="ar-EG" sz="3300" dirty="0">
                <a:solidFill>
                  <a:prstClr val="white"/>
                </a:solidFill>
              </a:rPr>
              <a:t> جديدة </a:t>
            </a:r>
            <a:endParaRPr lang="fr-FR" sz="3300" dirty="0">
              <a:solidFill>
                <a:prstClr val="white"/>
              </a:solidFill>
            </a:endParaRPr>
          </a:p>
          <a:p>
            <a:pPr algn="just" rtl="1"/>
            <a:r>
              <a:rPr lang="ar-EG" sz="3300" dirty="0">
                <a:solidFill>
                  <a:prstClr val="white"/>
                </a:solidFill>
              </a:rPr>
              <a:t>جهراً لما </a:t>
            </a:r>
            <a:endParaRPr lang="fr-FR" sz="3300" dirty="0">
              <a:solidFill>
                <a:prstClr val="white"/>
              </a:solidFill>
            </a:endParaRPr>
          </a:p>
          <a:p>
            <a:pPr algn="just" rtl="1"/>
            <a:r>
              <a:rPr lang="ar-EG" sz="3300" dirty="0">
                <a:solidFill>
                  <a:prstClr val="white"/>
                </a:solidFill>
              </a:rPr>
              <a:t>رأوا العجائب.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mberi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ritwc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eni`svyri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ils louèrent </a:t>
            </a:r>
          </a:p>
          <a:p>
            <a:pPr algn="ctr"/>
            <a:r>
              <a:rPr lang="fr-FR" sz="2800" b="1" dirty="0">
                <a:solidFill>
                  <a:prstClr val="white"/>
                </a:solidFill>
                <a:latin typeface="Book Antiqua" pitchFamily="18" charset="0"/>
              </a:rPr>
              <a:t>un cantique nouveau </a:t>
            </a:r>
          </a:p>
          <a:p>
            <a:pPr algn="ctr"/>
            <a:r>
              <a:rPr lang="fr-FR" sz="2800" b="1" dirty="0">
                <a:solidFill>
                  <a:prstClr val="white"/>
                </a:solidFill>
                <a:latin typeface="Book Antiqua" pitchFamily="18" charset="0"/>
              </a:rPr>
              <a:t>quand ils ont </a:t>
            </a:r>
          </a:p>
          <a:p>
            <a:pPr algn="ctr"/>
            <a:r>
              <a:rPr lang="fr-FR" sz="2800" b="1" dirty="0">
                <a:solidFill>
                  <a:prstClr val="white"/>
                </a:solidFill>
                <a:latin typeface="Book Antiqua" pitchFamily="18" charset="0"/>
              </a:rPr>
              <a:t>vu les merveilles</a:t>
            </a:r>
          </a:p>
        </p:txBody>
      </p:sp>
      <p:sp>
        <p:nvSpPr>
          <p:cNvPr id="2" name="ZoneTexte 1">
            <a:extLst>
              <a:ext uri="{FF2B5EF4-FFF2-40B4-BE49-F238E27FC236}">
                <a16:creationId xmlns:a16="http://schemas.microsoft.com/office/drawing/2014/main" id="{3355B119-C37F-2E12-77AA-BB88980AA2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36F3CA2F-E388-BE9C-7C47-7FA5CB87EB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6955853"/>
      </p:ext>
    </p:extLst>
  </p:cSld>
  <p:clrMapOvr>
    <a:masterClrMapping/>
  </p:clrMapOvr>
</p:sld>
</file>

<file path=ppt/slides/slide18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ابن الله إلهنا الذي </a:t>
            </a:r>
            <a:endParaRPr lang="fr-FR" sz="3300" dirty="0">
              <a:solidFill>
                <a:prstClr val="white"/>
              </a:solidFill>
            </a:endParaRPr>
          </a:p>
          <a:p>
            <a:pPr algn="just" rtl="1"/>
            <a:r>
              <a:rPr lang="ar-EG" sz="3300" dirty="0">
                <a:solidFill>
                  <a:prstClr val="white"/>
                </a:solidFill>
              </a:rPr>
              <a:t>أظهر ذاته لإبراهيم. </a:t>
            </a:r>
            <a:endParaRPr lang="fr-FR" sz="3300" dirty="0">
              <a:solidFill>
                <a:prstClr val="white"/>
              </a:solidFill>
            </a:endParaRPr>
          </a:p>
          <a:p>
            <a:pPr algn="just" rtl="1"/>
            <a:r>
              <a:rPr lang="ar-EG" sz="3300" dirty="0">
                <a:solidFill>
                  <a:prstClr val="white"/>
                </a:solidFill>
              </a:rPr>
              <a:t>حلّ في وسطنا </a:t>
            </a:r>
            <a:endParaRPr lang="fr-FR" sz="3300" dirty="0">
              <a:solidFill>
                <a:prstClr val="white"/>
              </a:solidFill>
            </a:endParaRPr>
          </a:p>
          <a:p>
            <a:pPr algn="just" rtl="1"/>
            <a:r>
              <a:rPr lang="ar-EG" sz="3300" dirty="0">
                <a:solidFill>
                  <a:prstClr val="white"/>
                </a:solidFill>
              </a:rPr>
              <a:t>في جبل </a:t>
            </a:r>
            <a:r>
              <a:rPr lang="ar-EG" sz="3300" dirty="0" err="1">
                <a:solidFill>
                  <a:prstClr val="white"/>
                </a:solidFill>
              </a:rPr>
              <a:t>قسقام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nAbraam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nKockam</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Fils de Dieu notre Dieu, </a:t>
            </a:r>
          </a:p>
          <a:p>
            <a:pPr algn="ctr"/>
            <a:r>
              <a:rPr lang="fr-FR" sz="2800" b="1" dirty="0">
                <a:solidFill>
                  <a:prstClr val="white"/>
                </a:solidFill>
                <a:latin typeface="Book Antiqua" pitchFamily="18" charset="0"/>
              </a:rPr>
              <a:t>qui s’est manifesté à Abraham, </a:t>
            </a:r>
          </a:p>
          <a:p>
            <a:pPr algn="ctr"/>
            <a:r>
              <a:rPr lang="fr-FR" sz="2800" b="1" dirty="0">
                <a:solidFill>
                  <a:prstClr val="white"/>
                </a:solidFill>
                <a:latin typeface="Book Antiqua" pitchFamily="18" charset="0"/>
              </a:rPr>
              <a:t>est venu parmi nous </a:t>
            </a:r>
          </a:p>
          <a:p>
            <a:pPr algn="ctr"/>
            <a:r>
              <a:rPr lang="fr-FR" sz="2800" b="1" dirty="0">
                <a:solidFill>
                  <a:prstClr val="white"/>
                </a:solidFill>
                <a:latin typeface="Book Antiqua" pitchFamily="18" charset="0"/>
              </a:rPr>
              <a:t>au mont </a:t>
            </a:r>
            <a:r>
              <a:rPr lang="fr-FR" sz="2800" b="1" dirty="0" err="1">
                <a:solidFill>
                  <a:prstClr val="white"/>
                </a:solidFill>
                <a:latin typeface="Book Antiqua" pitchFamily="18" charset="0"/>
              </a:rPr>
              <a:t>Kosquam</a:t>
            </a:r>
            <a:r>
              <a:rPr lang="fr-FR" sz="2800" b="1" dirty="0">
                <a:solidFill>
                  <a:prstClr val="white"/>
                </a:solidFill>
                <a:latin typeface="Book Antiqua" pitchFamily="18" charset="0"/>
              </a:rPr>
              <a:t>.</a:t>
            </a:r>
          </a:p>
        </p:txBody>
      </p:sp>
      <p:sp>
        <p:nvSpPr>
          <p:cNvPr id="2" name="ZoneTexte 1">
            <a:extLst>
              <a:ext uri="{FF2B5EF4-FFF2-40B4-BE49-F238E27FC236}">
                <a16:creationId xmlns:a16="http://schemas.microsoft.com/office/drawing/2014/main" id="{5F26F199-E3B2-F5FC-8343-5A4332E18F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453762E3-7339-8689-9191-3E9F2A0B9F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638757"/>
      </p:ext>
    </p:extLst>
  </p:cSld>
  <p:clrMapOvr>
    <a:masterClrMapping/>
  </p:clrMapOvr>
</p:sld>
</file>

<file path=ppt/slides/slide18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الله الخالق الذي </a:t>
            </a:r>
            <a:endParaRPr lang="fr-FR" sz="3300" dirty="0">
              <a:solidFill>
                <a:prstClr val="white"/>
              </a:solidFill>
            </a:endParaRPr>
          </a:p>
          <a:p>
            <a:pPr algn="just" rtl="1"/>
            <a:r>
              <a:rPr lang="ar-EG" sz="3300" dirty="0">
                <a:solidFill>
                  <a:prstClr val="white"/>
                </a:solidFill>
              </a:rPr>
              <a:t>تكلم مع موسي. </a:t>
            </a:r>
            <a:endParaRPr lang="fr-FR" sz="3300" dirty="0">
              <a:solidFill>
                <a:prstClr val="white"/>
              </a:solidFill>
            </a:endParaRPr>
          </a:p>
          <a:p>
            <a:pPr algn="just" rtl="1"/>
            <a:r>
              <a:rPr lang="ar-EG" sz="3300" dirty="0">
                <a:solidFill>
                  <a:prstClr val="white"/>
                </a:solidFill>
              </a:rPr>
              <a:t>بتواضع أتي </a:t>
            </a:r>
            <a:endParaRPr lang="fr-FR" sz="3300" dirty="0">
              <a:solidFill>
                <a:prstClr val="white"/>
              </a:solidFill>
            </a:endParaRPr>
          </a:p>
          <a:p>
            <a:pPr algn="just" rtl="1"/>
            <a:r>
              <a:rPr lang="ar-EG" sz="3300" dirty="0">
                <a:solidFill>
                  <a:prstClr val="white"/>
                </a:solidFill>
              </a:rPr>
              <a:t>إلى أرض مصر</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`V] </a:t>
            </a:r>
            <a:r>
              <a:rPr lang="fr-FR" sz="2800" dirty="0" err="1">
                <a:solidFill>
                  <a:prstClr val="white"/>
                </a:solidFill>
                <a:latin typeface="CS Avva Shenouda" pitchFamily="34" charset="0"/>
              </a:rPr>
              <a:t>piref;amio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etafcaji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ou;ebio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`n&lt;</a:t>
            </a:r>
            <a:r>
              <a:rPr lang="fr-FR" sz="2800" dirty="0" err="1">
                <a:solidFill>
                  <a:prstClr val="white"/>
                </a:solidFill>
                <a:latin typeface="CS Avva Shenouda" pitchFamily="34" charset="0"/>
              </a:rPr>
              <a:t>ymi</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Dieu le créateur </a:t>
            </a:r>
          </a:p>
          <a:p>
            <a:pPr algn="ctr"/>
            <a:r>
              <a:rPr lang="fr-FR" sz="2800" b="1" dirty="0">
                <a:solidFill>
                  <a:prstClr val="white"/>
                </a:solidFill>
                <a:latin typeface="Book Antiqua" pitchFamily="18" charset="0"/>
              </a:rPr>
              <a:t>qui a parlé avec Moïse </a:t>
            </a:r>
          </a:p>
          <a:p>
            <a:pPr algn="ctr"/>
            <a:r>
              <a:rPr lang="fr-FR" sz="2800" b="1" dirty="0">
                <a:solidFill>
                  <a:prstClr val="white"/>
                </a:solidFill>
                <a:latin typeface="Book Antiqua" pitchFamily="18" charset="0"/>
              </a:rPr>
              <a:t>est venu, avec humilité, </a:t>
            </a:r>
          </a:p>
          <a:p>
            <a:pPr algn="ctr"/>
            <a:r>
              <a:rPr lang="fr-FR" sz="2800" b="1" dirty="0">
                <a:solidFill>
                  <a:prstClr val="white"/>
                </a:solidFill>
                <a:latin typeface="Book Antiqua" pitchFamily="18" charset="0"/>
              </a:rPr>
              <a:t>en terre d’Egypte. </a:t>
            </a:r>
          </a:p>
        </p:txBody>
      </p:sp>
      <p:sp>
        <p:nvSpPr>
          <p:cNvPr id="2" name="ZoneTexte 1">
            <a:extLst>
              <a:ext uri="{FF2B5EF4-FFF2-40B4-BE49-F238E27FC236}">
                <a16:creationId xmlns:a16="http://schemas.microsoft.com/office/drawing/2014/main" id="{3095A7A6-E5C1-6563-BCBD-A56FF84EF6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4C4EBF42-7870-7E2D-6192-0F61AB8A45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127835"/>
      </p:ext>
    </p:extLst>
  </p:cSld>
  <p:clrMapOvr>
    <a:masterClrMapping/>
  </p:clrMapOvr>
</p:sld>
</file>

<file path=ppt/slides/slide18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r>
              <a:rPr lang="ar-EG" sz="3300" dirty="0" err="1">
                <a:solidFill>
                  <a:prstClr val="white"/>
                </a:solidFill>
              </a:rPr>
              <a:t>قدوس</a:t>
            </a:r>
            <a:endParaRPr lang="fr-FR" sz="3300" dirty="0">
              <a:solidFill>
                <a:prstClr val="white"/>
              </a:solidFill>
            </a:endParaRPr>
          </a:p>
          <a:p>
            <a:pPr algn="just" rtl="1"/>
            <a:r>
              <a:rPr lang="ar-EG" sz="3300" dirty="0">
                <a:solidFill>
                  <a:prstClr val="white"/>
                </a:solidFill>
              </a:rPr>
              <a:t> في تدبيرك </a:t>
            </a:r>
            <a:endParaRPr lang="fr-FR" sz="3300" dirty="0">
              <a:solidFill>
                <a:prstClr val="white"/>
              </a:solidFill>
            </a:endParaRPr>
          </a:p>
          <a:p>
            <a:pPr algn="just" rtl="1"/>
            <a:r>
              <a:rPr lang="ar-EG" sz="3300" dirty="0">
                <a:solidFill>
                  <a:prstClr val="white"/>
                </a:solidFill>
              </a:rPr>
              <a:t>أيها القدوس </a:t>
            </a:r>
            <a:endParaRPr lang="fr-FR" sz="3300" dirty="0">
              <a:solidFill>
                <a:prstClr val="white"/>
              </a:solidFill>
            </a:endParaRPr>
          </a:p>
          <a:p>
            <a:pPr algn="just" rtl="1"/>
            <a:r>
              <a:rPr lang="ar-EG" sz="3300" dirty="0">
                <a:solidFill>
                  <a:prstClr val="white"/>
                </a:solidFill>
              </a:rPr>
              <a:t>المجد لكَ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tekoikonomi`a</a:t>
            </a:r>
            <a:r>
              <a:rPr lang="fr-FR" sz="2800" dirty="0">
                <a:solidFill>
                  <a:prstClr val="white"/>
                </a:solidFill>
                <a:latin typeface="CS Avva Shenouda" pitchFamily="34" charset="0"/>
              </a:rPr>
              <a:t> @ `w vy=e=;=u @ </a:t>
            </a:r>
            <a:r>
              <a:rPr lang="fr-FR" sz="2800" dirty="0" err="1">
                <a:solidFill>
                  <a:prstClr val="white"/>
                </a:solidFill>
                <a:latin typeface="CS Avva Shenouda" pitchFamily="34" charset="0"/>
              </a:rPr>
              <a:t>pi`wou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Saint, Saint, Saint, </a:t>
            </a:r>
          </a:p>
          <a:p>
            <a:pPr algn="ctr"/>
            <a:r>
              <a:rPr lang="fr-FR" sz="2800" b="1" dirty="0">
                <a:solidFill>
                  <a:prstClr val="white"/>
                </a:solidFill>
                <a:latin typeface="Book Antiqua" pitchFamily="18" charset="0"/>
              </a:rPr>
              <a:t>dans Ton organisation </a:t>
            </a:r>
          </a:p>
          <a:p>
            <a:pPr algn="ctr"/>
            <a:r>
              <a:rPr lang="fr-FR" sz="2800" b="1" dirty="0">
                <a:solidFill>
                  <a:prstClr val="white"/>
                </a:solidFill>
                <a:latin typeface="Book Antiqua" pitchFamily="18" charset="0"/>
              </a:rPr>
              <a:t>ô Saint, gloire à Toi </a:t>
            </a:r>
          </a:p>
          <a:p>
            <a:pPr algn="ctr"/>
            <a:r>
              <a:rPr lang="fr-FR" sz="2800" b="1" dirty="0">
                <a:solidFill>
                  <a:prstClr val="white"/>
                </a:solidFill>
                <a:latin typeface="Book Antiqua" pitchFamily="18" charset="0"/>
              </a:rPr>
              <a:t>Alléluia</a:t>
            </a:r>
          </a:p>
        </p:txBody>
      </p:sp>
      <p:sp>
        <p:nvSpPr>
          <p:cNvPr id="2" name="ZoneTexte 1">
            <a:extLst>
              <a:ext uri="{FF2B5EF4-FFF2-40B4-BE49-F238E27FC236}">
                <a16:creationId xmlns:a16="http://schemas.microsoft.com/office/drawing/2014/main" id="{D6A31A92-B302-D872-C874-23D40CA5F90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648F32E6-77E0-496B-8A90-AF0528E5C0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1146971"/>
      </p:ext>
    </p:extLst>
  </p:cSld>
  <p:clrMapOvr>
    <a:masterClrMapping/>
  </p:clrMapOvr>
</p:sld>
</file>

<file path=ppt/slides/slide18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مخلص العالم </a:t>
            </a:r>
            <a:endParaRPr lang="fr-FR" sz="3300" dirty="0">
              <a:solidFill>
                <a:prstClr val="white"/>
              </a:solidFill>
            </a:endParaRPr>
          </a:p>
          <a:p>
            <a:pPr algn="just" rtl="1"/>
            <a:r>
              <a:rPr lang="ar-EG" sz="3300" dirty="0">
                <a:solidFill>
                  <a:prstClr val="white"/>
                </a:solidFill>
              </a:rPr>
              <a:t>يا الله محب البشر </a:t>
            </a:r>
            <a:endParaRPr lang="fr-FR" sz="3300" dirty="0">
              <a:solidFill>
                <a:prstClr val="white"/>
              </a:solidFill>
            </a:endParaRPr>
          </a:p>
          <a:p>
            <a:pPr algn="just" rtl="1"/>
            <a:r>
              <a:rPr lang="ar-EG" sz="3300" dirty="0">
                <a:solidFill>
                  <a:prstClr val="white"/>
                </a:solidFill>
              </a:rPr>
              <a:t>أرحم شعبك </a:t>
            </a:r>
            <a:endParaRPr lang="fr-FR" sz="3300" dirty="0">
              <a:solidFill>
                <a:prstClr val="white"/>
              </a:solidFill>
            </a:endParaRPr>
          </a:p>
          <a:p>
            <a:pPr algn="just" rtl="1"/>
            <a:r>
              <a:rPr lang="ar-EG" sz="3300" dirty="0">
                <a:solidFill>
                  <a:prstClr val="white"/>
                </a:solidFill>
              </a:rPr>
              <a:t>وأشفي أمراضهم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wtyr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mpikocmoc</a:t>
            </a:r>
            <a:r>
              <a:rPr lang="fr-FR" sz="2800" dirty="0">
                <a:solidFill>
                  <a:prstClr val="white"/>
                </a:solidFill>
                <a:latin typeface="CS Avva Shenouda" pitchFamily="34" charset="0"/>
              </a:rPr>
              <a:t> @ `V]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matal</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nnouswni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Sauveur du monde, </a:t>
            </a:r>
          </a:p>
          <a:p>
            <a:pPr algn="ctr"/>
            <a:r>
              <a:rPr lang="fr-FR" sz="2800" b="1" dirty="0">
                <a:solidFill>
                  <a:prstClr val="white"/>
                </a:solidFill>
                <a:latin typeface="Book Antiqua" pitchFamily="18" charset="0"/>
              </a:rPr>
              <a:t>ami du genre humain, </a:t>
            </a:r>
          </a:p>
          <a:p>
            <a:pPr algn="ctr"/>
            <a:r>
              <a:rPr lang="fr-FR" sz="2800" b="1" dirty="0">
                <a:solidFill>
                  <a:prstClr val="white"/>
                </a:solidFill>
                <a:latin typeface="Book Antiqua" pitchFamily="18" charset="0"/>
              </a:rPr>
              <a:t>aie pitié de Ton peuple </a:t>
            </a:r>
          </a:p>
          <a:p>
            <a:pPr algn="ctr"/>
            <a:r>
              <a:rPr lang="fr-FR" sz="2800" b="1" dirty="0">
                <a:solidFill>
                  <a:prstClr val="white"/>
                </a:solidFill>
                <a:latin typeface="Book Antiqua" pitchFamily="18" charset="0"/>
              </a:rPr>
              <a:t>et guéris leurs maladies.</a:t>
            </a:r>
          </a:p>
        </p:txBody>
      </p:sp>
      <p:sp>
        <p:nvSpPr>
          <p:cNvPr id="2" name="ZoneTexte 1">
            <a:extLst>
              <a:ext uri="{FF2B5EF4-FFF2-40B4-BE49-F238E27FC236}">
                <a16:creationId xmlns:a16="http://schemas.microsoft.com/office/drawing/2014/main" id="{09A6A7EE-D7B4-91F3-6E44-49FFF0E9684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B0456D7-5991-1E36-4FF6-8BB24EAC9F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34195291"/>
      </p:ext>
    </p:extLst>
  </p:cSld>
  <p:clrMapOvr>
    <a:masterClrMapping/>
  </p:clrMapOvr>
</p:sld>
</file>

<file path=ppt/slides/slide18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تأنَّى علىّ </a:t>
            </a:r>
            <a:endParaRPr lang="fr-FR" sz="3300" dirty="0">
              <a:solidFill>
                <a:prstClr val="white"/>
              </a:solidFill>
            </a:endParaRPr>
          </a:p>
          <a:p>
            <a:pPr algn="just" rtl="1"/>
            <a:r>
              <a:rPr lang="ar-EG" sz="3300" dirty="0">
                <a:solidFill>
                  <a:prstClr val="white"/>
                </a:solidFill>
              </a:rPr>
              <a:t>أنا الضعيف </a:t>
            </a:r>
            <a:endParaRPr lang="fr-FR" sz="3300" dirty="0">
              <a:solidFill>
                <a:prstClr val="white"/>
              </a:solidFill>
            </a:endParaRPr>
          </a:p>
          <a:p>
            <a:pPr algn="just" rtl="1"/>
            <a:r>
              <a:rPr lang="ar-EG" sz="3300" dirty="0">
                <a:solidFill>
                  <a:prstClr val="white"/>
                </a:solidFill>
              </a:rPr>
              <a:t>وأعطني رحمة </a:t>
            </a:r>
            <a:endParaRPr lang="fr-FR" sz="3300" dirty="0">
              <a:solidFill>
                <a:prstClr val="white"/>
              </a:solidFill>
            </a:endParaRPr>
          </a:p>
          <a:p>
            <a:pPr algn="just" rtl="1"/>
            <a:r>
              <a:rPr lang="ar-EG" sz="3300" dirty="0">
                <a:solidFill>
                  <a:prstClr val="white"/>
                </a:solidFill>
              </a:rPr>
              <a:t>في يوم الدينونة.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Wou`nhyt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piac;enyc</a:t>
            </a:r>
            <a:r>
              <a:rPr lang="fr-FR" sz="2800" dirty="0">
                <a:solidFill>
                  <a:prstClr val="white"/>
                </a:solidFill>
                <a:latin typeface="CS Avva Shenouda" pitchFamily="34" charset="0"/>
              </a:rPr>
              <a:t> @ moi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kricyc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Sois patient avec moi </a:t>
            </a:r>
          </a:p>
          <a:p>
            <a:pPr algn="ctr"/>
            <a:r>
              <a:rPr lang="fr-FR" sz="2800" b="1" dirty="0">
                <a:solidFill>
                  <a:prstClr val="white"/>
                </a:solidFill>
                <a:latin typeface="Book Antiqua" pitchFamily="18" charset="0"/>
              </a:rPr>
              <a:t>le faible et fait moi </a:t>
            </a:r>
          </a:p>
          <a:p>
            <a:pPr algn="ctr"/>
            <a:r>
              <a:rPr lang="fr-FR" sz="2800" b="1" dirty="0">
                <a:solidFill>
                  <a:prstClr val="white"/>
                </a:solidFill>
                <a:latin typeface="Book Antiqua" pitchFamily="18" charset="0"/>
              </a:rPr>
              <a:t>part de Ta pitié </a:t>
            </a:r>
          </a:p>
          <a:p>
            <a:pPr algn="ctr"/>
            <a:r>
              <a:rPr lang="fr-FR" sz="2800" b="1" dirty="0">
                <a:solidFill>
                  <a:prstClr val="white"/>
                </a:solidFill>
                <a:latin typeface="Book Antiqua" pitchFamily="18" charset="0"/>
              </a:rPr>
              <a:t>au jour du jugement</a:t>
            </a:r>
          </a:p>
        </p:txBody>
      </p:sp>
      <p:sp>
        <p:nvSpPr>
          <p:cNvPr id="2" name="ZoneTexte 1">
            <a:extLst>
              <a:ext uri="{FF2B5EF4-FFF2-40B4-BE49-F238E27FC236}">
                <a16:creationId xmlns:a16="http://schemas.microsoft.com/office/drawing/2014/main" id="{1A09BB8D-C3D8-821A-C75A-32347CE0C75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8FB5DC5E-D72D-907F-AF2A-D1860BB170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1049845"/>
      </p:ext>
    </p:extLst>
  </p:cSld>
  <p:clrMapOvr>
    <a:masterClrMapping/>
  </p:clrMapOvr>
</p:sld>
</file>

<file path=ppt/slides/slide18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DD4ABE41-1008-E730-6CE2-306C009F712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l’entrée du Christ en Egypte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59718B1-CD58-827C-4D30-485A111FA0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89AB6997-7BA8-C69F-AD52-E28ADE0301D1}"/>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37E91F1B-AE19-0D32-9C6E-4B416497A292}"/>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8D4A01C1-BB0D-4FE0-3294-F7170681A31B}"/>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9BB8A5CE-2BB3-1C9A-46E0-C2F96E2699EE}"/>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3" name="Rectangle 12">
            <a:hlinkClick r:id="rId4" action="ppaction://hlinksldjump"/>
            <a:extLst>
              <a:ext uri="{FF2B5EF4-FFF2-40B4-BE49-F238E27FC236}">
                <a16:creationId xmlns:a16="http://schemas.microsoft.com/office/drawing/2014/main" id="{6BC203B7-F632-AAAF-5926-74FFF25B0195}"/>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5" name="Rectangle 14">
            <a:hlinkClick r:id="rId5" action="ppaction://hlinksldjump"/>
            <a:extLst>
              <a:ext uri="{FF2B5EF4-FFF2-40B4-BE49-F238E27FC236}">
                <a16:creationId xmlns:a16="http://schemas.microsoft.com/office/drawing/2014/main" id="{E01C00E9-F9D3-E7AD-C7B7-FA014C74EC75}"/>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FB8E2C18-3F4B-CA6A-9EA4-3A1AC5A864D7}"/>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792CA65E-8909-AA89-B649-2800E926E3AE}"/>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36948351-EFDF-E5CA-B469-06C231D5A49B}"/>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6C5ED139-91D7-ED24-57FB-78B52154B236}"/>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21839EC9-4043-C9C4-D657-8B37526F5E89}"/>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4267713670"/>
      </p:ext>
    </p:extLst>
  </p:cSld>
  <p:clrMapOvr>
    <a:masterClrMapping/>
  </p:clrMapOvr>
</p:sld>
</file>

<file path=ppt/slides/slide18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D7ED27-01FE-14B7-2ED2-DEAA6471F30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DAE59EE1-7638-300F-78FF-F2C842BA5D5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048D77B-2521-3EE1-7EA2-DCBBAE97D97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7AF9456-6CD5-ED5B-AFDC-86BFA44C55D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1564362"/>
            <a:ext cx="9144000" cy="1823576"/>
          </a:xfrm>
          <a:prstGeom prst="rect">
            <a:avLst/>
          </a:prstGeom>
        </p:spPr>
        <p:txBody>
          <a:bodyPr wrap="square">
            <a:spAutoFit/>
          </a:bodyPr>
          <a:lstStyle/>
          <a:p>
            <a:pPr algn="ctr"/>
            <a:r>
              <a:rPr lang="fr-FR" sz="3750" b="1" dirty="0">
                <a:solidFill>
                  <a:prstClr val="white"/>
                </a:solidFill>
                <a:latin typeface="Book Antiqua" pitchFamily="18" charset="0"/>
              </a:rPr>
              <a:t>Fête de la Transfiguration - </a:t>
            </a:r>
            <a:r>
              <a:rPr lang="ar-AE" sz="3750" b="1" dirty="0">
                <a:solidFill>
                  <a:prstClr val="white"/>
                </a:solidFill>
                <a:latin typeface="Book Antiqua" pitchFamily="18" charset="0"/>
              </a:rPr>
              <a:t>عيد </a:t>
            </a:r>
            <a:r>
              <a:rPr lang="ar-AE" sz="3750" b="1" dirty="0" err="1">
                <a:solidFill>
                  <a:prstClr val="white"/>
                </a:solidFill>
                <a:latin typeface="Book Antiqua" pitchFamily="18" charset="0"/>
              </a:rPr>
              <a:t>التجلى</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endParaRPr lang="fr-FR" sz="375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90107470-66FA-BB6E-27E3-E9C9E5240C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9580DC1-F598-28E5-2976-8D39C01AB1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4445155"/>
      </p:ext>
    </p:extLst>
  </p:cSld>
  <p:clrMapOvr>
    <a:masterClrMapping/>
  </p:clrMapOvr>
</p:sld>
</file>

<file path=ppt/slides/slide18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رفعت عيني إلى الجبال، </a:t>
            </a:r>
            <a:endParaRPr lang="fr-FR" sz="3300" dirty="0">
              <a:solidFill>
                <a:prstClr val="white"/>
              </a:solidFill>
            </a:endParaRPr>
          </a:p>
          <a:p>
            <a:pPr algn="just" rtl="1"/>
            <a:r>
              <a:rPr lang="ar-EG" sz="3300" dirty="0">
                <a:solidFill>
                  <a:prstClr val="white"/>
                </a:solidFill>
              </a:rPr>
              <a:t>باحثاً عن المعونة، </a:t>
            </a:r>
            <a:endParaRPr lang="fr-FR" sz="3300" dirty="0">
              <a:solidFill>
                <a:prstClr val="white"/>
              </a:solidFill>
            </a:endParaRPr>
          </a:p>
          <a:p>
            <a:pPr algn="just" rtl="1"/>
            <a:r>
              <a:rPr lang="ar-EG" sz="3300" dirty="0">
                <a:solidFill>
                  <a:prstClr val="white"/>
                </a:solidFill>
              </a:rPr>
              <a:t>اليوم من عند، </a:t>
            </a:r>
            <a:endParaRPr lang="fr-FR" sz="3300" dirty="0">
              <a:solidFill>
                <a:prstClr val="white"/>
              </a:solidFill>
            </a:endParaRPr>
          </a:p>
          <a:p>
            <a:pPr algn="just" rtl="1"/>
            <a:r>
              <a:rPr lang="ar-EG" sz="3300" dirty="0">
                <a:solidFill>
                  <a:prstClr val="white"/>
                </a:solidFill>
              </a:rPr>
              <a:t>صاحب السلطان</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Aifai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nnabal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bo`y;ia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mvoou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 va ]</a:t>
            </a:r>
            <a:r>
              <a:rPr lang="fr-FR" sz="2800" dirty="0" err="1">
                <a:solidFill>
                  <a:prstClr val="white"/>
                </a:solidFill>
                <a:latin typeface="CS Avva Shenouda" pitchFamily="34" charset="0"/>
              </a:rPr>
              <a:t>exoucia</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J’ai levé les yeux </a:t>
            </a:r>
          </a:p>
          <a:p>
            <a:pPr algn="ctr"/>
            <a:r>
              <a:rPr lang="fr-FR" sz="2800" b="1" dirty="0">
                <a:solidFill>
                  <a:prstClr val="white"/>
                </a:solidFill>
                <a:latin typeface="Book Antiqua" pitchFamily="18" charset="0"/>
              </a:rPr>
              <a:t>vers les montagnes, recherchant </a:t>
            </a:r>
          </a:p>
          <a:p>
            <a:pPr algn="ctr"/>
            <a:r>
              <a:rPr lang="fr-FR" sz="2800" b="1" dirty="0">
                <a:solidFill>
                  <a:prstClr val="white"/>
                </a:solidFill>
                <a:latin typeface="Book Antiqua" pitchFamily="18" charset="0"/>
              </a:rPr>
              <a:t>le secours de ce jour, </a:t>
            </a:r>
          </a:p>
          <a:p>
            <a:pPr algn="ctr"/>
            <a:r>
              <a:rPr lang="fr-FR" sz="2800" b="1" dirty="0">
                <a:solidFill>
                  <a:prstClr val="white"/>
                </a:solidFill>
                <a:latin typeface="Book Antiqua" pitchFamily="18" charset="0"/>
              </a:rPr>
              <a:t>de Dieu des puissances.</a:t>
            </a:r>
          </a:p>
        </p:txBody>
      </p:sp>
      <p:sp>
        <p:nvSpPr>
          <p:cNvPr id="2" name="ZoneTexte 1">
            <a:extLst>
              <a:ext uri="{FF2B5EF4-FFF2-40B4-BE49-F238E27FC236}">
                <a16:creationId xmlns:a16="http://schemas.microsoft.com/office/drawing/2014/main" id="{CFA67F32-B835-B8F3-C91D-E01B30034FF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FB9FF71-00D8-870F-ECC8-7C50BE258C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9529764"/>
      </p:ext>
    </p:extLst>
  </p:cSld>
  <p:clrMapOvr>
    <a:masterClrMapping/>
  </p:clrMapOvr>
</p:sld>
</file>

<file path=ppt/slides/slide18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الكل يتعجبون، </a:t>
            </a:r>
            <a:endParaRPr lang="fr-FR" sz="3300" dirty="0">
              <a:solidFill>
                <a:prstClr val="white"/>
              </a:solidFill>
            </a:endParaRPr>
          </a:p>
          <a:p>
            <a:pPr algn="just" rtl="1"/>
            <a:r>
              <a:rPr lang="ar-EG" sz="3300" dirty="0">
                <a:solidFill>
                  <a:prstClr val="white"/>
                </a:solidFill>
              </a:rPr>
              <a:t>ويندهشون بقلوبهم، </a:t>
            </a:r>
            <a:endParaRPr lang="fr-FR" sz="3300" dirty="0">
              <a:solidFill>
                <a:prstClr val="white"/>
              </a:solidFill>
            </a:endParaRPr>
          </a:p>
          <a:p>
            <a:pPr algn="just" rtl="1"/>
            <a:r>
              <a:rPr lang="ar-EG" sz="3300" dirty="0">
                <a:solidFill>
                  <a:prstClr val="white"/>
                </a:solidFill>
              </a:rPr>
              <a:t>عند ما رأوا أعماله، </a:t>
            </a:r>
            <a:endParaRPr lang="fr-FR" sz="3300" dirty="0">
              <a:solidFill>
                <a:prstClr val="white"/>
              </a:solidFill>
            </a:endParaRPr>
          </a:p>
          <a:p>
            <a:pPr algn="just" rtl="1"/>
            <a:r>
              <a:rPr lang="ar-EG" sz="3300" dirty="0">
                <a:solidFill>
                  <a:prstClr val="white"/>
                </a:solidFill>
              </a:rPr>
              <a:t>وعِظُم رحمته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euer`svyri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eutomt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enef`hbyou`i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tefnis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mme;nayt</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Tous sont émerveillés, </a:t>
            </a:r>
          </a:p>
          <a:p>
            <a:pPr algn="ctr"/>
            <a:r>
              <a:rPr lang="fr-FR" sz="2800" b="1" dirty="0">
                <a:solidFill>
                  <a:prstClr val="white"/>
                </a:solidFill>
                <a:latin typeface="Book Antiqua" pitchFamily="18" charset="0"/>
              </a:rPr>
              <a:t>et sont stupéfaits, </a:t>
            </a:r>
          </a:p>
          <a:p>
            <a:pPr algn="ctr"/>
            <a:r>
              <a:rPr lang="fr-FR" sz="2800" b="1" dirty="0">
                <a:solidFill>
                  <a:prstClr val="white"/>
                </a:solidFill>
                <a:latin typeface="Book Antiqua" pitchFamily="18" charset="0"/>
              </a:rPr>
              <a:t>dès qu’ils ont vu Ses œuvres, </a:t>
            </a:r>
          </a:p>
          <a:p>
            <a:pPr algn="ctr"/>
            <a:r>
              <a:rPr lang="fr-FR" sz="2800" b="1" dirty="0">
                <a:solidFill>
                  <a:prstClr val="white"/>
                </a:solidFill>
                <a:latin typeface="Book Antiqua" pitchFamily="18" charset="0"/>
              </a:rPr>
              <a:t>et Sa grande miséricorde.</a:t>
            </a:r>
          </a:p>
        </p:txBody>
      </p:sp>
      <p:sp>
        <p:nvSpPr>
          <p:cNvPr id="2" name="ZoneTexte 1">
            <a:extLst>
              <a:ext uri="{FF2B5EF4-FFF2-40B4-BE49-F238E27FC236}">
                <a16:creationId xmlns:a16="http://schemas.microsoft.com/office/drawing/2014/main" id="{52FBD610-37DA-6384-B9CF-1F0A894D8CF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63660CF-06AC-28CF-3C17-EB3E48405C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1178592"/>
      </p:ext>
    </p:extLst>
  </p:cSld>
  <p:clrMapOvr>
    <a:masterClrMapping/>
  </p:clrMapOvr>
</p:sld>
</file>

<file path=ppt/slides/slide18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الله القوي، </a:t>
            </a:r>
            <a:endParaRPr lang="fr-FR" sz="3300" dirty="0">
              <a:solidFill>
                <a:prstClr val="white"/>
              </a:solidFill>
            </a:endParaRPr>
          </a:p>
          <a:p>
            <a:pPr algn="just" rtl="1"/>
            <a:r>
              <a:rPr lang="ar-EG" sz="3300" dirty="0">
                <a:solidFill>
                  <a:prstClr val="white"/>
                </a:solidFill>
              </a:rPr>
              <a:t>على المتسلطين، </a:t>
            </a:r>
            <a:endParaRPr lang="fr-FR" sz="3300" dirty="0">
              <a:solidFill>
                <a:prstClr val="white"/>
              </a:solidFill>
            </a:endParaRPr>
          </a:p>
          <a:p>
            <a:pPr algn="just" rtl="1"/>
            <a:r>
              <a:rPr lang="ar-EG" sz="3300" dirty="0">
                <a:solidFill>
                  <a:prstClr val="white"/>
                </a:solidFill>
              </a:rPr>
              <a:t>تجلى على طابور، </a:t>
            </a:r>
            <a:endParaRPr lang="fr-FR" sz="3300" dirty="0">
              <a:solidFill>
                <a:prstClr val="white"/>
              </a:solidFill>
            </a:endParaRPr>
          </a:p>
          <a:p>
            <a:pPr algn="just" rtl="1"/>
            <a:r>
              <a:rPr lang="ar-EG" sz="3300" dirty="0">
                <a:solidFill>
                  <a:prstClr val="white"/>
                </a:solidFill>
              </a:rPr>
              <a:t>أمام تلاميذه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vyetjor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niexouciactyc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abwr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nnefma;ytyc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Car Dieu est puissant </a:t>
            </a:r>
          </a:p>
          <a:p>
            <a:pPr algn="ctr"/>
            <a:r>
              <a:rPr lang="fr-FR" sz="2800" b="1" dirty="0">
                <a:solidFill>
                  <a:prstClr val="white"/>
                </a:solidFill>
                <a:latin typeface="Book Antiqua" pitchFamily="18" charset="0"/>
              </a:rPr>
              <a:t>sur les autorités, </a:t>
            </a:r>
          </a:p>
          <a:p>
            <a:pPr algn="ctr"/>
            <a:r>
              <a:rPr lang="fr-FR" sz="2800" b="1" dirty="0">
                <a:solidFill>
                  <a:prstClr val="white"/>
                </a:solidFill>
                <a:latin typeface="Book Antiqua" pitchFamily="18" charset="0"/>
              </a:rPr>
              <a:t>Il s’est transfiguré sur Thabor, </a:t>
            </a:r>
          </a:p>
          <a:p>
            <a:pPr algn="ctr"/>
            <a:r>
              <a:rPr lang="fr-FR" sz="2800" b="1" dirty="0">
                <a:solidFill>
                  <a:prstClr val="white"/>
                </a:solidFill>
                <a:latin typeface="Book Antiqua" pitchFamily="18" charset="0"/>
              </a:rPr>
              <a:t>devant Ses disciples.</a:t>
            </a:r>
          </a:p>
        </p:txBody>
      </p:sp>
      <p:sp>
        <p:nvSpPr>
          <p:cNvPr id="2" name="ZoneTexte 1">
            <a:extLst>
              <a:ext uri="{FF2B5EF4-FFF2-40B4-BE49-F238E27FC236}">
                <a16:creationId xmlns:a16="http://schemas.microsoft.com/office/drawing/2014/main" id="{1DCD8127-5B8B-8156-300D-94CABC0D2E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1312338-65ED-F746-CB3F-FF5C805CED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9922851"/>
      </p:ext>
    </p:extLst>
  </p:cSld>
  <p:clrMapOvr>
    <a:masterClrMapping/>
  </p:clrMapOvr>
</p:sld>
</file>

<file path=ppt/slides/slide18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داود الملك والمرتل، </a:t>
            </a:r>
            <a:endParaRPr lang="fr-FR" sz="3300" dirty="0">
              <a:solidFill>
                <a:prstClr val="white"/>
              </a:solidFill>
            </a:endParaRPr>
          </a:p>
          <a:p>
            <a:pPr algn="just" rtl="1"/>
            <a:r>
              <a:rPr lang="ar-EG" sz="3300" dirty="0">
                <a:solidFill>
                  <a:prstClr val="white"/>
                </a:solidFill>
              </a:rPr>
              <a:t>تكلم </a:t>
            </a:r>
            <a:r>
              <a:rPr lang="ar-EG" sz="3300" dirty="0" err="1">
                <a:solidFill>
                  <a:prstClr val="white"/>
                </a:solidFill>
              </a:rPr>
              <a:t>وإبتدأ</a:t>
            </a:r>
            <a:r>
              <a:rPr lang="ar-EG" sz="3300" dirty="0">
                <a:solidFill>
                  <a:prstClr val="white"/>
                </a:solidFill>
              </a:rPr>
              <a:t> قائلاً، </a:t>
            </a:r>
            <a:endParaRPr lang="fr-FR" sz="3300" dirty="0">
              <a:solidFill>
                <a:prstClr val="white"/>
              </a:solidFill>
            </a:endParaRPr>
          </a:p>
          <a:p>
            <a:pPr algn="just" rtl="1"/>
            <a:r>
              <a:rPr lang="ar-EG" sz="3300" dirty="0">
                <a:solidFill>
                  <a:prstClr val="white"/>
                </a:solidFill>
              </a:rPr>
              <a:t>بروقه أضاءت، </a:t>
            </a:r>
            <a:endParaRPr lang="fr-FR" sz="3300" dirty="0">
              <a:solidFill>
                <a:prstClr val="white"/>
              </a:solidFill>
            </a:endParaRPr>
          </a:p>
          <a:p>
            <a:pPr algn="just" rtl="1"/>
            <a:r>
              <a:rPr lang="ar-EG" sz="3300" dirty="0">
                <a:solidFill>
                  <a:prstClr val="white"/>
                </a:solidFill>
              </a:rPr>
              <a:t>على المسكونة كلها.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aferhytc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nefcetebryj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auerouwini</a:t>
            </a:r>
            <a:r>
              <a:rPr lang="fr-FR" sz="2800" dirty="0">
                <a:solidFill>
                  <a:prstClr val="white"/>
                </a:solidFill>
                <a:latin typeface="CS Avva Shenouda" pitchFamily="34" charset="0"/>
              </a:rPr>
              <a:t> @ `e]</a:t>
            </a:r>
            <a:r>
              <a:rPr lang="fr-FR" sz="2800" dirty="0" err="1">
                <a:solidFill>
                  <a:prstClr val="white"/>
                </a:solidFill>
                <a:latin typeface="CS Avva Shenouda" pitchFamily="34" charset="0"/>
              </a:rPr>
              <a:t>oikomeny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roi David le psalmiste, </a:t>
            </a:r>
          </a:p>
          <a:p>
            <a:pPr algn="ctr"/>
            <a:r>
              <a:rPr lang="fr-FR" sz="2800" b="1" dirty="0">
                <a:solidFill>
                  <a:prstClr val="white"/>
                </a:solidFill>
                <a:latin typeface="Book Antiqua" pitchFamily="18" charset="0"/>
              </a:rPr>
              <a:t>a parlé et dit: </a:t>
            </a:r>
          </a:p>
          <a:p>
            <a:pPr algn="ctr"/>
            <a:r>
              <a:rPr lang="fr-FR" sz="2800" b="1" dirty="0">
                <a:solidFill>
                  <a:prstClr val="white"/>
                </a:solidFill>
                <a:latin typeface="Book Antiqua" pitchFamily="18" charset="0"/>
              </a:rPr>
              <a:t>“Ses éclairs ont illuminés </a:t>
            </a:r>
          </a:p>
          <a:p>
            <a:pPr algn="ctr"/>
            <a:r>
              <a:rPr lang="fr-FR" sz="2800" b="1" dirty="0">
                <a:solidFill>
                  <a:prstClr val="white"/>
                </a:solidFill>
                <a:latin typeface="Book Antiqua" pitchFamily="18" charset="0"/>
              </a:rPr>
              <a:t>le monde entier”.</a:t>
            </a:r>
          </a:p>
        </p:txBody>
      </p:sp>
      <p:sp>
        <p:nvSpPr>
          <p:cNvPr id="2" name="ZoneTexte 1">
            <a:extLst>
              <a:ext uri="{FF2B5EF4-FFF2-40B4-BE49-F238E27FC236}">
                <a16:creationId xmlns:a16="http://schemas.microsoft.com/office/drawing/2014/main" id="{8E29D888-F979-E29F-DCAF-120BBDEEDD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296FDB6-B34F-92D0-23DE-9CDB844B26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3337234"/>
      </p:ext>
    </p:extLst>
  </p:cSld>
  <p:clrMapOvr>
    <a:masterClrMapping/>
  </p:clrMapOvr>
</p:sld>
</file>

<file path=ppt/slides/slide18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قائلاً بصوته، </a:t>
            </a:r>
            <a:endParaRPr lang="fr-FR" sz="3300" dirty="0">
              <a:solidFill>
                <a:prstClr val="white"/>
              </a:solidFill>
            </a:endParaRPr>
          </a:p>
          <a:p>
            <a:pPr algn="just" rtl="1"/>
            <a:r>
              <a:rPr lang="ar-EG" sz="3300" dirty="0">
                <a:solidFill>
                  <a:prstClr val="white"/>
                </a:solidFill>
              </a:rPr>
              <a:t>انفتح الجلد، </a:t>
            </a:r>
            <a:endParaRPr lang="fr-FR" sz="3300" dirty="0">
              <a:solidFill>
                <a:prstClr val="white"/>
              </a:solidFill>
            </a:endParaRPr>
          </a:p>
          <a:p>
            <a:pPr algn="just" rtl="1"/>
            <a:r>
              <a:rPr lang="ar-EG" sz="3300" dirty="0">
                <a:solidFill>
                  <a:prstClr val="white"/>
                </a:solidFill>
              </a:rPr>
              <a:t>وتزلزلت الجبال، </a:t>
            </a:r>
            <a:endParaRPr lang="fr-FR" sz="3300" dirty="0">
              <a:solidFill>
                <a:prstClr val="white"/>
              </a:solidFill>
            </a:endParaRPr>
          </a:p>
          <a:p>
            <a:pPr algn="just" rtl="1"/>
            <a:r>
              <a:rPr lang="ar-EG" sz="3300" dirty="0">
                <a:solidFill>
                  <a:prstClr val="white"/>
                </a:solidFill>
              </a:rPr>
              <a:t>وتحركت التلال.</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pef`qrwou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pitajro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aumonmen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aukim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nikalamvwou</a:t>
            </a:r>
            <a:r>
              <a:rPr lang="fr-FR" sz="2800" dirty="0">
                <a:solidFill>
                  <a:prstClr val="white"/>
                </a:solidFill>
                <a:latin typeface="CS Avva Shenouda" pitchFamily="34" charset="0"/>
              </a:rPr>
              <a:t>.</a:t>
            </a: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Disant de sa voix : </a:t>
            </a:r>
          </a:p>
          <a:p>
            <a:pPr algn="ctr"/>
            <a:r>
              <a:rPr lang="fr-FR" sz="2800" b="1" dirty="0">
                <a:solidFill>
                  <a:prstClr val="white"/>
                </a:solidFill>
                <a:latin typeface="Book Antiqua" pitchFamily="18" charset="0"/>
              </a:rPr>
              <a:t>"Le firmament se déchira, </a:t>
            </a:r>
          </a:p>
          <a:p>
            <a:pPr algn="ctr"/>
            <a:r>
              <a:rPr lang="fr-FR" sz="2800" b="1" dirty="0">
                <a:solidFill>
                  <a:prstClr val="white"/>
                </a:solidFill>
                <a:latin typeface="Book Antiqua" pitchFamily="18" charset="0"/>
              </a:rPr>
              <a:t>et les montagnes furent ébranlées, </a:t>
            </a:r>
          </a:p>
          <a:p>
            <a:pPr algn="ctr"/>
            <a:r>
              <a:rPr lang="fr-FR" sz="2800" b="1" dirty="0">
                <a:solidFill>
                  <a:prstClr val="white"/>
                </a:solidFill>
                <a:latin typeface="Book Antiqua" pitchFamily="18" charset="0"/>
              </a:rPr>
              <a:t>et les collines se déplacèrent".</a:t>
            </a:r>
          </a:p>
        </p:txBody>
      </p:sp>
      <p:sp>
        <p:nvSpPr>
          <p:cNvPr id="2" name="ZoneTexte 1">
            <a:extLst>
              <a:ext uri="{FF2B5EF4-FFF2-40B4-BE49-F238E27FC236}">
                <a16:creationId xmlns:a16="http://schemas.microsoft.com/office/drawing/2014/main" id="{540F481B-B8A6-DE15-451A-6D4162D4781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1F231DF-CCA2-C83B-741F-2ED25786B5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774110"/>
      </p:ext>
    </p:extLst>
  </p:cSld>
  <p:clrMapOvr>
    <a:masterClrMapping/>
  </p:clrMapOvr>
</p:sld>
</file>

<file path=ppt/slides/slide18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حقاً </a:t>
            </a:r>
            <a:r>
              <a:rPr lang="ar-EG" sz="3300" dirty="0" err="1">
                <a:solidFill>
                  <a:prstClr val="white"/>
                </a:solidFill>
              </a:rPr>
              <a:t>حبقوق</a:t>
            </a:r>
            <a:r>
              <a:rPr lang="ar-EG" sz="3300" dirty="0">
                <a:solidFill>
                  <a:prstClr val="white"/>
                </a:solidFill>
              </a:rPr>
              <a:t> النبي، </a:t>
            </a:r>
            <a:endParaRPr lang="fr-FR" sz="3300" dirty="0">
              <a:solidFill>
                <a:prstClr val="white"/>
              </a:solidFill>
            </a:endParaRPr>
          </a:p>
          <a:p>
            <a:pPr algn="just" rtl="1"/>
            <a:r>
              <a:rPr lang="ar-EG" sz="3300" dirty="0">
                <a:solidFill>
                  <a:prstClr val="white"/>
                </a:solidFill>
              </a:rPr>
              <a:t>صرخ قائلاً، </a:t>
            </a:r>
            <a:endParaRPr lang="fr-FR" sz="3300" dirty="0">
              <a:solidFill>
                <a:prstClr val="white"/>
              </a:solidFill>
            </a:endParaRPr>
          </a:p>
          <a:p>
            <a:pPr algn="just" rtl="1"/>
            <a:r>
              <a:rPr lang="ar-EG" sz="3300" dirty="0">
                <a:solidFill>
                  <a:prstClr val="white"/>
                </a:solidFill>
              </a:rPr>
              <a:t>أن الجبال </a:t>
            </a:r>
            <a:r>
              <a:rPr lang="ar-EG" sz="3300" dirty="0" err="1">
                <a:solidFill>
                  <a:prstClr val="white"/>
                </a:solidFill>
              </a:rPr>
              <a:t>إنسحقت</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والأمم </a:t>
            </a:r>
            <a:r>
              <a:rPr lang="ar-EG" sz="3300" dirty="0" err="1">
                <a:solidFill>
                  <a:prstClr val="white"/>
                </a:solidFill>
              </a:rPr>
              <a:t>إنحلت</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Ze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ontoc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abkouk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nitwou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auerqomqem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hane;noc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Vraiment </a:t>
            </a:r>
            <a:r>
              <a:rPr lang="fr-FR" sz="2800" b="1" dirty="0" err="1">
                <a:solidFill>
                  <a:prstClr val="white"/>
                </a:solidFill>
                <a:latin typeface="Book Antiqua" pitchFamily="18" charset="0"/>
              </a:rPr>
              <a:t>Habaquk</a:t>
            </a:r>
            <a:r>
              <a:rPr lang="fr-FR" sz="2800" b="1" dirty="0">
                <a:solidFill>
                  <a:prstClr val="white"/>
                </a:solidFill>
                <a:latin typeface="Book Antiqua" pitchFamily="18" charset="0"/>
              </a:rPr>
              <a:t> le prophète</a:t>
            </a:r>
          </a:p>
          <a:p>
            <a:pPr algn="ctr"/>
            <a:r>
              <a:rPr lang="fr-FR" sz="2800" b="1" dirty="0">
                <a:solidFill>
                  <a:prstClr val="white"/>
                </a:solidFill>
                <a:latin typeface="Book Antiqua" pitchFamily="18" charset="0"/>
              </a:rPr>
              <a:t> a crié en disant : </a:t>
            </a:r>
          </a:p>
          <a:p>
            <a:pPr algn="ctr"/>
            <a:r>
              <a:rPr lang="fr-FR" sz="2800" b="1" dirty="0">
                <a:solidFill>
                  <a:prstClr val="white"/>
                </a:solidFill>
                <a:latin typeface="Book Antiqua" pitchFamily="18" charset="0"/>
              </a:rPr>
              <a:t>“Les montagnes se déplacèrent </a:t>
            </a:r>
          </a:p>
          <a:p>
            <a:pPr algn="ctr"/>
            <a:r>
              <a:rPr lang="fr-FR" sz="2800" b="1" dirty="0">
                <a:solidFill>
                  <a:prstClr val="white"/>
                </a:solidFill>
                <a:latin typeface="Book Antiqua" pitchFamily="18" charset="0"/>
              </a:rPr>
              <a:t>et les nations ont été dissoutes.”</a:t>
            </a:r>
          </a:p>
        </p:txBody>
      </p:sp>
      <p:sp>
        <p:nvSpPr>
          <p:cNvPr id="2" name="ZoneTexte 1">
            <a:extLst>
              <a:ext uri="{FF2B5EF4-FFF2-40B4-BE49-F238E27FC236}">
                <a16:creationId xmlns:a16="http://schemas.microsoft.com/office/drawing/2014/main" id="{ECDCD129-E37F-911A-80A3-A2D52AE3CAD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2C1D1CD-525E-3448-570C-9DAF5E24D8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8302693"/>
      </p:ext>
    </p:extLst>
  </p:cSld>
  <p:clrMapOvr>
    <a:masterClrMapping/>
  </p:clrMapOvr>
</p:sld>
</file>

<file path=ppt/slides/slide18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أشعياء</a:t>
            </a:r>
            <a:r>
              <a:rPr lang="ar-EG" sz="3300" dirty="0">
                <a:solidFill>
                  <a:prstClr val="white"/>
                </a:solidFill>
              </a:rPr>
              <a:t> كما يليق، </a:t>
            </a:r>
            <a:endParaRPr lang="fr-FR" sz="3300" dirty="0">
              <a:solidFill>
                <a:prstClr val="white"/>
              </a:solidFill>
            </a:endParaRPr>
          </a:p>
          <a:p>
            <a:pPr algn="just" rtl="1"/>
            <a:r>
              <a:rPr lang="ar-EG" sz="3300" dirty="0">
                <a:solidFill>
                  <a:prstClr val="white"/>
                </a:solidFill>
              </a:rPr>
              <a:t>قال بصوته، </a:t>
            </a:r>
            <a:endParaRPr lang="fr-FR" sz="3300" dirty="0">
              <a:solidFill>
                <a:prstClr val="white"/>
              </a:solidFill>
            </a:endParaRPr>
          </a:p>
          <a:p>
            <a:pPr algn="just" rtl="1"/>
            <a:r>
              <a:rPr lang="ar-EG" sz="3300" dirty="0">
                <a:solidFill>
                  <a:prstClr val="white"/>
                </a:solidFill>
              </a:rPr>
              <a:t>أن بيت الله سيكون، </a:t>
            </a:r>
            <a:endParaRPr lang="fr-FR" sz="3300" dirty="0">
              <a:solidFill>
                <a:prstClr val="white"/>
              </a:solidFill>
            </a:endParaRPr>
          </a:p>
          <a:p>
            <a:pPr algn="just" rtl="1"/>
            <a:r>
              <a:rPr lang="ar-EG" sz="3300" dirty="0">
                <a:solidFill>
                  <a:prstClr val="white"/>
                </a:solidFill>
              </a:rPr>
              <a:t>على رؤوس الجبال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Yca`yac</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er`prepi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pef`qrwou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pyi</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fnaswpi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ni`avyou`i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Isaïe, comme il convient, </a:t>
            </a:r>
          </a:p>
          <a:p>
            <a:pPr algn="ctr"/>
            <a:r>
              <a:rPr lang="fr-FR" sz="2800" b="1" dirty="0">
                <a:solidFill>
                  <a:prstClr val="white"/>
                </a:solidFill>
                <a:latin typeface="Book Antiqua" pitchFamily="18" charset="0"/>
              </a:rPr>
              <a:t>a dit de sa voix, </a:t>
            </a:r>
          </a:p>
          <a:p>
            <a:pPr algn="ctr"/>
            <a:r>
              <a:rPr lang="fr-FR" sz="2800" b="1" dirty="0">
                <a:solidFill>
                  <a:prstClr val="white"/>
                </a:solidFill>
                <a:latin typeface="Book Antiqua" pitchFamily="18" charset="0"/>
              </a:rPr>
              <a:t>que la maison de Dieu sera </a:t>
            </a:r>
          </a:p>
          <a:p>
            <a:pPr algn="ctr"/>
            <a:r>
              <a:rPr lang="fr-FR" sz="2800" b="1" dirty="0">
                <a:solidFill>
                  <a:prstClr val="white"/>
                </a:solidFill>
                <a:latin typeface="Book Antiqua" pitchFamily="18" charset="0"/>
              </a:rPr>
              <a:t>sur les sommets des montagnes.</a:t>
            </a:r>
          </a:p>
        </p:txBody>
      </p:sp>
      <p:sp>
        <p:nvSpPr>
          <p:cNvPr id="2" name="ZoneTexte 1">
            <a:extLst>
              <a:ext uri="{FF2B5EF4-FFF2-40B4-BE49-F238E27FC236}">
                <a16:creationId xmlns:a16="http://schemas.microsoft.com/office/drawing/2014/main" id="{7435CA3A-655B-32FA-7D87-A0D938D6784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5E26D62-B59B-D407-05C6-828D29739C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77203447"/>
      </p:ext>
    </p:extLst>
  </p:cSld>
  <p:clrMapOvr>
    <a:masterClrMapping/>
  </p:clrMapOvr>
</p:sld>
</file>

<file path=ppt/slides/slide18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تابور وحرمون معاً، </a:t>
            </a:r>
            <a:endParaRPr lang="fr-FR" sz="3300" dirty="0">
              <a:solidFill>
                <a:prstClr val="white"/>
              </a:solidFill>
            </a:endParaRPr>
          </a:p>
          <a:p>
            <a:pPr algn="just" rtl="1"/>
            <a:r>
              <a:rPr lang="ar-EG" sz="3300" dirty="0" err="1">
                <a:solidFill>
                  <a:prstClr val="white"/>
                </a:solidFill>
              </a:rPr>
              <a:t>بإسمك</a:t>
            </a:r>
            <a:r>
              <a:rPr lang="ar-EG" sz="3300" dirty="0">
                <a:solidFill>
                  <a:prstClr val="white"/>
                </a:solidFill>
              </a:rPr>
              <a:t> يتهللان، </a:t>
            </a:r>
            <a:endParaRPr lang="fr-FR" sz="3300" dirty="0">
              <a:solidFill>
                <a:prstClr val="white"/>
              </a:solidFill>
            </a:endParaRPr>
          </a:p>
          <a:p>
            <a:pPr algn="just" rtl="1"/>
            <a:r>
              <a:rPr lang="ar-EG" sz="3300" dirty="0">
                <a:solidFill>
                  <a:prstClr val="white"/>
                </a:solidFill>
              </a:rPr>
              <a:t>أيها الرب الإله الكائن، </a:t>
            </a:r>
            <a:endParaRPr lang="fr-FR" sz="3300" dirty="0">
              <a:solidFill>
                <a:prstClr val="white"/>
              </a:solidFill>
            </a:endParaRPr>
          </a:p>
          <a:p>
            <a:pPr algn="just" rtl="1"/>
            <a:r>
              <a:rPr lang="ar-EG" sz="3300" dirty="0">
                <a:solidFill>
                  <a:prstClr val="white"/>
                </a:solidFill>
              </a:rPr>
              <a:t>هكذا يقول ناثان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abwr</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Armoun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eucop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pekran</a:t>
            </a:r>
            <a:r>
              <a:rPr lang="fr-FR" sz="2800" dirty="0">
                <a:solidFill>
                  <a:prstClr val="white"/>
                </a:solidFill>
                <a:latin typeface="CS Avva Shenouda" pitchFamily="34" charset="0"/>
              </a:rPr>
              <a:t> @ `P¡ `V] </a:t>
            </a:r>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Na;an</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Thabor et Hermon, </a:t>
            </a:r>
          </a:p>
          <a:p>
            <a:pPr algn="ctr"/>
            <a:r>
              <a:rPr lang="fr-FR" sz="2800" b="1" dirty="0">
                <a:solidFill>
                  <a:prstClr val="white"/>
                </a:solidFill>
                <a:latin typeface="Book Antiqua" pitchFamily="18" charset="0"/>
              </a:rPr>
              <a:t>se réjouissent par Ton nom, </a:t>
            </a:r>
          </a:p>
          <a:p>
            <a:pPr algn="ctr"/>
            <a:r>
              <a:rPr lang="fr-FR" sz="2800" b="1" dirty="0">
                <a:solidFill>
                  <a:prstClr val="white"/>
                </a:solidFill>
                <a:latin typeface="Book Antiqua" pitchFamily="18" charset="0"/>
              </a:rPr>
              <a:t>ô Seigneur Dieu qui existe, </a:t>
            </a:r>
          </a:p>
          <a:p>
            <a:pPr algn="ctr"/>
            <a:r>
              <a:rPr lang="fr-FR" sz="2800" b="1" dirty="0">
                <a:solidFill>
                  <a:prstClr val="white"/>
                </a:solidFill>
                <a:latin typeface="Book Antiqua" pitchFamily="18" charset="0"/>
              </a:rPr>
              <a:t>comme dit Nathan.</a:t>
            </a:r>
          </a:p>
        </p:txBody>
      </p:sp>
      <p:sp>
        <p:nvSpPr>
          <p:cNvPr id="2" name="ZoneTexte 1">
            <a:extLst>
              <a:ext uri="{FF2B5EF4-FFF2-40B4-BE49-F238E27FC236}">
                <a16:creationId xmlns:a16="http://schemas.microsoft.com/office/drawing/2014/main" id="{81093B14-74F7-B932-8588-451412A1A7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3146027-D06F-F2DA-9210-D632F7ECC1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2427286"/>
      </p:ext>
    </p:extLst>
  </p:cSld>
  <p:clrMapOvr>
    <a:masterClrMapping/>
  </p:clrMapOvr>
</p:sld>
</file>

<file path=ppt/slides/slide18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يسوع المسيح ملك المجد، </a:t>
            </a:r>
            <a:endParaRPr lang="fr-FR" sz="3300" dirty="0">
              <a:solidFill>
                <a:prstClr val="white"/>
              </a:solidFill>
            </a:endParaRPr>
          </a:p>
          <a:p>
            <a:pPr algn="just" rtl="1"/>
            <a:r>
              <a:rPr lang="ar-EG" sz="3300" dirty="0">
                <a:solidFill>
                  <a:prstClr val="white"/>
                </a:solidFill>
              </a:rPr>
              <a:t>أخذ بطرس ويعقوب، </a:t>
            </a:r>
            <a:endParaRPr lang="fr-FR" sz="3300" dirty="0">
              <a:solidFill>
                <a:prstClr val="white"/>
              </a:solidFill>
            </a:endParaRPr>
          </a:p>
          <a:p>
            <a:pPr algn="just" rtl="1"/>
            <a:r>
              <a:rPr lang="ar-EG" sz="3300" dirty="0">
                <a:solidFill>
                  <a:prstClr val="white"/>
                </a:solidFill>
              </a:rPr>
              <a:t>صعد على الجبل، </a:t>
            </a:r>
            <a:endParaRPr lang="fr-FR" sz="3300" dirty="0">
              <a:solidFill>
                <a:prstClr val="white"/>
              </a:solidFill>
            </a:endParaRPr>
          </a:p>
          <a:p>
            <a:pPr algn="just" rtl="1"/>
            <a:r>
              <a:rPr lang="ar-EG" sz="3300" dirty="0">
                <a:solidFill>
                  <a:prstClr val="white"/>
                </a:solidFill>
              </a:rPr>
              <a:t>مع يوحنا البتول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I=y=c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mpitwou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pipar;enoc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Jésus-Christ le Roi de gloire </a:t>
            </a:r>
          </a:p>
          <a:p>
            <a:pPr algn="ctr"/>
            <a:r>
              <a:rPr lang="fr-FR" sz="2800" b="1" dirty="0">
                <a:solidFill>
                  <a:prstClr val="white"/>
                </a:solidFill>
                <a:latin typeface="Book Antiqua" pitchFamily="18" charset="0"/>
              </a:rPr>
              <a:t>a pris Pierre et Jacques, </a:t>
            </a:r>
          </a:p>
          <a:p>
            <a:pPr algn="ctr"/>
            <a:r>
              <a:rPr lang="fr-FR" sz="2800" b="1" dirty="0">
                <a:solidFill>
                  <a:prstClr val="white"/>
                </a:solidFill>
                <a:latin typeface="Book Antiqua" pitchFamily="18" charset="0"/>
              </a:rPr>
              <a:t>et est monté au mont, </a:t>
            </a:r>
          </a:p>
          <a:p>
            <a:pPr algn="ctr"/>
            <a:r>
              <a:rPr lang="fr-FR" sz="2800" b="1" dirty="0">
                <a:solidFill>
                  <a:prstClr val="white"/>
                </a:solidFill>
                <a:latin typeface="Book Antiqua" pitchFamily="18" charset="0"/>
              </a:rPr>
              <a:t>avec Jean le célibataire.</a:t>
            </a:r>
          </a:p>
        </p:txBody>
      </p:sp>
      <p:sp>
        <p:nvSpPr>
          <p:cNvPr id="2" name="ZoneTexte 1">
            <a:extLst>
              <a:ext uri="{FF2B5EF4-FFF2-40B4-BE49-F238E27FC236}">
                <a16:creationId xmlns:a16="http://schemas.microsoft.com/office/drawing/2014/main" id="{58647D49-A873-CA8D-5457-F64B0BE168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3CFCD88-9F71-3EBE-4356-84D7DAA7E3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9503608"/>
      </p:ext>
    </p:extLst>
  </p:cSld>
  <p:clrMapOvr>
    <a:masterClrMapping/>
  </p:clrMapOvr>
</p:sld>
</file>

<file path=ppt/slides/slide18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وأيضاً أحضر لهم، </a:t>
            </a:r>
            <a:endParaRPr lang="fr-FR" sz="3300" dirty="0">
              <a:solidFill>
                <a:prstClr val="white"/>
              </a:solidFill>
            </a:endParaRPr>
          </a:p>
          <a:p>
            <a:pPr algn="just" rtl="1"/>
            <a:r>
              <a:rPr lang="ar-EG" sz="3300" dirty="0">
                <a:solidFill>
                  <a:prstClr val="white"/>
                </a:solidFill>
              </a:rPr>
              <a:t>موسى وإيليا، </a:t>
            </a:r>
            <a:endParaRPr lang="fr-FR" sz="3300" dirty="0">
              <a:solidFill>
                <a:prstClr val="white"/>
              </a:solidFill>
            </a:endParaRPr>
          </a:p>
          <a:p>
            <a:pPr algn="just" rtl="1"/>
            <a:r>
              <a:rPr lang="ar-EG" sz="3300" dirty="0">
                <a:solidFill>
                  <a:prstClr val="white"/>
                </a:solidFill>
              </a:rPr>
              <a:t>وسحابه ظللتهم، </a:t>
            </a:r>
            <a:endParaRPr lang="fr-FR" sz="3300" dirty="0">
              <a:solidFill>
                <a:prstClr val="white"/>
              </a:solidFill>
            </a:endParaRPr>
          </a:p>
          <a:p>
            <a:pPr algn="just" rtl="1"/>
            <a:r>
              <a:rPr lang="ar-EG" sz="3300" dirty="0">
                <a:solidFill>
                  <a:prstClr val="white"/>
                </a:solidFill>
              </a:rPr>
              <a:t>وابتدأ يتكلمان مع </a:t>
            </a:r>
            <a:r>
              <a:rPr lang="ar-EG" sz="3300" dirty="0" err="1">
                <a:solidFill>
                  <a:prstClr val="white"/>
                </a:solidFill>
              </a:rPr>
              <a:t>ماسياس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mMw`ucyc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ou[</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achwbc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auerhytc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ncaji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Maciac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aussi il leur ramena </a:t>
            </a:r>
          </a:p>
          <a:p>
            <a:pPr algn="ctr"/>
            <a:r>
              <a:rPr lang="fr-FR" sz="2800" b="1" dirty="0">
                <a:solidFill>
                  <a:prstClr val="white"/>
                </a:solidFill>
                <a:latin typeface="Book Antiqua" pitchFamily="18" charset="0"/>
              </a:rPr>
              <a:t>Moïse et Elie, et une nuée </a:t>
            </a:r>
          </a:p>
          <a:p>
            <a:pPr algn="ctr"/>
            <a:r>
              <a:rPr lang="fr-FR" sz="2800" b="1" dirty="0">
                <a:solidFill>
                  <a:prstClr val="white"/>
                </a:solidFill>
                <a:latin typeface="Book Antiqua" pitchFamily="18" charset="0"/>
              </a:rPr>
              <a:t>les couvrit et commencèrent </a:t>
            </a:r>
          </a:p>
          <a:p>
            <a:pPr algn="ctr"/>
            <a:r>
              <a:rPr lang="fr-FR" sz="2800" b="1" dirty="0">
                <a:solidFill>
                  <a:prstClr val="white"/>
                </a:solidFill>
                <a:latin typeface="Book Antiqua" pitchFamily="18" charset="0"/>
              </a:rPr>
              <a:t>à discuter avec le Messie.</a:t>
            </a:r>
          </a:p>
        </p:txBody>
      </p:sp>
      <p:sp>
        <p:nvSpPr>
          <p:cNvPr id="2" name="ZoneTexte 1">
            <a:extLst>
              <a:ext uri="{FF2B5EF4-FFF2-40B4-BE49-F238E27FC236}">
                <a16:creationId xmlns:a16="http://schemas.microsoft.com/office/drawing/2014/main" id="{DA48FD60-E407-1A32-D7BF-AF4EC2EE2CB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F2A325F-DFB2-7E7F-2167-3C982FA7BB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443422"/>
      </p:ext>
    </p:extLst>
  </p:cSld>
  <p:clrMapOvr>
    <a:masterClrMapping/>
  </p:clrMapOvr>
</p:sld>
</file>

<file path=ppt/slides/slide18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شهدوا، </a:t>
            </a:r>
            <a:endParaRPr lang="fr-FR" sz="3300" dirty="0">
              <a:solidFill>
                <a:prstClr val="white"/>
              </a:solidFill>
            </a:endParaRPr>
          </a:p>
          <a:p>
            <a:pPr algn="just" rtl="1"/>
            <a:r>
              <a:rPr lang="ar-EG" sz="3300" dirty="0">
                <a:solidFill>
                  <a:prstClr val="white"/>
                </a:solidFill>
              </a:rPr>
              <a:t>لأنهم رأوا ملابسه، </a:t>
            </a:r>
            <a:endParaRPr lang="fr-FR" sz="3300" dirty="0">
              <a:solidFill>
                <a:prstClr val="white"/>
              </a:solidFill>
            </a:endParaRPr>
          </a:p>
          <a:p>
            <a:pPr algn="just" rtl="1"/>
            <a:r>
              <a:rPr lang="ar-EG" sz="3300" dirty="0">
                <a:solidFill>
                  <a:prstClr val="white"/>
                </a:solidFill>
              </a:rPr>
              <a:t>أبرقت أكثر من الشمس، </a:t>
            </a:r>
            <a:endParaRPr lang="fr-FR" sz="3300" dirty="0">
              <a:solidFill>
                <a:prstClr val="white"/>
              </a:solidFill>
            </a:endParaRPr>
          </a:p>
          <a:p>
            <a:pPr algn="just" rtl="1"/>
            <a:r>
              <a:rPr lang="ar-EG" sz="3300" dirty="0">
                <a:solidFill>
                  <a:prstClr val="white"/>
                </a:solidFill>
              </a:rPr>
              <a:t>ووجهه </a:t>
            </a:r>
            <a:r>
              <a:rPr lang="ar-EG" sz="3300" dirty="0" err="1">
                <a:solidFill>
                  <a:prstClr val="white"/>
                </a:solidFill>
              </a:rPr>
              <a:t>مضئ</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auerme;re</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enef`hbwc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etauhiaktin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apefho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nlam`proc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ils témoignèrent, </a:t>
            </a:r>
          </a:p>
          <a:p>
            <a:pPr algn="ctr"/>
            <a:r>
              <a:rPr lang="fr-FR" sz="2800" b="1" dirty="0">
                <a:solidFill>
                  <a:prstClr val="white"/>
                </a:solidFill>
                <a:latin typeface="Book Antiqua" pitchFamily="18" charset="0"/>
              </a:rPr>
              <a:t>car ils virent Ses vêtements, resplendissants plus que le soleil </a:t>
            </a:r>
          </a:p>
          <a:p>
            <a:pPr algn="ctr"/>
            <a:r>
              <a:rPr lang="fr-FR" sz="2800" b="1" dirty="0">
                <a:solidFill>
                  <a:prstClr val="white"/>
                </a:solidFill>
                <a:latin typeface="Book Antiqua" pitchFamily="18" charset="0"/>
              </a:rPr>
              <a:t>et Sa face est illumine.</a:t>
            </a:r>
          </a:p>
        </p:txBody>
      </p:sp>
      <p:sp>
        <p:nvSpPr>
          <p:cNvPr id="2" name="ZoneTexte 1">
            <a:extLst>
              <a:ext uri="{FF2B5EF4-FFF2-40B4-BE49-F238E27FC236}">
                <a16:creationId xmlns:a16="http://schemas.microsoft.com/office/drawing/2014/main" id="{67D7D151-81F7-ED78-406B-4211B925BEC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A6E9A0D-E75B-B05A-2B1A-427F5666EB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09643067"/>
      </p:ext>
    </p:extLst>
  </p:cSld>
  <p:clrMapOvr>
    <a:masterClrMapping/>
  </p:clrMapOvr>
</p:sld>
</file>

<file path=ppt/slides/slide18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بعد ذلك وقف تلاميذه، </a:t>
            </a:r>
            <a:endParaRPr lang="fr-FR" sz="3300" dirty="0">
              <a:solidFill>
                <a:prstClr val="white"/>
              </a:solidFill>
            </a:endParaRPr>
          </a:p>
          <a:p>
            <a:pPr algn="just" rtl="1"/>
            <a:r>
              <a:rPr lang="ar-EG" sz="3300" dirty="0">
                <a:solidFill>
                  <a:prstClr val="white"/>
                </a:solidFill>
              </a:rPr>
              <a:t>أمام الرب، </a:t>
            </a:r>
            <a:endParaRPr lang="fr-FR" sz="3300" dirty="0">
              <a:solidFill>
                <a:prstClr val="white"/>
              </a:solidFill>
            </a:endParaRPr>
          </a:p>
          <a:p>
            <a:pPr algn="just" rtl="1"/>
            <a:r>
              <a:rPr lang="ar-EG" sz="3300" dirty="0">
                <a:solidFill>
                  <a:prstClr val="white"/>
                </a:solidFill>
              </a:rPr>
              <a:t>الذين رأوا النبيين، </a:t>
            </a:r>
            <a:endParaRPr lang="fr-FR" sz="3300" dirty="0">
              <a:solidFill>
                <a:prstClr val="white"/>
              </a:solidFill>
            </a:endParaRPr>
          </a:p>
          <a:p>
            <a:pPr algn="just" rtl="1"/>
            <a:r>
              <a:rPr lang="ar-EG" sz="3300" dirty="0">
                <a:solidFill>
                  <a:prstClr val="white"/>
                </a:solidFill>
              </a:rPr>
              <a:t>يتكلمان بيقظ عظيمة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anima;ytyc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`m`P¡ @ `</a:t>
            </a:r>
            <a:r>
              <a:rPr lang="fr-FR" sz="2800" dirty="0" err="1">
                <a:solidFill>
                  <a:prstClr val="white"/>
                </a:solidFill>
                <a:latin typeface="CS Avva Shenouda" pitchFamily="34" charset="0"/>
              </a:rPr>
              <a:t>etaunau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eni`provytyc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naucaji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srwic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Après cela Ses disciples </a:t>
            </a:r>
          </a:p>
          <a:p>
            <a:pPr algn="ctr"/>
            <a:r>
              <a:rPr lang="fr-FR" sz="2800" b="1" dirty="0">
                <a:solidFill>
                  <a:prstClr val="white"/>
                </a:solidFill>
                <a:latin typeface="Book Antiqua" pitchFamily="18" charset="0"/>
              </a:rPr>
              <a:t>se levèrent devant le Seigneur, </a:t>
            </a:r>
          </a:p>
          <a:p>
            <a:pPr algn="ctr"/>
            <a:r>
              <a:rPr lang="fr-FR" sz="2800" b="1" dirty="0">
                <a:solidFill>
                  <a:prstClr val="white"/>
                </a:solidFill>
                <a:latin typeface="Book Antiqua" pitchFamily="18" charset="0"/>
              </a:rPr>
              <a:t>eux qui ont vu les deux prophètes </a:t>
            </a:r>
          </a:p>
          <a:p>
            <a:pPr algn="ctr"/>
            <a:r>
              <a:rPr lang="fr-FR" sz="2800" b="1" dirty="0">
                <a:solidFill>
                  <a:prstClr val="white"/>
                </a:solidFill>
                <a:latin typeface="Book Antiqua" pitchFamily="18" charset="0"/>
              </a:rPr>
              <a:t>qui parlaient avec hâte.</a:t>
            </a:r>
          </a:p>
        </p:txBody>
      </p:sp>
      <p:sp>
        <p:nvSpPr>
          <p:cNvPr id="2" name="ZoneTexte 1">
            <a:extLst>
              <a:ext uri="{FF2B5EF4-FFF2-40B4-BE49-F238E27FC236}">
                <a16:creationId xmlns:a16="http://schemas.microsoft.com/office/drawing/2014/main" id="{DBC5848B-4511-B555-101A-5AADCF9085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D3AA35D-F9D4-5772-81FF-66E9CD73CD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4472721"/>
      </p:ext>
    </p:extLst>
  </p:cSld>
  <p:clrMapOvr>
    <a:masterClrMapping/>
  </p:clrMapOvr>
</p:sld>
</file>

<file path=ppt/slides/slide18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44008" y="255445"/>
            <a:ext cx="4189108" cy="1942840"/>
          </a:xfrm>
          <a:prstGeom prst="rect">
            <a:avLst/>
          </a:prstGeom>
        </p:spPr>
        <p:txBody>
          <a:bodyPr wrap="square">
            <a:spAutoFit/>
          </a:bodyPr>
          <a:lstStyle/>
          <a:p>
            <a:pPr algn="just" rtl="1"/>
            <a:r>
              <a:rPr lang="ar-EG" sz="3075" dirty="0">
                <a:solidFill>
                  <a:prstClr val="white"/>
                </a:solidFill>
              </a:rPr>
              <a:t>حسناً لنا أيها السيد، </a:t>
            </a:r>
            <a:endParaRPr lang="fr-FR" sz="3075" dirty="0">
              <a:solidFill>
                <a:prstClr val="white"/>
              </a:solidFill>
            </a:endParaRPr>
          </a:p>
          <a:p>
            <a:pPr algn="just" rtl="1"/>
            <a:r>
              <a:rPr lang="ar-EG" sz="2800" dirty="0">
                <a:solidFill>
                  <a:prstClr val="white"/>
                </a:solidFill>
              </a:rPr>
              <a:t>أن نأخذ في هذا المكان ثلاث </a:t>
            </a:r>
            <a:r>
              <a:rPr lang="ar-EG" sz="2800" dirty="0" err="1">
                <a:solidFill>
                  <a:prstClr val="white"/>
                </a:solidFill>
              </a:rPr>
              <a:t>مظال</a:t>
            </a:r>
            <a:r>
              <a:rPr lang="ar-EG" sz="2800" dirty="0">
                <a:solidFill>
                  <a:prstClr val="white"/>
                </a:solidFill>
              </a:rPr>
              <a:t>، </a:t>
            </a:r>
            <a:endParaRPr lang="fr-FR" sz="2800" dirty="0">
              <a:solidFill>
                <a:prstClr val="white"/>
              </a:solidFill>
            </a:endParaRPr>
          </a:p>
          <a:p>
            <a:pPr algn="just" rtl="1"/>
            <a:r>
              <a:rPr lang="ar-EG" sz="3075" dirty="0">
                <a:solidFill>
                  <a:prstClr val="white"/>
                </a:solidFill>
              </a:rPr>
              <a:t>واحدة لك ولموسى واحدة، </a:t>
            </a:r>
            <a:endParaRPr lang="fr-FR" sz="3075" dirty="0">
              <a:solidFill>
                <a:prstClr val="white"/>
              </a:solidFill>
            </a:endParaRPr>
          </a:p>
          <a:p>
            <a:pPr algn="just" rtl="1"/>
            <a:r>
              <a:rPr lang="ar-EG" sz="3075" dirty="0" err="1">
                <a:solidFill>
                  <a:prstClr val="white"/>
                </a:solidFill>
              </a:rPr>
              <a:t>ولإيليا</a:t>
            </a:r>
            <a:r>
              <a:rPr lang="ar-EG" sz="3075" dirty="0">
                <a:solidFill>
                  <a:prstClr val="white"/>
                </a:solidFill>
              </a:rPr>
              <a:t> واحدة بكرامة</a:t>
            </a:r>
            <a:endParaRPr lang="fr-FR" sz="3075" dirty="0">
              <a:solidFill>
                <a:prstClr val="white"/>
              </a:solidFill>
            </a:endParaRPr>
          </a:p>
        </p:txBody>
      </p:sp>
      <p:sp>
        <p:nvSpPr>
          <p:cNvPr id="6" name="Rectangle 5"/>
          <p:cNvSpPr/>
          <p:nvPr/>
        </p:nvSpPr>
        <p:spPr>
          <a:xfrm>
            <a:off x="323528" y="249492"/>
            <a:ext cx="4392488" cy="1815882"/>
          </a:xfrm>
          <a:prstGeom prst="rect">
            <a:avLst/>
          </a:prstGeom>
        </p:spPr>
        <p:txBody>
          <a:bodyPr wrap="square">
            <a:spAutoFit/>
          </a:bodyPr>
          <a:lstStyle/>
          <a:p>
            <a:pPr algn="just"/>
            <a:r>
              <a:rPr lang="pt-BR" sz="2800" dirty="0">
                <a:solidFill>
                  <a:prstClr val="white"/>
                </a:solidFill>
                <a:latin typeface="CS Avva Shenouda" pitchFamily="34" charset="0"/>
              </a:rPr>
              <a:t>Nanec nan `w pidecpotyc @</a:t>
            </a:r>
            <a:br>
              <a:rPr lang="pt-BR" sz="2800" dirty="0">
                <a:solidFill>
                  <a:prstClr val="white"/>
                </a:solidFill>
                <a:latin typeface="CS Avva Shenouda" pitchFamily="34" charset="0"/>
              </a:rPr>
            </a:br>
            <a:r>
              <a:rPr lang="pt-BR" sz="2800" dirty="0">
                <a:solidFill>
                  <a:prstClr val="white"/>
                </a:solidFill>
                <a:latin typeface="CS Avva Shenouda" pitchFamily="34" charset="0"/>
              </a:rPr>
              <a:t>`e[i `mpaima `nsomt `n`ckuny@ ou`i nak ou`i `mMw`ucyc @ ou`i `nYliac qen outimy</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Il est bon pour nous ô Maître, </a:t>
            </a:r>
          </a:p>
          <a:p>
            <a:pPr algn="ctr"/>
            <a:r>
              <a:rPr lang="fr-FR" sz="2800" b="1" dirty="0">
                <a:solidFill>
                  <a:prstClr val="white"/>
                </a:solidFill>
                <a:latin typeface="Book Antiqua" pitchFamily="18" charset="0"/>
              </a:rPr>
              <a:t>que nous faisions en ce lieu </a:t>
            </a:r>
          </a:p>
          <a:p>
            <a:pPr algn="ctr"/>
            <a:r>
              <a:rPr lang="fr-FR" sz="2800" b="1" dirty="0">
                <a:solidFill>
                  <a:prstClr val="white"/>
                </a:solidFill>
                <a:latin typeface="Book Antiqua" pitchFamily="18" charset="0"/>
              </a:rPr>
              <a:t>trois tentes, une pour Toi, </a:t>
            </a:r>
          </a:p>
          <a:p>
            <a:pPr algn="ctr"/>
            <a:r>
              <a:rPr lang="fr-FR" sz="2800" b="1" dirty="0">
                <a:solidFill>
                  <a:prstClr val="white"/>
                </a:solidFill>
                <a:latin typeface="Book Antiqua" pitchFamily="18" charset="0"/>
              </a:rPr>
              <a:t>une pour Moïse et une pour Elie.</a:t>
            </a:r>
          </a:p>
        </p:txBody>
      </p:sp>
      <p:sp>
        <p:nvSpPr>
          <p:cNvPr id="2" name="ZoneTexte 1">
            <a:extLst>
              <a:ext uri="{FF2B5EF4-FFF2-40B4-BE49-F238E27FC236}">
                <a16:creationId xmlns:a16="http://schemas.microsoft.com/office/drawing/2014/main" id="{08354F70-4654-6FD2-8474-9C28F4ADB7D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6862D94-6276-5977-05F8-C009387FF5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3113659"/>
      </p:ext>
    </p:extLst>
  </p:cSld>
  <p:clrMapOvr>
    <a:masterClrMapping/>
  </p:clrMapOvr>
</p:sld>
</file>

<file path=ppt/slides/slide18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فجأة سمعوا أولاً، </a:t>
            </a:r>
            <a:endParaRPr lang="fr-FR" sz="3300" dirty="0">
              <a:solidFill>
                <a:prstClr val="white"/>
              </a:solidFill>
            </a:endParaRPr>
          </a:p>
          <a:p>
            <a:pPr algn="just" rtl="1"/>
            <a:r>
              <a:rPr lang="ar-EG" sz="3300" dirty="0">
                <a:solidFill>
                  <a:prstClr val="white"/>
                </a:solidFill>
              </a:rPr>
              <a:t>الكلمة من أجله، </a:t>
            </a:r>
            <a:endParaRPr lang="fr-FR" sz="3300" dirty="0">
              <a:solidFill>
                <a:prstClr val="white"/>
              </a:solidFill>
            </a:endParaRPr>
          </a:p>
          <a:p>
            <a:pPr algn="just" rtl="1"/>
            <a:r>
              <a:rPr lang="ar-EG" sz="3300" dirty="0">
                <a:solidFill>
                  <a:prstClr val="white"/>
                </a:solidFill>
              </a:rPr>
              <a:t>هذا هو إبني الحبيب، </a:t>
            </a:r>
            <a:endParaRPr lang="fr-FR" sz="3300" dirty="0">
              <a:solidFill>
                <a:prstClr val="white"/>
              </a:solidFill>
            </a:endParaRPr>
          </a:p>
          <a:p>
            <a:pPr algn="just" rtl="1"/>
            <a:r>
              <a:rPr lang="ar-EG" sz="3300" dirty="0">
                <a:solidFill>
                  <a:prstClr val="white"/>
                </a:solidFill>
              </a:rPr>
              <a:t>الذي به سررت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Xapina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pihouit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epicaji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pamenrit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vyetai</a:t>
            </a:r>
            <a:r>
              <a:rPr lang="fr-FR" sz="2800" dirty="0">
                <a:solidFill>
                  <a:prstClr val="white"/>
                </a:solidFill>
                <a:latin typeface="CS Avva Shenouda" pitchFamily="34" charset="0"/>
              </a:rPr>
              <a:t>]ma]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alors qu’ils entendirent </a:t>
            </a:r>
          </a:p>
          <a:p>
            <a:pPr algn="ctr"/>
            <a:r>
              <a:rPr lang="fr-FR" sz="2800" b="1" dirty="0">
                <a:solidFill>
                  <a:prstClr val="white"/>
                </a:solidFill>
                <a:latin typeface="Book Antiqua" pitchFamily="18" charset="0"/>
              </a:rPr>
              <a:t>la parole Le concernant </a:t>
            </a:r>
          </a:p>
          <a:p>
            <a:pPr algn="ctr"/>
            <a:r>
              <a:rPr lang="fr-FR" sz="2800" b="1" dirty="0">
                <a:solidFill>
                  <a:prstClr val="white"/>
                </a:solidFill>
                <a:latin typeface="Book Antiqua" pitchFamily="18" charset="0"/>
              </a:rPr>
              <a:t>“Celui-ci est Mon Fils bien-aimé, </a:t>
            </a:r>
          </a:p>
          <a:p>
            <a:pPr algn="ctr"/>
            <a:r>
              <a:rPr lang="fr-FR" sz="2800" b="1" dirty="0">
                <a:solidFill>
                  <a:prstClr val="white"/>
                </a:solidFill>
                <a:latin typeface="Book Antiqua" pitchFamily="18" charset="0"/>
              </a:rPr>
              <a:t>en Lui J’ai mis toute ma joie”.</a:t>
            </a:r>
          </a:p>
        </p:txBody>
      </p:sp>
      <p:sp>
        <p:nvSpPr>
          <p:cNvPr id="2" name="ZoneTexte 1">
            <a:extLst>
              <a:ext uri="{FF2B5EF4-FFF2-40B4-BE49-F238E27FC236}">
                <a16:creationId xmlns:a16="http://schemas.microsoft.com/office/drawing/2014/main" id="{13AB8E86-A502-C9E4-417D-8262336B179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3DCC805-907D-60B6-7CF6-0EC6A8ADBB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4710296"/>
      </p:ext>
    </p:extLst>
  </p:cSld>
  <p:clrMapOvr>
    <a:masterClrMapping/>
  </p:clrMapOvr>
</p:sld>
</file>

<file path=ppt/slides/slide18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مجداً وإكراماً لك، </a:t>
            </a:r>
            <a:endParaRPr lang="fr-FR" sz="3300" dirty="0">
              <a:solidFill>
                <a:prstClr val="white"/>
              </a:solidFill>
            </a:endParaRPr>
          </a:p>
          <a:p>
            <a:pPr algn="just" rtl="1"/>
            <a:r>
              <a:rPr lang="ar-EG" sz="3300" dirty="0">
                <a:solidFill>
                  <a:prstClr val="white"/>
                </a:solidFill>
              </a:rPr>
              <a:t>في أسرارك الخفية، ل</a:t>
            </a:r>
            <a:endParaRPr lang="fr-FR" sz="3300" dirty="0">
              <a:solidFill>
                <a:prstClr val="white"/>
              </a:solidFill>
            </a:endParaRPr>
          </a:p>
          <a:p>
            <a:pPr algn="just" rtl="1"/>
            <a:r>
              <a:rPr lang="ar-EG" sz="3300" dirty="0">
                <a:solidFill>
                  <a:prstClr val="white"/>
                </a:solidFill>
              </a:rPr>
              <a:t>أنك ظهرت بتواضعك، </a:t>
            </a:r>
            <a:endParaRPr lang="fr-FR" sz="3300" dirty="0">
              <a:solidFill>
                <a:prstClr val="white"/>
              </a:solidFill>
            </a:endParaRPr>
          </a:p>
          <a:p>
            <a:pPr algn="just" rtl="1"/>
            <a:r>
              <a:rPr lang="ar-EG" sz="3300" dirty="0">
                <a:solidFill>
                  <a:prstClr val="white"/>
                </a:solidFill>
              </a:rPr>
              <a:t>وأنت الله الحاكم</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outaio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nekmuctyrion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euhyp</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pek;ebio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Gloire et honneur à Toi </a:t>
            </a:r>
          </a:p>
          <a:p>
            <a:pPr algn="ctr"/>
            <a:r>
              <a:rPr lang="fr-FR" sz="2800" b="1" dirty="0">
                <a:solidFill>
                  <a:prstClr val="white"/>
                </a:solidFill>
                <a:latin typeface="Book Antiqua" pitchFamily="18" charset="0"/>
              </a:rPr>
              <a:t>dans Tes mystères cachés, </a:t>
            </a:r>
          </a:p>
          <a:p>
            <a:pPr algn="ctr"/>
            <a:r>
              <a:rPr lang="fr-FR" sz="2800" b="1" dirty="0">
                <a:solidFill>
                  <a:prstClr val="white"/>
                </a:solidFill>
                <a:latin typeface="Book Antiqua" pitchFamily="18" charset="0"/>
              </a:rPr>
              <a:t>car Tu t’es manifesté avec humilité </a:t>
            </a:r>
          </a:p>
          <a:p>
            <a:pPr algn="ctr"/>
            <a:r>
              <a:rPr lang="fr-FR" sz="2800" b="1" dirty="0">
                <a:solidFill>
                  <a:prstClr val="white"/>
                </a:solidFill>
                <a:latin typeface="Book Antiqua" pitchFamily="18" charset="0"/>
              </a:rPr>
              <a:t>et Toi tu es Dieu le Juge.</a:t>
            </a:r>
          </a:p>
        </p:txBody>
      </p:sp>
      <p:sp>
        <p:nvSpPr>
          <p:cNvPr id="2" name="ZoneTexte 1">
            <a:extLst>
              <a:ext uri="{FF2B5EF4-FFF2-40B4-BE49-F238E27FC236}">
                <a16:creationId xmlns:a16="http://schemas.microsoft.com/office/drawing/2014/main" id="{E799040C-7272-3261-2927-C108D3B794A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18FD84B-C32C-45BA-6210-17E9F75788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40987014"/>
      </p:ext>
    </p:extLst>
  </p:cSld>
  <p:clrMapOvr>
    <a:masterClrMapping/>
  </p:clrMapOvr>
</p:sld>
</file>

<file path=ppt/slides/slide18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الرب الإله الأبدي، </a:t>
            </a:r>
            <a:endParaRPr lang="fr-FR" sz="3300" dirty="0">
              <a:solidFill>
                <a:prstClr val="white"/>
              </a:solidFill>
            </a:endParaRPr>
          </a:p>
          <a:p>
            <a:pPr algn="just" rtl="1"/>
            <a:r>
              <a:rPr lang="ar-EG" sz="3300" dirty="0">
                <a:solidFill>
                  <a:prstClr val="white"/>
                </a:solidFill>
              </a:rPr>
              <a:t>على الأحياء والأموات، </a:t>
            </a:r>
            <a:endParaRPr lang="fr-FR" sz="3300" dirty="0">
              <a:solidFill>
                <a:prstClr val="white"/>
              </a:solidFill>
            </a:endParaRPr>
          </a:p>
          <a:p>
            <a:pPr algn="just" rtl="1"/>
            <a:r>
              <a:rPr lang="ar-EG" sz="3300" dirty="0">
                <a:solidFill>
                  <a:prstClr val="white"/>
                </a:solidFill>
              </a:rPr>
              <a:t>خالق الدهور، </a:t>
            </a:r>
            <a:endParaRPr lang="fr-FR" sz="3300" dirty="0">
              <a:solidFill>
                <a:prstClr val="white"/>
              </a:solidFill>
            </a:endParaRPr>
          </a:p>
          <a:p>
            <a:pPr algn="just" rtl="1"/>
            <a:r>
              <a:rPr lang="ar-EG" sz="3300" dirty="0">
                <a:solidFill>
                  <a:prstClr val="white"/>
                </a:solidFill>
              </a:rPr>
              <a:t>يسوع المسيح المبارك.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`P¡ `V] </a:t>
            </a:r>
            <a:r>
              <a:rPr lang="fr-FR" sz="2800" dirty="0" err="1">
                <a:solidFill>
                  <a:prstClr val="white"/>
                </a:solidFill>
                <a:latin typeface="CS Avva Shenouda" pitchFamily="34" charset="0"/>
              </a:rPr>
              <a:t>pisa`eneh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nyetonq</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nirefmwout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piref;amio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nni`eneh</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vyet`cmarwout</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Seigneur Dieu Eternel, </a:t>
            </a:r>
          </a:p>
          <a:p>
            <a:pPr algn="ctr"/>
            <a:r>
              <a:rPr lang="fr-FR" sz="2800" b="1" dirty="0">
                <a:solidFill>
                  <a:prstClr val="white"/>
                </a:solidFill>
                <a:latin typeface="Book Antiqua" pitchFamily="18" charset="0"/>
              </a:rPr>
              <a:t>des vivants et des morts, </a:t>
            </a:r>
          </a:p>
          <a:p>
            <a:pPr algn="ctr"/>
            <a:r>
              <a:rPr lang="fr-FR" sz="2800" b="1" dirty="0">
                <a:solidFill>
                  <a:prstClr val="white"/>
                </a:solidFill>
                <a:latin typeface="Book Antiqua" pitchFamily="18" charset="0"/>
              </a:rPr>
              <a:t>Créateur des siècles, </a:t>
            </a:r>
          </a:p>
          <a:p>
            <a:pPr algn="ctr"/>
            <a:r>
              <a:rPr lang="fr-FR" sz="2800" b="1" dirty="0">
                <a:solidFill>
                  <a:prstClr val="white"/>
                </a:solidFill>
                <a:latin typeface="Book Antiqua" pitchFamily="18" charset="0"/>
              </a:rPr>
              <a:t>Jésus-Christ le béni.</a:t>
            </a:r>
          </a:p>
        </p:txBody>
      </p:sp>
      <p:sp>
        <p:nvSpPr>
          <p:cNvPr id="2" name="ZoneTexte 1">
            <a:extLst>
              <a:ext uri="{FF2B5EF4-FFF2-40B4-BE49-F238E27FC236}">
                <a16:creationId xmlns:a16="http://schemas.microsoft.com/office/drawing/2014/main" id="{491421A7-D879-7251-4B0F-48D1440FFA6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EC97A2D-B8E8-F0D4-3457-5DD022FFB8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7715687"/>
      </p:ext>
    </p:extLst>
  </p:cSld>
  <p:clrMapOvr>
    <a:masterClrMapping/>
  </p:clrMapOvr>
</p:sld>
</file>

<file path=ppt/slides/slide18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حقاً لما رآه، </a:t>
            </a:r>
            <a:endParaRPr lang="fr-FR" sz="3300" dirty="0">
              <a:solidFill>
                <a:prstClr val="white"/>
              </a:solidFill>
            </a:endParaRPr>
          </a:p>
          <a:p>
            <a:pPr algn="just" rtl="1"/>
            <a:r>
              <a:rPr lang="ar-EG" sz="3300" dirty="0">
                <a:solidFill>
                  <a:prstClr val="white"/>
                </a:solidFill>
              </a:rPr>
              <a:t>التلاميذ، </a:t>
            </a:r>
            <a:endParaRPr lang="fr-FR" sz="3300" dirty="0">
              <a:solidFill>
                <a:prstClr val="white"/>
              </a:solidFill>
            </a:endParaRPr>
          </a:p>
          <a:p>
            <a:pPr algn="just" rtl="1"/>
            <a:r>
              <a:rPr lang="ar-EG" sz="3300" dirty="0">
                <a:solidFill>
                  <a:prstClr val="white"/>
                </a:solidFill>
              </a:rPr>
              <a:t>خروا وسجدوا له، </a:t>
            </a:r>
            <a:endParaRPr lang="fr-FR" sz="3300" dirty="0">
              <a:solidFill>
                <a:prstClr val="white"/>
              </a:solidFill>
            </a:endParaRPr>
          </a:p>
          <a:p>
            <a:pPr algn="just" rtl="1"/>
            <a:r>
              <a:rPr lang="ar-EG" sz="3300" dirty="0">
                <a:solidFill>
                  <a:prstClr val="white"/>
                </a:solidFill>
              </a:rPr>
              <a:t>قائلين أنك هو الحاكم.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Rytoc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auhitou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auouwst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En effet quand les </a:t>
            </a:r>
          </a:p>
          <a:p>
            <a:pPr algn="ctr"/>
            <a:r>
              <a:rPr lang="fr-FR" sz="2800" b="1" dirty="0">
                <a:solidFill>
                  <a:prstClr val="white"/>
                </a:solidFill>
                <a:latin typeface="Book Antiqua" pitchFamily="18" charset="0"/>
              </a:rPr>
              <a:t>disciples le virent, </a:t>
            </a:r>
          </a:p>
          <a:p>
            <a:pPr algn="ctr"/>
            <a:r>
              <a:rPr lang="fr-FR" sz="2800" b="1" dirty="0">
                <a:solidFill>
                  <a:prstClr val="white"/>
                </a:solidFill>
                <a:latin typeface="Book Antiqua" pitchFamily="18" charset="0"/>
              </a:rPr>
              <a:t>ils l’adorèrent en disant </a:t>
            </a:r>
          </a:p>
          <a:p>
            <a:pPr algn="ctr"/>
            <a:r>
              <a:rPr lang="fr-FR" sz="2800" b="1" dirty="0">
                <a:solidFill>
                  <a:prstClr val="white"/>
                </a:solidFill>
                <a:latin typeface="Book Antiqua" pitchFamily="18" charset="0"/>
              </a:rPr>
              <a:t>qu’Il était le Juge.</a:t>
            </a:r>
          </a:p>
        </p:txBody>
      </p:sp>
      <p:sp>
        <p:nvSpPr>
          <p:cNvPr id="2" name="ZoneTexte 1">
            <a:extLst>
              <a:ext uri="{FF2B5EF4-FFF2-40B4-BE49-F238E27FC236}">
                <a16:creationId xmlns:a16="http://schemas.microsoft.com/office/drawing/2014/main" id="{34B217B0-447D-3490-E616-0795A9C8E8C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9C62262-CB91-1C11-D370-4184AD9FB1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7449471"/>
      </p:ext>
    </p:extLst>
  </p:cSld>
  <p:clrMapOvr>
    <a:masterClrMapping/>
  </p:clrMapOvr>
</p:sld>
</file>

<file path=ppt/slides/slide18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حقاً أمرهم، </a:t>
            </a:r>
            <a:endParaRPr lang="fr-FR" sz="3300" dirty="0">
              <a:solidFill>
                <a:prstClr val="white"/>
              </a:solidFill>
            </a:endParaRPr>
          </a:p>
          <a:p>
            <a:pPr algn="just" rtl="1"/>
            <a:r>
              <a:rPr lang="ar-EG" sz="3300" dirty="0">
                <a:solidFill>
                  <a:prstClr val="white"/>
                </a:solidFill>
              </a:rPr>
              <a:t>أن لا يتكلموا،</a:t>
            </a:r>
            <a:endParaRPr lang="fr-FR" sz="3300" dirty="0">
              <a:solidFill>
                <a:prstClr val="white"/>
              </a:solidFill>
            </a:endParaRPr>
          </a:p>
          <a:p>
            <a:pPr algn="just" rtl="1"/>
            <a:r>
              <a:rPr lang="ar-EG" sz="3300" dirty="0">
                <a:solidFill>
                  <a:prstClr val="white"/>
                </a:solidFill>
              </a:rPr>
              <a:t>بالرؤيا، وبعد ذلك </a:t>
            </a:r>
            <a:endParaRPr lang="fr-FR" sz="3300" dirty="0">
              <a:solidFill>
                <a:prstClr val="white"/>
              </a:solidFill>
            </a:endParaRPr>
          </a:p>
          <a:p>
            <a:pPr algn="just" rtl="1"/>
            <a:r>
              <a:rPr lang="ar-EG" sz="3300" dirty="0">
                <a:solidFill>
                  <a:prstClr val="white"/>
                </a:solidFill>
              </a:rPr>
              <a:t>ملأهم بالنعم.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Ce </a:t>
            </a:r>
            <a:r>
              <a:rPr lang="fr-FR" sz="2800" dirty="0" err="1">
                <a:solidFill>
                  <a:prstClr val="white"/>
                </a:solidFill>
                <a:latin typeface="CS Avva Shenouda" pitchFamily="34" charset="0"/>
              </a:rPr>
              <a:t>ontoc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afhonhen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etotou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e`stemcaji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mpihorama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afmahou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ni,aricma</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Oui, Il leur ordonna </a:t>
            </a:r>
          </a:p>
          <a:p>
            <a:pPr algn="ctr"/>
            <a:r>
              <a:rPr lang="fr-FR" sz="2800" b="1" dirty="0">
                <a:solidFill>
                  <a:prstClr val="white"/>
                </a:solidFill>
                <a:latin typeface="Book Antiqua" pitchFamily="18" charset="0"/>
              </a:rPr>
              <a:t>de ne pas parler </a:t>
            </a:r>
          </a:p>
          <a:p>
            <a:pPr algn="ctr"/>
            <a:r>
              <a:rPr lang="fr-FR" sz="2800" b="1" dirty="0">
                <a:solidFill>
                  <a:prstClr val="white"/>
                </a:solidFill>
                <a:latin typeface="Book Antiqua" pitchFamily="18" charset="0"/>
              </a:rPr>
              <a:t>de cette vision, et après cela, </a:t>
            </a:r>
          </a:p>
          <a:p>
            <a:pPr algn="ctr"/>
            <a:r>
              <a:rPr lang="fr-FR" sz="2800" b="1" dirty="0">
                <a:solidFill>
                  <a:prstClr val="white"/>
                </a:solidFill>
                <a:latin typeface="Book Antiqua" pitchFamily="18" charset="0"/>
              </a:rPr>
              <a:t>Il les remplit de grâce.</a:t>
            </a:r>
          </a:p>
        </p:txBody>
      </p:sp>
      <p:sp>
        <p:nvSpPr>
          <p:cNvPr id="2" name="ZoneTexte 1">
            <a:extLst>
              <a:ext uri="{FF2B5EF4-FFF2-40B4-BE49-F238E27FC236}">
                <a16:creationId xmlns:a16="http://schemas.microsoft.com/office/drawing/2014/main" id="{F097B356-BC6C-F28A-07AD-28823B6317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F06FBBE-9B94-9720-15AE-485B5CFE5D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8417536"/>
      </p:ext>
    </p:extLst>
  </p:cSld>
  <p:clrMapOvr>
    <a:masterClrMapping/>
  </p:clrMapOvr>
</p:sld>
</file>

<file path=ppt/slides/slide18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حينئذ فتح </a:t>
            </a:r>
            <a:r>
              <a:rPr lang="ar-EG" sz="3300" dirty="0" err="1">
                <a:solidFill>
                  <a:prstClr val="white"/>
                </a:solidFill>
              </a:rPr>
              <a:t>إداركهم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أنه هو الوحيد الجنس، </a:t>
            </a:r>
            <a:endParaRPr lang="fr-FR" sz="3300" dirty="0">
              <a:solidFill>
                <a:prstClr val="white"/>
              </a:solidFill>
            </a:endParaRPr>
          </a:p>
          <a:p>
            <a:pPr algn="just" rtl="1"/>
            <a:r>
              <a:rPr lang="ar-EG" sz="3300" dirty="0">
                <a:solidFill>
                  <a:prstClr val="white"/>
                </a:solidFill>
              </a:rPr>
              <a:t>جاء وصار </a:t>
            </a:r>
            <a:r>
              <a:rPr lang="ar-EG" sz="3300" dirty="0" err="1">
                <a:solidFill>
                  <a:prstClr val="white"/>
                </a:solidFill>
              </a:rPr>
              <a:t>إبن</a:t>
            </a:r>
            <a:r>
              <a:rPr lang="ar-EG" sz="3300" dirty="0">
                <a:solidFill>
                  <a:prstClr val="white"/>
                </a:solidFill>
              </a:rPr>
              <a:t> بشر، </a:t>
            </a:r>
            <a:endParaRPr lang="fr-FR" sz="3300" dirty="0">
              <a:solidFill>
                <a:prstClr val="white"/>
              </a:solidFill>
            </a:endParaRPr>
          </a:p>
          <a:p>
            <a:pPr algn="just" rtl="1"/>
            <a:r>
              <a:rPr lang="ar-EG" sz="3300" dirty="0">
                <a:solidFill>
                  <a:prstClr val="white"/>
                </a:solidFill>
              </a:rPr>
              <a:t>وسيحكم في الدينونة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nnou`emi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efna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kricic</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à lors qu’Il ouvrit leur esprit </a:t>
            </a:r>
          </a:p>
          <a:p>
            <a:pPr algn="ctr"/>
            <a:r>
              <a:rPr lang="fr-FR" sz="2800" b="1" dirty="0">
                <a:solidFill>
                  <a:prstClr val="white"/>
                </a:solidFill>
                <a:latin typeface="Book Antiqua" pitchFamily="18" charset="0"/>
              </a:rPr>
              <a:t>et ils comprirent qu’Il était le Fils Unique </a:t>
            </a:r>
          </a:p>
          <a:p>
            <a:pPr algn="ctr"/>
            <a:r>
              <a:rPr lang="fr-FR" sz="2800" b="1" dirty="0">
                <a:solidFill>
                  <a:prstClr val="white"/>
                </a:solidFill>
                <a:latin typeface="Book Antiqua" pitchFamily="18" charset="0"/>
              </a:rPr>
              <a:t>qui est venu et est devenu homme. </a:t>
            </a:r>
          </a:p>
          <a:p>
            <a:pPr algn="ctr"/>
            <a:r>
              <a:rPr lang="fr-FR" sz="2800" b="1" dirty="0">
                <a:solidFill>
                  <a:prstClr val="white"/>
                </a:solidFill>
                <a:latin typeface="Book Antiqua" pitchFamily="18" charset="0"/>
              </a:rPr>
              <a:t>Et Il jugera à la rétribution.</a:t>
            </a:r>
          </a:p>
        </p:txBody>
      </p:sp>
      <p:sp>
        <p:nvSpPr>
          <p:cNvPr id="2" name="ZoneTexte 1">
            <a:extLst>
              <a:ext uri="{FF2B5EF4-FFF2-40B4-BE49-F238E27FC236}">
                <a16:creationId xmlns:a16="http://schemas.microsoft.com/office/drawing/2014/main" id="{95980914-23A6-245B-A2E7-420BB0D4C2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41420BB-9F5C-5A51-54F8-C5F733E4A7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2738858"/>
      </p:ext>
    </p:extLst>
  </p:cSld>
  <p:clrMapOvr>
    <a:masterClrMapping/>
  </p:clrMapOvr>
</p:sld>
</file>

<file path=ppt/slides/slide18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إبن</a:t>
            </a:r>
            <a:r>
              <a:rPr lang="ar-EG" sz="3300" dirty="0">
                <a:solidFill>
                  <a:prstClr val="white"/>
                </a:solidFill>
              </a:rPr>
              <a:t> الله المملوء مجداً، </a:t>
            </a:r>
            <a:endParaRPr lang="fr-FR" sz="3300" dirty="0">
              <a:solidFill>
                <a:prstClr val="white"/>
              </a:solidFill>
            </a:endParaRPr>
          </a:p>
          <a:p>
            <a:pPr algn="just" rtl="1"/>
            <a:r>
              <a:rPr lang="ar-EG" sz="3300" dirty="0">
                <a:solidFill>
                  <a:prstClr val="white"/>
                </a:solidFill>
              </a:rPr>
              <a:t>أظهر ملكوته، </a:t>
            </a:r>
            <a:endParaRPr lang="fr-FR" sz="3300" dirty="0">
              <a:solidFill>
                <a:prstClr val="white"/>
              </a:solidFill>
            </a:endParaRPr>
          </a:p>
          <a:p>
            <a:pPr algn="just" rtl="1"/>
            <a:r>
              <a:rPr lang="ar-EG" sz="3300" dirty="0">
                <a:solidFill>
                  <a:prstClr val="white"/>
                </a:solidFill>
              </a:rPr>
              <a:t>لأنه هو إله المجد، </a:t>
            </a:r>
            <a:endParaRPr lang="fr-FR" sz="3300" dirty="0">
              <a:solidFill>
                <a:prstClr val="white"/>
              </a:solidFill>
            </a:endParaRPr>
          </a:p>
          <a:p>
            <a:pPr algn="just" rtl="1"/>
            <a:r>
              <a:rPr lang="ar-EG" sz="3300" dirty="0">
                <a:solidFill>
                  <a:prstClr val="white"/>
                </a:solidFill>
              </a:rPr>
              <a:t>والرب الخالق.</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ntefmetouro</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`P¡ </a:t>
            </a:r>
            <a:r>
              <a:rPr lang="fr-FR" sz="2800" dirty="0" err="1">
                <a:solidFill>
                  <a:prstClr val="white"/>
                </a:solidFill>
                <a:latin typeface="CS Avva Shenouda" pitchFamily="34" charset="0"/>
              </a:rPr>
              <a:t>piref;amio</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Fils de Dieu remplit de gloire, </a:t>
            </a:r>
          </a:p>
          <a:p>
            <a:pPr algn="ctr"/>
            <a:r>
              <a:rPr lang="fr-FR" sz="2800" b="1" dirty="0">
                <a:solidFill>
                  <a:prstClr val="white"/>
                </a:solidFill>
                <a:latin typeface="Book Antiqua" pitchFamily="18" charset="0"/>
              </a:rPr>
              <a:t>a manifesté Son royaume, </a:t>
            </a:r>
          </a:p>
          <a:p>
            <a:pPr algn="ctr"/>
            <a:r>
              <a:rPr lang="fr-FR" sz="2800" b="1" dirty="0">
                <a:solidFill>
                  <a:prstClr val="white"/>
                </a:solidFill>
                <a:latin typeface="Book Antiqua" pitchFamily="18" charset="0"/>
              </a:rPr>
              <a:t>car Il est le Dieu de gloire </a:t>
            </a:r>
          </a:p>
          <a:p>
            <a:pPr algn="ctr"/>
            <a:r>
              <a:rPr lang="fr-FR" sz="2800" b="1" dirty="0">
                <a:solidFill>
                  <a:prstClr val="white"/>
                </a:solidFill>
                <a:latin typeface="Book Antiqua" pitchFamily="18" charset="0"/>
              </a:rPr>
              <a:t>et le Seigneur Créateur.</a:t>
            </a:r>
          </a:p>
        </p:txBody>
      </p:sp>
      <p:sp>
        <p:nvSpPr>
          <p:cNvPr id="2" name="ZoneTexte 1">
            <a:extLst>
              <a:ext uri="{FF2B5EF4-FFF2-40B4-BE49-F238E27FC236}">
                <a16:creationId xmlns:a16="http://schemas.microsoft.com/office/drawing/2014/main" id="{27052449-E8CC-6B2B-8ED1-C29A82FA659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D087B54-BFE2-2CBD-CC01-8CA12A748A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2922858"/>
      </p:ext>
    </p:extLst>
  </p:cSld>
  <p:clrMapOvr>
    <a:masterClrMapping/>
  </p:clrMapOvr>
</p:sld>
</file>

<file path=ppt/slides/slide18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الغير المنظور، </a:t>
            </a:r>
            <a:endParaRPr lang="fr-FR" sz="3300" dirty="0">
              <a:solidFill>
                <a:prstClr val="white"/>
              </a:solidFill>
            </a:endParaRPr>
          </a:p>
          <a:p>
            <a:pPr algn="just" rtl="1"/>
            <a:r>
              <a:rPr lang="ar-EG" sz="3300" dirty="0">
                <a:solidFill>
                  <a:prstClr val="white"/>
                </a:solidFill>
              </a:rPr>
              <a:t>قبل الدهور، </a:t>
            </a:r>
            <a:endParaRPr lang="fr-FR" sz="3300" dirty="0">
              <a:solidFill>
                <a:prstClr val="white"/>
              </a:solidFill>
            </a:endParaRPr>
          </a:p>
          <a:p>
            <a:pPr algn="just" rtl="1"/>
            <a:r>
              <a:rPr lang="ar-EG" sz="3300" dirty="0" err="1">
                <a:solidFill>
                  <a:prstClr val="white"/>
                </a:solidFill>
              </a:rPr>
              <a:t>إستحق</a:t>
            </a:r>
            <a:r>
              <a:rPr lang="ar-EG" sz="3300" dirty="0">
                <a:solidFill>
                  <a:prstClr val="white"/>
                </a:solidFill>
              </a:rPr>
              <a:t> أن يراه، </a:t>
            </a:r>
            <a:endParaRPr lang="fr-FR" sz="3300" dirty="0">
              <a:solidFill>
                <a:prstClr val="white"/>
              </a:solidFill>
            </a:endParaRPr>
          </a:p>
          <a:p>
            <a:pPr algn="just" rtl="1"/>
            <a:r>
              <a:rPr lang="ar-EG" sz="3300" dirty="0">
                <a:solidFill>
                  <a:prstClr val="white"/>
                </a:solidFill>
              </a:rPr>
              <a:t>موسى وإيليا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Vya;nau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qajwou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nnigene`a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auer`pem`psa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Moïse et Elie, </a:t>
            </a:r>
          </a:p>
          <a:p>
            <a:pPr algn="ctr"/>
            <a:r>
              <a:rPr lang="fr-FR" sz="2800" b="1" dirty="0">
                <a:solidFill>
                  <a:prstClr val="white"/>
                </a:solidFill>
                <a:latin typeface="Book Antiqua" pitchFamily="18" charset="0"/>
              </a:rPr>
              <a:t>furent dignes de </a:t>
            </a:r>
          </a:p>
          <a:p>
            <a:pPr algn="ctr"/>
            <a:r>
              <a:rPr lang="fr-FR" sz="2800" b="1" dirty="0">
                <a:solidFill>
                  <a:prstClr val="white"/>
                </a:solidFill>
                <a:latin typeface="Book Antiqua" pitchFamily="18" charset="0"/>
              </a:rPr>
              <a:t>voir l’invisible </a:t>
            </a:r>
          </a:p>
          <a:p>
            <a:pPr algn="ctr"/>
            <a:r>
              <a:rPr lang="fr-FR" sz="2800" b="1" dirty="0">
                <a:solidFill>
                  <a:prstClr val="white"/>
                </a:solidFill>
                <a:latin typeface="Book Antiqua" pitchFamily="18" charset="0"/>
              </a:rPr>
              <a:t>avant tous les siècles.</a:t>
            </a:r>
          </a:p>
        </p:txBody>
      </p:sp>
      <p:sp>
        <p:nvSpPr>
          <p:cNvPr id="2" name="ZoneTexte 1">
            <a:extLst>
              <a:ext uri="{FF2B5EF4-FFF2-40B4-BE49-F238E27FC236}">
                <a16:creationId xmlns:a16="http://schemas.microsoft.com/office/drawing/2014/main" id="{4C3603FC-B9AA-A5E1-B686-1D661FD67E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4507C13-2D46-6FAE-BB43-FFEF703AF4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9781520"/>
      </p:ext>
    </p:extLst>
  </p:cSld>
  <p:clrMapOvr>
    <a:masterClrMapping/>
  </p:clrMapOvr>
</p:sld>
</file>

<file path=ppt/slides/slide18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r>
              <a:rPr lang="ar-EG" sz="3300" dirty="0" err="1">
                <a:solidFill>
                  <a:prstClr val="white"/>
                </a:solidFill>
              </a:rPr>
              <a:t>قدوس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المُعلِم، </a:t>
            </a:r>
            <a:endParaRPr lang="fr-FR" sz="3300" dirty="0">
              <a:solidFill>
                <a:prstClr val="white"/>
              </a:solidFill>
            </a:endParaRPr>
          </a:p>
          <a:p>
            <a:pPr algn="just" rtl="1"/>
            <a:r>
              <a:rPr lang="ar-EG" sz="3300" dirty="0">
                <a:solidFill>
                  <a:prstClr val="white"/>
                </a:solidFill>
              </a:rPr>
              <a:t>لفم موسى القديس، </a:t>
            </a:r>
            <a:endParaRPr lang="fr-FR" sz="3300" dirty="0">
              <a:solidFill>
                <a:prstClr val="white"/>
              </a:solidFill>
            </a:endParaRPr>
          </a:p>
          <a:p>
            <a:pPr algn="just" rtl="1"/>
            <a:r>
              <a:rPr lang="ar-EG" sz="3300" dirty="0">
                <a:solidFill>
                  <a:prstClr val="white"/>
                </a:solidFill>
              </a:rPr>
              <a:t>وإيليا </a:t>
            </a:r>
            <a:r>
              <a:rPr lang="ar-EG" sz="3300" dirty="0" err="1">
                <a:solidFill>
                  <a:prstClr val="white"/>
                </a:solidFill>
              </a:rPr>
              <a:t>التسبيتي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I=y=c P=,=c </a:t>
            </a:r>
            <a:r>
              <a:rPr lang="fr-FR" sz="2800" dirty="0" err="1">
                <a:solidFill>
                  <a:prstClr val="white"/>
                </a:solidFill>
                <a:latin typeface="CS Avva Shenouda" pitchFamily="34" charset="0"/>
              </a:rPr>
              <a:t>piTe,nityc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pe;ouab</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pi;ecbityc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Saint, Saint, Saint, </a:t>
            </a:r>
          </a:p>
          <a:p>
            <a:pPr algn="ctr"/>
            <a:r>
              <a:rPr lang="fr-FR" sz="2800" b="1" dirty="0">
                <a:solidFill>
                  <a:prstClr val="white"/>
                </a:solidFill>
                <a:latin typeface="Book Antiqua" pitchFamily="18" charset="0"/>
              </a:rPr>
              <a:t>Jésus-Christ le Maître, </a:t>
            </a:r>
          </a:p>
          <a:p>
            <a:pPr algn="ctr"/>
            <a:r>
              <a:rPr lang="fr-FR" sz="2800" b="1" dirty="0">
                <a:solidFill>
                  <a:prstClr val="white"/>
                </a:solidFill>
                <a:latin typeface="Book Antiqua" pitchFamily="18" charset="0"/>
              </a:rPr>
              <a:t>par la bouche de Moïse </a:t>
            </a:r>
          </a:p>
          <a:p>
            <a:pPr algn="ctr"/>
            <a:r>
              <a:rPr lang="fr-FR" sz="2800" b="1" dirty="0">
                <a:solidFill>
                  <a:prstClr val="white"/>
                </a:solidFill>
                <a:latin typeface="Book Antiqua" pitchFamily="18" charset="0"/>
              </a:rPr>
              <a:t>le saint et Elie le </a:t>
            </a:r>
            <a:r>
              <a:rPr lang="fr-FR" sz="2800" b="1" dirty="0" err="1">
                <a:solidFill>
                  <a:prstClr val="white"/>
                </a:solidFill>
                <a:latin typeface="Book Antiqua" pitchFamily="18" charset="0"/>
              </a:rPr>
              <a:t>Tischibite</a:t>
            </a:r>
            <a:r>
              <a:rPr lang="fr-FR" sz="2800" b="1" dirty="0">
                <a:solidFill>
                  <a:prstClr val="white"/>
                </a:solidFill>
                <a:latin typeface="Book Antiqua" pitchFamily="18" charset="0"/>
              </a:rPr>
              <a:t>. </a:t>
            </a:r>
          </a:p>
        </p:txBody>
      </p:sp>
      <p:sp>
        <p:nvSpPr>
          <p:cNvPr id="2" name="ZoneTexte 1">
            <a:extLst>
              <a:ext uri="{FF2B5EF4-FFF2-40B4-BE49-F238E27FC236}">
                <a16:creationId xmlns:a16="http://schemas.microsoft.com/office/drawing/2014/main" id="{A5D6EED4-E966-1FAB-D768-6338F2D0BA8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11AAC32-C267-3789-DD86-E352146192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2455680"/>
      </p:ext>
    </p:extLst>
  </p:cSld>
  <p:clrMapOvr>
    <a:masterClrMapping/>
  </p:clrMapOvr>
</p:sld>
</file>

<file path=ppt/slides/slide18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بقية شعبك، </a:t>
            </a:r>
            <a:endParaRPr lang="fr-FR" sz="3300" dirty="0">
              <a:solidFill>
                <a:prstClr val="white"/>
              </a:solidFill>
            </a:endParaRPr>
          </a:p>
          <a:p>
            <a:pPr algn="just" rtl="1"/>
            <a:r>
              <a:rPr lang="ar-EG" sz="3300" dirty="0">
                <a:solidFill>
                  <a:prstClr val="white"/>
                </a:solidFill>
              </a:rPr>
              <a:t>في كل مكان، </a:t>
            </a:r>
            <a:endParaRPr lang="fr-FR" sz="3300" dirty="0">
              <a:solidFill>
                <a:prstClr val="white"/>
              </a:solidFill>
            </a:endParaRPr>
          </a:p>
          <a:p>
            <a:pPr algn="just" rtl="1"/>
            <a:r>
              <a:rPr lang="ar-EG" sz="3300" dirty="0" err="1">
                <a:solidFill>
                  <a:prstClr val="white"/>
                </a:solidFill>
              </a:rPr>
              <a:t>إحفظها</a:t>
            </a:r>
            <a:r>
              <a:rPr lang="ar-EG" sz="3300" dirty="0">
                <a:solidFill>
                  <a:prstClr val="white"/>
                </a:solidFill>
              </a:rPr>
              <a:t> أيها الصالح، </a:t>
            </a:r>
            <a:endParaRPr lang="fr-FR" sz="3300" dirty="0">
              <a:solidFill>
                <a:prstClr val="white"/>
              </a:solidFill>
            </a:endParaRPr>
          </a:p>
          <a:p>
            <a:pPr algn="just" rtl="1"/>
            <a:r>
              <a:rPr lang="ar-EG" sz="3300" dirty="0">
                <a:solidFill>
                  <a:prstClr val="white"/>
                </a:solidFill>
              </a:rPr>
              <a:t>من الآن وكل أوان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peklaoc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etqen</a:t>
            </a:r>
            <a:r>
              <a:rPr lang="fr-FR" sz="2800" dirty="0">
                <a:solidFill>
                  <a:prstClr val="white"/>
                </a:solidFill>
                <a:latin typeface="CS Avva Shenouda" pitchFamily="34" charset="0"/>
              </a:rPr>
              <a:t> mai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pi`aga;oc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reste de Ton peuple, </a:t>
            </a:r>
          </a:p>
          <a:p>
            <a:pPr algn="ctr"/>
            <a:r>
              <a:rPr lang="fr-FR" sz="2800" b="1" dirty="0">
                <a:solidFill>
                  <a:prstClr val="white"/>
                </a:solidFill>
                <a:latin typeface="Book Antiqua" pitchFamily="18" charset="0"/>
              </a:rPr>
              <a:t>en tout lieu, </a:t>
            </a:r>
          </a:p>
          <a:p>
            <a:pPr algn="ctr"/>
            <a:r>
              <a:rPr lang="fr-FR" sz="2800" b="1" dirty="0">
                <a:solidFill>
                  <a:prstClr val="white"/>
                </a:solidFill>
                <a:latin typeface="Book Antiqua" pitchFamily="18" charset="0"/>
              </a:rPr>
              <a:t>garde-le ô bon </a:t>
            </a:r>
          </a:p>
          <a:p>
            <a:pPr algn="ctr"/>
            <a:r>
              <a:rPr lang="fr-FR" sz="2800" b="1" dirty="0">
                <a:solidFill>
                  <a:prstClr val="white"/>
                </a:solidFill>
                <a:latin typeface="Book Antiqua" pitchFamily="18" charset="0"/>
              </a:rPr>
              <a:t>maintenant et toujours.</a:t>
            </a:r>
          </a:p>
        </p:txBody>
      </p:sp>
      <p:sp>
        <p:nvSpPr>
          <p:cNvPr id="2" name="ZoneTexte 1">
            <a:extLst>
              <a:ext uri="{FF2B5EF4-FFF2-40B4-BE49-F238E27FC236}">
                <a16:creationId xmlns:a16="http://schemas.microsoft.com/office/drawing/2014/main" id="{BEB914ED-44A0-CD19-E71E-A58DCBA976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349DBC9-25CD-9FA7-33DF-E2AEE980B9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0845505"/>
      </p:ext>
    </p:extLst>
  </p:cSld>
  <p:clrMapOvr>
    <a:masterClrMapping/>
  </p:clrMapOvr>
</p:sld>
</file>

<file path=ppt/slides/slide18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يا الذي تجلى لتلاميذه، </a:t>
            </a:r>
            <a:endParaRPr lang="fr-FR" sz="3300" dirty="0">
              <a:solidFill>
                <a:prstClr val="white"/>
              </a:solidFill>
            </a:endParaRPr>
          </a:p>
          <a:p>
            <a:pPr algn="just" rtl="1"/>
            <a:r>
              <a:rPr lang="ar-EG" sz="3300" dirty="0">
                <a:solidFill>
                  <a:prstClr val="white"/>
                </a:solidFill>
              </a:rPr>
              <a:t>على جبل تابور، </a:t>
            </a:r>
            <a:endParaRPr lang="fr-FR" sz="3300" dirty="0">
              <a:solidFill>
                <a:prstClr val="white"/>
              </a:solidFill>
            </a:endParaRPr>
          </a:p>
          <a:p>
            <a:pPr algn="just" rtl="1"/>
            <a:r>
              <a:rPr lang="ar-EG" sz="3300" dirty="0" err="1">
                <a:solidFill>
                  <a:prstClr val="white"/>
                </a:solidFill>
              </a:rPr>
              <a:t>إمنحني</a:t>
            </a:r>
            <a:r>
              <a:rPr lang="ar-EG" sz="3300" dirty="0">
                <a:solidFill>
                  <a:prstClr val="white"/>
                </a:solidFill>
              </a:rPr>
              <a:t> عقلاً ساهراً، </a:t>
            </a:r>
            <a:endParaRPr lang="fr-FR" sz="3300" dirty="0">
              <a:solidFill>
                <a:prstClr val="white"/>
              </a:solidFill>
            </a:endParaRPr>
          </a:p>
          <a:p>
            <a:pPr algn="just" rtl="1"/>
            <a:r>
              <a:rPr lang="ar-EG" sz="3300" dirty="0">
                <a:solidFill>
                  <a:prstClr val="white"/>
                </a:solidFill>
              </a:rPr>
              <a:t>نجني من التجارب.</a:t>
            </a:r>
            <a:endParaRPr lang="fr-FR" sz="3300" dirty="0">
              <a:solidFill>
                <a:prstClr val="white"/>
              </a:solidFill>
            </a:endParaRPr>
          </a:p>
        </p:txBody>
      </p:sp>
      <p:sp>
        <p:nvSpPr>
          <p:cNvPr id="6" name="Rectangle 5"/>
          <p:cNvSpPr/>
          <p:nvPr/>
        </p:nvSpPr>
        <p:spPr>
          <a:xfrm>
            <a:off x="323528" y="249492"/>
            <a:ext cx="4896544" cy="2246769"/>
          </a:xfrm>
          <a:prstGeom prst="rect">
            <a:avLst/>
          </a:prstGeom>
        </p:spPr>
        <p:txBody>
          <a:bodyPr wrap="square">
            <a:spAutoFit/>
          </a:bodyPr>
          <a:lstStyle/>
          <a:p>
            <a:pPr algn="just"/>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vyetafouwnh</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nnafma;ytyc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n:abwr</a:t>
            </a:r>
            <a:r>
              <a:rPr lang="fr-FR" sz="2800" dirty="0">
                <a:solidFill>
                  <a:prstClr val="white"/>
                </a:solidFill>
                <a:latin typeface="CS Avva Shenouda" pitchFamily="34" charset="0"/>
              </a:rPr>
              <a:t> @ moi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efrwic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nahmet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nipiracmoc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qui fut transfiguré </a:t>
            </a:r>
          </a:p>
          <a:p>
            <a:pPr algn="ctr"/>
            <a:r>
              <a:rPr lang="fr-FR" sz="2800" b="1" dirty="0">
                <a:solidFill>
                  <a:prstClr val="white"/>
                </a:solidFill>
                <a:latin typeface="Book Antiqua" pitchFamily="18" charset="0"/>
              </a:rPr>
              <a:t>sur le mont Thabor, </a:t>
            </a:r>
          </a:p>
          <a:p>
            <a:pPr algn="ctr"/>
            <a:r>
              <a:rPr lang="fr-FR" sz="2800" b="1" dirty="0">
                <a:solidFill>
                  <a:prstClr val="white"/>
                </a:solidFill>
                <a:latin typeface="Book Antiqua" pitchFamily="18" charset="0"/>
              </a:rPr>
              <a:t>accorde-moi un esprit vigilant </a:t>
            </a:r>
          </a:p>
          <a:p>
            <a:pPr algn="ctr"/>
            <a:r>
              <a:rPr lang="fr-FR" sz="2800" b="1" dirty="0">
                <a:solidFill>
                  <a:prstClr val="white"/>
                </a:solidFill>
                <a:latin typeface="Book Antiqua" pitchFamily="18" charset="0"/>
              </a:rPr>
              <a:t>et sauve-moi des tentations.</a:t>
            </a:r>
          </a:p>
        </p:txBody>
      </p:sp>
      <p:sp>
        <p:nvSpPr>
          <p:cNvPr id="2" name="ZoneTexte 1">
            <a:extLst>
              <a:ext uri="{FF2B5EF4-FFF2-40B4-BE49-F238E27FC236}">
                <a16:creationId xmlns:a16="http://schemas.microsoft.com/office/drawing/2014/main" id="{2C49DB8C-B29C-4C53-B1DB-6D9F806C55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FD288DA-C84A-28DE-6ADC-56A789FB23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0419592"/>
      </p:ext>
    </p:extLst>
  </p:cSld>
  <p:clrMapOvr>
    <a:masterClrMapping/>
  </p:clrMapOvr>
</p:sld>
</file>

<file path=ppt/slides/slide18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3E1401B0-8EA4-E14F-7104-25FA381990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625BB3C-BB3D-2277-1200-17914C24D1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CE1B609A-1F70-8239-00A1-C0BB91177794}"/>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423F65D0-53C0-6C3B-9E84-8D145F6F910A}"/>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A192B337-F91D-F7D6-1EB2-2D9BA7BE9B4B}"/>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46175FDE-17FD-C5C9-059A-5A8649BDF8AB}"/>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4" name="Rectangle 13">
            <a:hlinkClick r:id="rId4" action="ppaction://hlinksldjump"/>
            <a:extLst>
              <a:ext uri="{FF2B5EF4-FFF2-40B4-BE49-F238E27FC236}">
                <a16:creationId xmlns:a16="http://schemas.microsoft.com/office/drawing/2014/main" id="{D2ACAE0B-A913-A7F6-BCFF-64AE4550AD72}"/>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5" name="Rectangle 14">
            <a:hlinkClick r:id="rId5" action="ppaction://hlinksldjump"/>
            <a:extLst>
              <a:ext uri="{FF2B5EF4-FFF2-40B4-BE49-F238E27FC236}">
                <a16:creationId xmlns:a16="http://schemas.microsoft.com/office/drawing/2014/main" id="{8B75BC0B-7EB9-2D21-9A59-43DC324E23D4}"/>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6" name="Rectangle 15">
            <a:hlinkClick r:id="rId6" action="ppaction://hlinksldjump"/>
            <a:extLst>
              <a:ext uri="{FF2B5EF4-FFF2-40B4-BE49-F238E27FC236}">
                <a16:creationId xmlns:a16="http://schemas.microsoft.com/office/drawing/2014/main" id="{A84E56F1-4B65-CD58-DC61-4C0522FC5E15}"/>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7" name="Rectangle 16">
            <a:extLst>
              <a:ext uri="{FF2B5EF4-FFF2-40B4-BE49-F238E27FC236}">
                <a16:creationId xmlns:a16="http://schemas.microsoft.com/office/drawing/2014/main" id="{C1CDE7F2-CA92-A005-C241-4F7B236E1D5C}"/>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71C5EFBE-5393-F5AE-7B1F-3B22A322A15C}"/>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9CE547EF-717A-028B-BB89-0AA3863A311A}"/>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8A434E25-E8D2-6CE4-F68B-CB4F99A50834}"/>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49B42342-D1D8-27FD-E90E-4B4FCF6B0C97}"/>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F11C6A8B-E8C6-69A2-73AB-0783F94C7676}"/>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2491955322"/>
      </p:ext>
    </p:extLst>
  </p:cSld>
  <p:clrMapOvr>
    <a:masterClrMapping/>
  </p:clrMapOvr>
</p:sld>
</file>

<file path=ppt/slides/slide18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23C3F63-A755-598F-3186-07898F1CABA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894E6999-F035-E024-9E65-05919886BD9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4643169-498A-64F4-4AA3-0AD0157C181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1207906-34F1-A352-ECE9-4549E677522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0" y="1564362"/>
            <a:ext cx="9144000" cy="1823576"/>
          </a:xfrm>
          <a:prstGeom prst="rect">
            <a:avLst/>
          </a:prstGeom>
        </p:spPr>
        <p:txBody>
          <a:bodyPr wrap="square">
            <a:spAutoFit/>
          </a:bodyPr>
          <a:lstStyle/>
          <a:p>
            <a:pPr algn="ctr"/>
            <a:r>
              <a:rPr lang="fr-FR" sz="3750" b="1" dirty="0">
                <a:solidFill>
                  <a:prstClr val="white"/>
                </a:solidFill>
                <a:latin typeface="Book Antiqua" pitchFamily="18" charset="0"/>
              </a:rPr>
              <a:t>Fête de la Transfiguration - </a:t>
            </a:r>
            <a:r>
              <a:rPr lang="ar-AE" sz="3750" b="1" dirty="0">
                <a:solidFill>
                  <a:prstClr val="white"/>
                </a:solidFill>
                <a:latin typeface="Book Antiqua" pitchFamily="18" charset="0"/>
              </a:rPr>
              <a:t>عيد </a:t>
            </a:r>
            <a:r>
              <a:rPr lang="ar-AE" sz="3750" b="1" dirty="0" err="1">
                <a:solidFill>
                  <a:prstClr val="white"/>
                </a:solidFill>
                <a:latin typeface="Book Antiqua" pitchFamily="18" charset="0"/>
              </a:rPr>
              <a:t>التجلى</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endParaRPr lang="fr-FR" sz="375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EE377DB3-E48E-C4D8-D2E7-002EBD2BC35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5" name="ZoneTexte 4">
            <a:hlinkClick r:id="rId2" action="ppaction://hlinksldjump"/>
            <a:extLst>
              <a:ext uri="{FF2B5EF4-FFF2-40B4-BE49-F238E27FC236}">
                <a16:creationId xmlns:a16="http://schemas.microsoft.com/office/drawing/2014/main" id="{037B8E5D-9FAF-FBD3-C32F-8871E3C85B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2789185"/>
      </p:ext>
    </p:extLst>
  </p:cSld>
  <p:clrMapOvr>
    <a:masterClrMapping/>
  </p:clrMapOvr>
</p:sld>
</file>

<file path=ppt/slides/slide18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الرب قد ملك، </a:t>
            </a:r>
            <a:endParaRPr lang="fr-FR" sz="3300" dirty="0">
              <a:solidFill>
                <a:prstClr val="white"/>
              </a:solidFill>
            </a:endParaRPr>
          </a:p>
          <a:p>
            <a:pPr algn="just" rtl="1"/>
            <a:r>
              <a:rPr lang="ar-EG" sz="3300" dirty="0">
                <a:solidFill>
                  <a:prstClr val="white"/>
                </a:solidFill>
              </a:rPr>
              <a:t>فلتبتهج الأرض، </a:t>
            </a:r>
            <a:endParaRPr lang="fr-FR" sz="3300" dirty="0">
              <a:solidFill>
                <a:prstClr val="white"/>
              </a:solidFill>
            </a:endParaRPr>
          </a:p>
          <a:p>
            <a:pPr algn="just" rtl="1"/>
            <a:r>
              <a:rPr lang="ar-EG" sz="3300" dirty="0">
                <a:solidFill>
                  <a:prstClr val="white"/>
                </a:solidFill>
              </a:rPr>
              <a:t>صاحب الملكوت، </a:t>
            </a:r>
            <a:endParaRPr lang="fr-FR" sz="3300" dirty="0">
              <a:solidFill>
                <a:prstClr val="white"/>
              </a:solidFill>
            </a:endParaRPr>
          </a:p>
          <a:p>
            <a:pPr algn="just" rtl="1"/>
            <a:r>
              <a:rPr lang="ar-EG" sz="3300" dirty="0">
                <a:solidFill>
                  <a:prstClr val="white"/>
                </a:solidFill>
              </a:rPr>
              <a:t>هو إله إسرائيل</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A `P¡ `erouro @ mare `pkahi ;elyl @ va ]metouro @ `V] `mpIcrayl.</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Le Seigneur est revêtu de majesté, </a:t>
            </a:r>
          </a:p>
          <a:p>
            <a:pPr algn="ctr"/>
            <a:r>
              <a:rPr lang="fr-FR" sz="2800" b="1" dirty="0">
                <a:solidFill>
                  <a:prstClr val="white"/>
                </a:solidFill>
                <a:latin typeface="Book Antiqua" pitchFamily="18" charset="0"/>
              </a:rPr>
              <a:t>que la terre se réjouisse, </a:t>
            </a:r>
          </a:p>
          <a:p>
            <a:pPr algn="ctr"/>
            <a:r>
              <a:rPr lang="fr-FR" sz="2800" b="1" dirty="0">
                <a:solidFill>
                  <a:prstClr val="white"/>
                </a:solidFill>
                <a:latin typeface="Book Antiqua" pitchFamily="18" charset="0"/>
              </a:rPr>
              <a:t>le Seigneur du royaume </a:t>
            </a:r>
          </a:p>
          <a:p>
            <a:pPr algn="ctr"/>
            <a:r>
              <a:rPr lang="fr-FR" sz="2800" b="1" dirty="0">
                <a:solidFill>
                  <a:prstClr val="white"/>
                </a:solidFill>
                <a:latin typeface="Book Antiqua" pitchFamily="18" charset="0"/>
              </a:rPr>
              <a:t>est le Dieu d’Israël.</a:t>
            </a:r>
          </a:p>
        </p:txBody>
      </p:sp>
      <p:sp>
        <p:nvSpPr>
          <p:cNvPr id="2" name="ZoneTexte 1">
            <a:extLst>
              <a:ext uri="{FF2B5EF4-FFF2-40B4-BE49-F238E27FC236}">
                <a16:creationId xmlns:a16="http://schemas.microsoft.com/office/drawing/2014/main" id="{24184341-07F9-3ACE-05B6-0183BCF5C5C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3B35913-A00F-283C-E01B-8BD0DFFAC9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7528220"/>
      </p:ext>
    </p:extLst>
  </p:cSld>
  <p:clrMapOvr>
    <a:masterClrMapping/>
  </p:clrMapOvr>
</p:sld>
</file>

<file path=ppt/slides/slide18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الذين، </a:t>
            </a:r>
            <a:endParaRPr lang="fr-FR" sz="3300" dirty="0">
              <a:solidFill>
                <a:prstClr val="white"/>
              </a:solidFill>
            </a:endParaRPr>
          </a:p>
          <a:p>
            <a:pPr algn="just" rtl="1"/>
            <a:r>
              <a:rPr lang="ar-EG" sz="3300" dirty="0">
                <a:solidFill>
                  <a:prstClr val="white"/>
                </a:solidFill>
              </a:rPr>
              <a:t>شهدوا، </a:t>
            </a:r>
            <a:endParaRPr lang="fr-FR" sz="3300" dirty="0">
              <a:solidFill>
                <a:prstClr val="white"/>
              </a:solidFill>
            </a:endParaRPr>
          </a:p>
          <a:p>
            <a:pPr algn="just" rtl="1"/>
            <a:r>
              <a:rPr lang="ar-EG" sz="3300" dirty="0">
                <a:solidFill>
                  <a:prstClr val="white"/>
                </a:solidFill>
              </a:rPr>
              <a:t>مجده بالحقيقة، </a:t>
            </a:r>
            <a:endParaRPr lang="fr-FR" sz="3300" dirty="0">
              <a:solidFill>
                <a:prstClr val="white"/>
              </a:solidFill>
            </a:endParaRPr>
          </a:p>
          <a:p>
            <a:pPr algn="just" rtl="1"/>
            <a:r>
              <a:rPr lang="ar-EG" sz="3300" dirty="0">
                <a:solidFill>
                  <a:prstClr val="white"/>
                </a:solidFill>
              </a:rPr>
              <a:t>ويرتلون.</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Bon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euhwc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etauerme;re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epef`wou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rytoc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euer'alin</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Ceux qui ont </a:t>
            </a:r>
          </a:p>
          <a:p>
            <a:pPr algn="ctr"/>
            <a:r>
              <a:rPr lang="fr-FR" sz="2800" b="1" dirty="0">
                <a:solidFill>
                  <a:prstClr val="white"/>
                </a:solidFill>
                <a:latin typeface="Book Antiqua" pitchFamily="18" charset="0"/>
              </a:rPr>
              <a:t>témoigné </a:t>
            </a:r>
          </a:p>
          <a:p>
            <a:pPr algn="ctr"/>
            <a:r>
              <a:rPr lang="fr-FR" sz="2800" b="1" dirty="0">
                <a:solidFill>
                  <a:prstClr val="white"/>
                </a:solidFill>
                <a:latin typeface="Book Antiqua" pitchFamily="18" charset="0"/>
              </a:rPr>
              <a:t>Sa grande gloire </a:t>
            </a:r>
          </a:p>
          <a:p>
            <a:pPr algn="ctr"/>
            <a:r>
              <a:rPr lang="fr-FR" sz="2800" b="1" dirty="0">
                <a:solidFill>
                  <a:prstClr val="white"/>
                </a:solidFill>
                <a:latin typeface="Book Antiqua" pitchFamily="18" charset="0"/>
              </a:rPr>
              <a:t>en vérité le louent.</a:t>
            </a:r>
          </a:p>
        </p:txBody>
      </p:sp>
      <p:sp>
        <p:nvSpPr>
          <p:cNvPr id="2" name="ZoneTexte 1">
            <a:extLst>
              <a:ext uri="{FF2B5EF4-FFF2-40B4-BE49-F238E27FC236}">
                <a16:creationId xmlns:a16="http://schemas.microsoft.com/office/drawing/2014/main" id="{9A46DAFB-635E-B5FC-DB82-5758C6A8575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2F2D14DE-5BC6-43C8-6C35-CF74E69448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84550013"/>
      </p:ext>
    </p:extLst>
  </p:cSld>
  <p:clrMapOvr>
    <a:masterClrMapping/>
  </p:clrMapOvr>
</p:sld>
</file>

<file path=ppt/slides/slide18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ثلاثة رجال أقوياء، </a:t>
            </a:r>
            <a:endParaRPr lang="fr-FR" sz="3300" dirty="0">
              <a:solidFill>
                <a:prstClr val="white"/>
              </a:solidFill>
            </a:endParaRPr>
          </a:p>
          <a:p>
            <a:pPr algn="just" rtl="1"/>
            <a:r>
              <a:rPr lang="ar-EG" sz="3300" dirty="0">
                <a:solidFill>
                  <a:prstClr val="white"/>
                </a:solidFill>
              </a:rPr>
              <a:t>في الرسل، </a:t>
            </a:r>
            <a:endParaRPr lang="fr-FR" sz="3300" dirty="0">
              <a:solidFill>
                <a:prstClr val="white"/>
              </a:solidFill>
            </a:endParaRPr>
          </a:p>
          <a:p>
            <a:pPr algn="just" rtl="1"/>
            <a:r>
              <a:rPr lang="ar-EG" sz="3300" dirty="0">
                <a:solidFill>
                  <a:prstClr val="white"/>
                </a:solidFill>
              </a:rPr>
              <a:t>رأوا على تابور، </a:t>
            </a:r>
            <a:endParaRPr lang="fr-FR" sz="3300" dirty="0">
              <a:solidFill>
                <a:prstClr val="white"/>
              </a:solidFill>
            </a:endParaRPr>
          </a:p>
          <a:p>
            <a:pPr algn="just" rtl="1"/>
            <a:r>
              <a:rPr lang="ar-EG" sz="3300" dirty="0">
                <a:solidFill>
                  <a:prstClr val="white"/>
                </a:solidFill>
              </a:rPr>
              <a:t>مجد المسيح</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Somt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eujor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abwr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e`p`wou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Trois hommes vaillants </a:t>
            </a:r>
          </a:p>
          <a:p>
            <a:pPr algn="ctr"/>
            <a:r>
              <a:rPr lang="fr-FR" sz="2800" b="1" dirty="0">
                <a:solidFill>
                  <a:prstClr val="white"/>
                </a:solidFill>
                <a:latin typeface="Book Antiqua" pitchFamily="18" charset="0"/>
              </a:rPr>
              <a:t>parmi les apôtres </a:t>
            </a:r>
          </a:p>
          <a:p>
            <a:pPr algn="ctr"/>
            <a:r>
              <a:rPr lang="fr-FR" sz="2800" b="1" dirty="0">
                <a:solidFill>
                  <a:prstClr val="white"/>
                </a:solidFill>
                <a:latin typeface="Book Antiqua" pitchFamily="18" charset="0"/>
              </a:rPr>
              <a:t>ont vu sur le mont Thabor </a:t>
            </a:r>
          </a:p>
          <a:p>
            <a:pPr algn="ctr"/>
            <a:r>
              <a:rPr lang="fr-FR" sz="2800" b="1" dirty="0">
                <a:solidFill>
                  <a:prstClr val="white"/>
                </a:solidFill>
                <a:latin typeface="Book Antiqua" pitchFamily="18" charset="0"/>
              </a:rPr>
              <a:t>la gloire du Christ.</a:t>
            </a:r>
          </a:p>
        </p:txBody>
      </p:sp>
      <p:sp>
        <p:nvSpPr>
          <p:cNvPr id="2" name="ZoneTexte 1">
            <a:extLst>
              <a:ext uri="{FF2B5EF4-FFF2-40B4-BE49-F238E27FC236}">
                <a16:creationId xmlns:a16="http://schemas.microsoft.com/office/drawing/2014/main" id="{16196029-D650-E0EB-10D6-71318B3B9E5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FD1718F-5C4F-10EF-AB83-3EEC32D318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6435053"/>
      </p:ext>
    </p:extLst>
  </p:cSld>
  <p:clrMapOvr>
    <a:masterClrMapping/>
  </p:clrMapOvr>
</p:sld>
</file>

<file path=ppt/slides/slide18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داود قال، </a:t>
            </a:r>
            <a:endParaRPr lang="fr-FR" sz="3300" dirty="0">
              <a:solidFill>
                <a:prstClr val="white"/>
              </a:solidFill>
            </a:endParaRPr>
          </a:p>
          <a:p>
            <a:pPr algn="just" rtl="1"/>
            <a:r>
              <a:rPr lang="ar-EG" sz="3300" dirty="0">
                <a:solidFill>
                  <a:prstClr val="white"/>
                </a:solidFill>
              </a:rPr>
              <a:t>بكلام فمه، </a:t>
            </a:r>
            <a:endParaRPr lang="fr-FR" sz="3300" dirty="0">
              <a:solidFill>
                <a:prstClr val="white"/>
              </a:solidFill>
            </a:endParaRPr>
          </a:p>
          <a:p>
            <a:pPr algn="just" rtl="1"/>
            <a:r>
              <a:rPr lang="ar-EG" sz="3300" dirty="0">
                <a:solidFill>
                  <a:prstClr val="white"/>
                </a:solidFill>
              </a:rPr>
              <a:t>سحاب وضباب، </a:t>
            </a:r>
            <a:endParaRPr lang="fr-FR" sz="3300" dirty="0">
              <a:solidFill>
                <a:prstClr val="white"/>
              </a:solidFill>
            </a:endParaRPr>
          </a:p>
          <a:p>
            <a:pPr algn="just" rtl="1"/>
            <a:r>
              <a:rPr lang="ar-EG" sz="3300" dirty="0">
                <a:solidFill>
                  <a:prstClr val="white"/>
                </a:solidFill>
              </a:rPr>
              <a:t>يحيط به.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nrwf</a:t>
            </a:r>
            <a:r>
              <a:rPr lang="fr-FR" sz="2800" dirty="0">
                <a:solidFill>
                  <a:prstClr val="white"/>
                </a:solidFill>
                <a:latin typeface="CS Avva Shenouda" pitchFamily="34" charset="0"/>
              </a:rPr>
              <a:t> @ je ou[</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ou`gnovoc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eukw</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dit </a:t>
            </a:r>
          </a:p>
          <a:p>
            <a:pPr algn="ctr"/>
            <a:r>
              <a:rPr lang="fr-FR" sz="2800" b="1" dirty="0">
                <a:solidFill>
                  <a:prstClr val="white"/>
                </a:solidFill>
                <a:latin typeface="Book Antiqua" pitchFamily="18" charset="0"/>
              </a:rPr>
              <a:t>de sa bouche: </a:t>
            </a:r>
          </a:p>
          <a:p>
            <a:pPr algn="ctr"/>
            <a:r>
              <a:rPr lang="fr-FR" sz="2800" b="1" dirty="0">
                <a:solidFill>
                  <a:prstClr val="white"/>
                </a:solidFill>
                <a:latin typeface="Book Antiqua" pitchFamily="18" charset="0"/>
              </a:rPr>
              <a:t>"Il est entouré </a:t>
            </a:r>
          </a:p>
          <a:p>
            <a:pPr algn="ctr"/>
            <a:r>
              <a:rPr lang="fr-FR" sz="2800" b="1" dirty="0">
                <a:solidFill>
                  <a:prstClr val="white"/>
                </a:solidFill>
                <a:latin typeface="Book Antiqua" pitchFamily="18" charset="0"/>
              </a:rPr>
              <a:t>de beaucoup de nuées."</a:t>
            </a:r>
          </a:p>
        </p:txBody>
      </p:sp>
      <p:sp>
        <p:nvSpPr>
          <p:cNvPr id="2" name="ZoneTexte 1">
            <a:extLst>
              <a:ext uri="{FF2B5EF4-FFF2-40B4-BE49-F238E27FC236}">
                <a16:creationId xmlns:a16="http://schemas.microsoft.com/office/drawing/2014/main" id="{F1462CE5-65DD-D0CF-76F0-E37307B88E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930B5999-A8BD-CA94-6761-1A7F01C3A5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5431083"/>
      </p:ext>
    </p:extLst>
  </p:cSld>
  <p:clrMapOvr>
    <a:masterClrMapping/>
  </p:clrMapOvr>
</p:sld>
</file>

<file path=ppt/slides/slide18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براً، </a:t>
            </a:r>
            <a:endParaRPr lang="fr-FR" sz="3300" dirty="0">
              <a:solidFill>
                <a:prstClr val="white"/>
              </a:solidFill>
            </a:endParaRPr>
          </a:p>
          <a:p>
            <a:pPr algn="just" rtl="1"/>
            <a:r>
              <a:rPr lang="ar-EG" sz="3300" dirty="0">
                <a:solidFill>
                  <a:prstClr val="white"/>
                </a:solidFill>
              </a:rPr>
              <a:t>وصلاحاً، </a:t>
            </a:r>
            <a:endParaRPr lang="fr-FR" sz="3300" dirty="0">
              <a:solidFill>
                <a:prstClr val="white"/>
              </a:solidFill>
            </a:endParaRPr>
          </a:p>
          <a:p>
            <a:pPr algn="just" rtl="1"/>
            <a:r>
              <a:rPr lang="ar-EG" sz="3300" dirty="0">
                <a:solidFill>
                  <a:prstClr val="white"/>
                </a:solidFill>
              </a:rPr>
              <a:t>وحكماً مستقيماً، </a:t>
            </a:r>
            <a:endParaRPr lang="fr-FR" sz="3300" dirty="0">
              <a:solidFill>
                <a:prstClr val="white"/>
              </a:solidFill>
            </a:endParaRPr>
          </a:p>
          <a:p>
            <a:pPr algn="just" rtl="1"/>
            <a:r>
              <a:rPr lang="ar-EG" sz="3300" dirty="0">
                <a:solidFill>
                  <a:prstClr val="white"/>
                </a:solidFill>
              </a:rPr>
              <a:t>لعرشه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Ere oume;myi @ nem oumet`,ryctoc @ nem ouhap `ncwouten @ </a:t>
            </a:r>
            <a:br>
              <a:rPr lang="pt-BR" sz="2800" dirty="0">
                <a:solidFill>
                  <a:prstClr val="white"/>
                </a:solidFill>
                <a:latin typeface="CS Avva Shenouda" pitchFamily="34" charset="0"/>
              </a:rPr>
            </a:br>
            <a:r>
              <a:rPr lang="pt-BR" sz="2800" dirty="0">
                <a:solidFill>
                  <a:prstClr val="white"/>
                </a:solidFill>
                <a:latin typeface="CS Avva Shenouda" pitchFamily="34" charset="0"/>
              </a:rPr>
              <a:t>`mpef`;ronoc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Piété, bonté </a:t>
            </a:r>
          </a:p>
          <a:p>
            <a:pPr algn="ctr"/>
            <a:r>
              <a:rPr lang="fr-FR" sz="2800" b="1" dirty="0">
                <a:solidFill>
                  <a:prstClr val="white"/>
                </a:solidFill>
                <a:latin typeface="Book Antiqua" pitchFamily="18" charset="0"/>
              </a:rPr>
              <a:t>et justice </a:t>
            </a:r>
          </a:p>
          <a:p>
            <a:pPr algn="ctr"/>
            <a:r>
              <a:rPr lang="fr-FR" sz="2800" b="1" dirty="0">
                <a:solidFill>
                  <a:prstClr val="white"/>
                </a:solidFill>
                <a:latin typeface="Book Antiqua" pitchFamily="18" charset="0"/>
              </a:rPr>
              <a:t>droite, pour </a:t>
            </a:r>
          </a:p>
          <a:p>
            <a:pPr algn="ctr"/>
            <a:r>
              <a:rPr lang="fr-FR" sz="2800" b="1" dirty="0">
                <a:solidFill>
                  <a:prstClr val="white"/>
                </a:solidFill>
                <a:latin typeface="Book Antiqua" pitchFamily="18" charset="0"/>
              </a:rPr>
              <a:t>Son trône.</a:t>
            </a:r>
          </a:p>
        </p:txBody>
      </p:sp>
      <p:sp>
        <p:nvSpPr>
          <p:cNvPr id="2" name="ZoneTexte 1">
            <a:extLst>
              <a:ext uri="{FF2B5EF4-FFF2-40B4-BE49-F238E27FC236}">
                <a16:creationId xmlns:a16="http://schemas.microsoft.com/office/drawing/2014/main" id="{4A4D3BF5-8F62-CA06-55E5-4F1F2AC960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3F2324BF-A319-0FF5-F710-2066AB04A9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0774984"/>
      </p:ext>
    </p:extLst>
  </p:cSld>
  <p:clrMapOvr>
    <a:masterClrMapping/>
  </p:clrMapOvr>
</p:sld>
</file>

<file path=ppt/slides/slide18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حقاً غطى، </a:t>
            </a:r>
            <a:endParaRPr lang="fr-FR" sz="3300" dirty="0">
              <a:solidFill>
                <a:prstClr val="white"/>
              </a:solidFill>
            </a:endParaRPr>
          </a:p>
          <a:p>
            <a:pPr algn="just" rtl="1"/>
            <a:r>
              <a:rPr lang="ar-EG" sz="3300" dirty="0">
                <a:solidFill>
                  <a:prstClr val="white"/>
                </a:solidFill>
              </a:rPr>
              <a:t>رأس الجبل، </a:t>
            </a:r>
            <a:endParaRPr lang="fr-FR" sz="3300" dirty="0">
              <a:solidFill>
                <a:prstClr val="white"/>
              </a:solidFill>
            </a:endParaRPr>
          </a:p>
          <a:p>
            <a:pPr algn="just" rtl="1"/>
            <a:r>
              <a:rPr lang="ar-EG" sz="3300" dirty="0">
                <a:solidFill>
                  <a:prstClr val="white"/>
                </a:solidFill>
              </a:rPr>
              <a:t>بسحاب ودخان، </a:t>
            </a:r>
            <a:endParaRPr lang="fr-FR" sz="3300" dirty="0">
              <a:solidFill>
                <a:prstClr val="white"/>
              </a:solidFill>
            </a:endParaRPr>
          </a:p>
          <a:p>
            <a:pPr algn="just" rtl="1"/>
            <a:r>
              <a:rPr lang="ar-EG" sz="3300" dirty="0">
                <a:solidFill>
                  <a:prstClr val="white"/>
                </a:solidFill>
              </a:rPr>
              <a:t>وعواصف</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Ze ontoc afhwbc @ `n`t`ave `mpitwou @ qen ou[ypi nem ou`,remtc @ nem oucara;you.</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 a vraiment couvert </a:t>
            </a:r>
          </a:p>
          <a:p>
            <a:pPr algn="ctr"/>
            <a:r>
              <a:rPr lang="fr-FR" sz="2800" b="1" dirty="0">
                <a:solidFill>
                  <a:prstClr val="white"/>
                </a:solidFill>
                <a:latin typeface="Book Antiqua" pitchFamily="18" charset="0"/>
              </a:rPr>
              <a:t>le sommet du mont, </a:t>
            </a:r>
          </a:p>
          <a:p>
            <a:pPr algn="ctr"/>
            <a:r>
              <a:rPr lang="fr-FR" sz="2800" b="1" dirty="0">
                <a:solidFill>
                  <a:prstClr val="white"/>
                </a:solidFill>
                <a:latin typeface="Book Antiqua" pitchFamily="18" charset="0"/>
              </a:rPr>
              <a:t>de nuages, de brouillards </a:t>
            </a:r>
          </a:p>
          <a:p>
            <a:pPr algn="ctr"/>
            <a:r>
              <a:rPr lang="fr-FR" sz="2800" b="1" dirty="0">
                <a:solidFill>
                  <a:prstClr val="white"/>
                </a:solidFill>
                <a:latin typeface="Book Antiqua" pitchFamily="18" charset="0"/>
              </a:rPr>
              <a:t>et de tempêtes.</a:t>
            </a:r>
          </a:p>
        </p:txBody>
      </p:sp>
      <p:sp>
        <p:nvSpPr>
          <p:cNvPr id="2" name="ZoneTexte 1">
            <a:extLst>
              <a:ext uri="{FF2B5EF4-FFF2-40B4-BE49-F238E27FC236}">
                <a16:creationId xmlns:a16="http://schemas.microsoft.com/office/drawing/2014/main" id="{7C39B859-22C2-94E4-1B49-65DF563B1A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073A4D1B-4364-A125-E74B-4AE7A2C06E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7046274"/>
      </p:ext>
    </p:extLst>
  </p:cSld>
  <p:clrMapOvr>
    <a:masterClrMapping/>
  </p:clrMapOvr>
</p:sld>
</file>

<file path=ppt/slides/slide18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الله هو ملجأنا، </a:t>
            </a:r>
            <a:endParaRPr lang="fr-FR" sz="3300" dirty="0">
              <a:solidFill>
                <a:prstClr val="white"/>
              </a:solidFill>
            </a:endParaRPr>
          </a:p>
          <a:p>
            <a:pPr algn="just" rtl="1"/>
            <a:r>
              <a:rPr lang="ar-EG" sz="3300" dirty="0">
                <a:solidFill>
                  <a:prstClr val="white"/>
                </a:solidFill>
              </a:rPr>
              <a:t>وهو الحاكم، </a:t>
            </a:r>
            <a:endParaRPr lang="fr-FR" sz="3300" dirty="0">
              <a:solidFill>
                <a:prstClr val="white"/>
              </a:solidFill>
            </a:endParaRPr>
          </a:p>
          <a:p>
            <a:pPr algn="just" rtl="1"/>
            <a:r>
              <a:rPr lang="ar-EG" sz="3300" dirty="0">
                <a:solidFill>
                  <a:prstClr val="white"/>
                </a:solidFill>
              </a:rPr>
              <a:t>بمجد أبيه، </a:t>
            </a:r>
            <a:endParaRPr lang="fr-FR" sz="3300" dirty="0">
              <a:solidFill>
                <a:prstClr val="white"/>
              </a:solidFill>
            </a:endParaRPr>
          </a:p>
          <a:p>
            <a:pPr algn="just" rtl="1"/>
            <a:r>
              <a:rPr lang="ar-EG" sz="3300" dirty="0">
                <a:solidFill>
                  <a:prstClr val="white"/>
                </a:solidFill>
              </a:rPr>
              <a:t>والروح القدس.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Yl pe penma`mvwt @ ouoh piref]hap @ qen `p`wou `nte Pefiwt @ nem pi`Pneuma</a:t>
            </a:r>
            <a:br>
              <a:rPr lang="pt-BR" sz="2800" dirty="0">
                <a:solidFill>
                  <a:prstClr val="white"/>
                </a:solidFill>
                <a:latin typeface="CS Avva Shenouda" pitchFamily="34" charset="0"/>
              </a:rPr>
            </a:br>
            <a:r>
              <a:rPr lang="pt-BR" sz="2800" dirty="0">
                <a:solidFill>
                  <a:prstClr val="white"/>
                </a:solidFill>
                <a:latin typeface="CS Avva Shenouda" pitchFamily="34" charset="0"/>
              </a:rPr>
              <a:t>=e=;=u.</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Dieu est notre refuge, </a:t>
            </a:r>
          </a:p>
          <a:p>
            <a:pPr algn="ctr"/>
            <a:r>
              <a:rPr lang="fr-FR" sz="2800" b="1" dirty="0">
                <a:solidFill>
                  <a:prstClr val="white"/>
                </a:solidFill>
                <a:latin typeface="Book Antiqua" pitchFamily="18" charset="0"/>
              </a:rPr>
              <a:t>Il est le Juge, avec </a:t>
            </a:r>
          </a:p>
          <a:p>
            <a:pPr algn="ctr"/>
            <a:r>
              <a:rPr lang="fr-FR" sz="2800" b="1" dirty="0">
                <a:solidFill>
                  <a:prstClr val="white"/>
                </a:solidFill>
                <a:latin typeface="Book Antiqua" pitchFamily="18" charset="0"/>
              </a:rPr>
              <a:t>la gloire de Son Père </a:t>
            </a:r>
          </a:p>
          <a:p>
            <a:pPr algn="ctr"/>
            <a:r>
              <a:rPr lang="fr-FR" sz="2800" b="1" dirty="0">
                <a:solidFill>
                  <a:prstClr val="white"/>
                </a:solidFill>
                <a:latin typeface="Book Antiqua" pitchFamily="18" charset="0"/>
              </a:rPr>
              <a:t>et le Saint-Esprit.</a:t>
            </a:r>
          </a:p>
        </p:txBody>
      </p:sp>
      <p:sp>
        <p:nvSpPr>
          <p:cNvPr id="2" name="ZoneTexte 1">
            <a:extLst>
              <a:ext uri="{FF2B5EF4-FFF2-40B4-BE49-F238E27FC236}">
                <a16:creationId xmlns:a16="http://schemas.microsoft.com/office/drawing/2014/main" id="{6D39BDB6-4A9B-4387-2433-BEC920052A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7349E817-93EA-1A69-6642-338B02EB1F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6491463"/>
      </p:ext>
    </p:extLst>
  </p:cSld>
  <p:clrMapOvr>
    <a:masterClrMapping/>
  </p:clrMapOvr>
</p:sld>
</file>

<file path=ppt/slides/slide18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الله القوي، </a:t>
            </a:r>
            <a:endParaRPr lang="fr-FR" sz="3300" dirty="0">
              <a:solidFill>
                <a:prstClr val="white"/>
              </a:solidFill>
            </a:endParaRPr>
          </a:p>
          <a:p>
            <a:pPr algn="just" rtl="1"/>
            <a:r>
              <a:rPr lang="ar-EG" sz="3300" dirty="0">
                <a:solidFill>
                  <a:prstClr val="white"/>
                </a:solidFill>
              </a:rPr>
              <a:t>علي المتسلطين، </a:t>
            </a:r>
            <a:endParaRPr lang="fr-FR" sz="3300" dirty="0">
              <a:solidFill>
                <a:prstClr val="white"/>
              </a:solidFill>
            </a:endParaRPr>
          </a:p>
          <a:p>
            <a:pPr algn="just" rtl="1"/>
            <a:r>
              <a:rPr lang="ar-EG" sz="3300" dirty="0">
                <a:solidFill>
                  <a:prstClr val="white"/>
                </a:solidFill>
              </a:rPr>
              <a:t>تجلى على تابور، </a:t>
            </a:r>
            <a:endParaRPr lang="fr-FR" sz="3300" dirty="0">
              <a:solidFill>
                <a:prstClr val="white"/>
              </a:solidFill>
            </a:endParaRPr>
          </a:p>
          <a:p>
            <a:pPr algn="just" rtl="1"/>
            <a:r>
              <a:rPr lang="ar-EG" sz="3300" dirty="0">
                <a:solidFill>
                  <a:prstClr val="white"/>
                </a:solidFill>
              </a:rPr>
              <a:t>للثلاثة تلاميذ</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vyetjor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eniexouciactyc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abwr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mpisomt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mma;ytyc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Dieu est puissant par </a:t>
            </a:r>
          </a:p>
          <a:p>
            <a:pPr algn="ctr"/>
            <a:r>
              <a:rPr lang="fr-FR" sz="2800" b="1" dirty="0">
                <a:solidFill>
                  <a:prstClr val="white"/>
                </a:solidFill>
                <a:latin typeface="Book Antiqua" pitchFamily="18" charset="0"/>
              </a:rPr>
              <a:t>dessus les autorités, </a:t>
            </a:r>
          </a:p>
          <a:p>
            <a:pPr algn="ctr"/>
            <a:r>
              <a:rPr lang="fr-FR" sz="2800" b="1" dirty="0">
                <a:solidFill>
                  <a:prstClr val="white"/>
                </a:solidFill>
                <a:latin typeface="Book Antiqua" pitchFamily="18" charset="0"/>
              </a:rPr>
              <a:t>Il s’est transfiguré sur Thabor </a:t>
            </a:r>
          </a:p>
          <a:p>
            <a:pPr algn="ctr"/>
            <a:r>
              <a:rPr lang="fr-FR" sz="2800" b="1" dirty="0">
                <a:solidFill>
                  <a:prstClr val="white"/>
                </a:solidFill>
                <a:latin typeface="Book Antiqua" pitchFamily="18" charset="0"/>
              </a:rPr>
              <a:t>à trois de Ses disciples.</a:t>
            </a:r>
          </a:p>
        </p:txBody>
      </p:sp>
      <p:sp>
        <p:nvSpPr>
          <p:cNvPr id="2" name="ZoneTexte 1">
            <a:extLst>
              <a:ext uri="{FF2B5EF4-FFF2-40B4-BE49-F238E27FC236}">
                <a16:creationId xmlns:a16="http://schemas.microsoft.com/office/drawing/2014/main" id="{906F37E8-CC0B-E083-06AF-B87EF72FE27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65907478-8722-03E7-6CC9-7B95D19A0E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00776759"/>
      </p:ext>
    </p:extLst>
  </p:cSld>
  <p:clrMapOvr>
    <a:masterClrMapping/>
  </p:clrMapOvr>
</p:sld>
</file>

<file path=ppt/slides/slide18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ها هوذا أيضاً، </a:t>
            </a:r>
            <a:endParaRPr lang="fr-FR" sz="3300" dirty="0">
              <a:solidFill>
                <a:prstClr val="white"/>
              </a:solidFill>
            </a:endParaRPr>
          </a:p>
          <a:p>
            <a:pPr algn="just" rtl="1"/>
            <a:r>
              <a:rPr lang="ar-EG" sz="3300" dirty="0">
                <a:solidFill>
                  <a:prstClr val="white"/>
                </a:solidFill>
              </a:rPr>
              <a:t>ملابسه أبرقت، </a:t>
            </a:r>
            <a:endParaRPr lang="fr-FR" sz="3300" dirty="0">
              <a:solidFill>
                <a:prstClr val="white"/>
              </a:solidFill>
            </a:endParaRPr>
          </a:p>
          <a:p>
            <a:pPr algn="just" rtl="1"/>
            <a:r>
              <a:rPr lang="ar-EG" sz="3300" dirty="0">
                <a:solidFill>
                  <a:prstClr val="white"/>
                </a:solidFill>
              </a:rPr>
              <a:t>أكثر من الثلج، </a:t>
            </a:r>
            <a:endParaRPr lang="fr-FR" sz="3300" dirty="0">
              <a:solidFill>
                <a:prstClr val="white"/>
              </a:solidFill>
            </a:endParaRPr>
          </a:p>
          <a:p>
            <a:pPr algn="just" rtl="1"/>
            <a:r>
              <a:rPr lang="ar-EG" sz="3300" dirty="0">
                <a:solidFill>
                  <a:prstClr val="white"/>
                </a:solidFill>
              </a:rPr>
              <a:t>والبرق</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hype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deon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nef`hbwc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auhiebryj</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ehote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ou,iwn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oucetebryj</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Voici que </a:t>
            </a:r>
          </a:p>
          <a:p>
            <a:pPr algn="ctr"/>
            <a:r>
              <a:rPr lang="fr-FR" sz="2800" b="1" dirty="0">
                <a:solidFill>
                  <a:prstClr val="white"/>
                </a:solidFill>
                <a:latin typeface="Book Antiqua" pitchFamily="18" charset="0"/>
              </a:rPr>
              <a:t>Ses vêtements sont blancs </a:t>
            </a:r>
          </a:p>
          <a:p>
            <a:pPr algn="ctr"/>
            <a:r>
              <a:rPr lang="fr-FR" sz="2800" b="1" dirty="0">
                <a:solidFill>
                  <a:prstClr val="white"/>
                </a:solidFill>
                <a:latin typeface="Book Antiqua" pitchFamily="18" charset="0"/>
              </a:rPr>
              <a:t>plus que la </a:t>
            </a:r>
          </a:p>
          <a:p>
            <a:pPr algn="ctr"/>
            <a:r>
              <a:rPr lang="fr-FR" sz="2800" b="1" dirty="0">
                <a:solidFill>
                  <a:prstClr val="white"/>
                </a:solidFill>
                <a:latin typeface="Book Antiqua" pitchFamily="18" charset="0"/>
              </a:rPr>
              <a:t>neige, et la foudre.</a:t>
            </a:r>
          </a:p>
        </p:txBody>
      </p:sp>
      <p:sp>
        <p:nvSpPr>
          <p:cNvPr id="2" name="ZoneTexte 1">
            <a:extLst>
              <a:ext uri="{FF2B5EF4-FFF2-40B4-BE49-F238E27FC236}">
                <a16:creationId xmlns:a16="http://schemas.microsoft.com/office/drawing/2014/main" id="{6EEB5BF3-A94B-4DE1-C314-D346342442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EF63970-C05D-08D5-E9AF-EF27B793A4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9965648"/>
      </p:ext>
    </p:extLst>
  </p:cSld>
  <p:clrMapOvr>
    <a:masterClrMapping/>
  </p:clrMapOvr>
</p:sld>
</file>

<file path=ppt/slides/slide18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أحضر، </a:t>
            </a:r>
            <a:endParaRPr lang="fr-FR" sz="3300" dirty="0">
              <a:solidFill>
                <a:prstClr val="white"/>
              </a:solidFill>
            </a:endParaRPr>
          </a:p>
          <a:p>
            <a:pPr algn="just" rtl="1"/>
            <a:r>
              <a:rPr lang="ar-EG" sz="3300" dirty="0">
                <a:solidFill>
                  <a:prstClr val="white"/>
                </a:solidFill>
              </a:rPr>
              <a:t>موسى النبي، </a:t>
            </a:r>
            <a:endParaRPr lang="fr-FR" sz="3300" dirty="0">
              <a:solidFill>
                <a:prstClr val="white"/>
              </a:solidFill>
            </a:endParaRPr>
          </a:p>
          <a:p>
            <a:pPr algn="just" rtl="1"/>
            <a:r>
              <a:rPr lang="ar-EG" sz="3300" dirty="0">
                <a:solidFill>
                  <a:prstClr val="white"/>
                </a:solidFill>
              </a:rPr>
              <a:t>صانع العجائب، </a:t>
            </a:r>
            <a:endParaRPr lang="fr-FR" sz="3300" dirty="0">
              <a:solidFill>
                <a:prstClr val="white"/>
              </a:solidFill>
            </a:endParaRPr>
          </a:p>
          <a:p>
            <a:pPr algn="just" rtl="1"/>
            <a:r>
              <a:rPr lang="ar-EG" sz="3300" dirty="0">
                <a:solidFill>
                  <a:prstClr val="white"/>
                </a:solidFill>
              </a:rPr>
              <a:t>وإيليا </a:t>
            </a:r>
            <a:r>
              <a:rPr lang="ar-EG" sz="3300" dirty="0" err="1">
                <a:solidFill>
                  <a:prstClr val="white"/>
                </a:solidFill>
              </a:rPr>
              <a:t>التسبيتي</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vyet`iri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nhanmyini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pi;ecbityc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aussi, Il amena </a:t>
            </a:r>
          </a:p>
          <a:p>
            <a:pPr algn="ctr"/>
            <a:r>
              <a:rPr lang="fr-FR" sz="2800" b="1" dirty="0">
                <a:solidFill>
                  <a:prstClr val="white"/>
                </a:solidFill>
                <a:latin typeface="Book Antiqua" pitchFamily="18" charset="0"/>
              </a:rPr>
              <a:t>Moïse le prophète, </a:t>
            </a:r>
          </a:p>
          <a:p>
            <a:pPr algn="ctr"/>
            <a:r>
              <a:rPr lang="fr-FR" sz="2800" b="1" dirty="0">
                <a:solidFill>
                  <a:prstClr val="white"/>
                </a:solidFill>
                <a:latin typeface="Book Antiqua" pitchFamily="18" charset="0"/>
              </a:rPr>
              <a:t>le faiseur de miracles, </a:t>
            </a:r>
          </a:p>
          <a:p>
            <a:pPr algn="ctr"/>
            <a:r>
              <a:rPr lang="fr-FR" sz="2800" b="1" dirty="0">
                <a:solidFill>
                  <a:prstClr val="white"/>
                </a:solidFill>
                <a:latin typeface="Book Antiqua" pitchFamily="18" charset="0"/>
              </a:rPr>
              <a:t>et Elie le </a:t>
            </a:r>
            <a:r>
              <a:rPr lang="fr-FR" sz="2800" b="1" dirty="0" err="1">
                <a:solidFill>
                  <a:prstClr val="white"/>
                </a:solidFill>
                <a:latin typeface="Book Antiqua" pitchFamily="18" charset="0"/>
              </a:rPr>
              <a:t>Thischbite</a:t>
            </a:r>
            <a:r>
              <a:rPr lang="fr-FR" sz="2800" b="1" dirty="0">
                <a:solidFill>
                  <a:prstClr val="white"/>
                </a:solidFill>
                <a:latin typeface="Book Antiqua" pitchFamily="18" charset="0"/>
              </a:rPr>
              <a:t>.</a:t>
            </a:r>
          </a:p>
        </p:txBody>
      </p:sp>
      <p:sp>
        <p:nvSpPr>
          <p:cNvPr id="2" name="ZoneTexte 1">
            <a:extLst>
              <a:ext uri="{FF2B5EF4-FFF2-40B4-BE49-F238E27FC236}">
                <a16:creationId xmlns:a16="http://schemas.microsoft.com/office/drawing/2014/main" id="{571ED792-5F04-D618-B03E-2FEB2B32C8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6F838D12-EC23-558F-9385-3F01A8FE94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8588996"/>
      </p:ext>
    </p:extLst>
  </p:cSld>
  <p:clrMapOvr>
    <a:masterClrMapping/>
  </p:clrMapOvr>
</p:sld>
</file>

<file path=ppt/slides/slide18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وأيضاً عرف، </a:t>
            </a:r>
            <a:endParaRPr lang="fr-FR" sz="3300" dirty="0">
              <a:solidFill>
                <a:prstClr val="white"/>
              </a:solidFill>
            </a:endParaRPr>
          </a:p>
          <a:p>
            <a:pPr algn="just" rtl="1"/>
            <a:r>
              <a:rPr lang="ar-EG" sz="3300" dirty="0">
                <a:solidFill>
                  <a:prstClr val="white"/>
                </a:solidFill>
              </a:rPr>
              <a:t>التلاميذ، </a:t>
            </a:r>
            <a:endParaRPr lang="fr-FR" sz="3300" dirty="0">
              <a:solidFill>
                <a:prstClr val="white"/>
              </a:solidFill>
            </a:endParaRPr>
          </a:p>
          <a:p>
            <a:pPr algn="just" rtl="1"/>
            <a:r>
              <a:rPr lang="ar-EG" sz="3300" dirty="0">
                <a:solidFill>
                  <a:prstClr val="white"/>
                </a:solidFill>
              </a:rPr>
              <a:t>الذين </a:t>
            </a:r>
            <a:r>
              <a:rPr lang="ar-EG" sz="3300" dirty="0" err="1">
                <a:solidFill>
                  <a:prstClr val="white"/>
                </a:solidFill>
              </a:rPr>
              <a:t>نظروهم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وشهدها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aucwoun</a:t>
            </a:r>
            <a:r>
              <a:rPr lang="fr-FR" sz="2800" dirty="0">
                <a:solidFill>
                  <a:prstClr val="white"/>
                </a:solidFill>
                <a:latin typeface="CS Avva Shenouda" pitchFamily="34" charset="0"/>
              </a:rPr>
              <a:t> @ `nje </a:t>
            </a:r>
            <a:r>
              <a:rPr lang="fr-FR" sz="2800" dirty="0" err="1">
                <a:solidFill>
                  <a:prstClr val="white"/>
                </a:solidFill>
                <a:latin typeface="CS Avva Shenouda" pitchFamily="34" charset="0"/>
              </a:rPr>
              <a:t>nima;ytyc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auerme;re</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aussi les disciples </a:t>
            </a:r>
          </a:p>
          <a:p>
            <a:pPr algn="ctr"/>
            <a:r>
              <a:rPr lang="fr-FR" sz="2800" b="1" dirty="0">
                <a:solidFill>
                  <a:prstClr val="white"/>
                </a:solidFill>
                <a:latin typeface="Book Antiqua" pitchFamily="18" charset="0"/>
              </a:rPr>
              <a:t>reconnurent ceux </a:t>
            </a:r>
          </a:p>
          <a:p>
            <a:pPr algn="ctr"/>
            <a:r>
              <a:rPr lang="fr-FR" sz="2800" b="1" dirty="0">
                <a:solidFill>
                  <a:prstClr val="white"/>
                </a:solidFill>
                <a:latin typeface="Book Antiqua" pitchFamily="18" charset="0"/>
              </a:rPr>
              <a:t>qu’ils ont vu </a:t>
            </a:r>
          </a:p>
          <a:p>
            <a:pPr algn="ctr"/>
            <a:r>
              <a:rPr lang="fr-FR" sz="2800" b="1" dirty="0">
                <a:solidFill>
                  <a:prstClr val="white"/>
                </a:solidFill>
                <a:latin typeface="Book Antiqua" pitchFamily="18" charset="0"/>
              </a:rPr>
              <a:t>et ils en témoignent</a:t>
            </a:r>
          </a:p>
        </p:txBody>
      </p:sp>
      <p:sp>
        <p:nvSpPr>
          <p:cNvPr id="2" name="ZoneTexte 1">
            <a:extLst>
              <a:ext uri="{FF2B5EF4-FFF2-40B4-BE49-F238E27FC236}">
                <a16:creationId xmlns:a16="http://schemas.microsoft.com/office/drawing/2014/main" id="{9904E8A9-048D-4AC0-ED1F-33E36094A3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615C8BA-E959-409F-1DA7-0BFF9868B4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663890"/>
      </p:ext>
    </p:extLst>
  </p:cSld>
  <p:clrMapOvr>
    <a:masterClrMapping/>
  </p:clrMapOvr>
</p:sld>
</file>

<file path=ppt/slides/slide18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موسى قال له، </a:t>
            </a:r>
            <a:endParaRPr lang="fr-FR" sz="3300" dirty="0">
              <a:solidFill>
                <a:prstClr val="white"/>
              </a:solidFill>
            </a:endParaRPr>
          </a:p>
          <a:p>
            <a:pPr algn="just" rtl="1"/>
            <a:r>
              <a:rPr lang="ar-EG" sz="3300" dirty="0">
                <a:solidFill>
                  <a:prstClr val="white"/>
                </a:solidFill>
              </a:rPr>
              <a:t>من أجل بيت إسرائيل، </a:t>
            </a:r>
            <a:endParaRPr lang="fr-FR" sz="3300" dirty="0">
              <a:solidFill>
                <a:prstClr val="white"/>
              </a:solidFill>
            </a:endParaRPr>
          </a:p>
          <a:p>
            <a:pPr algn="just" rtl="1"/>
            <a:r>
              <a:rPr lang="ar-EG" sz="3300" dirty="0">
                <a:solidFill>
                  <a:prstClr val="white"/>
                </a:solidFill>
              </a:rPr>
              <a:t>وإيليا أخبره، </a:t>
            </a:r>
            <a:endParaRPr lang="fr-FR" sz="3300" dirty="0">
              <a:solidFill>
                <a:prstClr val="white"/>
              </a:solidFill>
            </a:endParaRPr>
          </a:p>
          <a:p>
            <a:pPr algn="just" rtl="1"/>
            <a:r>
              <a:rPr lang="ar-EG" sz="3300" dirty="0">
                <a:solidFill>
                  <a:prstClr val="white"/>
                </a:solidFill>
              </a:rPr>
              <a:t>عن أخاب </a:t>
            </a:r>
            <a:r>
              <a:rPr lang="ar-EG" sz="3300" dirty="0" err="1">
                <a:solidFill>
                  <a:prstClr val="white"/>
                </a:solidFill>
              </a:rPr>
              <a:t>وإيزابل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aftamof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A,ap</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Yzabel</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Moïse lui parla </a:t>
            </a:r>
          </a:p>
          <a:p>
            <a:pPr algn="ctr"/>
            <a:r>
              <a:rPr lang="fr-FR" sz="2800" b="1" dirty="0">
                <a:solidFill>
                  <a:prstClr val="white"/>
                </a:solidFill>
                <a:latin typeface="Book Antiqua" pitchFamily="18" charset="0"/>
              </a:rPr>
              <a:t>de la maison d’Israël </a:t>
            </a:r>
          </a:p>
          <a:p>
            <a:pPr algn="ctr"/>
            <a:r>
              <a:rPr lang="fr-FR" sz="2800" b="1" dirty="0">
                <a:solidFill>
                  <a:prstClr val="white"/>
                </a:solidFill>
                <a:latin typeface="Book Antiqua" pitchFamily="18" charset="0"/>
              </a:rPr>
              <a:t>et Elie d’Achab </a:t>
            </a:r>
          </a:p>
          <a:p>
            <a:pPr algn="ctr"/>
            <a:r>
              <a:rPr lang="fr-FR" sz="2800" b="1" dirty="0">
                <a:solidFill>
                  <a:prstClr val="white"/>
                </a:solidFill>
                <a:latin typeface="Book Antiqua" pitchFamily="18" charset="0"/>
              </a:rPr>
              <a:t>et de Jézabel.</a:t>
            </a:r>
          </a:p>
        </p:txBody>
      </p:sp>
      <p:sp>
        <p:nvSpPr>
          <p:cNvPr id="2" name="ZoneTexte 1">
            <a:extLst>
              <a:ext uri="{FF2B5EF4-FFF2-40B4-BE49-F238E27FC236}">
                <a16:creationId xmlns:a16="http://schemas.microsoft.com/office/drawing/2014/main" id="{6D2D9CD3-1179-F0A6-9900-51804D8DF8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15012FA0-B4A5-EB92-4999-370A334C72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58103301"/>
      </p:ext>
    </p:extLst>
  </p:cSld>
  <p:clrMapOvr>
    <a:masterClrMapping/>
  </p:clrMapOvr>
</p:sld>
</file>

<file path=ppt/slides/slide18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كان التلاميذ، </a:t>
            </a:r>
            <a:endParaRPr lang="fr-FR" sz="3300" dirty="0">
              <a:solidFill>
                <a:prstClr val="white"/>
              </a:solidFill>
            </a:endParaRPr>
          </a:p>
          <a:p>
            <a:pPr algn="just" rtl="1"/>
            <a:r>
              <a:rPr lang="ar-EG" sz="3300" dirty="0">
                <a:solidFill>
                  <a:prstClr val="white"/>
                </a:solidFill>
              </a:rPr>
              <a:t>متحيرين في قلوبهم، </a:t>
            </a:r>
            <a:endParaRPr lang="fr-FR" sz="3300" dirty="0">
              <a:solidFill>
                <a:prstClr val="white"/>
              </a:solidFill>
            </a:endParaRPr>
          </a:p>
          <a:p>
            <a:pPr algn="just" rtl="1"/>
            <a:r>
              <a:rPr lang="ar-EG" sz="3300" dirty="0">
                <a:solidFill>
                  <a:prstClr val="white"/>
                </a:solidFill>
              </a:rPr>
              <a:t>ولم يستطيعوا، </a:t>
            </a:r>
            <a:endParaRPr lang="fr-FR" sz="3300" dirty="0">
              <a:solidFill>
                <a:prstClr val="white"/>
              </a:solidFill>
            </a:endParaRPr>
          </a:p>
          <a:p>
            <a:pPr algn="just" rtl="1"/>
            <a:r>
              <a:rPr lang="ar-EG" sz="3300" dirty="0">
                <a:solidFill>
                  <a:prstClr val="white"/>
                </a:solidFill>
              </a:rPr>
              <a:t>أن يتأملوا في السيد</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Nautwmt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mpou`s</a:t>
            </a:r>
            <a:r>
              <a:rPr lang="fr-FR" sz="2800" dirty="0">
                <a:solidFill>
                  <a:prstClr val="white"/>
                </a:solidFill>
                <a:latin typeface="CS Avva Shenouda" pitchFamily="34" charset="0"/>
              </a:rPr>
              <a:t>]nait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pidecpotyc</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Les disciples étaient </a:t>
            </a:r>
          </a:p>
          <a:p>
            <a:pPr algn="ctr"/>
            <a:r>
              <a:rPr lang="fr-FR" sz="2800" b="1" dirty="0">
                <a:solidFill>
                  <a:prstClr val="white"/>
                </a:solidFill>
                <a:latin typeface="Book Antiqua" pitchFamily="18" charset="0"/>
              </a:rPr>
              <a:t>déconcertés, dans leurs cœurs, </a:t>
            </a:r>
          </a:p>
          <a:p>
            <a:pPr algn="ctr"/>
            <a:r>
              <a:rPr lang="fr-FR" sz="2800" b="1" dirty="0">
                <a:solidFill>
                  <a:prstClr val="white"/>
                </a:solidFill>
                <a:latin typeface="Book Antiqua" pitchFamily="18" charset="0"/>
              </a:rPr>
              <a:t>et ils ne purent </a:t>
            </a:r>
          </a:p>
          <a:p>
            <a:pPr algn="ctr"/>
            <a:r>
              <a:rPr lang="fr-FR" sz="2800" b="1" dirty="0">
                <a:solidFill>
                  <a:prstClr val="white"/>
                </a:solidFill>
                <a:latin typeface="Book Antiqua" pitchFamily="18" charset="0"/>
              </a:rPr>
              <a:t>observer le Maître.</a:t>
            </a:r>
          </a:p>
        </p:txBody>
      </p:sp>
      <p:sp>
        <p:nvSpPr>
          <p:cNvPr id="2" name="ZoneTexte 1">
            <a:extLst>
              <a:ext uri="{FF2B5EF4-FFF2-40B4-BE49-F238E27FC236}">
                <a16:creationId xmlns:a16="http://schemas.microsoft.com/office/drawing/2014/main" id="{856749D2-77E0-15AB-48FF-2390F0F0B9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D03C5BE-1FA8-2B2B-7011-47DE40EBE9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5994250"/>
      </p:ext>
    </p:extLst>
  </p:cSld>
  <p:clrMapOvr>
    <a:masterClrMapping/>
  </p:clrMapOvr>
</p:sld>
</file>

<file path=ppt/slides/slide18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أنت تعلو على الأقطار، </a:t>
            </a:r>
            <a:endParaRPr lang="fr-FR" sz="3300" dirty="0">
              <a:solidFill>
                <a:prstClr val="white"/>
              </a:solidFill>
            </a:endParaRPr>
          </a:p>
          <a:p>
            <a:pPr algn="just" rtl="1"/>
            <a:r>
              <a:rPr lang="ar-EG" sz="3300" dirty="0">
                <a:solidFill>
                  <a:prstClr val="white"/>
                </a:solidFill>
              </a:rPr>
              <a:t>أيها الصوت الذي قيل، </a:t>
            </a:r>
            <a:endParaRPr lang="fr-FR" sz="3300" dirty="0">
              <a:solidFill>
                <a:prstClr val="white"/>
              </a:solidFill>
            </a:endParaRPr>
          </a:p>
          <a:p>
            <a:pPr algn="just" rtl="1"/>
            <a:r>
              <a:rPr lang="ar-EG" sz="3300" dirty="0">
                <a:solidFill>
                  <a:prstClr val="white"/>
                </a:solidFill>
              </a:rPr>
              <a:t>هذا هو إبني، </a:t>
            </a:r>
            <a:endParaRPr lang="fr-FR" sz="3300" dirty="0">
              <a:solidFill>
                <a:prstClr val="white"/>
              </a:solidFill>
            </a:endParaRPr>
          </a:p>
          <a:p>
            <a:pPr algn="just" rtl="1"/>
            <a:r>
              <a:rPr lang="ar-EG" sz="3300" dirty="0">
                <a:solidFill>
                  <a:prstClr val="white"/>
                </a:solidFill>
              </a:rPr>
              <a:t>له </a:t>
            </a:r>
            <a:r>
              <a:rPr lang="ar-EG" sz="3300" dirty="0" err="1">
                <a:solidFill>
                  <a:prstClr val="white"/>
                </a:solidFill>
              </a:rPr>
              <a:t>إسمعوا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pi`qrwou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etaujwf</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Tu dépasses les pensées, </a:t>
            </a:r>
          </a:p>
          <a:p>
            <a:pPr algn="ctr"/>
            <a:r>
              <a:rPr lang="fr-FR" sz="2800" b="1" dirty="0">
                <a:solidFill>
                  <a:prstClr val="white"/>
                </a:solidFill>
                <a:latin typeface="Book Antiqua" pitchFamily="18" charset="0"/>
              </a:rPr>
              <a:t>Toi la voix qui dit: </a:t>
            </a:r>
          </a:p>
          <a:p>
            <a:pPr algn="ctr"/>
            <a:r>
              <a:rPr lang="fr-FR" sz="2800" b="1" dirty="0">
                <a:solidFill>
                  <a:prstClr val="white"/>
                </a:solidFill>
                <a:latin typeface="Book Antiqua" pitchFamily="18" charset="0"/>
              </a:rPr>
              <a:t>“Celui-ci est Mon Fils, </a:t>
            </a:r>
          </a:p>
          <a:p>
            <a:pPr algn="ctr"/>
            <a:r>
              <a:rPr lang="fr-FR" sz="2800" b="1" dirty="0">
                <a:solidFill>
                  <a:prstClr val="white"/>
                </a:solidFill>
                <a:latin typeface="Book Antiqua" pitchFamily="18" charset="0"/>
              </a:rPr>
              <a:t>écoutez-Le”.</a:t>
            </a:r>
          </a:p>
        </p:txBody>
      </p:sp>
      <p:sp>
        <p:nvSpPr>
          <p:cNvPr id="2" name="ZoneTexte 1">
            <a:extLst>
              <a:ext uri="{FF2B5EF4-FFF2-40B4-BE49-F238E27FC236}">
                <a16:creationId xmlns:a16="http://schemas.microsoft.com/office/drawing/2014/main" id="{CFCA14C8-7F21-10F1-399B-11B9065B0CC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F7A21026-CB72-7474-AE89-CDF128FBCC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6045675"/>
      </p:ext>
    </p:extLst>
  </p:cSld>
  <p:clrMapOvr>
    <a:masterClrMapping/>
  </p:clrMapOvr>
</p:sld>
</file>

<file path=ppt/slides/slide18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أشرق نور، </a:t>
            </a:r>
            <a:endParaRPr lang="fr-FR" sz="3300" dirty="0">
              <a:solidFill>
                <a:prstClr val="white"/>
              </a:solidFill>
            </a:endParaRPr>
          </a:p>
          <a:p>
            <a:pPr algn="just" rtl="1"/>
            <a:r>
              <a:rPr lang="ar-EG" sz="3300" dirty="0">
                <a:solidFill>
                  <a:prstClr val="white"/>
                </a:solidFill>
              </a:rPr>
              <a:t>على رؤوس الجبال، </a:t>
            </a:r>
            <a:endParaRPr lang="fr-FR" sz="3300" dirty="0">
              <a:solidFill>
                <a:prstClr val="white"/>
              </a:solidFill>
            </a:endParaRPr>
          </a:p>
          <a:p>
            <a:pPr algn="just" rtl="1"/>
            <a:r>
              <a:rPr lang="ar-EG" sz="3300" dirty="0">
                <a:solidFill>
                  <a:prstClr val="white"/>
                </a:solidFill>
              </a:rPr>
              <a:t>يسوع الرحوم، </a:t>
            </a:r>
            <a:endParaRPr lang="fr-FR" sz="3300" dirty="0">
              <a:solidFill>
                <a:prstClr val="white"/>
              </a:solidFill>
            </a:endParaRPr>
          </a:p>
          <a:p>
            <a:pPr algn="just" rtl="1"/>
            <a:r>
              <a:rPr lang="ar-EG" sz="3300" dirty="0">
                <a:solidFill>
                  <a:prstClr val="white"/>
                </a:solidFill>
              </a:rPr>
              <a:t>إله المجد.</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]`ave `</a:t>
            </a:r>
            <a:r>
              <a:rPr lang="fr-FR" sz="2800" dirty="0" err="1">
                <a:solidFill>
                  <a:prstClr val="white"/>
                </a:solidFill>
                <a:latin typeface="CS Avva Shenouda" pitchFamily="34" charset="0"/>
              </a:rPr>
              <a:t>nnitwou</a:t>
            </a:r>
            <a:r>
              <a:rPr lang="fr-FR" sz="2800" dirty="0">
                <a:solidFill>
                  <a:prstClr val="white"/>
                </a:solidFill>
                <a:latin typeface="CS Avva Shenouda" pitchFamily="34" charset="0"/>
              </a:rPr>
              <a:t> @ I=y=c </a:t>
            </a:r>
            <a:r>
              <a:rPr lang="fr-FR" sz="2800" dirty="0" err="1">
                <a:solidFill>
                  <a:prstClr val="white"/>
                </a:solidFill>
                <a:latin typeface="CS Avva Shenouda" pitchFamily="34" charset="0"/>
              </a:rPr>
              <a:t>pirefnai</a:t>
            </a:r>
            <a:r>
              <a:rPr lang="fr-FR" sz="2800" dirty="0">
                <a:solidFill>
                  <a:prstClr val="white"/>
                </a:solidFill>
                <a:latin typeface="CS Avva Shenouda" pitchFamily="34" charset="0"/>
              </a:rPr>
              <a:t> @ `Vt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Une lumière resplendit </a:t>
            </a:r>
          </a:p>
          <a:p>
            <a:pPr algn="ctr"/>
            <a:r>
              <a:rPr lang="fr-FR" sz="2800" b="1" dirty="0">
                <a:solidFill>
                  <a:prstClr val="white"/>
                </a:solidFill>
                <a:latin typeface="Book Antiqua" pitchFamily="18" charset="0"/>
              </a:rPr>
              <a:t>sur les sommets des montagnes; </a:t>
            </a:r>
          </a:p>
          <a:p>
            <a:pPr algn="ctr"/>
            <a:r>
              <a:rPr lang="fr-FR" sz="2800" b="1" dirty="0">
                <a:solidFill>
                  <a:prstClr val="white"/>
                </a:solidFill>
                <a:latin typeface="Book Antiqua" pitchFamily="18" charset="0"/>
              </a:rPr>
              <a:t>Jésus le miséricordieux, </a:t>
            </a:r>
          </a:p>
          <a:p>
            <a:pPr algn="ctr"/>
            <a:r>
              <a:rPr lang="fr-FR" sz="2800" b="1" dirty="0">
                <a:solidFill>
                  <a:prstClr val="white"/>
                </a:solidFill>
                <a:latin typeface="Book Antiqua" pitchFamily="18" charset="0"/>
              </a:rPr>
              <a:t>le Dieu de gloire. </a:t>
            </a:r>
          </a:p>
        </p:txBody>
      </p:sp>
      <p:sp>
        <p:nvSpPr>
          <p:cNvPr id="2" name="ZoneTexte 1">
            <a:extLst>
              <a:ext uri="{FF2B5EF4-FFF2-40B4-BE49-F238E27FC236}">
                <a16:creationId xmlns:a16="http://schemas.microsoft.com/office/drawing/2014/main" id="{A7DD769C-92EB-EB06-E8D3-CA2FEFC77A4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C9AD30B8-6F52-3E0C-8CBD-5CE61BB29C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4393963"/>
      </p:ext>
    </p:extLst>
  </p:cSld>
  <p:clrMapOvr>
    <a:masterClrMapping/>
  </p:clrMapOvr>
</p:sld>
</file>

<file path=ppt/slides/slide18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الذي ظهر، </a:t>
            </a:r>
            <a:endParaRPr lang="fr-FR" sz="3300" dirty="0">
              <a:solidFill>
                <a:prstClr val="white"/>
              </a:solidFill>
            </a:endParaRPr>
          </a:p>
          <a:p>
            <a:pPr algn="just" rtl="1"/>
            <a:r>
              <a:rPr lang="ar-EG" sz="3300" dirty="0">
                <a:solidFill>
                  <a:prstClr val="white"/>
                </a:solidFill>
              </a:rPr>
              <a:t>في التواضع، </a:t>
            </a:r>
            <a:endParaRPr lang="fr-FR" sz="3300" dirty="0">
              <a:solidFill>
                <a:prstClr val="white"/>
              </a:solidFill>
            </a:endParaRPr>
          </a:p>
          <a:p>
            <a:pPr algn="just" rtl="1"/>
            <a:r>
              <a:rPr lang="ar-EG" sz="3300" dirty="0">
                <a:solidFill>
                  <a:prstClr val="white"/>
                </a:solidFill>
              </a:rPr>
              <a:t>وأظهر، </a:t>
            </a:r>
            <a:endParaRPr lang="fr-FR" sz="3300" dirty="0">
              <a:solidFill>
                <a:prstClr val="white"/>
              </a:solidFill>
            </a:endParaRPr>
          </a:p>
          <a:p>
            <a:pPr algn="just" rtl="1"/>
            <a:r>
              <a:rPr lang="ar-EG" sz="3300" dirty="0">
                <a:solidFill>
                  <a:prstClr val="white"/>
                </a:solidFill>
              </a:rPr>
              <a:t>ملكوته.</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pi;ebio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ntefmetouro</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Celui qui a </a:t>
            </a:r>
          </a:p>
          <a:p>
            <a:pPr algn="ctr"/>
            <a:r>
              <a:rPr lang="fr-FR" sz="2800" b="1" dirty="0">
                <a:solidFill>
                  <a:prstClr val="white"/>
                </a:solidFill>
                <a:latin typeface="Book Antiqua" pitchFamily="18" charset="0"/>
              </a:rPr>
              <a:t>manifesté, dans </a:t>
            </a:r>
          </a:p>
          <a:p>
            <a:pPr algn="ctr"/>
            <a:r>
              <a:rPr lang="fr-FR" sz="2800" b="1" dirty="0">
                <a:solidFill>
                  <a:prstClr val="white"/>
                </a:solidFill>
                <a:latin typeface="Book Antiqua" pitchFamily="18" charset="0"/>
              </a:rPr>
              <a:t>l’humilité, et a </a:t>
            </a:r>
          </a:p>
          <a:p>
            <a:pPr algn="ctr"/>
            <a:r>
              <a:rPr lang="fr-FR" sz="2800" b="1" dirty="0">
                <a:solidFill>
                  <a:prstClr val="white"/>
                </a:solidFill>
                <a:latin typeface="Book Antiqua" pitchFamily="18" charset="0"/>
              </a:rPr>
              <a:t>révélé, Son royaume</a:t>
            </a:r>
          </a:p>
        </p:txBody>
      </p:sp>
      <p:sp>
        <p:nvSpPr>
          <p:cNvPr id="2" name="ZoneTexte 1">
            <a:extLst>
              <a:ext uri="{FF2B5EF4-FFF2-40B4-BE49-F238E27FC236}">
                <a16:creationId xmlns:a16="http://schemas.microsoft.com/office/drawing/2014/main" id="{CE9E2F85-D1B8-8091-63CC-7CAF3D63A6C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E7AC075C-B04B-5073-5E9B-3E10A893D5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0290194"/>
      </p:ext>
    </p:extLst>
  </p:cSld>
  <p:clrMapOvr>
    <a:masterClrMapping/>
  </p:clrMapOvr>
</p:sld>
</file>

<file path=ppt/slides/slide18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الأسماء العالية، </a:t>
            </a:r>
            <a:endParaRPr lang="fr-FR" sz="3300" dirty="0">
              <a:solidFill>
                <a:prstClr val="white"/>
              </a:solidFill>
            </a:endParaRPr>
          </a:p>
          <a:p>
            <a:pPr algn="just" rtl="1"/>
            <a:r>
              <a:rPr lang="ar-EG" sz="3300" dirty="0">
                <a:solidFill>
                  <a:prstClr val="white"/>
                </a:solidFill>
              </a:rPr>
              <a:t>التي لغير المتجسدين، </a:t>
            </a:r>
            <a:endParaRPr lang="fr-FR" sz="3300" dirty="0">
              <a:solidFill>
                <a:prstClr val="white"/>
              </a:solidFill>
            </a:endParaRPr>
          </a:p>
          <a:p>
            <a:pPr algn="just" rtl="1"/>
            <a:r>
              <a:rPr lang="ar-EG" sz="3300" dirty="0">
                <a:solidFill>
                  <a:prstClr val="white"/>
                </a:solidFill>
              </a:rPr>
              <a:t>قالوا المجد، </a:t>
            </a:r>
            <a:endParaRPr lang="fr-FR" sz="3300" dirty="0">
              <a:solidFill>
                <a:prstClr val="white"/>
              </a:solidFill>
            </a:endParaRPr>
          </a:p>
          <a:p>
            <a:pPr algn="just" rtl="1"/>
            <a:r>
              <a:rPr lang="ar-EG" sz="3300" dirty="0">
                <a:solidFill>
                  <a:prstClr val="white"/>
                </a:solidFill>
              </a:rPr>
              <a:t>لك يا رب</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Ran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et[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ni`acwmatoc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aujoc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doxaci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agioc</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eoc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Tous les noms </a:t>
            </a:r>
          </a:p>
          <a:p>
            <a:pPr algn="ctr"/>
            <a:r>
              <a:rPr lang="fr-FR" sz="2800" b="1" dirty="0">
                <a:solidFill>
                  <a:prstClr val="white"/>
                </a:solidFill>
                <a:latin typeface="Book Antiqua" pitchFamily="18" charset="0"/>
              </a:rPr>
              <a:t>élevés des </a:t>
            </a:r>
          </a:p>
          <a:p>
            <a:pPr algn="ctr"/>
            <a:r>
              <a:rPr lang="fr-FR" sz="2800" b="1" dirty="0">
                <a:solidFill>
                  <a:prstClr val="white"/>
                </a:solidFill>
                <a:latin typeface="Book Antiqua" pitchFamily="18" charset="0"/>
              </a:rPr>
              <a:t>incorporels ont dit: </a:t>
            </a:r>
          </a:p>
          <a:p>
            <a:pPr algn="ctr"/>
            <a:r>
              <a:rPr lang="fr-FR" sz="2800" b="1" dirty="0">
                <a:solidFill>
                  <a:prstClr val="white"/>
                </a:solidFill>
                <a:latin typeface="Book Antiqua" pitchFamily="18" charset="0"/>
              </a:rPr>
              <a:t>“Gloire à Toi Seigneur”.</a:t>
            </a:r>
          </a:p>
        </p:txBody>
      </p:sp>
      <p:sp>
        <p:nvSpPr>
          <p:cNvPr id="2" name="ZoneTexte 1">
            <a:extLst>
              <a:ext uri="{FF2B5EF4-FFF2-40B4-BE49-F238E27FC236}">
                <a16:creationId xmlns:a16="http://schemas.microsoft.com/office/drawing/2014/main" id="{6464BF94-7D5B-5AA4-927E-D8A71CBB98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5FB2EEA7-A54E-1942-20D8-00454C0F96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4086343"/>
      </p:ext>
    </p:extLst>
  </p:cSld>
  <p:clrMapOvr>
    <a:masterClrMapping/>
  </p:clrMapOvr>
</p:sld>
</file>

<file path=ppt/slides/slide18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زيِّنا نحن، </a:t>
            </a:r>
            <a:endParaRPr lang="fr-FR" sz="3300" dirty="0">
              <a:solidFill>
                <a:prstClr val="white"/>
              </a:solidFill>
            </a:endParaRPr>
          </a:p>
          <a:p>
            <a:pPr algn="just" rtl="1"/>
            <a:r>
              <a:rPr lang="ar-EG" sz="3300" dirty="0">
                <a:solidFill>
                  <a:prstClr val="white"/>
                </a:solidFill>
              </a:rPr>
              <a:t>يا ناثان من فمك، ل</a:t>
            </a:r>
            <a:endParaRPr lang="fr-FR" sz="3300" dirty="0">
              <a:solidFill>
                <a:prstClr val="white"/>
              </a:solidFill>
            </a:endParaRPr>
          </a:p>
          <a:p>
            <a:pPr algn="just" rtl="1"/>
            <a:r>
              <a:rPr lang="ar-EG" sz="3300" dirty="0">
                <a:solidFill>
                  <a:prstClr val="white"/>
                </a:solidFill>
              </a:rPr>
              <a:t>أن تابور وحرمون، </a:t>
            </a:r>
            <a:endParaRPr lang="fr-FR" sz="3300" dirty="0">
              <a:solidFill>
                <a:prstClr val="white"/>
              </a:solidFill>
            </a:endParaRPr>
          </a:p>
          <a:p>
            <a:pPr algn="just" rtl="1"/>
            <a:r>
              <a:rPr lang="ar-EG" sz="3300" dirty="0">
                <a:solidFill>
                  <a:prstClr val="white"/>
                </a:solidFill>
              </a:rPr>
              <a:t>يتهللان بك.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Colcel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rwk</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abwr</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Armoun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eu`e;elyl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Orne-nous, ô Nathan </a:t>
            </a:r>
          </a:p>
          <a:p>
            <a:pPr algn="ctr"/>
            <a:r>
              <a:rPr lang="fr-FR" sz="2800" b="1" dirty="0">
                <a:solidFill>
                  <a:prstClr val="white"/>
                </a:solidFill>
                <a:latin typeface="Book Antiqua" pitchFamily="18" charset="0"/>
              </a:rPr>
              <a:t>de ta bouche, </a:t>
            </a:r>
          </a:p>
          <a:p>
            <a:pPr algn="ctr"/>
            <a:r>
              <a:rPr lang="fr-FR" sz="2800" b="1" dirty="0">
                <a:solidFill>
                  <a:prstClr val="white"/>
                </a:solidFill>
                <a:latin typeface="Book Antiqua" pitchFamily="18" charset="0"/>
              </a:rPr>
              <a:t>car Thabor et Armon, </a:t>
            </a:r>
          </a:p>
          <a:p>
            <a:pPr algn="ctr"/>
            <a:r>
              <a:rPr lang="fr-FR" sz="2800" b="1" dirty="0">
                <a:solidFill>
                  <a:prstClr val="white"/>
                </a:solidFill>
                <a:latin typeface="Book Antiqua" pitchFamily="18" charset="0"/>
              </a:rPr>
              <a:t>se réjouissent en Toi.</a:t>
            </a:r>
          </a:p>
        </p:txBody>
      </p:sp>
      <p:sp>
        <p:nvSpPr>
          <p:cNvPr id="2" name="ZoneTexte 1">
            <a:extLst>
              <a:ext uri="{FF2B5EF4-FFF2-40B4-BE49-F238E27FC236}">
                <a16:creationId xmlns:a16="http://schemas.microsoft.com/office/drawing/2014/main" id="{3DEE2158-4747-2DA6-7D4C-4367A2BA24E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3E6B3D0-3C0E-3CDE-F69E-70BC4A5428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6038041"/>
      </p:ext>
    </p:extLst>
  </p:cSld>
  <p:clrMapOvr>
    <a:masterClrMapping/>
  </p:clrMapOvr>
</p:sld>
</file>

<file path=ppt/slides/slide18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يمينك تمجدت، </a:t>
            </a:r>
            <a:endParaRPr lang="fr-FR" sz="3300" dirty="0">
              <a:solidFill>
                <a:prstClr val="white"/>
              </a:solidFill>
            </a:endParaRPr>
          </a:p>
          <a:p>
            <a:pPr algn="just" rtl="1"/>
            <a:r>
              <a:rPr lang="ar-EG" sz="3300" dirty="0">
                <a:solidFill>
                  <a:prstClr val="white"/>
                </a:solidFill>
              </a:rPr>
              <a:t>فلترتفع يدك، </a:t>
            </a:r>
            <a:endParaRPr lang="fr-FR" sz="3300" dirty="0">
              <a:solidFill>
                <a:prstClr val="white"/>
              </a:solidFill>
            </a:endParaRPr>
          </a:p>
          <a:p>
            <a:pPr algn="just" rtl="1"/>
            <a:r>
              <a:rPr lang="ar-EG" sz="3300" dirty="0">
                <a:solidFill>
                  <a:prstClr val="white"/>
                </a:solidFill>
              </a:rPr>
              <a:t>بحكم ومجد، </a:t>
            </a:r>
            <a:endParaRPr lang="fr-FR" sz="3300" dirty="0">
              <a:solidFill>
                <a:prstClr val="white"/>
              </a:solidFill>
            </a:endParaRPr>
          </a:p>
          <a:p>
            <a:pPr algn="just" rtl="1"/>
            <a:r>
              <a:rPr lang="ar-EG" sz="3300" dirty="0">
                <a:solidFill>
                  <a:prstClr val="white"/>
                </a:solidFill>
              </a:rPr>
              <a:t>عرشك </a:t>
            </a:r>
            <a:r>
              <a:rPr lang="ar-EG" sz="3300" dirty="0" err="1">
                <a:solidFill>
                  <a:prstClr val="white"/>
                </a:solidFill>
              </a:rPr>
              <a:t>إرتفع</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nl-NL" sz="2800" dirty="0" err="1">
                <a:solidFill>
                  <a:prstClr val="white"/>
                </a:solidFill>
                <a:latin typeface="CS Avva Shenouda" pitchFamily="34" charset="0"/>
              </a:rPr>
              <a:t>Tekou`inam</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ac</a:t>
            </a:r>
            <a:r>
              <a:rPr lang="nl-NL" sz="2800" dirty="0">
                <a:solidFill>
                  <a:prstClr val="white"/>
                </a:solidFill>
                <a:latin typeface="CS Avva Shenouda" pitchFamily="34" charset="0"/>
              </a:rPr>
              <a:t>[</a:t>
            </a:r>
            <a:r>
              <a:rPr lang="nl-NL" sz="2800" dirty="0" err="1">
                <a:solidFill>
                  <a:prstClr val="white"/>
                </a:solidFill>
                <a:latin typeface="CS Avva Shenouda" pitchFamily="34" charset="0"/>
              </a:rPr>
              <a:t>i`wou</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tekjij</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marec</a:t>
            </a:r>
            <a:r>
              <a:rPr lang="nl-NL" sz="2800" dirty="0">
                <a:solidFill>
                  <a:prstClr val="white"/>
                </a:solidFill>
                <a:latin typeface="CS Avva Shenouda" pitchFamily="34" charset="0"/>
              </a:rPr>
              <a:t>[</a:t>
            </a:r>
            <a:r>
              <a:rPr lang="nl-NL" sz="2800" dirty="0" err="1">
                <a:solidFill>
                  <a:prstClr val="white"/>
                </a:solidFill>
                <a:latin typeface="CS Avva Shenouda" pitchFamily="34" charset="0"/>
              </a:rPr>
              <a:t>ici</a:t>
            </a:r>
            <a:r>
              <a:rPr lang="nl-NL" sz="2800" dirty="0">
                <a:solidFill>
                  <a:prstClr val="white"/>
                </a:solidFill>
                <a:latin typeface="CS Avva Shenouda" pitchFamily="34" charset="0"/>
              </a:rPr>
              <a:t> @ </a:t>
            </a:r>
            <a:r>
              <a:rPr lang="nl-NL" sz="2800" dirty="0" err="1">
                <a:solidFill>
                  <a:prstClr val="white"/>
                </a:solidFill>
                <a:latin typeface="CS Avva Shenouda" pitchFamily="34" charset="0"/>
              </a:rPr>
              <a:t>qen</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ouhap</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nem</a:t>
            </a:r>
            <a:r>
              <a:rPr lang="nl-NL" sz="2800" dirty="0">
                <a:solidFill>
                  <a:prstClr val="white"/>
                </a:solidFill>
                <a:latin typeface="CS Avva Shenouda" pitchFamily="34" charset="0"/>
              </a:rPr>
              <a:t> </a:t>
            </a:r>
            <a:r>
              <a:rPr lang="nl-NL" sz="2800" dirty="0" err="1">
                <a:solidFill>
                  <a:prstClr val="white"/>
                </a:solidFill>
                <a:latin typeface="CS Avva Shenouda" pitchFamily="34" charset="0"/>
              </a:rPr>
              <a:t>ou`wou</a:t>
            </a:r>
            <a:r>
              <a:rPr lang="nl-NL" sz="2800" dirty="0">
                <a:solidFill>
                  <a:prstClr val="white"/>
                </a:solidFill>
                <a:latin typeface="CS Avva Shenouda" pitchFamily="34" charset="0"/>
              </a:rPr>
              <a:t> @ pek`;</a:t>
            </a:r>
            <a:r>
              <a:rPr lang="nl-NL" sz="2800" dirty="0" err="1">
                <a:solidFill>
                  <a:prstClr val="white"/>
                </a:solidFill>
                <a:latin typeface="CS Avva Shenouda" pitchFamily="34" charset="0"/>
              </a:rPr>
              <a:t>ronoc</a:t>
            </a:r>
            <a:r>
              <a:rPr lang="nl-NL" sz="2800" dirty="0">
                <a:solidFill>
                  <a:prstClr val="white"/>
                </a:solidFill>
                <a:latin typeface="CS Avva Shenouda" pitchFamily="34" charset="0"/>
              </a:rPr>
              <a:t> af[</a:t>
            </a:r>
            <a:r>
              <a:rPr lang="nl-NL" sz="2800" dirty="0" err="1">
                <a:solidFill>
                  <a:prstClr val="white"/>
                </a:solidFill>
                <a:latin typeface="CS Avva Shenouda" pitchFamily="34" charset="0"/>
              </a:rPr>
              <a:t>ici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Ta droite s’est glorifiée, </a:t>
            </a:r>
          </a:p>
          <a:p>
            <a:pPr algn="ctr"/>
            <a:r>
              <a:rPr lang="fr-FR" sz="2800" b="1" dirty="0">
                <a:solidFill>
                  <a:prstClr val="white"/>
                </a:solidFill>
                <a:latin typeface="Book Antiqua" pitchFamily="18" charset="0"/>
              </a:rPr>
              <a:t>que ton bras soit </a:t>
            </a:r>
            <a:r>
              <a:rPr lang="fr-FR" sz="2800" b="1" dirty="0" err="1">
                <a:solidFill>
                  <a:prstClr val="white"/>
                </a:solidFill>
                <a:latin typeface="Book Antiqua" pitchFamily="18" charset="0"/>
              </a:rPr>
              <a:t>éxalté</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avec justice et gloire, </a:t>
            </a:r>
          </a:p>
          <a:p>
            <a:pPr algn="ctr"/>
            <a:r>
              <a:rPr lang="fr-FR" sz="2800" b="1" dirty="0">
                <a:solidFill>
                  <a:prstClr val="white"/>
                </a:solidFill>
                <a:latin typeface="Book Antiqua" pitchFamily="18" charset="0"/>
              </a:rPr>
              <a:t>Ton trône s’est magnifié.</a:t>
            </a:r>
          </a:p>
        </p:txBody>
      </p:sp>
      <p:sp>
        <p:nvSpPr>
          <p:cNvPr id="2" name="ZoneTexte 1">
            <a:extLst>
              <a:ext uri="{FF2B5EF4-FFF2-40B4-BE49-F238E27FC236}">
                <a16:creationId xmlns:a16="http://schemas.microsoft.com/office/drawing/2014/main" id="{46FBAE6F-AAC8-D84E-F260-1D83164C71D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2ED11EA0-F908-5D05-EA35-F51FDBAE26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8155216"/>
      </p:ext>
    </p:extLst>
  </p:cSld>
  <p:clrMapOvr>
    <a:masterClrMapping/>
  </p:clrMapOvr>
</p:sld>
</file>

<file path=ppt/slides/slide18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كل بركة، </a:t>
            </a:r>
            <a:endParaRPr lang="fr-FR" sz="3300" dirty="0">
              <a:solidFill>
                <a:prstClr val="white"/>
              </a:solidFill>
            </a:endParaRPr>
          </a:p>
          <a:p>
            <a:pPr algn="just" rtl="1"/>
            <a:r>
              <a:rPr lang="ar-EG" sz="3300" dirty="0">
                <a:solidFill>
                  <a:prstClr val="white"/>
                </a:solidFill>
              </a:rPr>
              <a:t>تليق بك مع التسبيح، </a:t>
            </a:r>
            <a:endParaRPr lang="fr-FR" sz="3300" dirty="0">
              <a:solidFill>
                <a:prstClr val="white"/>
              </a:solidFill>
            </a:endParaRPr>
          </a:p>
          <a:p>
            <a:pPr algn="just" rtl="1"/>
            <a:r>
              <a:rPr lang="ar-EG" sz="3300" dirty="0">
                <a:solidFill>
                  <a:prstClr val="white"/>
                </a:solidFill>
              </a:rPr>
              <a:t>الآن وكل أوان، </a:t>
            </a:r>
            <a:endParaRPr lang="fr-FR" sz="3300" dirty="0">
              <a:solidFill>
                <a:prstClr val="white"/>
              </a:solidFill>
            </a:endParaRPr>
          </a:p>
          <a:p>
            <a:pPr algn="just" rtl="1"/>
            <a:r>
              <a:rPr lang="ar-EG" sz="3300" dirty="0">
                <a:solidFill>
                  <a:prstClr val="white"/>
                </a:solidFill>
              </a:rPr>
              <a:t>إلى كمال الدهر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Umnologia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euersau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pihwc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pjwk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Toute bénédiction </a:t>
            </a:r>
          </a:p>
          <a:p>
            <a:pPr algn="ctr"/>
            <a:r>
              <a:rPr lang="fr-FR" sz="2800" b="1" dirty="0">
                <a:solidFill>
                  <a:prstClr val="white"/>
                </a:solidFill>
                <a:latin typeface="Book Antiqua" pitchFamily="18" charset="0"/>
              </a:rPr>
              <a:t>Te convient avec la louange, </a:t>
            </a:r>
          </a:p>
          <a:p>
            <a:pPr algn="ctr"/>
            <a:r>
              <a:rPr lang="fr-FR" sz="2800" b="1" dirty="0">
                <a:solidFill>
                  <a:prstClr val="white"/>
                </a:solidFill>
                <a:latin typeface="Book Antiqua" pitchFamily="18" charset="0"/>
              </a:rPr>
              <a:t>maintenant et toujours </a:t>
            </a:r>
          </a:p>
          <a:p>
            <a:pPr algn="ctr"/>
            <a:r>
              <a:rPr lang="fr-FR" sz="2800" b="1" dirty="0">
                <a:solidFill>
                  <a:prstClr val="white"/>
                </a:solidFill>
                <a:latin typeface="Book Antiqua" pitchFamily="18" charset="0"/>
              </a:rPr>
              <a:t>et pour la fin des siècles.</a:t>
            </a:r>
          </a:p>
        </p:txBody>
      </p:sp>
      <p:sp>
        <p:nvSpPr>
          <p:cNvPr id="2" name="ZoneTexte 1">
            <a:extLst>
              <a:ext uri="{FF2B5EF4-FFF2-40B4-BE49-F238E27FC236}">
                <a16:creationId xmlns:a16="http://schemas.microsoft.com/office/drawing/2014/main" id="{E741174E-59B1-E5AC-3158-CD0DC5D635C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16BB7396-2806-6F37-8867-1E2701C33F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8199637"/>
      </p:ext>
    </p:extLst>
  </p:cSld>
  <p:clrMapOvr>
    <a:masterClrMapping/>
  </p:clrMapOvr>
</p:sld>
</file>

<file path=ppt/slides/slide18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الكائن الذي كان، </a:t>
            </a:r>
            <a:endParaRPr lang="fr-FR" sz="3300" dirty="0">
              <a:solidFill>
                <a:prstClr val="white"/>
              </a:solidFill>
            </a:endParaRPr>
          </a:p>
          <a:p>
            <a:pPr algn="just" rtl="1"/>
            <a:r>
              <a:rPr lang="ar-EG" sz="3300" dirty="0">
                <a:solidFill>
                  <a:prstClr val="white"/>
                </a:solidFill>
              </a:rPr>
              <a:t>الذي أتى إلينا، </a:t>
            </a:r>
            <a:endParaRPr lang="fr-FR" sz="3300" dirty="0">
              <a:solidFill>
                <a:prstClr val="white"/>
              </a:solidFill>
            </a:endParaRPr>
          </a:p>
          <a:p>
            <a:pPr algn="just" rtl="1"/>
            <a:r>
              <a:rPr lang="ar-EG" sz="3300" dirty="0">
                <a:solidFill>
                  <a:prstClr val="white"/>
                </a:solidFill>
              </a:rPr>
              <a:t>وأيضاً يأتي ثانية، </a:t>
            </a:r>
            <a:endParaRPr lang="fr-FR" sz="3300" dirty="0">
              <a:solidFill>
                <a:prstClr val="white"/>
              </a:solidFill>
            </a:endParaRPr>
          </a:p>
          <a:p>
            <a:pPr algn="just" rtl="1"/>
            <a:r>
              <a:rPr lang="ar-EG" sz="3300" dirty="0">
                <a:solidFill>
                  <a:prstClr val="white"/>
                </a:solidFill>
              </a:rPr>
              <a:t>ليُحاكمنا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vy`enafsop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palin</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fnyou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nkecop</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`e]</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Celui qui est et qui était, </a:t>
            </a:r>
          </a:p>
          <a:p>
            <a:pPr algn="ctr"/>
            <a:r>
              <a:rPr lang="fr-FR" sz="2800" b="1" dirty="0">
                <a:solidFill>
                  <a:prstClr val="white"/>
                </a:solidFill>
                <a:latin typeface="Book Antiqua" pitchFamily="18" charset="0"/>
              </a:rPr>
              <a:t>qui nous est venu, </a:t>
            </a:r>
          </a:p>
          <a:p>
            <a:pPr algn="ctr"/>
            <a:r>
              <a:rPr lang="fr-FR" sz="2800" b="1" dirty="0">
                <a:solidFill>
                  <a:prstClr val="white"/>
                </a:solidFill>
                <a:latin typeface="Book Antiqua" pitchFamily="18" charset="0"/>
              </a:rPr>
              <a:t>et aussi reviendra </a:t>
            </a:r>
          </a:p>
          <a:p>
            <a:pPr algn="ctr"/>
            <a:r>
              <a:rPr lang="fr-FR" sz="2800" b="1" dirty="0">
                <a:solidFill>
                  <a:prstClr val="white"/>
                </a:solidFill>
                <a:latin typeface="Book Antiqua" pitchFamily="18" charset="0"/>
              </a:rPr>
              <a:t>pour nous juger</a:t>
            </a:r>
          </a:p>
        </p:txBody>
      </p:sp>
      <p:sp>
        <p:nvSpPr>
          <p:cNvPr id="2" name="ZoneTexte 1">
            <a:extLst>
              <a:ext uri="{FF2B5EF4-FFF2-40B4-BE49-F238E27FC236}">
                <a16:creationId xmlns:a16="http://schemas.microsoft.com/office/drawing/2014/main" id="{89649A0E-224B-822C-1828-B98831CD1AE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3471EECB-1D7A-7CBF-4E6C-6ED86E175E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8552799"/>
      </p:ext>
    </p:extLst>
  </p:cSld>
  <p:clrMapOvr>
    <a:masterClrMapping/>
  </p:clrMapOvr>
</p:sld>
</file>

<file path=ppt/slides/slide18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قدوس </a:t>
            </a:r>
            <a:r>
              <a:rPr lang="ar-EG" sz="3300" dirty="0" err="1">
                <a:solidFill>
                  <a:prstClr val="white"/>
                </a:solidFill>
              </a:rPr>
              <a:t>قدوس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قدوس </a:t>
            </a:r>
            <a:r>
              <a:rPr lang="ar-EG" sz="3300" dirty="0" err="1">
                <a:solidFill>
                  <a:prstClr val="white"/>
                </a:solidFill>
              </a:rPr>
              <a:t>ماسياس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في أفواه القديسين، </a:t>
            </a:r>
            <a:endParaRPr lang="fr-FR" sz="3300" dirty="0">
              <a:solidFill>
                <a:prstClr val="white"/>
              </a:solidFill>
            </a:endParaRPr>
          </a:p>
          <a:p>
            <a:pPr algn="just" rtl="1"/>
            <a:r>
              <a:rPr lang="ar-EG" sz="3300" dirty="0">
                <a:solidFill>
                  <a:prstClr val="white"/>
                </a:solidFill>
              </a:rPr>
              <a:t>موسى وإيليا.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 `&lt;</a:t>
            </a:r>
            <a:r>
              <a:rPr lang="fr-FR" sz="2800" dirty="0" err="1">
                <a:solidFill>
                  <a:prstClr val="white"/>
                </a:solidFill>
                <a:latin typeface="CS Avva Shenouda" pitchFamily="34" charset="0"/>
              </a:rPr>
              <a:t>ouab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a:t>
            </a:r>
            <a:r>
              <a:rPr lang="fr-FR" sz="2800" dirty="0">
                <a:solidFill>
                  <a:prstClr val="white"/>
                </a:solidFill>
                <a:latin typeface="CS Avva Shenouda" pitchFamily="34" charset="0"/>
              </a:rPr>
              <a:t>=e=;=u @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Saint, Saint, Saint, </a:t>
            </a:r>
          </a:p>
          <a:p>
            <a:pPr algn="ctr"/>
            <a:r>
              <a:rPr lang="fr-FR" sz="2800" b="1" dirty="0">
                <a:solidFill>
                  <a:prstClr val="white"/>
                </a:solidFill>
                <a:latin typeface="Book Antiqua" pitchFamily="18" charset="0"/>
              </a:rPr>
              <a:t>Messie, dans la </a:t>
            </a:r>
          </a:p>
          <a:p>
            <a:pPr algn="ctr"/>
            <a:r>
              <a:rPr lang="fr-FR" sz="2800" b="1" dirty="0">
                <a:solidFill>
                  <a:prstClr val="white"/>
                </a:solidFill>
                <a:latin typeface="Book Antiqua" pitchFamily="18" charset="0"/>
              </a:rPr>
              <a:t>bouche des saints </a:t>
            </a:r>
          </a:p>
          <a:p>
            <a:pPr algn="ctr"/>
            <a:r>
              <a:rPr lang="fr-FR" sz="2800" b="1" dirty="0">
                <a:solidFill>
                  <a:prstClr val="white"/>
                </a:solidFill>
                <a:latin typeface="Book Antiqua" pitchFamily="18" charset="0"/>
              </a:rPr>
              <a:t>Moïse et Elie.</a:t>
            </a:r>
          </a:p>
        </p:txBody>
      </p:sp>
      <p:sp>
        <p:nvSpPr>
          <p:cNvPr id="2" name="ZoneTexte 1">
            <a:extLst>
              <a:ext uri="{FF2B5EF4-FFF2-40B4-BE49-F238E27FC236}">
                <a16:creationId xmlns:a16="http://schemas.microsoft.com/office/drawing/2014/main" id="{6CECFB23-4E98-D0E6-3645-60EC38443C2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AA820B02-385B-9580-F930-5B9C766B60A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855351"/>
      </p:ext>
    </p:extLst>
  </p:cSld>
  <p:clrMapOvr>
    <a:masterClrMapping/>
  </p:clrMapOvr>
</p:sld>
</file>

<file path=ppt/slides/slide18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بقية أيامنا، </a:t>
            </a:r>
            <a:endParaRPr lang="fr-FR" sz="3300" dirty="0">
              <a:solidFill>
                <a:prstClr val="white"/>
              </a:solidFill>
            </a:endParaRPr>
          </a:p>
          <a:p>
            <a:pPr algn="just" rtl="1"/>
            <a:r>
              <a:rPr lang="ar-EG" sz="3300" dirty="0">
                <a:solidFill>
                  <a:prstClr val="white"/>
                </a:solidFill>
              </a:rPr>
              <a:t>أكملوها بسلام، </a:t>
            </a:r>
            <a:endParaRPr lang="fr-FR" sz="3300" dirty="0">
              <a:solidFill>
                <a:prstClr val="white"/>
              </a:solidFill>
            </a:endParaRPr>
          </a:p>
          <a:p>
            <a:pPr algn="just" rtl="1"/>
            <a:r>
              <a:rPr lang="ar-EG" sz="3300" dirty="0">
                <a:solidFill>
                  <a:prstClr val="white"/>
                </a:solidFill>
              </a:rPr>
              <a:t>يا إله المجد، </a:t>
            </a:r>
            <a:endParaRPr lang="fr-FR" sz="3300" dirty="0">
              <a:solidFill>
                <a:prstClr val="white"/>
              </a:solidFill>
            </a:endParaRPr>
          </a:p>
          <a:p>
            <a:pPr algn="just" rtl="1"/>
            <a:r>
              <a:rPr lang="ar-EG" sz="3300" dirty="0">
                <a:solidFill>
                  <a:prstClr val="white"/>
                </a:solidFill>
              </a:rPr>
              <a:t>يا ملك السلام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jwkou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ouhiryny</a:t>
            </a:r>
            <a:r>
              <a:rPr lang="fr-FR" sz="2800" dirty="0">
                <a:solidFill>
                  <a:prstClr val="white"/>
                </a:solidFill>
                <a:latin typeface="CS Avva Shenouda" pitchFamily="34" charset="0"/>
              </a:rPr>
              <a:t> @ `V]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hiryny</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reste de nos jours, </a:t>
            </a:r>
          </a:p>
          <a:p>
            <a:pPr algn="ctr"/>
            <a:r>
              <a:rPr lang="fr-FR" sz="2800" b="1" dirty="0">
                <a:solidFill>
                  <a:prstClr val="white"/>
                </a:solidFill>
                <a:latin typeface="Book Antiqua" pitchFamily="18" charset="0"/>
              </a:rPr>
              <a:t>qu’ils passent en paix, </a:t>
            </a:r>
          </a:p>
          <a:p>
            <a:pPr algn="ctr"/>
            <a:r>
              <a:rPr lang="fr-FR" sz="2800" b="1" dirty="0">
                <a:solidFill>
                  <a:prstClr val="white"/>
                </a:solidFill>
                <a:latin typeface="Book Antiqua" pitchFamily="18" charset="0"/>
              </a:rPr>
              <a:t>ô Dieu de gloire, </a:t>
            </a:r>
          </a:p>
          <a:p>
            <a:pPr algn="ctr"/>
            <a:r>
              <a:rPr lang="fr-FR" sz="2800" b="1" dirty="0">
                <a:solidFill>
                  <a:prstClr val="white"/>
                </a:solidFill>
                <a:latin typeface="Book Antiqua" pitchFamily="18" charset="0"/>
              </a:rPr>
              <a:t>ô Roi de la paix.</a:t>
            </a:r>
          </a:p>
        </p:txBody>
      </p:sp>
      <p:sp>
        <p:nvSpPr>
          <p:cNvPr id="2" name="ZoneTexte 1">
            <a:extLst>
              <a:ext uri="{FF2B5EF4-FFF2-40B4-BE49-F238E27FC236}">
                <a16:creationId xmlns:a16="http://schemas.microsoft.com/office/drawing/2014/main" id="{2288D343-0EB0-F1BB-B6C9-A24EA61E8F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0B6CECF-2779-C18E-9F1A-717F6C7EA4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5159512"/>
      </p:ext>
    </p:extLst>
  </p:cSld>
  <p:clrMapOvr>
    <a:masterClrMapping/>
  </p:clrMapOvr>
</p:sld>
</file>

<file path=ppt/slides/slide18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تأن يا سيدي، </a:t>
            </a:r>
            <a:endParaRPr lang="fr-FR" sz="3300" dirty="0">
              <a:solidFill>
                <a:prstClr val="white"/>
              </a:solidFill>
            </a:endParaRPr>
          </a:p>
          <a:p>
            <a:pPr algn="just" rtl="1"/>
            <a:r>
              <a:rPr lang="ar-EG" sz="3300" dirty="0">
                <a:solidFill>
                  <a:prstClr val="white"/>
                </a:solidFill>
              </a:rPr>
              <a:t>على عبدك، </a:t>
            </a:r>
            <a:endParaRPr lang="fr-FR" sz="3300" dirty="0">
              <a:solidFill>
                <a:prstClr val="white"/>
              </a:solidFill>
            </a:endParaRPr>
          </a:p>
          <a:p>
            <a:pPr algn="just" rtl="1"/>
            <a:r>
              <a:rPr lang="ar-EG" sz="3300" dirty="0">
                <a:solidFill>
                  <a:prstClr val="white"/>
                </a:solidFill>
              </a:rPr>
              <a:t>أحسبه مع خرافك، </a:t>
            </a:r>
            <a:endParaRPr lang="fr-FR" sz="3300" dirty="0">
              <a:solidFill>
                <a:prstClr val="white"/>
              </a:solidFill>
            </a:endParaRPr>
          </a:p>
          <a:p>
            <a:pPr algn="just" rtl="1"/>
            <a:r>
              <a:rPr lang="ar-EG" sz="3300" dirty="0">
                <a:solidFill>
                  <a:prstClr val="white"/>
                </a:solidFill>
              </a:rPr>
              <a:t>التي قبلتها إليك</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Wou`nhyt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e`hryi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pekbwk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opf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nekhiyb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etaksopou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Sois patient ô Maître, </a:t>
            </a:r>
          </a:p>
          <a:p>
            <a:pPr algn="ctr"/>
            <a:r>
              <a:rPr lang="fr-FR" sz="2800" b="1" dirty="0">
                <a:solidFill>
                  <a:prstClr val="white"/>
                </a:solidFill>
                <a:latin typeface="Book Antiqua" pitchFamily="18" charset="0"/>
              </a:rPr>
              <a:t>avec ton serviteur, </a:t>
            </a:r>
          </a:p>
          <a:p>
            <a:pPr algn="ctr"/>
            <a:r>
              <a:rPr lang="fr-FR" sz="2800" b="1" dirty="0">
                <a:solidFill>
                  <a:prstClr val="white"/>
                </a:solidFill>
                <a:latin typeface="Book Antiqua" pitchFamily="18" charset="0"/>
              </a:rPr>
              <a:t>compte-le parmi tes brebis, </a:t>
            </a:r>
          </a:p>
          <a:p>
            <a:pPr algn="ctr"/>
            <a:r>
              <a:rPr lang="fr-FR" sz="2800" b="1" dirty="0">
                <a:solidFill>
                  <a:prstClr val="white"/>
                </a:solidFill>
                <a:latin typeface="Book Antiqua" pitchFamily="18" charset="0"/>
              </a:rPr>
              <a:t>que Tu as acceptés.</a:t>
            </a:r>
          </a:p>
        </p:txBody>
      </p:sp>
      <p:sp>
        <p:nvSpPr>
          <p:cNvPr id="2" name="ZoneTexte 1">
            <a:extLst>
              <a:ext uri="{FF2B5EF4-FFF2-40B4-BE49-F238E27FC236}">
                <a16:creationId xmlns:a16="http://schemas.microsoft.com/office/drawing/2014/main" id="{CBB63E2D-7A21-285D-A85E-5287EBF5C77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90E0D3CE-E431-5565-FFD3-8EA112487C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5412284"/>
      </p:ext>
    </p:extLst>
  </p:cSld>
  <p:clrMapOvr>
    <a:masterClrMapping/>
  </p:clrMapOvr>
</p:sld>
</file>

<file path=ppt/slides/slide18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C4A39F84-55D0-1971-0A70-2E98715C92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Fête de la Transfiguration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C3A969E4-721E-8545-7BE7-9D2320D2C06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E75120EE-4BCC-2E21-9ED9-ED712CDA5A7E}"/>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3FC87A7B-3146-0013-2F1F-293AFE7588BB}"/>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EF78C6E5-5226-B744-F199-6F466034A04C}"/>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1" name="Rectangle 10">
            <a:hlinkClick r:id="rId3" action="ppaction://hlinksldjump"/>
            <a:extLst>
              <a:ext uri="{FF2B5EF4-FFF2-40B4-BE49-F238E27FC236}">
                <a16:creationId xmlns:a16="http://schemas.microsoft.com/office/drawing/2014/main" id="{907D764C-A62D-E1C4-3B4F-6FC9F017C4FB}"/>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2" name="Rectangle 11">
            <a:hlinkClick r:id="rId4" action="ppaction://hlinksldjump"/>
            <a:extLst>
              <a:ext uri="{FF2B5EF4-FFF2-40B4-BE49-F238E27FC236}">
                <a16:creationId xmlns:a16="http://schemas.microsoft.com/office/drawing/2014/main" id="{B0B0A106-DE85-5A86-59FB-30195591B775}"/>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3" name="Rectangle 12">
            <a:hlinkClick r:id="rId5" action="ppaction://hlinksldjump"/>
            <a:extLst>
              <a:ext uri="{FF2B5EF4-FFF2-40B4-BE49-F238E27FC236}">
                <a16:creationId xmlns:a16="http://schemas.microsoft.com/office/drawing/2014/main" id="{9F1B2402-C217-5E6B-2C87-BE5BCFBE4166}"/>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6" name="Rectangle 15">
            <a:extLst>
              <a:ext uri="{FF2B5EF4-FFF2-40B4-BE49-F238E27FC236}">
                <a16:creationId xmlns:a16="http://schemas.microsoft.com/office/drawing/2014/main" id="{D945600C-2CF6-A6DA-FB9C-8C2AE758B23A}"/>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05EEB041-46CB-E6FC-15D4-F05028764E10}"/>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0423D301-2998-02F8-7C80-380B370B1784}"/>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3B07820E-B195-7DFF-524E-91F4921A2B8A}"/>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50204FF4-5EDE-4A80-DA58-709F45F6FE06}"/>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2190962851"/>
      </p:ext>
    </p:extLst>
  </p:cSld>
  <p:clrMapOvr>
    <a:masterClrMapping/>
  </p:clrMapOvr>
</p:sld>
</file>

<file path=ppt/slides/slide18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3FDE66F-6CCF-3FF0-7DE8-BD431E941A6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80A0D051-7B6E-E182-EC40-48955CEDC89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EA2FFC5-5650-8444-F093-26C25CD99AC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3E82B84-3F1C-BC80-E0C9-465CD7CC7EB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0" y="51470"/>
            <a:ext cx="9144000" cy="438582"/>
          </a:xfrm>
          <a:prstGeom prst="rect">
            <a:avLst/>
          </a:prstGeom>
        </p:spPr>
        <p:txBody>
          <a:bodyPr wrap="square">
            <a:spAutoFit/>
          </a:bodyPr>
          <a:lstStyle/>
          <a:p>
            <a:pPr algn="ctr"/>
            <a:r>
              <a:rPr lang="fr-FR" sz="2250" b="1" dirty="0">
                <a:solidFill>
                  <a:prstClr val="white"/>
                </a:solidFill>
                <a:latin typeface="Book Antiqua" pitchFamily="18" charset="0"/>
              </a:rPr>
              <a:t>Menu des Doxologies des Fêtes et des Jeûnes</a:t>
            </a:r>
          </a:p>
        </p:txBody>
      </p:sp>
      <p:sp>
        <p:nvSpPr>
          <p:cNvPr id="5" name="Rectangle 4"/>
          <p:cNvSpPr/>
          <p:nvPr/>
        </p:nvSpPr>
        <p:spPr>
          <a:xfrm>
            <a:off x="179512" y="465516"/>
            <a:ext cx="4392488" cy="4247317"/>
          </a:xfrm>
          <a:prstGeom prst="rect">
            <a:avLst/>
          </a:prstGeom>
          <a:ln>
            <a:solidFill>
              <a:schemeClr val="accent1"/>
            </a:solidFill>
          </a:ln>
        </p:spPr>
        <p:txBody>
          <a:bodyPr wrap="square">
            <a:spAutoFit/>
          </a:bodyPr>
          <a:lstStyle/>
          <a:p>
            <a:r>
              <a:rPr lang="fr-FR" sz="1350" dirty="0">
                <a:solidFill>
                  <a:prstClr val="white"/>
                </a:solidFill>
                <a:latin typeface="Book Antiqua" pitchFamily="18" charset="0"/>
                <a:hlinkClick r:id="rId2" action="ppaction://hlinksldjump"/>
              </a:rPr>
              <a:t>+ Fête du </a:t>
            </a:r>
            <a:r>
              <a:rPr lang="fr-FR" sz="1350" dirty="0" err="1">
                <a:solidFill>
                  <a:prstClr val="white"/>
                </a:solidFill>
                <a:latin typeface="Book Antiqua" pitchFamily="18" charset="0"/>
                <a:hlinkClick r:id="rId2" action="ppaction://hlinksldjump"/>
              </a:rPr>
              <a:t>Nayrouz</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3" action="ppaction://hlinksldjump"/>
              </a:rPr>
              <a:t>+ Fête de la Sainte Croix</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4" action="ppaction://hlinksldjump"/>
              </a:rPr>
              <a:t>+ </a:t>
            </a:r>
            <a:r>
              <a:rPr lang="fr-FR" sz="1350" dirty="0" err="1">
                <a:solidFill>
                  <a:prstClr val="white"/>
                </a:solidFill>
                <a:latin typeface="Book Antiqua" pitchFamily="18" charset="0"/>
                <a:hlinkClick r:id="rId4" action="ppaction://hlinksldjump"/>
              </a:rPr>
              <a:t>Kiahk</a:t>
            </a:r>
            <a:endParaRPr lang="fr-FR" sz="1350" dirty="0">
              <a:solidFill>
                <a:prstClr val="white"/>
              </a:solidFill>
              <a:latin typeface="Book Antiqua" pitchFamily="18" charset="0"/>
              <a:hlinkClick r:id="rId4" action="ppaction://hlinksldjump"/>
            </a:endParaRPr>
          </a:p>
          <a:p>
            <a:pPr lvl="1"/>
            <a:r>
              <a:rPr lang="fr-FR" sz="1350" dirty="0">
                <a:solidFill>
                  <a:prstClr val="white"/>
                </a:solidFill>
                <a:latin typeface="Book Antiqua" pitchFamily="18" charset="0"/>
                <a:hlinkClick r:id="rId4" action="ppaction://hlinksldjump"/>
              </a:rPr>
              <a:t>+ 1</a:t>
            </a:r>
            <a:r>
              <a:rPr lang="fr-FR" sz="1350" baseline="30000" dirty="0">
                <a:solidFill>
                  <a:prstClr val="white"/>
                </a:solidFill>
                <a:latin typeface="Book Antiqua" pitchFamily="18" charset="0"/>
                <a:hlinkClick r:id="rId4" action="ppaction://hlinksldjump"/>
              </a:rPr>
              <a:t>ère</a:t>
            </a:r>
            <a:r>
              <a:rPr lang="fr-FR" sz="1350" dirty="0">
                <a:solidFill>
                  <a:prstClr val="white"/>
                </a:solidFill>
                <a:latin typeface="Book Antiqua" pitchFamily="18" charset="0"/>
                <a:hlinkClick r:id="rId4" action="ppaction://hlinksldjump"/>
              </a:rPr>
              <a:t> Doxologie </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5" action="ppaction://hlinksldjump"/>
              </a:rPr>
              <a:t>+ 2</a:t>
            </a:r>
            <a:r>
              <a:rPr lang="fr-FR" sz="1350" baseline="30000" dirty="0">
                <a:solidFill>
                  <a:prstClr val="white"/>
                </a:solidFill>
                <a:latin typeface="Book Antiqua" pitchFamily="18" charset="0"/>
                <a:hlinkClick r:id="rId5" action="ppaction://hlinksldjump"/>
              </a:rPr>
              <a:t>nde</a:t>
            </a:r>
            <a:r>
              <a:rPr lang="fr-FR" sz="1350" dirty="0">
                <a:solidFill>
                  <a:prstClr val="white"/>
                </a:solidFill>
                <a:latin typeface="Book Antiqua" pitchFamily="18" charset="0"/>
                <a:hlinkClick r:id="rId5" action="ppaction://hlinksldjump"/>
              </a:rPr>
              <a:t> Doxologie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6" action="ppaction://hlinksldjump"/>
              </a:rPr>
              <a:t>+ 3</a:t>
            </a:r>
            <a:r>
              <a:rPr lang="fr-FR" sz="1350" baseline="30000" dirty="0">
                <a:solidFill>
                  <a:prstClr val="white"/>
                </a:solidFill>
                <a:latin typeface="Book Antiqua" pitchFamily="18" charset="0"/>
                <a:hlinkClick r:id="rId6" action="ppaction://hlinksldjump"/>
              </a:rPr>
              <a:t>ème</a:t>
            </a:r>
            <a:r>
              <a:rPr lang="fr-FR" sz="1350" dirty="0">
                <a:solidFill>
                  <a:prstClr val="white"/>
                </a:solidFill>
                <a:latin typeface="Book Antiqua" pitchFamily="18" charset="0"/>
                <a:hlinkClick r:id="rId6" action="ppaction://hlinksldjump"/>
              </a:rPr>
              <a:t> Doxologie </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7" action="ppaction://hlinksldjump"/>
              </a:rPr>
              <a:t>+ 4</a:t>
            </a:r>
            <a:r>
              <a:rPr lang="fr-FR" sz="1350" baseline="30000" dirty="0">
                <a:solidFill>
                  <a:prstClr val="white"/>
                </a:solidFill>
                <a:latin typeface="Book Antiqua" pitchFamily="18" charset="0"/>
                <a:hlinkClick r:id="rId7" action="ppaction://hlinksldjump"/>
              </a:rPr>
              <a:t>ème</a:t>
            </a:r>
            <a:r>
              <a:rPr lang="fr-FR" sz="1350" dirty="0">
                <a:solidFill>
                  <a:prstClr val="white"/>
                </a:solidFill>
                <a:latin typeface="Book Antiqua" pitchFamily="18" charset="0"/>
                <a:hlinkClick r:id="rId7" action="ppaction://hlinksldjump"/>
              </a:rPr>
              <a:t> Doxologie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7" action="ppaction://hlinksldjump"/>
              </a:rPr>
              <a:t>+ 5</a:t>
            </a:r>
            <a:r>
              <a:rPr lang="fr-FR" sz="1350" baseline="30000" dirty="0">
                <a:solidFill>
                  <a:prstClr val="white"/>
                </a:solidFill>
                <a:latin typeface="Book Antiqua" pitchFamily="18" charset="0"/>
                <a:hlinkClick r:id="rId7" action="ppaction://hlinksldjump"/>
              </a:rPr>
              <a:t>ème</a:t>
            </a:r>
            <a:r>
              <a:rPr lang="fr-FR" sz="1350" dirty="0">
                <a:solidFill>
                  <a:prstClr val="white"/>
                </a:solidFill>
                <a:latin typeface="Book Antiqua" pitchFamily="18" charset="0"/>
                <a:hlinkClick r:id="rId7" action="ppaction://hlinksldjump"/>
              </a:rPr>
              <a:t> Doxologie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8" action="ppaction://hlinksldjump"/>
              </a:rPr>
              <a:t>+ 6</a:t>
            </a:r>
            <a:r>
              <a:rPr lang="fr-FR" sz="1350" baseline="30000" dirty="0">
                <a:solidFill>
                  <a:prstClr val="white"/>
                </a:solidFill>
                <a:latin typeface="Book Antiqua" pitchFamily="18" charset="0"/>
                <a:hlinkClick r:id="rId8" action="ppaction://hlinksldjump"/>
              </a:rPr>
              <a:t>ème</a:t>
            </a:r>
            <a:r>
              <a:rPr lang="fr-FR" sz="1350" dirty="0">
                <a:solidFill>
                  <a:prstClr val="white"/>
                </a:solidFill>
                <a:latin typeface="Book Antiqua" pitchFamily="18" charset="0"/>
                <a:hlinkClick r:id="rId8" action="ppaction://hlinksldjump"/>
              </a:rPr>
              <a:t> Doxologie</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9" action="ppaction://hlinksldjump"/>
            </a:endParaRPr>
          </a:p>
          <a:p>
            <a:r>
              <a:rPr lang="fr-FR" sz="1350" dirty="0">
                <a:solidFill>
                  <a:prstClr val="white"/>
                </a:solidFill>
                <a:latin typeface="Book Antiqua" pitchFamily="18" charset="0"/>
                <a:hlinkClick r:id="rId9" action="ppaction://hlinksldjump"/>
              </a:rPr>
              <a:t>+ </a:t>
            </a:r>
            <a:r>
              <a:rPr lang="fr-FR" sz="1350" dirty="0" err="1">
                <a:solidFill>
                  <a:prstClr val="white"/>
                </a:solidFill>
                <a:latin typeface="Book Antiqua" pitchFamily="18" charset="0"/>
                <a:hlinkClick r:id="rId9" action="ppaction://hlinksldjump"/>
              </a:rPr>
              <a:t>Paramoun</a:t>
            </a:r>
            <a:r>
              <a:rPr lang="fr-FR" sz="1350" dirty="0">
                <a:solidFill>
                  <a:prstClr val="white"/>
                </a:solidFill>
                <a:latin typeface="Book Antiqua" pitchFamily="18" charset="0"/>
                <a:hlinkClick r:id="rId9" action="ppaction://hlinksldjump"/>
              </a:rPr>
              <a:t> de la Nativité</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10" action="ppaction://hlinksldjump"/>
            </a:endParaRPr>
          </a:p>
          <a:p>
            <a:r>
              <a:rPr lang="fr-FR" sz="1350" dirty="0">
                <a:solidFill>
                  <a:prstClr val="white"/>
                </a:solidFill>
                <a:latin typeface="Book Antiqua" pitchFamily="18" charset="0"/>
                <a:hlinkClick r:id="rId10" action="ppaction://hlinksldjump"/>
              </a:rPr>
              <a:t>+ Nativité</a:t>
            </a:r>
          </a:p>
          <a:p>
            <a:r>
              <a:rPr lang="fr-FR" sz="1350" dirty="0">
                <a:solidFill>
                  <a:prstClr val="white"/>
                </a:solidFill>
                <a:latin typeface="Book Antiqua" pitchFamily="18" charset="0"/>
                <a:hlinkClick r:id="rId10" action="ppaction://hlinksldjump"/>
              </a:rPr>
              <a:t>  + 1</a:t>
            </a:r>
            <a:r>
              <a:rPr lang="fr-FR" sz="1350" baseline="30000" dirty="0">
                <a:solidFill>
                  <a:prstClr val="white"/>
                </a:solidFill>
                <a:latin typeface="Book Antiqua" pitchFamily="18" charset="0"/>
                <a:hlinkClick r:id="rId10" action="ppaction://hlinksldjump"/>
              </a:rPr>
              <a:t>ère</a:t>
            </a:r>
            <a:r>
              <a:rPr lang="fr-FR" sz="1350" dirty="0">
                <a:solidFill>
                  <a:prstClr val="white"/>
                </a:solidFill>
                <a:latin typeface="Book Antiqua" pitchFamily="18" charset="0"/>
                <a:hlinkClick r:id="rId10" action="ppaction://hlinksldjump"/>
              </a:rPr>
              <a:t> Doxologie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11" action="ppaction://hlinksldjump"/>
              </a:rPr>
              <a:t>+ 2</a:t>
            </a:r>
            <a:r>
              <a:rPr lang="fr-FR" sz="1350" baseline="30000" dirty="0">
                <a:solidFill>
                  <a:prstClr val="white"/>
                </a:solidFill>
                <a:latin typeface="Book Antiqua" pitchFamily="18" charset="0"/>
                <a:hlinkClick r:id="rId11" action="ppaction://hlinksldjump"/>
              </a:rPr>
              <a:t>nde</a:t>
            </a:r>
            <a:r>
              <a:rPr lang="fr-FR" sz="1350" dirty="0">
                <a:solidFill>
                  <a:prstClr val="white"/>
                </a:solidFill>
                <a:latin typeface="Book Antiqua" pitchFamily="18" charset="0"/>
                <a:hlinkClick r:id="rId11" action="ppaction://hlinksldjump"/>
              </a:rPr>
              <a:t> Doxologie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12" action="ppaction://hlinksldjump"/>
              </a:rPr>
              <a:t>+ 3</a:t>
            </a:r>
            <a:r>
              <a:rPr lang="fr-FR" sz="1350" baseline="30000" dirty="0">
                <a:solidFill>
                  <a:prstClr val="white"/>
                </a:solidFill>
                <a:latin typeface="Book Antiqua" pitchFamily="18" charset="0"/>
                <a:hlinkClick r:id="rId12" action="ppaction://hlinksldjump"/>
              </a:rPr>
              <a:t>ème</a:t>
            </a:r>
            <a:r>
              <a:rPr lang="fr-FR" sz="1350" dirty="0">
                <a:solidFill>
                  <a:prstClr val="white"/>
                </a:solidFill>
                <a:latin typeface="Book Antiqua" pitchFamily="18" charset="0"/>
                <a:hlinkClick r:id="rId12" action="ppaction://hlinksldjump"/>
              </a:rPr>
              <a:t> Doxologie</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13" action="ppaction://hlinksldjump"/>
            </a:endParaRPr>
          </a:p>
          <a:p>
            <a:r>
              <a:rPr lang="fr-FR" sz="1350" dirty="0">
                <a:solidFill>
                  <a:prstClr val="white"/>
                </a:solidFill>
                <a:latin typeface="Book Antiqua" pitchFamily="18" charset="0"/>
                <a:hlinkClick r:id="rId13" action="ppaction://hlinksldjump"/>
              </a:rPr>
              <a:t>+ Fête de la Circoncision</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14" action="ppaction://hlinksldjump"/>
              </a:rPr>
              <a:t>+ </a:t>
            </a:r>
            <a:r>
              <a:rPr lang="fr-FR" sz="1350" dirty="0" err="1">
                <a:solidFill>
                  <a:prstClr val="white"/>
                </a:solidFill>
                <a:latin typeface="Book Antiqua" pitchFamily="18" charset="0"/>
                <a:hlinkClick r:id="rId14" action="ppaction://hlinksldjump"/>
              </a:rPr>
              <a:t>Paramoun</a:t>
            </a:r>
            <a:r>
              <a:rPr lang="fr-FR" sz="1350" dirty="0">
                <a:solidFill>
                  <a:prstClr val="white"/>
                </a:solidFill>
                <a:latin typeface="Book Antiqua" pitchFamily="18" charset="0"/>
                <a:hlinkClick r:id="rId14" action="ppaction://hlinksldjump"/>
              </a:rPr>
              <a:t> de l’Epiphanie</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15" action="ppaction://hlinksldjump"/>
              </a:rPr>
              <a:t>+ Epiphanie</a:t>
            </a:r>
          </a:p>
          <a:p>
            <a:pPr lvl="1"/>
            <a:r>
              <a:rPr lang="fr-FR" sz="1350" dirty="0">
                <a:solidFill>
                  <a:prstClr val="white"/>
                </a:solidFill>
                <a:latin typeface="Book Antiqua" pitchFamily="18" charset="0"/>
                <a:hlinkClick r:id="rId15" action="ppaction://hlinksldjump"/>
              </a:rPr>
              <a:t>+ 1</a:t>
            </a:r>
            <a:r>
              <a:rPr lang="fr-FR" sz="1350" baseline="30000" dirty="0">
                <a:solidFill>
                  <a:prstClr val="white"/>
                </a:solidFill>
                <a:latin typeface="Book Antiqua" pitchFamily="18" charset="0"/>
                <a:hlinkClick r:id="rId15" action="ppaction://hlinksldjump"/>
              </a:rPr>
              <a:t>ère</a:t>
            </a:r>
            <a:r>
              <a:rPr lang="fr-FR" sz="1350" dirty="0">
                <a:solidFill>
                  <a:prstClr val="white"/>
                </a:solidFill>
                <a:latin typeface="Book Antiqua" pitchFamily="18" charset="0"/>
                <a:hlinkClick r:id="rId15" action="ppaction://hlinksldjump"/>
              </a:rPr>
              <a:t> Doxologie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16" action="ppaction://hlinksldjump"/>
              </a:rPr>
              <a:t>+ 2</a:t>
            </a:r>
            <a:r>
              <a:rPr lang="fr-FR" sz="1350" baseline="30000" dirty="0">
                <a:solidFill>
                  <a:prstClr val="white"/>
                </a:solidFill>
                <a:latin typeface="Book Antiqua" pitchFamily="18" charset="0"/>
                <a:hlinkClick r:id="rId16" action="ppaction://hlinksldjump"/>
              </a:rPr>
              <a:t>nde</a:t>
            </a:r>
            <a:r>
              <a:rPr lang="fr-FR" sz="1350" dirty="0">
                <a:solidFill>
                  <a:prstClr val="white"/>
                </a:solidFill>
                <a:latin typeface="Book Antiqua" pitchFamily="18" charset="0"/>
                <a:hlinkClick r:id="rId16" action="ppaction://hlinksldjump"/>
              </a:rPr>
              <a:t> Doxologie</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17" action="ppaction://hlinksldjump"/>
            </a:endParaRPr>
          </a:p>
          <a:p>
            <a:r>
              <a:rPr lang="fr-FR" sz="1350" dirty="0">
                <a:solidFill>
                  <a:prstClr val="white"/>
                </a:solidFill>
                <a:latin typeface="Book Antiqua" pitchFamily="18" charset="0"/>
                <a:hlinkClick r:id="rId17" action="ppaction://hlinksldjump"/>
              </a:rPr>
              <a:t>+ Noces de Cana </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18" action="ppaction://hlinksldjump"/>
              </a:rPr>
              <a:t>+ Présentation du Christ au Temple</a:t>
            </a:r>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19" action="ppaction://hlinksldjump"/>
              </a:rPr>
              <a:t>+ Jeune de Ninive</a:t>
            </a:r>
            <a:endParaRPr lang="fr-FR" sz="1350" dirty="0">
              <a:solidFill>
                <a:prstClr val="white"/>
              </a:solidFill>
              <a:latin typeface="Book Antiqua" pitchFamily="18" charset="0"/>
            </a:endParaRPr>
          </a:p>
        </p:txBody>
      </p:sp>
      <p:sp>
        <p:nvSpPr>
          <p:cNvPr id="7" name="Rectangle 6"/>
          <p:cNvSpPr/>
          <p:nvPr/>
        </p:nvSpPr>
        <p:spPr>
          <a:xfrm>
            <a:off x="4572000" y="465515"/>
            <a:ext cx="4464496" cy="4248000"/>
          </a:xfrm>
          <a:prstGeom prst="rect">
            <a:avLst/>
          </a:prstGeom>
          <a:ln>
            <a:solidFill>
              <a:schemeClr val="accent1"/>
            </a:solidFill>
          </a:ln>
        </p:spPr>
        <p:txBody>
          <a:bodyPr wrap="square">
            <a:spAutoFit/>
          </a:bodyPr>
          <a:lstStyle/>
          <a:p>
            <a:r>
              <a:rPr lang="fr-FR" sz="1350" dirty="0">
                <a:solidFill>
                  <a:prstClr val="white"/>
                </a:solidFill>
                <a:latin typeface="Book Antiqua" pitchFamily="18" charset="0"/>
                <a:hlinkClick r:id="rId20" action="ppaction://hlinksldjump"/>
              </a:rPr>
              <a:t>+ Le Carême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20" action="ppaction://hlinksldjump"/>
              </a:rPr>
              <a:t>+ 1</a:t>
            </a:r>
            <a:r>
              <a:rPr lang="fr-FR" sz="1350" baseline="30000" dirty="0">
                <a:solidFill>
                  <a:prstClr val="white"/>
                </a:solidFill>
                <a:latin typeface="Book Antiqua" pitchFamily="18" charset="0"/>
                <a:hlinkClick r:id="rId20" action="ppaction://hlinksldjump"/>
              </a:rPr>
              <a:t>ère</a:t>
            </a:r>
            <a:r>
              <a:rPr lang="fr-FR" sz="1350" dirty="0">
                <a:solidFill>
                  <a:prstClr val="white"/>
                </a:solidFill>
                <a:latin typeface="Book Antiqua" pitchFamily="18" charset="0"/>
                <a:hlinkClick r:id="rId20" action="ppaction://hlinksldjump"/>
              </a:rPr>
              <a:t> Doxologie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21" action="ppaction://hlinksldjump"/>
              </a:rPr>
              <a:t>+ 2</a:t>
            </a:r>
            <a:r>
              <a:rPr lang="fr-FR" sz="1350" baseline="30000" dirty="0">
                <a:solidFill>
                  <a:prstClr val="white"/>
                </a:solidFill>
                <a:latin typeface="Book Antiqua" pitchFamily="18" charset="0"/>
                <a:hlinkClick r:id="rId21" action="ppaction://hlinksldjump"/>
              </a:rPr>
              <a:t>nde</a:t>
            </a:r>
            <a:r>
              <a:rPr lang="fr-FR" sz="1350" dirty="0">
                <a:solidFill>
                  <a:prstClr val="white"/>
                </a:solidFill>
                <a:latin typeface="Book Antiqua" pitchFamily="18" charset="0"/>
                <a:hlinkClick r:id="rId21" action="ppaction://hlinksldjump"/>
              </a:rPr>
              <a:t> Doxologie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22" action="ppaction://hlinksldjump"/>
              </a:rPr>
              <a:t>+ 3</a:t>
            </a:r>
            <a:r>
              <a:rPr lang="fr-FR" sz="1350" baseline="30000" dirty="0">
                <a:solidFill>
                  <a:prstClr val="white"/>
                </a:solidFill>
                <a:latin typeface="Book Antiqua" pitchFamily="18" charset="0"/>
                <a:hlinkClick r:id="rId22" action="ppaction://hlinksldjump"/>
              </a:rPr>
              <a:t>ème</a:t>
            </a:r>
            <a:r>
              <a:rPr lang="fr-FR" sz="1350" dirty="0">
                <a:solidFill>
                  <a:prstClr val="white"/>
                </a:solidFill>
                <a:latin typeface="Book Antiqua" pitchFamily="18" charset="0"/>
                <a:hlinkClick r:id="rId22" action="ppaction://hlinksldjump"/>
              </a:rPr>
              <a:t> Doxologie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23" action="ppaction://hlinksldjump"/>
              </a:rPr>
              <a:t>+ 4</a:t>
            </a:r>
            <a:r>
              <a:rPr lang="fr-FR" sz="1350" baseline="30000" dirty="0">
                <a:solidFill>
                  <a:prstClr val="white"/>
                </a:solidFill>
                <a:latin typeface="Book Antiqua" pitchFamily="18" charset="0"/>
                <a:hlinkClick r:id="rId23" action="ppaction://hlinksldjump"/>
              </a:rPr>
              <a:t>ème</a:t>
            </a:r>
            <a:r>
              <a:rPr lang="fr-FR" sz="1350" dirty="0">
                <a:solidFill>
                  <a:prstClr val="white"/>
                </a:solidFill>
                <a:latin typeface="Book Antiqua" pitchFamily="18" charset="0"/>
                <a:hlinkClick r:id="rId23" action="ppaction://hlinksldjump"/>
              </a:rPr>
              <a:t> Doxologie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24" action="ppaction://hlinksldjump"/>
              </a:rPr>
              <a:t>+ 5</a:t>
            </a:r>
            <a:r>
              <a:rPr lang="fr-FR" sz="1350" baseline="30000" dirty="0">
                <a:solidFill>
                  <a:prstClr val="white"/>
                </a:solidFill>
                <a:latin typeface="Book Antiqua" pitchFamily="18" charset="0"/>
                <a:hlinkClick r:id="rId24" action="ppaction://hlinksldjump"/>
              </a:rPr>
              <a:t>ème</a:t>
            </a:r>
            <a:r>
              <a:rPr lang="fr-FR" sz="1350" dirty="0">
                <a:solidFill>
                  <a:prstClr val="white"/>
                </a:solidFill>
                <a:latin typeface="Book Antiqua" pitchFamily="18" charset="0"/>
                <a:hlinkClick r:id="rId24" action="ppaction://hlinksldjump"/>
              </a:rPr>
              <a:t> Doxologie</a:t>
            </a:r>
            <a:endParaRPr lang="fr-FR" sz="1350" dirty="0">
              <a:solidFill>
                <a:prstClr val="white"/>
              </a:solidFill>
              <a:latin typeface="Book Antiqua" pitchFamily="18" charset="0"/>
            </a:endParaRPr>
          </a:p>
          <a:p>
            <a:pPr lvl="1"/>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5" action="ppaction://hlinksldjump"/>
              </a:rPr>
              <a:t>+ Fête de l’Annonciation</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26" action="ppaction://hlinksldjump"/>
              </a:rPr>
              <a:t>+ Samedi de Lazare</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27" action="ppaction://hlinksldjump"/>
              </a:rPr>
              <a:t>+ Dimanche des Rameaux</a:t>
            </a:r>
          </a:p>
          <a:p>
            <a:pPr lvl="1"/>
            <a:r>
              <a:rPr lang="fr-FR" sz="1350" dirty="0">
                <a:solidFill>
                  <a:prstClr val="white"/>
                </a:solidFill>
                <a:latin typeface="Book Antiqua" pitchFamily="18" charset="0"/>
                <a:hlinkClick r:id="rId27" action="ppaction://hlinksldjump"/>
              </a:rPr>
              <a:t>+ 1</a:t>
            </a:r>
            <a:r>
              <a:rPr lang="fr-FR" sz="1350" baseline="30000" dirty="0">
                <a:solidFill>
                  <a:prstClr val="white"/>
                </a:solidFill>
                <a:latin typeface="Book Antiqua" pitchFamily="18" charset="0"/>
                <a:hlinkClick r:id="rId27" action="ppaction://hlinksldjump"/>
              </a:rPr>
              <a:t>ère</a:t>
            </a:r>
            <a:r>
              <a:rPr lang="fr-FR" sz="1350" dirty="0">
                <a:solidFill>
                  <a:prstClr val="white"/>
                </a:solidFill>
                <a:latin typeface="Book Antiqua" pitchFamily="18" charset="0"/>
                <a:hlinkClick r:id="rId27" action="ppaction://hlinksldjump"/>
              </a:rPr>
              <a:t> Doxologie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28" action="ppaction://hlinksldjump"/>
              </a:rPr>
              <a:t>+ 2</a:t>
            </a:r>
            <a:r>
              <a:rPr lang="fr-FR" sz="1350" baseline="30000" dirty="0">
                <a:solidFill>
                  <a:prstClr val="white"/>
                </a:solidFill>
                <a:latin typeface="Book Antiqua" pitchFamily="18" charset="0"/>
                <a:hlinkClick r:id="rId28" action="ppaction://hlinksldjump"/>
              </a:rPr>
              <a:t>nde</a:t>
            </a:r>
            <a:r>
              <a:rPr lang="fr-FR" sz="1350" dirty="0">
                <a:solidFill>
                  <a:prstClr val="white"/>
                </a:solidFill>
                <a:latin typeface="Book Antiqua" pitchFamily="18" charset="0"/>
                <a:hlinkClick r:id="rId28" action="ppaction://hlinksldjump"/>
              </a:rPr>
              <a:t> Doxologie</a:t>
            </a:r>
            <a:r>
              <a:rPr lang="fr-FR" sz="1350" dirty="0">
                <a:solidFill>
                  <a:prstClr val="white"/>
                </a:solidFill>
                <a:latin typeface="Book Antiqua" pitchFamily="18" charset="0"/>
              </a:rPr>
              <a:t>  </a:t>
            </a:r>
          </a:p>
          <a:p>
            <a:pPr lvl="1"/>
            <a:r>
              <a:rPr lang="fr-FR" sz="1350" dirty="0">
                <a:solidFill>
                  <a:prstClr val="white"/>
                </a:solidFill>
                <a:latin typeface="Book Antiqua" pitchFamily="18" charset="0"/>
                <a:hlinkClick r:id="rId29" action="ppaction://hlinksldjump"/>
              </a:rPr>
              <a:t>+ 3</a:t>
            </a:r>
            <a:r>
              <a:rPr lang="fr-FR" sz="1350" baseline="30000" dirty="0">
                <a:solidFill>
                  <a:prstClr val="white"/>
                </a:solidFill>
                <a:latin typeface="Book Antiqua" pitchFamily="18" charset="0"/>
                <a:hlinkClick r:id="rId29" action="ppaction://hlinksldjump"/>
              </a:rPr>
              <a:t>ème</a:t>
            </a:r>
            <a:r>
              <a:rPr lang="fr-FR" sz="1350" dirty="0">
                <a:solidFill>
                  <a:prstClr val="white"/>
                </a:solidFill>
                <a:latin typeface="Book Antiqua" pitchFamily="18" charset="0"/>
                <a:hlinkClick r:id="rId29" action="ppaction://hlinksldjump"/>
              </a:rPr>
              <a:t> Doxologie</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30" action="ppaction://hlinksldjump"/>
            </a:endParaRPr>
          </a:p>
          <a:p>
            <a:r>
              <a:rPr lang="fr-FR" sz="1350" dirty="0">
                <a:solidFill>
                  <a:prstClr val="white"/>
                </a:solidFill>
                <a:latin typeface="Book Antiqua" pitchFamily="18" charset="0"/>
                <a:hlinkClick r:id="rId30" action="ppaction://hlinksldjump"/>
              </a:rPr>
              <a:t>+ Fête de la Résurrection</a:t>
            </a:r>
          </a:p>
          <a:p>
            <a:pPr lvl="1"/>
            <a:r>
              <a:rPr lang="fr-FR" sz="1350" dirty="0">
                <a:solidFill>
                  <a:prstClr val="white"/>
                </a:solidFill>
                <a:latin typeface="Book Antiqua" pitchFamily="18" charset="0"/>
                <a:hlinkClick r:id="rId30" action="ppaction://hlinksldjump"/>
              </a:rPr>
              <a:t>+ 1</a:t>
            </a:r>
            <a:r>
              <a:rPr lang="fr-FR" sz="1350" baseline="30000" dirty="0">
                <a:solidFill>
                  <a:prstClr val="white"/>
                </a:solidFill>
                <a:latin typeface="Book Antiqua" pitchFamily="18" charset="0"/>
                <a:hlinkClick r:id="rId30" action="ppaction://hlinksldjump"/>
              </a:rPr>
              <a:t>re</a:t>
            </a:r>
            <a:r>
              <a:rPr lang="fr-FR" sz="1350" dirty="0">
                <a:solidFill>
                  <a:prstClr val="white"/>
                </a:solidFill>
                <a:latin typeface="Book Antiqua" pitchFamily="18" charset="0"/>
                <a:hlinkClick r:id="rId30" action="ppaction://hlinksldjump"/>
              </a:rPr>
              <a:t> Doxologie</a:t>
            </a:r>
            <a:endParaRPr lang="fr-FR" sz="1350" dirty="0">
              <a:solidFill>
                <a:prstClr val="white"/>
              </a:solidFill>
              <a:latin typeface="Book Antiqua" pitchFamily="18" charset="0"/>
            </a:endParaRPr>
          </a:p>
          <a:p>
            <a:pPr lvl="1"/>
            <a:r>
              <a:rPr lang="fr-FR" sz="1350" dirty="0">
                <a:solidFill>
                  <a:prstClr val="white"/>
                </a:solidFill>
                <a:latin typeface="Book Antiqua" pitchFamily="18" charset="0"/>
                <a:hlinkClick r:id="rId31" action="ppaction://hlinksldjump"/>
              </a:rPr>
              <a:t>+ 2</a:t>
            </a:r>
            <a:r>
              <a:rPr lang="fr-FR" sz="1350" baseline="30000" dirty="0">
                <a:solidFill>
                  <a:prstClr val="white"/>
                </a:solidFill>
                <a:latin typeface="Book Antiqua" pitchFamily="18" charset="0"/>
                <a:hlinkClick r:id="rId31" action="ppaction://hlinksldjump"/>
              </a:rPr>
              <a:t>nde</a:t>
            </a:r>
            <a:r>
              <a:rPr lang="fr-FR" sz="1350" dirty="0">
                <a:solidFill>
                  <a:prstClr val="white"/>
                </a:solidFill>
                <a:latin typeface="Book Antiqua" pitchFamily="18" charset="0"/>
                <a:hlinkClick r:id="rId31" action="ppaction://hlinksldjump"/>
              </a:rPr>
              <a:t> Doxologie </a:t>
            </a:r>
            <a:r>
              <a:rPr lang="fr-FR" sz="1200" dirty="0">
                <a:solidFill>
                  <a:prstClr val="white"/>
                </a:solidFill>
                <a:latin typeface="Book Antiqua" pitchFamily="18" charset="0"/>
                <a:hlinkClick r:id="rId31" action="ppaction://hlinksldjump"/>
              </a:rPr>
              <a:t>(Archange Michel)</a:t>
            </a:r>
            <a:endParaRPr lang="fr-FR" sz="1200" dirty="0">
              <a:solidFill>
                <a:prstClr val="white"/>
              </a:solidFill>
              <a:latin typeface="Book Antiqua" pitchFamily="18" charset="0"/>
            </a:endParaRPr>
          </a:p>
          <a:p>
            <a:pPr lvl="1"/>
            <a:endParaRPr lang="fr-FR" sz="1200" dirty="0">
              <a:solidFill>
                <a:prstClr val="white"/>
              </a:solidFill>
              <a:latin typeface="Book Antiqua" pitchFamily="18" charset="0"/>
            </a:endParaRPr>
          </a:p>
          <a:p>
            <a:r>
              <a:rPr lang="fr-FR" sz="1350" dirty="0">
                <a:solidFill>
                  <a:prstClr val="white"/>
                </a:solidFill>
                <a:latin typeface="Book Antiqua" pitchFamily="18" charset="0"/>
                <a:hlinkClick r:id="rId32" action="ppaction://hlinksldjump"/>
              </a:rPr>
              <a:t>+ Dimanche de Thomas</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33" action="ppaction://hlinksldjump"/>
              </a:rPr>
              <a:t>+ Fête de l’Ascension</a:t>
            </a:r>
            <a:endParaRPr lang="fr-FR" sz="1350" dirty="0">
              <a:solidFill>
                <a:prstClr val="white"/>
              </a:solidFill>
              <a:latin typeface="Book Antiqua" pitchFamily="18" charset="0"/>
            </a:endParaRPr>
          </a:p>
          <a:p>
            <a:endParaRPr lang="fr-FR" sz="1350" dirty="0">
              <a:solidFill>
                <a:prstClr val="white"/>
              </a:solidFill>
              <a:latin typeface="Book Antiqua" pitchFamily="18" charset="0"/>
              <a:hlinkClick r:id="rId34" action="ppaction://hlinksldjump"/>
            </a:endParaRPr>
          </a:p>
          <a:p>
            <a:r>
              <a:rPr lang="fr-FR" sz="1350" dirty="0">
                <a:solidFill>
                  <a:prstClr val="white"/>
                </a:solidFill>
                <a:latin typeface="Book Antiqua" pitchFamily="18" charset="0"/>
                <a:hlinkClick r:id="rId34" action="ppaction://hlinksldjump"/>
              </a:rPr>
              <a:t>+ Fête de la Pentecôte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35" action="ppaction://hlinksldjump"/>
              </a:rPr>
              <a:t>+ Jeûne des Apôtres</a:t>
            </a:r>
            <a:endParaRPr lang="fr-FR" sz="1350" dirty="0">
              <a:solidFill>
                <a:prstClr val="white"/>
              </a:solidFill>
              <a:latin typeface="Book Antiqua" pitchFamily="18" charset="0"/>
            </a:endParaRPr>
          </a:p>
          <a:p>
            <a:endParaRPr lang="fr-FR" sz="1350" dirty="0">
              <a:solidFill>
                <a:prstClr val="white"/>
              </a:solidFill>
              <a:latin typeface="Book Antiqua" pitchFamily="18" charset="0"/>
            </a:endParaRPr>
          </a:p>
          <a:p>
            <a:r>
              <a:rPr lang="fr-FR" sz="1350" dirty="0">
                <a:solidFill>
                  <a:prstClr val="white"/>
                </a:solidFill>
                <a:latin typeface="Book Antiqua" pitchFamily="18" charset="0"/>
                <a:hlinkClick r:id="rId36" action="ppaction://hlinksldjump"/>
              </a:rPr>
              <a:t>+ Fête de l’entrée du Christ en Egypte</a:t>
            </a:r>
            <a:r>
              <a:rPr lang="fr-FR" sz="1350" dirty="0">
                <a:solidFill>
                  <a:prstClr val="white"/>
                </a:solidFill>
                <a:latin typeface="Book Antiqua" pitchFamily="18" charset="0"/>
              </a:rPr>
              <a:t> </a:t>
            </a:r>
            <a:r>
              <a:rPr lang="fr-FR" sz="1350" dirty="0">
                <a:solidFill>
                  <a:prstClr val="white"/>
                </a:solidFill>
                <a:latin typeface="Book Antiqua" pitchFamily="18" charset="0"/>
                <a:hlinkClick r:id="rId37" action="ppaction://hlinksldjump"/>
              </a:rPr>
              <a:t>+ Transfiguration</a:t>
            </a:r>
            <a:endParaRPr lang="fr-FR" sz="135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7D5E6315-300B-379F-8F93-5BC6FCAC2AD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Menu des Doxologies des fêtes et des jeûnes</a:t>
            </a:r>
          </a:p>
        </p:txBody>
      </p:sp>
      <p:sp>
        <p:nvSpPr>
          <p:cNvPr id="3" name="ZoneTexte 2">
            <a:hlinkClick r:id="rId38" action="ppaction://hlinksldjump"/>
            <a:extLst>
              <a:ext uri="{FF2B5EF4-FFF2-40B4-BE49-F238E27FC236}">
                <a16:creationId xmlns:a16="http://schemas.microsoft.com/office/drawing/2014/main" id="{EE7E7D19-943D-64D9-6B8B-3EAA096A26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5549796"/>
      </p:ext>
    </p:extLst>
  </p:cSld>
  <p:clrMapOvr>
    <a:masterClrMapping/>
  </p:clrMapOvr>
</p:sld>
</file>

<file path=ppt/slides/slide18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FF34465-5CD2-B703-8A1A-CAE98C397AC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178A438B-CE04-DAFD-240B-19B643331EC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BB6021A-9B7C-ABF7-B58B-5C344F57675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7546DA6A-F5D2-4912-05D5-EC72D401E1B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157590"/>
            <a:ext cx="3888432" cy="2077492"/>
          </a:xfrm>
          <a:prstGeom prst="rect">
            <a:avLst/>
          </a:prstGeom>
        </p:spPr>
        <p:txBody>
          <a:bodyPr wrap="square">
            <a:spAutoFit/>
          </a:bodyPr>
          <a:lstStyle/>
          <a:p>
            <a:pPr algn="just" rtl="1"/>
            <a:r>
              <a:rPr lang="ar-EG" sz="3300" dirty="0">
                <a:solidFill>
                  <a:prstClr val="white"/>
                </a:solidFill>
              </a:rPr>
              <a:t>سبحوا الرب تسبيحاً جديداً </a:t>
            </a:r>
            <a:endParaRPr lang="fr-FR" sz="3300" dirty="0">
              <a:solidFill>
                <a:prstClr val="white"/>
              </a:solidFill>
            </a:endParaRPr>
          </a:p>
          <a:p>
            <a:pPr algn="just" rtl="1"/>
            <a:r>
              <a:rPr lang="ar-EG" sz="3000" dirty="0">
                <a:solidFill>
                  <a:prstClr val="white"/>
                </a:solidFill>
              </a:rPr>
              <a:t>أيها الشعوب محبو المسيح إلهنا</a:t>
            </a:r>
            <a:endParaRPr lang="fr-FR" sz="3000" dirty="0">
              <a:solidFill>
                <a:prstClr val="white"/>
              </a:solidFill>
            </a:endParaRPr>
          </a:p>
          <a:p>
            <a:pPr algn="just" rtl="1"/>
            <a:r>
              <a:rPr lang="ar-EG" sz="3300" dirty="0">
                <a:solidFill>
                  <a:prstClr val="white"/>
                </a:solidFill>
              </a:rPr>
              <a:t>لأنه قد تعهدنا بخلاصه </a:t>
            </a:r>
            <a:endParaRPr lang="fr-FR" sz="3300" dirty="0">
              <a:solidFill>
                <a:prstClr val="white"/>
              </a:solidFill>
            </a:endParaRPr>
          </a:p>
          <a:p>
            <a:pPr algn="just" rtl="1"/>
            <a:r>
              <a:rPr lang="ar-EG" sz="3300" dirty="0">
                <a:solidFill>
                  <a:prstClr val="white"/>
                </a:solidFill>
              </a:rPr>
              <a:t>كصالح ومحب البشر</a:t>
            </a:r>
            <a:endParaRPr lang="fr-FR" sz="3300" dirty="0">
              <a:solidFill>
                <a:prstClr val="white"/>
              </a:solidFill>
            </a:endParaRPr>
          </a:p>
        </p:txBody>
      </p:sp>
      <p:sp>
        <p:nvSpPr>
          <p:cNvPr id="6" name="Rectangle 5"/>
          <p:cNvSpPr/>
          <p:nvPr/>
        </p:nvSpPr>
        <p:spPr>
          <a:xfrm>
            <a:off x="323528" y="188078"/>
            <a:ext cx="4680520" cy="2169825"/>
          </a:xfrm>
          <a:prstGeom prst="rect">
            <a:avLst/>
          </a:prstGeom>
        </p:spPr>
        <p:txBody>
          <a:bodyPr wrap="square">
            <a:spAutoFit/>
          </a:bodyPr>
          <a:lstStyle/>
          <a:p>
            <a:pPr algn="just"/>
            <a:r>
              <a:rPr lang="pt-BR" sz="2700" dirty="0">
                <a:solidFill>
                  <a:prstClr val="white"/>
                </a:solidFill>
                <a:latin typeface="Avva_Marcos"/>
              </a:rPr>
              <a:t>H</a:t>
            </a:r>
            <a:r>
              <a:rPr lang="pt-BR" sz="2700" dirty="0">
                <a:solidFill>
                  <a:prstClr val="white"/>
                </a:solidFill>
                <a:latin typeface="CS Avva Shenouda" pitchFamily="34" charset="0"/>
              </a:rPr>
              <a:t>wc `e`P¡ qen ouhwc `mberi @ `wnilaoc `mmai P=,=c Pennou] @ je afjempensini qen pefoujai @ hwc `aga;oc ouoh `mmairwmi.</a:t>
            </a:r>
            <a:endParaRPr lang="fr-FR" sz="27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Chantez à Dieu un chant nouveau, </a:t>
            </a:r>
          </a:p>
          <a:p>
            <a:pPr algn="ctr"/>
            <a:r>
              <a:rPr lang="fr-FR" sz="2800" b="1" dirty="0">
                <a:solidFill>
                  <a:prstClr val="white"/>
                </a:solidFill>
                <a:latin typeface="Book Antiqua" pitchFamily="18" charset="0"/>
              </a:rPr>
              <a:t>Ô peuples qui aimez le Christ, </a:t>
            </a:r>
          </a:p>
          <a:p>
            <a:pPr algn="ctr"/>
            <a:r>
              <a:rPr lang="fr-FR" sz="2800" b="1" dirty="0">
                <a:solidFill>
                  <a:prstClr val="white"/>
                </a:solidFill>
                <a:latin typeface="Book Antiqua" pitchFamily="18" charset="0"/>
              </a:rPr>
              <a:t> Il nous a donné Son Salut, </a:t>
            </a:r>
          </a:p>
          <a:p>
            <a:pPr algn="ctr"/>
            <a:r>
              <a:rPr lang="fr-FR" sz="2800" b="1" dirty="0">
                <a:solidFill>
                  <a:prstClr val="white"/>
                </a:solidFill>
                <a:latin typeface="Book Antiqua" pitchFamily="18" charset="0"/>
              </a:rPr>
              <a:t>Comme Bon Ami du genre humain.</a:t>
            </a:r>
          </a:p>
        </p:txBody>
      </p:sp>
      <p:sp>
        <p:nvSpPr>
          <p:cNvPr id="2" name="ZoneTexte 1">
            <a:extLst>
              <a:ext uri="{FF2B5EF4-FFF2-40B4-BE49-F238E27FC236}">
                <a16:creationId xmlns:a16="http://schemas.microsoft.com/office/drawing/2014/main" id="{5213C2A7-6249-20B2-386C-2A4202911FA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5C57F78-3990-69BE-A3B6-3E2DD9EAB9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5259407"/>
      </p:ext>
    </p:extLst>
  </p:cSld>
  <p:clrMapOvr>
    <a:masterClrMapping/>
  </p:clrMapOvr>
</p:sld>
</file>

<file path=ppt/slides/slide18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1"/>
            <a:ext cx="3685052" cy="2123658"/>
          </a:xfrm>
          <a:prstGeom prst="rect">
            <a:avLst/>
          </a:prstGeom>
        </p:spPr>
        <p:txBody>
          <a:bodyPr wrap="square">
            <a:spAutoFit/>
          </a:bodyPr>
          <a:lstStyle/>
          <a:p>
            <a:pPr algn="just" rtl="1"/>
            <a:r>
              <a:rPr lang="ar-EG" sz="3300" dirty="0">
                <a:solidFill>
                  <a:prstClr val="white"/>
                </a:solidFill>
              </a:rPr>
              <a:t>نرسل لك التسبيح </a:t>
            </a:r>
            <a:endParaRPr lang="fr-FR" sz="3300" dirty="0">
              <a:solidFill>
                <a:prstClr val="white"/>
              </a:solidFill>
            </a:endParaRPr>
          </a:p>
          <a:p>
            <a:pPr algn="just" rtl="1"/>
            <a:r>
              <a:rPr lang="ar-EG" sz="3300" dirty="0">
                <a:solidFill>
                  <a:prstClr val="white"/>
                </a:solidFill>
              </a:rPr>
              <a:t>بأصوات التمجيد </a:t>
            </a:r>
            <a:endParaRPr lang="fr-FR" sz="3300" dirty="0">
              <a:solidFill>
                <a:prstClr val="white"/>
              </a:solidFill>
            </a:endParaRPr>
          </a:p>
          <a:p>
            <a:pPr algn="just" rtl="1"/>
            <a:r>
              <a:rPr lang="ar-EG" sz="3300" dirty="0">
                <a:solidFill>
                  <a:prstClr val="white"/>
                </a:solidFill>
              </a:rPr>
              <a:t>يا مخلصنا الصالح </a:t>
            </a:r>
            <a:endParaRPr lang="fr-FR" sz="3300" dirty="0">
              <a:solidFill>
                <a:prstClr val="white"/>
              </a:solidFill>
            </a:endParaRPr>
          </a:p>
          <a:p>
            <a:pPr algn="just" rtl="1"/>
            <a:r>
              <a:rPr lang="ar-EG" sz="3300" dirty="0">
                <a:solidFill>
                  <a:prstClr val="white"/>
                </a:solidFill>
              </a:rPr>
              <a:t>ثبتنا إلي </a:t>
            </a:r>
            <a:r>
              <a:rPr lang="ar-EG" sz="3300" dirty="0" err="1">
                <a:solidFill>
                  <a:prstClr val="white"/>
                </a:solidFill>
              </a:rPr>
              <a:t>الإنقضاء</a:t>
            </a:r>
            <a:endParaRPr lang="fr-FR" sz="3300" dirty="0">
              <a:solidFill>
                <a:prstClr val="white"/>
              </a:solidFill>
            </a:endParaRPr>
          </a:p>
        </p:txBody>
      </p:sp>
      <p:sp>
        <p:nvSpPr>
          <p:cNvPr id="6" name="Rectangle 5"/>
          <p:cNvSpPr/>
          <p:nvPr/>
        </p:nvSpPr>
        <p:spPr>
          <a:xfrm>
            <a:off x="323528" y="188078"/>
            <a:ext cx="4572508" cy="2169825"/>
          </a:xfrm>
          <a:prstGeom prst="rect">
            <a:avLst/>
          </a:prstGeom>
        </p:spPr>
        <p:txBody>
          <a:bodyPr wrap="square">
            <a:spAutoFit/>
          </a:bodyPr>
          <a:lstStyle/>
          <a:p>
            <a:pPr algn="just"/>
            <a:r>
              <a:rPr lang="pt-BR" sz="2700" dirty="0">
                <a:solidFill>
                  <a:prstClr val="white"/>
                </a:solidFill>
                <a:latin typeface="CS Avva Shenouda" pitchFamily="34" charset="0"/>
              </a:rPr>
              <a:t>¿ Tenouwrp nak </a:t>
            </a:r>
            <a:br>
              <a:rPr lang="pt-BR" sz="2700" dirty="0">
                <a:solidFill>
                  <a:prstClr val="white"/>
                </a:solidFill>
                <a:latin typeface="CS Avva Shenouda" pitchFamily="34" charset="0"/>
              </a:rPr>
            </a:br>
            <a:r>
              <a:rPr lang="pt-BR" sz="2700" dirty="0">
                <a:solidFill>
                  <a:prstClr val="white"/>
                </a:solidFill>
                <a:latin typeface="CS Avva Shenouda" pitchFamily="34" charset="0"/>
              </a:rPr>
              <a:t>`mpihumnoc @ qen han`cmy</a:t>
            </a:r>
            <a:br>
              <a:rPr lang="pt-BR" sz="2700" dirty="0">
                <a:solidFill>
                  <a:prstClr val="white"/>
                </a:solidFill>
                <a:latin typeface="CS Avva Shenouda" pitchFamily="34" charset="0"/>
              </a:rPr>
            </a:br>
            <a:r>
              <a:rPr lang="pt-BR" sz="2700" dirty="0">
                <a:solidFill>
                  <a:prstClr val="white"/>
                </a:solidFill>
                <a:latin typeface="CS Avva Shenouda" pitchFamily="34" charset="0"/>
              </a:rPr>
              <a:t>`n]doxologia @ `w pencwtyr `n`aga;oc @ matajron sa ]cuntelia.</a:t>
            </a:r>
            <a:endParaRPr lang="fr-FR" sz="27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Nous T’adressons toutes louanges, </a:t>
            </a:r>
          </a:p>
          <a:p>
            <a:pPr algn="ctr"/>
            <a:r>
              <a:rPr lang="fr-FR" sz="2800" b="1" dirty="0">
                <a:solidFill>
                  <a:prstClr val="white"/>
                </a:solidFill>
                <a:latin typeface="Book Antiqua" pitchFamily="18" charset="0"/>
              </a:rPr>
              <a:t>Nos cris de glorification, </a:t>
            </a:r>
          </a:p>
          <a:p>
            <a:pPr algn="ctr"/>
            <a:r>
              <a:rPr lang="fr-FR" sz="2800" b="1" dirty="0">
                <a:solidFill>
                  <a:prstClr val="white"/>
                </a:solidFill>
                <a:latin typeface="Book Antiqua" pitchFamily="18" charset="0"/>
              </a:rPr>
              <a:t>Aussi ô notre Bon Sauveur, </a:t>
            </a:r>
          </a:p>
          <a:p>
            <a:pPr algn="ctr"/>
            <a:r>
              <a:rPr lang="fr-FR" sz="2800" b="1" dirty="0">
                <a:solidFill>
                  <a:prstClr val="white"/>
                </a:solidFill>
                <a:latin typeface="Book Antiqua" pitchFamily="18" charset="0"/>
              </a:rPr>
              <a:t>Affermis-nous jusqu’à la fin.</a:t>
            </a:r>
          </a:p>
        </p:txBody>
      </p:sp>
      <p:sp>
        <p:nvSpPr>
          <p:cNvPr id="2" name="ZoneTexte 1">
            <a:extLst>
              <a:ext uri="{FF2B5EF4-FFF2-40B4-BE49-F238E27FC236}">
                <a16:creationId xmlns:a16="http://schemas.microsoft.com/office/drawing/2014/main" id="{26AF42F8-DE44-2A6B-C8B5-8B14DEA1D9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833BB35-0C7C-EA00-9496-6AEC78BB08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9776322"/>
      </p:ext>
    </p:extLst>
  </p:cSld>
  <p:clrMapOvr>
    <a:masterClrMapping/>
  </p:clrMapOvr>
</p:sld>
</file>

<file path=ppt/slides/slide18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أعطنا يا رب سلامك </a:t>
            </a:r>
            <a:endParaRPr lang="fr-FR" sz="3300" dirty="0">
              <a:solidFill>
                <a:prstClr val="white"/>
              </a:solidFill>
            </a:endParaRPr>
          </a:p>
          <a:p>
            <a:pPr algn="just" rtl="1"/>
            <a:r>
              <a:rPr lang="ar-EG" sz="3300" dirty="0">
                <a:solidFill>
                  <a:prstClr val="white"/>
                </a:solidFill>
              </a:rPr>
              <a:t>ونجنا من أيدي أعدائنا </a:t>
            </a:r>
            <a:endParaRPr lang="fr-FR" sz="3300" dirty="0">
              <a:solidFill>
                <a:prstClr val="white"/>
              </a:solidFill>
            </a:endParaRPr>
          </a:p>
          <a:p>
            <a:pPr algn="just" rtl="1"/>
            <a:r>
              <a:rPr lang="ar-EG" sz="3300" dirty="0">
                <a:solidFill>
                  <a:prstClr val="white"/>
                </a:solidFill>
              </a:rPr>
              <a:t>وأذل مشورتهم </a:t>
            </a:r>
            <a:endParaRPr lang="fr-FR" sz="3300" dirty="0">
              <a:solidFill>
                <a:prstClr val="white"/>
              </a:solidFill>
            </a:endParaRPr>
          </a:p>
          <a:p>
            <a:pPr algn="just" rtl="1"/>
            <a:r>
              <a:rPr lang="ar-EG" sz="3300" dirty="0">
                <a:solidFill>
                  <a:prstClr val="white"/>
                </a:solidFill>
              </a:rPr>
              <a:t>وأشف أمراضنا</a:t>
            </a:r>
            <a:endParaRPr lang="fr-FR" sz="3300" dirty="0">
              <a:solidFill>
                <a:prstClr val="white"/>
              </a:solidFill>
            </a:endParaRPr>
          </a:p>
        </p:txBody>
      </p:sp>
      <p:sp>
        <p:nvSpPr>
          <p:cNvPr id="6" name="Rectangle 5"/>
          <p:cNvSpPr/>
          <p:nvPr/>
        </p:nvSpPr>
        <p:spPr>
          <a:xfrm>
            <a:off x="323528" y="188077"/>
            <a:ext cx="4572508" cy="1754326"/>
          </a:xfrm>
          <a:prstGeom prst="rect">
            <a:avLst/>
          </a:prstGeom>
        </p:spPr>
        <p:txBody>
          <a:bodyPr wrap="square">
            <a:spAutoFit/>
          </a:bodyPr>
          <a:lstStyle/>
          <a:p>
            <a:pPr algn="just"/>
            <a:r>
              <a:rPr lang="pt-BR" sz="2700" dirty="0">
                <a:solidFill>
                  <a:prstClr val="white"/>
                </a:solidFill>
                <a:latin typeface="CS Avva Shenouda" pitchFamily="34" charset="0"/>
              </a:rPr>
              <a:t>Moi nan `P¡ `ntekhiryny @ nahmen qen nenjuj `nte nenjaji @ ma;ebio `mpouco[ni @ ouoh matal[o `nnenswni.</a:t>
            </a:r>
            <a:endParaRPr lang="fr-FR" sz="27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Accorde-nous Seigneur ta paix, </a:t>
            </a:r>
          </a:p>
          <a:p>
            <a:pPr algn="ctr"/>
            <a:r>
              <a:rPr lang="fr-FR" sz="2800" b="1" dirty="0">
                <a:solidFill>
                  <a:prstClr val="white"/>
                </a:solidFill>
                <a:latin typeface="Book Antiqua" pitchFamily="18" charset="0"/>
              </a:rPr>
              <a:t>Sauve-nous des mains de nos ennemis, </a:t>
            </a:r>
          </a:p>
          <a:p>
            <a:pPr algn="ctr"/>
            <a:r>
              <a:rPr lang="fr-FR" sz="2800" b="1" dirty="0">
                <a:solidFill>
                  <a:prstClr val="white"/>
                </a:solidFill>
                <a:latin typeface="Book Antiqua" pitchFamily="18" charset="0"/>
              </a:rPr>
              <a:t>Et leurs complots, confonds-les donc, </a:t>
            </a:r>
          </a:p>
          <a:p>
            <a:pPr algn="ctr"/>
            <a:r>
              <a:rPr lang="fr-FR" sz="2800" b="1" dirty="0">
                <a:solidFill>
                  <a:prstClr val="white"/>
                </a:solidFill>
                <a:latin typeface="Book Antiqua" pitchFamily="18" charset="0"/>
              </a:rPr>
              <a:t>Aussi, guéris nos maladies.</a:t>
            </a:r>
          </a:p>
        </p:txBody>
      </p:sp>
      <p:sp>
        <p:nvSpPr>
          <p:cNvPr id="2" name="ZoneTexte 1">
            <a:extLst>
              <a:ext uri="{FF2B5EF4-FFF2-40B4-BE49-F238E27FC236}">
                <a16:creationId xmlns:a16="http://schemas.microsoft.com/office/drawing/2014/main" id="{9F20EC16-7E53-34C6-62E7-81A961F4CB5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A0FFECA-639F-E45D-FC52-5BC8F690DB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9389082"/>
      </p:ext>
    </p:extLst>
  </p:cSld>
  <p:clrMapOvr>
    <a:masterClrMapping/>
  </p:clrMapOvr>
</p:sld>
</file>

<file path=ppt/slides/slide18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157591"/>
            <a:ext cx="3613552" cy="2123658"/>
          </a:xfrm>
          <a:prstGeom prst="rect">
            <a:avLst/>
          </a:prstGeom>
        </p:spPr>
        <p:txBody>
          <a:bodyPr wrap="square">
            <a:spAutoFit/>
          </a:bodyPr>
          <a:lstStyle/>
          <a:p>
            <a:pPr algn="just" rtl="1"/>
            <a:r>
              <a:rPr lang="ar-EG" sz="3300" dirty="0">
                <a:solidFill>
                  <a:prstClr val="white"/>
                </a:solidFill>
              </a:rPr>
              <a:t>بارك يا رب </a:t>
            </a:r>
            <a:endParaRPr lang="fr-FR" sz="3300" dirty="0">
              <a:solidFill>
                <a:prstClr val="white"/>
              </a:solidFill>
            </a:endParaRPr>
          </a:p>
          <a:p>
            <a:pPr algn="just" rtl="1"/>
            <a:r>
              <a:rPr lang="ar-EG" sz="3300" dirty="0">
                <a:solidFill>
                  <a:prstClr val="white"/>
                </a:solidFill>
              </a:rPr>
              <a:t>إكليل السنة بصلاحك. </a:t>
            </a:r>
            <a:endParaRPr lang="fr-FR" sz="3300" dirty="0">
              <a:solidFill>
                <a:prstClr val="white"/>
              </a:solidFill>
            </a:endParaRPr>
          </a:p>
          <a:p>
            <a:pPr algn="just" rtl="1"/>
            <a:r>
              <a:rPr lang="ar-EG" sz="3300" dirty="0">
                <a:solidFill>
                  <a:prstClr val="white"/>
                </a:solidFill>
              </a:rPr>
              <a:t>الأنهار والينابيع </a:t>
            </a:r>
            <a:endParaRPr lang="fr-FR" sz="3300" dirty="0">
              <a:solidFill>
                <a:prstClr val="white"/>
              </a:solidFill>
            </a:endParaRPr>
          </a:p>
          <a:p>
            <a:pPr algn="just" rtl="1"/>
            <a:r>
              <a:rPr lang="ar-EG" sz="3300" dirty="0">
                <a:solidFill>
                  <a:prstClr val="white"/>
                </a:solidFill>
              </a:rPr>
              <a:t>والزروع والأثمار</a:t>
            </a:r>
            <a:endParaRPr lang="fr-FR" sz="3300" dirty="0">
              <a:solidFill>
                <a:prstClr val="white"/>
              </a:solidFill>
            </a:endParaRPr>
          </a:p>
        </p:txBody>
      </p:sp>
      <p:sp>
        <p:nvSpPr>
          <p:cNvPr id="6" name="Rectangle 5"/>
          <p:cNvSpPr/>
          <p:nvPr/>
        </p:nvSpPr>
        <p:spPr>
          <a:xfrm>
            <a:off x="323528" y="188077"/>
            <a:ext cx="4572508" cy="2169825"/>
          </a:xfrm>
          <a:prstGeom prst="rect">
            <a:avLst/>
          </a:prstGeom>
        </p:spPr>
        <p:txBody>
          <a:bodyPr wrap="square">
            <a:spAutoFit/>
          </a:bodyPr>
          <a:lstStyle/>
          <a:p>
            <a:pPr algn="just"/>
            <a:r>
              <a:rPr lang="pt-BR" sz="2700" dirty="0">
                <a:solidFill>
                  <a:prstClr val="white"/>
                </a:solidFill>
                <a:latin typeface="CS Avva Shenouda" pitchFamily="34" charset="0"/>
              </a:rPr>
              <a:t>¿ `Cmou `epi,lom `nte ]rompi @ hiten tekmet,ryctoc `P¡ @ niiarwou nem nimoumi @ nem nici] nem nikarpoc.</a:t>
            </a:r>
            <a:endParaRPr lang="fr-FR" sz="27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Bénis Seigneur par ta Bonté, </a:t>
            </a:r>
          </a:p>
          <a:p>
            <a:pPr algn="ctr"/>
            <a:r>
              <a:rPr lang="fr-FR" sz="2800" b="1" dirty="0">
                <a:solidFill>
                  <a:prstClr val="white"/>
                </a:solidFill>
                <a:latin typeface="Book Antiqua" pitchFamily="18" charset="0"/>
              </a:rPr>
              <a:t>La couronne de cette année, </a:t>
            </a:r>
          </a:p>
          <a:p>
            <a:pPr algn="ctr"/>
            <a:r>
              <a:rPr lang="fr-FR" sz="2800" b="1" dirty="0">
                <a:solidFill>
                  <a:prstClr val="white"/>
                </a:solidFill>
                <a:latin typeface="Book Antiqua" pitchFamily="18" charset="0"/>
              </a:rPr>
              <a:t>Bénis les fleuves, les sources aussi, </a:t>
            </a:r>
          </a:p>
          <a:p>
            <a:pPr algn="ctr"/>
            <a:r>
              <a:rPr lang="fr-FR" sz="2800" b="1" dirty="0">
                <a:solidFill>
                  <a:prstClr val="white"/>
                </a:solidFill>
                <a:latin typeface="Book Antiqua" pitchFamily="18" charset="0"/>
              </a:rPr>
              <a:t>Bénis les plantes, les fruits aussi.</a:t>
            </a:r>
          </a:p>
        </p:txBody>
      </p:sp>
      <p:sp>
        <p:nvSpPr>
          <p:cNvPr id="2" name="ZoneTexte 1">
            <a:extLst>
              <a:ext uri="{FF2B5EF4-FFF2-40B4-BE49-F238E27FC236}">
                <a16:creationId xmlns:a16="http://schemas.microsoft.com/office/drawing/2014/main" id="{07C670A4-A408-E449-7D28-ED3154D48C8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BA7A96D-B07E-3755-E7FF-369E14A058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537814"/>
      </p:ext>
    </p:extLst>
  </p:cSld>
  <p:clrMapOvr>
    <a:masterClrMapping/>
  </p:clrMapOvr>
</p:sld>
</file>

<file path=ppt/slides/slide18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92080" y="157591"/>
            <a:ext cx="3541036" cy="2123658"/>
          </a:xfrm>
          <a:prstGeom prst="rect">
            <a:avLst/>
          </a:prstGeom>
        </p:spPr>
        <p:txBody>
          <a:bodyPr wrap="square">
            <a:spAutoFit/>
          </a:bodyPr>
          <a:lstStyle/>
          <a:p>
            <a:pPr algn="just" rtl="1"/>
            <a:r>
              <a:rPr lang="ar-EG" sz="3300" dirty="0">
                <a:solidFill>
                  <a:prstClr val="white"/>
                </a:solidFill>
              </a:rPr>
              <a:t>باركنا في أعمالنا </a:t>
            </a:r>
            <a:endParaRPr lang="fr-FR" sz="3300" dirty="0">
              <a:solidFill>
                <a:prstClr val="white"/>
              </a:solidFill>
            </a:endParaRPr>
          </a:p>
          <a:p>
            <a:pPr algn="just" rtl="1"/>
            <a:r>
              <a:rPr lang="ar-EG" sz="3300" dirty="0">
                <a:solidFill>
                  <a:prstClr val="white"/>
                </a:solidFill>
              </a:rPr>
              <a:t>ببركتك السمائية. </a:t>
            </a:r>
            <a:endParaRPr lang="fr-FR" sz="3300" dirty="0">
              <a:solidFill>
                <a:prstClr val="white"/>
              </a:solidFill>
            </a:endParaRPr>
          </a:p>
          <a:p>
            <a:pPr algn="just" rtl="1"/>
            <a:r>
              <a:rPr lang="ar-EG" sz="3300" dirty="0">
                <a:solidFill>
                  <a:prstClr val="white"/>
                </a:solidFill>
              </a:rPr>
              <a:t>وأرسل لنا من علوك </a:t>
            </a:r>
            <a:endParaRPr lang="fr-FR" sz="3300" dirty="0">
              <a:solidFill>
                <a:prstClr val="white"/>
              </a:solidFill>
            </a:endParaRPr>
          </a:p>
          <a:p>
            <a:pPr algn="just" rtl="1"/>
            <a:r>
              <a:rPr lang="ar-EG" sz="3300" dirty="0">
                <a:solidFill>
                  <a:prstClr val="white"/>
                </a:solidFill>
              </a:rPr>
              <a:t>نعمتك وخيراتك</a:t>
            </a:r>
            <a:endParaRPr lang="fr-FR" sz="3300" dirty="0">
              <a:solidFill>
                <a:prstClr val="white"/>
              </a:solidFill>
            </a:endParaRPr>
          </a:p>
        </p:txBody>
      </p:sp>
      <p:sp>
        <p:nvSpPr>
          <p:cNvPr id="6" name="Rectangle 5"/>
          <p:cNvSpPr/>
          <p:nvPr/>
        </p:nvSpPr>
        <p:spPr>
          <a:xfrm>
            <a:off x="323528" y="188077"/>
            <a:ext cx="4572508" cy="1754326"/>
          </a:xfrm>
          <a:prstGeom prst="rect">
            <a:avLst/>
          </a:prstGeom>
        </p:spPr>
        <p:txBody>
          <a:bodyPr wrap="square">
            <a:spAutoFit/>
          </a:bodyPr>
          <a:lstStyle/>
          <a:p>
            <a:pPr algn="just"/>
            <a:r>
              <a:rPr lang="pt-BR" sz="2700" dirty="0">
                <a:solidFill>
                  <a:prstClr val="white"/>
                </a:solidFill>
                <a:latin typeface="CS Avva Shenouda" pitchFamily="34" charset="0"/>
              </a:rPr>
              <a:t>`Cmou `eron qen nen`hbyou`i @ </a:t>
            </a:r>
            <a:r>
              <a:rPr lang="pt-BR" sz="2700">
                <a:solidFill>
                  <a:prstClr val="white"/>
                </a:solidFill>
                <a:latin typeface="CS Avva Shenouda" pitchFamily="34" charset="0"/>
              </a:rPr>
              <a:t>qen pek`cmou </a:t>
            </a:r>
            <a:r>
              <a:rPr lang="pt-BR" sz="2700" dirty="0">
                <a:solidFill>
                  <a:prstClr val="white"/>
                </a:solidFill>
                <a:latin typeface="CS Avva Shenouda" pitchFamily="34" charset="0"/>
              </a:rPr>
              <a:t>`n`epouranion @ ouwrp nan `ebolqen pek[ici @ pek`hmot nem nek`aga;on.</a:t>
            </a:r>
            <a:endParaRPr lang="fr-FR" sz="27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bénis-nous dans tous nos actes, </a:t>
            </a:r>
          </a:p>
          <a:p>
            <a:pPr algn="ctr"/>
            <a:r>
              <a:rPr lang="fr-FR" sz="2800" b="1" dirty="0">
                <a:solidFill>
                  <a:prstClr val="white"/>
                </a:solidFill>
                <a:latin typeface="Book Antiqua" pitchFamily="18" charset="0"/>
              </a:rPr>
              <a:t>Par Tes bénédictions célestes, </a:t>
            </a:r>
          </a:p>
          <a:p>
            <a:pPr algn="ctr"/>
            <a:r>
              <a:rPr lang="fr-FR" sz="2800" b="1" dirty="0">
                <a:solidFill>
                  <a:prstClr val="white"/>
                </a:solidFill>
                <a:latin typeface="Book Antiqua" pitchFamily="18" charset="0"/>
              </a:rPr>
              <a:t>Et envoie-nous de tes hauteurs, </a:t>
            </a:r>
          </a:p>
          <a:p>
            <a:pPr algn="ctr"/>
            <a:r>
              <a:rPr lang="fr-FR" sz="2800" b="1" dirty="0">
                <a:solidFill>
                  <a:prstClr val="white"/>
                </a:solidFill>
                <a:latin typeface="Book Antiqua" pitchFamily="18" charset="0"/>
              </a:rPr>
              <a:t>Ta grâce et aussi Ta bonté.</a:t>
            </a:r>
          </a:p>
        </p:txBody>
      </p:sp>
      <p:sp>
        <p:nvSpPr>
          <p:cNvPr id="2" name="ZoneTexte 1">
            <a:extLst>
              <a:ext uri="{FF2B5EF4-FFF2-40B4-BE49-F238E27FC236}">
                <a16:creationId xmlns:a16="http://schemas.microsoft.com/office/drawing/2014/main" id="{7775CD3F-4405-7160-2E41-F6FEDCA531A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36FC661-57D7-DE6B-2F38-CE093366BA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9150662"/>
      </p:ext>
    </p:extLst>
  </p:cSld>
  <p:clrMapOvr>
    <a:masterClrMapping/>
  </p:clrMapOvr>
</p:sld>
</file>

<file path=ppt/slides/slide18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0"/>
            <a:ext cx="3685052" cy="2123658"/>
          </a:xfrm>
          <a:prstGeom prst="rect">
            <a:avLst/>
          </a:prstGeom>
        </p:spPr>
        <p:txBody>
          <a:bodyPr wrap="square">
            <a:spAutoFit/>
          </a:bodyPr>
          <a:lstStyle/>
          <a:p>
            <a:pPr algn="just" rtl="1"/>
            <a:r>
              <a:rPr lang="ar-EG" sz="3300" dirty="0">
                <a:solidFill>
                  <a:prstClr val="white"/>
                </a:solidFill>
              </a:rPr>
              <a:t>المتضايقين خلصهم </a:t>
            </a:r>
            <a:endParaRPr lang="fr-FR" sz="3300" dirty="0">
              <a:solidFill>
                <a:prstClr val="white"/>
              </a:solidFill>
            </a:endParaRPr>
          </a:p>
          <a:p>
            <a:pPr algn="just" rtl="1"/>
            <a:r>
              <a:rPr lang="ar-EG" sz="3300" dirty="0">
                <a:solidFill>
                  <a:prstClr val="white"/>
                </a:solidFill>
              </a:rPr>
              <a:t>والمسافرين ردهم </a:t>
            </a:r>
            <a:endParaRPr lang="fr-FR" sz="3300" dirty="0">
              <a:solidFill>
                <a:prstClr val="white"/>
              </a:solidFill>
            </a:endParaRPr>
          </a:p>
          <a:p>
            <a:pPr algn="just" rtl="1"/>
            <a:r>
              <a:rPr lang="ar-EG" sz="3300" dirty="0">
                <a:solidFill>
                  <a:prstClr val="white"/>
                </a:solidFill>
              </a:rPr>
              <a:t>والمربوطين حلهم </a:t>
            </a:r>
            <a:endParaRPr lang="fr-FR" sz="3300" dirty="0">
              <a:solidFill>
                <a:prstClr val="white"/>
              </a:solidFill>
            </a:endParaRPr>
          </a:p>
          <a:p>
            <a:pPr algn="just" rtl="1"/>
            <a:r>
              <a:rPr lang="ar-EG" sz="3300" dirty="0">
                <a:solidFill>
                  <a:prstClr val="white"/>
                </a:solidFill>
              </a:rPr>
              <a:t>الراقدين نيحهم</a:t>
            </a:r>
            <a:endParaRPr lang="fr-FR" sz="3300" dirty="0">
              <a:solidFill>
                <a:prstClr val="white"/>
              </a:solidFill>
            </a:endParaRPr>
          </a:p>
        </p:txBody>
      </p:sp>
      <p:sp>
        <p:nvSpPr>
          <p:cNvPr id="6" name="Rectangle 5"/>
          <p:cNvSpPr/>
          <p:nvPr/>
        </p:nvSpPr>
        <p:spPr>
          <a:xfrm>
            <a:off x="310884" y="188078"/>
            <a:ext cx="4585152" cy="2169825"/>
          </a:xfrm>
          <a:prstGeom prst="rect">
            <a:avLst/>
          </a:prstGeom>
        </p:spPr>
        <p:txBody>
          <a:bodyPr wrap="square">
            <a:spAutoFit/>
          </a:bodyPr>
          <a:lstStyle/>
          <a:p>
            <a:pPr algn="just"/>
            <a:r>
              <a:rPr lang="pt-BR" sz="2700" dirty="0">
                <a:solidFill>
                  <a:prstClr val="white"/>
                </a:solidFill>
                <a:latin typeface="CS Avva Shenouda" pitchFamily="34" charset="0"/>
              </a:rPr>
              <a:t>¿ Ny`ethejhwj nahmou</a:t>
            </a:r>
            <a:br>
              <a:rPr lang="pt-BR" sz="2700" dirty="0">
                <a:solidFill>
                  <a:prstClr val="white"/>
                </a:solidFill>
                <a:latin typeface="CS Avva Shenouda" pitchFamily="34" charset="0"/>
              </a:rPr>
            </a:br>
            <a:r>
              <a:rPr lang="pt-BR" sz="2700" dirty="0">
                <a:solidFill>
                  <a:prstClr val="white"/>
                </a:solidFill>
                <a:latin typeface="CS Avva Shenouda" pitchFamily="34" charset="0"/>
              </a:rPr>
              <a:t>`ebol @ ny`etause `e`psemmo matac;wou @ nem</a:t>
            </a:r>
            <a:br>
              <a:rPr lang="pt-BR" sz="2700" dirty="0">
                <a:solidFill>
                  <a:prstClr val="white"/>
                </a:solidFill>
                <a:latin typeface="CS Avva Shenouda" pitchFamily="34" charset="0"/>
              </a:rPr>
            </a:br>
            <a:r>
              <a:rPr lang="pt-BR" sz="2700" dirty="0">
                <a:solidFill>
                  <a:prstClr val="white"/>
                </a:solidFill>
                <a:latin typeface="CS Avva Shenouda" pitchFamily="34" charset="0"/>
              </a:rPr>
              <a:t>ny`etcwnh bolou `ebol @ </a:t>
            </a:r>
            <a:br>
              <a:rPr lang="pt-BR" sz="2700" dirty="0">
                <a:solidFill>
                  <a:prstClr val="white"/>
                </a:solidFill>
                <a:latin typeface="CS Avva Shenouda" pitchFamily="34" charset="0"/>
              </a:rPr>
            </a:br>
            <a:r>
              <a:rPr lang="pt-BR" sz="2700" dirty="0">
                <a:solidFill>
                  <a:prstClr val="white"/>
                </a:solidFill>
                <a:latin typeface="CS Avva Shenouda" pitchFamily="34" charset="0"/>
              </a:rPr>
              <a:t>ny`etauenkot ma`mton nwou.</a:t>
            </a:r>
            <a:endParaRPr lang="fr-FR" sz="27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Les affligés, oui sauve-les, </a:t>
            </a:r>
          </a:p>
          <a:p>
            <a:pPr algn="ctr"/>
            <a:r>
              <a:rPr lang="fr-FR" sz="2800" b="1" dirty="0">
                <a:solidFill>
                  <a:prstClr val="white"/>
                </a:solidFill>
                <a:latin typeface="Book Antiqua" pitchFamily="18" charset="0"/>
              </a:rPr>
              <a:t>Les voyageurs ramène-les, </a:t>
            </a:r>
          </a:p>
          <a:p>
            <a:pPr algn="ctr"/>
            <a:r>
              <a:rPr lang="fr-FR" sz="2800" b="1" dirty="0">
                <a:solidFill>
                  <a:prstClr val="white"/>
                </a:solidFill>
                <a:latin typeface="Book Antiqua" pitchFamily="18" charset="0"/>
              </a:rPr>
              <a:t>Délie tous ceux qui sont liés,</a:t>
            </a:r>
          </a:p>
          <a:p>
            <a:pPr algn="ctr"/>
            <a:r>
              <a:rPr lang="fr-FR" sz="2800" b="1" dirty="0">
                <a:solidFill>
                  <a:prstClr val="white"/>
                </a:solidFill>
                <a:latin typeface="Book Antiqua" pitchFamily="18" charset="0"/>
              </a:rPr>
              <a:t>Et aux défunts, donne le repos.</a:t>
            </a:r>
          </a:p>
        </p:txBody>
      </p:sp>
      <p:sp>
        <p:nvSpPr>
          <p:cNvPr id="2" name="ZoneTexte 1">
            <a:extLst>
              <a:ext uri="{FF2B5EF4-FFF2-40B4-BE49-F238E27FC236}">
                <a16:creationId xmlns:a16="http://schemas.microsoft.com/office/drawing/2014/main" id="{EAF4DC56-7FAF-5282-1D08-5C0433AF60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4611FFB-4996-9BE5-A909-B261C5E73B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9235103"/>
      </p:ext>
    </p:extLst>
  </p:cSld>
  <p:clrMapOvr>
    <a:masterClrMapping/>
  </p:clrMapOvr>
</p:sld>
</file>

<file path=ppt/slides/slide18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157591"/>
            <a:ext cx="3626196" cy="2123658"/>
          </a:xfrm>
          <a:prstGeom prst="rect">
            <a:avLst/>
          </a:prstGeom>
        </p:spPr>
        <p:txBody>
          <a:bodyPr wrap="square">
            <a:spAutoFit/>
          </a:bodyPr>
          <a:lstStyle/>
          <a:p>
            <a:pPr algn="just" rtl="1"/>
            <a:r>
              <a:rPr lang="ar-EG" sz="3300" dirty="0" err="1">
                <a:solidFill>
                  <a:prstClr val="white"/>
                </a:solidFill>
              </a:rPr>
              <a:t>إرفع</a:t>
            </a:r>
            <a:r>
              <a:rPr lang="ar-EG" sz="3300" dirty="0">
                <a:solidFill>
                  <a:prstClr val="white"/>
                </a:solidFill>
              </a:rPr>
              <a:t> غضبك عنا. </a:t>
            </a:r>
            <a:endParaRPr lang="fr-FR" sz="3300" dirty="0">
              <a:solidFill>
                <a:prstClr val="white"/>
              </a:solidFill>
            </a:endParaRPr>
          </a:p>
          <a:p>
            <a:pPr algn="just" rtl="1"/>
            <a:r>
              <a:rPr lang="ar-EG" sz="3300" dirty="0">
                <a:solidFill>
                  <a:prstClr val="white"/>
                </a:solidFill>
              </a:rPr>
              <a:t>ونجنا من الغلاء </a:t>
            </a:r>
            <a:endParaRPr lang="fr-FR" sz="3300" dirty="0">
              <a:solidFill>
                <a:prstClr val="white"/>
              </a:solidFill>
            </a:endParaRPr>
          </a:p>
          <a:p>
            <a:pPr algn="just" rtl="1"/>
            <a:r>
              <a:rPr lang="ar-EG" sz="3300" dirty="0">
                <a:solidFill>
                  <a:prstClr val="white"/>
                </a:solidFill>
              </a:rPr>
              <a:t>ومن فخاخ الشياطين </a:t>
            </a:r>
            <a:endParaRPr lang="fr-FR" sz="3300" dirty="0">
              <a:solidFill>
                <a:prstClr val="white"/>
              </a:solidFill>
            </a:endParaRPr>
          </a:p>
          <a:p>
            <a:pPr algn="just" rtl="1"/>
            <a:r>
              <a:rPr lang="ar-EG" sz="3300" dirty="0">
                <a:solidFill>
                  <a:prstClr val="white"/>
                </a:solidFill>
              </a:rPr>
              <a:t>يا معطي الخيرات</a:t>
            </a:r>
            <a:endParaRPr lang="fr-FR" sz="3300" dirty="0">
              <a:solidFill>
                <a:prstClr val="white"/>
              </a:solidFill>
            </a:endParaRPr>
          </a:p>
        </p:txBody>
      </p:sp>
      <p:sp>
        <p:nvSpPr>
          <p:cNvPr id="6" name="Rectangle 5"/>
          <p:cNvSpPr/>
          <p:nvPr/>
        </p:nvSpPr>
        <p:spPr>
          <a:xfrm>
            <a:off x="323528" y="188077"/>
            <a:ext cx="4572508" cy="1754326"/>
          </a:xfrm>
          <a:prstGeom prst="rect">
            <a:avLst/>
          </a:prstGeom>
        </p:spPr>
        <p:txBody>
          <a:bodyPr wrap="square">
            <a:spAutoFit/>
          </a:bodyPr>
          <a:lstStyle/>
          <a:p>
            <a:pPr algn="just"/>
            <a:r>
              <a:rPr lang="pt-BR" sz="2700" dirty="0">
                <a:solidFill>
                  <a:prstClr val="white"/>
                </a:solidFill>
                <a:latin typeface="CS Avva Shenouda" pitchFamily="34" charset="0"/>
              </a:rPr>
              <a:t>Wli `mpekjwn `ebolharon @ nahmen `ebolha ou`hbwn @ nem nivas `nte nidemwn @ `w `vref] `nni`aga;on.</a:t>
            </a:r>
            <a:endParaRPr lang="fr-FR" sz="27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Eloigne Ta colère de nous,</a:t>
            </a:r>
          </a:p>
          <a:p>
            <a:pPr algn="ctr"/>
            <a:r>
              <a:rPr lang="fr-FR" sz="2800" b="1" dirty="0">
                <a:solidFill>
                  <a:prstClr val="white"/>
                </a:solidFill>
                <a:latin typeface="Book Antiqua" pitchFamily="18" charset="0"/>
              </a:rPr>
              <a:t>Délivre-nous de la cherté, </a:t>
            </a:r>
          </a:p>
          <a:p>
            <a:pPr algn="ctr"/>
            <a:r>
              <a:rPr lang="fr-FR" sz="2800" b="1" dirty="0">
                <a:solidFill>
                  <a:prstClr val="white"/>
                </a:solidFill>
                <a:latin typeface="Book Antiqua" pitchFamily="18" charset="0"/>
              </a:rPr>
              <a:t>Aussi des pièges des démons, </a:t>
            </a:r>
          </a:p>
          <a:p>
            <a:pPr algn="ctr"/>
            <a:r>
              <a:rPr lang="fr-FR" sz="2800" b="1" dirty="0">
                <a:solidFill>
                  <a:prstClr val="white"/>
                </a:solidFill>
                <a:latin typeface="Book Antiqua" pitchFamily="18" charset="0"/>
              </a:rPr>
              <a:t>Toi qui nous combles de bienfaits.</a:t>
            </a:r>
          </a:p>
        </p:txBody>
      </p:sp>
      <p:sp>
        <p:nvSpPr>
          <p:cNvPr id="2" name="ZoneTexte 1">
            <a:extLst>
              <a:ext uri="{FF2B5EF4-FFF2-40B4-BE49-F238E27FC236}">
                <a16:creationId xmlns:a16="http://schemas.microsoft.com/office/drawing/2014/main" id="{749F9F80-80D1-9156-08D8-B81D2BE0D9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514BABF-B1B9-A468-FF09-D20F07AB51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4680323"/>
      </p:ext>
    </p:extLst>
  </p:cSld>
  <p:clrMapOvr>
    <a:masterClrMapping/>
  </p:clrMapOvr>
</p:sld>
</file>

<file path=ppt/slides/slide18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ونرفعه بالأكثر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188077"/>
            <a:ext cx="4572508" cy="1754326"/>
          </a:xfrm>
          <a:prstGeom prst="rect">
            <a:avLst/>
          </a:prstGeom>
        </p:spPr>
        <p:txBody>
          <a:bodyPr wrap="square">
            <a:spAutoFit/>
          </a:bodyPr>
          <a:lstStyle/>
          <a:p>
            <a:pPr algn="just"/>
            <a:r>
              <a:rPr lang="pt-BR" sz="2700" dirty="0">
                <a:solidFill>
                  <a:prstClr val="white"/>
                </a:solidFill>
                <a:latin typeface="CS Avva Shenouda" pitchFamily="34" charset="0"/>
              </a:rPr>
              <a:t>¿ Tenhwc `erof ten]`wou naf @ tenerhou`o [ici `mmof @ hwc `aga;oc ouoh `mmairwmi @ nai nan kata peknis] `nnai.</a:t>
            </a:r>
            <a:endParaRPr lang="fr-FR" sz="27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a:t>
            </a:r>
          </a:p>
          <a:p>
            <a:pPr algn="ctr"/>
            <a:r>
              <a:rPr lang="fr-FR" sz="2800" b="1" dirty="0">
                <a:solidFill>
                  <a:prstClr val="white"/>
                </a:solidFill>
                <a:latin typeface="Book Antiqua" pitchFamily="18" charset="0"/>
              </a:rPr>
              <a:t>Nous L’exaltons, Lui qui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59591" y="3921900"/>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8D27E011-BCCE-7BD4-35C3-D56B6299C35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du </a:t>
            </a:r>
            <a:r>
              <a:rPr lang="fr-FR" sz="1200" dirty="0" err="1">
                <a:solidFill>
                  <a:prstClr val="white"/>
                </a:solidFill>
                <a:latin typeface="Book Antiqua" pitchFamily="18" charset="0"/>
              </a:rPr>
              <a:t>Nayrouz</a:t>
            </a:r>
            <a:endParaRPr lang="fr-FR" sz="1200" dirty="0">
              <a:solidFill>
                <a:prstClr val="white"/>
              </a:solidFill>
              <a:latin typeface="Book Antiqua" pitchFamily="18" charset="0"/>
            </a:endParaRPr>
          </a:p>
        </p:txBody>
      </p:sp>
      <p:sp>
        <p:nvSpPr>
          <p:cNvPr id="4" name="ZoneTexte 3">
            <a:hlinkClick r:id="rId3" action="ppaction://hlinksldjump"/>
            <a:extLst>
              <a:ext uri="{FF2B5EF4-FFF2-40B4-BE49-F238E27FC236}">
                <a16:creationId xmlns:a16="http://schemas.microsoft.com/office/drawing/2014/main" id="{B572EA6C-2368-E9FC-0E97-DAF032DA21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1224437"/>
      </p:ext>
    </p:extLst>
  </p:cSld>
  <p:clrMapOvr>
    <a:masterClrMapping/>
  </p:clrMapOvr>
</p:sld>
</file>

<file path=ppt/slides/slide18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F41BA07-324B-9285-2640-D9C9333FC8A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AEC9695-E14D-994A-F915-52AB1F7D225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602DE8C-5A56-657F-1418-B508EA10B56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C14972F-4E26-FC34-C043-5D5845ADF65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8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نحن أيضاً معشر الشعوب </a:t>
            </a:r>
            <a:endParaRPr lang="fr-FR" sz="3300" dirty="0">
              <a:solidFill>
                <a:prstClr val="white"/>
              </a:solidFill>
            </a:endParaRPr>
          </a:p>
          <a:p>
            <a:pPr algn="just" rtl="1"/>
            <a:r>
              <a:rPr lang="ar-EG" sz="3300" dirty="0">
                <a:solidFill>
                  <a:prstClr val="white"/>
                </a:solidFill>
              </a:rPr>
              <a:t>أبناء الارثوذكسيين </a:t>
            </a:r>
            <a:endParaRPr lang="fr-FR" sz="3300" dirty="0">
              <a:solidFill>
                <a:prstClr val="white"/>
              </a:solidFill>
            </a:endParaRPr>
          </a:p>
          <a:p>
            <a:pPr algn="just" rtl="1"/>
            <a:r>
              <a:rPr lang="ar-EG" sz="3300" dirty="0">
                <a:solidFill>
                  <a:prstClr val="white"/>
                </a:solidFill>
              </a:rPr>
              <a:t>نسجد لصليب </a:t>
            </a:r>
            <a:endParaRPr lang="fr-FR" sz="3300" dirty="0">
              <a:solidFill>
                <a:prstClr val="white"/>
              </a:solidFill>
            </a:endParaRPr>
          </a:p>
          <a:p>
            <a:pPr algn="just" rtl="1"/>
            <a:r>
              <a:rPr lang="ar-EG" sz="3300" dirty="0">
                <a:solidFill>
                  <a:prstClr val="white"/>
                </a:solidFill>
              </a:rPr>
              <a:t>ربنا يسوع المسيح</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anose="020B7200000000000000" pitchFamily="34" charset="0"/>
              </a:rPr>
              <a:t>`</a:t>
            </a:r>
            <a:r>
              <a:rPr lang="pt-BR" sz="2800" dirty="0">
                <a:solidFill>
                  <a:prstClr val="white"/>
                </a:solidFill>
                <a:latin typeface="Avva_Marcos"/>
              </a:rPr>
              <a:t>A</a:t>
            </a:r>
            <a:r>
              <a:rPr lang="pt-BR" sz="2800" dirty="0">
                <a:solidFill>
                  <a:prstClr val="white"/>
                </a:solidFill>
                <a:latin typeface="CS Avva Shenouda" pitchFamily="34" charset="0"/>
              </a:rPr>
              <a:t>non hwn qa nilaoc @ nisyri `nor;odoxoc @ </a:t>
            </a:r>
            <a:br>
              <a:rPr lang="pt-BR" sz="2800" dirty="0">
                <a:solidFill>
                  <a:prstClr val="white"/>
                </a:solidFill>
                <a:latin typeface="CS Avva Shenouda" pitchFamily="34" charset="0"/>
              </a:rPr>
            </a:br>
            <a:r>
              <a:rPr lang="pt-BR" sz="2800" dirty="0">
                <a:solidFill>
                  <a:prstClr val="white"/>
                </a:solidFill>
                <a:latin typeface="CS Avva Shenouda" pitchFamily="34" charset="0"/>
              </a:rPr>
              <a:t>`ntenouwst `mpi`ctauroc @ </a:t>
            </a:r>
            <a:br>
              <a:rPr lang="pt-BR" sz="2800" dirty="0">
                <a:solidFill>
                  <a:prstClr val="white"/>
                </a:solidFill>
                <a:latin typeface="CS Avva Shenouda" pitchFamily="34" charset="0"/>
              </a:rPr>
            </a:br>
            <a:r>
              <a:rPr lang="pt-BR" sz="2800" dirty="0">
                <a:solidFill>
                  <a:prstClr val="white"/>
                </a:solidFill>
                <a:latin typeface="CS Avva Shenouda" pitchFamily="34" charset="0"/>
              </a:rPr>
              <a:t>`nte Pen¡ I=y=c P=,=c.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nous aussi peuples assemblés</a:t>
            </a:r>
          </a:p>
          <a:p>
            <a:pPr algn="ctr"/>
            <a:r>
              <a:rPr lang="fr-FR" sz="2800" b="1" dirty="0">
                <a:solidFill>
                  <a:prstClr val="white"/>
                </a:solidFill>
                <a:latin typeface="Book Antiqua" pitchFamily="18" charset="0"/>
              </a:rPr>
              <a:t>Les enfants de l'Orthodoxie</a:t>
            </a:r>
          </a:p>
          <a:p>
            <a:pPr algn="ctr"/>
            <a:r>
              <a:rPr lang="fr-FR" sz="2800" b="1" dirty="0">
                <a:solidFill>
                  <a:prstClr val="white"/>
                </a:solidFill>
                <a:latin typeface="Book Antiqua" pitchFamily="18" charset="0"/>
              </a:rPr>
              <a:t>Prosternons-nous devant la Croix</a:t>
            </a:r>
          </a:p>
          <a:p>
            <a:pPr algn="ctr"/>
            <a:r>
              <a:rPr lang="fr-FR" sz="2800" b="1" dirty="0">
                <a:solidFill>
                  <a:prstClr val="white"/>
                </a:solidFill>
                <a:latin typeface="Book Antiqua" pitchFamily="18" charset="0"/>
              </a:rPr>
              <a:t>De notre Seigneur Jésus-Christ </a:t>
            </a:r>
          </a:p>
        </p:txBody>
      </p:sp>
      <p:sp>
        <p:nvSpPr>
          <p:cNvPr id="2" name="ZoneTexte 1">
            <a:extLst>
              <a:ext uri="{FF2B5EF4-FFF2-40B4-BE49-F238E27FC236}">
                <a16:creationId xmlns:a16="http://schemas.microsoft.com/office/drawing/2014/main" id="{871ECE91-FE8D-F209-33D4-261F8AEC40A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6946D1C3-9BDC-17A9-D5A3-F066FE7577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1046845"/>
      </p:ext>
    </p:extLst>
  </p:cSld>
  <p:clrMapOvr>
    <a:masterClrMapping/>
  </p:clrMapOvr>
</p:sld>
</file>

<file path=ppt/slides/slide18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157591"/>
            <a:ext cx="3757060" cy="2123658"/>
          </a:xfrm>
          <a:prstGeom prst="rect">
            <a:avLst/>
          </a:prstGeom>
        </p:spPr>
        <p:txBody>
          <a:bodyPr wrap="square">
            <a:spAutoFit/>
          </a:bodyPr>
          <a:lstStyle/>
          <a:p>
            <a:pPr algn="just" rtl="1"/>
            <a:r>
              <a:rPr lang="ar-EG" sz="3300" dirty="0">
                <a:solidFill>
                  <a:prstClr val="white"/>
                </a:solidFill>
              </a:rPr>
              <a:t>بولس الرسول </a:t>
            </a:r>
            <a:endParaRPr lang="fr-FR" sz="3300" dirty="0">
              <a:solidFill>
                <a:prstClr val="white"/>
              </a:solidFill>
            </a:endParaRPr>
          </a:p>
          <a:p>
            <a:pPr algn="just" rtl="1"/>
            <a:r>
              <a:rPr lang="ar-EG" sz="3300" dirty="0">
                <a:solidFill>
                  <a:prstClr val="white"/>
                </a:solidFill>
              </a:rPr>
              <a:t>ينطق بكرامة الصليب </a:t>
            </a:r>
            <a:endParaRPr lang="fr-FR" sz="3300" dirty="0">
              <a:solidFill>
                <a:prstClr val="white"/>
              </a:solidFill>
            </a:endParaRPr>
          </a:p>
          <a:p>
            <a:pPr algn="just" rtl="1"/>
            <a:r>
              <a:rPr lang="ar-EG" sz="3300" dirty="0">
                <a:solidFill>
                  <a:prstClr val="white"/>
                </a:solidFill>
              </a:rPr>
              <a:t>قائلا ليس لنا أن نفتخر </a:t>
            </a:r>
            <a:endParaRPr lang="fr-FR" sz="3300" dirty="0">
              <a:solidFill>
                <a:prstClr val="white"/>
              </a:solidFill>
            </a:endParaRPr>
          </a:p>
          <a:p>
            <a:pPr algn="just" rtl="1"/>
            <a:r>
              <a:rPr lang="ar-EG" sz="3300" dirty="0">
                <a:solidFill>
                  <a:prstClr val="white"/>
                </a:solidFill>
              </a:rPr>
              <a:t>إلا بصليب المسيح</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Pauloc pi`apoctoloc @ efjw `m`patio `mpi`ctauroc @ je tennasousou `mmon an @ `ebyl qen pi`ctauroc `nte P=,=c.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Saint Paul l'apôtre a évoqué</a:t>
            </a:r>
          </a:p>
          <a:p>
            <a:pPr algn="ctr"/>
            <a:r>
              <a:rPr lang="fr-FR" sz="2800" b="1" dirty="0">
                <a:solidFill>
                  <a:prstClr val="white"/>
                </a:solidFill>
                <a:latin typeface="Book Antiqua" pitchFamily="18" charset="0"/>
              </a:rPr>
              <a:t>L'honneur de la Croix en disant :</a:t>
            </a:r>
          </a:p>
          <a:p>
            <a:pPr algn="ctr"/>
            <a:r>
              <a:rPr lang="fr-FR" sz="2800" b="1" dirty="0">
                <a:solidFill>
                  <a:prstClr val="white"/>
                </a:solidFill>
                <a:latin typeface="Book Antiqua" pitchFamily="18" charset="0"/>
              </a:rPr>
              <a:t>"Jamais, pour moi, aucune gloire </a:t>
            </a:r>
          </a:p>
          <a:p>
            <a:pPr algn="ctr"/>
            <a:r>
              <a:rPr lang="fr-FR" sz="2800" b="1" dirty="0">
                <a:solidFill>
                  <a:prstClr val="white"/>
                </a:solidFill>
                <a:latin typeface="Book Antiqua" pitchFamily="18" charset="0"/>
              </a:rPr>
              <a:t>Que par la Croix de Jésus-Christ"</a:t>
            </a:r>
          </a:p>
        </p:txBody>
      </p:sp>
      <p:sp>
        <p:nvSpPr>
          <p:cNvPr id="2" name="ZoneTexte 1">
            <a:extLst>
              <a:ext uri="{FF2B5EF4-FFF2-40B4-BE49-F238E27FC236}">
                <a16:creationId xmlns:a16="http://schemas.microsoft.com/office/drawing/2014/main" id="{C396C883-6C70-4AE3-6699-63A0CE5805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487D3978-5C79-D8AD-195C-DA96A261D2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3632107"/>
      </p:ext>
    </p:extLst>
  </p:cSld>
  <p:clrMapOvr>
    <a:masterClrMapping/>
  </p:clrMapOvr>
</p:sld>
</file>

<file path=ppt/slides/slide18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أيها المؤمنون </a:t>
            </a:r>
            <a:endParaRPr lang="fr-FR" sz="3300" dirty="0">
              <a:solidFill>
                <a:prstClr val="white"/>
              </a:solidFill>
            </a:endParaRPr>
          </a:p>
          <a:p>
            <a:pPr algn="just" rtl="1"/>
            <a:r>
              <a:rPr lang="ar-EG" sz="3300" dirty="0">
                <a:solidFill>
                  <a:prstClr val="white"/>
                </a:solidFill>
              </a:rPr>
              <a:t>فلنسبح ربنا يسوع المسيح. </a:t>
            </a:r>
            <a:endParaRPr lang="fr-FR" sz="3300" dirty="0">
              <a:solidFill>
                <a:prstClr val="white"/>
              </a:solidFill>
            </a:endParaRPr>
          </a:p>
          <a:p>
            <a:pPr algn="just" rtl="1"/>
            <a:r>
              <a:rPr lang="ar-EG" sz="3300" dirty="0">
                <a:solidFill>
                  <a:prstClr val="white"/>
                </a:solidFill>
              </a:rPr>
              <a:t>ونسجد لصليبه </a:t>
            </a:r>
            <a:endParaRPr lang="fr-FR" sz="3300" dirty="0">
              <a:solidFill>
                <a:prstClr val="white"/>
              </a:solidFill>
            </a:endParaRPr>
          </a:p>
          <a:p>
            <a:pPr algn="just" rtl="1"/>
            <a:r>
              <a:rPr lang="ar-EG" sz="3300" dirty="0">
                <a:solidFill>
                  <a:prstClr val="white"/>
                </a:solidFill>
              </a:rPr>
              <a:t>الخشبة المقدسة غير المائتة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Tenerhumnoc `w nipictoc @ `mPen¡ I=y=c P=,=c @ ouoh `ntenouwst `mpef`ctauroc @ pise =e=;=u `n`a;anatoc.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Tous les croyants, allons louer </a:t>
            </a:r>
          </a:p>
          <a:p>
            <a:pPr algn="ctr"/>
            <a:r>
              <a:rPr lang="fr-FR" sz="2800" b="1" dirty="0">
                <a:solidFill>
                  <a:prstClr val="white"/>
                </a:solidFill>
                <a:latin typeface="Book Antiqua" pitchFamily="18" charset="0"/>
              </a:rPr>
              <a:t>Notre Seigneur Le Christ Jésus</a:t>
            </a:r>
          </a:p>
          <a:p>
            <a:pPr algn="ctr"/>
            <a:r>
              <a:rPr lang="fr-FR" sz="2800" b="1" dirty="0">
                <a:solidFill>
                  <a:prstClr val="white"/>
                </a:solidFill>
                <a:latin typeface="Book Antiqua" pitchFamily="18" charset="0"/>
              </a:rPr>
              <a:t>Prosternons-nous devant Sa Croix</a:t>
            </a:r>
          </a:p>
          <a:p>
            <a:pPr algn="ctr"/>
            <a:r>
              <a:rPr lang="fr-FR" sz="2800" b="1" dirty="0">
                <a:solidFill>
                  <a:prstClr val="white"/>
                </a:solidFill>
                <a:latin typeface="Book Antiqua" pitchFamily="18" charset="0"/>
              </a:rPr>
              <a:t>Le bois sacré et Immortel</a:t>
            </a:r>
          </a:p>
        </p:txBody>
      </p:sp>
      <p:sp>
        <p:nvSpPr>
          <p:cNvPr id="2" name="ZoneTexte 1">
            <a:extLst>
              <a:ext uri="{FF2B5EF4-FFF2-40B4-BE49-F238E27FC236}">
                <a16:creationId xmlns:a16="http://schemas.microsoft.com/office/drawing/2014/main" id="{8CB7F416-20C1-6E51-8D0A-AE6FB3731EF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B4F15507-B543-A21F-D8C8-A2C1F40B731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5329283"/>
      </p:ext>
    </p:extLst>
  </p:cSld>
  <p:clrMapOvr>
    <a:masterClrMapping/>
  </p:clrMapOvr>
</p:sld>
</file>

<file path=ppt/slides/slide18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1"/>
            <a:ext cx="3685052" cy="2123658"/>
          </a:xfrm>
          <a:prstGeom prst="rect">
            <a:avLst/>
          </a:prstGeom>
        </p:spPr>
        <p:txBody>
          <a:bodyPr wrap="square">
            <a:spAutoFit/>
          </a:bodyPr>
          <a:lstStyle/>
          <a:p>
            <a:pPr algn="just" rtl="1"/>
            <a:r>
              <a:rPr lang="ar-EG" sz="3300" dirty="0">
                <a:solidFill>
                  <a:prstClr val="white"/>
                </a:solidFill>
              </a:rPr>
              <a:t>تفتخر بك أيها الصليب </a:t>
            </a:r>
            <a:endParaRPr lang="fr-FR" sz="3300" dirty="0">
              <a:solidFill>
                <a:prstClr val="white"/>
              </a:solidFill>
            </a:endParaRPr>
          </a:p>
          <a:p>
            <a:pPr algn="just" rtl="1"/>
            <a:r>
              <a:rPr lang="ar-EG" sz="3300" dirty="0">
                <a:solidFill>
                  <a:prstClr val="white"/>
                </a:solidFill>
              </a:rPr>
              <a:t>الذى صُلب عليك يسوع </a:t>
            </a:r>
            <a:endParaRPr lang="fr-FR" sz="3300" dirty="0">
              <a:solidFill>
                <a:prstClr val="white"/>
              </a:solidFill>
            </a:endParaRPr>
          </a:p>
          <a:p>
            <a:pPr algn="just" rtl="1"/>
            <a:r>
              <a:rPr lang="ar-EG" sz="3300" dirty="0">
                <a:solidFill>
                  <a:prstClr val="white"/>
                </a:solidFill>
              </a:rPr>
              <a:t>لأنه من قبل مثالك </a:t>
            </a:r>
            <a:endParaRPr lang="fr-FR" sz="3300" dirty="0">
              <a:solidFill>
                <a:prstClr val="white"/>
              </a:solidFill>
            </a:endParaRPr>
          </a:p>
          <a:p>
            <a:pPr algn="just" rtl="1"/>
            <a:r>
              <a:rPr lang="ar-EG" sz="3300" dirty="0">
                <a:solidFill>
                  <a:prstClr val="white"/>
                </a:solidFill>
              </a:rPr>
              <a:t>صرنا احراراً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Tensousou `mmok `w pi`ctauroc @ vy`etau`isi </a:t>
            </a:r>
            <a:br>
              <a:rPr lang="pt-BR" sz="2800" dirty="0">
                <a:solidFill>
                  <a:prstClr val="white"/>
                </a:solidFill>
                <a:latin typeface="CS Avva Shenouda" pitchFamily="34" charset="0"/>
              </a:rPr>
            </a:br>
            <a:r>
              <a:rPr lang="pt-BR" sz="2800" dirty="0">
                <a:solidFill>
                  <a:prstClr val="white"/>
                </a:solidFill>
                <a:latin typeface="CS Avva Shenouda" pitchFamily="34" charset="0"/>
              </a:rPr>
              <a:t>`ejwk `nI=y=c @ je `ebolhiten pektupoc @ answpi en`eleu;eroc.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Croix, objet de notre gloire</a:t>
            </a:r>
          </a:p>
          <a:p>
            <a:pPr algn="ctr"/>
            <a:r>
              <a:rPr lang="fr-FR" sz="2800" b="1" dirty="0">
                <a:solidFill>
                  <a:prstClr val="white"/>
                </a:solidFill>
                <a:latin typeface="Book Antiqua" pitchFamily="18" charset="0"/>
              </a:rPr>
              <a:t>Sur toi fut crucifié Jésus</a:t>
            </a:r>
          </a:p>
          <a:p>
            <a:pPr algn="ctr"/>
            <a:r>
              <a:rPr lang="fr-FR" sz="2800" b="1" dirty="0">
                <a:solidFill>
                  <a:prstClr val="white"/>
                </a:solidFill>
                <a:latin typeface="Book Antiqua" pitchFamily="18" charset="0"/>
              </a:rPr>
              <a:t>Car à travers ton saint modèle</a:t>
            </a:r>
          </a:p>
          <a:p>
            <a:pPr algn="ctr"/>
            <a:r>
              <a:rPr lang="fr-FR" sz="2800" b="1" dirty="0">
                <a:solidFill>
                  <a:prstClr val="white"/>
                </a:solidFill>
                <a:latin typeface="Book Antiqua" pitchFamily="18" charset="0"/>
              </a:rPr>
              <a:t>Nous avons été libérés</a:t>
            </a:r>
          </a:p>
        </p:txBody>
      </p:sp>
      <p:sp>
        <p:nvSpPr>
          <p:cNvPr id="2" name="ZoneTexte 1">
            <a:extLst>
              <a:ext uri="{FF2B5EF4-FFF2-40B4-BE49-F238E27FC236}">
                <a16:creationId xmlns:a16="http://schemas.microsoft.com/office/drawing/2014/main" id="{6AC08FFE-B435-5CC6-C958-1C084B89F6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42D9638B-9885-D316-4F9C-390E0622C3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382239"/>
      </p:ext>
    </p:extLst>
  </p:cSld>
  <p:clrMapOvr>
    <a:masterClrMapping/>
  </p:clrMapOvr>
</p:sld>
</file>

<file path=ppt/slides/slide18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0"/>
            <a:ext cx="3672408" cy="2123658"/>
          </a:xfrm>
          <a:prstGeom prst="rect">
            <a:avLst/>
          </a:prstGeom>
        </p:spPr>
        <p:txBody>
          <a:bodyPr wrap="square">
            <a:spAutoFit/>
          </a:bodyPr>
          <a:lstStyle/>
          <a:p>
            <a:pPr algn="just" rtl="1"/>
            <a:r>
              <a:rPr lang="ar-EG" sz="3300" dirty="0">
                <a:solidFill>
                  <a:prstClr val="white"/>
                </a:solidFill>
              </a:rPr>
              <a:t>أفواه الأرثوذكسيين </a:t>
            </a:r>
            <a:endParaRPr lang="fr-FR" sz="3300" dirty="0">
              <a:solidFill>
                <a:prstClr val="white"/>
              </a:solidFill>
            </a:endParaRPr>
          </a:p>
          <a:p>
            <a:pPr algn="just" rtl="1"/>
            <a:r>
              <a:rPr lang="ar-EG" sz="3300" dirty="0">
                <a:solidFill>
                  <a:prstClr val="white"/>
                </a:solidFill>
              </a:rPr>
              <a:t>والسبع الطغمات الملائكية </a:t>
            </a:r>
            <a:endParaRPr lang="fr-FR" sz="3300" dirty="0">
              <a:solidFill>
                <a:prstClr val="white"/>
              </a:solidFill>
            </a:endParaRPr>
          </a:p>
          <a:p>
            <a:pPr algn="just" rtl="1"/>
            <a:r>
              <a:rPr lang="ar-EG" sz="3300" dirty="0">
                <a:solidFill>
                  <a:prstClr val="white"/>
                </a:solidFill>
              </a:rPr>
              <a:t>يفتخرون بك أيها الصليب </a:t>
            </a:r>
            <a:endParaRPr lang="fr-FR" sz="3300" dirty="0">
              <a:solidFill>
                <a:prstClr val="white"/>
              </a:solidFill>
            </a:endParaRPr>
          </a:p>
          <a:p>
            <a:pPr algn="just" rtl="1"/>
            <a:r>
              <a:rPr lang="ar-EG" sz="3300" dirty="0">
                <a:solidFill>
                  <a:prstClr val="white"/>
                </a:solidFill>
              </a:rPr>
              <a:t>الذى لمخلصنا الصالح</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Rwou `nnior;odoxoc@ nem sasf `ntagma `naggeloc @ cesousou `mmok `w pi`ctauroc @ `nte pencwtyr `n`aga;oc.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Les bouches du peuple orthodoxe</a:t>
            </a:r>
          </a:p>
          <a:p>
            <a:pPr algn="ctr"/>
            <a:r>
              <a:rPr lang="fr-FR" sz="2800" b="1" dirty="0">
                <a:solidFill>
                  <a:prstClr val="white"/>
                </a:solidFill>
                <a:latin typeface="Book Antiqua" pitchFamily="18" charset="0"/>
              </a:rPr>
              <a:t>Aussi les sept rangs angéliques</a:t>
            </a:r>
          </a:p>
          <a:p>
            <a:pPr algn="ctr"/>
            <a:r>
              <a:rPr lang="fr-FR" sz="2800" b="1" dirty="0">
                <a:solidFill>
                  <a:prstClr val="white"/>
                </a:solidFill>
                <a:latin typeface="Book Antiqua" pitchFamily="18" charset="0"/>
              </a:rPr>
              <a:t> Se glorifient par toi, ô Croix</a:t>
            </a:r>
          </a:p>
          <a:p>
            <a:pPr algn="ctr"/>
            <a:r>
              <a:rPr lang="fr-FR" sz="2800" b="1" dirty="0">
                <a:solidFill>
                  <a:prstClr val="white"/>
                </a:solidFill>
                <a:latin typeface="Book Antiqua" pitchFamily="18" charset="0"/>
              </a:rPr>
              <a:t>Qui es à notre Bon Sauveur</a:t>
            </a:r>
          </a:p>
        </p:txBody>
      </p:sp>
      <p:sp>
        <p:nvSpPr>
          <p:cNvPr id="2" name="ZoneTexte 1">
            <a:extLst>
              <a:ext uri="{FF2B5EF4-FFF2-40B4-BE49-F238E27FC236}">
                <a16:creationId xmlns:a16="http://schemas.microsoft.com/office/drawing/2014/main" id="{F85C1B5E-8C8F-CC71-D690-81497120322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5D64587C-328F-074A-D575-A0A38E5568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1484292"/>
      </p:ext>
    </p:extLst>
  </p:cSld>
  <p:clrMapOvr>
    <a:masterClrMapping/>
  </p:clrMapOvr>
</p:sld>
</file>

<file path=ppt/slides/slide18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157591"/>
            <a:ext cx="3757060" cy="2123658"/>
          </a:xfrm>
          <a:prstGeom prst="rect">
            <a:avLst/>
          </a:prstGeom>
        </p:spPr>
        <p:txBody>
          <a:bodyPr wrap="square">
            <a:spAutoFit/>
          </a:bodyPr>
          <a:lstStyle/>
          <a:p>
            <a:pPr algn="just" rtl="1"/>
            <a:r>
              <a:rPr lang="ar-EG" sz="3300" dirty="0">
                <a:solidFill>
                  <a:prstClr val="white"/>
                </a:solidFill>
              </a:rPr>
              <a:t>نحملك على أعناقنا </a:t>
            </a:r>
            <a:endParaRPr lang="fr-FR" sz="3300" dirty="0">
              <a:solidFill>
                <a:prstClr val="white"/>
              </a:solidFill>
            </a:endParaRPr>
          </a:p>
          <a:p>
            <a:pPr algn="just" rtl="1"/>
            <a:r>
              <a:rPr lang="ar-EG" sz="3300" dirty="0">
                <a:solidFill>
                  <a:prstClr val="white"/>
                </a:solidFill>
              </a:rPr>
              <a:t>أيها الصليب </a:t>
            </a:r>
            <a:endParaRPr lang="fr-FR" sz="3300" dirty="0">
              <a:solidFill>
                <a:prstClr val="white"/>
              </a:solidFill>
            </a:endParaRPr>
          </a:p>
          <a:p>
            <a:pPr algn="just" rtl="1"/>
            <a:r>
              <a:rPr lang="ar-EG" sz="3300" dirty="0">
                <a:solidFill>
                  <a:prstClr val="white"/>
                </a:solidFill>
              </a:rPr>
              <a:t>ناصر المسيحيين بشجاعة </a:t>
            </a:r>
            <a:endParaRPr lang="fr-FR" sz="3300" dirty="0">
              <a:solidFill>
                <a:prstClr val="white"/>
              </a:solidFill>
            </a:endParaRPr>
          </a:p>
          <a:p>
            <a:pPr algn="just" rtl="1"/>
            <a:r>
              <a:rPr lang="ar-EG" sz="3300" dirty="0">
                <a:solidFill>
                  <a:prstClr val="white"/>
                </a:solidFill>
              </a:rPr>
              <a:t>ونصرخ </a:t>
            </a:r>
            <a:r>
              <a:rPr lang="ar-EG" sz="3300" dirty="0" err="1">
                <a:solidFill>
                  <a:prstClr val="white"/>
                </a:solidFill>
              </a:rPr>
              <a:t>جهارأ</a:t>
            </a:r>
            <a:endParaRPr lang="fr-FR" sz="3300" dirty="0">
              <a:solidFill>
                <a:prstClr val="white"/>
              </a:solidFill>
            </a:endParaRPr>
          </a:p>
        </p:txBody>
      </p:sp>
      <p:sp>
        <p:nvSpPr>
          <p:cNvPr id="6" name="Rectangle 5"/>
          <p:cNvSpPr/>
          <p:nvPr/>
        </p:nvSpPr>
        <p:spPr>
          <a:xfrm>
            <a:off x="323528" y="188078"/>
            <a:ext cx="4392488" cy="2246769"/>
          </a:xfrm>
          <a:prstGeom prst="rect">
            <a:avLst/>
          </a:prstGeom>
        </p:spPr>
        <p:txBody>
          <a:bodyPr wrap="square">
            <a:spAutoFit/>
          </a:bodyPr>
          <a:lstStyle/>
          <a:p>
            <a:pPr algn="just"/>
            <a:r>
              <a:rPr lang="pt-BR" sz="2800" dirty="0">
                <a:solidFill>
                  <a:prstClr val="white"/>
                </a:solidFill>
                <a:latin typeface="CS Avva Shenouda" pitchFamily="34" charset="0"/>
              </a:rPr>
              <a:t>¿ Tentalo `mmok `w pi`ctauroc @ `vnas]</a:t>
            </a:r>
            <a:br>
              <a:rPr lang="pt-BR" sz="2800" dirty="0">
                <a:solidFill>
                  <a:prstClr val="white"/>
                </a:solidFill>
                <a:latin typeface="CS Avva Shenouda" pitchFamily="34" charset="0"/>
              </a:rPr>
            </a:br>
            <a:r>
              <a:rPr lang="pt-BR" sz="2800" dirty="0">
                <a:solidFill>
                  <a:prstClr val="white"/>
                </a:solidFill>
                <a:latin typeface="CS Avva Shenouda" pitchFamily="34" charset="0"/>
              </a:rPr>
              <a:t>`nni`,ricti`anoc @ `ejen nenmo] `ndunatoc @ ouoh `ntenws `ebol rytwc.</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voici que nous te portons</a:t>
            </a:r>
          </a:p>
          <a:p>
            <a:pPr algn="ctr"/>
            <a:r>
              <a:rPr lang="fr-FR" sz="2800" b="1" dirty="0">
                <a:solidFill>
                  <a:prstClr val="white"/>
                </a:solidFill>
                <a:latin typeface="Book Antiqua" pitchFamily="18" charset="0"/>
              </a:rPr>
              <a:t>Ô Croix, autour de notre cou</a:t>
            </a:r>
          </a:p>
          <a:p>
            <a:pPr algn="ctr"/>
            <a:r>
              <a:rPr lang="fr-FR" sz="2800" b="1" dirty="0">
                <a:solidFill>
                  <a:prstClr val="white"/>
                </a:solidFill>
                <a:latin typeface="Book Antiqua" pitchFamily="18" charset="0"/>
              </a:rPr>
              <a:t>Tu es victoire pour les Chrétiens</a:t>
            </a:r>
          </a:p>
          <a:p>
            <a:pPr algn="ctr"/>
            <a:r>
              <a:rPr lang="fr-FR" sz="2800" b="1" dirty="0">
                <a:solidFill>
                  <a:prstClr val="white"/>
                </a:solidFill>
                <a:latin typeface="Book Antiqua" pitchFamily="18" charset="0"/>
              </a:rPr>
              <a:t>Nous proclamons à pleine voix :</a:t>
            </a:r>
          </a:p>
        </p:txBody>
      </p:sp>
      <p:sp>
        <p:nvSpPr>
          <p:cNvPr id="2" name="ZoneTexte 1">
            <a:extLst>
              <a:ext uri="{FF2B5EF4-FFF2-40B4-BE49-F238E27FC236}">
                <a16:creationId xmlns:a16="http://schemas.microsoft.com/office/drawing/2014/main" id="{5B24D52D-6F9B-4917-DFD8-6C70CBBDA2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C9A54934-DDC7-3062-268C-6766B479D4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1865941"/>
      </p:ext>
    </p:extLst>
  </p:cSld>
  <p:clrMapOvr>
    <a:masterClrMapping/>
  </p:clrMapOvr>
</p:sld>
</file>

<file path=ppt/slides/slide18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0"/>
            <a:ext cx="3672408" cy="2108269"/>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فرح المسيحيين </a:t>
            </a:r>
            <a:endParaRPr lang="fr-FR" sz="3300" dirty="0">
              <a:solidFill>
                <a:prstClr val="white"/>
              </a:solidFill>
            </a:endParaRPr>
          </a:p>
          <a:p>
            <a:pPr algn="just" rtl="1"/>
            <a:r>
              <a:rPr lang="ar-EG" sz="3300" dirty="0">
                <a:solidFill>
                  <a:prstClr val="white"/>
                </a:solidFill>
              </a:rPr>
              <a:t>الغالب ضد المعاندين </a:t>
            </a:r>
            <a:endParaRPr lang="fr-FR" sz="3300" dirty="0">
              <a:solidFill>
                <a:prstClr val="white"/>
              </a:solidFill>
            </a:endParaRPr>
          </a:p>
          <a:p>
            <a:pPr algn="just" rtl="1"/>
            <a:r>
              <a:rPr lang="ar-EG" sz="3200" dirty="0">
                <a:solidFill>
                  <a:prstClr val="white"/>
                </a:solidFill>
              </a:rPr>
              <a:t>وثباتنا نحن معشر المؤمنين</a:t>
            </a:r>
            <a:endParaRPr lang="fr-FR" sz="32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&lt;ere nak `w pi`ctauroc @ `vrasi `nni `,ricti`anoc @ pi`[ro oube piturannoc @ nem pentajro `anon qa nipictoc.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Tu es la joie de tout chrétien</a:t>
            </a:r>
          </a:p>
          <a:p>
            <a:pPr algn="ctr"/>
            <a:r>
              <a:rPr lang="fr-FR" sz="2800" b="1" dirty="0">
                <a:solidFill>
                  <a:prstClr val="white"/>
                </a:solidFill>
                <a:latin typeface="Book Antiqua" pitchFamily="18" charset="0"/>
              </a:rPr>
              <a:t>Tu es victoire sur les tyrans</a:t>
            </a:r>
          </a:p>
          <a:p>
            <a:pPr algn="ctr"/>
            <a:r>
              <a:rPr lang="fr-FR" sz="2800" b="1" dirty="0">
                <a:solidFill>
                  <a:prstClr val="white"/>
                </a:solidFill>
                <a:latin typeface="Book Antiqua" pitchFamily="18" charset="0"/>
              </a:rPr>
              <a:t>Affermissement pour nous, fidèles</a:t>
            </a:r>
          </a:p>
        </p:txBody>
      </p:sp>
      <p:sp>
        <p:nvSpPr>
          <p:cNvPr id="2" name="ZoneTexte 1">
            <a:extLst>
              <a:ext uri="{FF2B5EF4-FFF2-40B4-BE49-F238E27FC236}">
                <a16:creationId xmlns:a16="http://schemas.microsoft.com/office/drawing/2014/main" id="{496C9C14-4F9C-B770-5EA3-3868AE27702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F413BAB8-0639-FA5F-A286-FB1EB51F8F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11925955"/>
      </p:ext>
    </p:extLst>
  </p:cSld>
  <p:clrMapOvr>
    <a:masterClrMapping/>
  </p:clrMapOvr>
</p:sld>
</file>

<file path=ppt/slides/slide18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157590"/>
            <a:ext cx="3626196" cy="2123658"/>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عزاء المؤمنين </a:t>
            </a:r>
            <a:endParaRPr lang="fr-FR" sz="3300" dirty="0">
              <a:solidFill>
                <a:prstClr val="white"/>
              </a:solidFill>
            </a:endParaRPr>
          </a:p>
          <a:p>
            <a:pPr algn="just" rtl="1"/>
            <a:r>
              <a:rPr lang="ar-EG" sz="3300" dirty="0">
                <a:solidFill>
                  <a:prstClr val="white"/>
                </a:solidFill>
              </a:rPr>
              <a:t>وثبات الشهداء </a:t>
            </a:r>
            <a:endParaRPr lang="fr-FR" sz="3300" dirty="0">
              <a:solidFill>
                <a:prstClr val="white"/>
              </a:solidFill>
            </a:endParaRPr>
          </a:p>
          <a:p>
            <a:pPr algn="just" rtl="1"/>
            <a:r>
              <a:rPr lang="ar-EG" sz="3300" dirty="0">
                <a:solidFill>
                  <a:prstClr val="white"/>
                </a:solidFill>
              </a:rPr>
              <a:t>حتى أكملوا عذاباتهم</a:t>
            </a:r>
            <a:endParaRPr lang="fr-FR" sz="3300" dirty="0">
              <a:solidFill>
                <a:prstClr val="white"/>
              </a:solidFill>
            </a:endParaRPr>
          </a:p>
        </p:txBody>
      </p:sp>
      <p:sp>
        <p:nvSpPr>
          <p:cNvPr id="6" name="Rectangle 5"/>
          <p:cNvSpPr/>
          <p:nvPr/>
        </p:nvSpPr>
        <p:spPr>
          <a:xfrm>
            <a:off x="323528" y="188078"/>
            <a:ext cx="4608512" cy="1815882"/>
          </a:xfrm>
          <a:prstGeom prst="rect">
            <a:avLst/>
          </a:prstGeom>
        </p:spPr>
        <p:txBody>
          <a:bodyPr wrap="square">
            <a:spAutoFit/>
          </a:bodyPr>
          <a:lstStyle/>
          <a:p>
            <a:pPr algn="just"/>
            <a:r>
              <a:rPr lang="pt-BR" sz="2800" dirty="0">
                <a:solidFill>
                  <a:prstClr val="white"/>
                </a:solidFill>
                <a:latin typeface="CS Avva Shenouda" pitchFamily="34" charset="0"/>
              </a:rPr>
              <a:t>¿ &lt;ere nak `w pi`ctauroc @ `vnom] `nnipctoc @ ouoh</a:t>
            </a:r>
            <a:br>
              <a:rPr lang="pt-BR" sz="2800" dirty="0">
                <a:solidFill>
                  <a:prstClr val="white"/>
                </a:solidFill>
                <a:latin typeface="CS Avva Shenouda" pitchFamily="34" charset="0"/>
              </a:rPr>
            </a:br>
            <a:r>
              <a:rPr lang="pt-BR" sz="2800" dirty="0">
                <a:solidFill>
                  <a:prstClr val="white"/>
                </a:solidFill>
                <a:latin typeface="CS Avva Shenouda" pitchFamily="34" charset="0"/>
              </a:rPr>
              <a:t>`ptajro `nnimarturoc @ sa</a:t>
            </a:r>
            <a:br>
              <a:rPr lang="pt-BR" sz="2800" dirty="0">
                <a:solidFill>
                  <a:prstClr val="white"/>
                </a:solidFill>
                <a:latin typeface="CS Avva Shenouda" pitchFamily="34" charset="0"/>
              </a:rPr>
            </a:br>
            <a:r>
              <a:rPr lang="pt-BR" sz="2800" dirty="0">
                <a:solidFill>
                  <a:prstClr val="white"/>
                </a:solidFill>
                <a:latin typeface="CS Avva Shenouda" pitchFamily="34" charset="0"/>
              </a:rPr>
              <a:t>`ntoujwk `ebol `nnoubacanoc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Consolation de tout fidèle</a:t>
            </a:r>
          </a:p>
          <a:p>
            <a:pPr algn="ctr"/>
            <a:r>
              <a:rPr lang="fr-FR" sz="2800" b="1" dirty="0">
                <a:solidFill>
                  <a:prstClr val="white"/>
                </a:solidFill>
                <a:latin typeface="Book Antiqua" pitchFamily="18" charset="0"/>
              </a:rPr>
              <a:t>Affermissement de nos martyrs</a:t>
            </a:r>
          </a:p>
          <a:p>
            <a:pPr algn="ctr"/>
            <a:r>
              <a:rPr lang="fr-FR" sz="2800" b="1" dirty="0">
                <a:solidFill>
                  <a:prstClr val="white"/>
                </a:solidFill>
                <a:latin typeface="Book Antiqua" pitchFamily="18" charset="0"/>
              </a:rPr>
              <a:t>Qui accomplirent leurs souffrances</a:t>
            </a:r>
          </a:p>
        </p:txBody>
      </p:sp>
      <p:sp>
        <p:nvSpPr>
          <p:cNvPr id="2" name="ZoneTexte 1">
            <a:extLst>
              <a:ext uri="{FF2B5EF4-FFF2-40B4-BE49-F238E27FC236}">
                <a16:creationId xmlns:a16="http://schemas.microsoft.com/office/drawing/2014/main" id="{FC9892CC-A575-0762-1A35-6767D5339CC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18148EA0-ADEB-1D67-F804-621F85203D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7231365"/>
      </p:ext>
    </p:extLst>
  </p:cSld>
  <p:clrMapOvr>
    <a:masterClrMapping/>
  </p:clrMapOvr>
</p:sld>
</file>

<file path=ppt/slides/slide18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157591"/>
            <a:ext cx="3744416" cy="2123658"/>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سلاح الغلبة </a:t>
            </a:r>
            <a:endParaRPr lang="fr-FR" sz="3300" dirty="0">
              <a:solidFill>
                <a:prstClr val="white"/>
              </a:solidFill>
            </a:endParaRPr>
          </a:p>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عرش الملك</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&lt;ere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pihoplon `nte pi`[ro</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pi`;ronoc `mpiouro.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Tu es l'arme de la victoire</a:t>
            </a:r>
          </a:p>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Salut à toi, trône du Roi</a:t>
            </a:r>
          </a:p>
        </p:txBody>
      </p:sp>
      <p:sp>
        <p:nvSpPr>
          <p:cNvPr id="2" name="ZoneTexte 1">
            <a:extLst>
              <a:ext uri="{FF2B5EF4-FFF2-40B4-BE49-F238E27FC236}">
                <a16:creationId xmlns:a16="http://schemas.microsoft.com/office/drawing/2014/main" id="{ADB439EB-4B83-ED0E-E087-CB93437317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4545481C-DBFD-536D-F3E9-37EA9210B3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14496614"/>
      </p:ext>
    </p:extLst>
  </p:cSld>
  <p:clrMapOvr>
    <a:masterClrMapping/>
  </p:clrMapOvr>
</p:sld>
</file>

<file path=ppt/slides/slide18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علامة الخلاص</a:t>
            </a:r>
            <a:endParaRPr lang="fr-FR" sz="3300" dirty="0">
              <a:solidFill>
                <a:prstClr val="white"/>
              </a:solidFill>
            </a:endParaRPr>
          </a:p>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النور المشرق</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 &lt;ere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pimyini `nte pioujai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piouwini `etafsai.</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 Tu es le signe du Salut</a:t>
            </a:r>
          </a:p>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Tu es lumière resplendissante</a:t>
            </a:r>
          </a:p>
        </p:txBody>
      </p:sp>
      <p:sp>
        <p:nvSpPr>
          <p:cNvPr id="2" name="ZoneTexte 1">
            <a:extLst>
              <a:ext uri="{FF2B5EF4-FFF2-40B4-BE49-F238E27FC236}">
                <a16:creationId xmlns:a16="http://schemas.microsoft.com/office/drawing/2014/main" id="{1677EDC6-ADD7-159E-227A-11AF04758D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E1B5B82F-32A4-07FA-D2BE-F7B848CE95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7453780"/>
      </p:ext>
    </p:extLst>
  </p:cSld>
  <p:clrMapOvr>
    <a:masterClrMapping/>
  </p:clrMapOvr>
</p:sld>
</file>

<file path=ppt/slides/slide18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سيف الروح. </a:t>
            </a:r>
            <a:endParaRPr lang="fr-FR" sz="3300" dirty="0">
              <a:solidFill>
                <a:prstClr val="white"/>
              </a:solidFill>
            </a:endParaRPr>
          </a:p>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ينبوع النعم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&lt;ere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]cyfi `nte pi`Pneuma</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]moumi `nni,aricma.</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Tu es le glaive de l'Esprit</a:t>
            </a:r>
          </a:p>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Tu es la source de toutes grâces</a:t>
            </a:r>
          </a:p>
        </p:txBody>
      </p:sp>
      <p:sp>
        <p:nvSpPr>
          <p:cNvPr id="2" name="ZoneTexte 1">
            <a:extLst>
              <a:ext uri="{FF2B5EF4-FFF2-40B4-BE49-F238E27FC236}">
                <a16:creationId xmlns:a16="http://schemas.microsoft.com/office/drawing/2014/main" id="{5A744E82-0E10-4024-8757-DAE600FF63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17A15E49-CE26-3403-707D-F92A9DAD46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2419439"/>
      </p:ext>
    </p:extLst>
  </p:cSld>
  <p:clrMapOvr>
    <a:masterClrMapping/>
  </p:clrMapOvr>
</p:sld>
</file>

<file path=ppt/slides/slide18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كنز الخيرات. </a:t>
            </a:r>
            <a:endParaRPr lang="fr-FR" sz="3300" dirty="0">
              <a:solidFill>
                <a:prstClr val="white"/>
              </a:solidFill>
            </a:endParaRPr>
          </a:p>
          <a:p>
            <a:pPr algn="just" rtl="1"/>
            <a:r>
              <a:rPr lang="ar-EG" sz="3300" dirty="0">
                <a:solidFill>
                  <a:prstClr val="white"/>
                </a:solidFill>
              </a:rPr>
              <a:t>السلام لك أيها الصليب </a:t>
            </a:r>
            <a:endParaRPr lang="fr-FR" sz="3300" dirty="0">
              <a:solidFill>
                <a:prstClr val="white"/>
              </a:solidFill>
            </a:endParaRPr>
          </a:p>
          <a:p>
            <a:pPr algn="just" rtl="1"/>
            <a:r>
              <a:rPr lang="ar-EG" sz="3300" dirty="0">
                <a:solidFill>
                  <a:prstClr val="white"/>
                </a:solidFill>
              </a:rPr>
              <a:t>إلى كمال الدهور</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 &lt;ere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pi;ucauroc `nte ni`aga;on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,ere nak `w pi`ctauroc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sa `pjwk `ebol `nni`ewn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Tu es trésor de tous bienfaits</a:t>
            </a:r>
          </a:p>
          <a:p>
            <a:pPr algn="ctr"/>
            <a:r>
              <a:rPr lang="fr-FR" sz="2800" b="1" dirty="0">
                <a:solidFill>
                  <a:prstClr val="white"/>
                </a:solidFill>
                <a:latin typeface="Book Antiqua" pitchFamily="18" charset="0"/>
              </a:rPr>
              <a:t>Salut à toi, salut ô Croix</a:t>
            </a:r>
          </a:p>
          <a:p>
            <a:pPr algn="ctr"/>
            <a:r>
              <a:rPr lang="fr-FR" sz="2800" b="1" dirty="0">
                <a:solidFill>
                  <a:prstClr val="white"/>
                </a:solidFill>
                <a:latin typeface="Book Antiqua" pitchFamily="18" charset="0"/>
              </a:rPr>
              <a:t>Toujours, jusqu’à la fin des siècles.</a:t>
            </a:r>
          </a:p>
        </p:txBody>
      </p:sp>
      <p:sp>
        <p:nvSpPr>
          <p:cNvPr id="2" name="ZoneTexte 1">
            <a:extLst>
              <a:ext uri="{FF2B5EF4-FFF2-40B4-BE49-F238E27FC236}">
                <a16:creationId xmlns:a16="http://schemas.microsoft.com/office/drawing/2014/main" id="{DC75D69D-AD44-FE12-54C0-F232FD71436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5396A77A-A208-8675-94BC-400A0BE82A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8400826"/>
      </p:ext>
    </p:extLst>
  </p:cSld>
  <p:clrMapOvr>
    <a:masterClrMapping/>
  </p:clrMapOvr>
</p:sld>
</file>

<file path=ppt/slides/slide18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077492"/>
          </a:xfrm>
          <a:prstGeom prst="rect">
            <a:avLst/>
          </a:prstGeom>
        </p:spPr>
        <p:txBody>
          <a:bodyPr wrap="square">
            <a:spAutoFit/>
          </a:bodyPr>
          <a:lstStyle/>
          <a:p>
            <a:pPr algn="just" rtl="1"/>
            <a:r>
              <a:rPr lang="ar-EG" sz="3000" dirty="0">
                <a:solidFill>
                  <a:prstClr val="white"/>
                </a:solidFill>
              </a:rPr>
              <a:t>قائلين السلام لك أيها الصليب </a:t>
            </a:r>
            <a:endParaRPr lang="fr-FR" sz="3000" dirty="0">
              <a:solidFill>
                <a:prstClr val="white"/>
              </a:solidFill>
            </a:endParaRPr>
          </a:p>
          <a:p>
            <a:pPr algn="just" rtl="1"/>
            <a:r>
              <a:rPr lang="ar-EG" sz="3300" dirty="0">
                <a:solidFill>
                  <a:prstClr val="white"/>
                </a:solidFill>
              </a:rPr>
              <a:t>الذى حمله الملك قسطنطين معه إلى الحرب </a:t>
            </a:r>
            <a:endParaRPr lang="fr-FR" sz="3300" dirty="0">
              <a:solidFill>
                <a:prstClr val="white"/>
              </a:solidFill>
            </a:endParaRPr>
          </a:p>
          <a:p>
            <a:pPr algn="just" rtl="1"/>
            <a:r>
              <a:rPr lang="ar-EG" sz="3300" dirty="0">
                <a:solidFill>
                  <a:prstClr val="white"/>
                </a:solidFill>
              </a:rPr>
              <a:t>وقتل البربر</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,ere nak `w pi`ctauroc @ vy`eta `pouro Kwctantinoc @ olf nemaf `epipolemoc @ afsari `nniBarbaroc.</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salut ô Croix </a:t>
            </a:r>
          </a:p>
          <a:p>
            <a:pPr algn="ctr"/>
            <a:r>
              <a:rPr lang="fr-FR" sz="2800" b="1" dirty="0">
                <a:solidFill>
                  <a:prstClr val="white"/>
                </a:solidFill>
                <a:latin typeface="Book Antiqua" pitchFamily="18" charset="0"/>
              </a:rPr>
              <a:t>Tu fus portée par Constantin</a:t>
            </a:r>
          </a:p>
          <a:p>
            <a:pPr algn="ctr"/>
            <a:r>
              <a:rPr lang="fr-FR" sz="2800" b="1" dirty="0">
                <a:solidFill>
                  <a:prstClr val="white"/>
                </a:solidFill>
                <a:latin typeface="Book Antiqua" pitchFamily="18" charset="0"/>
              </a:rPr>
              <a:t>Quand il partit pour le combat</a:t>
            </a:r>
          </a:p>
          <a:p>
            <a:pPr algn="ctr"/>
            <a:r>
              <a:rPr lang="fr-FR" sz="2800" b="1" dirty="0">
                <a:solidFill>
                  <a:prstClr val="white"/>
                </a:solidFill>
                <a:latin typeface="Book Antiqua" pitchFamily="18" charset="0"/>
              </a:rPr>
              <a:t>Contre les peuples des Barbares</a:t>
            </a:r>
          </a:p>
        </p:txBody>
      </p:sp>
      <p:sp>
        <p:nvSpPr>
          <p:cNvPr id="2" name="ZoneTexte 1">
            <a:extLst>
              <a:ext uri="{FF2B5EF4-FFF2-40B4-BE49-F238E27FC236}">
                <a16:creationId xmlns:a16="http://schemas.microsoft.com/office/drawing/2014/main" id="{41CF78F9-49A1-6240-F6B1-40E4EC07CFC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F1ECFFBB-44B6-384B-296B-9EEF72144F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6505039"/>
      </p:ext>
    </p:extLst>
  </p:cSld>
  <p:clrMapOvr>
    <a:masterClrMapping/>
  </p:clrMapOvr>
</p:sld>
</file>

<file path=ppt/slides/slide18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مكرمة جداً </a:t>
            </a:r>
            <a:endParaRPr lang="fr-FR" sz="3300" dirty="0">
              <a:solidFill>
                <a:prstClr val="white"/>
              </a:solidFill>
            </a:endParaRPr>
          </a:p>
          <a:p>
            <a:pPr algn="just" rtl="1"/>
            <a:r>
              <a:rPr lang="ar-EG" sz="3300" dirty="0">
                <a:solidFill>
                  <a:prstClr val="white"/>
                </a:solidFill>
              </a:rPr>
              <a:t>علامة الصليب </a:t>
            </a:r>
            <a:endParaRPr lang="fr-FR" sz="3300" dirty="0">
              <a:solidFill>
                <a:prstClr val="white"/>
              </a:solidFill>
            </a:endParaRPr>
          </a:p>
          <a:p>
            <a:pPr algn="just" rtl="1"/>
            <a:r>
              <a:rPr lang="ar-EG" sz="3300" dirty="0">
                <a:solidFill>
                  <a:prstClr val="white"/>
                </a:solidFill>
              </a:rPr>
              <a:t>الذى ليسوع المسيح </a:t>
            </a:r>
            <a:endParaRPr lang="fr-FR" sz="3300" dirty="0">
              <a:solidFill>
                <a:prstClr val="white"/>
              </a:solidFill>
            </a:endParaRPr>
          </a:p>
          <a:p>
            <a:pPr algn="just" rtl="1"/>
            <a:r>
              <a:rPr lang="ar-EG" sz="3300" dirty="0">
                <a:solidFill>
                  <a:prstClr val="white"/>
                </a:solidFill>
              </a:rPr>
              <a:t>الملك إلهنا </a:t>
            </a:r>
            <a:r>
              <a:rPr lang="ar-EG" sz="3300" dirty="0" err="1">
                <a:solidFill>
                  <a:prstClr val="white"/>
                </a:solidFill>
              </a:rPr>
              <a:t>الحقيقى</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`Ftai`yout gar `emasw @ `nje pimyini `nte pi`ctauroc @ `nte I=y=c P=,=c `pouro @ Pennou] `n`aly;inoc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Vraiment le signe de la Croix</a:t>
            </a:r>
          </a:p>
          <a:p>
            <a:pPr algn="ctr"/>
            <a:r>
              <a:rPr lang="fr-FR" sz="2800" b="1" dirty="0">
                <a:solidFill>
                  <a:prstClr val="white"/>
                </a:solidFill>
                <a:latin typeface="Book Antiqua" pitchFamily="18" charset="0"/>
              </a:rPr>
              <a:t>Est très glorieux, très honoré</a:t>
            </a:r>
          </a:p>
          <a:p>
            <a:pPr algn="ctr"/>
            <a:r>
              <a:rPr lang="fr-FR" sz="2800" b="1" dirty="0">
                <a:solidFill>
                  <a:prstClr val="white"/>
                </a:solidFill>
                <a:latin typeface="Book Antiqua" pitchFamily="18" charset="0"/>
              </a:rPr>
              <a:t>Qui est au Seigneur Jésus-Christ</a:t>
            </a:r>
          </a:p>
          <a:p>
            <a:pPr algn="ctr"/>
            <a:r>
              <a:rPr lang="fr-FR" sz="2800" b="1" dirty="0">
                <a:solidFill>
                  <a:prstClr val="white"/>
                </a:solidFill>
                <a:latin typeface="Book Antiqua" pitchFamily="18" charset="0"/>
              </a:rPr>
              <a:t>Il est le Roi, notre vrai Dieu</a:t>
            </a:r>
          </a:p>
        </p:txBody>
      </p:sp>
      <p:sp>
        <p:nvSpPr>
          <p:cNvPr id="2" name="ZoneTexte 1">
            <a:extLst>
              <a:ext uri="{FF2B5EF4-FFF2-40B4-BE49-F238E27FC236}">
                <a16:creationId xmlns:a16="http://schemas.microsoft.com/office/drawing/2014/main" id="{3914F444-8C30-DEC0-99FE-8D1AA75062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14532B1A-5AE7-A999-60F3-2382411BC1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4523370"/>
      </p:ext>
    </p:extLst>
  </p:cSld>
  <p:clrMapOvr>
    <a:masterClrMapping/>
  </p:clrMapOvr>
</p:sld>
</file>

<file path=ppt/slides/slide18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الذى صُلب على الصليب </a:t>
            </a:r>
            <a:endParaRPr lang="fr-FR" sz="3300" dirty="0">
              <a:solidFill>
                <a:prstClr val="white"/>
              </a:solidFill>
            </a:endParaRPr>
          </a:p>
          <a:p>
            <a:pPr algn="just" rtl="1"/>
            <a:r>
              <a:rPr lang="ar-EG" sz="3300" dirty="0">
                <a:solidFill>
                  <a:prstClr val="white"/>
                </a:solidFill>
              </a:rPr>
              <a:t>حتى خلص جنسنا. </a:t>
            </a:r>
            <a:endParaRPr lang="fr-FR" sz="3300" dirty="0">
              <a:solidFill>
                <a:prstClr val="white"/>
              </a:solidFill>
            </a:endParaRPr>
          </a:p>
          <a:p>
            <a:pPr algn="just" rtl="1"/>
            <a:r>
              <a:rPr lang="ar-EG" sz="3300" dirty="0">
                <a:solidFill>
                  <a:prstClr val="white"/>
                </a:solidFill>
              </a:rPr>
              <a:t>ونحن أيضاً فلنكرمه </a:t>
            </a:r>
            <a:endParaRPr lang="fr-FR" sz="3300" dirty="0">
              <a:solidFill>
                <a:prstClr val="white"/>
              </a:solidFill>
            </a:endParaRPr>
          </a:p>
          <a:p>
            <a:pPr algn="just" rtl="1"/>
            <a:r>
              <a:rPr lang="ar-EG" sz="3300" dirty="0">
                <a:solidFill>
                  <a:prstClr val="white"/>
                </a:solidFill>
              </a:rPr>
              <a:t>صارخين قائلين</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Vy`etau`asf `epi`ctauroc @ sa`ntefcw] `mpengenoc @ `anon de hwn marentaiof @ enws `ebol enjw `mmoc.</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Lui qui a été crucifié</a:t>
            </a:r>
          </a:p>
          <a:p>
            <a:pPr algn="ctr"/>
            <a:r>
              <a:rPr lang="fr-FR" sz="2800" b="1" dirty="0">
                <a:solidFill>
                  <a:prstClr val="white"/>
                </a:solidFill>
                <a:latin typeface="Book Antiqua" pitchFamily="18" charset="0"/>
              </a:rPr>
              <a:t>Sur la Croix, Il nous a sauvés</a:t>
            </a:r>
          </a:p>
          <a:p>
            <a:pPr algn="ctr"/>
            <a:r>
              <a:rPr lang="fr-FR" sz="2800" b="1" dirty="0">
                <a:solidFill>
                  <a:prstClr val="white"/>
                </a:solidFill>
                <a:latin typeface="Book Antiqua" pitchFamily="18" charset="0"/>
              </a:rPr>
              <a:t>Et nous aussi honorons-Le</a:t>
            </a:r>
          </a:p>
          <a:p>
            <a:pPr algn="ctr"/>
            <a:r>
              <a:rPr lang="fr-FR" sz="2800" b="1" dirty="0">
                <a:solidFill>
                  <a:prstClr val="white"/>
                </a:solidFill>
                <a:latin typeface="Book Antiqua" pitchFamily="18" charset="0"/>
              </a:rPr>
              <a:t>En proclamant et en disant :</a:t>
            </a:r>
          </a:p>
        </p:txBody>
      </p:sp>
      <p:sp>
        <p:nvSpPr>
          <p:cNvPr id="2" name="ZoneTexte 1">
            <a:extLst>
              <a:ext uri="{FF2B5EF4-FFF2-40B4-BE49-F238E27FC236}">
                <a16:creationId xmlns:a16="http://schemas.microsoft.com/office/drawing/2014/main" id="{EA629628-135D-FF4C-22EA-EB2DCA0B97B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CE8DB7A1-5E21-FFC8-0F49-8CE8A5E593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3337073"/>
      </p:ext>
    </p:extLst>
  </p:cSld>
  <p:clrMapOvr>
    <a:masterClrMapping/>
  </p:clrMapOvr>
</p:sld>
</file>

<file path=ppt/slides/slide19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الصليب هو سلاحنا </a:t>
            </a:r>
            <a:endParaRPr lang="fr-FR" sz="3300" dirty="0">
              <a:solidFill>
                <a:prstClr val="white"/>
              </a:solidFill>
            </a:endParaRPr>
          </a:p>
          <a:p>
            <a:pPr algn="just" rtl="1"/>
            <a:r>
              <a:rPr lang="ar-EG" sz="3300" dirty="0">
                <a:solidFill>
                  <a:prstClr val="white"/>
                </a:solidFill>
              </a:rPr>
              <a:t>الصليب هو رجاؤنا </a:t>
            </a:r>
            <a:endParaRPr lang="fr-FR" sz="3300" dirty="0">
              <a:solidFill>
                <a:prstClr val="white"/>
              </a:solidFill>
            </a:endParaRPr>
          </a:p>
          <a:p>
            <a:pPr algn="just" rtl="1"/>
            <a:r>
              <a:rPr lang="ar-EG" sz="3300" dirty="0">
                <a:solidFill>
                  <a:prstClr val="white"/>
                </a:solidFill>
              </a:rPr>
              <a:t>الصليب هو ثباتنا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a:t>
            </a:r>
            <a:r>
              <a:rPr lang="ar-EG" sz="3300" dirty="0" err="1">
                <a:solidFill>
                  <a:prstClr val="white"/>
                </a:solidFill>
              </a:rPr>
              <a:t>ضيقاتنا</a:t>
            </a:r>
            <a:r>
              <a:rPr lang="ar-EG" sz="3300" dirty="0">
                <a:solidFill>
                  <a:prstClr val="white"/>
                </a:solidFill>
              </a:rPr>
              <a:t> وشدائدنا</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Pi`ctauroc pe penhoplon @ pi`ctauroc pe tenhelpic @ pi`ctauroc pe pentajro @ qen nenhojhej nem nen`;li'ic.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Croix est notre arme puissante</a:t>
            </a:r>
          </a:p>
          <a:p>
            <a:pPr algn="ctr"/>
            <a:r>
              <a:rPr lang="fr-FR" sz="2800" b="1" dirty="0">
                <a:solidFill>
                  <a:prstClr val="white"/>
                </a:solidFill>
                <a:latin typeface="Book Antiqua" pitchFamily="18" charset="0"/>
              </a:rPr>
              <a:t>La Croix est bien notre espérance</a:t>
            </a:r>
          </a:p>
          <a:p>
            <a:pPr algn="ctr"/>
            <a:r>
              <a:rPr lang="fr-FR" sz="2800" b="1" dirty="0">
                <a:solidFill>
                  <a:prstClr val="white"/>
                </a:solidFill>
                <a:latin typeface="Book Antiqua" pitchFamily="18" charset="0"/>
              </a:rPr>
              <a:t>La Croix est notre affermissement</a:t>
            </a:r>
          </a:p>
          <a:p>
            <a:pPr algn="ctr"/>
            <a:r>
              <a:rPr lang="fr-FR" sz="2800" b="1" dirty="0">
                <a:solidFill>
                  <a:prstClr val="white"/>
                </a:solidFill>
                <a:latin typeface="Book Antiqua" pitchFamily="18" charset="0"/>
              </a:rPr>
              <a:t>Dans nos détresses et nos souffrances</a:t>
            </a:r>
          </a:p>
        </p:txBody>
      </p:sp>
      <p:sp>
        <p:nvSpPr>
          <p:cNvPr id="2" name="ZoneTexte 1">
            <a:extLst>
              <a:ext uri="{FF2B5EF4-FFF2-40B4-BE49-F238E27FC236}">
                <a16:creationId xmlns:a16="http://schemas.microsoft.com/office/drawing/2014/main" id="{F0ABB3DA-8F3C-8CD9-3440-B6D22FE68CC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FDB7A477-DE88-5540-FB04-C2C832046A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6906801"/>
      </p:ext>
    </p:extLst>
  </p:cSld>
  <p:clrMapOvr>
    <a:masterClrMapping/>
  </p:clrMapOvr>
</p:sld>
</file>

<file path=ppt/slides/slide19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0"/>
            <a:ext cx="3672408" cy="2123658"/>
          </a:xfrm>
          <a:prstGeom prst="rect">
            <a:avLst/>
          </a:prstGeom>
        </p:spPr>
        <p:txBody>
          <a:bodyPr wrap="square">
            <a:spAutoFit/>
          </a:bodyPr>
          <a:lstStyle/>
          <a:p>
            <a:pPr algn="just" rtl="1"/>
            <a:r>
              <a:rPr lang="ar-EG" sz="3300" dirty="0">
                <a:solidFill>
                  <a:prstClr val="white"/>
                </a:solidFill>
              </a:rPr>
              <a:t>لأنه مبارك المسيح إلهنا </a:t>
            </a:r>
            <a:endParaRPr lang="fr-FR" sz="3300" dirty="0">
              <a:solidFill>
                <a:prstClr val="white"/>
              </a:solidFill>
            </a:endParaRPr>
          </a:p>
          <a:p>
            <a:pPr algn="just" rtl="1"/>
            <a:r>
              <a:rPr lang="ar-EG" sz="3300" dirty="0">
                <a:solidFill>
                  <a:prstClr val="white"/>
                </a:solidFill>
              </a:rPr>
              <a:t>وصليبه </a:t>
            </a:r>
            <a:r>
              <a:rPr lang="ar-EG" sz="3300" dirty="0" err="1">
                <a:solidFill>
                  <a:prstClr val="white"/>
                </a:solidFill>
              </a:rPr>
              <a:t>المحيى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الذى صُلب عليه </a:t>
            </a:r>
            <a:endParaRPr lang="fr-FR" sz="3300" dirty="0">
              <a:solidFill>
                <a:prstClr val="white"/>
              </a:solidFill>
            </a:endParaRPr>
          </a:p>
          <a:p>
            <a:pPr algn="just" rtl="1"/>
            <a:r>
              <a:rPr lang="ar-EG" sz="3300" dirty="0">
                <a:solidFill>
                  <a:prstClr val="white"/>
                </a:solidFill>
              </a:rPr>
              <a:t>حتى خلصنا من خطايانا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Je `f`cmarwout `nje P=,=c Pennou] @ nem pef`ctauroc </a:t>
            </a:r>
          </a:p>
          <a:p>
            <a:pPr algn="just"/>
            <a:r>
              <a:rPr lang="pt-BR" sz="2800" dirty="0">
                <a:solidFill>
                  <a:prstClr val="white"/>
                </a:solidFill>
                <a:latin typeface="CS Avva Shenouda" pitchFamily="34" charset="0"/>
              </a:rPr>
              <a:t>`nreftanqo @ vy`etauasf</a:t>
            </a:r>
            <a:br>
              <a:rPr lang="pt-BR" sz="2800" dirty="0">
                <a:solidFill>
                  <a:prstClr val="white"/>
                </a:solidFill>
                <a:latin typeface="CS Avva Shenouda" pitchFamily="34" charset="0"/>
              </a:rPr>
            </a:br>
            <a:r>
              <a:rPr lang="pt-BR" sz="2800" dirty="0">
                <a:solidFill>
                  <a:prstClr val="white"/>
                </a:solidFill>
                <a:latin typeface="CS Avva Shenouda" pitchFamily="34" charset="0"/>
              </a:rPr>
              <a:t>`e`hryi `ejwf @ sa `ntef cotton qen nennobi.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Il est béni Christ notre Dieu</a:t>
            </a:r>
          </a:p>
          <a:p>
            <a:pPr algn="ctr"/>
            <a:r>
              <a:rPr lang="fr-FR" sz="2800" b="1" dirty="0">
                <a:solidFill>
                  <a:prstClr val="white"/>
                </a:solidFill>
                <a:latin typeface="Book Antiqua" pitchFamily="18" charset="0"/>
              </a:rPr>
              <a:t>Bénie est Sa Croix vivifiante</a:t>
            </a:r>
          </a:p>
          <a:p>
            <a:pPr algn="ctr"/>
            <a:r>
              <a:rPr lang="fr-FR" sz="2800" b="1" dirty="0">
                <a:solidFill>
                  <a:prstClr val="white"/>
                </a:solidFill>
                <a:latin typeface="Book Antiqua" pitchFamily="18" charset="0"/>
              </a:rPr>
              <a:t>Sur laquelle Il fut crucifié</a:t>
            </a:r>
          </a:p>
          <a:p>
            <a:pPr algn="ctr"/>
            <a:r>
              <a:rPr lang="fr-FR" sz="2800" b="1" dirty="0">
                <a:solidFill>
                  <a:prstClr val="white"/>
                </a:solidFill>
                <a:latin typeface="Book Antiqua" pitchFamily="18" charset="0"/>
              </a:rPr>
              <a:t>Et nous sauva de nos péchés</a:t>
            </a:r>
          </a:p>
        </p:txBody>
      </p:sp>
      <p:sp>
        <p:nvSpPr>
          <p:cNvPr id="2" name="ZoneTexte 1">
            <a:extLst>
              <a:ext uri="{FF2B5EF4-FFF2-40B4-BE49-F238E27FC236}">
                <a16:creationId xmlns:a16="http://schemas.microsoft.com/office/drawing/2014/main" id="{0042ED2C-A53E-15FB-864D-F0AA259DCB0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2" action="ppaction://hlinksldjump"/>
            <a:extLst>
              <a:ext uri="{FF2B5EF4-FFF2-40B4-BE49-F238E27FC236}">
                <a16:creationId xmlns:a16="http://schemas.microsoft.com/office/drawing/2014/main" id="{342EA8C5-A71B-66AC-46F4-D42E64055D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6942507"/>
      </p:ext>
    </p:extLst>
  </p:cSld>
  <p:clrMapOvr>
    <a:masterClrMapping/>
  </p:clrMapOvr>
</p:sld>
</file>

<file path=ppt/slides/slide19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157591"/>
            <a:ext cx="3744416"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Tenhwc `erof ten]`wou naf @ tenerhou`o [ici `mmof @ hwc `aga;oc ouoh `mmairwmi @ nai nan kata peknis] `nnai.</a:t>
            </a:r>
            <a:endParaRPr lang="fr-FR" sz="2800" dirty="0">
              <a:solidFill>
                <a:prstClr val="white"/>
              </a:solidFill>
              <a:latin typeface="CS Avva Shenouda" pitchFamily="34" charset="0"/>
            </a:endParaRPr>
          </a:p>
        </p:txBody>
      </p:sp>
      <p:sp>
        <p:nvSpPr>
          <p:cNvPr id="7" name="Rectangle 6"/>
          <p:cNvSpPr/>
          <p:nvPr/>
        </p:nvSpPr>
        <p:spPr>
          <a:xfrm>
            <a:off x="1331640" y="2844100"/>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a:t>
            </a:r>
          </a:p>
          <a:p>
            <a:pPr algn="ctr"/>
            <a:r>
              <a:rPr lang="fr-FR" sz="2800" b="1" dirty="0">
                <a:solidFill>
                  <a:prstClr val="white"/>
                </a:solidFill>
                <a:latin typeface="Book Antiqua" pitchFamily="18" charset="0"/>
              </a:rPr>
              <a:t>Nous L'exaltons, car Il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59591" y="3921900"/>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5C022271-82F7-8D50-1DBE-54E388C736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la Sainte Croix</a:t>
            </a:r>
          </a:p>
        </p:txBody>
      </p:sp>
      <p:sp>
        <p:nvSpPr>
          <p:cNvPr id="4" name="ZoneTexte 3">
            <a:hlinkClick r:id="rId3" action="ppaction://hlinksldjump"/>
            <a:extLst>
              <a:ext uri="{FF2B5EF4-FFF2-40B4-BE49-F238E27FC236}">
                <a16:creationId xmlns:a16="http://schemas.microsoft.com/office/drawing/2014/main" id="{6C11C720-5C55-8A0B-0D6B-12631B52AA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0967846"/>
      </p:ext>
    </p:extLst>
  </p:cSld>
  <p:clrMapOvr>
    <a:masterClrMapping/>
  </p:clrMapOvr>
</p:sld>
</file>

<file path=ppt/slides/slide19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78D875F-116B-64F4-175B-A9E6AB7EBC5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FBCE2A26-13F5-D998-4C8E-360F1C462AD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4D5FD-7598-2BE2-CF27-3ADC4B0A2C1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55C1501-FD44-B202-93C8-782A718A243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60032" y="157590"/>
            <a:ext cx="4104456" cy="2046714"/>
          </a:xfrm>
          <a:prstGeom prst="rect">
            <a:avLst/>
          </a:prstGeom>
        </p:spPr>
        <p:txBody>
          <a:bodyPr wrap="square">
            <a:spAutoFit/>
          </a:bodyPr>
          <a:lstStyle/>
          <a:p>
            <a:pPr algn="just" rtl="1"/>
            <a:r>
              <a:rPr lang="ar-EG" sz="3300" dirty="0">
                <a:solidFill>
                  <a:prstClr val="white"/>
                </a:solidFill>
              </a:rPr>
              <a:t>لأني إذا ما تكلمت </a:t>
            </a:r>
            <a:endParaRPr lang="fr-FR" sz="3300" dirty="0">
              <a:solidFill>
                <a:prstClr val="white"/>
              </a:solidFill>
            </a:endParaRPr>
          </a:p>
          <a:p>
            <a:pPr algn="just" rtl="1"/>
            <a:r>
              <a:rPr lang="ar-EG" sz="2800" dirty="0">
                <a:solidFill>
                  <a:prstClr val="white"/>
                </a:solidFill>
              </a:rPr>
              <a:t>من أجلك أيتها المركبة </a:t>
            </a:r>
            <a:r>
              <a:rPr lang="ar-EG" sz="2800" dirty="0" err="1">
                <a:solidFill>
                  <a:prstClr val="white"/>
                </a:solidFill>
              </a:rPr>
              <a:t>الشاروبيمية</a:t>
            </a:r>
            <a:r>
              <a:rPr lang="ar-EG" sz="2800" dirty="0">
                <a:solidFill>
                  <a:prstClr val="white"/>
                </a:solidFill>
              </a:rPr>
              <a:t> </a:t>
            </a:r>
            <a:endParaRPr lang="fr-FR" sz="2800" dirty="0">
              <a:solidFill>
                <a:prstClr val="white"/>
              </a:solidFill>
            </a:endParaRPr>
          </a:p>
          <a:p>
            <a:pPr algn="just" rtl="1"/>
            <a:r>
              <a:rPr lang="ar-EG" sz="3300" dirty="0">
                <a:solidFill>
                  <a:prstClr val="white"/>
                </a:solidFill>
              </a:rPr>
              <a:t>فأن لساني لا يتعب أبداً </a:t>
            </a:r>
            <a:endParaRPr lang="fr-FR" sz="3300" dirty="0">
              <a:solidFill>
                <a:prstClr val="white"/>
              </a:solidFill>
            </a:endParaRPr>
          </a:p>
          <a:p>
            <a:pPr algn="just" rtl="1"/>
            <a:r>
              <a:rPr lang="ar-EG" sz="3300" dirty="0">
                <a:solidFill>
                  <a:prstClr val="white"/>
                </a:solidFill>
              </a:rPr>
              <a:t>في تطويبك</a:t>
            </a:r>
            <a:endParaRPr lang="fr-FR" sz="3300" dirty="0">
              <a:solidFill>
                <a:prstClr val="white"/>
              </a:solidFill>
            </a:endParaRPr>
          </a:p>
        </p:txBody>
      </p:sp>
      <p:sp>
        <p:nvSpPr>
          <p:cNvPr id="6" name="Rectangle 5"/>
          <p:cNvSpPr/>
          <p:nvPr/>
        </p:nvSpPr>
        <p:spPr>
          <a:xfrm>
            <a:off x="323528" y="188077"/>
            <a:ext cx="4464496" cy="1815882"/>
          </a:xfrm>
          <a:prstGeom prst="rect">
            <a:avLst/>
          </a:prstGeom>
        </p:spPr>
        <p:txBody>
          <a:bodyPr wrap="square">
            <a:spAutoFit/>
          </a:bodyPr>
          <a:lstStyle/>
          <a:p>
            <a:pPr algn="just"/>
            <a:r>
              <a:rPr lang="pt-BR" sz="2800" dirty="0">
                <a:solidFill>
                  <a:prstClr val="white"/>
                </a:solidFill>
                <a:latin typeface="Avva_Marcos" pitchFamily="82" charset="0"/>
              </a:rPr>
              <a:t>K</a:t>
            </a:r>
            <a:r>
              <a:rPr lang="pt-BR" sz="2800" dirty="0">
                <a:solidFill>
                  <a:prstClr val="white"/>
                </a:solidFill>
                <a:latin typeface="CS Avva Shenouda" pitchFamily="34" charset="0"/>
              </a:rPr>
              <a:t>e gar aisancaji e;by] @ `w piharma `n,eroubimikon @ palac naqici an `eneh @ tenermakarizin `mmo.</a:t>
            </a:r>
            <a:endParaRPr lang="fr-FR" sz="2800" dirty="0">
              <a:solidFill>
                <a:prstClr val="white"/>
              </a:solidFill>
              <a:latin typeface="CS Avva Shenouda" pitchFamily="34" charset="0"/>
            </a:endParaRPr>
          </a:p>
        </p:txBody>
      </p:sp>
      <p:sp>
        <p:nvSpPr>
          <p:cNvPr id="7" name="Rectangle 6"/>
          <p:cNvSpPr/>
          <p:nvPr/>
        </p:nvSpPr>
        <p:spPr>
          <a:xfrm>
            <a:off x="1331640" y="2844100"/>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quand je parlerai de toi</a:t>
            </a:r>
          </a:p>
          <a:p>
            <a:pPr algn="ctr"/>
            <a:r>
              <a:rPr lang="fr-FR" sz="2800" b="1" dirty="0">
                <a:solidFill>
                  <a:prstClr val="white"/>
                </a:solidFill>
                <a:latin typeface="Book Antiqua" pitchFamily="18" charset="0"/>
              </a:rPr>
              <a:t>Ô trône des anges chérubins</a:t>
            </a:r>
          </a:p>
          <a:p>
            <a:pPr algn="ctr"/>
            <a:r>
              <a:rPr lang="fr-FR" sz="2800" b="1" dirty="0">
                <a:solidFill>
                  <a:prstClr val="white"/>
                </a:solidFill>
                <a:latin typeface="Book Antiqua" pitchFamily="18" charset="0"/>
              </a:rPr>
              <a:t>Ma langue ne se lassera point</a:t>
            </a:r>
          </a:p>
          <a:p>
            <a:pPr algn="ctr"/>
            <a:r>
              <a:rPr lang="fr-FR" sz="2800" b="1" dirty="0">
                <a:solidFill>
                  <a:prstClr val="white"/>
                </a:solidFill>
                <a:latin typeface="Book Antiqua" pitchFamily="18" charset="0"/>
              </a:rPr>
              <a:t>De te bénir à tout jamais</a:t>
            </a:r>
          </a:p>
        </p:txBody>
      </p:sp>
      <p:sp>
        <p:nvSpPr>
          <p:cNvPr id="2" name="ZoneTexte 1">
            <a:extLst>
              <a:ext uri="{FF2B5EF4-FFF2-40B4-BE49-F238E27FC236}">
                <a16:creationId xmlns:a16="http://schemas.microsoft.com/office/drawing/2014/main" id="{9295E8EF-6FD4-B9C9-B1EC-5D8CD60972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10D6702-729D-A721-250E-1EF44BE440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27013060"/>
      </p:ext>
    </p:extLst>
  </p:cSld>
  <p:clrMapOvr>
    <a:masterClrMapping/>
  </p:clrMapOvr>
</p:sld>
</file>

<file path=ppt/slides/slide19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لأنني أمضي حقاً </a:t>
            </a:r>
            <a:endParaRPr lang="fr-FR" sz="3300" dirty="0">
              <a:solidFill>
                <a:prstClr val="white"/>
              </a:solidFill>
            </a:endParaRPr>
          </a:p>
          <a:p>
            <a:pPr algn="just" rtl="1"/>
            <a:r>
              <a:rPr lang="ar-EG" sz="3300" dirty="0">
                <a:solidFill>
                  <a:prstClr val="white"/>
                </a:solidFill>
              </a:rPr>
              <a:t>إلي ديار بيت داود </a:t>
            </a:r>
            <a:endParaRPr lang="fr-FR" sz="3300" dirty="0">
              <a:solidFill>
                <a:prstClr val="white"/>
              </a:solidFill>
            </a:endParaRPr>
          </a:p>
          <a:p>
            <a:pPr algn="just" rtl="1"/>
            <a:r>
              <a:rPr lang="ar-EG" sz="3300" dirty="0" err="1">
                <a:solidFill>
                  <a:prstClr val="white"/>
                </a:solidFill>
              </a:rPr>
              <a:t>لأحظي</a:t>
            </a:r>
            <a:r>
              <a:rPr lang="ar-EG" sz="3300" dirty="0">
                <a:solidFill>
                  <a:prstClr val="white"/>
                </a:solidFill>
              </a:rPr>
              <a:t> بصوت </a:t>
            </a:r>
            <a:endParaRPr lang="fr-FR" sz="3300" dirty="0">
              <a:solidFill>
                <a:prstClr val="white"/>
              </a:solidFill>
            </a:endParaRPr>
          </a:p>
          <a:p>
            <a:pPr algn="just" rtl="1"/>
            <a:r>
              <a:rPr lang="ar-EG" sz="3300" dirty="0">
                <a:solidFill>
                  <a:prstClr val="white"/>
                </a:solidFill>
              </a:rPr>
              <a:t>به أنطق بكرامتك</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ontwc gar ]nasenyi @ sa ni`aulyou `nte `pyi</a:t>
            </a:r>
            <a:br>
              <a:rPr lang="pt-BR" sz="2800" dirty="0">
                <a:solidFill>
                  <a:prstClr val="white"/>
                </a:solidFill>
                <a:latin typeface="CS Avva Shenouda" pitchFamily="34" charset="0"/>
              </a:rPr>
            </a:br>
            <a:r>
              <a:rPr lang="pt-BR" sz="2800" dirty="0">
                <a:solidFill>
                  <a:prstClr val="white"/>
                </a:solidFill>
                <a:latin typeface="CS Avva Shenouda" pitchFamily="34" charset="0"/>
              </a:rPr>
              <a:t>`nDauid @ `nta`[i `nou`cmy</a:t>
            </a:r>
            <a:br>
              <a:rPr lang="pt-BR" sz="2800" dirty="0">
                <a:solidFill>
                  <a:prstClr val="white"/>
                </a:solidFill>
                <a:latin typeface="CS Avva Shenouda" pitchFamily="34" charset="0"/>
              </a:rPr>
            </a:br>
            <a:r>
              <a:rPr lang="pt-BR" sz="2800" dirty="0">
                <a:solidFill>
                  <a:prstClr val="white"/>
                </a:solidFill>
                <a:latin typeface="CS Avva Shenouda" pitchFamily="34" charset="0"/>
              </a:rPr>
              <a:t>`ebolhitotf @ e;ricaji</a:t>
            </a:r>
            <a:br>
              <a:rPr lang="pt-BR" sz="2800" dirty="0">
                <a:solidFill>
                  <a:prstClr val="white"/>
                </a:solidFill>
                <a:latin typeface="CS Avva Shenouda" pitchFamily="34" charset="0"/>
              </a:rPr>
            </a:br>
            <a:r>
              <a:rPr lang="pt-BR" sz="2800" dirty="0">
                <a:solidFill>
                  <a:prstClr val="white"/>
                </a:solidFill>
                <a:latin typeface="CS Avva Shenouda" pitchFamily="34" charset="0"/>
              </a:rPr>
              <a:t>`mpetaio.</a:t>
            </a: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je m’en vais en vérité</a:t>
            </a:r>
          </a:p>
          <a:p>
            <a:pPr algn="ctr"/>
            <a:r>
              <a:rPr lang="fr-FR" sz="2800" b="1" dirty="0">
                <a:solidFill>
                  <a:prstClr val="white"/>
                </a:solidFill>
                <a:latin typeface="Book Antiqua" pitchFamily="18" charset="0"/>
              </a:rPr>
              <a:t>Vers les demeures de David</a:t>
            </a:r>
          </a:p>
          <a:p>
            <a:pPr algn="ctr"/>
            <a:r>
              <a:rPr lang="fr-FR" sz="2800" b="1" dirty="0">
                <a:solidFill>
                  <a:prstClr val="white"/>
                </a:solidFill>
                <a:latin typeface="Book Antiqua" pitchFamily="18" charset="0"/>
              </a:rPr>
              <a:t>Afin que par sa voix j’arrive</a:t>
            </a:r>
          </a:p>
          <a:p>
            <a:pPr algn="ctr"/>
            <a:r>
              <a:rPr lang="fr-FR" sz="2800" b="1" dirty="0">
                <a:solidFill>
                  <a:prstClr val="white"/>
                </a:solidFill>
                <a:latin typeface="Book Antiqua" pitchFamily="18" charset="0"/>
              </a:rPr>
              <a:t>A raconter tout ton honneur</a:t>
            </a:r>
          </a:p>
        </p:txBody>
      </p:sp>
      <p:sp>
        <p:nvSpPr>
          <p:cNvPr id="2" name="ZoneTexte 1">
            <a:extLst>
              <a:ext uri="{FF2B5EF4-FFF2-40B4-BE49-F238E27FC236}">
                <a16:creationId xmlns:a16="http://schemas.microsoft.com/office/drawing/2014/main" id="{688B97C0-10E3-49A9-1B02-C6F25D2616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7671378-5690-13FC-A36E-C02EA787FD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4686328"/>
      </p:ext>
    </p:extLst>
  </p:cSld>
  <p:clrMapOvr>
    <a:masterClrMapping/>
  </p:clrMapOvr>
</p:sld>
</file>

<file path=ppt/slides/slide19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لأن الله وقف </a:t>
            </a:r>
            <a:endParaRPr lang="fr-FR" sz="3300" dirty="0">
              <a:solidFill>
                <a:prstClr val="white"/>
              </a:solidFill>
            </a:endParaRPr>
          </a:p>
          <a:p>
            <a:pPr algn="just" rtl="1"/>
            <a:r>
              <a:rPr lang="ar-EG" sz="3300" dirty="0">
                <a:solidFill>
                  <a:prstClr val="white"/>
                </a:solidFill>
              </a:rPr>
              <a:t>في حدود اليهودية </a:t>
            </a:r>
            <a:endParaRPr lang="fr-FR" sz="3300" dirty="0">
              <a:solidFill>
                <a:prstClr val="white"/>
              </a:solidFill>
            </a:endParaRPr>
          </a:p>
          <a:p>
            <a:pPr algn="just" rtl="1"/>
            <a:r>
              <a:rPr lang="ar-EG" sz="3300" dirty="0">
                <a:solidFill>
                  <a:prstClr val="white"/>
                </a:solidFill>
              </a:rPr>
              <a:t>وأعطي صوته بتهليل </a:t>
            </a:r>
            <a:endParaRPr lang="fr-FR" sz="3300" dirty="0">
              <a:solidFill>
                <a:prstClr val="white"/>
              </a:solidFill>
            </a:endParaRPr>
          </a:p>
          <a:p>
            <a:pPr algn="just" rtl="1"/>
            <a:r>
              <a:rPr lang="ar-EG" sz="3300" dirty="0">
                <a:solidFill>
                  <a:prstClr val="white"/>
                </a:solidFill>
              </a:rPr>
              <a:t>فقبلة سبط يهوذا</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`a`V] `ohi `eratf @ qen ni;ws `nte ]Ioude`a @ af] `ntef`cmy qen ou;elyl @ `a`tvuly `nIouda sopf `eroc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Voici c’est Dieu qui s’est levé</a:t>
            </a:r>
          </a:p>
          <a:p>
            <a:pPr algn="ctr"/>
            <a:r>
              <a:rPr lang="fr-FR" sz="2800" b="1" dirty="0">
                <a:solidFill>
                  <a:prstClr val="white"/>
                </a:solidFill>
                <a:latin typeface="Book Antiqua" pitchFamily="18" charset="0"/>
              </a:rPr>
              <a:t>A la frontière de la Judée</a:t>
            </a:r>
          </a:p>
          <a:p>
            <a:pPr algn="ctr"/>
            <a:r>
              <a:rPr lang="fr-FR" sz="2800" b="1" dirty="0">
                <a:solidFill>
                  <a:prstClr val="white"/>
                </a:solidFill>
                <a:latin typeface="Book Antiqua" pitchFamily="18" charset="0"/>
              </a:rPr>
              <a:t>Joyeux, Il fit entendre  Sa voix</a:t>
            </a:r>
          </a:p>
          <a:p>
            <a:pPr algn="ctr"/>
            <a:r>
              <a:rPr lang="fr-FR" sz="2800" b="1" dirty="0">
                <a:solidFill>
                  <a:prstClr val="white"/>
                </a:solidFill>
                <a:latin typeface="Book Antiqua" pitchFamily="18" charset="0"/>
              </a:rPr>
              <a:t>Alors Juda l’a acceptée</a:t>
            </a:r>
          </a:p>
        </p:txBody>
      </p:sp>
      <p:sp>
        <p:nvSpPr>
          <p:cNvPr id="2" name="ZoneTexte 1">
            <a:extLst>
              <a:ext uri="{FF2B5EF4-FFF2-40B4-BE49-F238E27FC236}">
                <a16:creationId xmlns:a16="http://schemas.microsoft.com/office/drawing/2014/main" id="{A08BD4B6-EAFB-742E-AE6E-B735BF2E5E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E39C974-4BAB-CA8A-A599-0C7B602583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2284756"/>
      </p:ext>
    </p:extLst>
  </p:cSld>
  <p:clrMapOvr>
    <a:masterClrMapping/>
  </p:clrMapOvr>
</p:sld>
</file>

<file path=ppt/slides/slide19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العذراء هي سبط يهوذا </a:t>
            </a:r>
            <a:endParaRPr lang="fr-FR" sz="3300" dirty="0">
              <a:solidFill>
                <a:prstClr val="white"/>
              </a:solidFill>
            </a:endParaRPr>
          </a:p>
          <a:p>
            <a:pPr algn="just" rtl="1"/>
            <a:r>
              <a:rPr lang="ar-EG" sz="3300" dirty="0">
                <a:solidFill>
                  <a:prstClr val="white"/>
                </a:solidFill>
              </a:rPr>
              <a:t>التي ولدت مخلصنا </a:t>
            </a:r>
            <a:endParaRPr lang="fr-FR" sz="3300" dirty="0">
              <a:solidFill>
                <a:prstClr val="white"/>
              </a:solidFill>
            </a:endParaRPr>
          </a:p>
          <a:p>
            <a:pPr algn="just" rtl="1"/>
            <a:r>
              <a:rPr lang="ar-EG" sz="3300" dirty="0">
                <a:solidFill>
                  <a:prstClr val="white"/>
                </a:solidFill>
              </a:rPr>
              <a:t>وبعد ولادته أيضاً </a:t>
            </a:r>
            <a:endParaRPr lang="fr-FR" sz="3300" dirty="0">
              <a:solidFill>
                <a:prstClr val="white"/>
              </a:solidFill>
            </a:endParaRPr>
          </a:p>
          <a:p>
            <a:pPr algn="just" rtl="1"/>
            <a:r>
              <a:rPr lang="ar-EG" sz="3300" dirty="0">
                <a:solidFill>
                  <a:prstClr val="white"/>
                </a:solidFill>
              </a:rPr>
              <a:t>بقيت عذراء</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`Tvuly `nIouda te ]par;enoc @ ;y`etacmici</a:t>
            </a:r>
            <a:br>
              <a:rPr lang="pt-BR" sz="2800" dirty="0">
                <a:solidFill>
                  <a:prstClr val="white"/>
                </a:solidFill>
                <a:latin typeface="CS Avva Shenouda" pitchFamily="34" charset="0"/>
              </a:rPr>
            </a:br>
            <a:r>
              <a:rPr lang="pt-BR" sz="2800" dirty="0">
                <a:solidFill>
                  <a:prstClr val="white"/>
                </a:solidFill>
                <a:latin typeface="CS Avva Shenouda" pitchFamily="34" charset="0"/>
              </a:rPr>
              <a:t>`mpencwtyr @ ouoh on menenca `;recmacf @ ac`ohi ecoi `mpar;enoc.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Vierge qui a enfanté</a:t>
            </a:r>
          </a:p>
          <a:p>
            <a:pPr algn="ctr"/>
            <a:r>
              <a:rPr lang="fr-FR" sz="2800" b="1" dirty="0">
                <a:solidFill>
                  <a:prstClr val="white"/>
                </a:solidFill>
                <a:latin typeface="Book Antiqua" pitchFamily="18" charset="0"/>
              </a:rPr>
              <a:t>C’était la tribu de Juda</a:t>
            </a:r>
          </a:p>
          <a:p>
            <a:pPr algn="ctr"/>
            <a:r>
              <a:rPr lang="fr-FR" sz="2800" b="1" dirty="0">
                <a:solidFill>
                  <a:prstClr val="white"/>
                </a:solidFill>
                <a:latin typeface="Book Antiqua" pitchFamily="18" charset="0"/>
              </a:rPr>
              <a:t>Qui enfanta notre Sauveur</a:t>
            </a:r>
          </a:p>
          <a:p>
            <a:pPr algn="ctr"/>
            <a:r>
              <a:rPr lang="fr-FR" sz="2800" b="1" dirty="0">
                <a:solidFill>
                  <a:prstClr val="white"/>
                </a:solidFill>
                <a:latin typeface="Book Antiqua" pitchFamily="18" charset="0"/>
              </a:rPr>
              <a:t>En demeurant vierge toujours</a:t>
            </a:r>
          </a:p>
        </p:txBody>
      </p:sp>
      <p:sp>
        <p:nvSpPr>
          <p:cNvPr id="2" name="ZoneTexte 1">
            <a:extLst>
              <a:ext uri="{FF2B5EF4-FFF2-40B4-BE49-F238E27FC236}">
                <a16:creationId xmlns:a16="http://schemas.microsoft.com/office/drawing/2014/main" id="{6109C646-6F21-D927-56F1-1449956F214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B2686A3-D430-D76C-A127-47FD0A01A2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6024785"/>
      </p:ext>
    </p:extLst>
  </p:cSld>
  <p:clrMapOvr>
    <a:masterClrMapping/>
  </p:clrMapOvr>
</p:sld>
</file>

<file path=ppt/slides/slide19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وبصوت </a:t>
            </a:r>
            <a:endParaRPr lang="fr-FR" sz="3300" dirty="0">
              <a:solidFill>
                <a:prstClr val="white"/>
              </a:solidFill>
            </a:endParaRPr>
          </a:p>
          <a:p>
            <a:pPr algn="just" rtl="1"/>
            <a:r>
              <a:rPr lang="ar-EG" sz="3300" dirty="0">
                <a:solidFill>
                  <a:prstClr val="white"/>
                </a:solidFill>
              </a:rPr>
              <a:t>الملاك غبريال </a:t>
            </a:r>
            <a:endParaRPr lang="fr-FR" sz="3300" dirty="0">
              <a:solidFill>
                <a:prstClr val="white"/>
              </a:solidFill>
            </a:endParaRPr>
          </a:p>
          <a:p>
            <a:pPr algn="just" rtl="1"/>
            <a:r>
              <a:rPr lang="ar-EG" sz="3300" dirty="0">
                <a:solidFill>
                  <a:prstClr val="white"/>
                </a:solidFill>
              </a:rPr>
              <a:t>نٌعطيك السلام </a:t>
            </a:r>
            <a:endParaRPr lang="fr-FR" sz="3300" dirty="0">
              <a:solidFill>
                <a:prstClr val="white"/>
              </a:solidFill>
            </a:endParaRPr>
          </a:p>
          <a:p>
            <a:pPr algn="just" rtl="1"/>
            <a:r>
              <a:rPr lang="ar-EG" sz="3300" dirty="0">
                <a:solidFill>
                  <a:prstClr val="white"/>
                </a:solidFill>
              </a:rPr>
              <a:t>يا والدة الإله مريم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`Ebol gar hiten ]vwny @ `nte Gabriyl pi`aggeloc @ ten] ne `mpi,ereticmoc @</a:t>
            </a:r>
            <a:br>
              <a:rPr lang="pt-BR" sz="2800" dirty="0">
                <a:solidFill>
                  <a:prstClr val="white"/>
                </a:solidFill>
                <a:latin typeface="CS Avva Shenouda" pitchFamily="34" charset="0"/>
              </a:rPr>
            </a:br>
            <a:r>
              <a:rPr lang="pt-BR" sz="2800" dirty="0">
                <a:solidFill>
                  <a:prstClr val="white"/>
                </a:solidFill>
                <a:latin typeface="CS Avva Shenouda" pitchFamily="34" charset="0"/>
              </a:rPr>
              <a:t>`w };e`otokoc Mari`a.</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Aussi c’est par la voix de l'ange</a:t>
            </a:r>
          </a:p>
          <a:p>
            <a:pPr algn="ctr"/>
            <a:r>
              <a:rPr lang="fr-FR" sz="2800" b="1" dirty="0">
                <a:solidFill>
                  <a:prstClr val="white"/>
                </a:solidFill>
                <a:latin typeface="Book Antiqua" pitchFamily="18" charset="0"/>
              </a:rPr>
              <a:t>La voix de l’ange Gabriel</a:t>
            </a:r>
          </a:p>
          <a:p>
            <a:pPr algn="ctr"/>
            <a:r>
              <a:rPr lang="fr-FR" sz="2800" b="1" dirty="0">
                <a:solidFill>
                  <a:prstClr val="white"/>
                </a:solidFill>
                <a:latin typeface="Book Antiqua" pitchFamily="18" charset="0"/>
              </a:rPr>
              <a:t>Que nous venons te saluer</a:t>
            </a:r>
          </a:p>
          <a:p>
            <a:pPr algn="ctr"/>
            <a:r>
              <a:rPr lang="fr-FR" sz="2800" b="1" dirty="0">
                <a:solidFill>
                  <a:prstClr val="white"/>
                </a:solidFill>
                <a:latin typeface="Book Antiqua" pitchFamily="18" charset="0"/>
              </a:rPr>
              <a:t>Marie ô la Mère de Dieu</a:t>
            </a:r>
          </a:p>
        </p:txBody>
      </p:sp>
      <p:sp>
        <p:nvSpPr>
          <p:cNvPr id="2" name="ZoneTexte 1">
            <a:extLst>
              <a:ext uri="{FF2B5EF4-FFF2-40B4-BE49-F238E27FC236}">
                <a16:creationId xmlns:a16="http://schemas.microsoft.com/office/drawing/2014/main" id="{CC4B5330-1C17-3E95-DEA9-75CF6437EC1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81AC79F-84D9-41A3-55B3-54030F21D0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0114863"/>
      </p:ext>
    </p:extLst>
  </p:cSld>
  <p:clrMapOvr>
    <a:masterClrMapping/>
  </p:clrMapOvr>
</p:sld>
</file>

<file path=ppt/slides/slide19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السلام لك من قبل الله </a:t>
            </a:r>
            <a:endParaRPr lang="fr-FR" sz="3300" dirty="0">
              <a:solidFill>
                <a:prstClr val="white"/>
              </a:solidFill>
            </a:endParaRPr>
          </a:p>
          <a:p>
            <a:pPr algn="just" rtl="1"/>
            <a:r>
              <a:rPr lang="ar-EG" sz="3300" dirty="0">
                <a:solidFill>
                  <a:prstClr val="white"/>
                </a:solidFill>
              </a:rPr>
              <a:t>السلام لك من قبل غبريال </a:t>
            </a:r>
            <a:endParaRPr lang="fr-FR" sz="3300" dirty="0">
              <a:solidFill>
                <a:prstClr val="white"/>
              </a:solidFill>
            </a:endParaRPr>
          </a:p>
          <a:p>
            <a:pPr algn="just" rtl="1"/>
            <a:r>
              <a:rPr lang="ar-EG" sz="3300" dirty="0">
                <a:solidFill>
                  <a:prstClr val="white"/>
                </a:solidFill>
              </a:rPr>
              <a:t>السلام لك من قبلنا </a:t>
            </a:r>
            <a:endParaRPr lang="fr-FR" sz="3300" dirty="0">
              <a:solidFill>
                <a:prstClr val="white"/>
              </a:solidFill>
            </a:endParaRPr>
          </a:p>
          <a:p>
            <a:pPr algn="just" rtl="1"/>
            <a:r>
              <a:rPr lang="ar-EG" sz="3300" dirty="0">
                <a:solidFill>
                  <a:prstClr val="white"/>
                </a:solidFill>
              </a:rPr>
              <a:t>نعظمك قائلين السلام لك</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&lt;ere ne `ebolhiten `V] @ ,ere ne `ebolhiten Gabriyl @ ,ere ne `ebolhitoten @ je ,ere ne ten[ici `mmo.</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venant de Dieu</a:t>
            </a:r>
          </a:p>
          <a:p>
            <a:pPr algn="ctr"/>
            <a:r>
              <a:rPr lang="fr-FR" sz="2800" b="1" dirty="0">
                <a:solidFill>
                  <a:prstClr val="white"/>
                </a:solidFill>
                <a:latin typeface="Book Antiqua" pitchFamily="18" charset="0"/>
              </a:rPr>
              <a:t>Salut à toi, de Gabriel</a:t>
            </a:r>
          </a:p>
          <a:p>
            <a:pPr algn="ctr"/>
            <a:r>
              <a:rPr lang="fr-FR" sz="2800" b="1" dirty="0">
                <a:solidFill>
                  <a:prstClr val="white"/>
                </a:solidFill>
                <a:latin typeface="Book Antiqua" pitchFamily="18" charset="0"/>
              </a:rPr>
              <a:t>Salut à toi, de notre part</a:t>
            </a:r>
          </a:p>
          <a:p>
            <a:pPr algn="ctr"/>
            <a:r>
              <a:rPr lang="fr-FR" sz="2800" b="1" dirty="0">
                <a:solidFill>
                  <a:prstClr val="white"/>
                </a:solidFill>
                <a:latin typeface="Book Antiqua" pitchFamily="18" charset="0"/>
              </a:rPr>
              <a:t>Salut, et nous te glorifions</a:t>
            </a:r>
          </a:p>
        </p:txBody>
      </p:sp>
      <p:sp>
        <p:nvSpPr>
          <p:cNvPr id="2" name="ZoneTexte 1">
            <a:extLst>
              <a:ext uri="{FF2B5EF4-FFF2-40B4-BE49-F238E27FC236}">
                <a16:creationId xmlns:a16="http://schemas.microsoft.com/office/drawing/2014/main" id="{C40556D9-B737-5418-B156-7D12A602AC1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2BD2676-7D74-A8D5-46A4-3DD9C4B6F8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3791457"/>
      </p:ext>
    </p:extLst>
  </p:cSld>
  <p:clrMapOvr>
    <a:masterClrMapping/>
  </p:clrMapOvr>
</p:sld>
</file>

<file path=ppt/slides/slide19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غبريال الملاك الطاهر </a:t>
            </a:r>
            <a:endParaRPr lang="fr-FR" sz="3300" dirty="0">
              <a:solidFill>
                <a:prstClr val="white"/>
              </a:solidFill>
            </a:endParaRPr>
          </a:p>
          <a:p>
            <a:pPr algn="just" rtl="1"/>
            <a:r>
              <a:rPr lang="ar-EG" sz="3300" dirty="0">
                <a:solidFill>
                  <a:prstClr val="white"/>
                </a:solidFill>
              </a:rPr>
              <a:t>بشر العذراء </a:t>
            </a:r>
            <a:endParaRPr lang="fr-FR" sz="3300" dirty="0">
              <a:solidFill>
                <a:prstClr val="white"/>
              </a:solidFill>
            </a:endParaRPr>
          </a:p>
          <a:p>
            <a:pPr algn="just" rtl="1"/>
            <a:r>
              <a:rPr lang="ar-EG" sz="3300" dirty="0">
                <a:solidFill>
                  <a:prstClr val="white"/>
                </a:solidFill>
              </a:rPr>
              <a:t>وبعد أن أهداها السلام </a:t>
            </a:r>
            <a:endParaRPr lang="fr-FR" sz="3300" dirty="0">
              <a:solidFill>
                <a:prstClr val="white"/>
              </a:solidFill>
            </a:endParaRPr>
          </a:p>
          <a:p>
            <a:pPr algn="just" rtl="1"/>
            <a:r>
              <a:rPr lang="ar-EG" sz="3300" dirty="0">
                <a:solidFill>
                  <a:prstClr val="white"/>
                </a:solidFill>
              </a:rPr>
              <a:t>قواها بقولة</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Pi`aggeloc =e=;=u Gabriyl @</a:t>
            </a:r>
            <a:br>
              <a:rPr lang="pt-BR" sz="2800" dirty="0">
                <a:solidFill>
                  <a:prstClr val="white"/>
                </a:solidFill>
                <a:latin typeface="CS Avva Shenouda" pitchFamily="34" charset="0"/>
              </a:rPr>
            </a:br>
            <a:r>
              <a:rPr lang="pt-BR" sz="2800" dirty="0">
                <a:solidFill>
                  <a:prstClr val="white"/>
                </a:solidFill>
                <a:latin typeface="CS Avva Shenouda" pitchFamily="34" charset="0"/>
              </a:rPr>
              <a:t>afhisennoufi `n]par;enoc @ menenca pi`acpacmoc@ aftajro `mmoc qen pefcaji.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Gabriel l’archange pur</a:t>
            </a:r>
          </a:p>
          <a:p>
            <a:pPr algn="ctr"/>
            <a:r>
              <a:rPr lang="fr-FR" sz="2800" b="1" dirty="0">
                <a:solidFill>
                  <a:prstClr val="white"/>
                </a:solidFill>
                <a:latin typeface="Book Antiqua" pitchFamily="18" charset="0"/>
              </a:rPr>
              <a:t>Porta l’annonce à la sainte Vierge</a:t>
            </a:r>
          </a:p>
          <a:p>
            <a:pPr algn="ctr"/>
            <a:r>
              <a:rPr lang="fr-FR" sz="2800" b="1" dirty="0">
                <a:solidFill>
                  <a:prstClr val="white"/>
                </a:solidFill>
                <a:latin typeface="Book Antiqua" pitchFamily="18" charset="0"/>
              </a:rPr>
              <a:t>Puis après l’avoir saluée</a:t>
            </a:r>
          </a:p>
          <a:p>
            <a:pPr algn="ctr"/>
            <a:r>
              <a:rPr lang="fr-FR" sz="2800" b="1" dirty="0">
                <a:solidFill>
                  <a:prstClr val="white"/>
                </a:solidFill>
                <a:latin typeface="Book Antiqua" pitchFamily="18" charset="0"/>
              </a:rPr>
              <a:t>Il la réconforta disant :</a:t>
            </a:r>
          </a:p>
        </p:txBody>
      </p:sp>
      <p:sp>
        <p:nvSpPr>
          <p:cNvPr id="2" name="ZoneTexte 1">
            <a:extLst>
              <a:ext uri="{FF2B5EF4-FFF2-40B4-BE49-F238E27FC236}">
                <a16:creationId xmlns:a16="http://schemas.microsoft.com/office/drawing/2014/main" id="{9DF53EF0-09A6-62DB-CF83-A36EEE0814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809C91D-32A6-51C4-19C2-ABADA7A998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8831531"/>
      </p:ext>
    </p:extLst>
  </p:cSld>
  <p:clrMapOvr>
    <a:masterClrMapping/>
  </p:clrMapOvr>
</p:sld>
</file>

<file path=ppt/slides/slide19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لا تخافي يا مريم </a:t>
            </a:r>
            <a:endParaRPr lang="fr-FR" sz="3300" dirty="0">
              <a:solidFill>
                <a:prstClr val="white"/>
              </a:solidFill>
            </a:endParaRPr>
          </a:p>
          <a:p>
            <a:pPr algn="just" rtl="1"/>
            <a:r>
              <a:rPr lang="ar-EG" sz="3300" dirty="0">
                <a:solidFill>
                  <a:prstClr val="white"/>
                </a:solidFill>
              </a:rPr>
              <a:t>لأنك قد وجدت نعمة </a:t>
            </a:r>
            <a:endParaRPr lang="fr-FR" sz="3300" dirty="0">
              <a:solidFill>
                <a:prstClr val="white"/>
              </a:solidFill>
            </a:endParaRPr>
          </a:p>
          <a:p>
            <a:pPr algn="just" rtl="1"/>
            <a:r>
              <a:rPr lang="ar-EG" sz="3300" dirty="0">
                <a:solidFill>
                  <a:prstClr val="white"/>
                </a:solidFill>
              </a:rPr>
              <a:t>عند الله ها ستحبلين </a:t>
            </a:r>
            <a:endParaRPr lang="fr-FR" sz="3300" dirty="0">
              <a:solidFill>
                <a:prstClr val="white"/>
              </a:solidFill>
            </a:endParaRPr>
          </a:p>
          <a:p>
            <a:pPr algn="just" rtl="1"/>
            <a:r>
              <a:rPr lang="ar-EG" sz="3300" dirty="0">
                <a:solidFill>
                  <a:prstClr val="white"/>
                </a:solidFill>
              </a:rPr>
              <a:t>وتلدين </a:t>
            </a:r>
            <a:r>
              <a:rPr lang="ar-EG" sz="3300" dirty="0" err="1">
                <a:solidFill>
                  <a:prstClr val="white"/>
                </a:solidFill>
              </a:rPr>
              <a:t>إبناً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`mpererho] Mariam @ `arejimi gar `nou`hmot @ qaten `V] hyppe gar tera`erboki @ ouoh `ntemici</a:t>
            </a:r>
            <a:br>
              <a:rPr lang="pt-BR" sz="2800" dirty="0">
                <a:solidFill>
                  <a:prstClr val="white"/>
                </a:solidFill>
                <a:latin typeface="CS Avva Shenouda" pitchFamily="34" charset="0"/>
              </a:rPr>
            </a:br>
            <a:r>
              <a:rPr lang="pt-BR" sz="2800" dirty="0">
                <a:solidFill>
                  <a:prstClr val="white"/>
                </a:solidFill>
                <a:latin typeface="CS Avva Shenouda" pitchFamily="34" charset="0"/>
              </a:rPr>
              <a:t>`nousyri.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 Marie n’aie crainte, sois sans peur</a:t>
            </a:r>
          </a:p>
          <a:p>
            <a:pPr algn="ctr"/>
            <a:r>
              <a:rPr lang="fr-FR" sz="2800" b="1" dirty="0">
                <a:solidFill>
                  <a:prstClr val="white"/>
                </a:solidFill>
                <a:latin typeface="Book Antiqua" pitchFamily="18" charset="0"/>
              </a:rPr>
              <a:t>Auprès de Dieu, tu trouvas grâce</a:t>
            </a:r>
          </a:p>
          <a:p>
            <a:pPr algn="ctr"/>
            <a:r>
              <a:rPr lang="fr-FR" sz="2800" b="1" dirty="0">
                <a:solidFill>
                  <a:prstClr val="white"/>
                </a:solidFill>
                <a:latin typeface="Book Antiqua" pitchFamily="18" charset="0"/>
              </a:rPr>
              <a:t>Voici que tu vas concevoir</a:t>
            </a:r>
          </a:p>
          <a:p>
            <a:pPr algn="ctr"/>
            <a:r>
              <a:rPr lang="fr-FR" sz="2800" b="1" dirty="0">
                <a:solidFill>
                  <a:prstClr val="white"/>
                </a:solidFill>
                <a:latin typeface="Book Antiqua" pitchFamily="18" charset="0"/>
              </a:rPr>
              <a:t>Et tu enfanteras un Fils »</a:t>
            </a:r>
          </a:p>
        </p:txBody>
      </p:sp>
      <p:sp>
        <p:nvSpPr>
          <p:cNvPr id="2" name="ZoneTexte 1">
            <a:extLst>
              <a:ext uri="{FF2B5EF4-FFF2-40B4-BE49-F238E27FC236}">
                <a16:creationId xmlns:a16="http://schemas.microsoft.com/office/drawing/2014/main" id="{1D6E423E-FF30-6E9E-E15A-9BFAE8522C8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180083C-4FBE-026F-1772-CEC71AB447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4311256"/>
      </p:ext>
    </p:extLst>
  </p:cSld>
  <p:clrMapOvr>
    <a:masterClrMapping/>
  </p:clrMapOvr>
</p:sld>
</file>

<file path=ppt/slides/slide19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ويعطيه الرب الإله </a:t>
            </a:r>
            <a:endParaRPr lang="fr-FR" sz="3300" dirty="0">
              <a:solidFill>
                <a:prstClr val="white"/>
              </a:solidFill>
            </a:endParaRPr>
          </a:p>
          <a:p>
            <a:pPr algn="just" rtl="1"/>
            <a:r>
              <a:rPr lang="ar-EG" sz="3300" dirty="0">
                <a:solidFill>
                  <a:prstClr val="white"/>
                </a:solidFill>
              </a:rPr>
              <a:t>كرسي داود أبيه. </a:t>
            </a:r>
            <a:endParaRPr lang="fr-FR" sz="3300" dirty="0">
              <a:solidFill>
                <a:prstClr val="white"/>
              </a:solidFill>
            </a:endParaRPr>
          </a:p>
          <a:p>
            <a:pPr algn="just" rtl="1"/>
            <a:r>
              <a:rPr lang="ar-EG" sz="3300" dirty="0">
                <a:solidFill>
                  <a:prstClr val="white"/>
                </a:solidFill>
              </a:rPr>
              <a:t>ويملك علي بيت يعقوب </a:t>
            </a:r>
            <a:endParaRPr lang="fr-FR" sz="3300" dirty="0">
              <a:solidFill>
                <a:prstClr val="white"/>
              </a:solidFill>
            </a:endParaRPr>
          </a:p>
          <a:p>
            <a:pPr algn="just" rtl="1"/>
            <a:r>
              <a:rPr lang="ar-EG" sz="3300" dirty="0">
                <a:solidFill>
                  <a:prstClr val="white"/>
                </a:solidFill>
              </a:rPr>
              <a:t>إلي أبد الأبد</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Ef`e] naf `nje `P¡ `V] @ `mpi`;ronoc `nte Dauid pefiwt @ `fna`erouro `ejen</a:t>
            </a:r>
            <a:br>
              <a:rPr lang="pt-BR" sz="2800" dirty="0">
                <a:solidFill>
                  <a:prstClr val="white"/>
                </a:solidFill>
                <a:latin typeface="CS Avva Shenouda" pitchFamily="34" charset="0"/>
              </a:rPr>
            </a:br>
            <a:r>
              <a:rPr lang="pt-BR" sz="2800" dirty="0">
                <a:solidFill>
                  <a:prstClr val="white"/>
                </a:solidFill>
                <a:latin typeface="CS Avva Shenouda" pitchFamily="34" charset="0"/>
              </a:rPr>
              <a:t>`pyi `nIakwb @ sa `eneh `nte pi`eneh.</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 Le Seigneur Dieu lui donnera</a:t>
            </a:r>
          </a:p>
          <a:p>
            <a:pPr algn="ctr"/>
            <a:r>
              <a:rPr lang="fr-FR" sz="2800" b="1" dirty="0">
                <a:solidFill>
                  <a:prstClr val="white"/>
                </a:solidFill>
                <a:latin typeface="Book Antiqua" pitchFamily="18" charset="0"/>
              </a:rPr>
              <a:t>Le trône de Son père David</a:t>
            </a:r>
          </a:p>
          <a:p>
            <a:pPr algn="ctr"/>
            <a:r>
              <a:rPr lang="fr-FR" sz="2800" b="1" dirty="0">
                <a:solidFill>
                  <a:prstClr val="white"/>
                </a:solidFill>
                <a:latin typeface="Book Antiqua" pitchFamily="18" charset="0"/>
              </a:rPr>
              <a:t>A tout jamais Il règnera</a:t>
            </a:r>
          </a:p>
          <a:p>
            <a:pPr algn="ctr"/>
            <a:r>
              <a:rPr lang="fr-FR" sz="2800" b="1" dirty="0">
                <a:solidFill>
                  <a:prstClr val="white"/>
                </a:solidFill>
                <a:latin typeface="Book Antiqua" pitchFamily="18" charset="0"/>
              </a:rPr>
              <a:t>Sur la demeure de Jacob »</a:t>
            </a:r>
          </a:p>
        </p:txBody>
      </p:sp>
      <p:sp>
        <p:nvSpPr>
          <p:cNvPr id="2" name="ZoneTexte 1">
            <a:extLst>
              <a:ext uri="{FF2B5EF4-FFF2-40B4-BE49-F238E27FC236}">
                <a16:creationId xmlns:a16="http://schemas.microsoft.com/office/drawing/2014/main" id="{77D9A334-8E5B-D50E-2652-60714173E1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FC87FBE-19C9-77E1-6652-C2F153EBC4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7019723"/>
      </p:ext>
    </p:extLst>
  </p:cSld>
  <p:clrMapOvr>
    <a:masterClrMapping/>
  </p:clrMapOvr>
</p:sld>
</file>

<file path=ppt/slides/slide19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من اجل هذا نمجدك </a:t>
            </a:r>
            <a:endParaRPr lang="fr-FR" sz="3300" dirty="0">
              <a:solidFill>
                <a:prstClr val="white"/>
              </a:solidFill>
            </a:endParaRPr>
          </a:p>
          <a:p>
            <a:pPr algn="just" rtl="1"/>
            <a:r>
              <a:rPr lang="ar-EG" sz="3300" dirty="0">
                <a:solidFill>
                  <a:prstClr val="white"/>
                </a:solidFill>
              </a:rPr>
              <a:t>كوالدة الاله كل حين </a:t>
            </a:r>
            <a:endParaRPr lang="fr-FR" sz="3300" dirty="0">
              <a:solidFill>
                <a:prstClr val="white"/>
              </a:solidFill>
            </a:endParaRPr>
          </a:p>
          <a:p>
            <a:pPr algn="just" rtl="1"/>
            <a:r>
              <a:rPr lang="ar-EG" sz="3300" dirty="0" err="1">
                <a:solidFill>
                  <a:prstClr val="white"/>
                </a:solidFill>
              </a:rPr>
              <a:t>إسألي</a:t>
            </a:r>
            <a:r>
              <a:rPr lang="ar-EG" sz="3300" dirty="0">
                <a:solidFill>
                  <a:prstClr val="white"/>
                </a:solidFill>
              </a:rPr>
              <a:t> الرب عنا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E;be vai ten]`wou ne @ hwc :e`otokoc `ncyou niben @ ma]ho `e`P¡ `e`hryi `ejwn @ `ntef,a nennobi nan `ebol.</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ainsi nous te glorifions</a:t>
            </a:r>
          </a:p>
          <a:p>
            <a:pPr algn="ctr"/>
            <a:r>
              <a:rPr lang="fr-FR" sz="2800" b="1" dirty="0">
                <a:solidFill>
                  <a:prstClr val="white"/>
                </a:solidFill>
                <a:latin typeface="Book Antiqua" pitchFamily="18" charset="0"/>
              </a:rPr>
              <a:t>A chaque instant, Mère de Dieu</a:t>
            </a:r>
          </a:p>
          <a:p>
            <a:pPr algn="ctr"/>
            <a:r>
              <a:rPr lang="fr-FR" sz="2800" b="1" dirty="0">
                <a:solidFill>
                  <a:prstClr val="white"/>
                </a:solidFill>
                <a:latin typeface="Book Antiqua" pitchFamily="18" charset="0"/>
              </a:rPr>
              <a:t>Implore le Seigneur pour nous</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C49D3231-8F24-F132-F51C-A43CB309AB0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7BB3FE2-208D-81FE-0B37-0FF58A1891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2102126"/>
      </p:ext>
    </p:extLst>
  </p:cSld>
  <p:clrMapOvr>
    <a:masterClrMapping/>
  </p:clrMapOvr>
</p:sld>
</file>

<file path=ppt/slides/slide19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600164"/>
          </a:xfrm>
          <a:prstGeom prst="rect">
            <a:avLst/>
          </a:prstGeom>
        </p:spPr>
        <p:txBody>
          <a:bodyPr wrap="square">
            <a:spAutoFit/>
          </a:bodyPr>
          <a:lstStyle/>
          <a:p>
            <a:pPr algn="just" rtl="1"/>
            <a:r>
              <a:rPr lang="ar-EG" sz="3300" dirty="0">
                <a:solidFill>
                  <a:prstClr val="white"/>
                </a:solidFill>
              </a:rPr>
              <a:t>السلام لك أيتها </a:t>
            </a:r>
            <a:r>
              <a:rPr lang="ar-EG" sz="3300" dirty="0" err="1">
                <a:solidFill>
                  <a:prstClr val="white"/>
                </a:solidFill>
              </a:rPr>
              <a:t>العذراء …</a:t>
            </a:r>
            <a:endParaRPr lang="fr-FR" sz="3300" dirty="0">
              <a:solidFill>
                <a:prstClr val="white"/>
              </a:solidFill>
            </a:endParaRPr>
          </a:p>
        </p:txBody>
      </p:sp>
      <p:sp>
        <p:nvSpPr>
          <p:cNvPr id="6" name="Rectangle 5"/>
          <p:cNvSpPr/>
          <p:nvPr/>
        </p:nvSpPr>
        <p:spPr>
          <a:xfrm>
            <a:off x="323528" y="188078"/>
            <a:ext cx="4572508" cy="523220"/>
          </a:xfrm>
          <a:prstGeom prst="rect">
            <a:avLst/>
          </a:prstGeom>
        </p:spPr>
        <p:txBody>
          <a:bodyPr wrap="square">
            <a:spAutoFit/>
          </a:bodyPr>
          <a:lstStyle/>
          <a:p>
            <a:pPr algn="just"/>
            <a:r>
              <a:rPr lang="pt-BR" sz="2800" dirty="0">
                <a:solidFill>
                  <a:prstClr val="white"/>
                </a:solidFill>
                <a:latin typeface="CS Avva Shenouda" pitchFamily="34" charset="0"/>
              </a:rPr>
              <a:t>&lt;ere ne `w ]par;enoc...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ô Sainte Vierge </a:t>
            </a:r>
          </a:p>
          <a:p>
            <a:pPr algn="ctr"/>
            <a:r>
              <a:rPr lang="fr-FR" sz="2800" b="1" dirty="0">
                <a:solidFill>
                  <a:prstClr val="white"/>
                </a:solidFill>
                <a:latin typeface="Book Antiqua" pitchFamily="18" charset="0"/>
              </a:rPr>
              <a:t>Ô toi la Reine véritable</a:t>
            </a:r>
          </a:p>
          <a:p>
            <a:pPr algn="ctr"/>
            <a:r>
              <a:rPr lang="fr-FR" sz="2800" b="1" dirty="0">
                <a:solidFill>
                  <a:prstClr val="white"/>
                </a:solidFill>
                <a:latin typeface="Book Antiqua" pitchFamily="18" charset="0"/>
              </a:rPr>
              <a:t>Salut à toi fierté des hommes</a:t>
            </a:r>
          </a:p>
          <a:p>
            <a:pPr algn="ctr"/>
            <a:r>
              <a:rPr lang="fr-FR" sz="2800" b="1" dirty="0">
                <a:solidFill>
                  <a:prstClr val="white"/>
                </a:solidFill>
                <a:latin typeface="Book Antiqua" pitchFamily="18" charset="0"/>
              </a:rPr>
              <a:t>Tu enfantas Emmanuel</a:t>
            </a:r>
          </a:p>
        </p:txBody>
      </p:sp>
      <p:sp>
        <p:nvSpPr>
          <p:cNvPr id="2" name="ZoneTexte 1">
            <a:extLst>
              <a:ext uri="{FF2B5EF4-FFF2-40B4-BE49-F238E27FC236}">
                <a16:creationId xmlns:a16="http://schemas.microsoft.com/office/drawing/2014/main" id="{1314ABFA-E3A6-5C83-C71A-2D75327D8F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8739ACB-205D-FA98-5ADD-4BD45C0A45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5029578"/>
      </p:ext>
    </p:extLst>
  </p:cSld>
  <p:clrMapOvr>
    <a:masterClrMapping/>
  </p:clrMapOvr>
</p:sld>
</file>

<file path=ppt/slides/slide19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600164"/>
          </a:xfrm>
          <a:prstGeom prst="rect">
            <a:avLst/>
          </a:prstGeom>
        </p:spPr>
        <p:txBody>
          <a:bodyPr wrap="square">
            <a:spAutoFit/>
          </a:bodyPr>
          <a:lstStyle/>
          <a:p>
            <a:pPr algn="just" rtl="1"/>
            <a:r>
              <a:rPr lang="ar-EG" sz="3300" dirty="0">
                <a:solidFill>
                  <a:prstClr val="white"/>
                </a:solidFill>
              </a:rPr>
              <a:t>نسألك أن </a:t>
            </a:r>
            <a:r>
              <a:rPr lang="ar-EG" sz="3300" dirty="0" err="1">
                <a:solidFill>
                  <a:prstClr val="white"/>
                </a:solidFill>
              </a:rPr>
              <a:t>تذكرينا …</a:t>
            </a:r>
            <a:endParaRPr lang="fr-FR" sz="3300" dirty="0">
              <a:solidFill>
                <a:prstClr val="white"/>
              </a:solidFill>
            </a:endParaRPr>
          </a:p>
        </p:txBody>
      </p:sp>
      <p:sp>
        <p:nvSpPr>
          <p:cNvPr id="6" name="Rectangle 5"/>
          <p:cNvSpPr/>
          <p:nvPr/>
        </p:nvSpPr>
        <p:spPr>
          <a:xfrm>
            <a:off x="323528" y="188078"/>
            <a:ext cx="4950550" cy="523220"/>
          </a:xfrm>
          <a:prstGeom prst="rect">
            <a:avLst/>
          </a:prstGeom>
        </p:spPr>
        <p:txBody>
          <a:bodyPr wrap="square">
            <a:spAutoFit/>
          </a:bodyPr>
          <a:lstStyle/>
          <a:p>
            <a:pPr algn="just"/>
            <a:r>
              <a:rPr lang="pt-BR" sz="2800" dirty="0">
                <a:solidFill>
                  <a:prstClr val="white"/>
                </a:solidFill>
                <a:latin typeface="CS Avva Shenouda" pitchFamily="34" charset="0"/>
              </a:rPr>
              <a:t>¿ Ten]ho `aripenmeu`i...</a:t>
            </a:r>
            <a:endParaRPr lang="fr-FR" sz="2800" dirty="0">
              <a:solidFill>
                <a:prstClr val="white"/>
              </a:solidFill>
              <a:latin typeface="CS Avva Shenouda" pitchFamily="34" charset="0"/>
            </a:endParaRPr>
          </a:p>
        </p:txBody>
      </p:sp>
      <p:sp>
        <p:nvSpPr>
          <p:cNvPr id="7" name="Rectangle 6"/>
          <p:cNvSpPr/>
          <p:nvPr/>
        </p:nvSpPr>
        <p:spPr>
          <a:xfrm>
            <a:off x="1331640" y="2213305"/>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souviens-toi, nous t’implorons</a:t>
            </a:r>
          </a:p>
          <a:p>
            <a:pPr algn="ctr"/>
            <a:r>
              <a:rPr lang="fr-FR" sz="2800" b="1" dirty="0">
                <a:solidFill>
                  <a:prstClr val="white"/>
                </a:solidFill>
                <a:latin typeface="Book Antiqua" pitchFamily="18" charset="0"/>
              </a:rPr>
              <a:t>Ô toi l’intercesseur fidèle</a:t>
            </a:r>
          </a:p>
          <a:p>
            <a:pPr algn="ctr"/>
            <a:r>
              <a:rPr lang="fr-FR" sz="2800" b="1" dirty="0">
                <a:solidFill>
                  <a:prstClr val="white"/>
                </a:solidFill>
                <a:latin typeface="Book Antiqua" pitchFamily="18" charset="0"/>
              </a:rPr>
              <a:t>Devant le Seigneur Jésus-Christ</a:t>
            </a:r>
          </a:p>
          <a:p>
            <a:pPr algn="ctr"/>
            <a:r>
              <a:rPr lang="fr-FR" sz="2800" b="1" dirty="0">
                <a:solidFill>
                  <a:prstClr val="white"/>
                </a:solidFill>
                <a:latin typeface="Book Antiqua" pitchFamily="18" charset="0"/>
              </a:rPr>
              <a:t>Pour qu’Il nous pardonne nos péchés</a:t>
            </a:r>
          </a:p>
        </p:txBody>
      </p:sp>
      <p:sp>
        <p:nvSpPr>
          <p:cNvPr id="8" name="Rectangle 7">
            <a:hlinkClick r:id="rId2" action="ppaction://hlinksldjump"/>
          </p:cNvPr>
          <p:cNvSpPr/>
          <p:nvPr/>
        </p:nvSpPr>
        <p:spPr>
          <a:xfrm>
            <a:off x="694826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1" name="Rectangle 10">
            <a:hlinkClick r:id="rId3" action="ppaction://hlinksldjump"/>
          </p:cNvPr>
          <p:cNvSpPr/>
          <p:nvPr/>
        </p:nvSpPr>
        <p:spPr>
          <a:xfrm>
            <a:off x="586814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6</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3" name="Rectangle 12">
            <a:hlinkClick r:id="rId4" action="ppaction://hlinksldjump"/>
          </p:cNvPr>
          <p:cNvSpPr/>
          <p:nvPr/>
        </p:nvSpPr>
        <p:spPr>
          <a:xfrm>
            <a:off x="370790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4</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4" name="Rectangle 13">
            <a:hlinkClick r:id="rId5" action="ppaction://hlinksldjump"/>
          </p:cNvPr>
          <p:cNvSpPr/>
          <p:nvPr/>
        </p:nvSpPr>
        <p:spPr>
          <a:xfrm>
            <a:off x="478802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5" name="Rectangle 14">
            <a:hlinkClick r:id="rId6" action="ppaction://hlinksldjump"/>
          </p:cNvPr>
          <p:cNvSpPr/>
          <p:nvPr/>
        </p:nvSpPr>
        <p:spPr>
          <a:xfrm>
            <a:off x="2639010"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3</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6" name="Rectangle 15">
            <a:hlinkClick r:id="rId7" action="ppaction://hlinksldjump"/>
          </p:cNvPr>
          <p:cNvSpPr/>
          <p:nvPr/>
        </p:nvSpPr>
        <p:spPr>
          <a:xfrm>
            <a:off x="1547664"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CS Avva Shenouda" pitchFamily="34" charset="0"/>
              </a:rPr>
              <a:t>2</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2" name="ZoneTexte 1">
            <a:extLst>
              <a:ext uri="{FF2B5EF4-FFF2-40B4-BE49-F238E27FC236}">
                <a16:creationId xmlns:a16="http://schemas.microsoft.com/office/drawing/2014/main" id="{71BE4335-86C5-9776-6A15-66F0C67AA2E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8" action="ppaction://hlinksldjump"/>
            <a:extLst>
              <a:ext uri="{FF2B5EF4-FFF2-40B4-BE49-F238E27FC236}">
                <a16:creationId xmlns:a16="http://schemas.microsoft.com/office/drawing/2014/main" id="{5B1FE3F6-C5B2-A2B3-3694-DADFE8F96F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3732268"/>
      </p:ext>
    </p:extLst>
  </p:cSld>
  <p:clrMapOvr>
    <a:masterClrMapping/>
  </p:clrMapOvr>
</p:sld>
</file>

<file path=ppt/slides/slide19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F4F19EE-1029-42B6-6B22-048AF03C645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C08DC67-26CA-0FA7-FA4F-9C43D9A5998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1887BAF-58E9-2FB9-F0F4-EB2609FCEB5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6328840A-CCBA-08E1-9359-5EF0197B67B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زينتك يا مريم العذراء </a:t>
            </a:r>
            <a:endParaRPr lang="fr-FR" sz="3300" dirty="0">
              <a:solidFill>
                <a:prstClr val="white"/>
              </a:solidFill>
            </a:endParaRPr>
          </a:p>
          <a:p>
            <a:pPr algn="just" rtl="1"/>
            <a:r>
              <a:rPr lang="ar-EG" sz="3300" dirty="0">
                <a:solidFill>
                  <a:prstClr val="white"/>
                </a:solidFill>
              </a:rPr>
              <a:t>يا أبنة الملك داود </a:t>
            </a:r>
            <a:endParaRPr lang="fr-FR" sz="3300" dirty="0">
              <a:solidFill>
                <a:prstClr val="white"/>
              </a:solidFill>
            </a:endParaRPr>
          </a:p>
          <a:p>
            <a:pPr algn="just" rtl="1"/>
            <a:r>
              <a:rPr lang="ar-EG" sz="3300" dirty="0">
                <a:solidFill>
                  <a:prstClr val="white"/>
                </a:solidFill>
              </a:rPr>
              <a:t>هي عن يمين يسوع المسيح </a:t>
            </a:r>
            <a:endParaRPr lang="fr-FR" sz="3300" dirty="0">
              <a:solidFill>
                <a:prstClr val="white"/>
              </a:solidFill>
            </a:endParaRPr>
          </a:p>
          <a:p>
            <a:pPr algn="just" rtl="1"/>
            <a:r>
              <a:rPr lang="ar-EG" sz="3300" dirty="0" err="1">
                <a:solidFill>
                  <a:prstClr val="white"/>
                </a:solidFill>
              </a:rPr>
              <a:t>إبن</a:t>
            </a:r>
            <a:r>
              <a:rPr lang="ar-EG" sz="3300" dirty="0">
                <a:solidFill>
                  <a:prstClr val="white"/>
                </a:solidFill>
              </a:rPr>
              <a:t> الله الحبيب</a:t>
            </a:r>
            <a:endParaRPr lang="fr-FR" sz="3300" dirty="0">
              <a:solidFill>
                <a:prstClr val="white"/>
              </a:solidFill>
            </a:endParaRPr>
          </a:p>
        </p:txBody>
      </p:sp>
      <p:sp>
        <p:nvSpPr>
          <p:cNvPr id="6" name="Rectangle 5"/>
          <p:cNvSpPr/>
          <p:nvPr/>
        </p:nvSpPr>
        <p:spPr>
          <a:xfrm>
            <a:off x="323528" y="188078"/>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a:t>
            </a:r>
            <a:r>
              <a:rPr lang="pt-BR" sz="2800" dirty="0">
                <a:solidFill>
                  <a:prstClr val="white"/>
                </a:solidFill>
                <a:latin typeface="Avva_Marcos" pitchFamily="82" charset="0"/>
              </a:rPr>
              <a:t>E</a:t>
            </a:r>
            <a:r>
              <a:rPr lang="pt-BR" sz="2800" dirty="0">
                <a:solidFill>
                  <a:prstClr val="white"/>
                </a:solidFill>
                <a:latin typeface="CS Avva Shenouda" pitchFamily="34" charset="0"/>
              </a:rPr>
              <a:t>re `pcolcel `n]par;enoc @ Mari`a `tseri `m`pouro Dauid @ caouinam `nI=y=c P=,=c @ `psyri `m`V] pimenrit.</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ta parure, Mère de Dieu</a:t>
            </a:r>
          </a:p>
          <a:p>
            <a:pPr algn="ctr"/>
            <a:r>
              <a:rPr lang="fr-FR" sz="2800" b="1" dirty="0">
                <a:solidFill>
                  <a:prstClr val="white"/>
                </a:solidFill>
                <a:latin typeface="Book Antiqua" pitchFamily="18" charset="0"/>
              </a:rPr>
              <a:t>Marie ô fille du roi David</a:t>
            </a:r>
          </a:p>
          <a:p>
            <a:pPr algn="ctr"/>
            <a:r>
              <a:rPr lang="fr-FR" sz="2800" b="1" dirty="0">
                <a:solidFill>
                  <a:prstClr val="white"/>
                </a:solidFill>
                <a:latin typeface="Book Antiqua" pitchFamily="18" charset="0"/>
              </a:rPr>
              <a:t>Est à la droite de Jésus-Christ</a:t>
            </a:r>
          </a:p>
          <a:p>
            <a:pPr algn="ctr"/>
            <a:r>
              <a:rPr lang="fr-FR" sz="2800" b="1" dirty="0">
                <a:solidFill>
                  <a:prstClr val="white"/>
                </a:solidFill>
                <a:latin typeface="Book Antiqua" pitchFamily="18" charset="0"/>
              </a:rPr>
              <a:t>Le Bien-Aimé, le Fils de Dieu</a:t>
            </a:r>
          </a:p>
        </p:txBody>
      </p:sp>
      <p:sp>
        <p:nvSpPr>
          <p:cNvPr id="2" name="ZoneTexte 1">
            <a:extLst>
              <a:ext uri="{FF2B5EF4-FFF2-40B4-BE49-F238E27FC236}">
                <a16:creationId xmlns:a16="http://schemas.microsoft.com/office/drawing/2014/main" id="{FA5010F4-8188-6712-EAD6-F7300F8BBE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C3BAD91-C688-DCBC-887C-1BD6AB85F8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1160492"/>
      </p:ext>
    </p:extLst>
  </p:cSld>
  <p:clrMapOvr>
    <a:masterClrMapping/>
  </p:clrMapOvr>
</p:sld>
</file>

<file path=ppt/slides/slide19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كقول داود الملك </a:t>
            </a:r>
            <a:endParaRPr lang="fr-FR" sz="3300" dirty="0">
              <a:solidFill>
                <a:prstClr val="white"/>
              </a:solidFill>
            </a:endParaRPr>
          </a:p>
          <a:p>
            <a:pPr algn="just" rtl="1"/>
            <a:r>
              <a:rPr lang="ar-EG" sz="3300" dirty="0">
                <a:solidFill>
                  <a:prstClr val="white"/>
                </a:solidFill>
              </a:rPr>
              <a:t>المرتل في المزمور </a:t>
            </a:r>
            <a:endParaRPr lang="fr-FR" sz="3300" dirty="0">
              <a:solidFill>
                <a:prstClr val="white"/>
              </a:solidFill>
            </a:endParaRPr>
          </a:p>
          <a:p>
            <a:pPr algn="just" rtl="1"/>
            <a:r>
              <a:rPr lang="ar-EG" sz="3300" dirty="0">
                <a:solidFill>
                  <a:prstClr val="white"/>
                </a:solidFill>
              </a:rPr>
              <a:t>قامت الملكة </a:t>
            </a:r>
            <a:endParaRPr lang="fr-FR" sz="3300" dirty="0">
              <a:solidFill>
                <a:prstClr val="white"/>
              </a:solidFill>
            </a:endParaRPr>
          </a:p>
          <a:p>
            <a:pPr algn="just" rtl="1"/>
            <a:r>
              <a:rPr lang="ar-EG" sz="3300" dirty="0">
                <a:solidFill>
                  <a:prstClr val="white"/>
                </a:solidFill>
              </a:rPr>
              <a:t>عن يمين العرش</a:t>
            </a:r>
            <a:endParaRPr lang="fr-FR" sz="3300" dirty="0">
              <a:solidFill>
                <a:prstClr val="white"/>
              </a:solidFill>
            </a:endParaRPr>
          </a:p>
        </p:txBody>
      </p:sp>
      <p:sp>
        <p:nvSpPr>
          <p:cNvPr id="6" name="Rectangle 5"/>
          <p:cNvSpPr/>
          <p:nvPr/>
        </p:nvSpPr>
        <p:spPr>
          <a:xfrm>
            <a:off x="310884" y="188078"/>
            <a:ext cx="4639158" cy="2246769"/>
          </a:xfrm>
          <a:prstGeom prst="rect">
            <a:avLst/>
          </a:prstGeom>
        </p:spPr>
        <p:txBody>
          <a:bodyPr wrap="square">
            <a:spAutoFit/>
          </a:bodyPr>
          <a:lstStyle/>
          <a:p>
            <a:pPr algn="just"/>
            <a:r>
              <a:rPr lang="pt-BR" sz="2800" dirty="0">
                <a:solidFill>
                  <a:prstClr val="white"/>
                </a:solidFill>
                <a:latin typeface="CS Avva Shenouda" pitchFamily="34" charset="0"/>
              </a:rPr>
              <a:t>¿ Kata `pcaji `nDauid</a:t>
            </a:r>
            <a:br>
              <a:rPr lang="pt-BR" sz="2800" dirty="0">
                <a:solidFill>
                  <a:prstClr val="white"/>
                </a:solidFill>
                <a:latin typeface="CS Avva Shenouda" pitchFamily="34" charset="0"/>
              </a:rPr>
            </a:br>
            <a:r>
              <a:rPr lang="pt-BR" sz="2800" dirty="0">
                <a:solidFill>
                  <a:prstClr val="white"/>
                </a:solidFill>
                <a:latin typeface="CS Avva Shenouda" pitchFamily="34" charset="0"/>
              </a:rPr>
              <a:t>`pouro @ pihumnodoc qen pi'almoc @ je ac`ohi `eratc</a:t>
            </a:r>
            <a:br>
              <a:rPr lang="pt-BR" sz="2800" dirty="0">
                <a:solidFill>
                  <a:prstClr val="white"/>
                </a:solidFill>
                <a:latin typeface="CS Avva Shenouda" pitchFamily="34" charset="0"/>
              </a:rPr>
            </a:br>
            <a:r>
              <a:rPr lang="pt-BR" sz="2800" dirty="0">
                <a:solidFill>
                  <a:prstClr val="white"/>
                </a:solidFill>
                <a:latin typeface="CS Avva Shenouda" pitchFamily="34" charset="0"/>
              </a:rPr>
              <a:t>`nje ]ourw @ caouinam</a:t>
            </a:r>
            <a:br>
              <a:rPr lang="pt-BR" sz="2800" dirty="0">
                <a:solidFill>
                  <a:prstClr val="white"/>
                </a:solidFill>
                <a:latin typeface="CS Avva Shenouda" pitchFamily="34" charset="0"/>
              </a:rPr>
            </a:br>
            <a:r>
              <a:rPr lang="pt-BR" sz="2800" dirty="0">
                <a:solidFill>
                  <a:prstClr val="white"/>
                </a:solidFill>
                <a:latin typeface="CS Avva Shenouda" pitchFamily="34" charset="0"/>
              </a:rPr>
              <a:t>`mpi`;ronoc.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c’est ainsi que s’exprima</a:t>
            </a:r>
          </a:p>
          <a:p>
            <a:pPr algn="ctr"/>
            <a:r>
              <a:rPr lang="fr-FR" sz="2800" b="1" dirty="0">
                <a:solidFill>
                  <a:prstClr val="white"/>
                </a:solidFill>
                <a:latin typeface="Book Antiqua" pitchFamily="18" charset="0"/>
              </a:rPr>
              <a:t>David le chantre dans son psaume</a:t>
            </a:r>
          </a:p>
          <a:p>
            <a:pPr algn="ctr"/>
            <a:r>
              <a:rPr lang="fr-FR" sz="2800" b="1" dirty="0">
                <a:solidFill>
                  <a:prstClr val="white"/>
                </a:solidFill>
                <a:latin typeface="Book Antiqua" pitchFamily="18" charset="0"/>
              </a:rPr>
              <a:t>« Voici la reine qui se tient</a:t>
            </a:r>
          </a:p>
          <a:p>
            <a:pPr algn="ctr"/>
            <a:r>
              <a:rPr lang="fr-FR" sz="2800" b="1" dirty="0">
                <a:solidFill>
                  <a:prstClr val="white"/>
                </a:solidFill>
                <a:latin typeface="Book Antiqua" pitchFamily="18" charset="0"/>
              </a:rPr>
              <a:t>Debout à la droite du trône»</a:t>
            </a:r>
          </a:p>
        </p:txBody>
      </p:sp>
      <p:sp>
        <p:nvSpPr>
          <p:cNvPr id="2" name="ZoneTexte 1">
            <a:extLst>
              <a:ext uri="{FF2B5EF4-FFF2-40B4-BE49-F238E27FC236}">
                <a16:creationId xmlns:a16="http://schemas.microsoft.com/office/drawing/2014/main" id="{A4850BA1-6FAF-DDEC-3051-F326F174F17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1737A2A-73B9-C374-B8DE-D3C24AFAF1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7125929"/>
      </p:ext>
    </p:extLst>
  </p:cSld>
  <p:clrMapOvr>
    <a:masterClrMapping/>
  </p:clrMapOvr>
</p:sld>
</file>

<file path=ppt/slides/slide19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أنت ارفع من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وأكرم من </a:t>
            </a:r>
            <a:r>
              <a:rPr lang="ar-EG" sz="3300" dirty="0" err="1">
                <a:solidFill>
                  <a:prstClr val="white"/>
                </a:solidFill>
              </a:rPr>
              <a:t>السارافيم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في السماء وعلي الأرض </a:t>
            </a:r>
            <a:endParaRPr lang="fr-FR" sz="3300" dirty="0">
              <a:solidFill>
                <a:prstClr val="white"/>
              </a:solidFill>
            </a:endParaRPr>
          </a:p>
          <a:p>
            <a:pPr algn="just" rtl="1"/>
            <a:r>
              <a:rPr lang="ar-EG" sz="3300" dirty="0">
                <a:solidFill>
                  <a:prstClr val="white"/>
                </a:solidFill>
              </a:rPr>
              <a:t>يا أم الله ذي العزة</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Te[oci `eni,eroubim @ `w</a:t>
            </a:r>
            <a:br>
              <a:rPr lang="pt-BR" sz="2800" dirty="0">
                <a:solidFill>
                  <a:prstClr val="white"/>
                </a:solidFill>
                <a:latin typeface="CS Avva Shenouda" pitchFamily="34" charset="0"/>
              </a:rPr>
            </a:br>
            <a:r>
              <a:rPr lang="pt-BR" sz="2800" dirty="0">
                <a:solidFill>
                  <a:prstClr val="white"/>
                </a:solidFill>
                <a:latin typeface="CS Avva Shenouda" pitchFamily="34" charset="0"/>
              </a:rPr>
              <a:t>`;mau `m`V] va pi`amahi @ tetaiyout `eniceravim @ qen `tve nem hijen pikahi.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Tu surpassas les Chérubins</a:t>
            </a:r>
          </a:p>
          <a:p>
            <a:pPr algn="ctr"/>
            <a:r>
              <a:rPr lang="fr-FR" sz="2800" b="1" dirty="0">
                <a:solidFill>
                  <a:prstClr val="white"/>
                </a:solidFill>
                <a:latin typeface="Book Antiqua" pitchFamily="18" charset="0"/>
              </a:rPr>
              <a:t>Plus honorée, tu dépassas</a:t>
            </a:r>
          </a:p>
          <a:p>
            <a:pPr algn="ctr"/>
            <a:r>
              <a:rPr lang="fr-FR" sz="2800" b="1" dirty="0">
                <a:solidFill>
                  <a:prstClr val="white"/>
                </a:solidFill>
                <a:latin typeface="Book Antiqua" pitchFamily="18" charset="0"/>
              </a:rPr>
              <a:t>Les  Séraphins, sur ciel et terre</a:t>
            </a:r>
          </a:p>
          <a:p>
            <a:pPr algn="ctr"/>
            <a:r>
              <a:rPr lang="fr-FR" sz="2800" b="1" dirty="0">
                <a:solidFill>
                  <a:prstClr val="white"/>
                </a:solidFill>
                <a:latin typeface="Book Antiqua" pitchFamily="18" charset="0"/>
              </a:rPr>
              <a:t>Ô Mère du Dieu puissant et fort</a:t>
            </a:r>
          </a:p>
        </p:txBody>
      </p:sp>
      <p:sp>
        <p:nvSpPr>
          <p:cNvPr id="2" name="ZoneTexte 1">
            <a:extLst>
              <a:ext uri="{FF2B5EF4-FFF2-40B4-BE49-F238E27FC236}">
                <a16:creationId xmlns:a16="http://schemas.microsoft.com/office/drawing/2014/main" id="{1315123A-AEE2-C07F-083E-7010027E441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A6086EA-A60F-5DEA-493C-C30B7217CF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000958"/>
      </p:ext>
    </p:extLst>
  </p:cSld>
  <p:clrMapOvr>
    <a:masterClrMapping/>
  </p:clrMapOvr>
</p:sld>
</file>

<file path=ppt/slides/slide19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طوباك أنتِ يا مريم </a:t>
            </a:r>
            <a:endParaRPr lang="fr-FR" sz="3300" dirty="0">
              <a:solidFill>
                <a:prstClr val="white"/>
              </a:solidFill>
            </a:endParaRPr>
          </a:p>
          <a:p>
            <a:pPr algn="just" rtl="1"/>
            <a:r>
              <a:rPr lang="ar-EG" sz="3300" dirty="0">
                <a:solidFill>
                  <a:prstClr val="white"/>
                </a:solidFill>
              </a:rPr>
              <a:t>لأنك ولدت (الإله) الحقيقي </a:t>
            </a:r>
            <a:endParaRPr lang="fr-FR" sz="3300" dirty="0">
              <a:solidFill>
                <a:prstClr val="white"/>
              </a:solidFill>
            </a:endParaRPr>
          </a:p>
          <a:p>
            <a:pPr algn="just" rtl="1"/>
            <a:r>
              <a:rPr lang="ar-EG" sz="3300" dirty="0">
                <a:solidFill>
                  <a:prstClr val="white"/>
                </a:solidFill>
              </a:rPr>
              <a:t>وبتوليتك مختومة </a:t>
            </a:r>
            <a:endParaRPr lang="fr-FR" sz="3300" dirty="0">
              <a:solidFill>
                <a:prstClr val="white"/>
              </a:solidFill>
            </a:endParaRPr>
          </a:p>
          <a:p>
            <a:pPr algn="just" rtl="1"/>
            <a:r>
              <a:rPr lang="ar-EG" sz="3300" dirty="0">
                <a:solidFill>
                  <a:prstClr val="white"/>
                </a:solidFill>
              </a:rPr>
              <a:t>وانت باقية عذراء</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`Wounia] `n;o Mari`a @ je `are`jvo `mpi`aly;inoc @ ectob `nje tepar;enia @ `ere`ohi `ereoi `mpar;enoc.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bienheureuse es-tu Marie</a:t>
            </a:r>
          </a:p>
          <a:p>
            <a:pPr algn="ctr"/>
            <a:r>
              <a:rPr lang="fr-FR" sz="2800" b="1" dirty="0">
                <a:solidFill>
                  <a:prstClr val="white"/>
                </a:solidFill>
                <a:latin typeface="Book Antiqua" pitchFamily="18" charset="0"/>
              </a:rPr>
              <a:t>Tu enfantas le Véritable</a:t>
            </a:r>
          </a:p>
          <a:p>
            <a:pPr algn="ctr"/>
            <a:r>
              <a:rPr lang="fr-FR" sz="2800" b="1" dirty="0">
                <a:solidFill>
                  <a:prstClr val="white"/>
                </a:solidFill>
                <a:latin typeface="Book Antiqua" pitchFamily="18" charset="0"/>
              </a:rPr>
              <a:t>Et ta virginité, scellée</a:t>
            </a:r>
          </a:p>
          <a:p>
            <a:pPr algn="ctr"/>
            <a:r>
              <a:rPr lang="fr-FR" sz="2800" b="1" dirty="0">
                <a:solidFill>
                  <a:prstClr val="white"/>
                </a:solidFill>
                <a:latin typeface="Book Antiqua" pitchFamily="18" charset="0"/>
              </a:rPr>
              <a:t>Tu demeuras vierge toujours</a:t>
            </a:r>
          </a:p>
        </p:txBody>
      </p:sp>
      <p:sp>
        <p:nvSpPr>
          <p:cNvPr id="2" name="ZoneTexte 1">
            <a:extLst>
              <a:ext uri="{FF2B5EF4-FFF2-40B4-BE49-F238E27FC236}">
                <a16:creationId xmlns:a16="http://schemas.microsoft.com/office/drawing/2014/main" id="{1759F2DA-5C6D-34E1-A1A0-A3DF4CAC57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3" action="ppaction://hlinksldjump"/>
            <a:extLst>
              <a:ext uri="{FF2B5EF4-FFF2-40B4-BE49-F238E27FC236}">
                <a16:creationId xmlns:a16="http://schemas.microsoft.com/office/drawing/2014/main" id="{11BE531C-DB68-D5B0-5937-FA62F973A5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8460899"/>
      </p:ext>
    </p:extLst>
  </p:cSld>
  <p:clrMapOvr>
    <a:overrideClrMapping bg1="lt1" tx1="dk1" bg2="lt2" tx2="dk2" accent1="accent1" accent2="accent2" accent3="accent3" accent4="accent4" accent5="accent5" accent6="accent6" hlink="hlink" folHlink="folHlink"/>
  </p:clrMapOvr>
</p:sld>
</file>

<file path=ppt/slides/slide19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كما قال </a:t>
            </a:r>
            <a:r>
              <a:rPr lang="ar-EG" sz="3300" dirty="0" err="1">
                <a:solidFill>
                  <a:prstClr val="white"/>
                </a:solidFill>
              </a:rPr>
              <a:t>أشعياء</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بصوت التهليل </a:t>
            </a:r>
            <a:endParaRPr lang="fr-FR" sz="3300" dirty="0">
              <a:solidFill>
                <a:prstClr val="white"/>
              </a:solidFill>
            </a:endParaRPr>
          </a:p>
          <a:p>
            <a:pPr algn="just" rtl="1"/>
            <a:r>
              <a:rPr lang="ar-EG" sz="3300" dirty="0">
                <a:solidFill>
                  <a:prstClr val="white"/>
                </a:solidFill>
              </a:rPr>
              <a:t>ها فتاه عذراء </a:t>
            </a:r>
            <a:endParaRPr lang="fr-FR" sz="3300" dirty="0">
              <a:solidFill>
                <a:prstClr val="white"/>
              </a:solidFill>
            </a:endParaRPr>
          </a:p>
          <a:p>
            <a:pPr algn="just" rtl="1"/>
            <a:r>
              <a:rPr lang="ar-EG" sz="3300" dirty="0">
                <a:solidFill>
                  <a:prstClr val="white"/>
                </a:solidFill>
              </a:rPr>
              <a:t>ستلد لنا </a:t>
            </a:r>
            <a:r>
              <a:rPr lang="ar-EG" sz="3300" dirty="0" err="1">
                <a:solidFill>
                  <a:prstClr val="white"/>
                </a:solidFill>
              </a:rPr>
              <a:t>عمانوئيل</a:t>
            </a:r>
            <a:endParaRPr lang="fr-FR" sz="3300" dirty="0">
              <a:solidFill>
                <a:prstClr val="white"/>
              </a:solidFill>
            </a:endParaRPr>
          </a:p>
        </p:txBody>
      </p:sp>
      <p:sp>
        <p:nvSpPr>
          <p:cNvPr id="6" name="Rectangle 5"/>
          <p:cNvSpPr/>
          <p:nvPr/>
        </p:nvSpPr>
        <p:spPr>
          <a:xfrm>
            <a:off x="323528" y="188077"/>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Kata `vry] `etafjoc @ `nje Yca`yac qen ou`cmy `n;elyl @ je ic `alou `mpar;enoc @ ec`emici nan `nEmmanouyl.</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Comme Isaïe l’a annoncé</a:t>
            </a:r>
          </a:p>
          <a:p>
            <a:pPr algn="ctr"/>
            <a:r>
              <a:rPr lang="fr-FR" sz="2800" b="1" dirty="0">
                <a:solidFill>
                  <a:prstClr val="white"/>
                </a:solidFill>
                <a:latin typeface="Book Antiqua" pitchFamily="18" charset="0"/>
              </a:rPr>
              <a:t>En s’écriant d’une voix joyeuse</a:t>
            </a:r>
          </a:p>
          <a:p>
            <a:pPr algn="ctr"/>
            <a:r>
              <a:rPr lang="fr-FR" sz="2800" b="1" dirty="0">
                <a:solidFill>
                  <a:prstClr val="white"/>
                </a:solidFill>
                <a:latin typeface="Book Antiqua" pitchFamily="18" charset="0"/>
              </a:rPr>
              <a:t>"Voici la jeune vierge conçoit</a:t>
            </a:r>
          </a:p>
          <a:p>
            <a:pPr algn="ctr"/>
            <a:r>
              <a:rPr lang="fr-FR" sz="2800" b="1" dirty="0">
                <a:solidFill>
                  <a:prstClr val="white"/>
                </a:solidFill>
                <a:latin typeface="Book Antiqua" pitchFamily="18" charset="0"/>
              </a:rPr>
              <a:t>Et nous enfante Emmanuel" </a:t>
            </a:r>
          </a:p>
        </p:txBody>
      </p:sp>
      <p:sp>
        <p:nvSpPr>
          <p:cNvPr id="2" name="ZoneTexte 1">
            <a:extLst>
              <a:ext uri="{FF2B5EF4-FFF2-40B4-BE49-F238E27FC236}">
                <a16:creationId xmlns:a16="http://schemas.microsoft.com/office/drawing/2014/main" id="{D276EFF8-147F-5C62-2F94-B0699C11AC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1A5EF36-B0F7-3925-FDF2-0AC0815D56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8178197"/>
      </p:ext>
    </p:extLst>
  </p:cSld>
  <p:clrMapOvr>
    <a:masterClrMapping/>
  </p:clrMapOvr>
</p:sld>
</file>

<file path=ppt/slides/slide19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نعظمك كل يوم </a:t>
            </a:r>
            <a:endParaRPr lang="fr-FR" sz="3300" dirty="0">
              <a:solidFill>
                <a:prstClr val="white"/>
              </a:solidFill>
            </a:endParaRPr>
          </a:p>
          <a:p>
            <a:pPr algn="just" rtl="1"/>
            <a:r>
              <a:rPr lang="ar-EG" sz="3300" dirty="0">
                <a:solidFill>
                  <a:prstClr val="white"/>
                </a:solidFill>
              </a:rPr>
              <a:t>قائلين مع غبريال </a:t>
            </a:r>
            <a:endParaRPr lang="fr-FR" sz="3300" dirty="0">
              <a:solidFill>
                <a:prstClr val="white"/>
              </a:solidFill>
            </a:endParaRPr>
          </a:p>
          <a:p>
            <a:pPr algn="just" rtl="1"/>
            <a:r>
              <a:rPr lang="ar-EG" sz="3300" dirty="0">
                <a:solidFill>
                  <a:prstClr val="white"/>
                </a:solidFill>
              </a:rPr>
              <a:t>أفرحي يا ممتلئة نعمة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6" name="Rectangle 5"/>
          <p:cNvSpPr/>
          <p:nvPr/>
        </p:nvSpPr>
        <p:spPr>
          <a:xfrm>
            <a:off x="323528" y="188078"/>
            <a:ext cx="4626514" cy="2246769"/>
          </a:xfrm>
          <a:prstGeom prst="rect">
            <a:avLst/>
          </a:prstGeom>
        </p:spPr>
        <p:txBody>
          <a:bodyPr wrap="square">
            <a:spAutoFit/>
          </a:bodyPr>
          <a:lstStyle/>
          <a:p>
            <a:pPr algn="just"/>
            <a:r>
              <a:rPr lang="pt-BR" sz="2800" dirty="0">
                <a:solidFill>
                  <a:prstClr val="white"/>
                </a:solidFill>
                <a:latin typeface="CS Avva Shenouda" pitchFamily="34" charset="0"/>
              </a:rPr>
              <a:t>¿ Ten[ici `mmo `mmyni</a:t>
            </a:r>
            <a:br>
              <a:rPr lang="pt-BR" sz="2800" dirty="0">
                <a:solidFill>
                  <a:prstClr val="white"/>
                </a:solidFill>
                <a:latin typeface="CS Avva Shenouda" pitchFamily="34" charset="0"/>
              </a:rPr>
            </a:br>
            <a:r>
              <a:rPr lang="pt-BR" sz="2800" dirty="0">
                <a:solidFill>
                  <a:prstClr val="white"/>
                </a:solidFill>
                <a:latin typeface="CS Avva Shenouda" pitchFamily="34" charset="0"/>
              </a:rPr>
              <a:t>`mmyni @ enjw `mmoc nem Gabriyl @ je ,ere ke,aritwmeny @ `o Kurioc meta cou.</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nous te magnifions toujours</a:t>
            </a:r>
          </a:p>
          <a:p>
            <a:pPr algn="ctr"/>
            <a:r>
              <a:rPr lang="fr-FR" sz="2800" b="1" dirty="0">
                <a:solidFill>
                  <a:prstClr val="white"/>
                </a:solidFill>
                <a:latin typeface="Book Antiqua" pitchFamily="18" charset="0"/>
              </a:rPr>
              <a:t>Avec l’archange Gabriel</a:t>
            </a:r>
          </a:p>
          <a:p>
            <a:pPr algn="ctr"/>
            <a:r>
              <a:rPr lang="fr-FR" sz="2800" b="1" dirty="0">
                <a:solidFill>
                  <a:prstClr val="white"/>
                </a:solidFill>
                <a:latin typeface="Book Antiqua" pitchFamily="18" charset="0"/>
              </a:rPr>
              <a:t>"Pleine de grâce, réjouis-toi</a:t>
            </a:r>
          </a:p>
          <a:p>
            <a:pPr algn="ctr"/>
            <a:r>
              <a:rPr lang="fr-FR" sz="2800" b="1" dirty="0">
                <a:solidFill>
                  <a:prstClr val="white"/>
                </a:solidFill>
                <a:latin typeface="Book Antiqua" pitchFamily="18" charset="0"/>
              </a:rPr>
              <a:t>Car le Seigneur est avec toi"</a:t>
            </a:r>
          </a:p>
        </p:txBody>
      </p:sp>
      <p:sp>
        <p:nvSpPr>
          <p:cNvPr id="2" name="ZoneTexte 1">
            <a:extLst>
              <a:ext uri="{FF2B5EF4-FFF2-40B4-BE49-F238E27FC236}">
                <a16:creationId xmlns:a16="http://schemas.microsoft.com/office/drawing/2014/main" id="{47C2CFD9-232E-A9F1-B328-218B848BFDC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B63F846-F6EC-99C9-D70E-09B32808AA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7069548"/>
      </p:ext>
    </p:extLst>
  </p:cSld>
  <p:clrMapOvr>
    <a:masterClrMapping/>
  </p:clrMapOvr>
</p:sld>
</file>

<file path=ppt/slides/slide19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err="1">
                <a:solidFill>
                  <a:prstClr val="white"/>
                </a:solidFill>
              </a:rPr>
              <a:t>نطوبكِ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مع غبريـال الملاك،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&lt;ere ne `w }par;enoc@ tenermakarizin `mmo @ nem Gabriyl pi`aggeloc @ ouoh</a:t>
            </a:r>
            <a:br>
              <a:rPr lang="pt-BR" sz="2800" dirty="0">
                <a:solidFill>
                  <a:prstClr val="white"/>
                </a:solidFill>
                <a:latin typeface="CS Avva Shenouda" pitchFamily="34" charset="0"/>
              </a:rPr>
            </a:br>
            <a:r>
              <a:rPr lang="pt-BR" sz="2800" dirty="0">
                <a:solidFill>
                  <a:prstClr val="white"/>
                </a:solidFill>
                <a:latin typeface="CS Avva Shenouda" pitchFamily="34" charset="0"/>
              </a:rPr>
              <a:t>`P[oic sop neme.</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à toi ô Sainte Vierge</a:t>
            </a:r>
          </a:p>
          <a:p>
            <a:pPr algn="ctr"/>
            <a:r>
              <a:rPr lang="fr-FR" sz="2800" b="1" dirty="0">
                <a:solidFill>
                  <a:prstClr val="white"/>
                </a:solidFill>
                <a:latin typeface="Book Antiqua" pitchFamily="18" charset="0"/>
              </a:rPr>
              <a:t>Nous te disons ô bienheureuse</a:t>
            </a:r>
          </a:p>
          <a:p>
            <a:pPr algn="ctr"/>
            <a:r>
              <a:rPr lang="fr-FR" sz="2800" b="1" dirty="0">
                <a:solidFill>
                  <a:prstClr val="white"/>
                </a:solidFill>
                <a:latin typeface="Book Antiqua" pitchFamily="18" charset="0"/>
              </a:rPr>
              <a:t>Avec l’archange Gabriel</a:t>
            </a:r>
          </a:p>
          <a:p>
            <a:pPr algn="ctr"/>
            <a:r>
              <a:rPr lang="fr-FR" sz="2800" b="1" dirty="0">
                <a:solidFill>
                  <a:prstClr val="white"/>
                </a:solidFill>
                <a:latin typeface="Book Antiqua" pitchFamily="18" charset="0"/>
              </a:rPr>
              <a:t>Oui le Seigneur est avec toi</a:t>
            </a:r>
          </a:p>
        </p:txBody>
      </p:sp>
      <p:sp>
        <p:nvSpPr>
          <p:cNvPr id="2" name="ZoneTexte 1">
            <a:extLst>
              <a:ext uri="{FF2B5EF4-FFF2-40B4-BE49-F238E27FC236}">
                <a16:creationId xmlns:a16="http://schemas.microsoft.com/office/drawing/2014/main" id="{39F1C9EB-A01E-292D-1E4A-BC73D5E68C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75DFA46-43A6-BD29-9E05-BA42FAF623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5267045"/>
      </p:ext>
    </p:extLst>
  </p:cSld>
  <p:clrMapOvr>
    <a:masterClrMapping/>
  </p:clrMapOvr>
</p:sld>
</file>

<file path=ppt/slides/slide19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600164"/>
          </a:xfrm>
          <a:prstGeom prst="rect">
            <a:avLst/>
          </a:prstGeom>
        </p:spPr>
        <p:txBody>
          <a:bodyPr wrap="square">
            <a:spAutoFit/>
          </a:bodyPr>
          <a:lstStyle/>
          <a:p>
            <a:pPr algn="just" rtl="1"/>
            <a:r>
              <a:rPr lang="ar-EG" sz="3300" dirty="0">
                <a:solidFill>
                  <a:prstClr val="white"/>
                </a:solidFill>
              </a:rPr>
              <a:t>نسألك أن </a:t>
            </a:r>
            <a:r>
              <a:rPr lang="ar-EG" sz="3300" dirty="0" err="1">
                <a:solidFill>
                  <a:prstClr val="white"/>
                </a:solidFill>
              </a:rPr>
              <a:t>تذكرينا …</a:t>
            </a:r>
            <a:endParaRPr lang="fr-FR" sz="3300" dirty="0">
              <a:solidFill>
                <a:prstClr val="white"/>
              </a:solidFill>
            </a:endParaRPr>
          </a:p>
        </p:txBody>
      </p:sp>
      <p:sp>
        <p:nvSpPr>
          <p:cNvPr id="6" name="Rectangle 5"/>
          <p:cNvSpPr/>
          <p:nvPr/>
        </p:nvSpPr>
        <p:spPr>
          <a:xfrm>
            <a:off x="323528" y="188078"/>
            <a:ext cx="4896544" cy="523220"/>
          </a:xfrm>
          <a:prstGeom prst="rect">
            <a:avLst/>
          </a:prstGeom>
        </p:spPr>
        <p:txBody>
          <a:bodyPr wrap="square">
            <a:spAutoFit/>
          </a:bodyPr>
          <a:lstStyle/>
          <a:p>
            <a:pPr algn="just"/>
            <a:r>
              <a:rPr lang="pt-BR" sz="2800" dirty="0">
                <a:solidFill>
                  <a:prstClr val="white"/>
                </a:solidFill>
                <a:latin typeface="CS Avva Shenouda" pitchFamily="34" charset="0"/>
              </a:rPr>
              <a:t>¿ Ten]ho `aripenmeu`i...</a:t>
            </a:r>
            <a:endParaRPr lang="fr-FR" sz="2800" dirty="0">
              <a:solidFill>
                <a:prstClr val="white"/>
              </a:solidFill>
              <a:latin typeface="CS Avva Shenouda" pitchFamily="34" charset="0"/>
            </a:endParaRPr>
          </a:p>
        </p:txBody>
      </p:sp>
      <p:sp>
        <p:nvSpPr>
          <p:cNvPr id="7" name="Rectangle 6"/>
          <p:cNvSpPr/>
          <p:nvPr/>
        </p:nvSpPr>
        <p:spPr>
          <a:xfrm>
            <a:off x="1331640" y="3293425"/>
            <a:ext cx="6480720" cy="523220"/>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 …</a:t>
            </a:r>
          </a:p>
        </p:txBody>
      </p:sp>
      <p:sp>
        <p:nvSpPr>
          <p:cNvPr id="11" name="Rectangle 10">
            <a:hlinkClick r:id="rId2" action="ppaction://hlinksldjump"/>
          </p:cNvPr>
          <p:cNvSpPr/>
          <p:nvPr/>
        </p:nvSpPr>
        <p:spPr>
          <a:xfrm>
            <a:off x="694826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2" name="Rectangle 11">
            <a:hlinkClick r:id="rId3" action="ppaction://hlinksldjump"/>
          </p:cNvPr>
          <p:cNvSpPr/>
          <p:nvPr/>
        </p:nvSpPr>
        <p:spPr>
          <a:xfrm>
            <a:off x="586814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6</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3" name="Rectangle 12">
            <a:hlinkClick r:id="rId4" action="ppaction://hlinksldjump"/>
          </p:cNvPr>
          <p:cNvSpPr/>
          <p:nvPr/>
        </p:nvSpPr>
        <p:spPr>
          <a:xfrm>
            <a:off x="370790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4</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4" name="Rectangle 13">
            <a:hlinkClick r:id="rId5" action="ppaction://hlinksldjump"/>
          </p:cNvPr>
          <p:cNvSpPr/>
          <p:nvPr/>
        </p:nvSpPr>
        <p:spPr>
          <a:xfrm>
            <a:off x="478802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5" name="Rectangle 14">
            <a:hlinkClick r:id="rId6" action="ppaction://hlinksldjump"/>
          </p:cNvPr>
          <p:cNvSpPr/>
          <p:nvPr/>
        </p:nvSpPr>
        <p:spPr>
          <a:xfrm>
            <a:off x="2639010"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3</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2" name="ZoneTexte 1">
            <a:extLst>
              <a:ext uri="{FF2B5EF4-FFF2-40B4-BE49-F238E27FC236}">
                <a16:creationId xmlns:a16="http://schemas.microsoft.com/office/drawing/2014/main" id="{B1A08A77-D3F9-D073-967D-4DA67C68ED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7" action="ppaction://hlinksldjump"/>
            <a:extLst>
              <a:ext uri="{FF2B5EF4-FFF2-40B4-BE49-F238E27FC236}">
                <a16:creationId xmlns:a16="http://schemas.microsoft.com/office/drawing/2014/main" id="{B8EDADE3-12BB-7EBB-5961-52BE7D61F3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5344975"/>
      </p:ext>
    </p:extLst>
  </p:cSld>
  <p:clrMapOvr>
    <a:masterClrMapping/>
  </p:clrMapOvr>
</p:sld>
</file>

<file path=ppt/slides/slide19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885443A-A45A-16A3-FE24-19F79597CB7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0C7B2D1-4FCA-A0F2-11A8-0422DDB1E06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D56CDD-EA66-118B-6D47-F586E0DE548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719131F3-CEC2-2FB1-9D64-C7EC74653AF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جبرائيل الملاك، </a:t>
            </a:r>
            <a:endParaRPr lang="fr-FR" sz="3300" dirty="0">
              <a:solidFill>
                <a:prstClr val="white"/>
              </a:solidFill>
            </a:endParaRPr>
          </a:p>
          <a:p>
            <a:pPr algn="just" rtl="1"/>
            <a:r>
              <a:rPr lang="ar-EG" sz="3300" dirty="0">
                <a:solidFill>
                  <a:prstClr val="white"/>
                </a:solidFill>
              </a:rPr>
              <a:t>بشر العذراء قائلاً</a:t>
            </a:r>
            <a:r>
              <a:rPr lang="fr-FR" sz="3300" dirty="0">
                <a:solidFill>
                  <a:prstClr val="white"/>
                </a:solidFill>
              </a:rPr>
              <a:t> </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السلام لك </a:t>
            </a:r>
            <a:endParaRPr lang="fr-FR" sz="3300" dirty="0">
              <a:solidFill>
                <a:prstClr val="white"/>
              </a:solidFill>
            </a:endParaRPr>
          </a:p>
          <a:p>
            <a:pPr algn="just" rtl="1"/>
            <a:r>
              <a:rPr lang="ar-EG" sz="3300" dirty="0">
                <a:solidFill>
                  <a:prstClr val="white"/>
                </a:solidFill>
              </a:rPr>
              <a:t>يا ممتلئة نعمة</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Avva_Marcos" pitchFamily="82" charset="0"/>
              </a:rPr>
              <a:t>J</a:t>
            </a:r>
            <a:r>
              <a:rPr lang="pt-BR" sz="2800" dirty="0">
                <a:solidFill>
                  <a:prstClr val="white"/>
                </a:solidFill>
                <a:latin typeface="CS Avva Shenouda" pitchFamily="34" charset="0"/>
              </a:rPr>
              <a:t>abriyl piaggeloc @ afhisenoufi `n]par;enoc @ aferhytc `mpiacpacmoc @ je ,ere ;ye;meh `n`hmot.</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L’ange Gabriel porta l’annonce</a:t>
            </a:r>
          </a:p>
          <a:p>
            <a:pPr algn="ctr"/>
            <a:r>
              <a:rPr lang="fr-FR" sz="2800" b="1" dirty="0">
                <a:solidFill>
                  <a:prstClr val="white"/>
                </a:solidFill>
                <a:latin typeface="Book Antiqua" pitchFamily="18" charset="0"/>
              </a:rPr>
              <a:t>Porta l’annonce à la Sainte Vierge</a:t>
            </a:r>
          </a:p>
          <a:p>
            <a:pPr algn="ctr"/>
            <a:r>
              <a:rPr lang="fr-FR" sz="2800" b="1" dirty="0">
                <a:solidFill>
                  <a:prstClr val="white"/>
                </a:solidFill>
                <a:latin typeface="Book Antiqua" pitchFamily="18" charset="0"/>
              </a:rPr>
              <a:t>En s’écriant : salut à toi</a:t>
            </a:r>
          </a:p>
          <a:p>
            <a:pPr algn="ctr"/>
            <a:r>
              <a:rPr lang="fr-FR" sz="2800" b="1" dirty="0">
                <a:solidFill>
                  <a:prstClr val="white"/>
                </a:solidFill>
                <a:latin typeface="Book Antiqua" pitchFamily="18" charset="0"/>
              </a:rPr>
              <a:t>Salut à toi pleine de grâce</a:t>
            </a:r>
          </a:p>
        </p:txBody>
      </p:sp>
      <p:sp>
        <p:nvSpPr>
          <p:cNvPr id="2" name="ZoneTexte 1">
            <a:extLst>
              <a:ext uri="{FF2B5EF4-FFF2-40B4-BE49-F238E27FC236}">
                <a16:creationId xmlns:a16="http://schemas.microsoft.com/office/drawing/2014/main" id="{345C4683-C666-BA4B-509B-6D319EFA8E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2C76EE2-B14E-0F7F-244D-ABBE062481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89741644"/>
      </p:ext>
    </p:extLst>
  </p:cSld>
  <p:clrMapOvr>
    <a:masterClrMapping/>
  </p:clrMapOvr>
</p:sld>
</file>

<file path=ppt/slides/slide19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فلما سمعت </a:t>
            </a:r>
            <a:endParaRPr lang="fr-FR" sz="3300" dirty="0">
              <a:solidFill>
                <a:prstClr val="white"/>
              </a:solidFill>
            </a:endParaRPr>
          </a:p>
          <a:p>
            <a:pPr algn="just" rtl="1"/>
            <a:r>
              <a:rPr lang="ar-EG" sz="3300" dirty="0">
                <a:solidFill>
                  <a:prstClr val="white"/>
                </a:solidFill>
              </a:rPr>
              <a:t>صوته الفتاه العفيفة </a:t>
            </a:r>
            <a:endParaRPr lang="fr-FR" sz="3300" dirty="0">
              <a:solidFill>
                <a:prstClr val="white"/>
              </a:solidFill>
            </a:endParaRPr>
          </a:p>
          <a:p>
            <a:pPr algn="just" rtl="1"/>
            <a:r>
              <a:rPr lang="ar-EG" sz="3300" dirty="0">
                <a:solidFill>
                  <a:prstClr val="white"/>
                </a:solidFill>
              </a:rPr>
              <a:t>أجابت بحكمة </a:t>
            </a:r>
            <a:endParaRPr lang="fr-FR" sz="3300" dirty="0">
              <a:solidFill>
                <a:prstClr val="white"/>
              </a:solidFill>
            </a:endParaRPr>
          </a:p>
          <a:p>
            <a:pPr algn="just" rtl="1"/>
            <a:r>
              <a:rPr lang="ar-EG" sz="3300" dirty="0">
                <a:solidFill>
                  <a:prstClr val="white"/>
                </a:solidFill>
              </a:rPr>
              <a:t>وفكر ما هو هذا</a:t>
            </a:r>
            <a:endParaRPr lang="fr-FR" sz="3300" dirty="0">
              <a:solidFill>
                <a:prstClr val="white"/>
              </a:solidFill>
            </a:endParaRPr>
          </a:p>
        </p:txBody>
      </p:sp>
      <p:sp>
        <p:nvSpPr>
          <p:cNvPr id="6" name="Rectangle 5"/>
          <p:cNvSpPr/>
          <p:nvPr/>
        </p:nvSpPr>
        <p:spPr>
          <a:xfrm>
            <a:off x="323528" y="188077"/>
            <a:ext cx="4608512" cy="1815882"/>
          </a:xfrm>
          <a:prstGeom prst="rect">
            <a:avLst/>
          </a:prstGeom>
        </p:spPr>
        <p:txBody>
          <a:bodyPr wrap="square">
            <a:spAutoFit/>
          </a:bodyPr>
          <a:lstStyle/>
          <a:p>
            <a:pPr algn="just"/>
            <a:r>
              <a:rPr lang="pt-BR" sz="2800" dirty="0">
                <a:solidFill>
                  <a:prstClr val="white"/>
                </a:solidFill>
                <a:latin typeface="CS Avva Shenouda" pitchFamily="34" charset="0"/>
              </a:rPr>
              <a:t>¿ Etaccwtem `etef`cmy @ `nje ]`alou `ncemne @ acerou`w qen oumetcabe @ ouoh acmokmek je ou pe vai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quand la jeune fille chaste</a:t>
            </a:r>
          </a:p>
          <a:p>
            <a:pPr algn="ctr"/>
            <a:r>
              <a:rPr lang="fr-FR" sz="2800" b="1" dirty="0">
                <a:solidFill>
                  <a:prstClr val="white"/>
                </a:solidFill>
                <a:latin typeface="Book Antiqua" pitchFamily="18" charset="0"/>
              </a:rPr>
              <a:t>A entendu la voix de l’ange</a:t>
            </a:r>
          </a:p>
          <a:p>
            <a:pPr algn="ctr"/>
            <a:r>
              <a:rPr lang="fr-FR" sz="2800" b="1" dirty="0">
                <a:solidFill>
                  <a:prstClr val="white"/>
                </a:solidFill>
                <a:latin typeface="Book Antiqua" pitchFamily="18" charset="0"/>
              </a:rPr>
              <a:t>Elle répondit avec sagesse</a:t>
            </a:r>
          </a:p>
          <a:p>
            <a:pPr algn="ctr"/>
            <a:r>
              <a:rPr lang="fr-FR" sz="2800" b="1" dirty="0">
                <a:solidFill>
                  <a:prstClr val="white"/>
                </a:solidFill>
                <a:latin typeface="Book Antiqua" pitchFamily="18" charset="0"/>
              </a:rPr>
              <a:t>Mais que cela peut-il donc être ? </a:t>
            </a:r>
          </a:p>
        </p:txBody>
      </p:sp>
      <p:sp>
        <p:nvSpPr>
          <p:cNvPr id="2" name="ZoneTexte 1">
            <a:extLst>
              <a:ext uri="{FF2B5EF4-FFF2-40B4-BE49-F238E27FC236}">
                <a16:creationId xmlns:a16="http://schemas.microsoft.com/office/drawing/2014/main" id="{E7B54A30-7917-8669-EA11-BBD6F50C301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89B0870-E6B9-EA59-C105-EF12EDB136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9501"/>
      </p:ext>
    </p:extLst>
  </p:cSld>
  <p:clrMapOvr>
    <a:masterClrMapping/>
  </p:clrMapOvr>
</p:sld>
</file>

<file path=ppt/slides/slide19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08269"/>
          </a:xfrm>
          <a:prstGeom prst="rect">
            <a:avLst/>
          </a:prstGeom>
        </p:spPr>
        <p:txBody>
          <a:bodyPr wrap="square">
            <a:spAutoFit/>
          </a:bodyPr>
          <a:lstStyle/>
          <a:p>
            <a:pPr algn="just" rtl="1"/>
            <a:r>
              <a:rPr lang="ar-EG" sz="3300" dirty="0">
                <a:solidFill>
                  <a:prstClr val="white"/>
                </a:solidFill>
              </a:rPr>
              <a:t>فقال لها الملاك </a:t>
            </a:r>
            <a:endParaRPr lang="fr-FR" sz="3300" dirty="0">
              <a:solidFill>
                <a:prstClr val="white"/>
              </a:solidFill>
            </a:endParaRPr>
          </a:p>
          <a:p>
            <a:pPr algn="just" rtl="1"/>
            <a:r>
              <a:rPr lang="ar-EG" sz="3200" dirty="0">
                <a:solidFill>
                  <a:prstClr val="white"/>
                </a:solidFill>
              </a:rPr>
              <a:t>الملتهب ناراً الغير </a:t>
            </a:r>
            <a:r>
              <a:rPr lang="ar-EG" sz="3200" dirty="0" err="1">
                <a:solidFill>
                  <a:prstClr val="white"/>
                </a:solidFill>
              </a:rPr>
              <a:t>الجسدانى</a:t>
            </a:r>
            <a:r>
              <a:rPr lang="ar-EG" sz="3200" dirty="0">
                <a:solidFill>
                  <a:prstClr val="white"/>
                </a:solidFill>
              </a:rPr>
              <a:t> </a:t>
            </a:r>
            <a:endParaRPr lang="fr-FR" sz="3200" dirty="0">
              <a:solidFill>
                <a:prstClr val="white"/>
              </a:solidFill>
            </a:endParaRPr>
          </a:p>
          <a:p>
            <a:pPr algn="just" rtl="1"/>
            <a:r>
              <a:rPr lang="ar-EG" sz="3300" dirty="0">
                <a:solidFill>
                  <a:prstClr val="white"/>
                </a:solidFill>
              </a:rPr>
              <a:t>يا سيدتى العذراء </a:t>
            </a:r>
            <a:endParaRPr lang="fr-FR" sz="3300" dirty="0">
              <a:solidFill>
                <a:prstClr val="white"/>
              </a:solidFill>
            </a:endParaRPr>
          </a:p>
          <a:p>
            <a:pPr algn="just" rtl="1"/>
            <a:r>
              <a:rPr lang="ar-EG" sz="3300" dirty="0" err="1">
                <a:solidFill>
                  <a:prstClr val="white"/>
                </a:solidFill>
              </a:rPr>
              <a:t>أميلى</a:t>
            </a:r>
            <a:r>
              <a:rPr lang="ar-EG" sz="3300" dirty="0">
                <a:solidFill>
                  <a:prstClr val="white"/>
                </a:solidFill>
              </a:rPr>
              <a:t> سمعك واسمعى منى</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Pejaf nac `nje piaggeloc @ pisah `n,rwm `nacwmatoc @ je ta¡ `mpar;enoc @ rek pemasj cwtem `eroi.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l'ange alors lui déclara</a:t>
            </a:r>
          </a:p>
          <a:p>
            <a:pPr algn="ctr"/>
            <a:r>
              <a:rPr lang="fr-FR" sz="2800" b="1" dirty="0">
                <a:solidFill>
                  <a:prstClr val="white"/>
                </a:solidFill>
                <a:latin typeface="Book Antiqua" pitchFamily="18" charset="0"/>
              </a:rPr>
              <a:t>L’incorporel ange de feu</a:t>
            </a:r>
          </a:p>
          <a:p>
            <a:pPr algn="ctr"/>
            <a:r>
              <a:rPr lang="fr-FR" sz="2800" b="1" dirty="0">
                <a:solidFill>
                  <a:prstClr val="white"/>
                </a:solidFill>
                <a:latin typeface="Book Antiqua" pitchFamily="18" charset="0"/>
              </a:rPr>
              <a:t>"Ô toi ma Dame sainte Vierge</a:t>
            </a:r>
          </a:p>
          <a:p>
            <a:pPr algn="ctr"/>
            <a:r>
              <a:rPr lang="fr-FR" sz="2800" b="1" dirty="0">
                <a:solidFill>
                  <a:prstClr val="white"/>
                </a:solidFill>
                <a:latin typeface="Book Antiqua" pitchFamily="18" charset="0"/>
              </a:rPr>
              <a:t>Viens tends l’oreille, écoute-moi</a:t>
            </a:r>
          </a:p>
        </p:txBody>
      </p:sp>
      <p:sp>
        <p:nvSpPr>
          <p:cNvPr id="2" name="ZoneTexte 1">
            <a:extLst>
              <a:ext uri="{FF2B5EF4-FFF2-40B4-BE49-F238E27FC236}">
                <a16:creationId xmlns:a16="http://schemas.microsoft.com/office/drawing/2014/main" id="{6E64529F-0ADC-4A77-AC76-B5AE94B27A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F3112B7-4767-FD7D-2B43-01C0EC5636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9747083"/>
      </p:ext>
    </p:extLst>
  </p:cSld>
  <p:clrMapOvr>
    <a:masterClrMapping/>
  </p:clrMapOvr>
</p:sld>
</file>

<file path=ppt/slides/slide19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لا </a:t>
            </a:r>
            <a:r>
              <a:rPr lang="ar-EG" sz="3300" dirty="0" err="1">
                <a:solidFill>
                  <a:prstClr val="white"/>
                </a:solidFill>
              </a:rPr>
              <a:t>تخافى</a:t>
            </a:r>
            <a:r>
              <a:rPr lang="ar-EG" sz="3300" dirty="0">
                <a:solidFill>
                  <a:prstClr val="white"/>
                </a:solidFill>
              </a:rPr>
              <a:t> ولا </a:t>
            </a:r>
            <a:r>
              <a:rPr lang="ar-EG" sz="3300" dirty="0" err="1">
                <a:solidFill>
                  <a:prstClr val="white"/>
                </a:solidFill>
              </a:rPr>
              <a:t>تتزعزعى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مريم ابنة يواقيم </a:t>
            </a:r>
            <a:endParaRPr lang="fr-FR" sz="3300" dirty="0">
              <a:solidFill>
                <a:prstClr val="white"/>
              </a:solidFill>
            </a:endParaRPr>
          </a:p>
          <a:p>
            <a:pPr algn="just" rtl="1"/>
            <a:r>
              <a:rPr lang="ar-EG" sz="3300" dirty="0">
                <a:solidFill>
                  <a:prstClr val="white"/>
                </a:solidFill>
              </a:rPr>
              <a:t>الرب إله </a:t>
            </a:r>
            <a:r>
              <a:rPr lang="ar-EG" sz="3300" dirty="0" err="1">
                <a:solidFill>
                  <a:prstClr val="white"/>
                </a:solidFill>
              </a:rPr>
              <a:t>السيرافيم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اختارك مسكناً له</a:t>
            </a:r>
            <a:endParaRPr lang="fr-FR" sz="3300" dirty="0">
              <a:solidFill>
                <a:prstClr val="white"/>
              </a:solidFill>
            </a:endParaRPr>
          </a:p>
        </p:txBody>
      </p:sp>
      <p:sp>
        <p:nvSpPr>
          <p:cNvPr id="6" name="Rectangle 5"/>
          <p:cNvSpPr/>
          <p:nvPr/>
        </p:nvSpPr>
        <p:spPr>
          <a:xfrm>
            <a:off x="323528" y="188077"/>
            <a:ext cx="4626514" cy="2246769"/>
          </a:xfrm>
          <a:prstGeom prst="rect">
            <a:avLst/>
          </a:prstGeom>
        </p:spPr>
        <p:txBody>
          <a:bodyPr wrap="square">
            <a:spAutoFit/>
          </a:bodyPr>
          <a:lstStyle/>
          <a:p>
            <a:pPr algn="just"/>
            <a:r>
              <a:rPr lang="pt-BR" sz="2800" dirty="0">
                <a:solidFill>
                  <a:prstClr val="white"/>
                </a:solidFill>
                <a:latin typeface="CS Avva Shenouda" pitchFamily="34" charset="0"/>
              </a:rPr>
              <a:t>¿ Mpererho] oude</a:t>
            </a:r>
            <a:br>
              <a:rPr lang="pt-BR" sz="2800" dirty="0">
                <a:solidFill>
                  <a:prstClr val="white"/>
                </a:solidFill>
                <a:latin typeface="CS Avva Shenouda" pitchFamily="34" charset="0"/>
              </a:rPr>
            </a:br>
            <a:r>
              <a:rPr lang="pt-BR" sz="2800" dirty="0">
                <a:solidFill>
                  <a:prstClr val="white"/>
                </a:solidFill>
                <a:latin typeface="CS Avva Shenouda" pitchFamily="34" charset="0"/>
              </a:rPr>
              <a:t>`mperkim @ Mari`a `tseri</a:t>
            </a:r>
            <a:br>
              <a:rPr lang="pt-BR" sz="2800" dirty="0">
                <a:solidFill>
                  <a:prstClr val="white"/>
                </a:solidFill>
                <a:latin typeface="CS Avva Shenouda" pitchFamily="34" charset="0"/>
              </a:rPr>
            </a:br>
            <a:r>
              <a:rPr lang="pt-BR" sz="2800" dirty="0">
                <a:solidFill>
                  <a:prstClr val="white"/>
                </a:solidFill>
                <a:latin typeface="CS Avva Shenouda" pitchFamily="34" charset="0"/>
              </a:rPr>
              <a:t>`nIwakim @ `P¡ `V]</a:t>
            </a:r>
            <a:br>
              <a:rPr lang="pt-BR" sz="2800" dirty="0">
                <a:solidFill>
                  <a:prstClr val="white"/>
                </a:solidFill>
                <a:latin typeface="CS Avva Shenouda" pitchFamily="34" charset="0"/>
              </a:rPr>
            </a:br>
            <a:r>
              <a:rPr lang="pt-BR" sz="2800" dirty="0">
                <a:solidFill>
                  <a:prstClr val="white"/>
                </a:solidFill>
                <a:latin typeface="CS Avva Shenouda" pitchFamily="34" charset="0"/>
              </a:rPr>
              <a:t>`nniceravim @ afcwtp `mmo euma`nswpi naf.</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Ne t’effraie pas, et sois sans crainte</a:t>
            </a:r>
          </a:p>
          <a:p>
            <a:pPr algn="ctr"/>
            <a:r>
              <a:rPr lang="fr-FR" sz="2800" b="1" dirty="0">
                <a:solidFill>
                  <a:prstClr val="white"/>
                </a:solidFill>
                <a:latin typeface="Book Antiqua" pitchFamily="18" charset="0"/>
              </a:rPr>
              <a:t>Marie, ô fille de Joachim</a:t>
            </a:r>
          </a:p>
          <a:p>
            <a:pPr algn="ctr"/>
            <a:r>
              <a:rPr lang="fr-FR" sz="2800" b="1" dirty="0">
                <a:solidFill>
                  <a:prstClr val="white"/>
                </a:solidFill>
                <a:latin typeface="Book Antiqua" pitchFamily="18" charset="0"/>
              </a:rPr>
              <a:t>Le Seigneur Dieu des Séraphins</a:t>
            </a:r>
          </a:p>
          <a:p>
            <a:pPr algn="ctr"/>
            <a:r>
              <a:rPr lang="fr-FR" sz="2800" b="1" dirty="0">
                <a:solidFill>
                  <a:prstClr val="white"/>
                </a:solidFill>
                <a:latin typeface="Book Antiqua" pitchFamily="18" charset="0"/>
              </a:rPr>
              <a:t>T’a bien choisie pour Sa demeure"</a:t>
            </a:r>
          </a:p>
        </p:txBody>
      </p:sp>
      <p:sp>
        <p:nvSpPr>
          <p:cNvPr id="2" name="ZoneTexte 1">
            <a:extLst>
              <a:ext uri="{FF2B5EF4-FFF2-40B4-BE49-F238E27FC236}">
                <a16:creationId xmlns:a16="http://schemas.microsoft.com/office/drawing/2014/main" id="{04D9BB17-43C4-FC8E-0C55-D0E84D13D6B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E3878AC-339B-5F9D-B516-3F4D960C1F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8652103"/>
      </p:ext>
    </p:extLst>
  </p:cSld>
  <p:clrMapOvr>
    <a:masterClrMapping/>
  </p:clrMapOvr>
</p:sld>
</file>

<file path=ppt/slides/slide19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بالحقيقة تحبلين </a:t>
            </a:r>
            <a:endParaRPr lang="fr-FR" sz="3300" dirty="0">
              <a:solidFill>
                <a:prstClr val="white"/>
              </a:solidFill>
            </a:endParaRPr>
          </a:p>
          <a:p>
            <a:pPr algn="just" rtl="1"/>
            <a:r>
              <a:rPr lang="ar-EG" sz="3300" dirty="0">
                <a:solidFill>
                  <a:prstClr val="white"/>
                </a:solidFill>
              </a:rPr>
              <a:t>بالكلمة الذى افتقر </a:t>
            </a:r>
            <a:endParaRPr lang="fr-FR" sz="3300" dirty="0">
              <a:solidFill>
                <a:prstClr val="white"/>
              </a:solidFill>
            </a:endParaRPr>
          </a:p>
          <a:p>
            <a:pPr algn="just" rtl="1"/>
            <a:r>
              <a:rPr lang="ar-EG" sz="3300" dirty="0">
                <a:solidFill>
                  <a:prstClr val="white"/>
                </a:solidFill>
              </a:rPr>
              <a:t>لأجلنا نحن الفقراء </a:t>
            </a:r>
            <a:endParaRPr lang="fr-FR" sz="3300" dirty="0">
              <a:solidFill>
                <a:prstClr val="white"/>
              </a:solidFill>
            </a:endParaRPr>
          </a:p>
          <a:p>
            <a:pPr algn="just" rtl="1"/>
            <a:r>
              <a:rPr lang="ar-EG" sz="3300" dirty="0">
                <a:solidFill>
                  <a:prstClr val="white"/>
                </a:solidFill>
              </a:rPr>
              <a:t>حتى يجعلنا أغنياء</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Aly;wc teraerboki @ `mpilogoc `etaferhyki @ e;byten `anon qa nihyki @ sa`ntefaiten `nrama`o.</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En vérité tu concevras</a:t>
            </a:r>
          </a:p>
          <a:p>
            <a:pPr algn="ctr"/>
            <a:r>
              <a:rPr lang="fr-FR" sz="2800" b="1" dirty="0">
                <a:solidFill>
                  <a:prstClr val="white"/>
                </a:solidFill>
                <a:latin typeface="Book Antiqua" pitchFamily="18" charset="0"/>
              </a:rPr>
              <a:t>Le Verbe qui S’est dépouillé</a:t>
            </a:r>
          </a:p>
          <a:p>
            <a:pPr algn="ctr"/>
            <a:r>
              <a:rPr lang="fr-FR" sz="2800" b="1" dirty="0">
                <a:solidFill>
                  <a:prstClr val="white"/>
                </a:solidFill>
                <a:latin typeface="Book Antiqua" pitchFamily="18" charset="0"/>
              </a:rPr>
              <a:t>Pour que nous tous qui sommes pauvres</a:t>
            </a:r>
          </a:p>
          <a:p>
            <a:pPr algn="ctr"/>
            <a:r>
              <a:rPr lang="fr-FR" sz="2800" b="1" dirty="0">
                <a:solidFill>
                  <a:prstClr val="white"/>
                </a:solidFill>
                <a:latin typeface="Book Antiqua" pitchFamily="18" charset="0"/>
              </a:rPr>
              <a:t>De pauvres nous devenions riches</a:t>
            </a:r>
          </a:p>
        </p:txBody>
      </p:sp>
      <p:sp>
        <p:nvSpPr>
          <p:cNvPr id="2" name="ZoneTexte 1">
            <a:extLst>
              <a:ext uri="{FF2B5EF4-FFF2-40B4-BE49-F238E27FC236}">
                <a16:creationId xmlns:a16="http://schemas.microsoft.com/office/drawing/2014/main" id="{BC7EC755-483C-B9A0-8D0B-9CAED23E42C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6C178CD-2169-BC97-6BB1-2B05782528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0689575"/>
      </p:ext>
    </p:extLst>
  </p:cSld>
  <p:clrMapOvr>
    <a:masterClrMapping/>
  </p:clrMapOvr>
</p:sld>
</file>

<file path=ppt/slides/slide19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كيف يكون لى هذا </a:t>
            </a:r>
            <a:endParaRPr lang="fr-FR" sz="3300" dirty="0">
              <a:solidFill>
                <a:prstClr val="white"/>
              </a:solidFill>
            </a:endParaRPr>
          </a:p>
          <a:p>
            <a:pPr algn="just" rtl="1"/>
            <a:r>
              <a:rPr lang="ar-EG" sz="3300" dirty="0">
                <a:solidFill>
                  <a:prstClr val="white"/>
                </a:solidFill>
              </a:rPr>
              <a:t>لولم يدخل إلى أحد </a:t>
            </a:r>
            <a:endParaRPr lang="fr-FR" sz="3300" dirty="0">
              <a:solidFill>
                <a:prstClr val="white"/>
              </a:solidFill>
            </a:endParaRPr>
          </a:p>
          <a:p>
            <a:pPr algn="just" rtl="1"/>
            <a:r>
              <a:rPr lang="ar-EG" sz="3300" dirty="0">
                <a:solidFill>
                  <a:prstClr val="white"/>
                </a:solidFill>
              </a:rPr>
              <a:t>أسالك </a:t>
            </a:r>
            <a:r>
              <a:rPr lang="ar-EG" sz="3300" dirty="0" err="1">
                <a:solidFill>
                  <a:prstClr val="white"/>
                </a:solidFill>
              </a:rPr>
              <a:t>أخبرنى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ولا تخف على شيئاً</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Pwc vai naswpi `mmoi @ `mpe `hli se `eqoun `eroi @ ]]ho `erok matamoi @ `mperhwp `n`hli `ejwi.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Comment cela se pourra-t-il</a:t>
            </a:r>
          </a:p>
          <a:p>
            <a:pPr algn="ctr"/>
            <a:r>
              <a:rPr lang="fr-FR" sz="2800" b="1" dirty="0">
                <a:solidFill>
                  <a:prstClr val="white"/>
                </a:solidFill>
                <a:latin typeface="Book Antiqua" pitchFamily="18" charset="0"/>
              </a:rPr>
              <a:t>Voici je ne connais point d'homme</a:t>
            </a:r>
          </a:p>
          <a:p>
            <a:pPr algn="ctr"/>
            <a:r>
              <a:rPr lang="fr-FR" sz="2800" b="1" dirty="0">
                <a:solidFill>
                  <a:prstClr val="white"/>
                </a:solidFill>
                <a:latin typeface="Book Antiqua" pitchFamily="18" charset="0"/>
              </a:rPr>
              <a:t>Oh ! je te prie de me l’apprendre</a:t>
            </a:r>
          </a:p>
          <a:p>
            <a:pPr algn="ctr"/>
            <a:r>
              <a:rPr lang="fr-FR" sz="2800" b="1" dirty="0">
                <a:solidFill>
                  <a:prstClr val="white"/>
                </a:solidFill>
                <a:latin typeface="Book Antiqua" pitchFamily="18" charset="0"/>
              </a:rPr>
              <a:t>Aussi de ne rien me cacher</a:t>
            </a:r>
          </a:p>
        </p:txBody>
      </p:sp>
      <p:sp>
        <p:nvSpPr>
          <p:cNvPr id="2" name="ZoneTexte 1">
            <a:extLst>
              <a:ext uri="{FF2B5EF4-FFF2-40B4-BE49-F238E27FC236}">
                <a16:creationId xmlns:a16="http://schemas.microsoft.com/office/drawing/2014/main" id="{A97C90EE-A114-9D85-7065-CB7CFBF575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5816271-E3D2-4503-3B32-0B0324A780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7195987"/>
      </p:ext>
    </p:extLst>
  </p:cSld>
  <p:clrMapOvr>
    <a:masterClrMapping/>
  </p:clrMapOvr>
</p:sld>
</file>

<file path=ppt/slides/slide19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الروح القدس يحل عليك </a:t>
            </a:r>
            <a:endParaRPr lang="fr-FR" sz="3300" dirty="0">
              <a:solidFill>
                <a:prstClr val="white"/>
              </a:solidFill>
            </a:endParaRPr>
          </a:p>
          <a:p>
            <a:pPr algn="just" rtl="1"/>
            <a:r>
              <a:rPr lang="ar-EG" sz="3300" dirty="0">
                <a:solidFill>
                  <a:prstClr val="white"/>
                </a:solidFill>
              </a:rPr>
              <a:t>وقوة العلي تظلك </a:t>
            </a:r>
            <a:endParaRPr lang="fr-FR" sz="3300" dirty="0">
              <a:solidFill>
                <a:prstClr val="white"/>
              </a:solidFill>
            </a:endParaRPr>
          </a:p>
          <a:p>
            <a:pPr algn="just" rtl="1"/>
            <a:r>
              <a:rPr lang="ar-EG" sz="3300" dirty="0">
                <a:solidFill>
                  <a:prstClr val="white"/>
                </a:solidFill>
              </a:rPr>
              <a:t>الملائكة تسبحك </a:t>
            </a:r>
            <a:endParaRPr lang="fr-FR" sz="3300" dirty="0">
              <a:solidFill>
                <a:prstClr val="white"/>
              </a:solidFill>
            </a:endParaRPr>
          </a:p>
          <a:p>
            <a:pPr algn="just" rtl="1"/>
            <a:r>
              <a:rPr lang="ar-EG" sz="3300" dirty="0">
                <a:solidFill>
                  <a:prstClr val="white"/>
                </a:solidFill>
              </a:rPr>
              <a:t>من أجل خوف خالفهم</a:t>
            </a:r>
            <a:endParaRPr lang="fr-FR" sz="3300" dirty="0">
              <a:solidFill>
                <a:prstClr val="white"/>
              </a:solidFill>
            </a:endParaRPr>
          </a:p>
        </p:txBody>
      </p:sp>
      <p:sp>
        <p:nvSpPr>
          <p:cNvPr id="6" name="Rectangle 5"/>
          <p:cNvSpPr/>
          <p:nvPr/>
        </p:nvSpPr>
        <p:spPr>
          <a:xfrm>
            <a:off x="323528" y="188078"/>
            <a:ext cx="4626514" cy="2246769"/>
          </a:xfrm>
          <a:prstGeom prst="rect">
            <a:avLst/>
          </a:prstGeom>
        </p:spPr>
        <p:txBody>
          <a:bodyPr wrap="square">
            <a:spAutoFit/>
          </a:bodyPr>
          <a:lstStyle/>
          <a:p>
            <a:pPr algn="just"/>
            <a:r>
              <a:rPr lang="pt-BR" sz="2800" dirty="0">
                <a:solidFill>
                  <a:prstClr val="white"/>
                </a:solidFill>
                <a:latin typeface="CS Avva Shenouda" pitchFamily="34" charset="0"/>
              </a:rPr>
              <a:t>Pi`pneuma =e=;=u e;nyou `ejw @ oujom `nte vyet[oci e;naerqyibi `ero @ niaggeloc cehwc `ero @ e;be `tho]</a:t>
            </a:r>
            <a:br>
              <a:rPr lang="pt-BR" sz="2800" dirty="0">
                <a:solidFill>
                  <a:prstClr val="white"/>
                </a:solidFill>
                <a:latin typeface="CS Avva Shenouda" pitchFamily="34" charset="0"/>
              </a:rPr>
            </a:br>
            <a:r>
              <a:rPr lang="pt-BR" sz="2800" dirty="0">
                <a:solidFill>
                  <a:prstClr val="white"/>
                </a:solidFill>
                <a:latin typeface="CS Avva Shenouda" pitchFamily="34" charset="0"/>
              </a:rPr>
              <a:t>`mpourefcwnt.</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l'Esprit-Saint viendra sur toi</a:t>
            </a:r>
          </a:p>
          <a:p>
            <a:pPr algn="ctr"/>
            <a:r>
              <a:rPr lang="fr-FR" sz="2800" b="1" dirty="0">
                <a:solidFill>
                  <a:prstClr val="white"/>
                </a:solidFill>
                <a:latin typeface="Book Antiqua" pitchFamily="18" charset="0"/>
              </a:rPr>
              <a:t>Et le Très-Haut te couvrira</a:t>
            </a:r>
          </a:p>
          <a:p>
            <a:pPr algn="ctr"/>
            <a:r>
              <a:rPr lang="fr-FR" sz="2800" b="1" dirty="0">
                <a:solidFill>
                  <a:prstClr val="white"/>
                </a:solidFill>
                <a:latin typeface="Book Antiqua" pitchFamily="18" charset="0"/>
              </a:rPr>
              <a:t>De Sa puissance. Les anges te louent</a:t>
            </a:r>
          </a:p>
          <a:p>
            <a:pPr algn="ctr"/>
            <a:r>
              <a:rPr lang="fr-FR" sz="2800" b="1" dirty="0">
                <a:solidFill>
                  <a:prstClr val="white"/>
                </a:solidFill>
                <a:latin typeface="Book Antiqua" pitchFamily="18" charset="0"/>
              </a:rPr>
              <a:t>Par crainte de leur Créateur</a:t>
            </a:r>
          </a:p>
        </p:txBody>
      </p:sp>
      <p:sp>
        <p:nvSpPr>
          <p:cNvPr id="2" name="ZoneTexte 1">
            <a:extLst>
              <a:ext uri="{FF2B5EF4-FFF2-40B4-BE49-F238E27FC236}">
                <a16:creationId xmlns:a16="http://schemas.microsoft.com/office/drawing/2014/main" id="{D90729ED-CE9E-C5E9-9FD9-D1BEE6EBDBD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E6AD914-6DBE-AA1A-D980-D1A48E7AFB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6557888"/>
      </p:ext>
    </p:extLst>
  </p:cSld>
  <p:clrMapOvr>
    <a:masterClrMapping/>
  </p:clrMapOvr>
</p:sld>
</file>

<file path=ppt/slides/slide19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ستلدين ابن الله </a:t>
            </a:r>
            <a:endParaRPr lang="fr-FR" sz="3300" dirty="0">
              <a:solidFill>
                <a:prstClr val="white"/>
              </a:solidFill>
            </a:endParaRPr>
          </a:p>
          <a:p>
            <a:pPr algn="just" rtl="1"/>
            <a:r>
              <a:rPr lang="ar-EG" sz="3300" dirty="0">
                <a:solidFill>
                  <a:prstClr val="white"/>
                </a:solidFill>
              </a:rPr>
              <a:t>وحكمة الله </a:t>
            </a:r>
            <a:endParaRPr lang="fr-FR" sz="3300" dirty="0">
              <a:solidFill>
                <a:prstClr val="white"/>
              </a:solidFill>
            </a:endParaRPr>
          </a:p>
          <a:p>
            <a:pPr algn="just" rtl="1"/>
            <a:r>
              <a:rPr lang="ar-EG" sz="3300" dirty="0">
                <a:solidFill>
                  <a:prstClr val="white"/>
                </a:solidFill>
              </a:rPr>
              <a:t>لأنه هو إله آبائنا </a:t>
            </a:r>
            <a:endParaRPr lang="fr-FR" sz="3300" dirty="0">
              <a:solidFill>
                <a:prstClr val="white"/>
              </a:solidFill>
            </a:endParaRPr>
          </a:p>
          <a:p>
            <a:pPr algn="just" rtl="1"/>
            <a:r>
              <a:rPr lang="ar-EG" sz="3300" dirty="0">
                <a:solidFill>
                  <a:prstClr val="white"/>
                </a:solidFill>
              </a:rPr>
              <a:t>وليس آخر غيره</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Teramici `m`psyri `m`V] @ ouoh ]covia `nte `V] @ je `n;of pe `V] `nte nenio] @ `mmon ke ouai `ebyl `erof.</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Fils de Dieu, tu enfanteras</a:t>
            </a:r>
          </a:p>
          <a:p>
            <a:pPr algn="ctr"/>
            <a:r>
              <a:rPr lang="fr-FR" sz="2800" b="1" dirty="0">
                <a:solidFill>
                  <a:prstClr val="white"/>
                </a:solidFill>
                <a:latin typeface="Book Antiqua" pitchFamily="18" charset="0"/>
              </a:rPr>
              <a:t>Il est la Sagesse de Dieu</a:t>
            </a:r>
          </a:p>
          <a:p>
            <a:pPr algn="ctr"/>
            <a:r>
              <a:rPr lang="fr-FR" sz="2800" b="1" dirty="0">
                <a:solidFill>
                  <a:prstClr val="white"/>
                </a:solidFill>
                <a:latin typeface="Book Antiqua" pitchFamily="18" charset="0"/>
              </a:rPr>
              <a:t>Car c’est Lui le Dieu de nos pères</a:t>
            </a:r>
          </a:p>
          <a:p>
            <a:pPr algn="ctr"/>
            <a:r>
              <a:rPr lang="fr-FR" sz="2800" b="1" dirty="0">
                <a:solidFill>
                  <a:prstClr val="white"/>
                </a:solidFill>
                <a:latin typeface="Book Antiqua" pitchFamily="18" charset="0"/>
              </a:rPr>
              <a:t>Et il n’est d’autre Dieu que Lui"</a:t>
            </a:r>
          </a:p>
        </p:txBody>
      </p:sp>
      <p:sp>
        <p:nvSpPr>
          <p:cNvPr id="2" name="ZoneTexte 1">
            <a:extLst>
              <a:ext uri="{FF2B5EF4-FFF2-40B4-BE49-F238E27FC236}">
                <a16:creationId xmlns:a16="http://schemas.microsoft.com/office/drawing/2014/main" id="{6729ABAD-E321-1927-E3F6-6FB47779CC7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40A04CB-D351-7010-FA74-010AF3F09A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69135592"/>
      </p:ext>
    </p:extLst>
  </p:cSld>
  <p:clrMapOvr>
    <a:masterClrMapping/>
  </p:clrMapOvr>
</p:sld>
</file>

<file path=ppt/slides/slide19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أذهب بالقول إنه من قبلك </a:t>
            </a:r>
            <a:endParaRPr lang="fr-FR" sz="3300" dirty="0">
              <a:solidFill>
                <a:prstClr val="white"/>
              </a:solidFill>
            </a:endParaRPr>
          </a:p>
          <a:p>
            <a:pPr algn="just" rtl="1"/>
            <a:r>
              <a:rPr lang="ar-EG" sz="3300" dirty="0">
                <a:solidFill>
                  <a:prstClr val="white"/>
                </a:solidFill>
              </a:rPr>
              <a:t>ابن الله يصير في المستودع </a:t>
            </a:r>
            <a:endParaRPr lang="fr-FR" sz="3300" dirty="0">
              <a:solidFill>
                <a:prstClr val="white"/>
              </a:solidFill>
            </a:endParaRPr>
          </a:p>
          <a:p>
            <a:pPr algn="just" rtl="1"/>
            <a:r>
              <a:rPr lang="ar-EG" sz="3300" dirty="0" err="1">
                <a:solidFill>
                  <a:prstClr val="white"/>
                </a:solidFill>
              </a:rPr>
              <a:t>فانظرى</a:t>
            </a:r>
            <a:r>
              <a:rPr lang="ar-EG" sz="3300" dirty="0">
                <a:solidFill>
                  <a:prstClr val="white"/>
                </a:solidFill>
              </a:rPr>
              <a:t> لا </a:t>
            </a:r>
            <a:r>
              <a:rPr lang="ar-EG" sz="3300" dirty="0" err="1">
                <a:solidFill>
                  <a:prstClr val="white"/>
                </a:solidFill>
              </a:rPr>
              <a:t>تخافى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لأن الكل يخلص من قبلك</a:t>
            </a:r>
            <a:endParaRPr lang="fr-FR" sz="3300" dirty="0">
              <a:solidFill>
                <a:prstClr val="white"/>
              </a:solidFill>
            </a:endParaRPr>
          </a:p>
        </p:txBody>
      </p:sp>
      <p:sp>
        <p:nvSpPr>
          <p:cNvPr id="6" name="Rectangle 5"/>
          <p:cNvSpPr/>
          <p:nvPr/>
        </p:nvSpPr>
        <p:spPr>
          <a:xfrm>
            <a:off x="310884" y="188078"/>
            <a:ext cx="4585152" cy="2246769"/>
          </a:xfrm>
          <a:prstGeom prst="rect">
            <a:avLst/>
          </a:prstGeom>
        </p:spPr>
        <p:txBody>
          <a:bodyPr wrap="square">
            <a:spAutoFit/>
          </a:bodyPr>
          <a:lstStyle/>
          <a:p>
            <a:pPr algn="just"/>
            <a:r>
              <a:rPr lang="pt-BR" sz="2800" dirty="0">
                <a:solidFill>
                  <a:prstClr val="white"/>
                </a:solidFill>
                <a:latin typeface="CS Avva Shenouda" pitchFamily="34" charset="0"/>
              </a:rPr>
              <a:t>Ainasenyi `ebol hito] @ `psyri `m`V] naswpi qen to] @ `anau oun `mpererho] @ je `ptyrf nanohem</a:t>
            </a:r>
            <a:br>
              <a:rPr lang="pt-BR" sz="2800" dirty="0">
                <a:solidFill>
                  <a:prstClr val="white"/>
                </a:solidFill>
                <a:latin typeface="CS Avva Shenouda" pitchFamily="34" charset="0"/>
              </a:rPr>
            </a:br>
            <a:r>
              <a:rPr lang="pt-BR" sz="2800" dirty="0">
                <a:solidFill>
                  <a:prstClr val="white"/>
                </a:solidFill>
                <a:latin typeface="CS Avva Shenouda" pitchFamily="34" charset="0"/>
              </a:rPr>
              <a:t>`ebolhito]. </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Je dis : par toi, le Fils de Dieu</a:t>
            </a:r>
          </a:p>
          <a:p>
            <a:pPr algn="ctr"/>
            <a:r>
              <a:rPr lang="fr-FR" sz="2800" b="1" dirty="0">
                <a:solidFill>
                  <a:prstClr val="white"/>
                </a:solidFill>
                <a:latin typeface="Book Antiqua" pitchFamily="18" charset="0"/>
              </a:rPr>
              <a:t>Habitera dans tes entrailles</a:t>
            </a:r>
          </a:p>
          <a:p>
            <a:pPr algn="ctr"/>
            <a:r>
              <a:rPr lang="fr-FR" sz="2800" b="1" dirty="0">
                <a:solidFill>
                  <a:prstClr val="white"/>
                </a:solidFill>
                <a:latin typeface="Book Antiqua" pitchFamily="18" charset="0"/>
              </a:rPr>
              <a:t>Aussi, regarde et n'aie pas peur</a:t>
            </a:r>
          </a:p>
          <a:p>
            <a:pPr algn="ctr"/>
            <a:r>
              <a:rPr lang="fr-FR" sz="2800" b="1" dirty="0">
                <a:solidFill>
                  <a:prstClr val="white"/>
                </a:solidFill>
                <a:latin typeface="Book Antiqua" pitchFamily="18" charset="0"/>
              </a:rPr>
              <a:t>Tous sont sauvés à travers toi</a:t>
            </a:r>
          </a:p>
        </p:txBody>
      </p:sp>
      <p:sp>
        <p:nvSpPr>
          <p:cNvPr id="2" name="ZoneTexte 1">
            <a:extLst>
              <a:ext uri="{FF2B5EF4-FFF2-40B4-BE49-F238E27FC236}">
                <a16:creationId xmlns:a16="http://schemas.microsoft.com/office/drawing/2014/main" id="{0EB5230F-0BCE-2599-3250-F1E8EC25A91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1D6160E-E33C-03F1-FCBB-F1382DB0CD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9331525"/>
      </p:ext>
    </p:extLst>
  </p:cSld>
  <p:clrMapOvr>
    <a:masterClrMapping/>
  </p:clrMapOvr>
</p:sld>
</file>

<file path=ppt/slides/slide19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العذراء مريم </a:t>
            </a:r>
            <a:endParaRPr lang="fr-FR" sz="3300" dirty="0">
              <a:solidFill>
                <a:prstClr val="white"/>
              </a:solidFill>
            </a:endParaRPr>
          </a:p>
          <a:p>
            <a:pPr algn="just" rtl="1"/>
            <a:r>
              <a:rPr lang="ar-EG" sz="3300" dirty="0">
                <a:solidFill>
                  <a:prstClr val="white"/>
                </a:solidFill>
              </a:rPr>
              <a:t>من زرع إبراهيم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خلصت آدم </a:t>
            </a:r>
            <a:endParaRPr lang="fr-FR" sz="3300" dirty="0">
              <a:solidFill>
                <a:prstClr val="white"/>
              </a:solidFill>
            </a:endParaRPr>
          </a:p>
          <a:p>
            <a:pPr algn="just" rtl="1"/>
            <a:r>
              <a:rPr lang="ar-EG" sz="3300" dirty="0">
                <a:solidFill>
                  <a:prstClr val="white"/>
                </a:solidFill>
              </a:rPr>
              <a:t>من لعنى الخطية</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}par;enoc Mariam @ qen pi`cperma `nAbraam @ ;y`etacnohem `n`Adam @ `ebolha `pcahoui `nte `vnobi.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Ainsi c’est la Vierge Marie </a:t>
            </a:r>
          </a:p>
          <a:p>
            <a:pPr algn="ctr"/>
            <a:r>
              <a:rPr lang="fr-FR" sz="2800" b="1" dirty="0">
                <a:solidFill>
                  <a:prstClr val="white"/>
                </a:solidFill>
                <a:latin typeface="Book Antiqua" pitchFamily="18" charset="0"/>
              </a:rPr>
              <a:t>De la semence d'Abraham</a:t>
            </a:r>
          </a:p>
          <a:p>
            <a:pPr algn="ctr"/>
            <a:r>
              <a:rPr lang="fr-FR" sz="2800" b="1" dirty="0">
                <a:solidFill>
                  <a:prstClr val="white"/>
                </a:solidFill>
                <a:latin typeface="Book Antiqua" pitchFamily="18" charset="0"/>
              </a:rPr>
              <a:t>Par qui vient le salut d’Adam</a:t>
            </a:r>
          </a:p>
          <a:p>
            <a:pPr algn="ctr"/>
            <a:r>
              <a:rPr lang="fr-FR" sz="2800" b="1" dirty="0">
                <a:solidFill>
                  <a:prstClr val="white"/>
                </a:solidFill>
                <a:latin typeface="Book Antiqua" pitchFamily="18" charset="0"/>
              </a:rPr>
              <a:t>De l’anathème du péché</a:t>
            </a:r>
          </a:p>
        </p:txBody>
      </p:sp>
      <p:sp>
        <p:nvSpPr>
          <p:cNvPr id="2" name="ZoneTexte 1">
            <a:extLst>
              <a:ext uri="{FF2B5EF4-FFF2-40B4-BE49-F238E27FC236}">
                <a16:creationId xmlns:a16="http://schemas.microsoft.com/office/drawing/2014/main" id="{10E07B52-CF16-C541-59A1-0C6B55A9D7F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E5F7217-BF64-B1D4-67C7-59359C34005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317579"/>
      </p:ext>
    </p:extLst>
  </p:cSld>
  <p:clrMapOvr>
    <a:masterClrMapping/>
  </p:clrMapOvr>
</p:sld>
</file>

<file path=ppt/slides/slide19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600164"/>
          </a:xfrm>
          <a:prstGeom prst="rect">
            <a:avLst/>
          </a:prstGeom>
        </p:spPr>
        <p:txBody>
          <a:bodyPr wrap="square">
            <a:spAutoFit/>
          </a:bodyPr>
          <a:lstStyle/>
          <a:p>
            <a:pPr algn="just" rtl="1"/>
            <a:r>
              <a:rPr lang="ar-EG" sz="3300" dirty="0">
                <a:solidFill>
                  <a:prstClr val="white"/>
                </a:solidFill>
              </a:rPr>
              <a:t>لسلام لك أيتها العذراء</a:t>
            </a:r>
            <a:r>
              <a:rPr lang="fr-FR" sz="3300" dirty="0">
                <a:solidFill>
                  <a:prstClr val="white"/>
                </a:solidFill>
              </a:rPr>
              <a:t>…</a:t>
            </a:r>
          </a:p>
        </p:txBody>
      </p:sp>
      <p:sp>
        <p:nvSpPr>
          <p:cNvPr id="6" name="Rectangle 5"/>
          <p:cNvSpPr/>
          <p:nvPr/>
        </p:nvSpPr>
        <p:spPr>
          <a:xfrm>
            <a:off x="323528" y="188078"/>
            <a:ext cx="4572508" cy="523220"/>
          </a:xfrm>
          <a:prstGeom prst="rect">
            <a:avLst/>
          </a:prstGeom>
        </p:spPr>
        <p:txBody>
          <a:bodyPr wrap="square">
            <a:spAutoFit/>
          </a:bodyPr>
          <a:lstStyle/>
          <a:p>
            <a:pPr algn="just"/>
            <a:r>
              <a:rPr lang="pt-BR" sz="2800" dirty="0">
                <a:solidFill>
                  <a:prstClr val="white"/>
                </a:solidFill>
                <a:latin typeface="CS Avva Shenouda" pitchFamily="34" charset="0"/>
              </a:rPr>
              <a:t>&lt;ere ne `w ]par;enoc...</a:t>
            </a:r>
            <a:endParaRPr lang="fr-FR" sz="2800" dirty="0">
              <a:solidFill>
                <a:prstClr val="white"/>
              </a:solidFill>
              <a:latin typeface="CS Avva Shenouda" pitchFamily="34" charset="0"/>
            </a:endParaRPr>
          </a:p>
        </p:txBody>
      </p:sp>
      <p:sp>
        <p:nvSpPr>
          <p:cNvPr id="7" name="Rectangle 6"/>
          <p:cNvSpPr/>
          <p:nvPr/>
        </p:nvSpPr>
        <p:spPr>
          <a:xfrm>
            <a:off x="1331640" y="3293425"/>
            <a:ext cx="6480720" cy="523220"/>
          </a:xfrm>
          <a:prstGeom prst="rect">
            <a:avLst/>
          </a:prstGeom>
        </p:spPr>
        <p:txBody>
          <a:bodyPr wrap="square">
            <a:spAutoFit/>
          </a:bodyPr>
          <a:lstStyle/>
          <a:p>
            <a:pPr algn="ctr"/>
            <a:r>
              <a:rPr lang="fr-FR" sz="2800" b="1" dirty="0">
                <a:solidFill>
                  <a:prstClr val="white"/>
                </a:solidFill>
                <a:latin typeface="Book Antiqua" pitchFamily="18" charset="0"/>
              </a:rPr>
              <a:t>Ô Vierge Salut à toi …</a:t>
            </a:r>
          </a:p>
        </p:txBody>
      </p:sp>
      <p:sp>
        <p:nvSpPr>
          <p:cNvPr id="2" name="ZoneTexte 1">
            <a:extLst>
              <a:ext uri="{FF2B5EF4-FFF2-40B4-BE49-F238E27FC236}">
                <a16:creationId xmlns:a16="http://schemas.microsoft.com/office/drawing/2014/main" id="{9466F733-3D08-A21B-2936-9754A59629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860012C-D21D-F1B8-A7DE-A2350EA059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1514097"/>
      </p:ext>
    </p:extLst>
  </p:cSld>
  <p:clrMapOvr>
    <a:masterClrMapping/>
  </p:clrMapOvr>
</p:sld>
</file>

<file path=ppt/slides/slide19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600164"/>
          </a:xfrm>
          <a:prstGeom prst="rect">
            <a:avLst/>
          </a:prstGeom>
        </p:spPr>
        <p:txBody>
          <a:bodyPr wrap="square">
            <a:spAutoFit/>
          </a:bodyPr>
          <a:lstStyle/>
          <a:p>
            <a:pPr algn="just" rtl="1"/>
            <a:r>
              <a:rPr lang="ar-EG" sz="3300" dirty="0">
                <a:solidFill>
                  <a:prstClr val="white"/>
                </a:solidFill>
              </a:rPr>
              <a:t>نسألك أن </a:t>
            </a:r>
            <a:r>
              <a:rPr lang="ar-EG" sz="3300" dirty="0" err="1">
                <a:solidFill>
                  <a:prstClr val="white"/>
                </a:solidFill>
              </a:rPr>
              <a:t>تذكرينا …</a:t>
            </a:r>
            <a:endParaRPr lang="ar-EG" sz="3300" dirty="0">
              <a:solidFill>
                <a:prstClr val="white"/>
              </a:solidFill>
            </a:endParaRPr>
          </a:p>
        </p:txBody>
      </p:sp>
      <p:sp>
        <p:nvSpPr>
          <p:cNvPr id="6" name="Rectangle 5"/>
          <p:cNvSpPr/>
          <p:nvPr/>
        </p:nvSpPr>
        <p:spPr>
          <a:xfrm>
            <a:off x="323528" y="188078"/>
            <a:ext cx="4950550" cy="523220"/>
          </a:xfrm>
          <a:prstGeom prst="rect">
            <a:avLst/>
          </a:prstGeom>
        </p:spPr>
        <p:txBody>
          <a:bodyPr wrap="square">
            <a:spAutoFit/>
          </a:bodyPr>
          <a:lstStyle/>
          <a:p>
            <a:pPr algn="just"/>
            <a:r>
              <a:rPr lang="pt-BR" sz="2800" dirty="0">
                <a:solidFill>
                  <a:prstClr val="white"/>
                </a:solidFill>
                <a:latin typeface="CS Avva Shenouda" pitchFamily="34" charset="0"/>
              </a:rPr>
              <a:t>¿ Ten]ho `aripenmeu`i...</a:t>
            </a:r>
            <a:endParaRPr lang="fr-FR" sz="2800" dirty="0">
              <a:solidFill>
                <a:prstClr val="white"/>
              </a:solidFill>
              <a:latin typeface="CS Avva Shenouda" pitchFamily="34" charset="0"/>
            </a:endParaRPr>
          </a:p>
        </p:txBody>
      </p:sp>
      <p:sp>
        <p:nvSpPr>
          <p:cNvPr id="7" name="Rectangle 6"/>
          <p:cNvSpPr/>
          <p:nvPr/>
        </p:nvSpPr>
        <p:spPr>
          <a:xfrm>
            <a:off x="1331640" y="3293425"/>
            <a:ext cx="6480720" cy="523220"/>
          </a:xfrm>
          <a:prstGeom prst="rect">
            <a:avLst/>
          </a:prstGeom>
        </p:spPr>
        <p:txBody>
          <a:bodyPr wrap="square">
            <a:spAutoFit/>
          </a:bodyPr>
          <a:lstStyle/>
          <a:p>
            <a:pPr algn="ctr"/>
            <a:r>
              <a:rPr lang="fr-FR" sz="2800" b="1" dirty="0">
                <a:solidFill>
                  <a:prstClr val="white"/>
                </a:solidFill>
                <a:latin typeface="Book Antiqua" pitchFamily="18" charset="0"/>
              </a:rPr>
              <a:t>+ Souviens toi nous t’implorons ...</a:t>
            </a:r>
          </a:p>
        </p:txBody>
      </p:sp>
      <p:sp>
        <p:nvSpPr>
          <p:cNvPr id="8" name="Rectangle 7">
            <a:hlinkClick r:id="rId2" action="ppaction://hlinksldjump"/>
          </p:cNvPr>
          <p:cNvSpPr/>
          <p:nvPr/>
        </p:nvSpPr>
        <p:spPr>
          <a:xfrm>
            <a:off x="694826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1" name="Rectangle 10">
            <a:hlinkClick r:id="rId3" action="ppaction://hlinksldjump"/>
          </p:cNvPr>
          <p:cNvSpPr/>
          <p:nvPr/>
        </p:nvSpPr>
        <p:spPr>
          <a:xfrm>
            <a:off x="586814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6</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2" name="Rectangle 11">
            <a:hlinkClick r:id="rId4" action="ppaction://hlinksldjump"/>
          </p:cNvPr>
          <p:cNvSpPr/>
          <p:nvPr/>
        </p:nvSpPr>
        <p:spPr>
          <a:xfrm>
            <a:off x="370790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4</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3" name="Rectangle 12">
            <a:hlinkClick r:id="rId5" action="ppaction://hlinksldjump"/>
          </p:cNvPr>
          <p:cNvSpPr/>
          <p:nvPr/>
        </p:nvSpPr>
        <p:spPr>
          <a:xfrm>
            <a:off x="478802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2" name="ZoneTexte 1">
            <a:extLst>
              <a:ext uri="{FF2B5EF4-FFF2-40B4-BE49-F238E27FC236}">
                <a16:creationId xmlns:a16="http://schemas.microsoft.com/office/drawing/2014/main" id="{3B934092-4047-C228-5084-1E9E6BED927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6" action="ppaction://hlinksldjump"/>
            <a:extLst>
              <a:ext uri="{FF2B5EF4-FFF2-40B4-BE49-F238E27FC236}">
                <a16:creationId xmlns:a16="http://schemas.microsoft.com/office/drawing/2014/main" id="{2DBA9491-5FEF-DC03-7E60-5E1910BD3A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0633243"/>
      </p:ext>
    </p:extLst>
  </p:cSld>
  <p:clrMapOvr>
    <a:masterClrMapping/>
  </p:clrMapOvr>
</p:sld>
</file>

<file path=ppt/slides/slide19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79E6B6B-DCA9-D844-2D24-317A12D3C9E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3FB99BEF-2506-75FF-B717-AE9A241847A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4ADA14-B7F0-F687-A1A1-C4FC3C8F432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42AD4950-EC60-34F1-2243-6D8F6B4FC86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في الشهر السادس، </a:t>
            </a:r>
            <a:endParaRPr lang="fr-FR" sz="3300" dirty="0">
              <a:solidFill>
                <a:prstClr val="white"/>
              </a:solidFill>
            </a:endParaRPr>
          </a:p>
          <a:p>
            <a:pPr algn="just" rtl="1"/>
            <a:r>
              <a:rPr lang="ar-EG" sz="3300" dirty="0">
                <a:solidFill>
                  <a:prstClr val="white"/>
                </a:solidFill>
              </a:rPr>
              <a:t>أرسل جبرائيل، </a:t>
            </a:r>
            <a:endParaRPr lang="fr-FR" sz="3300" dirty="0">
              <a:solidFill>
                <a:prstClr val="white"/>
              </a:solidFill>
            </a:endParaRPr>
          </a:p>
          <a:p>
            <a:pPr algn="just" rtl="1"/>
            <a:r>
              <a:rPr lang="ar-EG" sz="3300" dirty="0">
                <a:solidFill>
                  <a:prstClr val="white"/>
                </a:solidFill>
              </a:rPr>
              <a:t>كما في الإنجيل المقدس، </a:t>
            </a:r>
            <a:endParaRPr lang="fr-FR" sz="3300" dirty="0">
              <a:solidFill>
                <a:prstClr val="white"/>
              </a:solidFill>
            </a:endParaRPr>
          </a:p>
          <a:p>
            <a:pPr algn="just" rtl="1"/>
            <a:r>
              <a:rPr lang="ar-EG" sz="3300" dirty="0">
                <a:solidFill>
                  <a:prstClr val="white"/>
                </a:solidFill>
              </a:rPr>
              <a:t>وبشر مريم</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Qen pi`abot `mmah coou @ auouwrp `nGabriyl @ qen pi`eu`aggelion =e=;=u @ afhisennoufi `mMaria. </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Quand arriva le sixième mois</a:t>
            </a:r>
          </a:p>
          <a:p>
            <a:pPr algn="ctr"/>
            <a:r>
              <a:rPr lang="fr-FR" sz="2800" b="1" dirty="0">
                <a:solidFill>
                  <a:prstClr val="white"/>
                </a:solidFill>
                <a:latin typeface="Book Antiqua" pitchFamily="18" charset="0"/>
              </a:rPr>
              <a:t>L’ange Gabriel fut envoyé </a:t>
            </a:r>
          </a:p>
          <a:p>
            <a:pPr algn="ctr"/>
            <a:r>
              <a:rPr lang="fr-FR" sz="2800" b="1" dirty="0">
                <a:solidFill>
                  <a:prstClr val="white"/>
                </a:solidFill>
                <a:latin typeface="Book Antiqua" pitchFamily="18" charset="0"/>
              </a:rPr>
              <a:t>C’est dit dans le saint Evangile</a:t>
            </a:r>
          </a:p>
          <a:p>
            <a:pPr algn="ctr"/>
            <a:r>
              <a:rPr lang="fr-FR" sz="2800" b="1" dirty="0">
                <a:solidFill>
                  <a:prstClr val="white"/>
                </a:solidFill>
                <a:latin typeface="Book Antiqua" pitchFamily="18" charset="0"/>
              </a:rPr>
              <a:t>Et à Marie, porta l’annonce</a:t>
            </a:r>
          </a:p>
        </p:txBody>
      </p:sp>
      <p:sp>
        <p:nvSpPr>
          <p:cNvPr id="2" name="ZoneTexte 1">
            <a:extLst>
              <a:ext uri="{FF2B5EF4-FFF2-40B4-BE49-F238E27FC236}">
                <a16:creationId xmlns:a16="http://schemas.microsoft.com/office/drawing/2014/main" id="{D8AC1FD9-7294-6980-05C2-65354DA877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87DE72A-5909-C441-DB95-BBE6DC4D3C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89168104"/>
      </p:ext>
    </p:extLst>
  </p:cSld>
  <p:clrMapOvr>
    <a:masterClrMapping/>
  </p:clrMapOvr>
</p:sld>
</file>

<file path=ppt/slides/slide19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0"/>
            <a:ext cx="3672408" cy="2077492"/>
          </a:xfrm>
          <a:prstGeom prst="rect">
            <a:avLst/>
          </a:prstGeom>
        </p:spPr>
        <p:txBody>
          <a:bodyPr wrap="square">
            <a:spAutoFit/>
          </a:bodyPr>
          <a:lstStyle/>
          <a:p>
            <a:pPr algn="just" rtl="1"/>
            <a:r>
              <a:rPr lang="ar-EG" sz="3300" dirty="0">
                <a:solidFill>
                  <a:prstClr val="white"/>
                </a:solidFill>
              </a:rPr>
              <a:t>أرسل جبرائيل، </a:t>
            </a:r>
            <a:endParaRPr lang="fr-FR" sz="3300" dirty="0">
              <a:solidFill>
                <a:prstClr val="white"/>
              </a:solidFill>
            </a:endParaRPr>
          </a:p>
          <a:p>
            <a:pPr algn="just" rtl="1"/>
            <a:r>
              <a:rPr lang="ar-EG" sz="3300" dirty="0">
                <a:solidFill>
                  <a:prstClr val="white"/>
                </a:solidFill>
              </a:rPr>
              <a:t>خدم الخلاص، </a:t>
            </a:r>
            <a:endParaRPr lang="fr-FR" sz="3300" dirty="0">
              <a:solidFill>
                <a:prstClr val="white"/>
              </a:solidFill>
            </a:endParaRPr>
          </a:p>
          <a:p>
            <a:pPr algn="just" rtl="1"/>
            <a:r>
              <a:rPr lang="ar-EG" sz="3100" dirty="0">
                <a:solidFill>
                  <a:prstClr val="white"/>
                </a:solidFill>
              </a:rPr>
              <a:t>أرسل العبد الغير </a:t>
            </a:r>
            <a:r>
              <a:rPr lang="ar-EG" sz="3100" dirty="0" err="1">
                <a:solidFill>
                  <a:prstClr val="white"/>
                </a:solidFill>
              </a:rPr>
              <a:t>الجسدانى</a:t>
            </a:r>
            <a:r>
              <a:rPr lang="ar-EG" sz="3100" dirty="0">
                <a:solidFill>
                  <a:prstClr val="white"/>
                </a:solidFill>
              </a:rPr>
              <a:t>، </a:t>
            </a:r>
            <a:endParaRPr lang="fr-FR" sz="3100" dirty="0">
              <a:solidFill>
                <a:prstClr val="white"/>
              </a:solidFill>
            </a:endParaRPr>
          </a:p>
          <a:p>
            <a:pPr algn="just" rtl="1"/>
            <a:r>
              <a:rPr lang="ar-EG" sz="3300" dirty="0">
                <a:solidFill>
                  <a:prstClr val="white"/>
                </a:solidFill>
              </a:rPr>
              <a:t>إلى العذراء الغير الدنسة</a:t>
            </a:r>
            <a:endParaRPr lang="fr-FR" sz="3300" dirty="0">
              <a:solidFill>
                <a:prstClr val="white"/>
              </a:solidFill>
            </a:endParaRPr>
          </a:p>
        </p:txBody>
      </p:sp>
      <p:sp>
        <p:nvSpPr>
          <p:cNvPr id="6" name="Rectangle 5"/>
          <p:cNvSpPr/>
          <p:nvPr/>
        </p:nvSpPr>
        <p:spPr>
          <a:xfrm>
            <a:off x="323528" y="188078"/>
            <a:ext cx="4752528" cy="1815882"/>
          </a:xfrm>
          <a:prstGeom prst="rect">
            <a:avLst/>
          </a:prstGeom>
        </p:spPr>
        <p:txBody>
          <a:bodyPr wrap="square">
            <a:spAutoFit/>
          </a:bodyPr>
          <a:lstStyle/>
          <a:p>
            <a:pPr algn="just"/>
            <a:r>
              <a:rPr lang="pt-BR" sz="2800" dirty="0">
                <a:solidFill>
                  <a:prstClr val="white"/>
                </a:solidFill>
                <a:latin typeface="CS Avva Shenouda" pitchFamily="34" charset="0"/>
              </a:rPr>
              <a:t>¿ Auouwrp `nGabriyl @ aferdiakonin `mpioujai @</a:t>
            </a:r>
            <a:br>
              <a:rPr lang="pt-BR" sz="2800" dirty="0">
                <a:solidFill>
                  <a:prstClr val="white"/>
                </a:solidFill>
                <a:latin typeface="CS Avva Shenouda" pitchFamily="34" charset="0"/>
              </a:rPr>
            </a:br>
            <a:r>
              <a:rPr lang="pt-BR" sz="2800" dirty="0">
                <a:solidFill>
                  <a:prstClr val="white"/>
                </a:solidFill>
                <a:latin typeface="CS Avva Shenouda" pitchFamily="34" charset="0"/>
              </a:rPr>
              <a:t>auouwrp `mpibwk `n`acwmatoc @ sa ]par;enoc `n`at;wleb.</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L’ange Gabriel fut envoyé</a:t>
            </a:r>
          </a:p>
          <a:p>
            <a:pPr algn="ctr"/>
            <a:r>
              <a:rPr lang="fr-FR" sz="2800" b="1" dirty="0">
                <a:solidFill>
                  <a:prstClr val="white"/>
                </a:solidFill>
                <a:latin typeface="Book Antiqua" pitchFamily="18" charset="0"/>
              </a:rPr>
              <a:t>Lui qui a servi le Salut</a:t>
            </a:r>
          </a:p>
          <a:p>
            <a:pPr algn="ctr"/>
            <a:r>
              <a:rPr lang="fr-FR" sz="2800" b="1" dirty="0">
                <a:solidFill>
                  <a:prstClr val="white"/>
                </a:solidFill>
                <a:latin typeface="Book Antiqua" pitchFamily="18" charset="0"/>
              </a:rPr>
              <a:t>Le serviteur incorporel</a:t>
            </a:r>
          </a:p>
          <a:p>
            <a:pPr algn="ctr"/>
            <a:r>
              <a:rPr lang="fr-FR" sz="2800" b="1" dirty="0">
                <a:solidFill>
                  <a:prstClr val="white"/>
                </a:solidFill>
                <a:latin typeface="Book Antiqua" pitchFamily="18" charset="0"/>
              </a:rPr>
              <a:t>Devant la Vierge sans souillure</a:t>
            </a:r>
          </a:p>
        </p:txBody>
      </p:sp>
      <p:sp>
        <p:nvSpPr>
          <p:cNvPr id="2" name="ZoneTexte 1">
            <a:extLst>
              <a:ext uri="{FF2B5EF4-FFF2-40B4-BE49-F238E27FC236}">
                <a16:creationId xmlns:a16="http://schemas.microsoft.com/office/drawing/2014/main" id="{739EC8ED-2996-05A6-1722-C9F70A37634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C82143E-24E3-3FFE-53A6-22AAFA706C7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9838247"/>
      </p:ext>
    </p:extLst>
  </p:cSld>
  <p:clrMapOvr>
    <a:masterClrMapping/>
  </p:clrMapOvr>
</p:sld>
</file>

<file path=ppt/slides/slide19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أرسل جبرائيل، </a:t>
            </a:r>
            <a:endParaRPr lang="fr-FR" sz="3300" dirty="0">
              <a:solidFill>
                <a:prstClr val="white"/>
              </a:solidFill>
            </a:endParaRPr>
          </a:p>
          <a:p>
            <a:pPr algn="just" rtl="1"/>
            <a:r>
              <a:rPr lang="ar-EG" sz="3300" dirty="0">
                <a:solidFill>
                  <a:prstClr val="white"/>
                </a:solidFill>
              </a:rPr>
              <a:t>أقامنا بالدعوة الجديدة، </a:t>
            </a:r>
            <a:endParaRPr lang="fr-FR" sz="3300" dirty="0">
              <a:solidFill>
                <a:prstClr val="white"/>
              </a:solidFill>
            </a:endParaRPr>
          </a:p>
          <a:p>
            <a:pPr algn="just" rtl="1"/>
            <a:r>
              <a:rPr lang="ar-EG" sz="3300" dirty="0">
                <a:solidFill>
                  <a:prstClr val="white"/>
                </a:solidFill>
              </a:rPr>
              <a:t>أرسل الحر إلى، </a:t>
            </a:r>
            <a:endParaRPr lang="fr-FR" sz="3300" dirty="0">
              <a:solidFill>
                <a:prstClr val="white"/>
              </a:solidFill>
            </a:endParaRPr>
          </a:p>
          <a:p>
            <a:pPr algn="just" rtl="1"/>
            <a:r>
              <a:rPr lang="ar-EG" sz="3300" dirty="0">
                <a:solidFill>
                  <a:prstClr val="white"/>
                </a:solidFill>
              </a:rPr>
              <a:t>الفتاه </a:t>
            </a:r>
            <a:r>
              <a:rPr lang="ar-EG" sz="3300" dirty="0" err="1">
                <a:solidFill>
                  <a:prstClr val="white"/>
                </a:solidFill>
              </a:rPr>
              <a:t>العفيفية</a:t>
            </a:r>
            <a:endParaRPr lang="fr-FR" sz="3300" dirty="0">
              <a:solidFill>
                <a:prstClr val="white"/>
              </a:solidFill>
            </a:endParaRPr>
          </a:p>
        </p:txBody>
      </p:sp>
      <p:sp>
        <p:nvSpPr>
          <p:cNvPr id="6" name="Rectangle 5"/>
          <p:cNvSpPr/>
          <p:nvPr/>
        </p:nvSpPr>
        <p:spPr>
          <a:xfrm>
            <a:off x="323528" y="188078"/>
            <a:ext cx="4680520" cy="2246769"/>
          </a:xfrm>
          <a:prstGeom prst="rect">
            <a:avLst/>
          </a:prstGeom>
        </p:spPr>
        <p:txBody>
          <a:bodyPr wrap="square">
            <a:spAutoFit/>
          </a:bodyPr>
          <a:lstStyle/>
          <a:p>
            <a:pPr algn="just"/>
            <a:r>
              <a:rPr lang="pt-BR" sz="2800" dirty="0">
                <a:solidFill>
                  <a:prstClr val="white"/>
                </a:solidFill>
                <a:latin typeface="CS Avva Shenouda" pitchFamily="34" charset="0"/>
              </a:rPr>
              <a:t>Auouwrp `nGabriyl @ aftounocten qen pi;whem `mberi @ auouwrp</a:t>
            </a:r>
            <a:br>
              <a:rPr lang="pt-BR" sz="2800" dirty="0">
                <a:solidFill>
                  <a:prstClr val="white"/>
                </a:solidFill>
                <a:latin typeface="CS Avva Shenouda" pitchFamily="34" charset="0"/>
              </a:rPr>
            </a:br>
            <a:r>
              <a:rPr lang="pt-BR" sz="2800" dirty="0">
                <a:solidFill>
                  <a:prstClr val="white"/>
                </a:solidFill>
                <a:latin typeface="CS Avva Shenouda" pitchFamily="34" charset="0"/>
              </a:rPr>
              <a:t>`mpi`eleu;eroc @ sa ]`alou</a:t>
            </a:r>
            <a:br>
              <a:rPr lang="pt-BR" sz="2800" dirty="0">
                <a:solidFill>
                  <a:prstClr val="white"/>
                </a:solidFill>
                <a:latin typeface="CS Avva Shenouda" pitchFamily="34" charset="0"/>
              </a:rPr>
            </a:br>
            <a:r>
              <a:rPr lang="pt-BR" sz="2800" dirty="0">
                <a:solidFill>
                  <a:prstClr val="white"/>
                </a:solidFill>
                <a:latin typeface="CS Avva Shenouda" pitchFamily="34" charset="0"/>
              </a:rPr>
              <a:t>`ncemne.</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L’ange Gabriel fut envoyé</a:t>
            </a:r>
          </a:p>
          <a:p>
            <a:pPr algn="ctr"/>
            <a:r>
              <a:rPr lang="fr-FR" sz="2800" b="1" dirty="0">
                <a:solidFill>
                  <a:prstClr val="white"/>
                </a:solidFill>
                <a:latin typeface="Book Antiqua" pitchFamily="18" charset="0"/>
              </a:rPr>
              <a:t>Et avec son nouvel appel</a:t>
            </a:r>
          </a:p>
          <a:p>
            <a:pPr algn="ctr"/>
            <a:r>
              <a:rPr lang="fr-FR" sz="2800" b="1" dirty="0">
                <a:solidFill>
                  <a:prstClr val="white"/>
                </a:solidFill>
                <a:latin typeface="Book Antiqua" pitchFamily="18" charset="0"/>
              </a:rPr>
              <a:t>Voici, il nous a relevés </a:t>
            </a:r>
          </a:p>
          <a:p>
            <a:pPr algn="ctr"/>
            <a:r>
              <a:rPr lang="fr-FR" sz="2800" b="1" dirty="0">
                <a:solidFill>
                  <a:prstClr val="white"/>
                </a:solidFill>
                <a:latin typeface="Book Antiqua" pitchFamily="18" charset="0"/>
              </a:rPr>
              <a:t>Lui, l’ange libre vers la jeune chaste</a:t>
            </a:r>
          </a:p>
        </p:txBody>
      </p:sp>
      <p:sp>
        <p:nvSpPr>
          <p:cNvPr id="2" name="ZoneTexte 1">
            <a:extLst>
              <a:ext uri="{FF2B5EF4-FFF2-40B4-BE49-F238E27FC236}">
                <a16:creationId xmlns:a16="http://schemas.microsoft.com/office/drawing/2014/main" id="{9B951256-CD4A-7D3F-5468-3C4C116F659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8F6A14E-3567-C945-F630-C9B141BB69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56061298"/>
      </p:ext>
    </p:extLst>
  </p:cSld>
  <p:clrMapOvr>
    <a:masterClrMapping/>
  </p:clrMapOvr>
</p:sld>
</file>

<file path=ppt/slides/slide19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أرسل جبرائيل، </a:t>
            </a:r>
            <a:endParaRPr lang="fr-FR" sz="3300" dirty="0">
              <a:solidFill>
                <a:prstClr val="white"/>
              </a:solidFill>
            </a:endParaRPr>
          </a:p>
          <a:p>
            <a:pPr algn="just" rtl="1"/>
            <a:r>
              <a:rPr lang="ar-EG" sz="3300" dirty="0">
                <a:solidFill>
                  <a:prstClr val="white"/>
                </a:solidFill>
              </a:rPr>
              <a:t>ليهيئ الخدر الحقيقي، </a:t>
            </a:r>
            <a:endParaRPr lang="fr-FR" sz="3300" dirty="0">
              <a:solidFill>
                <a:prstClr val="white"/>
              </a:solidFill>
            </a:endParaRPr>
          </a:p>
          <a:p>
            <a:pPr algn="just" rtl="1"/>
            <a:r>
              <a:rPr lang="ar-EG" sz="3300" dirty="0">
                <a:solidFill>
                  <a:prstClr val="white"/>
                </a:solidFill>
              </a:rPr>
              <a:t>أرسل غبريال، </a:t>
            </a:r>
            <a:endParaRPr lang="fr-FR" sz="3300" dirty="0">
              <a:solidFill>
                <a:prstClr val="white"/>
              </a:solidFill>
            </a:endParaRPr>
          </a:p>
          <a:p>
            <a:pPr algn="just" rtl="1"/>
            <a:r>
              <a:rPr lang="ar-EG" sz="3300" dirty="0">
                <a:solidFill>
                  <a:prstClr val="white"/>
                </a:solidFill>
              </a:rPr>
              <a:t>إلى البلاط العلوى</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Auouwrp `nGabriyl @ `ecebte pinumvioc `mmyi @</a:t>
            </a:r>
            <a:br>
              <a:rPr lang="pt-BR" sz="2800" dirty="0">
                <a:solidFill>
                  <a:prstClr val="white"/>
                </a:solidFill>
                <a:latin typeface="CS Avva Shenouda" pitchFamily="34" charset="0"/>
              </a:rPr>
            </a:br>
            <a:r>
              <a:rPr lang="pt-BR" sz="2800" dirty="0">
                <a:solidFill>
                  <a:prstClr val="white"/>
                </a:solidFill>
                <a:latin typeface="CS Avva Shenouda" pitchFamily="34" charset="0"/>
              </a:rPr>
              <a:t>auouwrp `nGabriyl @ sa palation `m`p[ici`ikon.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L’ange Gabriel fut envoyé</a:t>
            </a:r>
          </a:p>
          <a:p>
            <a:pPr algn="ctr"/>
            <a:r>
              <a:rPr lang="fr-FR" sz="2800" b="1" dirty="0">
                <a:solidFill>
                  <a:prstClr val="white"/>
                </a:solidFill>
                <a:latin typeface="Book Antiqua" pitchFamily="18" charset="0"/>
              </a:rPr>
              <a:t>Pour préparer le vrai époux</a:t>
            </a:r>
          </a:p>
          <a:p>
            <a:pPr algn="ctr"/>
            <a:r>
              <a:rPr lang="fr-FR" sz="2800" b="1" dirty="0">
                <a:solidFill>
                  <a:prstClr val="white"/>
                </a:solidFill>
                <a:latin typeface="Book Antiqua" pitchFamily="18" charset="0"/>
              </a:rPr>
              <a:t>L’ange Gabriel fut envoyé</a:t>
            </a:r>
          </a:p>
          <a:p>
            <a:pPr algn="ctr"/>
            <a:r>
              <a:rPr lang="fr-FR" sz="2800" b="1" dirty="0">
                <a:solidFill>
                  <a:prstClr val="white"/>
                </a:solidFill>
                <a:latin typeface="Book Antiqua" pitchFamily="18" charset="0"/>
              </a:rPr>
              <a:t>Devant la cour très élevée</a:t>
            </a:r>
          </a:p>
        </p:txBody>
      </p:sp>
      <p:sp>
        <p:nvSpPr>
          <p:cNvPr id="2" name="ZoneTexte 1">
            <a:extLst>
              <a:ext uri="{FF2B5EF4-FFF2-40B4-BE49-F238E27FC236}">
                <a16:creationId xmlns:a16="http://schemas.microsoft.com/office/drawing/2014/main" id="{E8838301-B443-A518-5466-FEABA0E3C6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E777708-2E98-4410-4111-8292AE385A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0274676"/>
      </p:ext>
    </p:extLst>
  </p:cSld>
  <p:clrMapOvr>
    <a:masterClrMapping/>
  </p:clrMapOvr>
</p:sld>
</file>

<file path=ppt/slides/slide19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سر عجيب، </a:t>
            </a:r>
            <a:endParaRPr lang="fr-FR" sz="3300" dirty="0">
              <a:solidFill>
                <a:prstClr val="white"/>
              </a:solidFill>
            </a:endParaRPr>
          </a:p>
          <a:p>
            <a:pPr algn="just" rtl="1"/>
            <a:r>
              <a:rPr lang="ar-EG" sz="3300" dirty="0">
                <a:solidFill>
                  <a:prstClr val="white"/>
                </a:solidFill>
              </a:rPr>
              <a:t>ومعجز مرتفع، </a:t>
            </a:r>
            <a:endParaRPr lang="fr-FR" sz="3300" dirty="0">
              <a:solidFill>
                <a:prstClr val="white"/>
              </a:solidFill>
            </a:endParaRPr>
          </a:p>
          <a:p>
            <a:pPr algn="just" rtl="1"/>
            <a:r>
              <a:rPr lang="ar-EG" sz="3300" dirty="0">
                <a:solidFill>
                  <a:prstClr val="white"/>
                </a:solidFill>
              </a:rPr>
              <a:t>لأن كلمة الأب، </a:t>
            </a:r>
            <a:endParaRPr lang="fr-FR" sz="3300" dirty="0">
              <a:solidFill>
                <a:prstClr val="white"/>
              </a:solidFill>
            </a:endParaRPr>
          </a:p>
          <a:p>
            <a:pPr algn="just" rtl="1"/>
            <a:r>
              <a:rPr lang="ar-EG" sz="3300" dirty="0">
                <a:solidFill>
                  <a:prstClr val="white"/>
                </a:solidFill>
              </a:rPr>
              <a:t>صار مع البشر</a:t>
            </a:r>
            <a:endParaRPr lang="fr-FR" sz="3300" dirty="0">
              <a:solidFill>
                <a:prstClr val="white"/>
              </a:solidFill>
            </a:endParaRPr>
          </a:p>
        </p:txBody>
      </p:sp>
      <p:sp>
        <p:nvSpPr>
          <p:cNvPr id="6" name="Rectangle 5"/>
          <p:cNvSpPr/>
          <p:nvPr/>
        </p:nvSpPr>
        <p:spPr>
          <a:xfrm>
            <a:off x="323528" y="188077"/>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Oumuctyrion `n`svyri @ ouoh `mparadoxon et[oci @ je pilogoc `nte `Viwt @ afswpi nem nirwmi.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Aussi quel étrange mystère</a:t>
            </a:r>
          </a:p>
          <a:p>
            <a:pPr algn="ctr"/>
            <a:r>
              <a:rPr lang="fr-FR" sz="2800" b="1" dirty="0">
                <a:solidFill>
                  <a:prstClr val="white"/>
                </a:solidFill>
                <a:latin typeface="Book Antiqua" pitchFamily="18" charset="0"/>
              </a:rPr>
              <a:t>Et quel miracle très élevé</a:t>
            </a:r>
          </a:p>
          <a:p>
            <a:pPr algn="ctr"/>
            <a:r>
              <a:rPr lang="fr-FR" sz="2800" b="1" dirty="0">
                <a:solidFill>
                  <a:prstClr val="white"/>
                </a:solidFill>
                <a:latin typeface="Book Antiqua" pitchFamily="18" charset="0"/>
              </a:rPr>
              <a:t>Voici le Verbe unique du Père</a:t>
            </a:r>
          </a:p>
          <a:p>
            <a:pPr algn="ctr"/>
            <a:r>
              <a:rPr lang="fr-FR" sz="2800" b="1" dirty="0">
                <a:solidFill>
                  <a:prstClr val="white"/>
                </a:solidFill>
                <a:latin typeface="Book Antiqua" pitchFamily="18" charset="0"/>
              </a:rPr>
              <a:t>A habité parmi les hommes</a:t>
            </a:r>
          </a:p>
        </p:txBody>
      </p:sp>
      <p:sp>
        <p:nvSpPr>
          <p:cNvPr id="2" name="ZoneTexte 1">
            <a:extLst>
              <a:ext uri="{FF2B5EF4-FFF2-40B4-BE49-F238E27FC236}">
                <a16:creationId xmlns:a16="http://schemas.microsoft.com/office/drawing/2014/main" id="{628E3EEF-E8B3-C559-26A8-21C4B8D42DB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AE57D3E-C01C-7586-3282-72468CEB06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5015862"/>
      </p:ext>
    </p:extLst>
  </p:cSld>
  <p:clrMapOvr>
    <a:masterClrMapping/>
  </p:clrMapOvr>
</p:sld>
</file>

<file path=ppt/slides/slide19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نسجد له ونمجده، </a:t>
            </a:r>
            <a:endParaRPr lang="fr-FR" sz="3300" dirty="0">
              <a:solidFill>
                <a:prstClr val="white"/>
              </a:solidFill>
            </a:endParaRPr>
          </a:p>
          <a:p>
            <a:pPr algn="just" rtl="1"/>
            <a:r>
              <a:rPr lang="ar-EG" sz="3300" dirty="0">
                <a:solidFill>
                  <a:prstClr val="white"/>
                </a:solidFill>
              </a:rPr>
              <a:t>مع أبيه الغير المدرك، </a:t>
            </a:r>
            <a:endParaRPr lang="fr-FR" sz="3300" dirty="0">
              <a:solidFill>
                <a:prstClr val="white"/>
              </a:solidFill>
            </a:endParaRPr>
          </a:p>
          <a:p>
            <a:pPr algn="just" rtl="1"/>
            <a:r>
              <a:rPr lang="ar-EG" sz="3300" dirty="0">
                <a:solidFill>
                  <a:prstClr val="white"/>
                </a:solidFill>
              </a:rPr>
              <a:t>والروح المعزى،</a:t>
            </a:r>
            <a:endParaRPr lang="fr-FR" sz="3300" dirty="0">
              <a:solidFill>
                <a:prstClr val="white"/>
              </a:solidFill>
            </a:endParaRPr>
          </a:p>
          <a:p>
            <a:pPr algn="just" rtl="1"/>
            <a:r>
              <a:rPr lang="ar-EG" sz="3300" dirty="0">
                <a:solidFill>
                  <a:prstClr val="white"/>
                </a:solidFill>
              </a:rPr>
              <a:t>لأنه أتي وخلصنا</a:t>
            </a:r>
            <a:endParaRPr lang="fr-FR" sz="3300" dirty="0">
              <a:solidFill>
                <a:prstClr val="white"/>
              </a:solidFill>
            </a:endParaRPr>
          </a:p>
        </p:txBody>
      </p:sp>
      <p:sp>
        <p:nvSpPr>
          <p:cNvPr id="6" name="Rectangle 5"/>
          <p:cNvSpPr/>
          <p:nvPr/>
        </p:nvSpPr>
        <p:spPr>
          <a:xfrm>
            <a:off x="323528" y="188078"/>
            <a:ext cx="4734526" cy="2246769"/>
          </a:xfrm>
          <a:prstGeom prst="rect">
            <a:avLst/>
          </a:prstGeom>
        </p:spPr>
        <p:txBody>
          <a:bodyPr wrap="square">
            <a:spAutoFit/>
          </a:bodyPr>
          <a:lstStyle/>
          <a:p>
            <a:pPr algn="just"/>
            <a:r>
              <a:rPr lang="pt-BR" sz="2800" dirty="0">
                <a:solidFill>
                  <a:prstClr val="white"/>
                </a:solidFill>
                <a:latin typeface="CS Avva Shenouda" pitchFamily="34" charset="0"/>
              </a:rPr>
              <a:t>¿ Tenouwst `mmof ten]`wou naf @ nem Pefiwt</a:t>
            </a:r>
            <a:br>
              <a:rPr lang="pt-BR" sz="2800" dirty="0">
                <a:solidFill>
                  <a:prstClr val="white"/>
                </a:solidFill>
                <a:latin typeface="CS Avva Shenouda" pitchFamily="34" charset="0"/>
              </a:rPr>
            </a:br>
            <a:r>
              <a:rPr lang="pt-BR" sz="2800" dirty="0">
                <a:solidFill>
                  <a:prstClr val="white"/>
                </a:solidFill>
                <a:latin typeface="CS Avva Shenouda" pitchFamily="34" charset="0"/>
              </a:rPr>
              <a:t>`nat`stahof @ nem Pi`pneuma</a:t>
            </a:r>
            <a:br>
              <a:rPr lang="pt-BR" sz="2800" dirty="0">
                <a:solidFill>
                  <a:prstClr val="white"/>
                </a:solidFill>
                <a:latin typeface="CS Avva Shenouda" pitchFamily="34" charset="0"/>
              </a:rPr>
            </a:br>
            <a:r>
              <a:rPr lang="pt-BR" sz="2800" dirty="0">
                <a:solidFill>
                  <a:prstClr val="white"/>
                </a:solidFill>
                <a:latin typeface="CS Avva Shenouda" pitchFamily="34" charset="0"/>
              </a:rPr>
              <a:t>`mParaklyton @ je af`i afcw] `mmon.</a:t>
            </a:r>
            <a:endParaRPr lang="fr-FR" sz="2800" dirty="0">
              <a:solidFill>
                <a:prstClr val="white"/>
              </a:solidFill>
              <a:latin typeface="CS Avva Shenouda" pitchFamily="34" charset="0"/>
            </a:endParaRPr>
          </a:p>
        </p:txBody>
      </p:sp>
      <p:sp>
        <p:nvSpPr>
          <p:cNvPr id="7" name="Rectangle 6"/>
          <p:cNvSpPr/>
          <p:nvPr/>
        </p:nvSpPr>
        <p:spPr>
          <a:xfrm>
            <a:off x="323528" y="2787774"/>
            <a:ext cx="8496944" cy="1815882"/>
          </a:xfrm>
          <a:prstGeom prst="rect">
            <a:avLst/>
          </a:prstGeom>
        </p:spPr>
        <p:txBody>
          <a:bodyPr wrap="square">
            <a:spAutoFit/>
          </a:bodyPr>
          <a:lstStyle/>
          <a:p>
            <a:pPr algn="ctr"/>
            <a:r>
              <a:rPr lang="fr-FR" sz="2800" b="1" dirty="0">
                <a:solidFill>
                  <a:prstClr val="white"/>
                </a:solidFill>
                <a:latin typeface="Book Antiqua" pitchFamily="18" charset="0"/>
              </a:rPr>
              <a:t>Adorons-Le, glorifions-Le</a:t>
            </a:r>
          </a:p>
          <a:p>
            <a:pPr algn="ctr"/>
            <a:r>
              <a:rPr lang="fr-FR" sz="2800" b="1" dirty="0">
                <a:solidFill>
                  <a:prstClr val="white"/>
                </a:solidFill>
                <a:latin typeface="Book Antiqua" pitchFamily="18" charset="0"/>
              </a:rPr>
              <a:t>Avec Son Père insaisissable</a:t>
            </a:r>
          </a:p>
          <a:p>
            <a:pPr algn="ctr"/>
            <a:r>
              <a:rPr lang="fr-FR" sz="2800" b="1" dirty="0">
                <a:solidFill>
                  <a:prstClr val="white"/>
                </a:solidFill>
                <a:latin typeface="Book Antiqua" pitchFamily="18" charset="0"/>
              </a:rPr>
              <a:t>Avec l’Esprit consolateur</a:t>
            </a:r>
          </a:p>
          <a:p>
            <a:pPr algn="ctr"/>
            <a:r>
              <a:rPr lang="fr-FR" sz="2800" b="1" dirty="0">
                <a:solidFill>
                  <a:prstClr val="white"/>
                </a:solidFill>
                <a:latin typeface="Book Antiqua" pitchFamily="18" charset="0"/>
              </a:rPr>
              <a:t>Car Il vint et Il nous sauva</a:t>
            </a:r>
          </a:p>
        </p:txBody>
      </p:sp>
      <p:sp>
        <p:nvSpPr>
          <p:cNvPr id="8" name="Rectangle 7">
            <a:hlinkClick r:id="rId2" action="ppaction://hlinksldjump"/>
          </p:cNvPr>
          <p:cNvSpPr/>
          <p:nvPr/>
        </p:nvSpPr>
        <p:spPr>
          <a:xfrm>
            <a:off x="7856762" y="4068454"/>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1" name="Rectangle 10">
            <a:hlinkClick r:id="rId3" action="ppaction://hlinksldjump"/>
          </p:cNvPr>
          <p:cNvSpPr/>
          <p:nvPr/>
        </p:nvSpPr>
        <p:spPr>
          <a:xfrm>
            <a:off x="7859590" y="361709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6</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12" name="Rectangle 11">
            <a:hlinkClick r:id="rId4" action="ppaction://hlinksldjump"/>
          </p:cNvPr>
          <p:cNvSpPr/>
          <p:nvPr/>
        </p:nvSpPr>
        <p:spPr>
          <a:xfrm>
            <a:off x="7856762" y="3174815"/>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2" name="ZoneTexte 1">
            <a:extLst>
              <a:ext uri="{FF2B5EF4-FFF2-40B4-BE49-F238E27FC236}">
                <a16:creationId xmlns:a16="http://schemas.microsoft.com/office/drawing/2014/main" id="{FB8E6461-A5D1-B1A9-F106-BC1F020ACA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5" action="ppaction://hlinksldjump"/>
            <a:extLst>
              <a:ext uri="{FF2B5EF4-FFF2-40B4-BE49-F238E27FC236}">
                <a16:creationId xmlns:a16="http://schemas.microsoft.com/office/drawing/2014/main" id="{FA8A1E99-CDCA-DC52-C408-F8EDF2D171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9142308"/>
      </p:ext>
    </p:extLst>
  </p:cSld>
  <p:clrMapOvr>
    <a:masterClrMapping/>
  </p:clrMapOvr>
</p:sld>
</file>

<file path=ppt/slides/slide19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E5ACF2E-2F26-DA62-587E-647D9059A88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1E489EA-77B5-C719-0DD3-22D8C933E4A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C1667D4-3EEA-E664-6968-4B20587B5DF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527BA2DC-0C52-3026-6CBB-3D6A4476B9A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لما وقعت القرعة </a:t>
            </a:r>
            <a:endParaRPr lang="fr-FR" sz="3300" dirty="0">
              <a:solidFill>
                <a:prstClr val="white"/>
              </a:solidFill>
            </a:endParaRPr>
          </a:p>
          <a:p>
            <a:pPr algn="just" rtl="1"/>
            <a:r>
              <a:rPr lang="ar-EG" sz="3300" dirty="0">
                <a:solidFill>
                  <a:prstClr val="white"/>
                </a:solidFill>
              </a:rPr>
              <a:t>على زكريا أن يرفع </a:t>
            </a:r>
            <a:endParaRPr lang="fr-FR" sz="3300" dirty="0">
              <a:solidFill>
                <a:prstClr val="white"/>
              </a:solidFill>
            </a:endParaRPr>
          </a:p>
          <a:p>
            <a:pPr algn="just" rtl="1"/>
            <a:r>
              <a:rPr lang="ar-EG" sz="3300" dirty="0">
                <a:solidFill>
                  <a:prstClr val="white"/>
                </a:solidFill>
              </a:rPr>
              <a:t>بخوراً دخل إلى الهيكل </a:t>
            </a:r>
            <a:endParaRPr lang="fr-FR" sz="3300" dirty="0">
              <a:solidFill>
                <a:prstClr val="white"/>
              </a:solidFill>
            </a:endParaRPr>
          </a:p>
          <a:p>
            <a:pPr algn="just" rtl="1"/>
            <a:r>
              <a:rPr lang="ar-EG" sz="3300" dirty="0">
                <a:solidFill>
                  <a:prstClr val="white"/>
                </a:solidFill>
              </a:rPr>
              <a:t>وأكمل خدمته</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Avva_Marcos" pitchFamily="82" charset="0"/>
              </a:rPr>
              <a:t>E</a:t>
            </a:r>
            <a:r>
              <a:rPr lang="pt-BR" sz="2800" dirty="0">
                <a:solidFill>
                  <a:prstClr val="white"/>
                </a:solidFill>
                <a:latin typeface="CS Avva Shenouda" pitchFamily="34" charset="0"/>
              </a:rPr>
              <a:t>ta piwp `i `eZa,ariac @ `etale ou`c;oinoufi `e`pswi @ afse `eqoun `epiervei @ afjwk `mpefsemsi `ebol.</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sort tomba sur Zacharie</a:t>
            </a:r>
          </a:p>
          <a:p>
            <a:pPr algn="ctr"/>
            <a:r>
              <a:rPr lang="fr-FR" sz="2800" b="1" dirty="0">
                <a:solidFill>
                  <a:prstClr val="white"/>
                </a:solidFill>
                <a:latin typeface="Book Antiqua" pitchFamily="18" charset="0"/>
              </a:rPr>
              <a:t>Pour élever l’encens au temple</a:t>
            </a:r>
          </a:p>
          <a:p>
            <a:pPr algn="ctr"/>
            <a:r>
              <a:rPr lang="fr-FR" sz="2800" b="1" dirty="0">
                <a:solidFill>
                  <a:prstClr val="white"/>
                </a:solidFill>
                <a:latin typeface="Book Antiqua" pitchFamily="18" charset="0"/>
              </a:rPr>
              <a:t>Alors il vint au sanctuaire</a:t>
            </a:r>
          </a:p>
          <a:p>
            <a:pPr algn="ctr"/>
            <a:r>
              <a:rPr lang="fr-FR" sz="2800" b="1" dirty="0">
                <a:solidFill>
                  <a:prstClr val="white"/>
                </a:solidFill>
                <a:latin typeface="Book Antiqua" pitchFamily="18" charset="0"/>
              </a:rPr>
              <a:t>Et s’acquitta des ses fonctions</a:t>
            </a:r>
          </a:p>
        </p:txBody>
      </p:sp>
      <p:sp>
        <p:nvSpPr>
          <p:cNvPr id="2" name="ZoneTexte 1">
            <a:extLst>
              <a:ext uri="{FF2B5EF4-FFF2-40B4-BE49-F238E27FC236}">
                <a16:creationId xmlns:a16="http://schemas.microsoft.com/office/drawing/2014/main" id="{85B35973-BC91-99F0-6852-32CFAE8A111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CC5D071-3AAD-8E4A-4EBB-1CCD5394E1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552445"/>
      </p:ext>
    </p:extLst>
  </p:cSld>
  <p:clrMapOvr>
    <a:masterClrMapping/>
  </p:clrMapOvr>
</p:sld>
</file>

<file path=ppt/slides/slide19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فظهر له ملاك </a:t>
            </a:r>
            <a:endParaRPr lang="fr-FR" sz="3300" dirty="0">
              <a:solidFill>
                <a:prstClr val="white"/>
              </a:solidFill>
            </a:endParaRPr>
          </a:p>
          <a:p>
            <a:pPr algn="just" rtl="1"/>
            <a:r>
              <a:rPr lang="ar-EG" sz="3300" dirty="0">
                <a:solidFill>
                  <a:prstClr val="white"/>
                </a:solidFill>
              </a:rPr>
              <a:t>عن يمين المذبح </a:t>
            </a:r>
            <a:endParaRPr lang="fr-FR" sz="3300" dirty="0">
              <a:solidFill>
                <a:prstClr val="white"/>
              </a:solidFill>
            </a:endParaRPr>
          </a:p>
          <a:p>
            <a:pPr algn="just" rtl="1"/>
            <a:r>
              <a:rPr lang="ar-EG" sz="3300" dirty="0">
                <a:solidFill>
                  <a:prstClr val="white"/>
                </a:solidFill>
              </a:rPr>
              <a:t>وهو يرفع البخور قائلاً </a:t>
            </a:r>
            <a:endParaRPr lang="fr-FR" sz="3300" dirty="0">
              <a:solidFill>
                <a:prstClr val="white"/>
              </a:solidFill>
            </a:endParaRPr>
          </a:p>
          <a:p>
            <a:pPr algn="just" rtl="1"/>
            <a:r>
              <a:rPr lang="ar-EG" sz="3300" dirty="0">
                <a:solidFill>
                  <a:prstClr val="white"/>
                </a:solidFill>
              </a:rPr>
              <a:t>لا تخف يا زكريا</a:t>
            </a:r>
            <a:endParaRPr lang="fr-FR" sz="3300" dirty="0">
              <a:solidFill>
                <a:prstClr val="white"/>
              </a:solidFill>
            </a:endParaRPr>
          </a:p>
        </p:txBody>
      </p:sp>
      <p:sp>
        <p:nvSpPr>
          <p:cNvPr id="6" name="Rectangle 5"/>
          <p:cNvSpPr/>
          <p:nvPr/>
        </p:nvSpPr>
        <p:spPr>
          <a:xfrm>
            <a:off x="323528" y="188077"/>
            <a:ext cx="4626514" cy="2246769"/>
          </a:xfrm>
          <a:prstGeom prst="rect">
            <a:avLst/>
          </a:prstGeom>
        </p:spPr>
        <p:txBody>
          <a:bodyPr wrap="square">
            <a:spAutoFit/>
          </a:bodyPr>
          <a:lstStyle/>
          <a:p>
            <a:pPr algn="just"/>
            <a:r>
              <a:rPr lang="pt-BR" sz="2800" dirty="0">
                <a:solidFill>
                  <a:prstClr val="white"/>
                </a:solidFill>
                <a:latin typeface="CS Avva Shenouda" pitchFamily="34" charset="0"/>
              </a:rPr>
              <a:t>¿ Ouaggeloc afouonhf</a:t>
            </a:r>
            <a:br>
              <a:rPr lang="pt-BR" sz="2800" dirty="0">
                <a:solidFill>
                  <a:prstClr val="white"/>
                </a:solidFill>
                <a:latin typeface="CS Avva Shenouda" pitchFamily="34" charset="0"/>
              </a:rPr>
            </a:br>
            <a:r>
              <a:rPr lang="pt-BR" sz="2800" dirty="0">
                <a:solidFill>
                  <a:prstClr val="white"/>
                </a:solidFill>
                <a:latin typeface="CS Avva Shenouda" pitchFamily="34" charset="0"/>
              </a:rPr>
              <a:t>`erof @ caouinam</a:t>
            </a:r>
            <a:br>
              <a:rPr lang="pt-BR" sz="2800" dirty="0">
                <a:solidFill>
                  <a:prstClr val="white"/>
                </a:solidFill>
                <a:latin typeface="CS Avva Shenouda" pitchFamily="34" charset="0"/>
              </a:rPr>
            </a:br>
            <a:r>
              <a:rPr lang="pt-BR" sz="2800" dirty="0">
                <a:solidFill>
                  <a:prstClr val="white"/>
                </a:solidFill>
                <a:latin typeface="CS Avva Shenouda" pitchFamily="34" charset="0"/>
              </a:rPr>
              <a:t>`mpima`nerswousi @ eftale ou`c;oinoufi `e`pswi @ je `mpererho] Za,ariac. </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Un ange alors lui apparut</a:t>
            </a:r>
          </a:p>
          <a:p>
            <a:pPr algn="ctr"/>
            <a:r>
              <a:rPr lang="fr-FR" sz="2800" b="1" dirty="0">
                <a:solidFill>
                  <a:prstClr val="white"/>
                </a:solidFill>
                <a:latin typeface="Book Antiqua" pitchFamily="18" charset="0"/>
              </a:rPr>
              <a:t>Debout à droite de l'autel</a:t>
            </a:r>
          </a:p>
          <a:p>
            <a:pPr algn="ctr"/>
            <a:r>
              <a:rPr lang="fr-FR" sz="2800" b="1" dirty="0">
                <a:solidFill>
                  <a:prstClr val="white"/>
                </a:solidFill>
                <a:latin typeface="Book Antiqua" pitchFamily="18" charset="0"/>
              </a:rPr>
              <a:t>Tandis qu'il élevait l'encens</a:t>
            </a:r>
          </a:p>
          <a:p>
            <a:pPr algn="ctr"/>
            <a:r>
              <a:rPr lang="fr-FR" sz="2800" b="1" dirty="0">
                <a:solidFill>
                  <a:prstClr val="white"/>
                </a:solidFill>
                <a:latin typeface="Book Antiqua" pitchFamily="18" charset="0"/>
              </a:rPr>
              <a:t>«Ne prends pas peur ô Zacharie.</a:t>
            </a:r>
          </a:p>
        </p:txBody>
      </p:sp>
      <p:sp>
        <p:nvSpPr>
          <p:cNvPr id="2" name="ZoneTexte 1">
            <a:extLst>
              <a:ext uri="{FF2B5EF4-FFF2-40B4-BE49-F238E27FC236}">
                <a16:creationId xmlns:a16="http://schemas.microsoft.com/office/drawing/2014/main" id="{F8C725C0-84A8-4A42-C9C8-8CDC8A5294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B7B88EC-A6C2-2B96-6B1B-304486233A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4206676"/>
      </p:ext>
    </p:extLst>
  </p:cSld>
  <p:clrMapOvr>
    <a:masterClrMapping/>
  </p:clrMapOvr>
</p:sld>
</file>

<file path=ppt/slides/slide19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لأنه قد نظر إلى كرامتك </a:t>
            </a:r>
            <a:endParaRPr lang="fr-FR" sz="3300" dirty="0">
              <a:solidFill>
                <a:prstClr val="white"/>
              </a:solidFill>
            </a:endParaRPr>
          </a:p>
          <a:p>
            <a:pPr algn="just" rtl="1"/>
            <a:r>
              <a:rPr lang="ar-EG" sz="3300" dirty="0">
                <a:solidFill>
                  <a:prstClr val="white"/>
                </a:solidFill>
              </a:rPr>
              <a:t>وامرأتك </a:t>
            </a:r>
            <a:r>
              <a:rPr lang="ar-EG" sz="3300" dirty="0" err="1">
                <a:solidFill>
                  <a:prstClr val="white"/>
                </a:solidFill>
              </a:rPr>
              <a:t>اليصابات</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ستلد لك ابناً </a:t>
            </a:r>
            <a:endParaRPr lang="fr-FR" sz="3300" dirty="0">
              <a:solidFill>
                <a:prstClr val="white"/>
              </a:solidFill>
            </a:endParaRPr>
          </a:p>
          <a:p>
            <a:pPr algn="just" rtl="1"/>
            <a:r>
              <a:rPr lang="ar-EG" sz="3300" dirty="0">
                <a:solidFill>
                  <a:prstClr val="white"/>
                </a:solidFill>
              </a:rPr>
              <a:t>وتدعوا اسمه يوحنا</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Afnau gar `epektaio @ ouoh tek`chimi Elicabet @ ec`emici nak `nousyri @ ek`emou]</a:t>
            </a:r>
            <a:br>
              <a:rPr lang="pt-BR" sz="2800" dirty="0">
                <a:solidFill>
                  <a:prstClr val="white"/>
                </a:solidFill>
                <a:latin typeface="CS Avva Shenouda" pitchFamily="34" charset="0"/>
              </a:rPr>
            </a:br>
            <a:r>
              <a:rPr lang="pt-BR" sz="2800" dirty="0">
                <a:solidFill>
                  <a:prstClr val="white"/>
                </a:solidFill>
                <a:latin typeface="CS Avva Shenouda" pitchFamily="34" charset="0"/>
              </a:rPr>
              <a:t>`epefran je Iwannyc.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ton honneur, Il regarda</a:t>
            </a:r>
          </a:p>
          <a:p>
            <a:pPr algn="ctr"/>
            <a:r>
              <a:rPr lang="fr-FR" sz="2800" b="1" dirty="0">
                <a:solidFill>
                  <a:prstClr val="white"/>
                </a:solidFill>
                <a:latin typeface="Book Antiqua" pitchFamily="18" charset="0"/>
              </a:rPr>
              <a:t>Aussi ta femme Elisabeth</a:t>
            </a:r>
          </a:p>
          <a:p>
            <a:pPr algn="ctr"/>
            <a:r>
              <a:rPr lang="fr-FR" sz="2800" b="1" dirty="0">
                <a:solidFill>
                  <a:prstClr val="white"/>
                </a:solidFill>
                <a:latin typeface="Book Antiqua" pitchFamily="18" charset="0"/>
              </a:rPr>
              <a:t>Voici, t’enfantera un fils</a:t>
            </a:r>
          </a:p>
          <a:p>
            <a:pPr algn="ctr"/>
            <a:r>
              <a:rPr lang="fr-FR" sz="2800" b="1" dirty="0">
                <a:solidFill>
                  <a:prstClr val="white"/>
                </a:solidFill>
                <a:latin typeface="Book Antiqua" pitchFamily="18" charset="0"/>
              </a:rPr>
              <a:t>Du nom de Jean, tu l’appelleras »</a:t>
            </a:r>
          </a:p>
        </p:txBody>
      </p:sp>
      <p:sp>
        <p:nvSpPr>
          <p:cNvPr id="2" name="ZoneTexte 1">
            <a:extLst>
              <a:ext uri="{FF2B5EF4-FFF2-40B4-BE49-F238E27FC236}">
                <a16:creationId xmlns:a16="http://schemas.microsoft.com/office/drawing/2014/main" id="{D71E809D-BD9D-516A-9537-DE311C0E7EA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91A8AFE-0A61-D722-47F1-9CFBD9D0B5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5627402"/>
      </p:ext>
    </p:extLst>
  </p:cSld>
  <p:clrMapOvr>
    <a:masterClrMapping/>
  </p:clrMapOvr>
</p:sld>
</file>

<file path=ppt/slides/slide19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وزكريا الكاهن </a:t>
            </a:r>
            <a:endParaRPr lang="fr-FR" sz="3300" dirty="0">
              <a:solidFill>
                <a:prstClr val="white"/>
              </a:solidFill>
            </a:endParaRPr>
          </a:p>
          <a:p>
            <a:pPr algn="just" rtl="1"/>
            <a:r>
              <a:rPr lang="ar-EG" sz="3300" dirty="0">
                <a:solidFill>
                  <a:prstClr val="white"/>
                </a:solidFill>
              </a:rPr>
              <a:t>وهو عن يمين المذبح </a:t>
            </a:r>
            <a:endParaRPr lang="fr-FR" sz="3300" dirty="0">
              <a:solidFill>
                <a:prstClr val="white"/>
              </a:solidFill>
            </a:endParaRPr>
          </a:p>
          <a:p>
            <a:pPr algn="just" rtl="1"/>
            <a:r>
              <a:rPr lang="ar-EG" sz="3300" dirty="0">
                <a:solidFill>
                  <a:prstClr val="white"/>
                </a:solidFill>
              </a:rPr>
              <a:t>يضع البخور </a:t>
            </a:r>
            <a:endParaRPr lang="fr-FR" sz="3300" dirty="0">
              <a:solidFill>
                <a:prstClr val="white"/>
              </a:solidFill>
            </a:endParaRPr>
          </a:p>
          <a:p>
            <a:pPr algn="just" rtl="1"/>
            <a:r>
              <a:rPr lang="ar-EG" sz="3300" dirty="0">
                <a:solidFill>
                  <a:prstClr val="white"/>
                </a:solidFill>
              </a:rPr>
              <a:t>غبريال كلمة</a:t>
            </a:r>
            <a:endParaRPr lang="fr-FR" sz="3300" dirty="0">
              <a:solidFill>
                <a:prstClr val="white"/>
              </a:solidFill>
            </a:endParaRPr>
          </a:p>
        </p:txBody>
      </p:sp>
      <p:sp>
        <p:nvSpPr>
          <p:cNvPr id="6" name="Rectangle 5"/>
          <p:cNvSpPr/>
          <p:nvPr/>
        </p:nvSpPr>
        <p:spPr>
          <a:xfrm>
            <a:off x="323528" y="188078"/>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Ouoh Za,ariac piouyb @ caouinam `mpima`nerswousi @ ef,w `mpi`c;oinoufi @ Gabriyl afcaji nemaf.</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Aussi le prêtre Zacharie</a:t>
            </a:r>
          </a:p>
          <a:p>
            <a:pPr algn="ctr"/>
            <a:r>
              <a:rPr lang="fr-FR" sz="2800" b="1" dirty="0">
                <a:solidFill>
                  <a:prstClr val="white"/>
                </a:solidFill>
                <a:latin typeface="Book Antiqua" pitchFamily="18" charset="0"/>
              </a:rPr>
              <a:t>Debout à droite de l'autel</a:t>
            </a:r>
          </a:p>
          <a:p>
            <a:pPr algn="ctr"/>
            <a:r>
              <a:rPr lang="fr-FR" sz="2800" b="1" dirty="0">
                <a:solidFill>
                  <a:prstClr val="white"/>
                </a:solidFill>
                <a:latin typeface="Book Antiqua" pitchFamily="18" charset="0"/>
              </a:rPr>
              <a:t>Alors qu’il présentait l’encens</a:t>
            </a:r>
          </a:p>
          <a:p>
            <a:pPr algn="ctr"/>
            <a:r>
              <a:rPr lang="fr-FR" sz="2800" b="1" dirty="0">
                <a:solidFill>
                  <a:prstClr val="white"/>
                </a:solidFill>
                <a:latin typeface="Book Antiqua" pitchFamily="18" charset="0"/>
              </a:rPr>
              <a:t>L’ange Gabriel lui a parlé</a:t>
            </a:r>
          </a:p>
        </p:txBody>
      </p:sp>
      <p:sp>
        <p:nvSpPr>
          <p:cNvPr id="2" name="ZoneTexte 1">
            <a:extLst>
              <a:ext uri="{FF2B5EF4-FFF2-40B4-BE49-F238E27FC236}">
                <a16:creationId xmlns:a16="http://schemas.microsoft.com/office/drawing/2014/main" id="{3DFF854A-DB93-D02E-4336-2D569CBD14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1360045-3D40-ADF2-761F-70C3D7C2A0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9232596"/>
      </p:ext>
    </p:extLst>
  </p:cSld>
  <p:clrMapOvr>
    <a:masterClrMapping/>
  </p:clrMapOvr>
</p:sld>
</file>

<file path=ppt/slides/slide19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أن امرأتك </a:t>
            </a:r>
            <a:r>
              <a:rPr lang="ar-EG" sz="3300" dirty="0" err="1">
                <a:solidFill>
                  <a:prstClr val="white"/>
                </a:solidFill>
              </a:rPr>
              <a:t>إليصابات</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ستلد لك ابناً </a:t>
            </a:r>
            <a:endParaRPr lang="fr-FR" sz="3300" dirty="0">
              <a:solidFill>
                <a:prstClr val="white"/>
              </a:solidFill>
            </a:endParaRPr>
          </a:p>
          <a:p>
            <a:pPr algn="just" rtl="1"/>
            <a:r>
              <a:rPr lang="ar-EG" sz="3300" dirty="0">
                <a:solidFill>
                  <a:prstClr val="white"/>
                </a:solidFill>
              </a:rPr>
              <a:t>ويكون لك فرح </a:t>
            </a:r>
            <a:endParaRPr lang="fr-FR" sz="3300" dirty="0">
              <a:solidFill>
                <a:prstClr val="white"/>
              </a:solidFill>
            </a:endParaRPr>
          </a:p>
          <a:p>
            <a:pPr algn="just" rtl="1"/>
            <a:r>
              <a:rPr lang="ar-EG" sz="3300" dirty="0">
                <a:solidFill>
                  <a:prstClr val="white"/>
                </a:solidFill>
              </a:rPr>
              <a:t>وتهليل بمولده</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Je tek`chimi Elicabet @ ec`emici nak `nousyri @ `ere ourasi swpi nak @ nem ou;elyl qen pefjinmici.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 Alors ta femme Elisabeth</a:t>
            </a:r>
          </a:p>
          <a:p>
            <a:pPr algn="ctr"/>
            <a:r>
              <a:rPr lang="fr-FR" sz="2800" b="1" dirty="0">
                <a:solidFill>
                  <a:prstClr val="white"/>
                </a:solidFill>
                <a:latin typeface="Book Antiqua" pitchFamily="18" charset="0"/>
              </a:rPr>
              <a:t>Voici t’enfantera un fils</a:t>
            </a:r>
          </a:p>
          <a:p>
            <a:pPr algn="ctr"/>
            <a:r>
              <a:rPr lang="fr-FR" sz="2800" b="1" dirty="0">
                <a:solidFill>
                  <a:prstClr val="white"/>
                </a:solidFill>
                <a:latin typeface="Book Antiqua" pitchFamily="18" charset="0"/>
              </a:rPr>
              <a:t>Et sa naissance sera pour vous</a:t>
            </a:r>
          </a:p>
          <a:p>
            <a:pPr algn="ctr"/>
            <a:r>
              <a:rPr lang="fr-FR" sz="2800" b="1" dirty="0">
                <a:solidFill>
                  <a:prstClr val="white"/>
                </a:solidFill>
                <a:latin typeface="Book Antiqua" pitchFamily="18" charset="0"/>
              </a:rPr>
              <a:t>Raison de joie et  d’allégresse »</a:t>
            </a:r>
          </a:p>
        </p:txBody>
      </p:sp>
      <p:sp>
        <p:nvSpPr>
          <p:cNvPr id="2" name="ZoneTexte 1">
            <a:extLst>
              <a:ext uri="{FF2B5EF4-FFF2-40B4-BE49-F238E27FC236}">
                <a16:creationId xmlns:a16="http://schemas.microsoft.com/office/drawing/2014/main" id="{604A048F-D93B-A5CE-573D-9281891E43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971CA7B-44E6-77CF-CF34-CBE3221CEA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846660"/>
      </p:ext>
    </p:extLst>
  </p:cSld>
  <p:clrMapOvr>
    <a:masterClrMapping/>
  </p:clrMapOvr>
</p:sld>
</file>

<file path=ppt/slides/slide19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قال كيف يكون </a:t>
            </a:r>
            <a:r>
              <a:rPr lang="ar-EG" sz="3300" dirty="0" err="1">
                <a:solidFill>
                  <a:prstClr val="white"/>
                </a:solidFill>
              </a:rPr>
              <a:t>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هذا لأنى قد شخت </a:t>
            </a:r>
            <a:endParaRPr lang="fr-FR" sz="3300" dirty="0">
              <a:solidFill>
                <a:prstClr val="white"/>
              </a:solidFill>
            </a:endParaRPr>
          </a:p>
          <a:p>
            <a:pPr algn="just" rtl="1"/>
            <a:r>
              <a:rPr lang="ar-EG" sz="3300" dirty="0" err="1">
                <a:solidFill>
                  <a:prstClr val="white"/>
                </a:solidFill>
              </a:rPr>
              <a:t>وامرأتى</a:t>
            </a:r>
            <a:r>
              <a:rPr lang="ar-EG" sz="3300" dirty="0">
                <a:solidFill>
                  <a:prstClr val="white"/>
                </a:solidFill>
              </a:rPr>
              <a:t> </a:t>
            </a:r>
            <a:r>
              <a:rPr lang="ar-EG" sz="3300" dirty="0" err="1">
                <a:solidFill>
                  <a:prstClr val="white"/>
                </a:solidFill>
              </a:rPr>
              <a:t>اليصابات</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عاقر لا تلد</a:t>
            </a:r>
            <a:endParaRPr lang="fr-FR" sz="3300" dirty="0">
              <a:solidFill>
                <a:prstClr val="white"/>
              </a:solidFill>
            </a:endParaRPr>
          </a:p>
        </p:txBody>
      </p:sp>
      <p:sp>
        <p:nvSpPr>
          <p:cNvPr id="6" name="Rectangle 5"/>
          <p:cNvSpPr/>
          <p:nvPr/>
        </p:nvSpPr>
        <p:spPr>
          <a:xfrm>
            <a:off x="323528" y="188077"/>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Je pwc vai naswpi `mmoi @ `epidy aierqello @ ouoh ta`chimi Elicabet @ oua[ryn te ec`emici an. </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 Et à quoi le reconnaîtrai-je</a:t>
            </a:r>
          </a:p>
          <a:p>
            <a:pPr algn="ctr"/>
            <a:r>
              <a:rPr lang="fr-FR" sz="2800" b="1" dirty="0">
                <a:solidFill>
                  <a:prstClr val="white"/>
                </a:solidFill>
                <a:latin typeface="Book Antiqua" pitchFamily="18" charset="0"/>
              </a:rPr>
              <a:t>Car je suis avancé en âge</a:t>
            </a:r>
          </a:p>
          <a:p>
            <a:pPr algn="ctr"/>
            <a:r>
              <a:rPr lang="fr-FR" sz="2800" b="1" dirty="0">
                <a:solidFill>
                  <a:prstClr val="white"/>
                </a:solidFill>
                <a:latin typeface="Book Antiqua" pitchFamily="18" charset="0"/>
              </a:rPr>
              <a:t>Aussi ma femme Elizabeth</a:t>
            </a:r>
          </a:p>
          <a:p>
            <a:pPr algn="ctr"/>
            <a:r>
              <a:rPr lang="fr-FR" sz="2800" b="1" dirty="0">
                <a:solidFill>
                  <a:prstClr val="white"/>
                </a:solidFill>
                <a:latin typeface="Book Antiqua" pitchFamily="18" charset="0"/>
              </a:rPr>
              <a:t>Stérile, ne peut enfanter »</a:t>
            </a:r>
          </a:p>
        </p:txBody>
      </p:sp>
      <p:sp>
        <p:nvSpPr>
          <p:cNvPr id="2" name="ZoneTexte 1">
            <a:extLst>
              <a:ext uri="{FF2B5EF4-FFF2-40B4-BE49-F238E27FC236}">
                <a16:creationId xmlns:a16="http://schemas.microsoft.com/office/drawing/2014/main" id="{99ECBDAF-5731-0C2A-94B2-BA1F2826B5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7B0E2F0-C534-32C4-DB21-D2BCB63F30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5744657"/>
      </p:ext>
    </p:extLst>
  </p:cSld>
  <p:clrMapOvr>
    <a:masterClrMapping/>
  </p:clrMapOvr>
</p:sld>
</file>

<file path=ppt/slides/slide19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أنت تكون صامتاً </a:t>
            </a:r>
            <a:endParaRPr lang="fr-FR" sz="3300" dirty="0">
              <a:solidFill>
                <a:prstClr val="white"/>
              </a:solidFill>
            </a:endParaRPr>
          </a:p>
          <a:p>
            <a:pPr algn="just" rtl="1"/>
            <a:r>
              <a:rPr lang="ar-EG" sz="3300" dirty="0">
                <a:solidFill>
                  <a:prstClr val="white"/>
                </a:solidFill>
              </a:rPr>
              <a:t>حتى يولد الصبى </a:t>
            </a:r>
            <a:endParaRPr lang="fr-FR" sz="3300" dirty="0">
              <a:solidFill>
                <a:prstClr val="white"/>
              </a:solidFill>
            </a:endParaRPr>
          </a:p>
          <a:p>
            <a:pPr algn="just" rtl="1"/>
            <a:r>
              <a:rPr lang="ar-EG" sz="3300" dirty="0">
                <a:solidFill>
                  <a:prstClr val="white"/>
                </a:solidFill>
              </a:rPr>
              <a:t>وإذا أبصرت عيناك </a:t>
            </a:r>
            <a:endParaRPr lang="fr-FR" sz="3300" dirty="0">
              <a:solidFill>
                <a:prstClr val="white"/>
              </a:solidFill>
            </a:endParaRPr>
          </a:p>
          <a:p>
            <a:pPr algn="just" rtl="1"/>
            <a:r>
              <a:rPr lang="ar-EG" sz="3300" dirty="0">
                <a:solidFill>
                  <a:prstClr val="white"/>
                </a:solidFill>
              </a:rPr>
              <a:t>تمجد الله إسرائيل</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Ek`eswpi ek,w `nrwk @ satoumici `mpi`alou @ ausannau `nje nekbal @ `,na]`wou `m`V] `mpicra`yl.</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 Et voici tu seras muet</a:t>
            </a:r>
          </a:p>
          <a:p>
            <a:pPr algn="ctr"/>
            <a:r>
              <a:rPr lang="fr-FR" sz="2800" b="1" dirty="0">
                <a:solidFill>
                  <a:prstClr val="white"/>
                </a:solidFill>
                <a:latin typeface="Book Antiqua" pitchFamily="18" charset="0"/>
              </a:rPr>
              <a:t>Au jour où ton enfant naîtra</a:t>
            </a:r>
          </a:p>
          <a:p>
            <a:pPr algn="ctr"/>
            <a:r>
              <a:rPr lang="fr-FR" sz="2800" b="1" dirty="0">
                <a:solidFill>
                  <a:prstClr val="white"/>
                </a:solidFill>
                <a:latin typeface="Book Antiqua" pitchFamily="18" charset="0"/>
              </a:rPr>
              <a:t>Et dès que tes deux yeux verront</a:t>
            </a:r>
          </a:p>
          <a:p>
            <a:pPr algn="ctr"/>
            <a:r>
              <a:rPr lang="fr-FR" sz="2800" b="1" dirty="0">
                <a:solidFill>
                  <a:prstClr val="white"/>
                </a:solidFill>
                <a:latin typeface="Book Antiqua" pitchFamily="18" charset="0"/>
              </a:rPr>
              <a:t>Tu glorifies Dieu d’Israël »</a:t>
            </a:r>
          </a:p>
        </p:txBody>
      </p:sp>
      <p:sp>
        <p:nvSpPr>
          <p:cNvPr id="2" name="ZoneTexte 1">
            <a:extLst>
              <a:ext uri="{FF2B5EF4-FFF2-40B4-BE49-F238E27FC236}">
                <a16:creationId xmlns:a16="http://schemas.microsoft.com/office/drawing/2014/main" id="{42C2CDDE-8859-E613-EAE2-755A442319B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95C3082-BF08-C36E-DCDC-4FB1213918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1719610"/>
      </p:ext>
    </p:extLst>
  </p:cSld>
  <p:clrMapOvr>
    <a:masterClrMapping/>
  </p:clrMapOvr>
</p:sld>
</file>

<file path=ppt/slides/slide19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أرسل </a:t>
            </a:r>
            <a:r>
              <a:rPr lang="ar-EG" sz="3300" dirty="0" err="1">
                <a:solidFill>
                  <a:prstClr val="white"/>
                </a:solidFill>
              </a:rPr>
              <a:t>غبرائيل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قبل ملك المجد </a:t>
            </a:r>
            <a:endParaRPr lang="fr-FR" sz="3300" dirty="0">
              <a:solidFill>
                <a:prstClr val="white"/>
              </a:solidFill>
            </a:endParaRPr>
          </a:p>
          <a:p>
            <a:pPr algn="just" rtl="1"/>
            <a:r>
              <a:rPr lang="ar-EG" sz="3300" dirty="0">
                <a:solidFill>
                  <a:prstClr val="white"/>
                </a:solidFill>
              </a:rPr>
              <a:t>إلى مدينة من الجليل </a:t>
            </a:r>
            <a:endParaRPr lang="fr-FR" sz="3300" dirty="0">
              <a:solidFill>
                <a:prstClr val="white"/>
              </a:solidFill>
            </a:endParaRPr>
          </a:p>
          <a:p>
            <a:pPr algn="just" rtl="1"/>
            <a:r>
              <a:rPr lang="ar-EG" sz="3300" dirty="0">
                <a:solidFill>
                  <a:prstClr val="white"/>
                </a:solidFill>
              </a:rPr>
              <a:t>اسمها ناصره </a:t>
            </a:r>
            <a:endParaRPr lang="fr-FR" sz="3300" dirty="0">
              <a:solidFill>
                <a:prstClr val="white"/>
              </a:solidFill>
            </a:endParaRPr>
          </a:p>
        </p:txBody>
      </p:sp>
      <p:sp>
        <p:nvSpPr>
          <p:cNvPr id="6" name="Rectangle 5"/>
          <p:cNvSpPr/>
          <p:nvPr/>
        </p:nvSpPr>
        <p:spPr>
          <a:xfrm>
            <a:off x="323528" y="188077"/>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Auouwrp `nGabriyl @ `ebolhiten `pouro `nte `p`wou @ `eoubaki `nte ]Galile`a @ `epecran pe Nazare;. </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Gabriel fut envoyé</a:t>
            </a:r>
          </a:p>
          <a:p>
            <a:pPr algn="ctr"/>
            <a:r>
              <a:rPr lang="fr-FR" sz="2800" b="1" dirty="0">
                <a:solidFill>
                  <a:prstClr val="white"/>
                </a:solidFill>
                <a:latin typeface="Book Antiqua" pitchFamily="18" charset="0"/>
              </a:rPr>
              <a:t>Fut envoyé du Roi de gloire</a:t>
            </a:r>
          </a:p>
          <a:p>
            <a:pPr algn="ctr"/>
            <a:r>
              <a:rPr lang="fr-FR" sz="2800" b="1" dirty="0">
                <a:solidFill>
                  <a:prstClr val="white"/>
                </a:solidFill>
                <a:latin typeface="Book Antiqua" pitchFamily="18" charset="0"/>
              </a:rPr>
              <a:t>Dans une ville de Galilée</a:t>
            </a:r>
          </a:p>
          <a:p>
            <a:pPr algn="ctr"/>
            <a:r>
              <a:rPr lang="fr-FR" sz="2800" b="1" dirty="0">
                <a:solidFill>
                  <a:prstClr val="white"/>
                </a:solidFill>
                <a:latin typeface="Book Antiqua" pitchFamily="18" charset="0"/>
              </a:rPr>
              <a:t>La ville s’appelait Nazareth</a:t>
            </a:r>
          </a:p>
        </p:txBody>
      </p:sp>
      <p:sp>
        <p:nvSpPr>
          <p:cNvPr id="2" name="ZoneTexte 1">
            <a:extLst>
              <a:ext uri="{FF2B5EF4-FFF2-40B4-BE49-F238E27FC236}">
                <a16:creationId xmlns:a16="http://schemas.microsoft.com/office/drawing/2014/main" id="{0D957999-44BA-6B48-B7BE-F5F3D52605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E4A39AA-C3C0-2D4C-584C-C267488566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8702298"/>
      </p:ext>
    </p:extLst>
  </p:cSld>
  <p:clrMapOvr>
    <a:masterClrMapping/>
  </p:clrMapOvr>
</p:sld>
</file>

<file path=ppt/slides/slide19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إلى فتاه عذراء </a:t>
            </a:r>
            <a:endParaRPr lang="fr-FR" sz="3300" dirty="0">
              <a:solidFill>
                <a:prstClr val="white"/>
              </a:solidFill>
            </a:endParaRPr>
          </a:p>
          <a:p>
            <a:pPr algn="just" rtl="1"/>
            <a:r>
              <a:rPr lang="ar-EG" sz="3300" dirty="0">
                <a:solidFill>
                  <a:prstClr val="white"/>
                </a:solidFill>
              </a:rPr>
              <a:t>من بيت داود </a:t>
            </a:r>
            <a:endParaRPr lang="fr-FR" sz="3300" dirty="0">
              <a:solidFill>
                <a:prstClr val="white"/>
              </a:solidFill>
            </a:endParaRPr>
          </a:p>
          <a:p>
            <a:pPr algn="just" rtl="1"/>
            <a:r>
              <a:rPr lang="ar-EG" sz="3300" dirty="0">
                <a:solidFill>
                  <a:prstClr val="white"/>
                </a:solidFill>
              </a:rPr>
              <a:t>اسمها ابنه </a:t>
            </a:r>
            <a:endParaRPr lang="fr-FR" sz="3300" dirty="0">
              <a:solidFill>
                <a:prstClr val="white"/>
              </a:solidFill>
            </a:endParaRPr>
          </a:p>
          <a:p>
            <a:pPr algn="just" rtl="1"/>
            <a:r>
              <a:rPr lang="ar-EG" sz="3300" dirty="0">
                <a:solidFill>
                  <a:prstClr val="white"/>
                </a:solidFill>
              </a:rPr>
              <a:t>الملك داود</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Ha ou`alou `mpar;enoc @ `ebolqen `pyi `nDauid @ `epecran pe Mariam @ `tseri `m`pouro Dauid.</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Fut envoyé à une jeune vierge</a:t>
            </a:r>
          </a:p>
          <a:p>
            <a:pPr algn="ctr"/>
            <a:r>
              <a:rPr lang="fr-FR" sz="2800" b="1" dirty="0">
                <a:solidFill>
                  <a:prstClr val="white"/>
                </a:solidFill>
                <a:latin typeface="Book Antiqua" pitchFamily="18" charset="0"/>
              </a:rPr>
              <a:t>De la maison du roi David</a:t>
            </a:r>
          </a:p>
          <a:p>
            <a:pPr algn="ctr"/>
            <a:r>
              <a:rPr lang="fr-FR" sz="2800" b="1" dirty="0">
                <a:solidFill>
                  <a:prstClr val="white"/>
                </a:solidFill>
                <a:latin typeface="Book Antiqua" pitchFamily="18" charset="0"/>
              </a:rPr>
              <a:t>La Vierge s’appelait Marie</a:t>
            </a:r>
          </a:p>
          <a:p>
            <a:pPr algn="ctr"/>
            <a:r>
              <a:rPr lang="fr-FR" sz="2800" b="1" dirty="0">
                <a:solidFill>
                  <a:prstClr val="white"/>
                </a:solidFill>
                <a:latin typeface="Book Antiqua" pitchFamily="18" charset="0"/>
              </a:rPr>
              <a:t>C’était la fille du roi David</a:t>
            </a:r>
          </a:p>
        </p:txBody>
      </p:sp>
      <p:sp>
        <p:nvSpPr>
          <p:cNvPr id="2" name="ZoneTexte 1">
            <a:extLst>
              <a:ext uri="{FF2B5EF4-FFF2-40B4-BE49-F238E27FC236}">
                <a16:creationId xmlns:a16="http://schemas.microsoft.com/office/drawing/2014/main" id="{D15D668A-3670-CB9F-77E7-8A0A963F94D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7938FD5-68E2-471B-ED71-2ABF629812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1346309"/>
      </p:ext>
    </p:extLst>
  </p:cSld>
  <p:clrMapOvr>
    <a:masterClrMapping/>
  </p:clrMapOvr>
</p:sld>
</file>

<file path=ppt/slides/slide19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صرت تعزيها </a:t>
            </a:r>
            <a:endParaRPr lang="fr-FR" sz="3300" dirty="0">
              <a:solidFill>
                <a:prstClr val="white"/>
              </a:solidFill>
            </a:endParaRPr>
          </a:p>
          <a:p>
            <a:pPr algn="just" rtl="1"/>
            <a:r>
              <a:rPr lang="ar-EG" sz="3300" dirty="0">
                <a:solidFill>
                  <a:prstClr val="white"/>
                </a:solidFill>
              </a:rPr>
              <a:t>قائلاً افرحى </a:t>
            </a:r>
            <a:r>
              <a:rPr lang="ar-EG" sz="3300" dirty="0" err="1">
                <a:solidFill>
                  <a:prstClr val="white"/>
                </a:solidFill>
              </a:rPr>
              <a:t>وابتهجى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الرب معك</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Akswpi ek]nom] nac @ je rasi ounof `mmo @ je ,ere ;y`e;meh `n`hmot @ ouoh `P¡ sop neme.</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tu l’as consolée disant:</a:t>
            </a:r>
          </a:p>
          <a:p>
            <a:pPr algn="ctr"/>
            <a:r>
              <a:rPr lang="fr-FR" sz="2800" b="1" dirty="0">
                <a:solidFill>
                  <a:prstClr val="white"/>
                </a:solidFill>
                <a:latin typeface="Book Antiqua" pitchFamily="18" charset="0"/>
              </a:rPr>
              <a:t>« Oh ! réjouis-toi et sois heureuse</a:t>
            </a:r>
          </a:p>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Oui le Seigneur est avec toi. »</a:t>
            </a:r>
          </a:p>
        </p:txBody>
      </p:sp>
      <p:sp>
        <p:nvSpPr>
          <p:cNvPr id="2" name="ZoneTexte 1">
            <a:extLst>
              <a:ext uri="{FF2B5EF4-FFF2-40B4-BE49-F238E27FC236}">
                <a16:creationId xmlns:a16="http://schemas.microsoft.com/office/drawing/2014/main" id="{7AC13F54-A400-9551-65F4-54F84D6678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09E80DC-EAD7-F4C4-197C-0521D05CE9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5136412"/>
      </p:ext>
    </p:extLst>
  </p:cSld>
  <p:clrMapOvr>
    <a:masterClrMapping/>
  </p:clrMapOvr>
</p:sld>
</file>

<file path=ppt/slides/slide19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12060" y="157590"/>
            <a:ext cx="3708412" cy="600164"/>
          </a:xfrm>
          <a:prstGeom prst="rect">
            <a:avLst/>
          </a:prstGeom>
        </p:spPr>
        <p:txBody>
          <a:bodyPr wrap="square">
            <a:spAutoFit/>
          </a:bodyPr>
          <a:lstStyle/>
          <a:p>
            <a:pPr algn="just" rtl="1"/>
            <a:r>
              <a:rPr lang="ar-EG" sz="3300" dirty="0">
                <a:solidFill>
                  <a:prstClr val="white"/>
                </a:solidFill>
              </a:rPr>
              <a:t>السلام لك أيتها العذراء</a:t>
            </a:r>
            <a:r>
              <a:rPr lang="fr-FR" sz="3300" dirty="0">
                <a:solidFill>
                  <a:prstClr val="white"/>
                </a:solidFill>
              </a:rPr>
              <a:t>…</a:t>
            </a:r>
          </a:p>
        </p:txBody>
      </p:sp>
      <p:sp>
        <p:nvSpPr>
          <p:cNvPr id="6" name="Rectangle 5"/>
          <p:cNvSpPr/>
          <p:nvPr/>
        </p:nvSpPr>
        <p:spPr>
          <a:xfrm>
            <a:off x="323528" y="188078"/>
            <a:ext cx="4464496" cy="523220"/>
          </a:xfrm>
          <a:prstGeom prst="rect">
            <a:avLst/>
          </a:prstGeom>
        </p:spPr>
        <p:txBody>
          <a:bodyPr wrap="square">
            <a:spAutoFit/>
          </a:bodyPr>
          <a:lstStyle/>
          <a:p>
            <a:pPr algn="just"/>
            <a:r>
              <a:rPr lang="pt-BR" sz="2800" dirty="0">
                <a:solidFill>
                  <a:prstClr val="white"/>
                </a:solidFill>
                <a:latin typeface="CS Avva Shenouda" pitchFamily="34" charset="0"/>
              </a:rPr>
              <a:t>&lt;ere ne `w ]par;enoc...</a:t>
            </a:r>
            <a:endParaRPr lang="fr-FR" sz="2800" dirty="0">
              <a:solidFill>
                <a:prstClr val="white"/>
              </a:solidFill>
              <a:latin typeface="CS Avva Shenouda" pitchFamily="34" charset="0"/>
            </a:endParaRPr>
          </a:p>
        </p:txBody>
      </p:sp>
      <p:sp>
        <p:nvSpPr>
          <p:cNvPr id="7" name="Rectangle 6"/>
          <p:cNvSpPr/>
          <p:nvPr/>
        </p:nvSpPr>
        <p:spPr>
          <a:xfrm>
            <a:off x="1331640" y="3293425"/>
            <a:ext cx="6480720" cy="523220"/>
          </a:xfrm>
          <a:prstGeom prst="rect">
            <a:avLst/>
          </a:prstGeom>
        </p:spPr>
        <p:txBody>
          <a:bodyPr wrap="square">
            <a:spAutoFit/>
          </a:bodyPr>
          <a:lstStyle/>
          <a:p>
            <a:pPr algn="ctr"/>
            <a:r>
              <a:rPr lang="fr-FR" sz="2800" b="1" dirty="0">
                <a:solidFill>
                  <a:prstClr val="white"/>
                </a:solidFill>
                <a:latin typeface="Book Antiqua" pitchFamily="18" charset="0"/>
              </a:rPr>
              <a:t>Ô Vierge salut à toi ...</a:t>
            </a:r>
          </a:p>
        </p:txBody>
      </p:sp>
      <p:sp>
        <p:nvSpPr>
          <p:cNvPr id="2" name="ZoneTexte 1">
            <a:extLst>
              <a:ext uri="{FF2B5EF4-FFF2-40B4-BE49-F238E27FC236}">
                <a16:creationId xmlns:a16="http://schemas.microsoft.com/office/drawing/2014/main" id="{1CBBC09A-0839-756D-9632-A9BEDD287D1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D83327F-DB96-AD88-574B-71A4435CA7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9221034"/>
      </p:ext>
    </p:extLst>
  </p:cSld>
  <p:clrMapOvr>
    <a:masterClrMapping/>
  </p:clrMapOvr>
</p:sld>
</file>

<file path=ppt/slides/slide19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600164"/>
          </a:xfrm>
          <a:prstGeom prst="rect">
            <a:avLst/>
          </a:prstGeom>
        </p:spPr>
        <p:txBody>
          <a:bodyPr wrap="square">
            <a:spAutoFit/>
          </a:bodyPr>
          <a:lstStyle/>
          <a:p>
            <a:pPr algn="just" rtl="1"/>
            <a:r>
              <a:rPr lang="ar-EG" sz="3300" dirty="0">
                <a:solidFill>
                  <a:prstClr val="white"/>
                </a:solidFill>
              </a:rPr>
              <a:t>نسألك أن </a:t>
            </a:r>
            <a:r>
              <a:rPr lang="ar-EG" sz="3300" dirty="0" err="1">
                <a:solidFill>
                  <a:prstClr val="white"/>
                </a:solidFill>
              </a:rPr>
              <a:t>تذكرينا …</a:t>
            </a:r>
            <a:endParaRPr lang="fr-FR" sz="3300" dirty="0">
              <a:solidFill>
                <a:prstClr val="white"/>
              </a:solidFill>
            </a:endParaRPr>
          </a:p>
        </p:txBody>
      </p:sp>
      <p:sp>
        <p:nvSpPr>
          <p:cNvPr id="6" name="Rectangle 5"/>
          <p:cNvSpPr/>
          <p:nvPr/>
        </p:nvSpPr>
        <p:spPr>
          <a:xfrm>
            <a:off x="323528" y="188078"/>
            <a:ext cx="4950550" cy="523220"/>
          </a:xfrm>
          <a:prstGeom prst="rect">
            <a:avLst/>
          </a:prstGeom>
        </p:spPr>
        <p:txBody>
          <a:bodyPr wrap="square">
            <a:spAutoFit/>
          </a:bodyPr>
          <a:lstStyle/>
          <a:p>
            <a:pPr algn="just"/>
            <a:r>
              <a:rPr lang="pt-BR" sz="2800" dirty="0">
                <a:solidFill>
                  <a:prstClr val="white"/>
                </a:solidFill>
                <a:latin typeface="CS Avva Shenouda" pitchFamily="34" charset="0"/>
              </a:rPr>
              <a:t>¿ Ten]ho `aripenmeu`i...</a:t>
            </a:r>
            <a:endParaRPr lang="fr-FR" sz="2800" dirty="0">
              <a:solidFill>
                <a:prstClr val="white"/>
              </a:solidFill>
              <a:latin typeface="CS Avva Shenouda" pitchFamily="34" charset="0"/>
            </a:endParaRPr>
          </a:p>
        </p:txBody>
      </p:sp>
      <p:sp>
        <p:nvSpPr>
          <p:cNvPr id="7" name="Rectangle 6"/>
          <p:cNvSpPr/>
          <p:nvPr/>
        </p:nvSpPr>
        <p:spPr>
          <a:xfrm>
            <a:off x="1331640" y="3293425"/>
            <a:ext cx="6480720" cy="523220"/>
          </a:xfrm>
          <a:prstGeom prst="rect">
            <a:avLst/>
          </a:prstGeom>
        </p:spPr>
        <p:txBody>
          <a:bodyPr wrap="square">
            <a:spAutoFit/>
          </a:bodyPr>
          <a:lstStyle/>
          <a:p>
            <a:pPr algn="ctr"/>
            <a:r>
              <a:rPr lang="fr-FR" sz="2800" b="1" dirty="0">
                <a:solidFill>
                  <a:prstClr val="white"/>
                </a:solidFill>
                <a:latin typeface="Book Antiqua" pitchFamily="18" charset="0"/>
              </a:rPr>
              <a:t>Souviens toi nous t’implorons …</a:t>
            </a:r>
          </a:p>
        </p:txBody>
      </p:sp>
      <p:sp>
        <p:nvSpPr>
          <p:cNvPr id="8" name="Rectangle 7">
            <a:hlinkClick r:id="rId2" action="ppaction://hlinksldjump"/>
          </p:cNvPr>
          <p:cNvSpPr/>
          <p:nvPr/>
        </p:nvSpPr>
        <p:spPr>
          <a:xfrm>
            <a:off x="694826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1" name="Rectangle 10">
            <a:hlinkClick r:id="rId3" action="ppaction://hlinksldjump"/>
          </p:cNvPr>
          <p:cNvSpPr/>
          <p:nvPr/>
        </p:nvSpPr>
        <p:spPr>
          <a:xfrm>
            <a:off x="5868143" y="435394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6</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 </a:t>
            </a:r>
            <a:r>
              <a:rPr lang="fr-FR" sz="975" dirty="0" err="1">
                <a:solidFill>
                  <a:prstClr val="white"/>
                </a:solidFill>
                <a:latin typeface="Book Antiqua" pitchFamily="18" charset="0"/>
              </a:rPr>
              <a:t>Kiahk</a:t>
            </a:r>
            <a:endParaRPr lang="fr-FR" sz="975" dirty="0">
              <a:solidFill>
                <a:prstClr val="white"/>
              </a:solidFill>
            </a:endParaRPr>
          </a:p>
        </p:txBody>
      </p:sp>
      <p:sp>
        <p:nvSpPr>
          <p:cNvPr id="2" name="ZoneTexte 1">
            <a:extLst>
              <a:ext uri="{FF2B5EF4-FFF2-40B4-BE49-F238E27FC236}">
                <a16:creationId xmlns:a16="http://schemas.microsoft.com/office/drawing/2014/main" id="{6E46E1B6-B1B7-1C4E-7542-77F358377F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4" action="ppaction://hlinksldjump"/>
            <a:extLst>
              <a:ext uri="{FF2B5EF4-FFF2-40B4-BE49-F238E27FC236}">
                <a16:creationId xmlns:a16="http://schemas.microsoft.com/office/drawing/2014/main" id="{4BBFDB25-7E3E-245C-720E-58EE26226B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0387743"/>
      </p:ext>
    </p:extLst>
  </p:cSld>
  <p:clrMapOvr>
    <a:masterClrMapping/>
  </p:clrMapOvr>
</p:sld>
</file>

<file path=ppt/slides/slide19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7A62023-E07B-D60F-9DC5-B1AE4FA776F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93C0397-BA0B-C96E-F863-F8E293EAD02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314BC0B-F7E5-4743-3712-6984271E8D6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7AF7A9E5-9082-05D2-7697-D9948A2B721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أنت عظيم حقاً </a:t>
            </a:r>
            <a:endParaRPr lang="fr-FR" sz="3300" dirty="0">
              <a:solidFill>
                <a:prstClr val="white"/>
              </a:solidFill>
            </a:endParaRPr>
          </a:p>
          <a:p>
            <a:pPr algn="just" rtl="1"/>
            <a:r>
              <a:rPr lang="ar-EG" sz="3300" dirty="0">
                <a:solidFill>
                  <a:prstClr val="white"/>
                </a:solidFill>
              </a:rPr>
              <a:t>أيها المبشر الحسن </a:t>
            </a:r>
            <a:endParaRPr lang="fr-FR" sz="3300" dirty="0">
              <a:solidFill>
                <a:prstClr val="white"/>
              </a:solidFill>
            </a:endParaRPr>
          </a:p>
          <a:p>
            <a:pPr algn="just" rtl="1"/>
            <a:r>
              <a:rPr lang="ar-EG" sz="3300" dirty="0">
                <a:solidFill>
                  <a:prstClr val="white"/>
                </a:solidFill>
              </a:rPr>
              <a:t>في الطقوس الملائكية </a:t>
            </a:r>
            <a:endParaRPr lang="fr-FR" sz="3300" dirty="0">
              <a:solidFill>
                <a:prstClr val="white"/>
              </a:solidFill>
            </a:endParaRPr>
          </a:p>
          <a:p>
            <a:pPr algn="just" rtl="1"/>
            <a:r>
              <a:rPr lang="ar-EG" sz="3300" dirty="0">
                <a:solidFill>
                  <a:prstClr val="white"/>
                </a:solidFill>
              </a:rPr>
              <a:t>والطغمات السمائية</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anose="020B7200000000000000" pitchFamily="34" charset="0"/>
              </a:rPr>
              <a:t>`</a:t>
            </a:r>
            <a:r>
              <a:rPr lang="pt-BR" sz="2800" dirty="0">
                <a:solidFill>
                  <a:prstClr val="white"/>
                </a:solidFill>
                <a:latin typeface="Avva_Marcos" pitchFamily="82" charset="0"/>
              </a:rPr>
              <a:t>N</a:t>
            </a:r>
            <a:r>
              <a:rPr lang="pt-BR" sz="2800" dirty="0">
                <a:solidFill>
                  <a:prstClr val="white"/>
                </a:solidFill>
                <a:latin typeface="CS Avva Shenouda" pitchFamily="34" charset="0"/>
              </a:rPr>
              <a:t>;ok ounis] `aly;wc @ `w pifaisennoufi `nkaloc @ qen nitaxic `n`aggelikon @ nem nitagma `n`epouranion.</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Tu es vraiment grand et  puissant</a:t>
            </a:r>
          </a:p>
          <a:p>
            <a:pPr algn="ctr"/>
            <a:r>
              <a:rPr lang="fr-FR" sz="2800" b="1" dirty="0">
                <a:solidFill>
                  <a:prstClr val="white"/>
                </a:solidFill>
                <a:latin typeface="Book Antiqua" pitchFamily="18" charset="0"/>
              </a:rPr>
              <a:t>Ô toi le bon annonciateur</a:t>
            </a:r>
          </a:p>
          <a:p>
            <a:pPr algn="ctr"/>
            <a:r>
              <a:rPr lang="fr-FR" sz="2800" b="1" dirty="0">
                <a:solidFill>
                  <a:prstClr val="white"/>
                </a:solidFill>
                <a:latin typeface="Book Antiqua" pitchFamily="18" charset="0"/>
              </a:rPr>
              <a:t>Parmi les grades angéliques</a:t>
            </a:r>
          </a:p>
          <a:p>
            <a:pPr algn="ctr"/>
            <a:r>
              <a:rPr lang="fr-FR" sz="2800" b="1" dirty="0">
                <a:solidFill>
                  <a:prstClr val="white"/>
                </a:solidFill>
                <a:latin typeface="Book Antiqua" pitchFamily="18" charset="0"/>
              </a:rPr>
              <a:t>Aussi parmi les rangs célestes</a:t>
            </a:r>
          </a:p>
        </p:txBody>
      </p:sp>
      <p:sp>
        <p:nvSpPr>
          <p:cNvPr id="2" name="ZoneTexte 1">
            <a:extLst>
              <a:ext uri="{FF2B5EF4-FFF2-40B4-BE49-F238E27FC236}">
                <a16:creationId xmlns:a16="http://schemas.microsoft.com/office/drawing/2014/main" id="{B220472C-F155-B5C4-A351-17B31878C51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6</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53D9C9D-8B2A-567A-50F8-9392566077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58981"/>
      </p:ext>
    </p:extLst>
  </p:cSld>
  <p:clrMapOvr>
    <a:masterClrMapping/>
  </p:clrMapOvr>
</p:sld>
</file>

<file path=ppt/slides/slide19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يا غبريال المبشر </a:t>
            </a:r>
            <a:endParaRPr lang="fr-FR" sz="3300" dirty="0">
              <a:solidFill>
                <a:prstClr val="white"/>
              </a:solidFill>
            </a:endParaRPr>
          </a:p>
          <a:p>
            <a:pPr algn="just" rtl="1"/>
            <a:r>
              <a:rPr lang="ar-EG" sz="3300" dirty="0">
                <a:solidFill>
                  <a:prstClr val="white"/>
                </a:solidFill>
              </a:rPr>
              <a:t>العظيم في الملائكة </a:t>
            </a:r>
            <a:endParaRPr lang="fr-FR" sz="3300" dirty="0">
              <a:solidFill>
                <a:prstClr val="white"/>
              </a:solidFill>
            </a:endParaRPr>
          </a:p>
          <a:p>
            <a:pPr algn="just" rtl="1"/>
            <a:r>
              <a:rPr lang="ar-EG" sz="3300" dirty="0">
                <a:solidFill>
                  <a:prstClr val="white"/>
                </a:solidFill>
              </a:rPr>
              <a:t>والطغمات المقدسة العلوية </a:t>
            </a:r>
            <a:endParaRPr lang="fr-FR" sz="3300" dirty="0">
              <a:solidFill>
                <a:prstClr val="white"/>
              </a:solidFill>
            </a:endParaRPr>
          </a:p>
          <a:p>
            <a:pPr algn="just" rtl="1"/>
            <a:r>
              <a:rPr lang="ar-EG" sz="3300" dirty="0" err="1">
                <a:solidFill>
                  <a:prstClr val="white"/>
                </a:solidFill>
              </a:rPr>
              <a:t>حاملى</a:t>
            </a:r>
            <a:r>
              <a:rPr lang="ar-EG" sz="3300" dirty="0">
                <a:solidFill>
                  <a:prstClr val="white"/>
                </a:solidFill>
              </a:rPr>
              <a:t> السيف الملتهب ناراً</a:t>
            </a:r>
            <a:endParaRPr lang="fr-FR" sz="3300" dirty="0">
              <a:solidFill>
                <a:prstClr val="white"/>
              </a:solidFill>
            </a:endParaRPr>
          </a:p>
        </p:txBody>
      </p:sp>
      <p:sp>
        <p:nvSpPr>
          <p:cNvPr id="6" name="Rectangle 5"/>
          <p:cNvSpPr/>
          <p:nvPr/>
        </p:nvSpPr>
        <p:spPr>
          <a:xfrm>
            <a:off x="323528" y="188077"/>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Gabriyl pifaisennoufi @ pinis] qen ni`aggeloc @ nem nitagma =e=;=u et[oci @ etfai qa `tcyfi `nsah `n`,rwm</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Gabriel l’annonciateur</a:t>
            </a:r>
          </a:p>
          <a:p>
            <a:pPr algn="ctr"/>
            <a:r>
              <a:rPr lang="fr-FR" sz="2800" b="1" dirty="0">
                <a:solidFill>
                  <a:prstClr val="white"/>
                </a:solidFill>
                <a:latin typeface="Book Antiqua" pitchFamily="18" charset="0"/>
              </a:rPr>
              <a:t>Toi le très grand parmi les anges</a:t>
            </a:r>
          </a:p>
          <a:p>
            <a:pPr algn="ctr"/>
            <a:r>
              <a:rPr lang="fr-FR" sz="2800" b="1" dirty="0">
                <a:solidFill>
                  <a:prstClr val="white"/>
                </a:solidFill>
                <a:latin typeface="Book Antiqua" pitchFamily="18" charset="0"/>
              </a:rPr>
              <a:t>El les saints grades élevés</a:t>
            </a:r>
          </a:p>
          <a:p>
            <a:pPr algn="ctr"/>
            <a:r>
              <a:rPr lang="fr-FR" sz="2800" b="1" dirty="0">
                <a:solidFill>
                  <a:prstClr val="white"/>
                </a:solidFill>
                <a:latin typeface="Book Antiqua" pitchFamily="18" charset="0"/>
              </a:rPr>
              <a:t>C’est lui qui porte l’épée de flamme</a:t>
            </a:r>
          </a:p>
        </p:txBody>
      </p:sp>
      <p:sp>
        <p:nvSpPr>
          <p:cNvPr id="2" name="ZoneTexte 1">
            <a:extLst>
              <a:ext uri="{FF2B5EF4-FFF2-40B4-BE49-F238E27FC236}">
                <a16:creationId xmlns:a16="http://schemas.microsoft.com/office/drawing/2014/main" id="{A1314F2B-7E97-5423-34BD-E6D87D180D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6</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FAB4BA2-11DF-3285-E2B8-440347B234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3041404"/>
      </p:ext>
    </p:extLst>
  </p:cSld>
  <p:clrMapOvr>
    <a:masterClrMapping/>
  </p:clrMapOvr>
</p:sld>
</file>

<file path=ppt/slides/slide19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قد نظر كرامتك </a:t>
            </a:r>
            <a:endParaRPr lang="fr-FR" sz="3300" dirty="0">
              <a:solidFill>
                <a:prstClr val="white"/>
              </a:solidFill>
            </a:endParaRPr>
          </a:p>
          <a:p>
            <a:pPr algn="just" rtl="1"/>
            <a:r>
              <a:rPr lang="ar-EG" sz="3300" dirty="0">
                <a:solidFill>
                  <a:prstClr val="white"/>
                </a:solidFill>
              </a:rPr>
              <a:t>دانيال </a:t>
            </a:r>
            <a:r>
              <a:rPr lang="ar-EG" sz="3300" dirty="0" err="1">
                <a:solidFill>
                  <a:prstClr val="white"/>
                </a:solidFill>
              </a:rPr>
              <a:t>النبى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وأعلمته سر </a:t>
            </a:r>
            <a:endParaRPr lang="fr-FR" sz="3300" dirty="0">
              <a:solidFill>
                <a:prstClr val="white"/>
              </a:solidFill>
            </a:endParaRPr>
          </a:p>
          <a:p>
            <a:pPr algn="just" rtl="1"/>
            <a:r>
              <a:rPr lang="ar-EG" sz="3300" dirty="0">
                <a:solidFill>
                  <a:prstClr val="white"/>
                </a:solidFill>
              </a:rPr>
              <a:t>الثالوث المحى</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Afnau gar `epektaio @ `nje Daniyl pi`provytyc @ ouoh aktamof `epimuctyrion @ `n}`triac `nreftanqo.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Voici que le prophète Daniel</a:t>
            </a:r>
          </a:p>
          <a:p>
            <a:pPr algn="ctr"/>
            <a:r>
              <a:rPr lang="fr-FR" sz="2800" b="1" dirty="0">
                <a:solidFill>
                  <a:prstClr val="white"/>
                </a:solidFill>
                <a:latin typeface="Book Antiqua" pitchFamily="18" charset="0"/>
              </a:rPr>
              <a:t>A contemplé ton grand honneur</a:t>
            </a:r>
          </a:p>
          <a:p>
            <a:pPr algn="ctr"/>
            <a:r>
              <a:rPr lang="fr-FR" sz="2800" b="1" dirty="0">
                <a:solidFill>
                  <a:prstClr val="white"/>
                </a:solidFill>
                <a:latin typeface="Book Antiqua" pitchFamily="18" charset="0"/>
              </a:rPr>
              <a:t>Tu l’informas de ce mystère</a:t>
            </a:r>
          </a:p>
          <a:p>
            <a:pPr algn="ctr"/>
            <a:r>
              <a:rPr lang="fr-FR" sz="2800" b="1" dirty="0">
                <a:solidFill>
                  <a:prstClr val="white"/>
                </a:solidFill>
                <a:latin typeface="Book Antiqua" pitchFamily="18" charset="0"/>
              </a:rPr>
              <a:t>La vivifiante Trinité</a:t>
            </a:r>
          </a:p>
        </p:txBody>
      </p:sp>
      <p:sp>
        <p:nvSpPr>
          <p:cNvPr id="2" name="ZoneTexte 1">
            <a:extLst>
              <a:ext uri="{FF2B5EF4-FFF2-40B4-BE49-F238E27FC236}">
                <a16:creationId xmlns:a16="http://schemas.microsoft.com/office/drawing/2014/main" id="{E9FB26D9-4FA9-CD2C-A59C-33C24E3A17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6</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7B4E786-8EB7-D4D9-670D-63AD86D985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8982620"/>
      </p:ext>
    </p:extLst>
  </p:cSld>
  <p:clrMapOvr>
    <a:masterClrMapping/>
  </p:clrMapOvr>
</p:sld>
</file>

<file path=ppt/slides/slide19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وزكريا الكاهن </a:t>
            </a:r>
            <a:endParaRPr lang="fr-FR" sz="3300" dirty="0">
              <a:solidFill>
                <a:prstClr val="white"/>
              </a:solidFill>
            </a:endParaRPr>
          </a:p>
          <a:p>
            <a:pPr algn="just" rtl="1"/>
            <a:r>
              <a:rPr lang="ar-EG" sz="3300" dirty="0">
                <a:solidFill>
                  <a:prstClr val="white"/>
                </a:solidFill>
              </a:rPr>
              <a:t>أنت بشرته </a:t>
            </a:r>
            <a:endParaRPr lang="fr-FR" sz="3300" dirty="0">
              <a:solidFill>
                <a:prstClr val="white"/>
              </a:solidFill>
            </a:endParaRPr>
          </a:p>
          <a:p>
            <a:pPr algn="just" rtl="1"/>
            <a:r>
              <a:rPr lang="ar-EG" sz="3300" dirty="0">
                <a:solidFill>
                  <a:prstClr val="white"/>
                </a:solidFill>
              </a:rPr>
              <a:t>بميلاد السابق </a:t>
            </a:r>
            <a:endParaRPr lang="fr-FR" sz="3300" dirty="0">
              <a:solidFill>
                <a:prstClr val="white"/>
              </a:solidFill>
            </a:endParaRPr>
          </a:p>
          <a:p>
            <a:pPr algn="just" rtl="1"/>
            <a:r>
              <a:rPr lang="ar-EG" sz="3300" dirty="0">
                <a:solidFill>
                  <a:prstClr val="white"/>
                </a:solidFill>
              </a:rPr>
              <a:t>يوحنا المعمداني</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Ouoh Za,ariac piouyb @ `n;ok akhisennoufi naf @ qen `pjinmici `mpi`prodromoc @ Iwannyc piref]wmc.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Ainsi, au prêtre Zacharie</a:t>
            </a:r>
          </a:p>
          <a:p>
            <a:pPr algn="ctr"/>
            <a:r>
              <a:rPr lang="fr-FR" sz="2800" b="1" dirty="0">
                <a:solidFill>
                  <a:prstClr val="white"/>
                </a:solidFill>
                <a:latin typeface="Book Antiqua" pitchFamily="18" charset="0"/>
              </a:rPr>
              <a:t>Aussi, tu as porté l’annonce</a:t>
            </a:r>
          </a:p>
          <a:p>
            <a:pPr algn="ctr"/>
            <a:r>
              <a:rPr lang="fr-FR" sz="2800" b="1" dirty="0">
                <a:solidFill>
                  <a:prstClr val="white"/>
                </a:solidFill>
                <a:latin typeface="Book Antiqua" pitchFamily="18" charset="0"/>
              </a:rPr>
              <a:t>De la naissance de Jean-Baptiste</a:t>
            </a:r>
          </a:p>
          <a:p>
            <a:pPr algn="ctr"/>
            <a:r>
              <a:rPr lang="fr-FR" sz="2800" b="1" dirty="0">
                <a:solidFill>
                  <a:prstClr val="white"/>
                </a:solidFill>
                <a:latin typeface="Book Antiqua" pitchFamily="18" charset="0"/>
              </a:rPr>
              <a:t>Jean le Baptiste et précurseur</a:t>
            </a:r>
          </a:p>
        </p:txBody>
      </p:sp>
      <p:sp>
        <p:nvSpPr>
          <p:cNvPr id="2" name="ZoneTexte 1">
            <a:extLst>
              <a:ext uri="{FF2B5EF4-FFF2-40B4-BE49-F238E27FC236}">
                <a16:creationId xmlns:a16="http://schemas.microsoft.com/office/drawing/2014/main" id="{DE5EE72C-5993-58EF-7A47-C55C38A97CA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6</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8453878-03D3-BE92-1F7A-B6FD79764D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3875642"/>
      </p:ext>
    </p:extLst>
  </p:cSld>
  <p:clrMapOvr>
    <a:masterClrMapping/>
  </p:clrMapOvr>
</p:sld>
</file>

<file path=ppt/slides/slide19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وبشرت أيضاً العذراء قائلاً </a:t>
            </a:r>
            <a:endParaRPr lang="fr-FR" sz="3300" dirty="0">
              <a:solidFill>
                <a:prstClr val="white"/>
              </a:solidFill>
            </a:endParaRPr>
          </a:p>
          <a:p>
            <a:pPr algn="just" rtl="1"/>
            <a:r>
              <a:rPr lang="ar-EG" sz="3300" dirty="0">
                <a:solidFill>
                  <a:prstClr val="white"/>
                </a:solidFill>
              </a:rPr>
              <a:t>السلام لك يا ممتلئة نعمة </a:t>
            </a:r>
            <a:endParaRPr lang="fr-FR" sz="3300" dirty="0">
              <a:solidFill>
                <a:prstClr val="white"/>
              </a:solidFill>
            </a:endParaRPr>
          </a:p>
          <a:p>
            <a:pPr algn="just" rtl="1"/>
            <a:r>
              <a:rPr lang="ar-EG" sz="3300" dirty="0">
                <a:solidFill>
                  <a:prstClr val="white"/>
                </a:solidFill>
              </a:rPr>
              <a:t>الرب معك </a:t>
            </a:r>
            <a:endParaRPr lang="fr-FR" sz="3300" dirty="0">
              <a:solidFill>
                <a:prstClr val="white"/>
              </a:solidFill>
            </a:endParaRPr>
          </a:p>
          <a:p>
            <a:pPr algn="just" rtl="1"/>
            <a:r>
              <a:rPr lang="ar-EG" sz="3300" dirty="0">
                <a:solidFill>
                  <a:prstClr val="white"/>
                </a:solidFill>
              </a:rPr>
              <a:t>ستلدين مخلص العالم كله</a:t>
            </a:r>
            <a:endParaRPr lang="fr-FR" sz="3300" dirty="0">
              <a:solidFill>
                <a:prstClr val="white"/>
              </a:solidFill>
            </a:endParaRPr>
          </a:p>
        </p:txBody>
      </p:sp>
      <p:sp>
        <p:nvSpPr>
          <p:cNvPr id="6" name="Rectangle 5"/>
          <p:cNvSpPr/>
          <p:nvPr/>
        </p:nvSpPr>
        <p:spPr>
          <a:xfrm>
            <a:off x="323528" y="188078"/>
            <a:ext cx="4248472" cy="2246769"/>
          </a:xfrm>
          <a:prstGeom prst="rect">
            <a:avLst/>
          </a:prstGeom>
        </p:spPr>
        <p:txBody>
          <a:bodyPr wrap="square">
            <a:spAutoFit/>
          </a:bodyPr>
          <a:lstStyle/>
          <a:p>
            <a:pPr algn="just"/>
            <a:r>
              <a:rPr lang="pt-BR" sz="2800" dirty="0">
                <a:solidFill>
                  <a:prstClr val="white"/>
                </a:solidFill>
                <a:latin typeface="CS Avva Shenouda" pitchFamily="34" charset="0"/>
              </a:rPr>
              <a:t>Akhisennoufi on</a:t>
            </a:r>
            <a:br>
              <a:rPr lang="pt-BR" sz="2800" dirty="0">
                <a:solidFill>
                  <a:prstClr val="white"/>
                </a:solidFill>
                <a:latin typeface="CS Avva Shenouda" pitchFamily="34" charset="0"/>
              </a:rPr>
            </a:br>
            <a:r>
              <a:rPr lang="pt-BR" sz="2800" dirty="0">
                <a:solidFill>
                  <a:prstClr val="white"/>
                </a:solidFill>
                <a:latin typeface="CS Avva Shenouda" pitchFamily="34" charset="0"/>
              </a:rPr>
              <a:t>`n]par;enoc @ je ,ere ;y`e;meh `n`hmot @ `P¡ neme teramici @ `mpicwtyr</a:t>
            </a:r>
            <a:br>
              <a:rPr lang="pt-BR" sz="2800" dirty="0">
                <a:solidFill>
                  <a:prstClr val="white"/>
                </a:solidFill>
                <a:latin typeface="CS Avva Shenouda" pitchFamily="34" charset="0"/>
              </a:rPr>
            </a:br>
            <a:r>
              <a:rPr lang="pt-BR" sz="2800" dirty="0">
                <a:solidFill>
                  <a:prstClr val="white"/>
                </a:solidFill>
                <a:latin typeface="CS Avva Shenouda" pitchFamily="34" charset="0"/>
              </a:rPr>
              <a:t>`mpikocmoc tyrf.</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à la Vierge, tu portes l’annonce</a:t>
            </a:r>
          </a:p>
          <a:p>
            <a:pPr algn="ctr"/>
            <a:r>
              <a:rPr lang="fr-FR" sz="2800" b="1" dirty="0">
                <a:solidFill>
                  <a:prstClr val="white"/>
                </a:solidFill>
                <a:latin typeface="Book Antiqua" pitchFamily="18" charset="0"/>
              </a:rPr>
              <a:t>Salut à toi pleine de grâce</a:t>
            </a:r>
          </a:p>
          <a:p>
            <a:pPr algn="ctr"/>
            <a:r>
              <a:rPr lang="fr-FR" sz="2800" b="1" dirty="0">
                <a:solidFill>
                  <a:prstClr val="white"/>
                </a:solidFill>
                <a:latin typeface="Book Antiqua" pitchFamily="18" charset="0"/>
              </a:rPr>
              <a:t>Oui le Seigneur est avec toi</a:t>
            </a:r>
          </a:p>
          <a:p>
            <a:pPr algn="ctr"/>
            <a:r>
              <a:rPr lang="fr-FR" sz="2800" b="1" dirty="0">
                <a:solidFill>
                  <a:prstClr val="white"/>
                </a:solidFill>
                <a:latin typeface="Book Antiqua" pitchFamily="18" charset="0"/>
              </a:rPr>
              <a:t>Tu enfanteras Sauveur du monde</a:t>
            </a:r>
          </a:p>
        </p:txBody>
      </p:sp>
      <p:sp>
        <p:nvSpPr>
          <p:cNvPr id="2" name="ZoneTexte 1">
            <a:extLst>
              <a:ext uri="{FF2B5EF4-FFF2-40B4-BE49-F238E27FC236}">
                <a16:creationId xmlns:a16="http://schemas.microsoft.com/office/drawing/2014/main" id="{86F53AD4-5A77-5736-B511-DA2D121CD0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6</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069947E-31E9-03CB-CA02-DAECC588BB3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3611208"/>
      </p:ext>
    </p:extLst>
  </p:cSld>
  <p:clrMapOvr>
    <a:masterClrMapping/>
  </p:clrMapOvr>
</p:sld>
</file>

<file path=ppt/slides/slide19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اشفع فينا </a:t>
            </a:r>
            <a:endParaRPr lang="fr-FR" sz="3300" dirty="0">
              <a:solidFill>
                <a:prstClr val="white"/>
              </a:solidFill>
            </a:endParaRPr>
          </a:p>
          <a:p>
            <a:pPr algn="just" rtl="1"/>
            <a:r>
              <a:rPr lang="ar-EG" sz="3300" dirty="0">
                <a:solidFill>
                  <a:prstClr val="white"/>
                </a:solidFill>
              </a:rPr>
              <a:t>يا رئيس الملائكة الطاهر </a:t>
            </a:r>
            <a:endParaRPr lang="fr-FR" sz="3300" dirty="0">
              <a:solidFill>
                <a:prstClr val="white"/>
              </a:solidFill>
            </a:endParaRPr>
          </a:p>
          <a:p>
            <a:pPr algn="just" rtl="1"/>
            <a:r>
              <a:rPr lang="ar-EG" sz="3300" dirty="0">
                <a:solidFill>
                  <a:prstClr val="white"/>
                </a:solidFill>
              </a:rPr>
              <a:t>غبريال المبشر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188077"/>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`Ari`precbeuin `e`hryi `ejwn @ `w pi`ar,`yaggeloc =e=;=u @ Gabriyl pifaisennoufi @ `ntef,a nennobi nan `ebol.</a:t>
            </a:r>
            <a:endParaRPr lang="fr-FR" sz="2800" dirty="0">
              <a:solidFill>
                <a:prstClr val="white"/>
              </a:solidFill>
              <a:latin typeface="CS Avva Shenouda" pitchFamily="34" charset="0"/>
            </a:endParaRPr>
          </a:p>
        </p:txBody>
      </p:sp>
      <p:sp>
        <p:nvSpPr>
          <p:cNvPr id="7" name="Rectangle 6"/>
          <p:cNvSpPr/>
          <p:nvPr/>
        </p:nvSpPr>
        <p:spPr>
          <a:xfrm>
            <a:off x="1109747" y="2862252"/>
            <a:ext cx="6642738" cy="1815882"/>
          </a:xfrm>
          <a:prstGeom prst="rect">
            <a:avLst/>
          </a:prstGeom>
        </p:spPr>
        <p:txBody>
          <a:bodyPr wrap="square">
            <a:spAutoFit/>
          </a:bodyPr>
          <a:lstStyle/>
          <a:p>
            <a:pPr algn="ctr"/>
            <a:r>
              <a:rPr lang="fr-FR" sz="2800" b="1" dirty="0">
                <a:solidFill>
                  <a:prstClr val="white"/>
                </a:solidFill>
                <a:latin typeface="Book Antiqua" pitchFamily="18" charset="0"/>
              </a:rPr>
              <a:t>Et intercède pour nous tous</a:t>
            </a:r>
          </a:p>
          <a:p>
            <a:pPr algn="ctr"/>
            <a:r>
              <a:rPr lang="fr-FR" sz="2800" b="1" dirty="0">
                <a:solidFill>
                  <a:prstClr val="white"/>
                </a:solidFill>
                <a:latin typeface="Book Antiqua" pitchFamily="18" charset="0"/>
              </a:rPr>
              <a:t>Ô saint archange Gabriel</a:t>
            </a:r>
          </a:p>
          <a:p>
            <a:pPr algn="ctr"/>
            <a:r>
              <a:rPr lang="fr-FR" sz="2800" b="1" dirty="0">
                <a:solidFill>
                  <a:prstClr val="white"/>
                </a:solidFill>
                <a:latin typeface="Book Antiqua" pitchFamily="18" charset="0"/>
              </a:rPr>
              <a:t>Ô toi qui as porté l’annonce</a:t>
            </a:r>
          </a:p>
          <a:p>
            <a:pPr algn="ctr"/>
            <a:r>
              <a:rPr lang="fr-FR" sz="2800" b="1" dirty="0">
                <a:solidFill>
                  <a:prstClr val="white"/>
                </a:solidFill>
                <a:latin typeface="Book Antiqua" pitchFamily="18" charset="0"/>
              </a:rPr>
              <a:t>Pour qu'Il nous pardonne nos péchés</a:t>
            </a:r>
          </a:p>
        </p:txBody>
      </p:sp>
      <p:sp>
        <p:nvSpPr>
          <p:cNvPr id="8" name="Rectangle 7">
            <a:hlinkClick r:id="rId2" action="ppaction://hlinksldjump"/>
          </p:cNvPr>
          <p:cNvSpPr/>
          <p:nvPr/>
        </p:nvSpPr>
        <p:spPr>
          <a:xfrm>
            <a:off x="7812360" y="4247721"/>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EBC80FB3-98FC-3398-3704-A1A35D85B3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6</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du mois de </a:t>
            </a:r>
            <a:r>
              <a:rPr lang="fr-FR" sz="1200" dirty="0" err="1">
                <a:solidFill>
                  <a:prstClr val="white"/>
                </a:solidFill>
                <a:latin typeface="Book Antiqua" pitchFamily="18" charset="0"/>
              </a:rPr>
              <a:t>Kiahk</a:t>
            </a:r>
            <a:endParaRPr lang="fr-FR" sz="1200" dirty="0">
              <a:solidFill>
                <a:prstClr val="white"/>
              </a:solidFill>
              <a:latin typeface="Book Antiqua" pitchFamily="18" charset="0"/>
            </a:endParaRPr>
          </a:p>
        </p:txBody>
      </p:sp>
      <p:sp>
        <p:nvSpPr>
          <p:cNvPr id="4" name="ZoneTexte 3">
            <a:hlinkClick r:id="rId3" action="ppaction://hlinksldjump"/>
            <a:extLst>
              <a:ext uri="{FF2B5EF4-FFF2-40B4-BE49-F238E27FC236}">
                <a16:creationId xmlns:a16="http://schemas.microsoft.com/office/drawing/2014/main" id="{A129F11F-697D-70A0-7A3E-FC012D9409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501682"/>
      </p:ext>
    </p:extLst>
  </p:cSld>
  <p:clrMapOvr>
    <a:masterClrMapping/>
  </p:clrMapOvr>
</p:sld>
</file>

<file path=ppt/slides/slide19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D5BD62C-F9C1-7255-E429-09FD42C4272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43CB02B-6C4F-B1CD-E045-C365810AACA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F11D626-BDEB-D003-BB67-03E0034DCD7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3A283D5-0462-093F-ADF3-CF2169CD31B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رأيت الخليقة كلها اليوم </a:t>
            </a:r>
            <a:endParaRPr lang="fr-FR" sz="3300" dirty="0">
              <a:solidFill>
                <a:prstClr val="white"/>
              </a:solidFill>
            </a:endParaRPr>
          </a:p>
          <a:p>
            <a:pPr algn="just" rtl="1"/>
            <a:r>
              <a:rPr lang="ar-EG" sz="3300" dirty="0">
                <a:solidFill>
                  <a:prstClr val="white"/>
                </a:solidFill>
              </a:rPr>
              <a:t>مضيئة بلمعان عظيم، </a:t>
            </a:r>
            <a:endParaRPr lang="fr-FR" sz="3300" dirty="0">
              <a:solidFill>
                <a:prstClr val="white"/>
              </a:solidFill>
            </a:endParaRPr>
          </a:p>
          <a:p>
            <a:pPr algn="just" rtl="1"/>
            <a:r>
              <a:rPr lang="ar-EG" sz="3300" dirty="0">
                <a:solidFill>
                  <a:prstClr val="white"/>
                </a:solidFill>
              </a:rPr>
              <a:t>من اجل الظهور الإلهى، </a:t>
            </a:r>
            <a:endParaRPr lang="fr-FR" sz="3300" dirty="0">
              <a:solidFill>
                <a:prstClr val="white"/>
              </a:solidFill>
            </a:endParaRPr>
          </a:p>
          <a:p>
            <a:pPr algn="just" rtl="1"/>
            <a:r>
              <a:rPr lang="ar-EG" sz="3300" dirty="0">
                <a:solidFill>
                  <a:prstClr val="white"/>
                </a:solidFill>
              </a:rPr>
              <a:t>الذى اعلن لنا.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Avva_Marcos" pitchFamily="82" charset="0"/>
              </a:rPr>
              <a:t>A</a:t>
            </a:r>
            <a:r>
              <a:rPr lang="pt-BR" sz="2800" dirty="0">
                <a:solidFill>
                  <a:prstClr val="white"/>
                </a:solidFill>
                <a:latin typeface="CS Avva Shenouda" pitchFamily="34" charset="0"/>
              </a:rPr>
              <a:t>inau `e]`ktycic tyrc</a:t>
            </a:r>
            <a:br>
              <a:rPr lang="pt-BR" sz="2800" dirty="0">
                <a:solidFill>
                  <a:prstClr val="white"/>
                </a:solidFill>
                <a:latin typeface="CS Avva Shenouda" pitchFamily="34" charset="0"/>
              </a:rPr>
            </a:br>
            <a:r>
              <a:rPr lang="pt-BR" sz="2800" dirty="0">
                <a:solidFill>
                  <a:prstClr val="white"/>
                </a:solidFill>
                <a:latin typeface="CS Avva Shenouda" pitchFamily="34" charset="0"/>
              </a:rPr>
              <a:t>`mvoou @ `cerlampin qen ounis] `nou`wini @ e;be ]nis] `n;e`wria @ `etauou`wnh nan `ebol.</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Aujourd’hui toute la création </a:t>
            </a:r>
          </a:p>
          <a:p>
            <a:pPr algn="ctr"/>
            <a:r>
              <a:rPr lang="fr-FR" sz="2800" b="1" dirty="0">
                <a:solidFill>
                  <a:prstClr val="white"/>
                </a:solidFill>
                <a:latin typeface="Book Antiqua" pitchFamily="18" charset="0"/>
              </a:rPr>
              <a:t>a vu une grande illumination</a:t>
            </a:r>
          </a:p>
          <a:p>
            <a:pPr algn="ctr"/>
            <a:r>
              <a:rPr lang="fr-FR" sz="2800" b="1" dirty="0">
                <a:solidFill>
                  <a:prstClr val="white"/>
                </a:solidFill>
                <a:latin typeface="Book Antiqua" pitchFamily="18" charset="0"/>
              </a:rPr>
              <a:t> à cause de l’apparition divine </a:t>
            </a:r>
          </a:p>
          <a:p>
            <a:pPr algn="ctr"/>
            <a:r>
              <a:rPr lang="fr-FR" sz="2800" b="1" dirty="0">
                <a:solidFill>
                  <a:prstClr val="white"/>
                </a:solidFill>
                <a:latin typeface="Book Antiqua" pitchFamily="18" charset="0"/>
              </a:rPr>
              <a:t>qui nous a été révélée.</a:t>
            </a:r>
          </a:p>
        </p:txBody>
      </p:sp>
      <p:sp>
        <p:nvSpPr>
          <p:cNvPr id="2" name="ZoneTexte 1">
            <a:extLst>
              <a:ext uri="{FF2B5EF4-FFF2-40B4-BE49-F238E27FC236}">
                <a16:creationId xmlns:a16="http://schemas.microsoft.com/office/drawing/2014/main" id="{ED5B64BB-BAAD-2D13-C261-3C0FEB5F2AB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4F21CA55-1CE1-D159-4BB3-1F9CD4A712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5200144"/>
      </p:ext>
    </p:extLst>
  </p:cSld>
  <p:clrMapOvr>
    <a:masterClrMapping/>
  </p:clrMapOvr>
</p:sld>
</file>

<file path=ppt/slides/slide19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لأن غير المتجسد تجسد، </a:t>
            </a:r>
            <a:endParaRPr lang="fr-FR" sz="3300" dirty="0">
              <a:solidFill>
                <a:prstClr val="white"/>
              </a:solidFill>
            </a:endParaRPr>
          </a:p>
          <a:p>
            <a:pPr algn="just" rtl="1"/>
            <a:r>
              <a:rPr lang="ar-EG" sz="3300" dirty="0">
                <a:solidFill>
                  <a:prstClr val="white"/>
                </a:solidFill>
              </a:rPr>
              <a:t>ولدته العذراء، </a:t>
            </a:r>
            <a:endParaRPr lang="fr-FR" sz="3300" dirty="0">
              <a:solidFill>
                <a:prstClr val="white"/>
              </a:solidFill>
            </a:endParaRPr>
          </a:p>
          <a:p>
            <a:pPr algn="just" rtl="1"/>
            <a:r>
              <a:rPr lang="ar-EG" sz="3300" dirty="0">
                <a:solidFill>
                  <a:prstClr val="white"/>
                </a:solidFill>
              </a:rPr>
              <a:t>مثل كل احد، </a:t>
            </a:r>
            <a:endParaRPr lang="fr-FR" sz="3300" dirty="0">
              <a:solidFill>
                <a:prstClr val="white"/>
              </a:solidFill>
            </a:endParaRPr>
          </a:p>
          <a:p>
            <a:pPr algn="just" rtl="1"/>
            <a:r>
              <a:rPr lang="ar-EG" sz="3300" dirty="0">
                <a:solidFill>
                  <a:prstClr val="white"/>
                </a:solidFill>
              </a:rPr>
              <a:t>إلهاً وانسانا.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Je pi`atcarz af[icarx @ acmacf `nje ]par;enoc @ `m`vry] `nou`on niben @ ef`oi `nNou] ef`oi `nrwmi.</a:t>
            </a:r>
            <a:endParaRPr lang="fr-FR" sz="2800" dirty="0">
              <a:solidFill>
                <a:prstClr val="white"/>
              </a:solidFill>
              <a:latin typeface="CS Avva Shenouda" pitchFamily="34" charset="0"/>
            </a:endParaRPr>
          </a:p>
        </p:txBody>
      </p:sp>
      <p:sp>
        <p:nvSpPr>
          <p:cNvPr id="7" name="Rectangle 6"/>
          <p:cNvSpPr/>
          <p:nvPr/>
        </p:nvSpPr>
        <p:spPr>
          <a:xfrm>
            <a:off x="1331640" y="2931790"/>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l’incorporel fut incarné, </a:t>
            </a:r>
          </a:p>
          <a:p>
            <a:pPr algn="ctr"/>
            <a:r>
              <a:rPr lang="fr-FR" sz="2800" b="1" dirty="0">
                <a:solidFill>
                  <a:prstClr val="white"/>
                </a:solidFill>
                <a:latin typeface="Book Antiqua" pitchFamily="18" charset="0"/>
              </a:rPr>
              <a:t>la vierge l’enfanta </a:t>
            </a:r>
          </a:p>
          <a:p>
            <a:pPr algn="ctr"/>
            <a:r>
              <a:rPr lang="fr-FR" sz="2800" b="1" dirty="0">
                <a:solidFill>
                  <a:prstClr val="white"/>
                </a:solidFill>
                <a:latin typeface="Book Antiqua" pitchFamily="18" charset="0"/>
              </a:rPr>
              <a:t>comme tout autre, </a:t>
            </a:r>
          </a:p>
          <a:p>
            <a:pPr algn="ctr"/>
            <a:r>
              <a:rPr lang="fr-FR" sz="2800" b="1" dirty="0">
                <a:solidFill>
                  <a:prstClr val="white"/>
                </a:solidFill>
                <a:latin typeface="Book Antiqua" pitchFamily="18" charset="0"/>
              </a:rPr>
              <a:t>mais Il est Dieu et homme.</a:t>
            </a:r>
          </a:p>
        </p:txBody>
      </p:sp>
      <p:sp>
        <p:nvSpPr>
          <p:cNvPr id="2" name="ZoneTexte 1">
            <a:extLst>
              <a:ext uri="{FF2B5EF4-FFF2-40B4-BE49-F238E27FC236}">
                <a16:creationId xmlns:a16="http://schemas.microsoft.com/office/drawing/2014/main" id="{21F960CE-B1E0-E77C-D3D8-9F061483DA1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AB2DCF36-E6F1-4DB6-FEBD-A8262A1FAF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4130034"/>
      </p:ext>
    </p:extLst>
  </p:cSld>
  <p:clrMapOvr>
    <a:masterClrMapping/>
  </p:clrMapOvr>
</p:sld>
</file>

<file path=ppt/slides/slide19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بيت لحم مدينة داود، </a:t>
            </a:r>
            <a:endParaRPr lang="fr-FR" sz="3300" dirty="0">
              <a:solidFill>
                <a:prstClr val="white"/>
              </a:solidFill>
            </a:endParaRPr>
          </a:p>
          <a:p>
            <a:pPr algn="just" rtl="1"/>
            <a:r>
              <a:rPr lang="ar-EG" sz="3300" dirty="0">
                <a:solidFill>
                  <a:prstClr val="white"/>
                </a:solidFill>
              </a:rPr>
              <a:t>تفتخر بتهليل، </a:t>
            </a:r>
            <a:endParaRPr lang="fr-FR" sz="3300" dirty="0">
              <a:solidFill>
                <a:prstClr val="white"/>
              </a:solidFill>
            </a:endParaRPr>
          </a:p>
          <a:p>
            <a:pPr algn="just" rtl="1"/>
            <a:r>
              <a:rPr lang="ar-EG" sz="3300" dirty="0">
                <a:solidFill>
                  <a:prstClr val="white"/>
                </a:solidFill>
              </a:rPr>
              <a:t>لأنها حملت جسديا، </a:t>
            </a:r>
            <a:endParaRPr lang="fr-FR" sz="3300" dirty="0">
              <a:solidFill>
                <a:prstClr val="white"/>
              </a:solidFill>
            </a:endParaRPr>
          </a:p>
          <a:p>
            <a:pPr algn="just" rtl="1"/>
            <a:r>
              <a:rPr lang="ar-EG" sz="3300" dirty="0">
                <a:solidFill>
                  <a:prstClr val="white"/>
                </a:solidFill>
              </a:rPr>
              <a:t>الذى على </a:t>
            </a:r>
            <a:r>
              <a:rPr lang="ar-EG" sz="3300" dirty="0" err="1">
                <a:solidFill>
                  <a:prstClr val="white"/>
                </a:solidFill>
              </a:rPr>
              <a:t>الشاروبيم</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By;leem `;`baki `nDauid @ sousou `mmoc qen ou;elyl @ je acfai cwmatikoc @ qa vy`ethijen Ni,eroubim.</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Bethléem la cité de David </a:t>
            </a:r>
          </a:p>
          <a:p>
            <a:pPr algn="ctr"/>
            <a:r>
              <a:rPr lang="fr-FR" sz="2800" b="1" dirty="0">
                <a:solidFill>
                  <a:prstClr val="white"/>
                </a:solidFill>
                <a:latin typeface="Book Antiqua" pitchFamily="18" charset="0"/>
              </a:rPr>
              <a:t>se réjouit avec fierté, </a:t>
            </a:r>
          </a:p>
          <a:p>
            <a:pPr algn="ctr"/>
            <a:r>
              <a:rPr lang="fr-FR" sz="2800" b="1" dirty="0">
                <a:solidFill>
                  <a:prstClr val="white"/>
                </a:solidFill>
                <a:latin typeface="Book Antiqua" pitchFamily="18" charset="0"/>
              </a:rPr>
              <a:t>car elle a porté l’incarné </a:t>
            </a:r>
          </a:p>
          <a:p>
            <a:pPr algn="ctr"/>
            <a:r>
              <a:rPr lang="fr-FR" sz="2800" b="1" dirty="0">
                <a:solidFill>
                  <a:prstClr val="white"/>
                </a:solidFill>
                <a:latin typeface="Book Antiqua" pitchFamily="18" charset="0"/>
              </a:rPr>
              <a:t>qui est porté par les chérubins.</a:t>
            </a:r>
          </a:p>
        </p:txBody>
      </p:sp>
      <p:sp>
        <p:nvSpPr>
          <p:cNvPr id="2" name="ZoneTexte 1">
            <a:extLst>
              <a:ext uri="{FF2B5EF4-FFF2-40B4-BE49-F238E27FC236}">
                <a16:creationId xmlns:a16="http://schemas.microsoft.com/office/drawing/2014/main" id="{C387F8C5-2531-EFEC-477A-1FFF8204322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CF5A1C8D-023F-FD73-91EF-57AC6C0B43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1182037"/>
      </p:ext>
    </p:extLst>
  </p:cSld>
  <p:clrMapOvr>
    <a:masterClrMapping/>
  </p:clrMapOvr>
</p:sld>
</file>

<file path=ppt/slides/slide19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الكائن الذى كان، </a:t>
            </a:r>
            <a:endParaRPr lang="fr-FR" sz="3300" dirty="0">
              <a:solidFill>
                <a:prstClr val="white"/>
              </a:solidFill>
            </a:endParaRPr>
          </a:p>
          <a:p>
            <a:pPr algn="just" rtl="1"/>
            <a:r>
              <a:rPr lang="ar-EG" sz="3300" dirty="0">
                <a:solidFill>
                  <a:prstClr val="white"/>
                </a:solidFill>
              </a:rPr>
              <a:t>والمبدع وحده، </a:t>
            </a:r>
            <a:endParaRPr lang="fr-FR" sz="3300" dirty="0">
              <a:solidFill>
                <a:prstClr val="white"/>
              </a:solidFill>
            </a:endParaRPr>
          </a:p>
          <a:p>
            <a:pPr algn="just" rtl="1"/>
            <a:r>
              <a:rPr lang="ar-EG" sz="3300" dirty="0">
                <a:solidFill>
                  <a:prstClr val="white"/>
                </a:solidFill>
              </a:rPr>
              <a:t>القاطع رباط الخطية، </a:t>
            </a:r>
            <a:endParaRPr lang="fr-FR" sz="3300" dirty="0">
              <a:solidFill>
                <a:prstClr val="white"/>
              </a:solidFill>
            </a:endParaRPr>
          </a:p>
          <a:p>
            <a:pPr algn="just" rtl="1"/>
            <a:r>
              <a:rPr lang="ar-EG" sz="3300" dirty="0">
                <a:solidFill>
                  <a:prstClr val="white"/>
                </a:solidFill>
              </a:rPr>
              <a:t>لُف بخرق.</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Vy`etsop vy`enafsop @ ouoh pirefcwnt `mmauatf @ vy`etcwlp `n`cnauh `nte</a:t>
            </a:r>
            <a:br>
              <a:rPr lang="pt-BR" sz="2800" dirty="0">
                <a:solidFill>
                  <a:prstClr val="white"/>
                </a:solidFill>
                <a:latin typeface="CS Avva Shenouda" pitchFamily="34" charset="0"/>
              </a:rPr>
            </a:br>
            <a:r>
              <a:rPr lang="pt-BR" sz="2800" dirty="0">
                <a:solidFill>
                  <a:prstClr val="white"/>
                </a:solidFill>
                <a:latin typeface="CS Avva Shenouda" pitchFamily="34" charset="0"/>
              </a:rPr>
              <a:t>`vnobi @ aukoulwlf</a:t>
            </a:r>
            <a:br>
              <a:rPr lang="pt-BR" sz="2800" dirty="0">
                <a:solidFill>
                  <a:prstClr val="white"/>
                </a:solidFill>
                <a:latin typeface="CS Avva Shenouda" pitchFamily="34" charset="0"/>
              </a:rPr>
            </a:br>
            <a:r>
              <a:rPr lang="pt-BR" sz="2800" dirty="0">
                <a:solidFill>
                  <a:prstClr val="white"/>
                </a:solidFill>
                <a:latin typeface="CS Avva Shenouda" pitchFamily="34" charset="0"/>
              </a:rPr>
              <a:t>`nhantwici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Celui qui est et qui était </a:t>
            </a:r>
          </a:p>
          <a:p>
            <a:pPr algn="ctr"/>
            <a:r>
              <a:rPr lang="fr-FR" sz="2800" b="1" dirty="0">
                <a:solidFill>
                  <a:prstClr val="white"/>
                </a:solidFill>
                <a:latin typeface="Book Antiqua" pitchFamily="18" charset="0"/>
              </a:rPr>
              <a:t>l’unique Créateur, </a:t>
            </a:r>
          </a:p>
          <a:p>
            <a:pPr algn="ctr"/>
            <a:r>
              <a:rPr lang="fr-FR" sz="2800" b="1" dirty="0">
                <a:solidFill>
                  <a:prstClr val="white"/>
                </a:solidFill>
                <a:latin typeface="Book Antiqua" pitchFamily="18" charset="0"/>
              </a:rPr>
              <a:t>le briseur des liens du péché </a:t>
            </a:r>
          </a:p>
          <a:p>
            <a:pPr algn="ctr"/>
            <a:r>
              <a:rPr lang="fr-FR" sz="2800" b="1" dirty="0">
                <a:solidFill>
                  <a:prstClr val="white"/>
                </a:solidFill>
                <a:latin typeface="Book Antiqua" pitchFamily="18" charset="0"/>
              </a:rPr>
              <a:t>fut enveloppé dans un linge.</a:t>
            </a:r>
          </a:p>
        </p:txBody>
      </p:sp>
      <p:sp>
        <p:nvSpPr>
          <p:cNvPr id="2" name="ZoneTexte 1">
            <a:extLst>
              <a:ext uri="{FF2B5EF4-FFF2-40B4-BE49-F238E27FC236}">
                <a16:creationId xmlns:a16="http://schemas.microsoft.com/office/drawing/2014/main" id="{F0B90F26-6D65-22B8-BBF8-CE1982A121D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1BDFD92C-0027-3266-E840-C718EF39A1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894997"/>
      </p:ext>
    </p:extLst>
  </p:cSld>
  <p:clrMapOvr>
    <a:masterClrMapping/>
  </p:clrMapOvr>
</p:sld>
</file>

<file path=ppt/slides/slide19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العذراء مريم، </a:t>
            </a:r>
            <a:endParaRPr lang="fr-FR" sz="3300" dirty="0">
              <a:solidFill>
                <a:prstClr val="white"/>
              </a:solidFill>
            </a:endParaRPr>
          </a:p>
          <a:p>
            <a:pPr algn="just" rtl="1"/>
            <a:r>
              <a:rPr lang="ar-EG" sz="3300" dirty="0">
                <a:solidFill>
                  <a:prstClr val="white"/>
                </a:solidFill>
              </a:rPr>
              <a:t>ويوسف </a:t>
            </a:r>
            <a:r>
              <a:rPr lang="ar-EG" sz="3300" dirty="0" err="1">
                <a:solidFill>
                  <a:prstClr val="white"/>
                </a:solidFill>
              </a:rPr>
              <a:t>وسالومى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تعجبوا جداً، </a:t>
            </a:r>
            <a:endParaRPr lang="fr-FR" sz="3300" dirty="0">
              <a:solidFill>
                <a:prstClr val="white"/>
              </a:solidFill>
            </a:endParaRPr>
          </a:p>
          <a:p>
            <a:pPr algn="just" rtl="1"/>
            <a:r>
              <a:rPr lang="ar-EG" sz="3300" dirty="0">
                <a:solidFill>
                  <a:prstClr val="white"/>
                </a:solidFill>
              </a:rPr>
              <a:t>ممن رأوه.</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}par;enoc Mariam @ nem Iwcyv nem Caloumy @ au`er`svyri `emasw @ e;be ny`etaunau `erwou.</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vierge Marie, </a:t>
            </a:r>
          </a:p>
          <a:p>
            <a:pPr algn="ctr"/>
            <a:r>
              <a:rPr lang="fr-FR" sz="2800" b="1" dirty="0">
                <a:solidFill>
                  <a:prstClr val="white"/>
                </a:solidFill>
                <a:latin typeface="Book Antiqua" pitchFamily="18" charset="0"/>
              </a:rPr>
              <a:t>Joseph et Salomé </a:t>
            </a:r>
          </a:p>
          <a:p>
            <a:pPr algn="ctr"/>
            <a:r>
              <a:rPr lang="fr-FR" sz="2800" b="1" dirty="0">
                <a:solidFill>
                  <a:prstClr val="white"/>
                </a:solidFill>
                <a:latin typeface="Book Antiqua" pitchFamily="18" charset="0"/>
              </a:rPr>
              <a:t>ont été émerveillés </a:t>
            </a:r>
          </a:p>
          <a:p>
            <a:pPr algn="ctr"/>
            <a:r>
              <a:rPr lang="fr-FR" sz="2800" b="1" dirty="0">
                <a:solidFill>
                  <a:prstClr val="white"/>
                </a:solidFill>
                <a:latin typeface="Book Antiqua" pitchFamily="18" charset="0"/>
              </a:rPr>
              <a:t>de ce qu’ils l’ont vu.</a:t>
            </a:r>
          </a:p>
        </p:txBody>
      </p:sp>
      <p:sp>
        <p:nvSpPr>
          <p:cNvPr id="2" name="ZoneTexte 1">
            <a:extLst>
              <a:ext uri="{FF2B5EF4-FFF2-40B4-BE49-F238E27FC236}">
                <a16:creationId xmlns:a16="http://schemas.microsoft.com/office/drawing/2014/main" id="{7D1F38B6-CC47-528E-F847-776EA13656D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FD936E37-5087-0861-5F9C-8AFE5F5954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727311"/>
      </p:ext>
    </p:extLst>
  </p:cSld>
  <p:clrMapOvr>
    <a:masterClrMapping/>
  </p:clrMapOvr>
</p:sld>
</file>

<file path=ppt/slides/slide19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العساكر السماوية، </a:t>
            </a:r>
            <a:endParaRPr lang="fr-FR" sz="3300" dirty="0">
              <a:solidFill>
                <a:prstClr val="white"/>
              </a:solidFill>
            </a:endParaRPr>
          </a:p>
          <a:p>
            <a:pPr algn="just" rtl="1"/>
            <a:r>
              <a:rPr lang="ar-EG" sz="3300" dirty="0">
                <a:solidFill>
                  <a:prstClr val="white"/>
                </a:solidFill>
              </a:rPr>
              <a:t>تسبح على الأرض منشده، </a:t>
            </a:r>
            <a:endParaRPr lang="fr-FR" sz="3300" dirty="0">
              <a:solidFill>
                <a:prstClr val="white"/>
              </a:solidFill>
            </a:endParaRPr>
          </a:p>
          <a:p>
            <a:pPr algn="just" rtl="1"/>
            <a:r>
              <a:rPr lang="ar-EG" sz="3300" dirty="0">
                <a:solidFill>
                  <a:prstClr val="white"/>
                </a:solidFill>
              </a:rPr>
              <a:t>بهذا التسبيح المقدس، </a:t>
            </a:r>
            <a:endParaRPr lang="fr-FR" sz="3300" dirty="0">
              <a:solidFill>
                <a:prstClr val="white"/>
              </a:solidFill>
            </a:endParaRPr>
          </a:p>
          <a:p>
            <a:pPr algn="just" rtl="1"/>
            <a:r>
              <a:rPr lang="ar-EG" sz="3300" dirty="0">
                <a:solidFill>
                  <a:prstClr val="white"/>
                </a:solidFill>
              </a:rPr>
              <a:t>صارخه قائلة.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Ni`ctratia `nte nivyou`i @ eu`erhumnoc hijen pikahi @ eujw `ntai humnoc =e=;=u @ euws `ebol eujw `mmoc.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Les armées célestes </a:t>
            </a:r>
          </a:p>
          <a:p>
            <a:pPr algn="ctr"/>
            <a:r>
              <a:rPr lang="fr-FR" sz="2800" b="1" dirty="0">
                <a:solidFill>
                  <a:prstClr val="white"/>
                </a:solidFill>
                <a:latin typeface="Book Antiqua" pitchFamily="18" charset="0"/>
              </a:rPr>
              <a:t>louent sur terre </a:t>
            </a:r>
          </a:p>
          <a:p>
            <a:pPr algn="ctr"/>
            <a:r>
              <a:rPr lang="fr-FR" sz="2800" b="1" dirty="0">
                <a:solidFill>
                  <a:prstClr val="white"/>
                </a:solidFill>
                <a:latin typeface="Book Antiqua" pitchFamily="18" charset="0"/>
              </a:rPr>
              <a:t>cette sainte louange </a:t>
            </a:r>
          </a:p>
          <a:p>
            <a:pPr algn="ctr"/>
            <a:r>
              <a:rPr lang="fr-FR" sz="2800" b="1" dirty="0">
                <a:solidFill>
                  <a:prstClr val="white"/>
                </a:solidFill>
                <a:latin typeface="Book Antiqua" pitchFamily="18" charset="0"/>
              </a:rPr>
              <a:t>en proclamant et en disant :</a:t>
            </a:r>
          </a:p>
        </p:txBody>
      </p:sp>
      <p:sp>
        <p:nvSpPr>
          <p:cNvPr id="2" name="ZoneTexte 1">
            <a:extLst>
              <a:ext uri="{FF2B5EF4-FFF2-40B4-BE49-F238E27FC236}">
                <a16:creationId xmlns:a16="http://schemas.microsoft.com/office/drawing/2014/main" id="{18B28F47-0CDD-5451-5040-B6470A30D3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9A9156ED-F1E5-DDE8-36B9-E11449D351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258016"/>
      </p:ext>
    </p:extLst>
  </p:cSld>
  <p:clrMapOvr>
    <a:masterClrMapping/>
  </p:clrMapOvr>
</p:sld>
</file>

<file path=ppt/slides/slide19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المجد لله فى الأعالى، </a:t>
            </a:r>
            <a:endParaRPr lang="fr-FR" sz="3300" dirty="0">
              <a:solidFill>
                <a:prstClr val="white"/>
              </a:solidFill>
            </a:endParaRPr>
          </a:p>
          <a:p>
            <a:pPr algn="just" rtl="1"/>
            <a:r>
              <a:rPr lang="ar-EG" sz="3300" dirty="0">
                <a:solidFill>
                  <a:prstClr val="white"/>
                </a:solidFill>
              </a:rPr>
              <a:t>وعلى الأرض السلام، </a:t>
            </a:r>
            <a:endParaRPr lang="fr-FR" sz="3300" dirty="0">
              <a:solidFill>
                <a:prstClr val="white"/>
              </a:solidFill>
            </a:endParaRPr>
          </a:p>
          <a:p>
            <a:pPr algn="just" rtl="1"/>
            <a:r>
              <a:rPr lang="ar-EG" sz="3300" dirty="0">
                <a:solidFill>
                  <a:prstClr val="white"/>
                </a:solidFill>
              </a:rPr>
              <a:t>وفى الناس المسرة، </a:t>
            </a:r>
            <a:endParaRPr lang="fr-FR" sz="3300" dirty="0">
              <a:solidFill>
                <a:prstClr val="white"/>
              </a:solidFill>
            </a:endParaRPr>
          </a:p>
          <a:p>
            <a:pPr algn="just" rtl="1"/>
            <a:r>
              <a:rPr lang="ar-EG" sz="3300" dirty="0">
                <a:solidFill>
                  <a:prstClr val="white"/>
                </a:solidFill>
              </a:rPr>
              <a:t>لأنه اتى وخلصنا.</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br>
              <a:rPr lang="fr-FR" sz="2800" dirty="0">
                <a:solidFill>
                  <a:prstClr val="white"/>
                </a:solidFill>
                <a:latin typeface="CS Avva Shenouda" pitchFamily="34" charset="0"/>
              </a:rPr>
            </a:br>
            <a:r>
              <a:rPr lang="fr-FR" sz="2800" dirty="0">
                <a:solidFill>
                  <a:prstClr val="white"/>
                </a:solidFill>
                <a:latin typeface="CS Avva Shenouda" pitchFamily="34" charset="0"/>
              </a:rPr>
              <a:t>`m`V] @ nem </a:t>
            </a:r>
            <a:r>
              <a:rPr lang="fr-FR" sz="2800" dirty="0" err="1">
                <a:solidFill>
                  <a:prstClr val="white"/>
                </a:solidFill>
                <a:latin typeface="CS Avva Shenouda" pitchFamily="34" charset="0"/>
              </a:rPr>
              <a:t>ouhiryny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nem ou]ma]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nirwmi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Gloire à Dieu au plus haut des cieux </a:t>
            </a:r>
          </a:p>
          <a:p>
            <a:pPr algn="ctr"/>
            <a:r>
              <a:rPr lang="fr-FR" sz="2800" b="1" dirty="0">
                <a:solidFill>
                  <a:prstClr val="white"/>
                </a:solidFill>
                <a:latin typeface="Book Antiqua" pitchFamily="18" charset="0"/>
              </a:rPr>
              <a:t>et paix sur terre et joie aux hommes </a:t>
            </a:r>
          </a:p>
          <a:p>
            <a:pPr algn="ctr"/>
            <a:r>
              <a:rPr lang="fr-FR" sz="2800" b="1" dirty="0">
                <a:solidFill>
                  <a:prstClr val="white"/>
                </a:solidFill>
                <a:latin typeface="Book Antiqua" pitchFamily="18" charset="0"/>
              </a:rPr>
              <a:t>car Il est venu </a:t>
            </a:r>
          </a:p>
          <a:p>
            <a:pPr algn="ctr"/>
            <a:r>
              <a:rPr lang="fr-FR" sz="2800" b="1" dirty="0">
                <a:solidFill>
                  <a:prstClr val="white"/>
                </a:solidFill>
                <a:latin typeface="Book Antiqua" pitchFamily="18" charset="0"/>
              </a:rPr>
              <a:t>et nous a sauvés.</a:t>
            </a:r>
          </a:p>
        </p:txBody>
      </p:sp>
      <p:sp>
        <p:nvSpPr>
          <p:cNvPr id="2" name="ZoneTexte 1">
            <a:extLst>
              <a:ext uri="{FF2B5EF4-FFF2-40B4-BE49-F238E27FC236}">
                <a16:creationId xmlns:a16="http://schemas.microsoft.com/office/drawing/2014/main" id="{95347250-10A8-E253-F388-744413E88F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51F49637-419B-31D9-C4EF-92299A5D6C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4911741"/>
      </p:ext>
    </p:extLst>
  </p:cSld>
  <p:clrMapOvr>
    <a:masterClrMapping/>
  </p:clrMapOvr>
</p:sld>
</file>

<file path=ppt/slides/slide19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الرعاة الذين فى الحقل، </a:t>
            </a:r>
            <a:endParaRPr lang="fr-FR" sz="3300" dirty="0">
              <a:solidFill>
                <a:prstClr val="white"/>
              </a:solidFill>
            </a:endParaRPr>
          </a:p>
          <a:p>
            <a:pPr algn="just" rtl="1"/>
            <a:r>
              <a:rPr lang="ar-EG" sz="3300" dirty="0">
                <a:solidFill>
                  <a:prstClr val="white"/>
                </a:solidFill>
              </a:rPr>
              <a:t>اتوا وسجدوا له، </a:t>
            </a:r>
            <a:endParaRPr lang="fr-FR" sz="3300" dirty="0">
              <a:solidFill>
                <a:prstClr val="white"/>
              </a:solidFill>
            </a:endParaRPr>
          </a:p>
          <a:p>
            <a:pPr algn="just" rtl="1"/>
            <a:r>
              <a:rPr lang="ar-EG" sz="3300" dirty="0">
                <a:solidFill>
                  <a:prstClr val="white"/>
                </a:solidFill>
              </a:rPr>
              <a:t>ونحن ايضاً نسجد له، </a:t>
            </a:r>
            <a:endParaRPr lang="fr-FR" sz="3300" dirty="0">
              <a:solidFill>
                <a:prstClr val="white"/>
              </a:solidFill>
            </a:endParaRPr>
          </a:p>
          <a:p>
            <a:pPr algn="just" rtl="1"/>
            <a:r>
              <a:rPr lang="ar-EG" sz="3300" dirty="0">
                <a:solidFill>
                  <a:prstClr val="white"/>
                </a:solidFill>
              </a:rPr>
              <a:t>ونشهد له.</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Niman`ecwou etqen `tkoi @ au`i ouoh auouwst `mmof @ `anon hwn tenouwst</a:t>
            </a:r>
            <a:br>
              <a:rPr lang="pt-BR" sz="2800" dirty="0">
                <a:solidFill>
                  <a:prstClr val="white"/>
                </a:solidFill>
                <a:latin typeface="CS Avva Shenouda" pitchFamily="34" charset="0"/>
              </a:rPr>
            </a:br>
            <a:r>
              <a:rPr lang="pt-BR" sz="2800" dirty="0">
                <a:solidFill>
                  <a:prstClr val="white"/>
                </a:solidFill>
                <a:latin typeface="CS Avva Shenouda" pitchFamily="34" charset="0"/>
              </a:rPr>
              <a:t>`mmof @ ouoh `nten`erme;re qarof.</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Les bergers qui étaient </a:t>
            </a:r>
          </a:p>
          <a:p>
            <a:pPr algn="ctr"/>
            <a:r>
              <a:rPr lang="fr-FR" sz="2800" b="1" dirty="0">
                <a:solidFill>
                  <a:prstClr val="white"/>
                </a:solidFill>
                <a:latin typeface="Book Antiqua" pitchFamily="18" charset="0"/>
              </a:rPr>
              <a:t>dans le champ, sont venus </a:t>
            </a:r>
          </a:p>
          <a:p>
            <a:pPr algn="ctr"/>
            <a:r>
              <a:rPr lang="fr-FR" sz="2800" b="1" dirty="0">
                <a:solidFill>
                  <a:prstClr val="white"/>
                </a:solidFill>
                <a:latin typeface="Book Antiqua" pitchFamily="18" charset="0"/>
              </a:rPr>
              <a:t>et L’ont adoré, et nous aussi </a:t>
            </a:r>
          </a:p>
          <a:p>
            <a:pPr algn="ctr"/>
            <a:r>
              <a:rPr lang="fr-FR" sz="2800" b="1" dirty="0">
                <a:solidFill>
                  <a:prstClr val="white"/>
                </a:solidFill>
                <a:latin typeface="Book Antiqua" pitchFamily="18" charset="0"/>
              </a:rPr>
              <a:t>nous L’adorons et nous en témoignons,</a:t>
            </a:r>
          </a:p>
        </p:txBody>
      </p:sp>
      <p:sp>
        <p:nvSpPr>
          <p:cNvPr id="2" name="ZoneTexte 1">
            <a:extLst>
              <a:ext uri="{FF2B5EF4-FFF2-40B4-BE49-F238E27FC236}">
                <a16:creationId xmlns:a16="http://schemas.microsoft.com/office/drawing/2014/main" id="{2E57306A-4CA0-9681-A049-0250CE69C9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D7B56B6E-FA6F-1035-BFE6-7BCD9A3C10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5515714"/>
      </p:ext>
    </p:extLst>
  </p:cSld>
  <p:clrMapOvr>
    <a:masterClrMapping/>
  </p:clrMapOvr>
</p:sld>
</file>

<file path=ppt/slides/slide19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انه اتى الى العالم، </a:t>
            </a:r>
            <a:endParaRPr lang="fr-FR" sz="3300" dirty="0">
              <a:solidFill>
                <a:prstClr val="white"/>
              </a:solidFill>
            </a:endParaRPr>
          </a:p>
          <a:p>
            <a:pPr algn="just" rtl="1"/>
            <a:r>
              <a:rPr lang="ar-EG" sz="3300" dirty="0">
                <a:solidFill>
                  <a:prstClr val="white"/>
                </a:solidFill>
              </a:rPr>
              <a:t>ووُلد من العذراء، </a:t>
            </a:r>
            <a:endParaRPr lang="fr-FR" sz="3300" dirty="0">
              <a:solidFill>
                <a:prstClr val="white"/>
              </a:solidFill>
            </a:endParaRPr>
          </a:p>
          <a:p>
            <a:pPr algn="just" rtl="1"/>
            <a:r>
              <a:rPr lang="ar-EG" sz="3300" dirty="0">
                <a:solidFill>
                  <a:prstClr val="white"/>
                </a:solidFill>
              </a:rPr>
              <a:t>وخلص جنسنا، </a:t>
            </a:r>
            <a:endParaRPr lang="fr-FR" sz="3300" dirty="0">
              <a:solidFill>
                <a:prstClr val="white"/>
              </a:solidFill>
            </a:endParaRPr>
          </a:p>
          <a:p>
            <a:pPr algn="just" rtl="1"/>
            <a:r>
              <a:rPr lang="ar-EG" sz="3300" dirty="0">
                <a:solidFill>
                  <a:prstClr val="white"/>
                </a:solidFill>
              </a:rPr>
              <a:t>من إبليس الشرير.</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Je `n;of af`i `epikocmoc @ afmacf `ebol qen ]par;enoc @ ouoh afcw] `mpengenoc @ `ebol ha pidiaboloc ethwou.</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Qu’Il est venu au monde</a:t>
            </a:r>
          </a:p>
          <a:p>
            <a:pPr algn="ctr"/>
            <a:r>
              <a:rPr lang="fr-FR" sz="2800" b="1" dirty="0">
                <a:solidFill>
                  <a:prstClr val="white"/>
                </a:solidFill>
                <a:latin typeface="Book Antiqua" pitchFamily="18" charset="0"/>
              </a:rPr>
              <a:t> et fut né d’une vierge, </a:t>
            </a:r>
          </a:p>
          <a:p>
            <a:pPr algn="ctr"/>
            <a:r>
              <a:rPr lang="fr-FR" sz="2800" b="1" dirty="0">
                <a:solidFill>
                  <a:prstClr val="white"/>
                </a:solidFill>
                <a:latin typeface="Book Antiqua" pitchFamily="18" charset="0"/>
              </a:rPr>
              <a:t>et a sauvé notre race </a:t>
            </a:r>
          </a:p>
          <a:p>
            <a:pPr algn="ctr"/>
            <a:r>
              <a:rPr lang="fr-FR" sz="2800" b="1" dirty="0">
                <a:solidFill>
                  <a:prstClr val="white"/>
                </a:solidFill>
                <a:latin typeface="Book Antiqua" pitchFamily="18" charset="0"/>
              </a:rPr>
              <a:t>du fielleux Satan.</a:t>
            </a:r>
          </a:p>
        </p:txBody>
      </p:sp>
      <p:sp>
        <p:nvSpPr>
          <p:cNvPr id="2" name="ZoneTexte 1">
            <a:extLst>
              <a:ext uri="{FF2B5EF4-FFF2-40B4-BE49-F238E27FC236}">
                <a16:creationId xmlns:a16="http://schemas.microsoft.com/office/drawing/2014/main" id="{C5101CB2-395C-2CDC-B7D9-B7FFF4BFCD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2" action="ppaction://hlinksldjump"/>
            <a:extLst>
              <a:ext uri="{FF2B5EF4-FFF2-40B4-BE49-F238E27FC236}">
                <a16:creationId xmlns:a16="http://schemas.microsoft.com/office/drawing/2014/main" id="{84517306-4147-8333-B725-24E9D172DB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9996801"/>
      </p:ext>
    </p:extLst>
  </p:cSld>
  <p:clrMapOvr>
    <a:masterClrMapping/>
  </p:clrMapOvr>
</p:sld>
</file>

<file path=ppt/slides/slide19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ارحمنا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Tenhwc `erof ten]`wou naf @ ten`erhou`o [ici `mmof @ hwc `aga;oc ouoh `mmairwmi @ nai nan kata peknis]</a:t>
            </a:r>
            <a:br>
              <a:rPr lang="pt-BR" sz="2800" dirty="0">
                <a:solidFill>
                  <a:prstClr val="white"/>
                </a:solidFill>
                <a:latin typeface="CS Avva Shenouda" pitchFamily="34" charset="0"/>
              </a:rPr>
            </a:br>
            <a:r>
              <a:rPr lang="pt-BR" sz="2800" dirty="0">
                <a:solidFill>
                  <a:prstClr val="white"/>
                </a:solidFill>
                <a:latin typeface="CS Avva Shenouda" pitchFamily="34" charset="0"/>
              </a:rPr>
              <a:t>`nnai.</a:t>
            </a:r>
            <a:endParaRPr lang="fr-FR" sz="2800" dirty="0">
              <a:solidFill>
                <a:prstClr val="white"/>
              </a:solidFill>
              <a:latin typeface="CS Avva Shenouda" pitchFamily="34" charset="0"/>
            </a:endParaRPr>
          </a:p>
        </p:txBody>
      </p:sp>
      <p:sp>
        <p:nvSpPr>
          <p:cNvPr id="7" name="Rectangle 6"/>
          <p:cNvSpPr/>
          <p:nvPr/>
        </p:nvSpPr>
        <p:spPr>
          <a:xfrm>
            <a:off x="1247499" y="2931790"/>
            <a:ext cx="6661646"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a:t>
            </a:r>
          </a:p>
          <a:p>
            <a:pPr algn="ctr"/>
            <a:r>
              <a:rPr lang="fr-FR" sz="2800" b="1" dirty="0">
                <a:solidFill>
                  <a:prstClr val="white"/>
                </a:solidFill>
                <a:latin typeface="Book Antiqua" pitchFamily="18" charset="0"/>
              </a:rPr>
              <a:t>nous l'exaltons car il est Bon </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37815" y="4155926"/>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4BC72961-B17A-23DC-D320-2A253C1DB4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la Nativité</a:t>
            </a:r>
          </a:p>
        </p:txBody>
      </p:sp>
      <p:sp>
        <p:nvSpPr>
          <p:cNvPr id="4" name="ZoneTexte 3">
            <a:hlinkClick r:id="rId3" action="ppaction://hlinksldjump"/>
            <a:extLst>
              <a:ext uri="{FF2B5EF4-FFF2-40B4-BE49-F238E27FC236}">
                <a16:creationId xmlns:a16="http://schemas.microsoft.com/office/drawing/2014/main" id="{EF59DFF2-D31B-6AE9-E4A9-4147991242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2215944"/>
      </p:ext>
    </p:extLst>
  </p:cSld>
  <p:clrMapOvr>
    <a:masterClrMapping/>
  </p:clrMapOvr>
</p:sld>
</file>

<file path=ppt/slides/slide19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1D53F87-CB65-3925-A708-E45E7B7393E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7D2F119E-7B65-BC74-3A83-462A388021C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3803D37-FC52-16EA-BCAB-5DE5912D959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4E121EB-15C2-C542-12C1-20D0B3139B2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حينئذ امتلأ فمنا فرحاً، </a:t>
            </a:r>
            <a:endParaRPr lang="fr-FR" sz="3300" dirty="0">
              <a:solidFill>
                <a:prstClr val="white"/>
              </a:solidFill>
            </a:endParaRPr>
          </a:p>
          <a:p>
            <a:pPr algn="just" rtl="1"/>
            <a:r>
              <a:rPr lang="ar-EG" sz="3300" dirty="0">
                <a:solidFill>
                  <a:prstClr val="white"/>
                </a:solidFill>
              </a:rPr>
              <a:t>ولساننا تهليلاً، </a:t>
            </a:r>
            <a:endParaRPr lang="fr-FR" sz="3300" dirty="0">
              <a:solidFill>
                <a:prstClr val="white"/>
              </a:solidFill>
            </a:endParaRPr>
          </a:p>
          <a:p>
            <a:pPr algn="just" rtl="1"/>
            <a:r>
              <a:rPr lang="ar-EG" sz="3300" dirty="0">
                <a:solidFill>
                  <a:prstClr val="white"/>
                </a:solidFill>
              </a:rPr>
              <a:t>لأن ربنا يسوع المسيح، </a:t>
            </a:r>
            <a:endParaRPr lang="fr-FR" sz="3300" dirty="0">
              <a:solidFill>
                <a:prstClr val="white"/>
              </a:solidFill>
            </a:endParaRPr>
          </a:p>
          <a:p>
            <a:pPr algn="just" rtl="1"/>
            <a:r>
              <a:rPr lang="ar-EG" sz="3300" dirty="0">
                <a:solidFill>
                  <a:prstClr val="white"/>
                </a:solidFill>
              </a:rPr>
              <a:t>ولد في بيت لحم.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T</a:t>
            </a:r>
            <a:r>
              <a:rPr lang="pt-BR" sz="2800" dirty="0">
                <a:solidFill>
                  <a:prstClr val="white"/>
                </a:solidFill>
                <a:latin typeface="CS Avva Shenouda" pitchFamily="34" charset="0"/>
              </a:rPr>
              <a:t>ote rwn afmoh `nrasi @ ouoh penlac qen ou;elyl @ je Pen¡ I=y=c P=,=c @ aumacf qen By;leem.</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Alors nos bouches exultèrent</a:t>
            </a:r>
          </a:p>
          <a:p>
            <a:pPr algn="ctr"/>
            <a:r>
              <a:rPr lang="fr-FR" sz="2800" b="1" dirty="0">
                <a:solidFill>
                  <a:prstClr val="white"/>
                </a:solidFill>
                <a:latin typeface="Book Antiqua" pitchFamily="18" charset="0"/>
              </a:rPr>
              <a:t>Et nos langues se réjouirent</a:t>
            </a:r>
          </a:p>
          <a:p>
            <a:pPr algn="ctr"/>
            <a:r>
              <a:rPr lang="fr-FR" sz="2800" b="1" dirty="0">
                <a:solidFill>
                  <a:prstClr val="white"/>
                </a:solidFill>
                <a:latin typeface="Book Antiqua" pitchFamily="18" charset="0"/>
              </a:rPr>
              <a:t>Car le Seigneur Jésus-Christ</a:t>
            </a:r>
          </a:p>
          <a:p>
            <a:pPr algn="ctr"/>
            <a:r>
              <a:rPr lang="fr-FR" sz="2800" b="1" dirty="0">
                <a:solidFill>
                  <a:prstClr val="white"/>
                </a:solidFill>
                <a:latin typeface="Book Antiqua" pitchFamily="18" charset="0"/>
              </a:rPr>
              <a:t>Nous est né à Bethléem</a:t>
            </a:r>
          </a:p>
        </p:txBody>
      </p:sp>
      <p:sp>
        <p:nvSpPr>
          <p:cNvPr id="2" name="ZoneTexte 1">
            <a:extLst>
              <a:ext uri="{FF2B5EF4-FFF2-40B4-BE49-F238E27FC236}">
                <a16:creationId xmlns:a16="http://schemas.microsoft.com/office/drawing/2014/main" id="{29E1AA52-DBC5-2788-51D3-8DD69C7EAE2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9F88E915-E51B-B59A-5559-73CC71FB6C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4452361"/>
      </p:ext>
    </p:extLst>
  </p:cSld>
  <p:clrMapOvr>
    <a:masterClrMapping/>
  </p:clrMapOvr>
</p:sld>
</file>

<file path=ppt/slides/slide19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السلام لمدينة الهنا، </a:t>
            </a:r>
            <a:endParaRPr lang="fr-FR" sz="3300" dirty="0">
              <a:solidFill>
                <a:prstClr val="white"/>
              </a:solidFill>
            </a:endParaRPr>
          </a:p>
          <a:p>
            <a:pPr algn="just" rtl="1"/>
            <a:r>
              <a:rPr lang="ar-EG" sz="3300" dirty="0">
                <a:solidFill>
                  <a:prstClr val="white"/>
                </a:solidFill>
              </a:rPr>
              <a:t>مدينة الاحياء، </a:t>
            </a:r>
            <a:endParaRPr lang="fr-FR" sz="3300" dirty="0">
              <a:solidFill>
                <a:prstClr val="white"/>
              </a:solidFill>
            </a:endParaRPr>
          </a:p>
          <a:p>
            <a:pPr algn="just" rtl="1"/>
            <a:r>
              <a:rPr lang="ar-EG" sz="3300" dirty="0">
                <a:solidFill>
                  <a:prstClr val="white"/>
                </a:solidFill>
              </a:rPr>
              <a:t>مسكن الصديقين، </a:t>
            </a:r>
            <a:endParaRPr lang="fr-FR" sz="3300" dirty="0">
              <a:solidFill>
                <a:prstClr val="white"/>
              </a:solidFill>
            </a:endParaRPr>
          </a:p>
          <a:p>
            <a:pPr algn="just" rtl="1"/>
            <a:r>
              <a:rPr lang="ar-EG" sz="3300" dirty="0">
                <a:solidFill>
                  <a:prstClr val="white"/>
                </a:solidFill>
              </a:rPr>
              <a:t>التي هي اورشليم.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&lt;ere ]baki `mPennou] @ `tpolic `nte ny`etonq @ `vma`nswpi `nnidikeoc @ `ete ;ai te Ieroucalym.</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Salut ville de notre Dieu</a:t>
            </a:r>
          </a:p>
          <a:p>
            <a:pPr algn="ctr"/>
            <a:r>
              <a:rPr lang="fr-FR" sz="2800" b="1" dirty="0">
                <a:solidFill>
                  <a:prstClr val="white"/>
                </a:solidFill>
                <a:latin typeface="Book Antiqua" pitchFamily="18" charset="0"/>
              </a:rPr>
              <a:t>Toi la cité des vivants</a:t>
            </a:r>
          </a:p>
          <a:p>
            <a:pPr algn="ctr"/>
            <a:r>
              <a:rPr lang="fr-FR" sz="2800" b="1" dirty="0">
                <a:solidFill>
                  <a:prstClr val="white"/>
                </a:solidFill>
                <a:latin typeface="Book Antiqua" pitchFamily="18" charset="0"/>
              </a:rPr>
              <a:t>Et la demeure des justes</a:t>
            </a:r>
          </a:p>
          <a:p>
            <a:pPr algn="ctr"/>
            <a:r>
              <a:rPr lang="fr-FR" sz="2800" b="1" dirty="0">
                <a:solidFill>
                  <a:prstClr val="white"/>
                </a:solidFill>
                <a:latin typeface="Book Antiqua" pitchFamily="18" charset="0"/>
              </a:rPr>
              <a:t>Ville de Jérusalem</a:t>
            </a:r>
          </a:p>
        </p:txBody>
      </p:sp>
      <p:sp>
        <p:nvSpPr>
          <p:cNvPr id="2" name="ZoneTexte 1">
            <a:extLst>
              <a:ext uri="{FF2B5EF4-FFF2-40B4-BE49-F238E27FC236}">
                <a16:creationId xmlns:a16="http://schemas.microsoft.com/office/drawing/2014/main" id="{AB5CACF4-BBD3-08B5-11C4-C7C405D8A0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ABAEA914-9882-01C9-5F9D-CD44257035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9676797"/>
      </p:ext>
    </p:extLst>
  </p:cSld>
  <p:clrMapOvr>
    <a:masterClrMapping/>
  </p:clrMapOvr>
</p:sld>
</file>

<file path=ppt/slides/slide19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السلام لك يا بيت لحم، </a:t>
            </a:r>
            <a:endParaRPr lang="fr-FR" sz="3300" dirty="0">
              <a:solidFill>
                <a:prstClr val="white"/>
              </a:solidFill>
            </a:endParaRPr>
          </a:p>
          <a:p>
            <a:pPr algn="just" rtl="1"/>
            <a:r>
              <a:rPr lang="ar-EG" sz="3300" dirty="0">
                <a:solidFill>
                  <a:prstClr val="white"/>
                </a:solidFill>
              </a:rPr>
              <a:t>مدينة الانبياء، </a:t>
            </a:r>
            <a:endParaRPr lang="fr-FR" sz="3300" dirty="0">
              <a:solidFill>
                <a:prstClr val="white"/>
              </a:solidFill>
            </a:endParaRPr>
          </a:p>
          <a:p>
            <a:pPr algn="just" rtl="1"/>
            <a:r>
              <a:rPr lang="ar-EG" sz="3300" dirty="0">
                <a:solidFill>
                  <a:prstClr val="white"/>
                </a:solidFill>
              </a:rPr>
              <a:t>الذين تنبأوا، </a:t>
            </a:r>
            <a:endParaRPr lang="fr-FR" sz="3300" dirty="0">
              <a:solidFill>
                <a:prstClr val="white"/>
              </a:solidFill>
            </a:endParaRPr>
          </a:p>
          <a:p>
            <a:pPr algn="just" rtl="1"/>
            <a:r>
              <a:rPr lang="ar-EG" sz="3300" dirty="0">
                <a:solidFill>
                  <a:prstClr val="white"/>
                </a:solidFill>
              </a:rPr>
              <a:t>عن ميلاد </a:t>
            </a:r>
            <a:r>
              <a:rPr lang="ar-EG" sz="3300" dirty="0" err="1">
                <a:solidFill>
                  <a:prstClr val="white"/>
                </a:solidFill>
              </a:rPr>
              <a:t>عمانوئيل</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&lt;ere ne `w By;leem @ </a:t>
            </a:r>
            <a:br>
              <a:rPr lang="pt-BR" sz="2800" dirty="0">
                <a:solidFill>
                  <a:prstClr val="white"/>
                </a:solidFill>
                <a:latin typeface="CS Avva Shenouda" pitchFamily="34" charset="0"/>
              </a:rPr>
            </a:br>
            <a:r>
              <a:rPr lang="pt-BR" sz="2800" dirty="0">
                <a:solidFill>
                  <a:prstClr val="white"/>
                </a:solidFill>
                <a:latin typeface="CS Avva Shenouda" pitchFamily="34" charset="0"/>
              </a:rPr>
              <a:t>`tpolic `nni`provytyc @ ny`etau`er`provyteuin @ e;be</a:t>
            </a:r>
            <a:br>
              <a:rPr lang="pt-BR" sz="2800" dirty="0">
                <a:solidFill>
                  <a:prstClr val="white"/>
                </a:solidFill>
                <a:latin typeface="CS Avva Shenouda" pitchFamily="34" charset="0"/>
              </a:rPr>
            </a:br>
            <a:r>
              <a:rPr lang="pt-BR" sz="2800" dirty="0">
                <a:solidFill>
                  <a:prstClr val="white"/>
                </a:solidFill>
                <a:latin typeface="CS Avva Shenouda" pitchFamily="34" charset="0"/>
              </a:rPr>
              <a:t>`pjinmici `nEmmanouyl.</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Bethléem, salut à toi</a:t>
            </a:r>
          </a:p>
          <a:p>
            <a:pPr algn="ctr"/>
            <a:r>
              <a:rPr lang="fr-FR" sz="2800" b="1" dirty="0">
                <a:solidFill>
                  <a:prstClr val="white"/>
                </a:solidFill>
                <a:latin typeface="Book Antiqua" pitchFamily="18" charset="0"/>
              </a:rPr>
              <a:t>Toi la ville des prophètes</a:t>
            </a:r>
          </a:p>
          <a:p>
            <a:pPr algn="ctr"/>
            <a:r>
              <a:rPr lang="fr-FR" sz="2800" b="1" dirty="0">
                <a:solidFill>
                  <a:prstClr val="white"/>
                </a:solidFill>
                <a:latin typeface="Book Antiqua" pitchFamily="18" charset="0"/>
              </a:rPr>
              <a:t>Qui ont prédit la naissance</a:t>
            </a:r>
          </a:p>
          <a:p>
            <a:pPr algn="ctr"/>
            <a:r>
              <a:rPr lang="fr-FR" sz="2800" b="1" dirty="0">
                <a:solidFill>
                  <a:prstClr val="white"/>
                </a:solidFill>
                <a:latin typeface="Book Antiqua" pitchFamily="18" charset="0"/>
              </a:rPr>
              <a:t>La naissance d’Emmanuel</a:t>
            </a:r>
          </a:p>
        </p:txBody>
      </p:sp>
      <p:sp>
        <p:nvSpPr>
          <p:cNvPr id="2" name="ZoneTexte 1">
            <a:extLst>
              <a:ext uri="{FF2B5EF4-FFF2-40B4-BE49-F238E27FC236}">
                <a16:creationId xmlns:a16="http://schemas.microsoft.com/office/drawing/2014/main" id="{1B9C08E8-262D-A24D-DA91-23693614F92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25DEA4A6-6416-4B45-3E56-4C812A2E42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77314721"/>
      </p:ext>
    </p:extLst>
  </p:cSld>
  <p:clrMapOvr>
    <a:masterClrMapping/>
  </p:clrMapOvr>
</p:sld>
</file>

<file path=ppt/slides/slide19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اليوم اشرق لنا نحن ايضاً،</a:t>
            </a:r>
            <a:endParaRPr lang="fr-FR" sz="3300" dirty="0">
              <a:solidFill>
                <a:prstClr val="white"/>
              </a:solidFill>
            </a:endParaRPr>
          </a:p>
          <a:p>
            <a:pPr algn="just" rtl="1"/>
            <a:r>
              <a:rPr lang="ar-EG" sz="3300" dirty="0">
                <a:solidFill>
                  <a:prstClr val="white"/>
                </a:solidFill>
              </a:rPr>
              <a:t>النور الحقيقي، </a:t>
            </a:r>
            <a:endParaRPr lang="fr-FR" sz="3300" dirty="0">
              <a:solidFill>
                <a:prstClr val="white"/>
              </a:solidFill>
            </a:endParaRPr>
          </a:p>
          <a:p>
            <a:pPr algn="just" rtl="1"/>
            <a:r>
              <a:rPr lang="ar-EG" sz="3300" dirty="0">
                <a:solidFill>
                  <a:prstClr val="white"/>
                </a:solidFill>
              </a:rPr>
              <a:t>من مريم العذراء، </a:t>
            </a:r>
            <a:endParaRPr lang="fr-FR" sz="3300" dirty="0">
              <a:solidFill>
                <a:prstClr val="white"/>
              </a:solidFill>
            </a:endParaRPr>
          </a:p>
          <a:p>
            <a:pPr algn="just" rtl="1"/>
            <a:r>
              <a:rPr lang="ar-EG" sz="3300" dirty="0">
                <a:solidFill>
                  <a:prstClr val="white"/>
                </a:solidFill>
              </a:rPr>
              <a:t>العروس النقية.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Apiouwini `nta`vmyi @ afsai nan hwn `mvoou @ qen ]par;enoc Mariam @ ]selet `nka;aroc.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lumière véritable</a:t>
            </a:r>
          </a:p>
          <a:p>
            <a:pPr algn="ctr"/>
            <a:r>
              <a:rPr lang="fr-FR" sz="2800" b="1" dirty="0">
                <a:solidFill>
                  <a:prstClr val="white"/>
                </a:solidFill>
                <a:latin typeface="Book Antiqua" pitchFamily="18" charset="0"/>
              </a:rPr>
              <a:t>S’est levée pour nous, ce jour</a:t>
            </a:r>
          </a:p>
          <a:p>
            <a:pPr algn="ctr"/>
            <a:r>
              <a:rPr lang="fr-FR" sz="2800" b="1" dirty="0">
                <a:solidFill>
                  <a:prstClr val="white"/>
                </a:solidFill>
                <a:latin typeface="Book Antiqua" pitchFamily="18" charset="0"/>
              </a:rPr>
              <a:t>De par la Vierge Marie</a:t>
            </a:r>
          </a:p>
          <a:p>
            <a:pPr algn="ctr"/>
            <a:r>
              <a:rPr lang="fr-FR" sz="2800" b="1" dirty="0">
                <a:solidFill>
                  <a:prstClr val="white"/>
                </a:solidFill>
                <a:latin typeface="Book Antiqua" pitchFamily="18" charset="0"/>
              </a:rPr>
              <a:t>Ô Marie, l’épouse pure</a:t>
            </a:r>
          </a:p>
        </p:txBody>
      </p:sp>
      <p:sp>
        <p:nvSpPr>
          <p:cNvPr id="2" name="ZoneTexte 1">
            <a:extLst>
              <a:ext uri="{FF2B5EF4-FFF2-40B4-BE49-F238E27FC236}">
                <a16:creationId xmlns:a16="http://schemas.microsoft.com/office/drawing/2014/main" id="{E330057C-3365-EB94-877C-50810245B11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DA30E2F4-D97E-6345-92A7-358F49D8D7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9384598"/>
      </p:ext>
    </p:extLst>
  </p:cSld>
  <p:clrMapOvr>
    <a:masterClrMapping/>
  </p:clrMapOvr>
</p:sld>
</file>

<file path=ppt/slides/slide19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مريم ولدت مخلصنا، </a:t>
            </a:r>
            <a:endParaRPr lang="fr-FR" sz="3300" dirty="0">
              <a:solidFill>
                <a:prstClr val="white"/>
              </a:solidFill>
            </a:endParaRPr>
          </a:p>
          <a:p>
            <a:pPr algn="just" rtl="1"/>
            <a:r>
              <a:rPr lang="ar-EG" sz="3300" dirty="0">
                <a:solidFill>
                  <a:prstClr val="white"/>
                </a:solidFill>
              </a:rPr>
              <a:t>محب البشر الصالح، </a:t>
            </a:r>
            <a:endParaRPr lang="fr-FR" sz="3300" dirty="0">
              <a:solidFill>
                <a:prstClr val="white"/>
              </a:solidFill>
            </a:endParaRPr>
          </a:p>
          <a:p>
            <a:pPr algn="just" rtl="1"/>
            <a:r>
              <a:rPr lang="ar-EG" sz="3300" dirty="0">
                <a:solidFill>
                  <a:prstClr val="white"/>
                </a:solidFill>
              </a:rPr>
              <a:t>في بيت لحم اليهودية، </a:t>
            </a:r>
            <a:endParaRPr lang="fr-FR" sz="3300" dirty="0">
              <a:solidFill>
                <a:prstClr val="white"/>
              </a:solidFill>
            </a:endParaRPr>
          </a:p>
          <a:p>
            <a:pPr algn="just" rtl="1"/>
            <a:r>
              <a:rPr lang="ar-EG" sz="3300" dirty="0">
                <a:solidFill>
                  <a:prstClr val="white"/>
                </a:solidFill>
              </a:rPr>
              <a:t>كأقوال الأنبياء.</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Mari`a acmici `mpencwtyr @ pimairwmi `n`aga;oc @ qen By;leem `nte ]Ioude`a @ kata ni`cmy `nte ni`provytyc.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Enfanta notre Sauveur</a:t>
            </a:r>
          </a:p>
          <a:p>
            <a:pPr algn="ctr"/>
            <a:r>
              <a:rPr lang="fr-FR" sz="2800" b="1" dirty="0">
                <a:solidFill>
                  <a:prstClr val="white"/>
                </a:solidFill>
                <a:latin typeface="Book Antiqua" pitchFamily="18" charset="0"/>
              </a:rPr>
              <a:t>Lui l’Ami du genre humain</a:t>
            </a:r>
          </a:p>
          <a:p>
            <a:pPr algn="ctr"/>
            <a:r>
              <a:rPr lang="fr-FR" sz="2800" b="1" dirty="0">
                <a:solidFill>
                  <a:prstClr val="white"/>
                </a:solidFill>
                <a:latin typeface="Book Antiqua" pitchFamily="18" charset="0"/>
              </a:rPr>
              <a:t>A Bethléem de Judée</a:t>
            </a:r>
          </a:p>
          <a:p>
            <a:pPr algn="ctr"/>
            <a:r>
              <a:rPr lang="fr-FR" sz="2800" b="1" dirty="0">
                <a:solidFill>
                  <a:prstClr val="white"/>
                </a:solidFill>
                <a:latin typeface="Book Antiqua" pitchFamily="18" charset="0"/>
              </a:rPr>
              <a:t>Comme l’annoncèrent les prophètes</a:t>
            </a:r>
          </a:p>
        </p:txBody>
      </p:sp>
      <p:sp>
        <p:nvSpPr>
          <p:cNvPr id="2" name="ZoneTexte 1">
            <a:extLst>
              <a:ext uri="{FF2B5EF4-FFF2-40B4-BE49-F238E27FC236}">
                <a16:creationId xmlns:a16="http://schemas.microsoft.com/office/drawing/2014/main" id="{7D8C9DAC-34B6-B931-0E0B-CFEB1D36AC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551B5E6D-732A-623B-F5A3-0969C08C4F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1815745"/>
      </p:ext>
    </p:extLst>
  </p:cSld>
  <p:clrMapOvr>
    <a:masterClrMapping/>
  </p:clrMapOvr>
</p:sld>
</file>

<file path=ppt/slides/slide19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08269"/>
          </a:xfrm>
          <a:prstGeom prst="rect">
            <a:avLst/>
          </a:prstGeom>
        </p:spPr>
        <p:txBody>
          <a:bodyPr wrap="square">
            <a:spAutoFit/>
          </a:bodyPr>
          <a:lstStyle/>
          <a:p>
            <a:pPr algn="just" rtl="1"/>
            <a:r>
              <a:rPr lang="ar-EG" sz="3300" dirty="0">
                <a:solidFill>
                  <a:prstClr val="white"/>
                </a:solidFill>
              </a:rPr>
              <a:t>اشعياء النبي، </a:t>
            </a:r>
            <a:endParaRPr lang="fr-FR" sz="3300" dirty="0">
              <a:solidFill>
                <a:prstClr val="white"/>
              </a:solidFill>
            </a:endParaRPr>
          </a:p>
          <a:p>
            <a:pPr algn="just" rtl="1"/>
            <a:r>
              <a:rPr lang="ar-EG" sz="3200" dirty="0">
                <a:solidFill>
                  <a:prstClr val="white"/>
                </a:solidFill>
              </a:rPr>
              <a:t>يصرخ بصوت التهليل قائلا، </a:t>
            </a:r>
            <a:endParaRPr lang="fr-FR" sz="3200" dirty="0">
              <a:solidFill>
                <a:prstClr val="white"/>
              </a:solidFill>
            </a:endParaRPr>
          </a:p>
          <a:p>
            <a:pPr algn="just" rtl="1"/>
            <a:r>
              <a:rPr lang="ar-EG" sz="3300" dirty="0">
                <a:solidFill>
                  <a:prstClr val="white"/>
                </a:solidFill>
              </a:rPr>
              <a:t>انها تلد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مخلصنا الصالح.</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`Yca`yac pi`provytyc @ `ws `ebol qen ou`cmy</a:t>
            </a:r>
            <a:br>
              <a:rPr lang="pt-BR" sz="2800" dirty="0">
                <a:solidFill>
                  <a:prstClr val="white"/>
                </a:solidFill>
                <a:latin typeface="CS Avva Shenouda" pitchFamily="34" charset="0"/>
              </a:rPr>
            </a:br>
            <a:r>
              <a:rPr lang="pt-BR" sz="2800" dirty="0">
                <a:solidFill>
                  <a:prstClr val="white"/>
                </a:solidFill>
                <a:latin typeface="CS Avva Shenouda" pitchFamily="34" charset="0"/>
              </a:rPr>
              <a:t>`n;elyl @ je ec`emici</a:t>
            </a:r>
            <a:br>
              <a:rPr lang="pt-BR" sz="2800" dirty="0">
                <a:solidFill>
                  <a:prstClr val="white"/>
                </a:solidFill>
                <a:latin typeface="CS Avva Shenouda" pitchFamily="34" charset="0"/>
              </a:rPr>
            </a:br>
            <a:r>
              <a:rPr lang="pt-BR" sz="2800" dirty="0">
                <a:solidFill>
                  <a:prstClr val="white"/>
                </a:solidFill>
                <a:latin typeface="CS Avva Shenouda" pitchFamily="34" charset="0"/>
              </a:rPr>
              <a:t>`nEmmanouyl @ pencwtyr</a:t>
            </a:r>
            <a:br>
              <a:rPr lang="pt-BR" sz="2800" dirty="0">
                <a:solidFill>
                  <a:prstClr val="white"/>
                </a:solidFill>
                <a:latin typeface="CS Avva Shenouda" pitchFamily="34" charset="0"/>
              </a:rPr>
            </a:br>
            <a:r>
              <a:rPr lang="pt-BR" sz="2800" dirty="0">
                <a:solidFill>
                  <a:prstClr val="white"/>
                </a:solidFill>
                <a:latin typeface="CS Avva Shenouda" pitchFamily="34" charset="0"/>
              </a:rPr>
              <a:t>`n`aga;oc.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Isaïe le prophète</a:t>
            </a:r>
          </a:p>
          <a:p>
            <a:pPr algn="ctr"/>
            <a:r>
              <a:rPr lang="fr-FR" sz="2800" b="1" dirty="0">
                <a:solidFill>
                  <a:prstClr val="white"/>
                </a:solidFill>
                <a:latin typeface="Book Antiqua" pitchFamily="18" charset="0"/>
              </a:rPr>
              <a:t>S’écria d’une voix joyeuse</a:t>
            </a:r>
          </a:p>
          <a:p>
            <a:pPr algn="ctr"/>
            <a:r>
              <a:rPr lang="fr-FR" sz="2800" b="1" dirty="0">
                <a:solidFill>
                  <a:prstClr val="white"/>
                </a:solidFill>
                <a:latin typeface="Book Antiqua" pitchFamily="18" charset="0"/>
              </a:rPr>
              <a:t>D’elle naîtra Emmanuel</a:t>
            </a:r>
          </a:p>
          <a:p>
            <a:pPr algn="ctr"/>
            <a:r>
              <a:rPr lang="fr-FR" sz="2800" b="1" dirty="0">
                <a:solidFill>
                  <a:prstClr val="white"/>
                </a:solidFill>
                <a:latin typeface="Book Antiqua" pitchFamily="18" charset="0"/>
              </a:rPr>
              <a:t>C’est Lui notre Bon Sauveur</a:t>
            </a:r>
          </a:p>
        </p:txBody>
      </p:sp>
      <p:sp>
        <p:nvSpPr>
          <p:cNvPr id="2" name="ZoneTexte 1">
            <a:extLst>
              <a:ext uri="{FF2B5EF4-FFF2-40B4-BE49-F238E27FC236}">
                <a16:creationId xmlns:a16="http://schemas.microsoft.com/office/drawing/2014/main" id="{6CB2F6A0-4565-1769-4B1B-1A62388B1B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C8ADDEA1-5072-30EE-5B52-3CB1D83DA7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0044896"/>
      </p:ext>
    </p:extLst>
  </p:cSld>
  <p:clrMapOvr>
    <a:masterClrMapping/>
  </p:clrMapOvr>
</p:sld>
</file>

<file path=ppt/slides/slide19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ها السموات تفرح، </a:t>
            </a:r>
            <a:endParaRPr lang="fr-FR" sz="3300" dirty="0">
              <a:solidFill>
                <a:prstClr val="white"/>
              </a:solidFill>
            </a:endParaRPr>
          </a:p>
          <a:p>
            <a:pPr algn="just" rtl="1"/>
            <a:r>
              <a:rPr lang="ar-EG" sz="3300" dirty="0">
                <a:solidFill>
                  <a:prstClr val="white"/>
                </a:solidFill>
              </a:rPr>
              <a:t>والارض تتهلل، </a:t>
            </a:r>
            <a:endParaRPr lang="fr-FR" sz="3300" dirty="0">
              <a:solidFill>
                <a:prstClr val="white"/>
              </a:solidFill>
            </a:endParaRPr>
          </a:p>
          <a:p>
            <a:pPr algn="just" rtl="1"/>
            <a:r>
              <a:rPr lang="ar-EG" sz="3300" dirty="0" err="1">
                <a:solidFill>
                  <a:prstClr val="white"/>
                </a:solidFill>
              </a:rPr>
              <a:t>لانها</a:t>
            </a:r>
            <a:r>
              <a:rPr lang="ar-EG" sz="3300" dirty="0">
                <a:solidFill>
                  <a:prstClr val="white"/>
                </a:solidFill>
              </a:rPr>
              <a:t> ولدت لنا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نحن المسيحيين.</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Ic nivyou`i eu`eounof @ nem `pkahi ;elyl @ je acmici nan `nEmmanouyl @ `anon qa ni`,rictianoc.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voici les cieux exultent</a:t>
            </a:r>
          </a:p>
          <a:p>
            <a:pPr algn="ctr"/>
            <a:r>
              <a:rPr lang="fr-FR" sz="2800" b="1" dirty="0">
                <a:solidFill>
                  <a:prstClr val="white"/>
                </a:solidFill>
                <a:latin typeface="Book Antiqua" pitchFamily="18" charset="0"/>
              </a:rPr>
              <a:t>Et la terre se réjouit</a:t>
            </a:r>
          </a:p>
          <a:p>
            <a:pPr algn="ctr"/>
            <a:r>
              <a:rPr lang="fr-FR" sz="2800" b="1" dirty="0">
                <a:solidFill>
                  <a:prstClr val="white"/>
                </a:solidFill>
                <a:latin typeface="Book Antiqua" pitchFamily="18" charset="0"/>
              </a:rPr>
              <a:t>Car elle enfanta pour nous</a:t>
            </a:r>
          </a:p>
          <a:p>
            <a:pPr algn="ctr"/>
            <a:r>
              <a:rPr lang="fr-FR" sz="2800" b="1" dirty="0">
                <a:solidFill>
                  <a:prstClr val="white"/>
                </a:solidFill>
                <a:latin typeface="Book Antiqua" pitchFamily="18" charset="0"/>
              </a:rPr>
              <a:t>Les Chrétiens, Emmanuel</a:t>
            </a:r>
          </a:p>
        </p:txBody>
      </p:sp>
      <p:sp>
        <p:nvSpPr>
          <p:cNvPr id="2" name="ZoneTexte 1">
            <a:extLst>
              <a:ext uri="{FF2B5EF4-FFF2-40B4-BE49-F238E27FC236}">
                <a16:creationId xmlns:a16="http://schemas.microsoft.com/office/drawing/2014/main" id="{F8E80E29-0875-259E-7DFA-BA6138DA42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E220F6A8-81EF-B35E-14DF-AF8984A0810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7563132"/>
      </p:ext>
    </p:extLst>
  </p:cSld>
  <p:clrMapOvr>
    <a:masterClrMapping/>
  </p:clrMapOvr>
</p:sld>
</file>

<file path=ppt/slides/slide19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1615827"/>
          </a:xfrm>
          <a:prstGeom prst="rect">
            <a:avLst/>
          </a:prstGeom>
        </p:spPr>
        <p:txBody>
          <a:bodyPr wrap="square">
            <a:spAutoFit/>
          </a:bodyPr>
          <a:lstStyle/>
          <a:p>
            <a:pPr algn="just" rtl="1"/>
            <a:r>
              <a:rPr lang="ar-EG" sz="3300" dirty="0">
                <a:solidFill>
                  <a:prstClr val="white"/>
                </a:solidFill>
              </a:rPr>
              <a:t>من اجل هذا نحن اغنياء، بالخيرات الكاملة، وبإيمان نرتل، قائلين </a:t>
            </a:r>
            <a:r>
              <a:rPr lang="ar-EG" sz="3300" dirty="0" err="1">
                <a:solidFill>
                  <a:prstClr val="white"/>
                </a:solidFill>
              </a:rPr>
              <a:t>الليلويا.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E;be vai tenoi `nrama`o @ qen ni`aga;on etjyk `ebol @ qen ounah] ten`er'alin @ enjw `mmoc je `allyloui`a.</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Pour cela, nous sommes riches</a:t>
            </a:r>
          </a:p>
          <a:p>
            <a:pPr algn="ctr"/>
            <a:r>
              <a:rPr lang="fr-FR" sz="2800" b="1" dirty="0">
                <a:solidFill>
                  <a:prstClr val="white"/>
                </a:solidFill>
                <a:latin typeface="Book Antiqua" pitchFamily="18" charset="0"/>
              </a:rPr>
              <a:t>De tous ces bienfaits parfaits</a:t>
            </a:r>
          </a:p>
          <a:p>
            <a:pPr algn="ctr"/>
            <a:r>
              <a:rPr lang="fr-FR" sz="2800" b="1" dirty="0">
                <a:solidFill>
                  <a:prstClr val="white"/>
                </a:solidFill>
                <a:latin typeface="Book Antiqua" pitchFamily="18" charset="0"/>
              </a:rPr>
              <a:t>Et avec foi nous chantons</a:t>
            </a:r>
          </a:p>
          <a:p>
            <a:pPr algn="ctr"/>
            <a:r>
              <a:rPr lang="fr-FR" sz="2800" b="1" dirty="0">
                <a:solidFill>
                  <a:prstClr val="white"/>
                </a:solidFill>
                <a:latin typeface="Book Antiqua" pitchFamily="18" charset="0"/>
              </a:rPr>
              <a:t>En disant: Alléluia !</a:t>
            </a:r>
          </a:p>
        </p:txBody>
      </p:sp>
      <p:sp>
        <p:nvSpPr>
          <p:cNvPr id="2" name="ZoneTexte 1">
            <a:extLst>
              <a:ext uri="{FF2B5EF4-FFF2-40B4-BE49-F238E27FC236}">
                <a16:creationId xmlns:a16="http://schemas.microsoft.com/office/drawing/2014/main" id="{88E21DD6-B64F-89E2-C318-2B2FEE63ED2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0884FA09-4F4D-6A77-B928-53C93EB901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9420271"/>
      </p:ext>
    </p:extLst>
  </p:cSld>
  <p:clrMapOvr>
    <a:masterClrMapping/>
  </p:clrMapOvr>
</p:sld>
</file>

<file path=ppt/slides/slide19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الليلويا</a:t>
            </a:r>
            <a:r>
              <a:rPr lang="ar-EG" sz="3300" dirty="0">
                <a:solidFill>
                  <a:prstClr val="white"/>
                </a:solidFill>
              </a:rPr>
              <a:t> </a:t>
            </a:r>
            <a:r>
              <a:rPr lang="ar-EG" sz="3300" dirty="0" err="1">
                <a:solidFill>
                  <a:prstClr val="white"/>
                </a:solidFill>
              </a:rPr>
              <a:t>الليلويا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الليلويا</a:t>
            </a:r>
            <a:r>
              <a:rPr lang="ar-EG" sz="3300" dirty="0">
                <a:solidFill>
                  <a:prstClr val="white"/>
                </a:solidFill>
              </a:rPr>
              <a:t> </a:t>
            </a:r>
            <a:r>
              <a:rPr lang="ar-EG" sz="3300" dirty="0" err="1">
                <a:solidFill>
                  <a:prstClr val="white"/>
                </a:solidFill>
              </a:rPr>
              <a:t>الليلويا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ابن الله، </a:t>
            </a:r>
            <a:endParaRPr lang="fr-FR" sz="3300" dirty="0">
              <a:solidFill>
                <a:prstClr val="white"/>
              </a:solidFill>
            </a:endParaRPr>
          </a:p>
          <a:p>
            <a:pPr algn="just" rtl="1"/>
            <a:r>
              <a:rPr lang="ar-EG" sz="3300" dirty="0">
                <a:solidFill>
                  <a:prstClr val="white"/>
                </a:solidFill>
              </a:rPr>
              <a:t>ولد في بيت لحم.</a:t>
            </a:r>
            <a:endParaRPr lang="fr-FR" sz="3300" dirty="0">
              <a:solidFill>
                <a:prstClr val="white"/>
              </a:solidFill>
            </a:endParaRPr>
          </a:p>
        </p:txBody>
      </p:sp>
      <p:sp>
        <p:nvSpPr>
          <p:cNvPr id="6" name="Rectangle 5"/>
          <p:cNvSpPr/>
          <p:nvPr/>
        </p:nvSpPr>
        <p:spPr>
          <a:xfrm>
            <a:off x="323528" y="188077"/>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`Allyloui`a =a=l @ =a=l =a=l @ I=y=c P=,=c `psyri `m`V] @ aumacf qen By;leem.</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Alléluia, alléluia, </a:t>
            </a:r>
          </a:p>
          <a:p>
            <a:pPr algn="ctr"/>
            <a:r>
              <a:rPr lang="fr-FR" sz="2800" b="1" dirty="0">
                <a:solidFill>
                  <a:prstClr val="white"/>
                </a:solidFill>
                <a:latin typeface="Book Antiqua" pitchFamily="18" charset="0"/>
              </a:rPr>
              <a:t>alléluia, alléluia </a:t>
            </a:r>
          </a:p>
          <a:p>
            <a:pPr algn="ctr"/>
            <a:r>
              <a:rPr lang="fr-FR" sz="2800" b="1" dirty="0">
                <a:solidFill>
                  <a:prstClr val="white"/>
                </a:solidFill>
                <a:latin typeface="Book Antiqua" pitchFamily="18" charset="0"/>
              </a:rPr>
              <a:t>Jésus Christ le Fils de Dieu </a:t>
            </a:r>
          </a:p>
          <a:p>
            <a:pPr algn="ctr"/>
            <a:r>
              <a:rPr lang="fr-FR" sz="2800" b="1" dirty="0">
                <a:solidFill>
                  <a:prstClr val="white"/>
                </a:solidFill>
                <a:latin typeface="Book Antiqua" pitchFamily="18" charset="0"/>
              </a:rPr>
              <a:t>Nous est né à Bethléem.</a:t>
            </a:r>
          </a:p>
        </p:txBody>
      </p:sp>
      <p:sp>
        <p:nvSpPr>
          <p:cNvPr id="2" name="ZoneTexte 1">
            <a:extLst>
              <a:ext uri="{FF2B5EF4-FFF2-40B4-BE49-F238E27FC236}">
                <a16:creationId xmlns:a16="http://schemas.microsoft.com/office/drawing/2014/main" id="{40BD2D75-D8E0-CFA6-48FA-5E3452BE4CF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D59F074B-A16D-09A9-BB56-95ED5A88BE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5146844"/>
      </p:ext>
    </p:extLst>
  </p:cSld>
  <p:clrMapOvr>
    <a:masterClrMapping/>
  </p:clrMapOvr>
</p:sld>
</file>

<file path=ppt/slides/slide19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هذا الذى ينبغى له المجد،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Vai `ere pi`wou er`prepi 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a:t>
            </a:r>
          </a:p>
          <a:p>
            <a:pPr algn="ctr"/>
            <a:r>
              <a:rPr lang="fr-FR" sz="2800" b="1" dirty="0">
                <a:solidFill>
                  <a:prstClr val="white"/>
                </a:solidFill>
                <a:latin typeface="Book Antiqua" pitchFamily="18" charset="0"/>
              </a:rPr>
              <a:t>Avec Son Père Très-Bon</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Maintenant et à jamais</a:t>
            </a:r>
          </a:p>
        </p:txBody>
      </p:sp>
      <p:sp>
        <p:nvSpPr>
          <p:cNvPr id="8" name="Rectangle 7">
            <a:hlinkClick r:id="rId2" action="ppaction://hlinksldjump"/>
          </p:cNvPr>
          <p:cNvSpPr/>
          <p:nvPr/>
        </p:nvSpPr>
        <p:spPr>
          <a:xfrm>
            <a:off x="7842297" y="4011910"/>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A2FB55C2-9A1B-C4E1-D219-3289CDE583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la fête de la Nativité</a:t>
            </a:r>
          </a:p>
        </p:txBody>
      </p:sp>
      <p:sp>
        <p:nvSpPr>
          <p:cNvPr id="3" name="ZoneTexte 2">
            <a:hlinkClick r:id="rId3" action="ppaction://hlinksldjump"/>
            <a:extLst>
              <a:ext uri="{FF2B5EF4-FFF2-40B4-BE49-F238E27FC236}">
                <a16:creationId xmlns:a16="http://schemas.microsoft.com/office/drawing/2014/main" id="{FF44FB37-7FF5-2FD8-8E49-EB3627E232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5206771"/>
      </p:ext>
    </p:extLst>
  </p:cSld>
  <p:clrMapOvr>
    <a:masterClrMapping/>
  </p:clrMapOvr>
</p:sld>
</file>

<file path=ppt/slides/slide19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4F8F5E-7A0B-97F3-811C-E38A2ED89F9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B2488AB-1405-0B47-DB6E-6AFDBB8CB8D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316C56-76E7-D8AA-D9A1-7F59A0E1D44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1052CDB8-EBC4-FD89-2D33-AEF77A206DF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19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الواحد من الثالوث، </a:t>
            </a:r>
            <a:endParaRPr lang="fr-FR" sz="3300" dirty="0">
              <a:solidFill>
                <a:prstClr val="white"/>
              </a:solidFill>
            </a:endParaRPr>
          </a:p>
          <a:p>
            <a:pPr algn="just" rtl="1"/>
            <a:r>
              <a:rPr lang="ar-EG" sz="3300" dirty="0">
                <a:solidFill>
                  <a:prstClr val="white"/>
                </a:solidFill>
              </a:rPr>
              <a:t>المساوي للآب، </a:t>
            </a:r>
            <a:endParaRPr lang="fr-FR" sz="3300" dirty="0">
              <a:solidFill>
                <a:prstClr val="white"/>
              </a:solidFill>
            </a:endParaRPr>
          </a:p>
          <a:p>
            <a:pPr algn="just" rtl="1"/>
            <a:r>
              <a:rPr lang="ar-EG" sz="3300" dirty="0">
                <a:solidFill>
                  <a:prstClr val="white"/>
                </a:solidFill>
              </a:rPr>
              <a:t>لما نظر إلي ذًلنا، </a:t>
            </a:r>
            <a:endParaRPr lang="fr-FR" sz="3300" dirty="0">
              <a:solidFill>
                <a:prstClr val="white"/>
              </a:solidFill>
            </a:endParaRPr>
          </a:p>
          <a:p>
            <a:pPr algn="just" rtl="1"/>
            <a:r>
              <a:rPr lang="ar-EG" sz="3300" dirty="0">
                <a:solidFill>
                  <a:prstClr val="white"/>
                </a:solidFill>
              </a:rPr>
              <a:t>وعبوديتنا المرة.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P</a:t>
            </a:r>
            <a:r>
              <a:rPr lang="pt-BR" sz="2800" dirty="0">
                <a:solidFill>
                  <a:prstClr val="white"/>
                </a:solidFill>
                <a:latin typeface="CS Avva Shenouda" pitchFamily="34" charset="0"/>
              </a:rPr>
              <a:t>iouai `ebolqen }`triac @ pi`omooucioc nem `viwt @ `etafnau `epen;ebio @ nem tenmetbwk etoi `nsasi.</a:t>
            </a:r>
            <a:endParaRPr lang="fr-FR" sz="2800" dirty="0">
              <a:solidFill>
                <a:prstClr val="white"/>
              </a:solidFill>
              <a:latin typeface="CS Avva Shenouda" pitchFamily="34" charset="0"/>
            </a:endParaRPr>
          </a:p>
        </p:txBody>
      </p:sp>
      <p:sp>
        <p:nvSpPr>
          <p:cNvPr id="7" name="Rectangle 6"/>
          <p:cNvSpPr/>
          <p:nvPr/>
        </p:nvSpPr>
        <p:spPr>
          <a:xfrm>
            <a:off x="1331640" y="2844100"/>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Quand l’Un de la Trinité</a:t>
            </a:r>
          </a:p>
          <a:p>
            <a:pPr algn="ctr"/>
            <a:r>
              <a:rPr lang="fr-FR" sz="2800" b="1" dirty="0">
                <a:solidFill>
                  <a:prstClr val="white"/>
                </a:solidFill>
                <a:latin typeface="Book Antiqua" pitchFamily="18" charset="0"/>
              </a:rPr>
              <a:t>Lui consubstantiel au Père</a:t>
            </a:r>
          </a:p>
          <a:p>
            <a:pPr algn="ctr"/>
            <a:r>
              <a:rPr lang="fr-FR" sz="2800" b="1" dirty="0">
                <a:solidFill>
                  <a:prstClr val="white"/>
                </a:solidFill>
                <a:latin typeface="Book Antiqua" pitchFamily="18" charset="0"/>
              </a:rPr>
              <a:t>A vu notre humiliation</a:t>
            </a:r>
          </a:p>
          <a:p>
            <a:pPr algn="ctr"/>
            <a:r>
              <a:rPr lang="fr-FR" sz="2800" b="1" dirty="0">
                <a:solidFill>
                  <a:prstClr val="white"/>
                </a:solidFill>
                <a:latin typeface="Book Antiqua" pitchFamily="18" charset="0"/>
              </a:rPr>
              <a:t>Notre servitude amère</a:t>
            </a:r>
          </a:p>
        </p:txBody>
      </p:sp>
      <p:sp>
        <p:nvSpPr>
          <p:cNvPr id="2" name="ZoneTexte 1">
            <a:extLst>
              <a:ext uri="{FF2B5EF4-FFF2-40B4-BE49-F238E27FC236}">
                <a16:creationId xmlns:a16="http://schemas.microsoft.com/office/drawing/2014/main" id="{7671CCA7-86A6-DAF5-55FC-13322F3735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A4E32BFE-9403-8CE2-025F-3E754658582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2289034"/>
      </p:ext>
    </p:extLst>
  </p:cSld>
  <p:clrMapOvr>
    <a:masterClrMapping/>
  </p:clrMapOvr>
</p:sld>
</file>

<file path=ppt/slides/slide19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طأطأ سماء السموات، </a:t>
            </a:r>
            <a:endParaRPr lang="fr-FR" sz="3300" dirty="0">
              <a:solidFill>
                <a:prstClr val="white"/>
              </a:solidFill>
            </a:endParaRPr>
          </a:p>
          <a:p>
            <a:pPr algn="just" rtl="1"/>
            <a:r>
              <a:rPr lang="ar-EG" sz="3300" dirty="0">
                <a:solidFill>
                  <a:prstClr val="white"/>
                </a:solidFill>
              </a:rPr>
              <a:t>وأتى إلي بطن العذراء، </a:t>
            </a:r>
            <a:endParaRPr lang="fr-FR" sz="3300" dirty="0">
              <a:solidFill>
                <a:prstClr val="white"/>
              </a:solidFill>
            </a:endParaRPr>
          </a:p>
          <a:p>
            <a:pPr algn="just" rtl="1"/>
            <a:r>
              <a:rPr lang="ar-EG" sz="3300" dirty="0">
                <a:solidFill>
                  <a:prstClr val="white"/>
                </a:solidFill>
              </a:rPr>
              <a:t>وصار إنساناً مثلنا، </a:t>
            </a:r>
            <a:endParaRPr lang="fr-FR" sz="3300" dirty="0">
              <a:solidFill>
                <a:prstClr val="white"/>
              </a:solidFill>
            </a:endParaRPr>
          </a:p>
          <a:p>
            <a:pPr algn="just" rtl="1"/>
            <a:r>
              <a:rPr lang="ar-EG" sz="3300" dirty="0">
                <a:solidFill>
                  <a:prstClr val="white"/>
                </a:solidFill>
              </a:rPr>
              <a:t>بدون الخطية وحدها.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Afrek nivyou`i `nte nivyou`i @ af`i `e`;mytra</a:t>
            </a:r>
            <a:br>
              <a:rPr lang="pt-BR" sz="2800" dirty="0">
                <a:solidFill>
                  <a:prstClr val="white"/>
                </a:solidFill>
                <a:latin typeface="CS Avva Shenouda" pitchFamily="34" charset="0"/>
              </a:rPr>
            </a:br>
            <a:r>
              <a:rPr lang="pt-BR" sz="2800" dirty="0">
                <a:solidFill>
                  <a:prstClr val="white"/>
                </a:solidFill>
                <a:latin typeface="CS Avva Shenouda" pitchFamily="34" charset="0"/>
              </a:rPr>
              <a:t>`n]par;enoc @ aferrwmi</a:t>
            </a:r>
            <a:br>
              <a:rPr lang="pt-BR" sz="2800" dirty="0">
                <a:solidFill>
                  <a:prstClr val="white"/>
                </a:solidFill>
                <a:latin typeface="CS Avva Shenouda" pitchFamily="34" charset="0"/>
              </a:rPr>
            </a:br>
            <a:r>
              <a:rPr lang="pt-BR" sz="2800" dirty="0">
                <a:solidFill>
                  <a:prstClr val="white"/>
                </a:solidFill>
                <a:latin typeface="CS Avva Shenouda" pitchFamily="34" charset="0"/>
              </a:rPr>
              <a:t>`mpenry] @ saten `vnobi</a:t>
            </a:r>
            <a:br>
              <a:rPr lang="pt-BR" sz="2800" dirty="0">
                <a:solidFill>
                  <a:prstClr val="white"/>
                </a:solidFill>
                <a:latin typeface="CS Avva Shenouda" pitchFamily="34" charset="0"/>
              </a:rPr>
            </a:br>
            <a:r>
              <a:rPr lang="pt-BR" sz="2800" dirty="0">
                <a:solidFill>
                  <a:prstClr val="white"/>
                </a:solidFill>
                <a:latin typeface="CS Avva Shenouda" pitchFamily="34" charset="0"/>
              </a:rPr>
              <a:t>`mmauatf</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Fit trembler les cieux des cieux</a:t>
            </a:r>
          </a:p>
          <a:p>
            <a:pPr algn="ctr"/>
            <a:r>
              <a:rPr lang="fr-FR" sz="2800" b="1" dirty="0">
                <a:solidFill>
                  <a:prstClr val="white"/>
                </a:solidFill>
                <a:latin typeface="Book Antiqua" pitchFamily="18" charset="0"/>
              </a:rPr>
              <a:t>Vint dans le sein de la Vierge</a:t>
            </a:r>
          </a:p>
          <a:p>
            <a:pPr algn="ctr"/>
            <a:r>
              <a:rPr lang="fr-FR" sz="2800" b="1" dirty="0">
                <a:solidFill>
                  <a:prstClr val="white"/>
                </a:solidFill>
                <a:latin typeface="Book Antiqua" pitchFamily="18" charset="0"/>
              </a:rPr>
              <a:t>Il devint homme comme nous</a:t>
            </a:r>
          </a:p>
          <a:p>
            <a:pPr algn="ctr"/>
            <a:r>
              <a:rPr lang="fr-FR" sz="2800" b="1" dirty="0">
                <a:solidFill>
                  <a:prstClr val="white"/>
                </a:solidFill>
                <a:latin typeface="Book Antiqua" pitchFamily="18" charset="0"/>
              </a:rPr>
              <a:t>A l’exception du péché</a:t>
            </a:r>
          </a:p>
        </p:txBody>
      </p:sp>
      <p:sp>
        <p:nvSpPr>
          <p:cNvPr id="2" name="ZoneTexte 1">
            <a:extLst>
              <a:ext uri="{FF2B5EF4-FFF2-40B4-BE49-F238E27FC236}">
                <a16:creationId xmlns:a16="http://schemas.microsoft.com/office/drawing/2014/main" id="{0915AF93-1498-1DC5-F748-B2BCDD51822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62297C13-3462-FFC2-40BE-226156C53B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719372"/>
      </p:ext>
    </p:extLst>
  </p:cSld>
  <p:clrMapOvr>
    <a:masterClrMapping/>
  </p:clrMapOvr>
</p:sld>
</file>

<file path=ppt/slides/slide19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لما وُلد في بيت لحم، </a:t>
            </a:r>
            <a:endParaRPr lang="fr-FR" sz="3300" dirty="0">
              <a:solidFill>
                <a:prstClr val="white"/>
              </a:solidFill>
            </a:endParaRPr>
          </a:p>
          <a:p>
            <a:pPr algn="just" rtl="1"/>
            <a:r>
              <a:rPr lang="ar-EG" sz="3300" dirty="0">
                <a:solidFill>
                  <a:prstClr val="white"/>
                </a:solidFill>
              </a:rPr>
              <a:t>كأقوال الأنبياء، </a:t>
            </a:r>
            <a:endParaRPr lang="fr-FR" sz="3300" dirty="0">
              <a:solidFill>
                <a:prstClr val="white"/>
              </a:solidFill>
            </a:endParaRPr>
          </a:p>
          <a:p>
            <a:pPr algn="just" rtl="1"/>
            <a:r>
              <a:rPr lang="ar-EG" sz="3300" dirty="0">
                <a:solidFill>
                  <a:prstClr val="white"/>
                </a:solidFill>
              </a:rPr>
              <a:t>أنقذنا وخلصنا، </a:t>
            </a:r>
            <a:endParaRPr lang="fr-FR" sz="3300" dirty="0">
              <a:solidFill>
                <a:prstClr val="white"/>
              </a:solidFill>
            </a:endParaRPr>
          </a:p>
          <a:p>
            <a:pPr algn="just" rtl="1"/>
            <a:r>
              <a:rPr lang="ar-EG" sz="3300" dirty="0">
                <a:solidFill>
                  <a:prstClr val="white"/>
                </a:solidFill>
              </a:rPr>
              <a:t>لأننا نحن شعبه.</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`Etaumacf qen By;leem @ kata ni`cmy `nte ni`provytyc @ aftoujon afcw] `mmon @ je `anon pe peflaoc.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En naissant à Bethléem</a:t>
            </a:r>
          </a:p>
          <a:p>
            <a:pPr algn="ctr"/>
            <a:r>
              <a:rPr lang="fr-FR" sz="2800" b="1" dirty="0">
                <a:solidFill>
                  <a:prstClr val="white"/>
                </a:solidFill>
                <a:latin typeface="Book Antiqua" pitchFamily="18" charset="0"/>
              </a:rPr>
              <a:t>Selon les dires prophétiques</a:t>
            </a:r>
          </a:p>
          <a:p>
            <a:pPr algn="ctr"/>
            <a:r>
              <a:rPr lang="fr-FR" sz="2800" b="1" dirty="0">
                <a:solidFill>
                  <a:prstClr val="white"/>
                </a:solidFill>
                <a:latin typeface="Book Antiqua" pitchFamily="18" charset="0"/>
              </a:rPr>
              <a:t>Il nous secourut, sauva</a:t>
            </a:r>
          </a:p>
          <a:p>
            <a:pPr algn="ctr"/>
            <a:r>
              <a:rPr lang="fr-FR" sz="2800" b="1" dirty="0">
                <a:solidFill>
                  <a:prstClr val="white"/>
                </a:solidFill>
                <a:latin typeface="Book Antiqua" pitchFamily="18" charset="0"/>
              </a:rPr>
              <a:t>Car nous sommes bien Son peuple</a:t>
            </a:r>
          </a:p>
        </p:txBody>
      </p:sp>
      <p:sp>
        <p:nvSpPr>
          <p:cNvPr id="2" name="ZoneTexte 1">
            <a:extLst>
              <a:ext uri="{FF2B5EF4-FFF2-40B4-BE49-F238E27FC236}">
                <a16:creationId xmlns:a16="http://schemas.microsoft.com/office/drawing/2014/main" id="{B5C93695-6708-2A58-EFF7-F2332725A05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540C4560-1DEE-2542-E161-D0CB8186F4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138743"/>
      </p:ext>
    </p:extLst>
  </p:cSld>
  <p:clrMapOvr>
    <a:masterClrMapping/>
  </p:clrMapOvr>
</p:sld>
</file>

<file path=ppt/slides/slide20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لم يزل إلهناً، </a:t>
            </a:r>
            <a:endParaRPr lang="fr-FR" sz="3300" dirty="0">
              <a:solidFill>
                <a:prstClr val="white"/>
              </a:solidFill>
            </a:endParaRPr>
          </a:p>
          <a:p>
            <a:pPr algn="just" rtl="1"/>
            <a:r>
              <a:rPr lang="ar-EG" sz="3300" dirty="0">
                <a:solidFill>
                  <a:prstClr val="white"/>
                </a:solidFill>
              </a:rPr>
              <a:t>أتى وصار </a:t>
            </a:r>
            <a:r>
              <a:rPr lang="ar-EG" sz="3300" dirty="0" err="1">
                <a:solidFill>
                  <a:prstClr val="white"/>
                </a:solidFill>
              </a:rPr>
              <a:t>إبن</a:t>
            </a:r>
            <a:r>
              <a:rPr lang="ar-EG" sz="3300" dirty="0">
                <a:solidFill>
                  <a:prstClr val="white"/>
                </a:solidFill>
              </a:rPr>
              <a:t> بشر، </a:t>
            </a:r>
            <a:endParaRPr lang="fr-FR" sz="3300" dirty="0">
              <a:solidFill>
                <a:prstClr val="white"/>
              </a:solidFill>
            </a:endParaRPr>
          </a:p>
          <a:p>
            <a:pPr algn="just" rtl="1"/>
            <a:r>
              <a:rPr lang="ar-EG" sz="3300" dirty="0">
                <a:solidFill>
                  <a:prstClr val="white"/>
                </a:solidFill>
              </a:rPr>
              <a:t>لكنه هو الإله الحقيقي،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`Etafkyn an efoi `nNou] @ af`i afswpi `nsyri `nrwmi @ alla `n;of pe `V] `mmyi @ af`i ouoh afcw] `mmon.</a:t>
            </a:r>
            <a:endParaRPr lang="fr-FR" sz="2800" dirty="0">
              <a:solidFill>
                <a:prstClr val="white"/>
              </a:solidFill>
              <a:latin typeface="CS Avva Shenouda" pitchFamily="34" charset="0"/>
            </a:endParaRPr>
          </a:p>
        </p:txBody>
      </p:sp>
      <p:sp>
        <p:nvSpPr>
          <p:cNvPr id="7" name="Rectangle 6"/>
          <p:cNvSpPr/>
          <p:nvPr/>
        </p:nvSpPr>
        <p:spPr>
          <a:xfrm>
            <a:off x="1169622" y="2859782"/>
            <a:ext cx="6804756" cy="1815882"/>
          </a:xfrm>
          <a:prstGeom prst="rect">
            <a:avLst/>
          </a:prstGeom>
        </p:spPr>
        <p:txBody>
          <a:bodyPr wrap="square">
            <a:spAutoFit/>
          </a:bodyPr>
          <a:lstStyle/>
          <a:p>
            <a:pPr algn="ctr"/>
            <a:r>
              <a:rPr lang="fr-FR" sz="2800" b="1" dirty="0">
                <a:solidFill>
                  <a:prstClr val="white"/>
                </a:solidFill>
                <a:latin typeface="Book Antiqua" pitchFamily="18" charset="0"/>
              </a:rPr>
              <a:t>Il ne cessa d’être Dieu</a:t>
            </a:r>
          </a:p>
          <a:p>
            <a:pPr algn="ctr"/>
            <a:r>
              <a:rPr lang="fr-FR" sz="2800" b="1" dirty="0">
                <a:solidFill>
                  <a:prstClr val="white"/>
                </a:solidFill>
                <a:latin typeface="Book Antiqua" pitchFamily="18" charset="0"/>
              </a:rPr>
              <a:t>Vint et devint Fils de l’homme</a:t>
            </a:r>
          </a:p>
          <a:p>
            <a:pPr algn="ctr"/>
            <a:r>
              <a:rPr lang="fr-FR" sz="2800" b="1" dirty="0">
                <a:solidFill>
                  <a:prstClr val="white"/>
                </a:solidFill>
                <a:latin typeface="Book Antiqua" pitchFamily="18" charset="0"/>
              </a:rPr>
              <a:t>Mais Il est bien le vrai Dieu</a:t>
            </a:r>
          </a:p>
          <a:p>
            <a:pPr algn="ctr"/>
            <a:r>
              <a:rPr lang="fr-FR" sz="2800" b="1" dirty="0">
                <a:solidFill>
                  <a:prstClr val="white"/>
                </a:solidFill>
                <a:latin typeface="Book Antiqua" pitchFamily="18" charset="0"/>
              </a:rPr>
              <a:t>Lui qui vint et nous sauva</a:t>
            </a:r>
          </a:p>
        </p:txBody>
      </p:sp>
      <p:sp>
        <p:nvSpPr>
          <p:cNvPr id="8" name="Rectangle 7">
            <a:hlinkClick r:id="rId2" action="ppaction://hlinksldjump"/>
          </p:cNvPr>
          <p:cNvSpPr/>
          <p:nvPr/>
        </p:nvSpPr>
        <p:spPr>
          <a:xfrm>
            <a:off x="7847007" y="4153612"/>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E74C9027-7DD6-592F-BA87-8B16DB2545F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la fête de la Nativité</a:t>
            </a:r>
          </a:p>
        </p:txBody>
      </p:sp>
      <p:sp>
        <p:nvSpPr>
          <p:cNvPr id="4" name="ZoneTexte 3">
            <a:hlinkClick r:id="rId3" action="ppaction://hlinksldjump"/>
            <a:extLst>
              <a:ext uri="{FF2B5EF4-FFF2-40B4-BE49-F238E27FC236}">
                <a16:creationId xmlns:a16="http://schemas.microsoft.com/office/drawing/2014/main" id="{46B78CC2-E7E2-5772-80A5-0F11C46732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586015"/>
      </p:ext>
    </p:extLst>
  </p:cSld>
  <p:clrMapOvr>
    <a:masterClrMapping/>
  </p:clrMapOvr>
</p:sld>
</file>

<file path=ppt/slides/slide20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B357324-26C0-07C2-C81E-592AE88C4DC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0663A5A-1F88-A91F-F561-A9039A9C245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EE80738-730F-4F36-6D96-F4FE716F7A6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3B0DDABC-E02D-517C-CE2D-A9FB0DB558B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148064" y="157591"/>
            <a:ext cx="3685052" cy="2123658"/>
          </a:xfrm>
          <a:prstGeom prst="rect">
            <a:avLst/>
          </a:prstGeom>
        </p:spPr>
        <p:txBody>
          <a:bodyPr wrap="square">
            <a:spAutoFit/>
          </a:bodyPr>
          <a:lstStyle/>
          <a:p>
            <a:pPr algn="just" rtl="1"/>
            <a:r>
              <a:rPr lang="ar-EG" sz="3300" dirty="0">
                <a:solidFill>
                  <a:prstClr val="white"/>
                </a:solidFill>
              </a:rPr>
              <a:t>تعالوا جميعا لنسجد، </a:t>
            </a:r>
            <a:endParaRPr lang="fr-FR" sz="3300" dirty="0">
              <a:solidFill>
                <a:prstClr val="white"/>
              </a:solidFill>
            </a:endParaRPr>
          </a:p>
          <a:p>
            <a:pPr algn="just" rtl="1"/>
            <a:r>
              <a:rPr lang="ar-EG" sz="3300" dirty="0">
                <a:solidFill>
                  <a:prstClr val="white"/>
                </a:solidFill>
              </a:rPr>
              <a:t>لربنا يسوع المسيح، </a:t>
            </a:r>
            <a:endParaRPr lang="fr-FR" sz="3300" dirty="0">
              <a:solidFill>
                <a:prstClr val="white"/>
              </a:solidFill>
            </a:endParaRPr>
          </a:p>
          <a:p>
            <a:pPr algn="just" rtl="1"/>
            <a:r>
              <a:rPr lang="ar-EG" sz="3300" dirty="0">
                <a:solidFill>
                  <a:prstClr val="white"/>
                </a:solidFill>
              </a:rPr>
              <a:t>الذي ولدته العذراء، </a:t>
            </a:r>
            <a:endParaRPr lang="fr-FR" sz="3300" dirty="0">
              <a:solidFill>
                <a:prstClr val="white"/>
              </a:solidFill>
            </a:endParaRPr>
          </a:p>
          <a:p>
            <a:pPr algn="just" rtl="1"/>
            <a:r>
              <a:rPr lang="ar-EG" sz="3300" dirty="0">
                <a:solidFill>
                  <a:prstClr val="white"/>
                </a:solidFill>
              </a:rPr>
              <a:t>وبتوليتها مختومة.</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Avva_Marcos" pitchFamily="82" charset="0"/>
              </a:rPr>
              <a:t>A</a:t>
            </a:r>
            <a:r>
              <a:rPr lang="pt-BR" sz="2800" dirty="0">
                <a:solidFill>
                  <a:prstClr val="white"/>
                </a:solidFill>
                <a:latin typeface="CS Avva Shenouda" pitchFamily="34" charset="0"/>
              </a:rPr>
              <a:t>mwni tyrou `ntenouwst @ `mPen¡ I=y=c P=,=c @ vy`etacmacf `nje ]par;enoc @ ectob `nje tecpar;enia.</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Venez tous prosternons-nous</a:t>
            </a:r>
          </a:p>
          <a:p>
            <a:pPr algn="ctr"/>
            <a:r>
              <a:rPr lang="fr-FR" sz="2800" b="1" dirty="0">
                <a:solidFill>
                  <a:prstClr val="white"/>
                </a:solidFill>
                <a:latin typeface="Book Antiqua" pitchFamily="18" charset="0"/>
              </a:rPr>
              <a:t>Pour le Seigneur Jésus-Christ</a:t>
            </a:r>
          </a:p>
          <a:p>
            <a:pPr algn="ctr"/>
            <a:r>
              <a:rPr lang="fr-FR" sz="2800" b="1" dirty="0">
                <a:solidFill>
                  <a:prstClr val="white"/>
                </a:solidFill>
                <a:latin typeface="Book Antiqua" pitchFamily="18" charset="0"/>
              </a:rPr>
              <a:t>Lui que la Vierge enfanta</a:t>
            </a:r>
          </a:p>
          <a:p>
            <a:pPr algn="ctr"/>
            <a:r>
              <a:rPr lang="fr-FR" sz="2800" b="1" dirty="0">
                <a:solidFill>
                  <a:prstClr val="white"/>
                </a:solidFill>
                <a:latin typeface="Book Antiqua" pitchFamily="18" charset="0"/>
              </a:rPr>
              <a:t>Sa virginité scellée</a:t>
            </a:r>
          </a:p>
        </p:txBody>
      </p:sp>
      <p:sp>
        <p:nvSpPr>
          <p:cNvPr id="2" name="ZoneTexte 1">
            <a:extLst>
              <a:ext uri="{FF2B5EF4-FFF2-40B4-BE49-F238E27FC236}">
                <a16:creationId xmlns:a16="http://schemas.microsoft.com/office/drawing/2014/main" id="{0503EF87-BE51-5EA1-AE13-A9B7BD7225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3" name="ZoneTexte 2">
            <a:hlinkClick r:id="rId2" action="ppaction://hlinksldjump"/>
            <a:extLst>
              <a:ext uri="{FF2B5EF4-FFF2-40B4-BE49-F238E27FC236}">
                <a16:creationId xmlns:a16="http://schemas.microsoft.com/office/drawing/2014/main" id="{34BC82BB-DB05-768A-BACF-8532C9CF20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1148139"/>
      </p:ext>
    </p:extLst>
  </p:cSld>
  <p:clrMapOvr>
    <a:masterClrMapping/>
  </p:clrMapOvr>
</p:sld>
</file>

<file path=ppt/slides/slide20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أتى المجوس، </a:t>
            </a:r>
            <a:endParaRPr lang="fr-FR" sz="3300" dirty="0">
              <a:solidFill>
                <a:prstClr val="white"/>
              </a:solidFill>
            </a:endParaRPr>
          </a:p>
          <a:p>
            <a:pPr algn="just" rtl="1"/>
            <a:r>
              <a:rPr lang="ar-EG" sz="3300" dirty="0">
                <a:solidFill>
                  <a:prstClr val="white"/>
                </a:solidFill>
              </a:rPr>
              <a:t>وسجدوا لله في بيت لحم، </a:t>
            </a:r>
            <a:endParaRPr lang="fr-FR" sz="3300" dirty="0">
              <a:solidFill>
                <a:prstClr val="white"/>
              </a:solidFill>
            </a:endParaRPr>
          </a:p>
          <a:p>
            <a:pPr algn="just" rtl="1"/>
            <a:r>
              <a:rPr lang="ar-EG" sz="3300" dirty="0">
                <a:solidFill>
                  <a:prstClr val="white"/>
                </a:solidFill>
              </a:rPr>
              <a:t>الذي ولدته العذراء، </a:t>
            </a:r>
            <a:endParaRPr lang="fr-FR" sz="3300" dirty="0">
              <a:solidFill>
                <a:prstClr val="white"/>
              </a:solidFill>
            </a:endParaRPr>
          </a:p>
          <a:p>
            <a:pPr algn="just" rtl="1"/>
            <a:r>
              <a:rPr lang="ar-EG" sz="3300" dirty="0">
                <a:solidFill>
                  <a:prstClr val="white"/>
                </a:solidFill>
              </a:rPr>
              <a:t>ربنا يسوع المسيح.</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Au`i `nje nimagoc @ auouwst `m`V] qen By;leem @ vy`etacmacf `nje ]par;enoc @ `ete Pen¡ I=y=c P=,=c.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Les mages vinrent, se prosternèrent</a:t>
            </a:r>
          </a:p>
          <a:p>
            <a:pPr algn="ctr"/>
            <a:r>
              <a:rPr lang="fr-FR" sz="2800" b="1" dirty="0">
                <a:solidFill>
                  <a:prstClr val="white"/>
                </a:solidFill>
                <a:latin typeface="Book Antiqua" pitchFamily="18" charset="0"/>
              </a:rPr>
              <a:t>Devant Dieu à Bethléem</a:t>
            </a:r>
          </a:p>
          <a:p>
            <a:pPr algn="ctr"/>
            <a:r>
              <a:rPr lang="fr-FR" sz="2800" b="1" dirty="0">
                <a:solidFill>
                  <a:prstClr val="white"/>
                </a:solidFill>
                <a:latin typeface="Book Antiqua" pitchFamily="18" charset="0"/>
              </a:rPr>
              <a:t>Que la Vierge a enfanté</a:t>
            </a:r>
          </a:p>
          <a:p>
            <a:pPr algn="ctr"/>
            <a:r>
              <a:rPr lang="fr-FR" sz="2800" b="1" dirty="0">
                <a:solidFill>
                  <a:prstClr val="white"/>
                </a:solidFill>
                <a:latin typeface="Book Antiqua" pitchFamily="18" charset="0"/>
              </a:rPr>
              <a:t>Notre  Seigneur Jésus-Christ</a:t>
            </a:r>
          </a:p>
        </p:txBody>
      </p:sp>
      <p:sp>
        <p:nvSpPr>
          <p:cNvPr id="2" name="ZoneTexte 1">
            <a:extLst>
              <a:ext uri="{FF2B5EF4-FFF2-40B4-BE49-F238E27FC236}">
                <a16:creationId xmlns:a16="http://schemas.microsoft.com/office/drawing/2014/main" id="{46CC2597-7BBC-AF18-F259-0B4D92257D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8EF62EBB-7F31-06B8-3182-AA116EAB30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8755722"/>
      </p:ext>
    </p:extLst>
  </p:cSld>
  <p:clrMapOvr>
    <a:masterClrMapping/>
  </p:clrMapOvr>
</p:sld>
</file>

<file path=ppt/slides/slide20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جند السماء، </a:t>
            </a:r>
            <a:endParaRPr lang="fr-FR" sz="3300" dirty="0">
              <a:solidFill>
                <a:prstClr val="white"/>
              </a:solidFill>
            </a:endParaRPr>
          </a:p>
          <a:p>
            <a:pPr algn="just" rtl="1"/>
            <a:r>
              <a:rPr lang="ar-EG" sz="3300" dirty="0">
                <a:solidFill>
                  <a:prstClr val="white"/>
                </a:solidFill>
              </a:rPr>
              <a:t>اجتمعوا معاً، </a:t>
            </a:r>
            <a:endParaRPr lang="fr-FR" sz="3300" dirty="0">
              <a:solidFill>
                <a:prstClr val="white"/>
              </a:solidFill>
            </a:endParaRPr>
          </a:p>
          <a:p>
            <a:pPr algn="just" rtl="1"/>
            <a:r>
              <a:rPr lang="ar-EG" sz="3300" dirty="0">
                <a:solidFill>
                  <a:prstClr val="white"/>
                </a:solidFill>
              </a:rPr>
              <a:t>مسبحين الله في بيت لحم، </a:t>
            </a:r>
            <a:endParaRPr lang="fr-FR" sz="3300" dirty="0">
              <a:solidFill>
                <a:prstClr val="white"/>
              </a:solidFill>
            </a:endParaRPr>
          </a:p>
          <a:p>
            <a:pPr algn="just" rtl="1"/>
            <a:r>
              <a:rPr lang="ar-EG" sz="3300" dirty="0">
                <a:solidFill>
                  <a:prstClr val="white"/>
                </a:solidFill>
              </a:rPr>
              <a:t>الذي ولدته العذراء.</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Nictratia `nte `tve @ au;wou] `eqoun nem nou`eryou @ euhwc `e`V] qen By;leem @ vy`etacmacf `nje ]par;enoc.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Voici les armées célestes</a:t>
            </a:r>
          </a:p>
          <a:p>
            <a:pPr algn="ctr"/>
            <a:r>
              <a:rPr lang="fr-FR" sz="2800" b="1" dirty="0">
                <a:solidFill>
                  <a:prstClr val="white"/>
                </a:solidFill>
                <a:latin typeface="Book Antiqua" pitchFamily="18" charset="0"/>
              </a:rPr>
              <a:t>Ensemble, sont réunies</a:t>
            </a:r>
          </a:p>
          <a:p>
            <a:pPr algn="ctr"/>
            <a:r>
              <a:rPr lang="fr-FR" sz="2800" b="1" dirty="0">
                <a:solidFill>
                  <a:prstClr val="white"/>
                </a:solidFill>
                <a:latin typeface="Book Antiqua" pitchFamily="18" charset="0"/>
              </a:rPr>
              <a:t>Louant Dieu à Bethléem</a:t>
            </a:r>
          </a:p>
          <a:p>
            <a:pPr algn="ctr"/>
            <a:r>
              <a:rPr lang="fr-FR" sz="2800" b="1" dirty="0">
                <a:solidFill>
                  <a:prstClr val="white"/>
                </a:solidFill>
                <a:latin typeface="Book Antiqua" pitchFamily="18" charset="0"/>
              </a:rPr>
              <a:t>Que la Vierge a enfanté</a:t>
            </a:r>
          </a:p>
        </p:txBody>
      </p:sp>
      <p:sp>
        <p:nvSpPr>
          <p:cNvPr id="2" name="ZoneTexte 1">
            <a:extLst>
              <a:ext uri="{FF2B5EF4-FFF2-40B4-BE49-F238E27FC236}">
                <a16:creationId xmlns:a16="http://schemas.microsoft.com/office/drawing/2014/main" id="{A2EF744E-83E1-A924-C39B-7A8D4DA68C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85A76DED-7A68-EC85-9DF4-21755D17C4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4846596"/>
      </p:ext>
    </p:extLst>
  </p:cSld>
  <p:clrMapOvr>
    <a:masterClrMapping/>
  </p:clrMapOvr>
</p:sld>
</file>

<file path=ppt/slides/slide20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صارخين قائلين، </a:t>
            </a:r>
            <a:endParaRPr lang="fr-FR" sz="3300" dirty="0">
              <a:solidFill>
                <a:prstClr val="white"/>
              </a:solidFill>
            </a:endParaRPr>
          </a:p>
          <a:p>
            <a:pPr algn="just" rtl="1"/>
            <a:r>
              <a:rPr lang="ar-EG" sz="3300" dirty="0">
                <a:solidFill>
                  <a:prstClr val="white"/>
                </a:solidFill>
              </a:rPr>
              <a:t>"المجد لله في الأعالي، </a:t>
            </a:r>
            <a:endParaRPr lang="fr-FR" sz="3300" dirty="0">
              <a:solidFill>
                <a:prstClr val="white"/>
              </a:solidFill>
            </a:endParaRPr>
          </a:p>
          <a:p>
            <a:pPr algn="just" rtl="1"/>
            <a:r>
              <a:rPr lang="ar-EG" sz="3300" dirty="0">
                <a:solidFill>
                  <a:prstClr val="white"/>
                </a:solidFill>
              </a:rPr>
              <a:t>وعلى الأرض السلام، </a:t>
            </a:r>
            <a:endParaRPr lang="fr-FR" sz="3300" dirty="0">
              <a:solidFill>
                <a:prstClr val="white"/>
              </a:solidFill>
            </a:endParaRPr>
          </a:p>
          <a:p>
            <a:pPr algn="just" rtl="1"/>
            <a:r>
              <a:rPr lang="ar-EG" sz="3300" dirty="0">
                <a:solidFill>
                  <a:prstClr val="white"/>
                </a:solidFill>
              </a:rPr>
              <a:t>وفي الناس المسرة."</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Euws `ebol eujw `mmoc @ je ou`wou qen nyet[oci</a:t>
            </a:r>
            <a:br>
              <a:rPr lang="pt-BR" sz="2800" dirty="0">
                <a:solidFill>
                  <a:prstClr val="white"/>
                </a:solidFill>
                <a:latin typeface="CS Avva Shenouda" pitchFamily="34" charset="0"/>
              </a:rPr>
            </a:br>
            <a:r>
              <a:rPr lang="pt-BR" sz="2800" dirty="0">
                <a:solidFill>
                  <a:prstClr val="white"/>
                </a:solidFill>
                <a:latin typeface="CS Avva Shenouda" pitchFamily="34" charset="0"/>
              </a:rPr>
              <a:t>`m`V] @ nem ouhiryny hijen pikahi @ nem ou]ma] qen nirwmi.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Proclamant et s’écriant :</a:t>
            </a:r>
          </a:p>
          <a:p>
            <a:pPr algn="ctr"/>
            <a:r>
              <a:rPr lang="fr-FR" sz="2800" b="1" dirty="0">
                <a:solidFill>
                  <a:prstClr val="white"/>
                </a:solidFill>
                <a:latin typeface="Book Antiqua" pitchFamily="18" charset="0"/>
              </a:rPr>
              <a:t>« Gloire à Dieu aux lieux très hauts</a:t>
            </a:r>
          </a:p>
          <a:p>
            <a:pPr algn="ctr"/>
            <a:r>
              <a:rPr lang="fr-FR" sz="2800" b="1" dirty="0">
                <a:solidFill>
                  <a:prstClr val="white"/>
                </a:solidFill>
                <a:latin typeface="Book Antiqua" pitchFamily="18" charset="0"/>
              </a:rPr>
              <a:t>Que la paix soit sur la terre</a:t>
            </a:r>
          </a:p>
          <a:p>
            <a:pPr algn="ctr"/>
            <a:r>
              <a:rPr lang="fr-FR" sz="2800" b="1" dirty="0">
                <a:solidFill>
                  <a:prstClr val="white"/>
                </a:solidFill>
                <a:latin typeface="Book Antiqua" pitchFamily="18" charset="0"/>
              </a:rPr>
              <a:t>Et la joie parmi les hommes ». </a:t>
            </a:r>
          </a:p>
        </p:txBody>
      </p:sp>
      <p:sp>
        <p:nvSpPr>
          <p:cNvPr id="2" name="ZoneTexte 1">
            <a:extLst>
              <a:ext uri="{FF2B5EF4-FFF2-40B4-BE49-F238E27FC236}">
                <a16:creationId xmlns:a16="http://schemas.microsoft.com/office/drawing/2014/main" id="{1059A0FD-CFAE-F8A2-9CD3-DE4BC4DC4D5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8A81490A-78DF-1563-5A4F-CEBF18F61A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3592709"/>
      </p:ext>
    </p:extLst>
  </p:cSld>
  <p:clrMapOvr>
    <a:masterClrMapping/>
  </p:clrMapOvr>
</p:sld>
</file>

<file path=ppt/slides/slide20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046714"/>
          </a:xfrm>
          <a:prstGeom prst="rect">
            <a:avLst/>
          </a:prstGeom>
        </p:spPr>
        <p:txBody>
          <a:bodyPr wrap="square">
            <a:spAutoFit/>
          </a:bodyPr>
          <a:lstStyle/>
          <a:p>
            <a:pPr algn="just" rtl="1"/>
            <a:r>
              <a:rPr lang="ar-EG" sz="3300" dirty="0">
                <a:solidFill>
                  <a:prstClr val="white"/>
                </a:solidFill>
              </a:rPr>
              <a:t>وإذا مجوس قد أتوا، </a:t>
            </a:r>
            <a:endParaRPr lang="fr-FR" sz="3300" dirty="0">
              <a:solidFill>
                <a:prstClr val="white"/>
              </a:solidFill>
            </a:endParaRPr>
          </a:p>
          <a:p>
            <a:pPr algn="just" rtl="1"/>
            <a:r>
              <a:rPr lang="ar-EG" sz="2800" dirty="0">
                <a:solidFill>
                  <a:prstClr val="white"/>
                </a:solidFill>
              </a:rPr>
              <a:t>من المشرق إلي أورشليم قائلين، </a:t>
            </a:r>
            <a:endParaRPr lang="fr-FR" sz="2800" dirty="0">
              <a:solidFill>
                <a:prstClr val="white"/>
              </a:solidFill>
            </a:endParaRPr>
          </a:p>
          <a:p>
            <a:pPr algn="just" rtl="1"/>
            <a:r>
              <a:rPr lang="ar-EG" sz="3300" dirty="0">
                <a:solidFill>
                  <a:prstClr val="white"/>
                </a:solidFill>
              </a:rPr>
              <a:t>"أين هو المولود، </a:t>
            </a:r>
            <a:endParaRPr lang="fr-FR" sz="3300" dirty="0">
              <a:solidFill>
                <a:prstClr val="white"/>
              </a:solidFill>
            </a:endParaRPr>
          </a:p>
          <a:p>
            <a:pPr algn="just" rtl="1"/>
            <a:r>
              <a:rPr lang="ar-EG" sz="3300" dirty="0">
                <a:solidFill>
                  <a:prstClr val="white"/>
                </a:solidFill>
              </a:rPr>
              <a:t>ملك اليهود.</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Yppe au`i `nje hanmagoc @</a:t>
            </a:r>
            <a:br>
              <a:rPr lang="pt-BR" sz="2800" dirty="0">
                <a:solidFill>
                  <a:prstClr val="white"/>
                </a:solidFill>
                <a:latin typeface="CS Avva Shenouda" pitchFamily="34" charset="0"/>
              </a:rPr>
            </a:br>
            <a:r>
              <a:rPr lang="pt-BR" sz="2800" dirty="0">
                <a:solidFill>
                  <a:prstClr val="white"/>
                </a:solidFill>
                <a:latin typeface="CS Avva Shenouda" pitchFamily="34" charset="0"/>
              </a:rPr>
              <a:t>`ebol capeiebt `eIeroucalym @ je af;wn vy`etaumacf @ `pouro `nte niIoudai.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Voici, les mages arrivèrent</a:t>
            </a:r>
          </a:p>
          <a:p>
            <a:pPr algn="ctr"/>
            <a:r>
              <a:rPr lang="fr-FR" sz="2800" b="1" dirty="0">
                <a:solidFill>
                  <a:prstClr val="white"/>
                </a:solidFill>
                <a:latin typeface="Book Antiqua" pitchFamily="18" charset="0"/>
              </a:rPr>
              <a:t>D’Orient à Jérusalem</a:t>
            </a:r>
          </a:p>
          <a:p>
            <a:pPr algn="ctr"/>
            <a:r>
              <a:rPr lang="fr-FR" sz="2800" b="1" dirty="0">
                <a:solidFill>
                  <a:prstClr val="white"/>
                </a:solidFill>
                <a:latin typeface="Book Antiqua" pitchFamily="18" charset="0"/>
              </a:rPr>
              <a:t>Disant « Où se trouve le</a:t>
            </a:r>
          </a:p>
          <a:p>
            <a:pPr algn="ctr"/>
            <a:r>
              <a:rPr lang="fr-FR" sz="2800" b="1" dirty="0">
                <a:solidFill>
                  <a:prstClr val="white"/>
                </a:solidFill>
                <a:latin typeface="Book Antiqua" pitchFamily="18" charset="0"/>
              </a:rPr>
              <a:t>Nouveau-Né, le roi des Juifs ? »</a:t>
            </a:r>
          </a:p>
        </p:txBody>
      </p:sp>
      <p:sp>
        <p:nvSpPr>
          <p:cNvPr id="2" name="ZoneTexte 1">
            <a:extLst>
              <a:ext uri="{FF2B5EF4-FFF2-40B4-BE49-F238E27FC236}">
                <a16:creationId xmlns:a16="http://schemas.microsoft.com/office/drawing/2014/main" id="{19F5D8A7-44F0-1442-1204-6025CB208A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9A448107-34E2-B9FC-AAE6-6908D269365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7639532"/>
      </p:ext>
    </p:extLst>
  </p:cSld>
  <p:clrMapOvr>
    <a:masterClrMapping/>
  </p:clrMapOvr>
</p:sld>
</file>

<file path=ppt/slides/slide20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بهاء نجمه، </a:t>
            </a:r>
            <a:endParaRPr lang="fr-FR" sz="3300" dirty="0">
              <a:solidFill>
                <a:prstClr val="white"/>
              </a:solidFill>
            </a:endParaRPr>
          </a:p>
          <a:p>
            <a:pPr algn="just" rtl="1"/>
            <a:r>
              <a:rPr lang="ar-EG" sz="3300" dirty="0">
                <a:solidFill>
                  <a:prstClr val="white"/>
                </a:solidFill>
              </a:rPr>
              <a:t>أضاء في كورتنا، </a:t>
            </a:r>
            <a:endParaRPr lang="fr-FR" sz="3300" dirty="0">
              <a:solidFill>
                <a:prstClr val="white"/>
              </a:solidFill>
            </a:endParaRPr>
          </a:p>
          <a:p>
            <a:pPr algn="just" rtl="1"/>
            <a:r>
              <a:rPr lang="ar-EG" sz="3300" dirty="0">
                <a:solidFill>
                  <a:prstClr val="white"/>
                </a:solidFill>
              </a:rPr>
              <a:t>وعليه كتابات مكتوبة، </a:t>
            </a:r>
            <a:endParaRPr lang="fr-FR" sz="3300" dirty="0">
              <a:solidFill>
                <a:prstClr val="white"/>
              </a:solidFill>
            </a:endParaRPr>
          </a:p>
          <a:p>
            <a:pPr algn="just" rtl="1"/>
            <a:r>
              <a:rPr lang="ar-EG" sz="3300" dirty="0">
                <a:solidFill>
                  <a:prstClr val="white"/>
                </a:solidFill>
              </a:rPr>
              <a:t>فأتينا لنسجد له.</a:t>
            </a:r>
            <a:r>
              <a:rPr lang="fr-FR" sz="3300" dirty="0">
                <a:solidFill>
                  <a:prstClr val="white"/>
                </a:solidFill>
              </a:rPr>
              <a:t>  « </a:t>
            </a: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`:metcai`e `nte pefciou @ aferouwini qen ten,wra @ `ere han`cqai `cqyout `erof @ an`i `ntenouwst `mmof.</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splendeur de Son étoile</a:t>
            </a:r>
          </a:p>
          <a:p>
            <a:pPr algn="ctr"/>
            <a:r>
              <a:rPr lang="fr-FR" sz="2800" b="1" dirty="0">
                <a:solidFill>
                  <a:prstClr val="white"/>
                </a:solidFill>
                <a:latin typeface="Book Antiqua" pitchFamily="18" charset="0"/>
              </a:rPr>
              <a:t>Eclaira notre contrée</a:t>
            </a:r>
          </a:p>
          <a:p>
            <a:pPr algn="ctr"/>
            <a:r>
              <a:rPr lang="fr-FR" sz="2800" b="1" dirty="0">
                <a:solidFill>
                  <a:prstClr val="white"/>
                </a:solidFill>
                <a:latin typeface="Book Antiqua" pitchFamily="18" charset="0"/>
              </a:rPr>
              <a:t>Elle portait des écritures</a:t>
            </a:r>
          </a:p>
          <a:p>
            <a:pPr algn="ctr"/>
            <a:r>
              <a:rPr lang="fr-FR" sz="2800" b="1" dirty="0">
                <a:solidFill>
                  <a:prstClr val="white"/>
                </a:solidFill>
                <a:latin typeface="Book Antiqua" pitchFamily="18" charset="0"/>
              </a:rPr>
              <a:t>Nous sommes venus L’adorer</a:t>
            </a:r>
          </a:p>
        </p:txBody>
      </p:sp>
      <p:sp>
        <p:nvSpPr>
          <p:cNvPr id="2" name="ZoneTexte 1">
            <a:extLst>
              <a:ext uri="{FF2B5EF4-FFF2-40B4-BE49-F238E27FC236}">
                <a16:creationId xmlns:a16="http://schemas.microsoft.com/office/drawing/2014/main" id="{C02698FB-A39F-2817-5646-DFE6701660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DD6D2F54-2F7C-B6CE-73AB-23B48A4D3E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9954962"/>
      </p:ext>
    </p:extLst>
  </p:cSld>
  <p:clrMapOvr>
    <a:masterClrMapping/>
  </p:clrMapOvr>
</p:sld>
</file>

<file path=ppt/slides/slide20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أشعياء</a:t>
            </a:r>
            <a:r>
              <a:rPr lang="ar-EG" sz="3300" dirty="0">
                <a:solidFill>
                  <a:prstClr val="white"/>
                </a:solidFill>
              </a:rPr>
              <a:t> النبي، </a:t>
            </a:r>
            <a:endParaRPr lang="fr-FR" sz="3300" dirty="0">
              <a:solidFill>
                <a:prstClr val="white"/>
              </a:solidFill>
            </a:endParaRPr>
          </a:p>
          <a:p>
            <a:pPr algn="just" rtl="1"/>
            <a:r>
              <a:rPr lang="ar-EG" sz="3300" dirty="0">
                <a:solidFill>
                  <a:prstClr val="white"/>
                </a:solidFill>
              </a:rPr>
              <a:t>ذو الصوت النبوي، </a:t>
            </a:r>
            <a:endParaRPr lang="fr-FR" sz="3300" dirty="0">
              <a:solidFill>
                <a:prstClr val="white"/>
              </a:solidFill>
            </a:endParaRPr>
          </a:p>
          <a:p>
            <a:pPr algn="just" rtl="1"/>
            <a:r>
              <a:rPr lang="ar-EG" sz="3300" dirty="0">
                <a:solidFill>
                  <a:prstClr val="white"/>
                </a:solidFill>
              </a:rPr>
              <a:t>تنبأ من أجل، </a:t>
            </a:r>
            <a:endParaRPr lang="fr-FR" sz="3300" dirty="0">
              <a:solidFill>
                <a:prstClr val="white"/>
              </a:solidFill>
            </a:endParaRPr>
          </a:p>
          <a:p>
            <a:pPr algn="just" rtl="1"/>
            <a:r>
              <a:rPr lang="ar-EG" sz="3300" dirty="0">
                <a:solidFill>
                  <a:prstClr val="white"/>
                </a:solidFill>
              </a:rPr>
              <a:t>ميلاد المسيح.</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`Yca`yac pi`provytyc @ va `t`cmy `m`provytiky @ afer`provyteuin @ e;be</a:t>
            </a:r>
            <a:br>
              <a:rPr lang="pt-BR" sz="2800" dirty="0">
                <a:solidFill>
                  <a:prstClr val="white"/>
                </a:solidFill>
                <a:latin typeface="CS Avva Shenouda" pitchFamily="34" charset="0"/>
              </a:rPr>
            </a:br>
            <a:r>
              <a:rPr lang="pt-BR" sz="2800" dirty="0">
                <a:solidFill>
                  <a:prstClr val="white"/>
                </a:solidFill>
                <a:latin typeface="CS Avva Shenouda" pitchFamily="34" charset="0"/>
              </a:rPr>
              <a:t>`pjinmici `mP=,=c.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Esaïe le prophète</a:t>
            </a:r>
          </a:p>
          <a:p>
            <a:pPr algn="ctr"/>
            <a:r>
              <a:rPr lang="fr-FR" sz="2800" b="1" dirty="0">
                <a:solidFill>
                  <a:prstClr val="white"/>
                </a:solidFill>
                <a:latin typeface="Book Antiqua" pitchFamily="18" charset="0"/>
              </a:rPr>
              <a:t>Qui de sa voix prophétique</a:t>
            </a:r>
          </a:p>
          <a:p>
            <a:pPr algn="ctr"/>
            <a:r>
              <a:rPr lang="fr-FR" sz="2800" b="1" dirty="0">
                <a:solidFill>
                  <a:prstClr val="white"/>
                </a:solidFill>
                <a:latin typeface="Book Antiqua" pitchFamily="18" charset="0"/>
              </a:rPr>
              <a:t>Avait bien prophétisé</a:t>
            </a:r>
          </a:p>
          <a:p>
            <a:pPr algn="ctr"/>
            <a:r>
              <a:rPr lang="fr-FR" sz="2800" b="1" dirty="0">
                <a:solidFill>
                  <a:prstClr val="white"/>
                </a:solidFill>
                <a:latin typeface="Book Antiqua" pitchFamily="18" charset="0"/>
              </a:rPr>
              <a:t>Quant à la naissance du Christ</a:t>
            </a:r>
          </a:p>
        </p:txBody>
      </p:sp>
      <p:sp>
        <p:nvSpPr>
          <p:cNvPr id="2" name="ZoneTexte 1">
            <a:extLst>
              <a:ext uri="{FF2B5EF4-FFF2-40B4-BE49-F238E27FC236}">
                <a16:creationId xmlns:a16="http://schemas.microsoft.com/office/drawing/2014/main" id="{1DA05364-7BC7-5455-0E73-90CC01A399C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802301D5-8053-FE4F-234C-929D875797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9151563"/>
      </p:ext>
    </p:extLst>
  </p:cSld>
  <p:clrMapOvr>
    <a:masterClrMapping/>
  </p:clrMapOvr>
</p:sld>
</file>

<file path=ppt/slides/slide20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ولما جاء المجوس، </a:t>
            </a:r>
            <a:endParaRPr lang="fr-FR" sz="3300" dirty="0">
              <a:solidFill>
                <a:prstClr val="white"/>
              </a:solidFill>
            </a:endParaRPr>
          </a:p>
          <a:p>
            <a:pPr algn="just" rtl="1"/>
            <a:r>
              <a:rPr lang="ar-EG" sz="3300" dirty="0">
                <a:solidFill>
                  <a:prstClr val="white"/>
                </a:solidFill>
              </a:rPr>
              <a:t>بحثوا عنه </a:t>
            </a:r>
            <a:r>
              <a:rPr lang="ar-EG" sz="3300" dirty="0" err="1">
                <a:solidFill>
                  <a:prstClr val="white"/>
                </a:solidFill>
              </a:rPr>
              <a:t>بإجتهاد</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قائلين</a:t>
            </a:r>
            <a:r>
              <a:rPr lang="fr-FR" sz="3300" dirty="0">
                <a:solidFill>
                  <a:prstClr val="white"/>
                </a:solidFill>
              </a:rPr>
              <a:t> » </a:t>
            </a:r>
            <a:r>
              <a:rPr lang="ar-EG" sz="3300" dirty="0">
                <a:solidFill>
                  <a:prstClr val="white"/>
                </a:solidFill>
              </a:rPr>
              <a:t>أين هو المولود، </a:t>
            </a:r>
            <a:endParaRPr lang="fr-FR" sz="3300" dirty="0">
              <a:solidFill>
                <a:prstClr val="white"/>
              </a:solidFill>
            </a:endParaRPr>
          </a:p>
          <a:p>
            <a:pPr algn="just" rtl="1"/>
            <a:r>
              <a:rPr lang="ar-EG" sz="3300" dirty="0">
                <a:solidFill>
                  <a:prstClr val="white"/>
                </a:solidFill>
              </a:rPr>
              <a:t>ملك اليهود.</a:t>
            </a:r>
            <a:r>
              <a:rPr lang="fr-FR" sz="3300" dirty="0">
                <a:solidFill>
                  <a:prstClr val="white"/>
                </a:solidFill>
              </a:rPr>
              <a:t>«</a:t>
            </a: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Nimagoc `etau`i sarof @ ausini e;bytf qen ou`cpoudy @ je af;wn vy`etaumacf @ `pouro `nte niIoudai.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quand arrivèrent les mages</a:t>
            </a:r>
          </a:p>
          <a:p>
            <a:pPr algn="ctr"/>
            <a:r>
              <a:rPr lang="fr-FR" sz="2800" b="1" dirty="0">
                <a:solidFill>
                  <a:prstClr val="white"/>
                </a:solidFill>
                <a:latin typeface="Book Antiqua" pitchFamily="18" charset="0"/>
              </a:rPr>
              <a:t>Ils L’ont cherché ardemment</a:t>
            </a:r>
          </a:p>
          <a:p>
            <a:pPr algn="ctr"/>
            <a:r>
              <a:rPr lang="fr-FR" sz="2800" b="1" dirty="0">
                <a:solidFill>
                  <a:prstClr val="white"/>
                </a:solidFill>
                <a:latin typeface="Book Antiqua" pitchFamily="18" charset="0"/>
              </a:rPr>
              <a:t>En disant : « Mais où se trouve </a:t>
            </a:r>
          </a:p>
          <a:p>
            <a:pPr algn="ctr"/>
            <a:r>
              <a:rPr lang="fr-FR" sz="2800" b="1" dirty="0">
                <a:solidFill>
                  <a:prstClr val="white"/>
                </a:solidFill>
                <a:latin typeface="Book Antiqua" pitchFamily="18" charset="0"/>
              </a:rPr>
              <a:t>Nouveau-né, le roi des Juifs ? »</a:t>
            </a:r>
          </a:p>
        </p:txBody>
      </p:sp>
      <p:sp>
        <p:nvSpPr>
          <p:cNvPr id="2" name="ZoneTexte 1">
            <a:extLst>
              <a:ext uri="{FF2B5EF4-FFF2-40B4-BE49-F238E27FC236}">
                <a16:creationId xmlns:a16="http://schemas.microsoft.com/office/drawing/2014/main" id="{D4738AF0-3F19-CA01-12E7-096B18C2BC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65767710-D580-1D8D-4089-3AFE22ACF4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7271006"/>
      </p:ext>
    </p:extLst>
  </p:cSld>
  <p:clrMapOvr>
    <a:masterClrMapping/>
  </p:clrMapOvr>
</p:sld>
</file>

<file path=ppt/slides/slide20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لما سمع هيرودس، </a:t>
            </a:r>
            <a:endParaRPr lang="fr-FR" sz="3300" dirty="0">
              <a:solidFill>
                <a:prstClr val="white"/>
              </a:solidFill>
            </a:endParaRPr>
          </a:p>
          <a:p>
            <a:pPr algn="just" rtl="1"/>
            <a:r>
              <a:rPr lang="ar-EG" sz="3300" dirty="0">
                <a:solidFill>
                  <a:prstClr val="white"/>
                </a:solidFill>
              </a:rPr>
              <a:t>خاف </a:t>
            </a:r>
            <a:r>
              <a:rPr lang="ar-EG" sz="3300" dirty="0" err="1">
                <a:solidFill>
                  <a:prstClr val="white"/>
                </a:solidFill>
              </a:rPr>
              <a:t>وإضطرب</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وجميع أورشليم معه، </a:t>
            </a:r>
            <a:endParaRPr lang="fr-FR" sz="3300" dirty="0">
              <a:solidFill>
                <a:prstClr val="white"/>
              </a:solidFill>
            </a:endParaRPr>
          </a:p>
          <a:p>
            <a:pPr algn="just" rtl="1"/>
            <a:r>
              <a:rPr lang="ar-EG" sz="3300" dirty="0">
                <a:solidFill>
                  <a:prstClr val="white"/>
                </a:solidFill>
              </a:rPr>
              <a:t>ووقع عليهم خوف.</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`Etafcwtem `nje `Yrwdyc @ aferho] ouoh af`s;orter @ nem Ieroucalym tyrc nemaf @ ouho] ac`i `ejwou.</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Quand Hérode l’a entendu</a:t>
            </a:r>
          </a:p>
          <a:p>
            <a:pPr algn="ctr"/>
            <a:r>
              <a:rPr lang="fr-FR" sz="2800" b="1" dirty="0">
                <a:solidFill>
                  <a:prstClr val="white"/>
                </a:solidFill>
                <a:latin typeface="Book Antiqua" pitchFamily="18" charset="0"/>
              </a:rPr>
              <a:t>Il prit peur et fut troublé</a:t>
            </a:r>
          </a:p>
          <a:p>
            <a:pPr algn="ctr"/>
            <a:r>
              <a:rPr lang="fr-FR" sz="2800" b="1" dirty="0">
                <a:solidFill>
                  <a:prstClr val="white"/>
                </a:solidFill>
                <a:latin typeface="Book Antiqua" pitchFamily="18" charset="0"/>
              </a:rPr>
              <a:t>Tout Jérusalem aussi</a:t>
            </a:r>
          </a:p>
          <a:p>
            <a:pPr algn="ctr"/>
            <a:r>
              <a:rPr lang="fr-FR" sz="2800" b="1" dirty="0">
                <a:solidFill>
                  <a:prstClr val="white"/>
                </a:solidFill>
                <a:latin typeface="Book Antiqua" pitchFamily="18" charset="0"/>
              </a:rPr>
              <a:t>Et ils furent saisis de crainte</a:t>
            </a:r>
          </a:p>
        </p:txBody>
      </p:sp>
      <p:sp>
        <p:nvSpPr>
          <p:cNvPr id="2" name="ZoneTexte 1">
            <a:extLst>
              <a:ext uri="{FF2B5EF4-FFF2-40B4-BE49-F238E27FC236}">
                <a16:creationId xmlns:a16="http://schemas.microsoft.com/office/drawing/2014/main" id="{A2AC6DAD-C04E-9BA0-37CB-5112B1CF1A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A99DDEDB-A9C8-0AC2-C6CA-F2F3143CB53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961448"/>
      </p:ext>
    </p:extLst>
  </p:cSld>
  <p:clrMapOvr>
    <a:masterClrMapping/>
  </p:clrMapOvr>
</p:sld>
</file>

<file path=ppt/slides/slide20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ولذلك دعا المجوس سراً، </a:t>
            </a:r>
            <a:endParaRPr lang="fr-FR" sz="3300" dirty="0">
              <a:solidFill>
                <a:prstClr val="white"/>
              </a:solidFill>
            </a:endParaRPr>
          </a:p>
          <a:p>
            <a:pPr algn="just" rtl="1"/>
            <a:r>
              <a:rPr lang="ar-EG" sz="3300" dirty="0">
                <a:solidFill>
                  <a:prstClr val="white"/>
                </a:solidFill>
              </a:rPr>
              <a:t>وأرسلهم إلى بيت لحم قائلاً، </a:t>
            </a:r>
            <a:endParaRPr lang="fr-FR" sz="3300" dirty="0">
              <a:solidFill>
                <a:prstClr val="white"/>
              </a:solidFill>
            </a:endParaRPr>
          </a:p>
          <a:p>
            <a:pPr algn="just" rtl="1"/>
            <a:r>
              <a:rPr lang="ar-EG" sz="3300" dirty="0">
                <a:solidFill>
                  <a:prstClr val="white"/>
                </a:solidFill>
              </a:rPr>
              <a:t>"ستجدون الصبي الذي، </a:t>
            </a:r>
            <a:endParaRPr lang="fr-FR" sz="3300" dirty="0">
              <a:solidFill>
                <a:prstClr val="white"/>
              </a:solidFill>
            </a:endParaRPr>
          </a:p>
          <a:p>
            <a:pPr algn="just" rtl="1"/>
            <a:r>
              <a:rPr lang="ar-EG" sz="3300" dirty="0">
                <a:solidFill>
                  <a:prstClr val="white"/>
                </a:solidFill>
              </a:rPr>
              <a:t>وُلد في ذلك الموضع."</a:t>
            </a:r>
            <a:endParaRPr lang="fr-FR" sz="3300" dirty="0">
              <a:solidFill>
                <a:prstClr val="white"/>
              </a:solidFill>
            </a:endParaRPr>
          </a:p>
        </p:txBody>
      </p:sp>
      <p:sp>
        <p:nvSpPr>
          <p:cNvPr id="6" name="Rectangle 5"/>
          <p:cNvSpPr/>
          <p:nvPr/>
        </p:nvSpPr>
        <p:spPr>
          <a:xfrm>
            <a:off x="323528" y="188078"/>
            <a:ext cx="4572508" cy="2677656"/>
          </a:xfrm>
          <a:prstGeom prst="rect">
            <a:avLst/>
          </a:prstGeom>
        </p:spPr>
        <p:txBody>
          <a:bodyPr wrap="square">
            <a:spAutoFit/>
          </a:bodyPr>
          <a:lstStyle/>
          <a:p>
            <a:pPr algn="just"/>
            <a:r>
              <a:rPr lang="pt-BR" sz="2800" dirty="0">
                <a:solidFill>
                  <a:prstClr val="white"/>
                </a:solidFill>
                <a:latin typeface="CS Avva Shenouda" pitchFamily="34" charset="0"/>
              </a:rPr>
              <a:t>¿ Pairy] afmou]</a:t>
            </a:r>
            <a:br>
              <a:rPr lang="pt-BR" sz="2800" dirty="0">
                <a:solidFill>
                  <a:prstClr val="white"/>
                </a:solidFill>
                <a:latin typeface="CS Avva Shenouda" pitchFamily="34" charset="0"/>
              </a:rPr>
            </a:br>
            <a:r>
              <a:rPr lang="pt-BR" sz="2800" dirty="0">
                <a:solidFill>
                  <a:prstClr val="white"/>
                </a:solidFill>
                <a:latin typeface="CS Avva Shenouda" pitchFamily="34" charset="0"/>
              </a:rPr>
              <a:t> `enimagoc @ `n,wp afouorpou `eBy;leem @ je</a:t>
            </a:r>
            <a:br>
              <a:rPr lang="pt-BR" sz="2800" dirty="0">
                <a:solidFill>
                  <a:prstClr val="white"/>
                </a:solidFill>
                <a:latin typeface="CS Avva Shenouda" pitchFamily="34" charset="0"/>
              </a:rPr>
            </a:br>
            <a:r>
              <a:rPr lang="pt-BR" sz="2800" dirty="0">
                <a:solidFill>
                  <a:prstClr val="white"/>
                </a:solidFill>
                <a:latin typeface="CS Avva Shenouda" pitchFamily="34" charset="0"/>
              </a:rPr>
              <a:t>`aretennajimi `mpi`alou @ vy`etaumacf qen pima `ete</a:t>
            </a:r>
            <a:br>
              <a:rPr lang="pt-BR" sz="2800" dirty="0">
                <a:solidFill>
                  <a:prstClr val="white"/>
                </a:solidFill>
                <a:latin typeface="CS Avva Shenouda" pitchFamily="34" charset="0"/>
              </a:rPr>
            </a:br>
            <a:r>
              <a:rPr lang="pt-BR" sz="2800" dirty="0">
                <a:solidFill>
                  <a:prstClr val="white"/>
                </a:solidFill>
                <a:latin typeface="CS Avva Shenouda" pitchFamily="34" charset="0"/>
              </a:rPr>
              <a:t>`mmau.</a:t>
            </a:r>
            <a:endParaRPr lang="fr-FR" sz="2800" dirty="0">
              <a:solidFill>
                <a:prstClr val="white"/>
              </a:solidFill>
              <a:latin typeface="CS Avva Shenouda" pitchFamily="34" charset="0"/>
            </a:endParaRPr>
          </a:p>
        </p:txBody>
      </p:sp>
      <p:sp>
        <p:nvSpPr>
          <p:cNvPr id="7" name="Rectangle 6"/>
          <p:cNvSpPr/>
          <p:nvPr/>
        </p:nvSpPr>
        <p:spPr>
          <a:xfrm>
            <a:off x="1331640" y="2931790"/>
            <a:ext cx="6480720" cy="1815882"/>
          </a:xfrm>
          <a:prstGeom prst="rect">
            <a:avLst/>
          </a:prstGeom>
        </p:spPr>
        <p:txBody>
          <a:bodyPr wrap="square">
            <a:spAutoFit/>
          </a:bodyPr>
          <a:lstStyle/>
          <a:p>
            <a:pPr algn="ctr"/>
            <a:r>
              <a:rPr lang="fr-FR" sz="2800" b="1" dirty="0">
                <a:solidFill>
                  <a:prstClr val="white"/>
                </a:solidFill>
                <a:latin typeface="Book Antiqua" pitchFamily="18" charset="0"/>
              </a:rPr>
              <a:t>Il convoqua secrètement</a:t>
            </a:r>
          </a:p>
          <a:p>
            <a:pPr algn="ctr"/>
            <a:r>
              <a:rPr lang="fr-FR" sz="2800" b="1" dirty="0">
                <a:solidFill>
                  <a:prstClr val="white"/>
                </a:solidFill>
                <a:latin typeface="Book Antiqua" pitchFamily="18" charset="0"/>
              </a:rPr>
              <a:t>Les rois mages à Bethléem</a:t>
            </a:r>
          </a:p>
          <a:p>
            <a:pPr algn="ctr"/>
            <a:r>
              <a:rPr lang="fr-FR" sz="2800" b="1" dirty="0">
                <a:solidFill>
                  <a:prstClr val="white"/>
                </a:solidFill>
                <a:latin typeface="Book Antiqua" pitchFamily="18" charset="0"/>
              </a:rPr>
              <a:t>Disant : « Vous trouverez l’Enfant</a:t>
            </a:r>
          </a:p>
          <a:p>
            <a:pPr algn="ctr"/>
            <a:r>
              <a:rPr lang="fr-FR" sz="2800" b="1" dirty="0">
                <a:solidFill>
                  <a:prstClr val="white"/>
                </a:solidFill>
                <a:latin typeface="Book Antiqua" pitchFamily="18" charset="0"/>
              </a:rPr>
              <a:t>Qui naquit en cet endroit ».</a:t>
            </a:r>
          </a:p>
        </p:txBody>
      </p:sp>
      <p:sp>
        <p:nvSpPr>
          <p:cNvPr id="2" name="ZoneTexte 1">
            <a:extLst>
              <a:ext uri="{FF2B5EF4-FFF2-40B4-BE49-F238E27FC236}">
                <a16:creationId xmlns:a16="http://schemas.microsoft.com/office/drawing/2014/main" id="{5B327351-DBFB-1AE2-C023-DD6E27DA1BA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2FE967AE-F70B-DAA6-2CDB-72142D82A8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74659289"/>
      </p:ext>
    </p:extLst>
  </p:cSld>
  <p:clrMapOvr>
    <a:masterClrMapping/>
  </p:clrMapOvr>
</p:sld>
</file>

<file path=ppt/slides/slide20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بتولية غير منحلة، </a:t>
            </a:r>
            <a:endParaRPr lang="fr-FR" sz="3300" dirty="0">
              <a:solidFill>
                <a:prstClr val="white"/>
              </a:solidFill>
            </a:endParaRPr>
          </a:p>
          <a:p>
            <a:pPr algn="just" rtl="1"/>
            <a:r>
              <a:rPr lang="ar-EG" sz="3300" dirty="0">
                <a:solidFill>
                  <a:prstClr val="white"/>
                </a:solidFill>
              </a:rPr>
              <a:t>وميلاد كامل، </a:t>
            </a:r>
            <a:endParaRPr lang="fr-FR" sz="3300" dirty="0">
              <a:solidFill>
                <a:prstClr val="white"/>
              </a:solidFill>
            </a:endParaRPr>
          </a:p>
          <a:p>
            <a:pPr algn="just" rtl="1"/>
            <a:r>
              <a:rPr lang="ar-EG" sz="3300" dirty="0">
                <a:solidFill>
                  <a:prstClr val="white"/>
                </a:solidFill>
              </a:rPr>
              <a:t>الرعاة نظروا، </a:t>
            </a:r>
            <a:endParaRPr lang="fr-FR" sz="3300" dirty="0">
              <a:solidFill>
                <a:prstClr val="white"/>
              </a:solidFill>
            </a:endParaRPr>
          </a:p>
          <a:p>
            <a:pPr algn="just" rtl="1"/>
            <a:r>
              <a:rPr lang="ar-EG" sz="3300" dirty="0">
                <a:solidFill>
                  <a:prstClr val="white"/>
                </a:solidFill>
              </a:rPr>
              <a:t>وسبحوا الله.</a:t>
            </a:r>
            <a:endParaRPr lang="fr-FR" sz="3300" dirty="0">
              <a:solidFill>
                <a:prstClr val="white"/>
              </a:solidFill>
            </a:endParaRPr>
          </a:p>
        </p:txBody>
      </p:sp>
      <p:sp>
        <p:nvSpPr>
          <p:cNvPr id="6" name="Rectangle 5"/>
          <p:cNvSpPr/>
          <p:nvPr/>
        </p:nvSpPr>
        <p:spPr>
          <a:xfrm>
            <a:off x="310884" y="188077"/>
            <a:ext cx="4585152" cy="1815882"/>
          </a:xfrm>
          <a:prstGeom prst="rect">
            <a:avLst/>
          </a:prstGeom>
        </p:spPr>
        <p:txBody>
          <a:bodyPr wrap="square">
            <a:spAutoFit/>
          </a:bodyPr>
          <a:lstStyle/>
          <a:p>
            <a:pPr algn="just"/>
            <a:r>
              <a:rPr lang="pt-BR" sz="2800" dirty="0">
                <a:solidFill>
                  <a:prstClr val="white"/>
                </a:solidFill>
                <a:latin typeface="CS Avva Shenouda" pitchFamily="34" charset="0"/>
              </a:rPr>
              <a:t>Oupar;enia `n`atbwl `ebol @ oujinmici efjyk `ebol @ niman`ecwou aunau `ebol @ au`cmou `e`V] sa `ebol.</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Une virginité scellée</a:t>
            </a:r>
          </a:p>
          <a:p>
            <a:pPr algn="ctr"/>
            <a:r>
              <a:rPr lang="fr-FR" sz="2800" b="1" dirty="0">
                <a:solidFill>
                  <a:prstClr val="white"/>
                </a:solidFill>
                <a:latin typeface="Book Antiqua" pitchFamily="18" charset="0"/>
              </a:rPr>
              <a:t>Et une naissance parfaite</a:t>
            </a:r>
          </a:p>
          <a:p>
            <a:pPr algn="ctr"/>
            <a:r>
              <a:rPr lang="fr-FR" sz="2800" b="1" dirty="0">
                <a:solidFill>
                  <a:prstClr val="white"/>
                </a:solidFill>
                <a:latin typeface="Book Antiqua" pitchFamily="18" charset="0"/>
              </a:rPr>
              <a:t>Les bergers ont observé</a:t>
            </a:r>
          </a:p>
          <a:p>
            <a:pPr algn="ctr"/>
            <a:r>
              <a:rPr lang="fr-FR" sz="2800" b="1" dirty="0">
                <a:solidFill>
                  <a:prstClr val="white"/>
                </a:solidFill>
                <a:latin typeface="Book Antiqua" pitchFamily="18" charset="0"/>
              </a:rPr>
              <a:t>Et ils ont tous loué Dieu</a:t>
            </a:r>
          </a:p>
        </p:txBody>
      </p:sp>
      <p:sp>
        <p:nvSpPr>
          <p:cNvPr id="2" name="ZoneTexte 1">
            <a:extLst>
              <a:ext uri="{FF2B5EF4-FFF2-40B4-BE49-F238E27FC236}">
                <a16:creationId xmlns:a16="http://schemas.microsoft.com/office/drawing/2014/main" id="{332B0AF5-35C0-8B27-EEC9-26AA4B7403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0D98B1DF-9B95-47BD-8088-EE210A4659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9106236"/>
      </p:ext>
    </p:extLst>
  </p:cSld>
  <p:clrMapOvr>
    <a:masterClrMapping/>
  </p:clrMapOvr>
</p:sld>
</file>

<file path=ppt/slides/slide20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077492"/>
          </a:xfrm>
          <a:prstGeom prst="rect">
            <a:avLst/>
          </a:prstGeom>
        </p:spPr>
        <p:txBody>
          <a:bodyPr wrap="square">
            <a:spAutoFit/>
          </a:bodyPr>
          <a:lstStyle/>
          <a:p>
            <a:pPr algn="just" rtl="1"/>
            <a:r>
              <a:rPr lang="ar-EG" sz="3300" dirty="0">
                <a:solidFill>
                  <a:prstClr val="white"/>
                </a:solidFill>
              </a:rPr>
              <a:t>من أجل هذا نسبحه، </a:t>
            </a:r>
            <a:endParaRPr lang="fr-FR" sz="3300" dirty="0">
              <a:solidFill>
                <a:prstClr val="white"/>
              </a:solidFill>
            </a:endParaRPr>
          </a:p>
          <a:p>
            <a:pPr algn="just" rtl="1"/>
            <a:r>
              <a:rPr lang="ar-EG" sz="3300" dirty="0">
                <a:solidFill>
                  <a:prstClr val="white"/>
                </a:solidFill>
              </a:rPr>
              <a:t>ونسجد له، </a:t>
            </a:r>
            <a:endParaRPr lang="fr-FR" sz="3300" dirty="0">
              <a:solidFill>
                <a:prstClr val="white"/>
              </a:solidFill>
            </a:endParaRPr>
          </a:p>
          <a:p>
            <a:pPr algn="just" rtl="1"/>
            <a:r>
              <a:rPr lang="ar-EG" sz="3300" dirty="0">
                <a:solidFill>
                  <a:prstClr val="white"/>
                </a:solidFill>
              </a:rPr>
              <a:t>من أجل الذين أرضوه،</a:t>
            </a:r>
            <a:endParaRPr lang="fr-FR" sz="3300" dirty="0">
              <a:solidFill>
                <a:prstClr val="white"/>
              </a:solidFill>
            </a:endParaRPr>
          </a:p>
          <a:p>
            <a:pPr algn="just" rtl="1"/>
            <a:r>
              <a:rPr lang="ar-EG" sz="3000" dirty="0">
                <a:solidFill>
                  <a:prstClr val="white"/>
                </a:solidFill>
              </a:rPr>
              <a:t>لكي يصنع رحمة مع نفوسنا.</a:t>
            </a:r>
            <a:endParaRPr lang="fr-FR" sz="30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E;be vai tenhwc `erof @ tenouwst `e`pswi harof @ e;be ny`etauranaf @ `ntefer ounai nem nen'u,y.</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pourquoi nous Le louons</a:t>
            </a:r>
          </a:p>
          <a:p>
            <a:pPr algn="ctr"/>
            <a:r>
              <a:rPr lang="fr-FR" sz="2800" b="1" dirty="0">
                <a:solidFill>
                  <a:prstClr val="white"/>
                </a:solidFill>
                <a:latin typeface="Book Antiqua" pitchFamily="18" charset="0"/>
              </a:rPr>
              <a:t>Et aussi nous L’adorons</a:t>
            </a:r>
          </a:p>
          <a:p>
            <a:pPr algn="ctr"/>
            <a:r>
              <a:rPr lang="fr-FR" sz="2800" b="1" dirty="0">
                <a:solidFill>
                  <a:prstClr val="white"/>
                </a:solidFill>
                <a:latin typeface="Book Antiqua" pitchFamily="18" charset="0"/>
              </a:rPr>
              <a:t>Pour tous ceux qui Lui ont plu</a:t>
            </a:r>
          </a:p>
          <a:p>
            <a:pPr algn="ctr"/>
            <a:r>
              <a:rPr lang="fr-FR" sz="2800" b="1" dirty="0">
                <a:solidFill>
                  <a:prstClr val="white"/>
                </a:solidFill>
                <a:latin typeface="Book Antiqua" pitchFamily="18" charset="0"/>
              </a:rPr>
              <a:t>Qu’Il ait pitié de nos âmes</a:t>
            </a:r>
          </a:p>
        </p:txBody>
      </p:sp>
      <p:sp>
        <p:nvSpPr>
          <p:cNvPr id="2" name="ZoneTexte 1">
            <a:extLst>
              <a:ext uri="{FF2B5EF4-FFF2-40B4-BE49-F238E27FC236}">
                <a16:creationId xmlns:a16="http://schemas.microsoft.com/office/drawing/2014/main" id="{7F7E5F21-B4B8-9531-33DF-37AF865A1FE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2139C5BD-5AF1-AF4C-6D07-E22BAB58B9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8541671"/>
      </p:ext>
    </p:extLst>
  </p:cSld>
  <p:clrMapOvr>
    <a:masterClrMapping/>
  </p:clrMapOvr>
</p:sld>
</file>

<file path=ppt/slides/slide20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ولد في بيت لحم.</a:t>
            </a:r>
            <a:endParaRPr lang="fr-FR" sz="3300" dirty="0">
              <a:solidFill>
                <a:prstClr val="white"/>
              </a:solidFill>
            </a:endParaRPr>
          </a:p>
        </p:txBody>
      </p:sp>
      <p:sp>
        <p:nvSpPr>
          <p:cNvPr id="6" name="Rectangle 5"/>
          <p:cNvSpPr/>
          <p:nvPr/>
        </p:nvSpPr>
        <p:spPr>
          <a:xfrm>
            <a:off x="323528" y="188077"/>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`Allyloui`a =a=l @ =a=l =a=l @ I=y=c P=,=c `psyri `m`V] @ aumacf qen By;leem.</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Alléluia, Alléluia, </a:t>
            </a:r>
          </a:p>
          <a:p>
            <a:pPr algn="ctr"/>
            <a:r>
              <a:rPr lang="fr-FR" sz="2800" b="1" dirty="0">
                <a:solidFill>
                  <a:prstClr val="white"/>
                </a:solidFill>
                <a:latin typeface="Book Antiqua" pitchFamily="18" charset="0"/>
              </a:rPr>
              <a:t>Alléluia, Alléluia, </a:t>
            </a:r>
          </a:p>
          <a:p>
            <a:pPr algn="ctr"/>
            <a:r>
              <a:rPr lang="fr-FR" sz="2800" b="1" dirty="0">
                <a:solidFill>
                  <a:prstClr val="white"/>
                </a:solidFill>
                <a:latin typeface="Book Antiqua" pitchFamily="18" charset="0"/>
              </a:rPr>
              <a:t>Jésus-Christ le fils de Dieu </a:t>
            </a:r>
          </a:p>
          <a:p>
            <a:pPr algn="ctr"/>
            <a:r>
              <a:rPr lang="fr-FR" sz="2800" b="1" dirty="0">
                <a:solidFill>
                  <a:prstClr val="white"/>
                </a:solidFill>
                <a:latin typeface="Book Antiqua" pitchFamily="18" charset="0"/>
              </a:rPr>
              <a:t>Nous est né à Bethléem.</a:t>
            </a:r>
          </a:p>
        </p:txBody>
      </p:sp>
      <p:sp>
        <p:nvSpPr>
          <p:cNvPr id="2" name="ZoneTexte 1">
            <a:extLst>
              <a:ext uri="{FF2B5EF4-FFF2-40B4-BE49-F238E27FC236}">
                <a16:creationId xmlns:a16="http://schemas.microsoft.com/office/drawing/2014/main" id="{5DC62CAA-2924-8A09-8995-AE58ACA4EA6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4" name="ZoneTexte 3">
            <a:hlinkClick r:id="rId2" action="ppaction://hlinksldjump"/>
            <a:extLst>
              <a:ext uri="{FF2B5EF4-FFF2-40B4-BE49-F238E27FC236}">
                <a16:creationId xmlns:a16="http://schemas.microsoft.com/office/drawing/2014/main" id="{D617F496-92EA-3ACB-5F68-C57D6CAFFAB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9640558"/>
      </p:ext>
    </p:extLst>
  </p:cSld>
  <p:clrMapOvr>
    <a:masterClrMapping/>
  </p:clrMapOvr>
</p:sld>
</file>

<file path=ppt/slides/slide20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هذا الذى ينبغى له المجد،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Vai `ere pi`wou er`prepi 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2195736" y="2859782"/>
            <a:ext cx="4698522"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a:t>
            </a:r>
          </a:p>
          <a:p>
            <a:pPr algn="ctr"/>
            <a:r>
              <a:rPr lang="fr-FR" sz="2800" b="1" dirty="0">
                <a:solidFill>
                  <a:prstClr val="white"/>
                </a:solidFill>
                <a:latin typeface="Book Antiqua" pitchFamily="18" charset="0"/>
              </a:rPr>
              <a:t>Avec Son Père Très-Bon</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Maintenant et à jamais</a:t>
            </a:r>
          </a:p>
        </p:txBody>
      </p:sp>
      <p:sp>
        <p:nvSpPr>
          <p:cNvPr id="8" name="Rectangle 7">
            <a:hlinkClick r:id="rId2" action="ppaction://hlinksldjump"/>
          </p:cNvPr>
          <p:cNvSpPr/>
          <p:nvPr/>
        </p:nvSpPr>
        <p:spPr>
          <a:xfrm>
            <a:off x="7810824" y="4073757"/>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6A4B7CD5-B605-42AD-5F86-AF3EDEF0FB3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la fête de la Nativité</a:t>
            </a:r>
          </a:p>
        </p:txBody>
      </p:sp>
      <p:sp>
        <p:nvSpPr>
          <p:cNvPr id="3" name="ZoneTexte 2">
            <a:hlinkClick r:id="rId3" action="ppaction://hlinksldjump"/>
            <a:extLst>
              <a:ext uri="{FF2B5EF4-FFF2-40B4-BE49-F238E27FC236}">
                <a16:creationId xmlns:a16="http://schemas.microsoft.com/office/drawing/2014/main" id="{30163954-1E02-49D2-CB92-9547524C68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4264045"/>
      </p:ext>
    </p:extLst>
  </p:cSld>
  <p:clrMapOvr>
    <a:masterClrMapping/>
  </p:clrMapOvr>
</p:sld>
</file>

<file path=ppt/slides/slide20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7BB9D41-8947-F0AE-C7D6-D3E8CAF000A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3111BF27-ED50-354B-045B-FEFFFB3AB36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08AF43E-3B5D-BAEC-DABE-640169B325B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377D6C5C-7046-E0BD-9DAF-055DAD11D38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ربنا يسوع المسيح </a:t>
            </a:r>
            <a:endParaRPr lang="fr-FR" sz="3300" dirty="0">
              <a:solidFill>
                <a:prstClr val="white"/>
              </a:solidFill>
            </a:endParaRPr>
          </a:p>
          <a:p>
            <a:pPr algn="just" rtl="1"/>
            <a:r>
              <a:rPr lang="ar-EG" sz="3300" dirty="0">
                <a:solidFill>
                  <a:prstClr val="white"/>
                </a:solidFill>
              </a:rPr>
              <a:t>ابن الله الحقيقي </a:t>
            </a:r>
            <a:endParaRPr lang="fr-FR" sz="3300" dirty="0">
              <a:solidFill>
                <a:prstClr val="white"/>
              </a:solidFill>
            </a:endParaRPr>
          </a:p>
          <a:p>
            <a:pPr algn="just" rtl="1"/>
            <a:r>
              <a:rPr lang="ar-EG" sz="3300" dirty="0">
                <a:solidFill>
                  <a:prstClr val="white"/>
                </a:solidFill>
              </a:rPr>
              <a:t>الذي تجسد من العذراء </a:t>
            </a:r>
            <a:endParaRPr lang="fr-FR" sz="3300" dirty="0">
              <a:solidFill>
                <a:prstClr val="white"/>
              </a:solidFill>
            </a:endParaRPr>
          </a:p>
          <a:p>
            <a:pPr algn="just" rtl="1"/>
            <a:r>
              <a:rPr lang="ar-EG" sz="3300" dirty="0">
                <a:solidFill>
                  <a:prstClr val="white"/>
                </a:solidFill>
              </a:rPr>
              <a:t>ولدته كصالح</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anose="020B7200000000000000" pitchFamily="34" charset="0"/>
              </a:rPr>
              <a:t>`</a:t>
            </a:r>
            <a:r>
              <a:rPr lang="pt-BR" sz="2800" dirty="0">
                <a:solidFill>
                  <a:prstClr val="white"/>
                </a:solidFill>
                <a:latin typeface="Avva_Marcos" pitchFamily="82" charset="0"/>
              </a:rPr>
              <a:t>A </a:t>
            </a:r>
            <a:r>
              <a:rPr lang="pt-BR" sz="2800" dirty="0">
                <a:solidFill>
                  <a:prstClr val="white"/>
                </a:solidFill>
                <a:latin typeface="CS Avva Shenouda" pitchFamily="34" charset="0"/>
              </a:rPr>
              <a:t>Pen¡ I=y=c P=,=c @ `psyri `m`V] `aly;wc @ vy`etaf[icarx qen ]par;enoc @ acmici `mmof hwc `aga;oc.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 Christ, </a:t>
            </a:r>
          </a:p>
          <a:p>
            <a:pPr algn="ctr"/>
            <a:r>
              <a:rPr lang="fr-FR" sz="2800" b="1" dirty="0">
                <a:solidFill>
                  <a:prstClr val="white"/>
                </a:solidFill>
                <a:latin typeface="Book Antiqua" pitchFamily="18" charset="0"/>
              </a:rPr>
              <a:t>le vrai Fils de Dieu, </a:t>
            </a:r>
          </a:p>
          <a:p>
            <a:pPr algn="ctr"/>
            <a:r>
              <a:rPr lang="fr-FR" sz="2800" b="1" dirty="0">
                <a:solidFill>
                  <a:prstClr val="white"/>
                </a:solidFill>
                <a:latin typeface="Book Antiqua" pitchFamily="18" charset="0"/>
              </a:rPr>
              <a:t>qui s’est incarné de la Vierge, </a:t>
            </a:r>
          </a:p>
          <a:p>
            <a:pPr algn="ctr"/>
            <a:r>
              <a:rPr lang="fr-FR" sz="2800" b="1" dirty="0">
                <a:solidFill>
                  <a:prstClr val="white"/>
                </a:solidFill>
                <a:latin typeface="Book Antiqua" pitchFamily="18" charset="0"/>
              </a:rPr>
              <a:t>elle a donné naissance au bon.</a:t>
            </a:r>
          </a:p>
        </p:txBody>
      </p:sp>
      <p:sp>
        <p:nvSpPr>
          <p:cNvPr id="2" name="ZoneTexte 1">
            <a:extLst>
              <a:ext uri="{FF2B5EF4-FFF2-40B4-BE49-F238E27FC236}">
                <a16:creationId xmlns:a16="http://schemas.microsoft.com/office/drawing/2014/main" id="{868CDEA2-8FED-ABEE-D1AA-1E0DA88BAC7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BF399001-9A8B-8174-7F49-2FF2E6F534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5803387"/>
      </p:ext>
    </p:extLst>
  </p:cSld>
  <p:clrMapOvr>
    <a:masterClrMapping/>
  </p:clrMapOvr>
</p:sld>
</file>

<file path=ppt/slides/slide20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في اليوم الثامن </a:t>
            </a:r>
            <a:endParaRPr lang="fr-FR" sz="3300" dirty="0">
              <a:solidFill>
                <a:prstClr val="white"/>
              </a:solidFill>
            </a:endParaRPr>
          </a:p>
          <a:p>
            <a:pPr algn="just" rtl="1"/>
            <a:r>
              <a:rPr lang="ar-EG" sz="3300" dirty="0">
                <a:solidFill>
                  <a:prstClr val="white"/>
                </a:solidFill>
              </a:rPr>
              <a:t>لميلاده المجيد </a:t>
            </a:r>
            <a:endParaRPr lang="fr-FR" sz="3300" dirty="0">
              <a:solidFill>
                <a:prstClr val="white"/>
              </a:solidFill>
            </a:endParaRPr>
          </a:p>
          <a:p>
            <a:pPr algn="just" rtl="1"/>
            <a:r>
              <a:rPr lang="ar-EG" sz="3300" dirty="0">
                <a:solidFill>
                  <a:prstClr val="white"/>
                </a:solidFill>
              </a:rPr>
              <a:t>قبل إليه الختان </a:t>
            </a:r>
            <a:endParaRPr lang="fr-FR" sz="3300" dirty="0">
              <a:solidFill>
                <a:prstClr val="white"/>
              </a:solidFill>
            </a:endParaRPr>
          </a:p>
          <a:p>
            <a:pPr algn="just" rtl="1"/>
            <a:r>
              <a:rPr lang="ar-EG" sz="3300" dirty="0">
                <a:solidFill>
                  <a:prstClr val="white"/>
                </a:solidFill>
              </a:rPr>
              <a:t>كعادة الناموس</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Qen pimah `smyn `n`ehoou @ `nte pefjinmici</a:t>
            </a:r>
            <a:br>
              <a:rPr lang="pt-BR" sz="2800" dirty="0">
                <a:solidFill>
                  <a:prstClr val="white"/>
                </a:solidFill>
                <a:latin typeface="CS Avva Shenouda" pitchFamily="34" charset="0"/>
              </a:rPr>
            </a:br>
            <a:r>
              <a:rPr lang="pt-BR" sz="2800" dirty="0">
                <a:solidFill>
                  <a:prstClr val="white"/>
                </a:solidFill>
                <a:latin typeface="CS Avva Shenouda" pitchFamily="34" charset="0"/>
              </a:rPr>
              <a:t>`mparadoxon @ afswp `erof</a:t>
            </a:r>
            <a:br>
              <a:rPr lang="pt-BR" sz="2800" dirty="0">
                <a:solidFill>
                  <a:prstClr val="white"/>
                </a:solidFill>
                <a:latin typeface="CS Avva Shenouda" pitchFamily="34" charset="0"/>
              </a:rPr>
            </a:br>
            <a:r>
              <a:rPr lang="pt-BR" sz="2800" dirty="0">
                <a:solidFill>
                  <a:prstClr val="white"/>
                </a:solidFill>
                <a:latin typeface="CS Avva Shenouda" pitchFamily="34" charset="0"/>
              </a:rPr>
              <a:t>`mpicebi @ kata pet`cse</a:t>
            </a:r>
            <a:br>
              <a:rPr lang="pt-BR" sz="2800" dirty="0">
                <a:solidFill>
                  <a:prstClr val="white"/>
                </a:solidFill>
                <a:latin typeface="CS Avva Shenouda" pitchFamily="34" charset="0"/>
              </a:rPr>
            </a:br>
            <a:r>
              <a:rPr lang="pt-BR" sz="2800" dirty="0">
                <a:solidFill>
                  <a:prstClr val="white"/>
                </a:solidFill>
                <a:latin typeface="CS Avva Shenouda" pitchFamily="34" charset="0"/>
              </a:rPr>
              <a:t>`mpinomoc.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huitième jour, </a:t>
            </a:r>
          </a:p>
          <a:p>
            <a:pPr algn="ctr"/>
            <a:r>
              <a:rPr lang="fr-FR" sz="2800" b="1" dirty="0">
                <a:solidFill>
                  <a:prstClr val="white"/>
                </a:solidFill>
                <a:latin typeface="Book Antiqua" pitchFamily="18" charset="0"/>
              </a:rPr>
              <a:t>de Sa naissance glorieuse, </a:t>
            </a:r>
          </a:p>
          <a:p>
            <a:pPr algn="ctr"/>
            <a:r>
              <a:rPr lang="fr-FR" sz="2800" b="1" dirty="0">
                <a:solidFill>
                  <a:prstClr val="white"/>
                </a:solidFill>
                <a:latin typeface="Book Antiqua" pitchFamily="18" charset="0"/>
              </a:rPr>
              <a:t>Il a reçu la circoncision, </a:t>
            </a:r>
          </a:p>
          <a:p>
            <a:pPr algn="ctr"/>
            <a:r>
              <a:rPr lang="fr-FR" sz="2800" b="1" dirty="0">
                <a:solidFill>
                  <a:prstClr val="white"/>
                </a:solidFill>
                <a:latin typeface="Book Antiqua" pitchFamily="18" charset="0"/>
              </a:rPr>
              <a:t>selon la Loi.</a:t>
            </a:r>
          </a:p>
        </p:txBody>
      </p:sp>
      <p:sp>
        <p:nvSpPr>
          <p:cNvPr id="2" name="ZoneTexte 1">
            <a:extLst>
              <a:ext uri="{FF2B5EF4-FFF2-40B4-BE49-F238E27FC236}">
                <a16:creationId xmlns:a16="http://schemas.microsoft.com/office/drawing/2014/main" id="{8ADB3DA8-6834-3F8A-C513-E37CDF6DC40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354D1130-F7AB-E875-0A34-F3F19F1491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3049161"/>
      </p:ext>
    </p:extLst>
  </p:cSld>
  <p:clrMapOvr>
    <a:masterClrMapping/>
  </p:clrMapOvr>
</p:sld>
</file>

<file path=ppt/slides/slide20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تعالوا لنسجد له </a:t>
            </a:r>
            <a:endParaRPr lang="fr-FR" sz="3300" dirty="0">
              <a:solidFill>
                <a:prstClr val="white"/>
              </a:solidFill>
            </a:endParaRPr>
          </a:p>
          <a:p>
            <a:pPr algn="just" rtl="1"/>
            <a:r>
              <a:rPr lang="ar-EG" sz="3300" dirty="0">
                <a:solidFill>
                  <a:prstClr val="white"/>
                </a:solidFill>
              </a:rPr>
              <a:t>لأنه الإله الحقيقي </a:t>
            </a:r>
            <a:endParaRPr lang="fr-FR" sz="3300" dirty="0">
              <a:solidFill>
                <a:prstClr val="white"/>
              </a:solidFill>
            </a:endParaRPr>
          </a:p>
          <a:p>
            <a:pPr algn="just" rtl="1"/>
            <a:r>
              <a:rPr lang="ar-EG" sz="3300" dirty="0">
                <a:solidFill>
                  <a:prstClr val="white"/>
                </a:solidFill>
              </a:rPr>
              <a:t>فلنمجد العذراء </a:t>
            </a:r>
            <a:endParaRPr lang="fr-FR" sz="3300" dirty="0">
              <a:solidFill>
                <a:prstClr val="white"/>
              </a:solidFill>
            </a:endParaRPr>
          </a:p>
          <a:p>
            <a:pPr algn="just" rtl="1"/>
            <a:r>
              <a:rPr lang="ar-EG" sz="3300" dirty="0">
                <a:solidFill>
                  <a:prstClr val="white"/>
                </a:solidFill>
              </a:rPr>
              <a:t>التي ولدته جسدياً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Amwini `ntenouwst `mmof @ je `n;of pe `V] qen oume;myi @ `nten]`wou</a:t>
            </a:r>
            <a:br>
              <a:rPr lang="pt-BR" sz="2800" dirty="0">
                <a:solidFill>
                  <a:prstClr val="white"/>
                </a:solidFill>
                <a:latin typeface="CS Avva Shenouda" pitchFamily="34" charset="0"/>
              </a:rPr>
            </a:br>
            <a:r>
              <a:rPr lang="pt-BR" sz="2800" dirty="0">
                <a:solidFill>
                  <a:prstClr val="white"/>
                </a:solidFill>
                <a:latin typeface="CS Avva Shenouda" pitchFamily="34" charset="0"/>
              </a:rPr>
              <a:t>`n]par;enoc @ ;y`etac`jve cwmatikoc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Venez pour L’adorer, </a:t>
            </a:r>
          </a:p>
          <a:p>
            <a:pPr algn="ctr"/>
            <a:r>
              <a:rPr lang="fr-FR" sz="2800" b="1" dirty="0">
                <a:solidFill>
                  <a:prstClr val="white"/>
                </a:solidFill>
                <a:latin typeface="Book Antiqua" pitchFamily="18" charset="0"/>
              </a:rPr>
              <a:t>car Il est le vrai Dieu, </a:t>
            </a:r>
          </a:p>
          <a:p>
            <a:pPr algn="ctr"/>
            <a:r>
              <a:rPr lang="fr-FR" sz="2800" b="1" dirty="0">
                <a:solidFill>
                  <a:prstClr val="white"/>
                </a:solidFill>
                <a:latin typeface="Book Antiqua" pitchFamily="18" charset="0"/>
              </a:rPr>
              <a:t>glorifions la Vierge, </a:t>
            </a:r>
          </a:p>
          <a:p>
            <a:pPr algn="ctr"/>
            <a:r>
              <a:rPr lang="fr-FR" sz="2800" b="1" dirty="0">
                <a:solidFill>
                  <a:prstClr val="white"/>
                </a:solidFill>
                <a:latin typeface="Book Antiqua" pitchFamily="18" charset="0"/>
              </a:rPr>
              <a:t>qui lui a donné naissance par le corps.</a:t>
            </a:r>
          </a:p>
        </p:txBody>
      </p:sp>
      <p:sp>
        <p:nvSpPr>
          <p:cNvPr id="2" name="ZoneTexte 1">
            <a:extLst>
              <a:ext uri="{FF2B5EF4-FFF2-40B4-BE49-F238E27FC236}">
                <a16:creationId xmlns:a16="http://schemas.microsoft.com/office/drawing/2014/main" id="{60E896CE-4A4A-F97E-4ED3-FB24A6D4923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5FBE6092-4FD4-BC3D-56C9-E994503C54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8298768"/>
      </p:ext>
    </p:extLst>
  </p:cSld>
  <p:clrMapOvr>
    <a:masterClrMapping/>
  </p:clrMapOvr>
</p:sld>
</file>

<file path=ppt/slides/slide20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تهللوا اليوم بفرح </a:t>
            </a:r>
            <a:endParaRPr lang="fr-FR" sz="3300" dirty="0">
              <a:solidFill>
                <a:prstClr val="white"/>
              </a:solidFill>
            </a:endParaRPr>
          </a:p>
          <a:p>
            <a:pPr algn="just" rtl="1"/>
            <a:r>
              <a:rPr lang="ar-EG" sz="3300" dirty="0">
                <a:solidFill>
                  <a:prstClr val="white"/>
                </a:solidFill>
              </a:rPr>
              <a:t>يا جميع الأمم </a:t>
            </a:r>
            <a:endParaRPr lang="fr-FR" sz="3300" dirty="0">
              <a:solidFill>
                <a:prstClr val="white"/>
              </a:solidFill>
            </a:endParaRPr>
          </a:p>
          <a:p>
            <a:pPr algn="just" rtl="1"/>
            <a:r>
              <a:rPr lang="ar-EG" sz="3300" dirty="0">
                <a:solidFill>
                  <a:prstClr val="white"/>
                </a:solidFill>
              </a:rPr>
              <a:t>لان المسيح قبل إليه </a:t>
            </a:r>
            <a:endParaRPr lang="fr-FR" sz="3300" dirty="0">
              <a:solidFill>
                <a:prstClr val="white"/>
              </a:solidFill>
            </a:endParaRPr>
          </a:p>
          <a:p>
            <a:pPr algn="just" rtl="1"/>
            <a:r>
              <a:rPr lang="ar-EG" sz="3300" dirty="0">
                <a:solidFill>
                  <a:prstClr val="white"/>
                </a:solidFill>
              </a:rPr>
              <a:t>الختان عنا</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:elyl `mmwten `mvoou @ ny`e;noc tyrou qen ourasi @ je P=,=c afswp `erof @ `mpicebi `e`hryi `ejwn.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Réjouissez-vous  aujourd'hui </a:t>
            </a:r>
          </a:p>
          <a:p>
            <a:pPr algn="ctr"/>
            <a:r>
              <a:rPr lang="fr-FR" sz="2800" b="1" dirty="0">
                <a:solidFill>
                  <a:prstClr val="white"/>
                </a:solidFill>
                <a:latin typeface="Book Antiqua" pitchFamily="18" charset="0"/>
              </a:rPr>
              <a:t>avec joie vous toutes les nations, </a:t>
            </a:r>
          </a:p>
          <a:p>
            <a:pPr algn="ctr"/>
            <a:r>
              <a:rPr lang="fr-FR" sz="2800" b="1" dirty="0">
                <a:solidFill>
                  <a:prstClr val="white"/>
                </a:solidFill>
                <a:latin typeface="Book Antiqua" pitchFamily="18" charset="0"/>
              </a:rPr>
              <a:t>car le Christ a reçu </a:t>
            </a:r>
          </a:p>
          <a:p>
            <a:pPr algn="ctr"/>
            <a:r>
              <a:rPr lang="fr-FR" sz="2800" b="1" dirty="0">
                <a:solidFill>
                  <a:prstClr val="white"/>
                </a:solidFill>
                <a:latin typeface="Book Antiqua" pitchFamily="18" charset="0"/>
              </a:rPr>
              <a:t>la circoncision pour nous.</a:t>
            </a:r>
          </a:p>
        </p:txBody>
      </p:sp>
      <p:sp>
        <p:nvSpPr>
          <p:cNvPr id="2" name="ZoneTexte 1">
            <a:extLst>
              <a:ext uri="{FF2B5EF4-FFF2-40B4-BE49-F238E27FC236}">
                <a16:creationId xmlns:a16="http://schemas.microsoft.com/office/drawing/2014/main" id="{355DAA44-582C-E435-F902-1123C13FD67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DE7B3603-83F2-C3EE-DC68-6C54572C5B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1548122"/>
      </p:ext>
    </p:extLst>
  </p:cSld>
  <p:clrMapOvr>
    <a:masterClrMapping/>
  </p:clrMapOvr>
</p:sld>
</file>

<file path=ppt/slides/slide20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لكي يصيرنا أحراراً </a:t>
            </a:r>
            <a:endParaRPr lang="fr-FR" sz="3300" dirty="0">
              <a:solidFill>
                <a:prstClr val="white"/>
              </a:solidFill>
            </a:endParaRPr>
          </a:p>
          <a:p>
            <a:pPr algn="just" rtl="1"/>
            <a:r>
              <a:rPr lang="ar-EG" sz="3300" dirty="0">
                <a:solidFill>
                  <a:prstClr val="white"/>
                </a:solidFill>
              </a:rPr>
              <a:t>من ختان الجسد </a:t>
            </a:r>
            <a:endParaRPr lang="fr-FR" sz="3300" dirty="0">
              <a:solidFill>
                <a:prstClr val="white"/>
              </a:solidFill>
            </a:endParaRPr>
          </a:p>
          <a:p>
            <a:pPr algn="just" rtl="1"/>
            <a:r>
              <a:rPr lang="ar-EG" sz="3300" dirty="0">
                <a:solidFill>
                  <a:prstClr val="white"/>
                </a:solidFill>
              </a:rPr>
              <a:t>ولكي يعطينا روحه </a:t>
            </a:r>
            <a:endParaRPr lang="fr-FR" sz="3300" dirty="0">
              <a:solidFill>
                <a:prstClr val="white"/>
              </a:solidFill>
            </a:endParaRPr>
          </a:p>
          <a:p>
            <a:pPr algn="just" rtl="1"/>
            <a:r>
              <a:rPr lang="ar-EG" sz="3300" dirty="0">
                <a:solidFill>
                  <a:prstClr val="white"/>
                </a:solidFill>
              </a:rPr>
              <a:t>القدوس بالكمال</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Hina `ntef`aiten `nremhe @ `ebolha `pcebi `nte ]carx @ `ntef] nan `mPef`Pneuma</a:t>
            </a:r>
            <a:br>
              <a:rPr lang="pt-BR" sz="2800" dirty="0">
                <a:solidFill>
                  <a:prstClr val="white"/>
                </a:solidFill>
                <a:latin typeface="CS Avva Shenouda" pitchFamily="34" charset="0"/>
              </a:rPr>
            </a:br>
            <a:r>
              <a:rPr lang="pt-BR" sz="2800" dirty="0">
                <a:solidFill>
                  <a:prstClr val="white"/>
                </a:solidFill>
                <a:latin typeface="CS Avva Shenouda" pitchFamily="34" charset="0"/>
              </a:rPr>
              <a:t>=e=;=u @ hiten pijwk `ebol.</a:t>
            </a:r>
            <a:endParaRPr lang="fr-FR" sz="2800" dirty="0">
              <a:solidFill>
                <a:prstClr val="white"/>
              </a:solidFill>
              <a:latin typeface="CS Avva Shenouda" pitchFamily="34" charset="0"/>
            </a:endParaRPr>
          </a:p>
        </p:txBody>
      </p:sp>
      <p:sp>
        <p:nvSpPr>
          <p:cNvPr id="7" name="Rectangle 6"/>
          <p:cNvSpPr/>
          <p:nvPr/>
        </p:nvSpPr>
        <p:spPr>
          <a:xfrm>
            <a:off x="1331640" y="2772092"/>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Qu'Il puisse nous libérer, </a:t>
            </a:r>
          </a:p>
          <a:p>
            <a:pPr algn="ctr"/>
            <a:r>
              <a:rPr lang="fr-FR" sz="2800" b="1" dirty="0">
                <a:solidFill>
                  <a:prstClr val="white"/>
                </a:solidFill>
                <a:latin typeface="Book Antiqua" pitchFamily="18" charset="0"/>
              </a:rPr>
              <a:t>de la circoncision du corps </a:t>
            </a:r>
          </a:p>
          <a:p>
            <a:pPr algn="ctr"/>
            <a:r>
              <a:rPr lang="fr-FR" sz="2800" b="1" dirty="0">
                <a:solidFill>
                  <a:prstClr val="white"/>
                </a:solidFill>
                <a:latin typeface="Book Antiqua" pitchFamily="18" charset="0"/>
              </a:rPr>
              <a:t>et nous accorder Son Esprit Saint, </a:t>
            </a:r>
          </a:p>
          <a:p>
            <a:pPr algn="ctr"/>
            <a:r>
              <a:rPr lang="fr-FR" sz="2800" b="1" dirty="0">
                <a:solidFill>
                  <a:prstClr val="white"/>
                </a:solidFill>
                <a:latin typeface="Book Antiqua" pitchFamily="18" charset="0"/>
              </a:rPr>
              <a:t>avec la perfection.</a:t>
            </a:r>
          </a:p>
        </p:txBody>
      </p:sp>
      <p:sp>
        <p:nvSpPr>
          <p:cNvPr id="2" name="ZoneTexte 1">
            <a:extLst>
              <a:ext uri="{FF2B5EF4-FFF2-40B4-BE49-F238E27FC236}">
                <a16:creationId xmlns:a16="http://schemas.microsoft.com/office/drawing/2014/main" id="{9FEB7A45-97E8-0400-D7EF-C6B21F9A9FB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10A5BF43-AD40-81D6-611B-E39F59269F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9162467"/>
      </p:ext>
    </p:extLst>
  </p:cSld>
  <p:clrMapOvr>
    <a:masterClrMapping/>
  </p:clrMapOvr>
</p:sld>
</file>

<file path=ppt/slides/slide20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ليخزي و</a:t>
            </a:r>
            <a:r>
              <a:rPr lang="fr-FR" sz="3300" dirty="0">
                <a:solidFill>
                  <a:prstClr val="white"/>
                </a:solidFill>
              </a:rPr>
              <a:t> </a:t>
            </a:r>
            <a:r>
              <a:rPr lang="ar-EG" sz="3300" dirty="0">
                <a:solidFill>
                  <a:prstClr val="white"/>
                </a:solidFill>
              </a:rPr>
              <a:t>ليفتضح </a:t>
            </a:r>
            <a:endParaRPr lang="fr-FR" sz="3300" dirty="0">
              <a:solidFill>
                <a:prstClr val="white"/>
              </a:solidFill>
            </a:endParaRPr>
          </a:p>
          <a:p>
            <a:pPr algn="just" rtl="1"/>
            <a:r>
              <a:rPr lang="ar-EG" sz="3300" dirty="0">
                <a:solidFill>
                  <a:prstClr val="white"/>
                </a:solidFill>
              </a:rPr>
              <a:t>كل الهراطقة الأنجاس </a:t>
            </a:r>
            <a:endParaRPr lang="fr-FR" sz="3300" dirty="0">
              <a:solidFill>
                <a:prstClr val="white"/>
              </a:solidFill>
            </a:endParaRPr>
          </a:p>
          <a:p>
            <a:pPr algn="just" rtl="1"/>
            <a:r>
              <a:rPr lang="ar-EG" sz="3300" dirty="0">
                <a:solidFill>
                  <a:prstClr val="white"/>
                </a:solidFill>
              </a:rPr>
              <a:t>وليسمعوا بولس قائلاً </a:t>
            </a:r>
            <a:endParaRPr lang="fr-FR" sz="3300" dirty="0">
              <a:solidFill>
                <a:prstClr val="white"/>
              </a:solidFill>
            </a:endParaRPr>
          </a:p>
          <a:p>
            <a:pPr algn="just" rtl="1"/>
            <a:r>
              <a:rPr lang="ar-EG" sz="3300" dirty="0">
                <a:solidFill>
                  <a:prstClr val="white"/>
                </a:solidFill>
              </a:rPr>
              <a:t>أنا المختون في اليوم الثامن</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Marou[isipi `nce[isws @ `nje niherecic tyrou etcwf @ eucwtem `mPauloc @ je `anok oucebi qen pimah `smyn `n`ehoou.</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Que les hérétiques soient honteux </a:t>
            </a:r>
          </a:p>
          <a:p>
            <a:pPr algn="ctr"/>
            <a:r>
              <a:rPr lang="fr-FR" sz="2800" b="1" dirty="0">
                <a:solidFill>
                  <a:prstClr val="white"/>
                </a:solidFill>
                <a:latin typeface="Book Antiqua" pitchFamily="18" charset="0"/>
              </a:rPr>
              <a:t>et humiliés et qu’ils écoutent </a:t>
            </a:r>
          </a:p>
          <a:p>
            <a:pPr algn="ctr"/>
            <a:r>
              <a:rPr lang="fr-FR" sz="2800" b="1" dirty="0">
                <a:solidFill>
                  <a:prstClr val="white"/>
                </a:solidFill>
                <a:latin typeface="Book Antiqua" pitchFamily="18" charset="0"/>
              </a:rPr>
              <a:t>ce que Paul a dit: </a:t>
            </a:r>
          </a:p>
          <a:p>
            <a:pPr algn="ctr"/>
            <a:r>
              <a:rPr lang="fr-FR" sz="2800" b="1" dirty="0">
                <a:solidFill>
                  <a:prstClr val="white"/>
                </a:solidFill>
                <a:latin typeface="Book Antiqua" pitchFamily="18" charset="0"/>
              </a:rPr>
              <a:t>j'ai été circoncis le huitième jour.</a:t>
            </a:r>
          </a:p>
        </p:txBody>
      </p:sp>
      <p:sp>
        <p:nvSpPr>
          <p:cNvPr id="2" name="ZoneTexte 1">
            <a:extLst>
              <a:ext uri="{FF2B5EF4-FFF2-40B4-BE49-F238E27FC236}">
                <a16:creationId xmlns:a16="http://schemas.microsoft.com/office/drawing/2014/main" id="{8C35AEB3-A6C6-7606-DB2D-9F1864D5317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811ECA06-B47E-FCCC-C7C6-1F4CD7383D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4241602"/>
      </p:ext>
    </p:extLst>
  </p:cSld>
  <p:clrMapOvr>
    <a:masterClrMapping/>
  </p:clrMapOvr>
</p:sld>
</file>

<file path=ppt/slides/slide20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ويدلنا علي المسيح </a:t>
            </a:r>
            <a:endParaRPr lang="fr-FR" sz="3300" dirty="0">
              <a:solidFill>
                <a:prstClr val="white"/>
              </a:solidFill>
            </a:endParaRPr>
          </a:p>
          <a:p>
            <a:pPr algn="just" rtl="1"/>
            <a:r>
              <a:rPr lang="ar-EG" sz="3300" dirty="0">
                <a:solidFill>
                  <a:prstClr val="white"/>
                </a:solidFill>
              </a:rPr>
              <a:t>أنه قبل الختان </a:t>
            </a:r>
            <a:endParaRPr lang="fr-FR" sz="3300" dirty="0">
              <a:solidFill>
                <a:prstClr val="white"/>
              </a:solidFill>
            </a:endParaRPr>
          </a:p>
          <a:p>
            <a:pPr algn="just" rtl="1"/>
            <a:r>
              <a:rPr lang="ar-EG" sz="3300" dirty="0">
                <a:solidFill>
                  <a:prstClr val="white"/>
                </a:solidFill>
              </a:rPr>
              <a:t>في اليوم الثامن </a:t>
            </a:r>
            <a:endParaRPr lang="fr-FR" sz="3300" dirty="0">
              <a:solidFill>
                <a:prstClr val="white"/>
              </a:solidFill>
            </a:endParaRPr>
          </a:p>
          <a:p>
            <a:pPr algn="just" rtl="1"/>
            <a:r>
              <a:rPr lang="ar-EG" sz="3300" dirty="0">
                <a:solidFill>
                  <a:prstClr val="white"/>
                </a:solidFill>
              </a:rPr>
              <a:t>كناموس موسي</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Ef]myini nan `ejen P=,=c @ je afswp `erof `mpicebi @ qen pimah `smyn `n`ehoou @ kata `vnomoc `mMw`ucyc.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il nous a parlé du Christ, </a:t>
            </a:r>
          </a:p>
          <a:p>
            <a:pPr algn="ctr"/>
            <a:r>
              <a:rPr lang="fr-FR" sz="2800" b="1" dirty="0">
                <a:solidFill>
                  <a:prstClr val="white"/>
                </a:solidFill>
                <a:latin typeface="Book Antiqua" pitchFamily="18" charset="0"/>
              </a:rPr>
              <a:t>qu'Il a reçu la circoncision, </a:t>
            </a:r>
          </a:p>
          <a:p>
            <a:pPr algn="ctr"/>
            <a:r>
              <a:rPr lang="fr-FR" sz="2800" b="1" dirty="0">
                <a:solidFill>
                  <a:prstClr val="white"/>
                </a:solidFill>
                <a:latin typeface="Book Antiqua" pitchFamily="18" charset="0"/>
              </a:rPr>
              <a:t>le huitième jour, </a:t>
            </a:r>
          </a:p>
          <a:p>
            <a:pPr algn="ctr"/>
            <a:r>
              <a:rPr lang="fr-FR" sz="2800" b="1" dirty="0">
                <a:solidFill>
                  <a:prstClr val="white"/>
                </a:solidFill>
                <a:latin typeface="Book Antiqua" pitchFamily="18" charset="0"/>
              </a:rPr>
              <a:t>selon la Loi de Moïse.</a:t>
            </a:r>
          </a:p>
        </p:txBody>
      </p:sp>
      <p:sp>
        <p:nvSpPr>
          <p:cNvPr id="2" name="ZoneTexte 1">
            <a:extLst>
              <a:ext uri="{FF2B5EF4-FFF2-40B4-BE49-F238E27FC236}">
                <a16:creationId xmlns:a16="http://schemas.microsoft.com/office/drawing/2014/main" id="{D2428B75-CFD4-3845-5950-0C8BD64C2B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2" action="ppaction://hlinksldjump"/>
            <a:extLst>
              <a:ext uri="{FF2B5EF4-FFF2-40B4-BE49-F238E27FC236}">
                <a16:creationId xmlns:a16="http://schemas.microsoft.com/office/drawing/2014/main" id="{E66DDF84-391F-2741-4EDA-F9452E4686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1850489"/>
      </p:ext>
    </p:extLst>
  </p:cSld>
  <p:clrMapOvr>
    <a:masterClrMapping/>
  </p:clrMapOvr>
</p:sld>
</file>

<file path=ppt/slides/slide20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ابن الله </a:t>
            </a:r>
            <a:endParaRPr lang="fr-FR" sz="3300" dirty="0">
              <a:solidFill>
                <a:prstClr val="white"/>
              </a:solidFill>
            </a:endParaRPr>
          </a:p>
          <a:p>
            <a:pPr algn="just" rtl="1"/>
            <a:r>
              <a:rPr lang="ar-EG" sz="3300" dirty="0">
                <a:solidFill>
                  <a:prstClr val="white"/>
                </a:solidFill>
              </a:rPr>
              <a:t>قبل إليه الختان</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`Allyloui`a =a=l @ `allyloui`a =a=l @ I=y=c P=,=c `psyri `m`V] @ afswp `erof `mpicebi.</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Jésus-Christ le fils de Dieu </a:t>
            </a:r>
          </a:p>
          <a:p>
            <a:pPr algn="ctr"/>
            <a:r>
              <a:rPr lang="fr-FR" sz="2800" b="1" dirty="0">
                <a:solidFill>
                  <a:prstClr val="white"/>
                </a:solidFill>
                <a:latin typeface="Book Antiqua" pitchFamily="18" charset="0"/>
              </a:rPr>
              <a:t>a reçu la circoncision. </a:t>
            </a:r>
          </a:p>
        </p:txBody>
      </p:sp>
      <p:sp>
        <p:nvSpPr>
          <p:cNvPr id="8" name="Rectangle 7">
            <a:hlinkClick r:id="rId2" action="ppaction://hlinksldjump"/>
          </p:cNvPr>
          <p:cNvSpPr/>
          <p:nvPr/>
        </p:nvSpPr>
        <p:spPr>
          <a:xfrm>
            <a:off x="7812360" y="3939902"/>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094FCC5D-6289-AF6D-0F3D-BBCAC87362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pour la fête de la Circoncision</a:t>
            </a:r>
          </a:p>
        </p:txBody>
      </p:sp>
      <p:sp>
        <p:nvSpPr>
          <p:cNvPr id="3" name="ZoneTexte 2">
            <a:hlinkClick r:id="rId3" action="ppaction://hlinksldjump"/>
            <a:extLst>
              <a:ext uri="{FF2B5EF4-FFF2-40B4-BE49-F238E27FC236}">
                <a16:creationId xmlns:a16="http://schemas.microsoft.com/office/drawing/2014/main" id="{88FCEB12-047E-C313-8042-0A42845D93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7789284"/>
      </p:ext>
    </p:extLst>
  </p:cSld>
  <p:clrMapOvr>
    <a:masterClrMapping/>
  </p:clrMapOvr>
</p:sld>
</file>

<file path=ppt/slides/slide20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21980CF-26BD-A5D8-C712-71EB8290091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A3F8B2D-6DF5-41B1-1EDB-B64778E6854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97A03F0-18F1-7F8C-F520-C382897F115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F8C2AFE-F678-418D-ED06-5036174E7CC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سِر عظيم، </a:t>
            </a:r>
            <a:endParaRPr lang="fr-FR" sz="3300" dirty="0">
              <a:solidFill>
                <a:prstClr val="white"/>
              </a:solidFill>
            </a:endParaRPr>
          </a:p>
          <a:p>
            <a:pPr algn="just" rtl="1"/>
            <a:r>
              <a:rPr lang="ar-EG" sz="3300" dirty="0">
                <a:solidFill>
                  <a:prstClr val="white"/>
                </a:solidFill>
              </a:rPr>
              <a:t>الذي أعلنه لك، </a:t>
            </a:r>
            <a:endParaRPr lang="fr-FR" sz="3300" dirty="0">
              <a:solidFill>
                <a:prstClr val="white"/>
              </a:solidFill>
            </a:endParaRPr>
          </a:p>
          <a:p>
            <a:pPr algn="just" rtl="1"/>
            <a:r>
              <a:rPr lang="ar-EG" sz="3300" dirty="0">
                <a:solidFill>
                  <a:prstClr val="white"/>
                </a:solidFill>
              </a:rPr>
              <a:t>يا يوحنا السابق، </a:t>
            </a:r>
            <a:endParaRPr lang="fr-FR" sz="3300" dirty="0">
              <a:solidFill>
                <a:prstClr val="white"/>
              </a:solidFill>
            </a:endParaRPr>
          </a:p>
          <a:p>
            <a:pPr algn="just" rtl="1"/>
            <a:r>
              <a:rPr lang="ar-EG" sz="3300" dirty="0" err="1">
                <a:solidFill>
                  <a:prstClr val="white"/>
                </a:solidFill>
              </a:rPr>
              <a:t>إبن</a:t>
            </a:r>
            <a:r>
              <a:rPr lang="ar-EG" sz="3300" dirty="0">
                <a:solidFill>
                  <a:prstClr val="white"/>
                </a:solidFill>
              </a:rPr>
              <a:t> زكريا.</a:t>
            </a:r>
            <a:endParaRPr lang="fr-FR" sz="3300" dirty="0">
              <a:solidFill>
                <a:prstClr val="white"/>
              </a:solidFill>
            </a:endParaRPr>
          </a:p>
        </p:txBody>
      </p:sp>
      <p:sp>
        <p:nvSpPr>
          <p:cNvPr id="6" name="Rectangle 5"/>
          <p:cNvSpPr/>
          <p:nvPr/>
        </p:nvSpPr>
        <p:spPr>
          <a:xfrm>
            <a:off x="251520" y="188077"/>
            <a:ext cx="4644516" cy="1815882"/>
          </a:xfrm>
          <a:prstGeom prst="rect">
            <a:avLst/>
          </a:prstGeom>
        </p:spPr>
        <p:txBody>
          <a:bodyPr wrap="square">
            <a:spAutoFit/>
          </a:bodyPr>
          <a:lstStyle/>
          <a:p>
            <a:pPr algn="just"/>
            <a:r>
              <a:rPr lang="pt-BR" sz="2800" dirty="0">
                <a:solidFill>
                  <a:prstClr val="white"/>
                </a:solidFill>
                <a:latin typeface="CS Avva Shenouda" pitchFamily="34" charset="0"/>
              </a:rPr>
              <a:t>Ounis] `mmuctyrion @ `etafouonhf nak `ebol @</a:t>
            </a:r>
            <a:br>
              <a:rPr lang="pt-BR" sz="2800" dirty="0">
                <a:solidFill>
                  <a:prstClr val="white"/>
                </a:solidFill>
                <a:latin typeface="CS Avva Shenouda" pitchFamily="34" charset="0"/>
              </a:rPr>
            </a:br>
            <a:r>
              <a:rPr lang="pt-BR" sz="2800" dirty="0">
                <a:solidFill>
                  <a:prstClr val="white"/>
                </a:solidFill>
                <a:latin typeface="CS Avva Shenouda" pitchFamily="34" charset="0"/>
              </a:rPr>
              <a:t>`w Iwannyc pi`prodromoc @ `psyri `nZa,ariac.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Un grand mystère </a:t>
            </a:r>
          </a:p>
          <a:p>
            <a:pPr algn="ctr"/>
            <a:r>
              <a:rPr lang="fr-FR" sz="2800" b="1" dirty="0">
                <a:solidFill>
                  <a:prstClr val="white"/>
                </a:solidFill>
                <a:latin typeface="Book Antiqua" pitchFamily="18" charset="0"/>
              </a:rPr>
              <a:t>t’a été révélé </a:t>
            </a:r>
          </a:p>
          <a:p>
            <a:pPr algn="ctr"/>
            <a:r>
              <a:rPr lang="fr-FR" sz="2800" b="1" dirty="0">
                <a:solidFill>
                  <a:prstClr val="white"/>
                </a:solidFill>
                <a:latin typeface="Book Antiqua" pitchFamily="18" charset="0"/>
              </a:rPr>
              <a:t>ô Jean le précurseur, </a:t>
            </a:r>
          </a:p>
          <a:p>
            <a:pPr algn="ctr"/>
            <a:r>
              <a:rPr lang="fr-FR" sz="2800" b="1" dirty="0">
                <a:solidFill>
                  <a:prstClr val="white"/>
                </a:solidFill>
                <a:latin typeface="Book Antiqua" pitchFamily="18" charset="0"/>
              </a:rPr>
              <a:t>fils de Zacharie.</a:t>
            </a:r>
          </a:p>
        </p:txBody>
      </p:sp>
      <p:sp>
        <p:nvSpPr>
          <p:cNvPr id="2" name="ZoneTexte 1">
            <a:extLst>
              <a:ext uri="{FF2B5EF4-FFF2-40B4-BE49-F238E27FC236}">
                <a16:creationId xmlns:a16="http://schemas.microsoft.com/office/drawing/2014/main" id="{387EF5D6-07BE-AA37-B8FC-B455918FC1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AB0306BC-FD7E-0C79-4F58-1766D92F10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2047570"/>
      </p:ext>
    </p:extLst>
  </p:cSld>
  <p:clrMapOvr>
    <a:masterClrMapping/>
  </p:clrMapOvr>
</p:sld>
</file>

<file path=ppt/slides/slide20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 فم الله شهد لك، </a:t>
            </a:r>
            <a:endParaRPr lang="fr-FR" sz="3300" dirty="0">
              <a:solidFill>
                <a:prstClr val="white"/>
              </a:solidFill>
            </a:endParaRPr>
          </a:p>
          <a:p>
            <a:pPr algn="just" rtl="1"/>
            <a:r>
              <a:rPr lang="ar-EG" sz="3300" dirty="0">
                <a:solidFill>
                  <a:prstClr val="white"/>
                </a:solidFill>
              </a:rPr>
              <a:t>أيها المعمدان، </a:t>
            </a:r>
            <a:endParaRPr lang="fr-FR" sz="3300" dirty="0">
              <a:solidFill>
                <a:prstClr val="white"/>
              </a:solidFill>
            </a:endParaRPr>
          </a:p>
          <a:p>
            <a:pPr algn="just" rtl="1"/>
            <a:r>
              <a:rPr lang="ar-EG" sz="3300" dirty="0">
                <a:solidFill>
                  <a:prstClr val="white"/>
                </a:solidFill>
              </a:rPr>
              <a:t>"ليس مَنْ يشبهك، </a:t>
            </a:r>
            <a:endParaRPr lang="fr-FR" sz="3300" dirty="0">
              <a:solidFill>
                <a:prstClr val="white"/>
              </a:solidFill>
            </a:endParaRPr>
          </a:p>
          <a:p>
            <a:pPr algn="just" rtl="1"/>
            <a:r>
              <a:rPr lang="ar-EG" sz="3300" dirty="0">
                <a:solidFill>
                  <a:prstClr val="white"/>
                </a:solidFill>
              </a:rPr>
              <a:t>في مواليد النساء."</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Rwf `m`V] aferme;re @ qarok `w piref]wmc @ je `mmon vyetten;wnt</a:t>
            </a:r>
            <a:br>
              <a:rPr lang="pt-BR" sz="2800" dirty="0">
                <a:solidFill>
                  <a:prstClr val="white"/>
                </a:solidFill>
                <a:latin typeface="CS Avva Shenouda" pitchFamily="34" charset="0"/>
              </a:rPr>
            </a:br>
            <a:r>
              <a:rPr lang="pt-BR" sz="2800" dirty="0">
                <a:solidFill>
                  <a:prstClr val="white"/>
                </a:solidFill>
                <a:latin typeface="CS Avva Shenouda" pitchFamily="34" charset="0"/>
              </a:rPr>
              <a:t>`erok @ qen nimici `nte nihiomi.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bouche de Dieu </a:t>
            </a:r>
          </a:p>
          <a:p>
            <a:pPr algn="ctr"/>
            <a:r>
              <a:rPr lang="fr-FR" sz="2800" b="1" dirty="0">
                <a:solidFill>
                  <a:prstClr val="white"/>
                </a:solidFill>
                <a:latin typeface="Book Antiqua" pitchFamily="18" charset="0"/>
              </a:rPr>
              <a:t>l’a attesté, ô Baptiste </a:t>
            </a:r>
          </a:p>
          <a:p>
            <a:pPr algn="ctr"/>
            <a:r>
              <a:rPr lang="fr-FR" sz="2800" b="1" dirty="0">
                <a:solidFill>
                  <a:prstClr val="white"/>
                </a:solidFill>
                <a:latin typeface="Book Antiqua" pitchFamily="18" charset="0"/>
              </a:rPr>
              <a:t>« Nul ne te ressemble </a:t>
            </a:r>
          </a:p>
          <a:p>
            <a:pPr algn="ctr"/>
            <a:r>
              <a:rPr lang="fr-FR" sz="2800" b="1" dirty="0">
                <a:solidFill>
                  <a:prstClr val="white"/>
                </a:solidFill>
                <a:latin typeface="Book Antiqua" pitchFamily="18" charset="0"/>
              </a:rPr>
              <a:t>parmi les nés d’une femme ».</a:t>
            </a:r>
          </a:p>
        </p:txBody>
      </p:sp>
      <p:sp>
        <p:nvSpPr>
          <p:cNvPr id="2" name="ZoneTexte 1">
            <a:extLst>
              <a:ext uri="{FF2B5EF4-FFF2-40B4-BE49-F238E27FC236}">
                <a16:creationId xmlns:a16="http://schemas.microsoft.com/office/drawing/2014/main" id="{DD3DE39E-317D-6E48-34E8-DC474A3740A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DF629963-48C4-6C9C-A05D-DB29427C7FE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7137126"/>
      </p:ext>
    </p:extLst>
  </p:cSld>
  <p:clrMapOvr>
    <a:masterClrMapping/>
  </p:clrMapOvr>
</p:sld>
</file>

<file path=ppt/slides/slide20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أنت هو كمال الأنبياء، </a:t>
            </a:r>
            <a:endParaRPr lang="fr-FR" sz="3300" dirty="0">
              <a:solidFill>
                <a:prstClr val="white"/>
              </a:solidFill>
            </a:endParaRPr>
          </a:p>
          <a:p>
            <a:pPr algn="just" rtl="1"/>
            <a:r>
              <a:rPr lang="ar-EG" sz="3300" dirty="0">
                <a:solidFill>
                  <a:prstClr val="white"/>
                </a:solidFill>
              </a:rPr>
              <a:t>الذين جاءوا قبل مخلصنا، </a:t>
            </a:r>
            <a:endParaRPr lang="fr-FR" sz="3300" dirty="0">
              <a:solidFill>
                <a:prstClr val="white"/>
              </a:solidFill>
            </a:endParaRPr>
          </a:p>
          <a:p>
            <a:pPr algn="just" rtl="1"/>
            <a:r>
              <a:rPr lang="ar-EG" sz="3300" dirty="0">
                <a:solidFill>
                  <a:prstClr val="white"/>
                </a:solidFill>
              </a:rPr>
              <a:t>لتعد طرقه، </a:t>
            </a:r>
            <a:endParaRPr lang="fr-FR" sz="3300" dirty="0">
              <a:solidFill>
                <a:prstClr val="white"/>
              </a:solidFill>
            </a:endParaRPr>
          </a:p>
          <a:p>
            <a:pPr algn="just" rtl="1"/>
            <a:r>
              <a:rPr lang="ar-EG" sz="3300" dirty="0">
                <a:solidFill>
                  <a:prstClr val="white"/>
                </a:solidFill>
              </a:rPr>
              <a:t>كقول </a:t>
            </a:r>
            <a:r>
              <a:rPr lang="ar-EG" sz="3300" dirty="0" err="1">
                <a:solidFill>
                  <a:prstClr val="white"/>
                </a:solidFill>
              </a:rPr>
              <a:t>أشعياء</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`N;ok pe `pjwk `nni`provytyc @ `etau`i qajwf `mpencwtyr @ akcob] `nnefma`mmosi @ kata `pcaji `n`Yca`yac.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Tu es la perfection des prophètes </a:t>
            </a:r>
          </a:p>
          <a:p>
            <a:pPr algn="ctr"/>
            <a:r>
              <a:rPr lang="fr-FR" sz="2800" b="1" dirty="0">
                <a:solidFill>
                  <a:prstClr val="white"/>
                </a:solidFill>
                <a:latin typeface="Book Antiqua" pitchFamily="18" charset="0"/>
              </a:rPr>
              <a:t>qui sont venus avant notre Sauveur, </a:t>
            </a:r>
          </a:p>
          <a:p>
            <a:pPr algn="ctr"/>
            <a:r>
              <a:rPr lang="fr-FR" sz="2800" b="1" dirty="0">
                <a:solidFill>
                  <a:prstClr val="white"/>
                </a:solidFill>
                <a:latin typeface="Book Antiqua" pitchFamily="18" charset="0"/>
              </a:rPr>
              <a:t>pour préparer Ses chemins, </a:t>
            </a:r>
          </a:p>
          <a:p>
            <a:pPr algn="ctr"/>
            <a:r>
              <a:rPr lang="fr-FR" sz="2800" b="1" dirty="0">
                <a:solidFill>
                  <a:prstClr val="white"/>
                </a:solidFill>
                <a:latin typeface="Book Antiqua" pitchFamily="18" charset="0"/>
              </a:rPr>
              <a:t>comme a dit Esaïe.</a:t>
            </a:r>
          </a:p>
        </p:txBody>
      </p:sp>
      <p:sp>
        <p:nvSpPr>
          <p:cNvPr id="2" name="ZoneTexte 1">
            <a:extLst>
              <a:ext uri="{FF2B5EF4-FFF2-40B4-BE49-F238E27FC236}">
                <a16:creationId xmlns:a16="http://schemas.microsoft.com/office/drawing/2014/main" id="{CDC308A8-E6FB-96A8-320C-DB236EA40EB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FDB0F441-01BD-1066-2924-B02191F3F5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0523767"/>
      </p:ext>
    </p:extLst>
  </p:cSld>
  <p:clrMapOvr>
    <a:masterClrMapping/>
  </p:clrMapOvr>
</p:sld>
</file>

<file path=ppt/slides/slide20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 وكنت تكرز قائلاً، </a:t>
            </a:r>
            <a:endParaRPr lang="fr-FR" sz="3300" dirty="0">
              <a:solidFill>
                <a:prstClr val="white"/>
              </a:solidFill>
            </a:endParaRPr>
          </a:p>
          <a:p>
            <a:pPr algn="just" rtl="1"/>
            <a:r>
              <a:rPr lang="ar-EG" sz="3300" dirty="0">
                <a:solidFill>
                  <a:prstClr val="white"/>
                </a:solidFill>
              </a:rPr>
              <a:t>« </a:t>
            </a:r>
            <a:r>
              <a:rPr lang="fr-FR" sz="3300" dirty="0">
                <a:solidFill>
                  <a:prstClr val="white"/>
                </a:solidFill>
              </a:rPr>
              <a:t> </a:t>
            </a:r>
            <a:r>
              <a:rPr lang="ar-EG" sz="3300" dirty="0">
                <a:solidFill>
                  <a:prstClr val="white"/>
                </a:solidFill>
              </a:rPr>
              <a:t>أما أنا فأعمدكم، </a:t>
            </a:r>
            <a:endParaRPr lang="fr-FR" sz="3300" dirty="0">
              <a:solidFill>
                <a:prstClr val="white"/>
              </a:solidFill>
            </a:endParaRPr>
          </a:p>
          <a:p>
            <a:pPr algn="just" rtl="1"/>
            <a:r>
              <a:rPr lang="ar-EG" sz="3300" dirty="0">
                <a:solidFill>
                  <a:prstClr val="white"/>
                </a:solidFill>
              </a:rPr>
              <a:t>بماء التوبة، </a:t>
            </a:r>
            <a:endParaRPr lang="fr-FR" sz="3300" dirty="0">
              <a:solidFill>
                <a:prstClr val="white"/>
              </a:solidFill>
            </a:endParaRPr>
          </a:p>
          <a:p>
            <a:pPr algn="just" rtl="1"/>
            <a:r>
              <a:rPr lang="ar-EG" sz="3300" dirty="0">
                <a:solidFill>
                  <a:prstClr val="white"/>
                </a:solidFill>
              </a:rPr>
              <a:t>لمغفرة الخطايا.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Nak hiwis ekjw `mmoc @ je `anok men ]wmc</a:t>
            </a:r>
            <a:br>
              <a:rPr lang="pt-BR" sz="2800" dirty="0">
                <a:solidFill>
                  <a:prstClr val="white"/>
                </a:solidFill>
                <a:latin typeface="CS Avva Shenouda" pitchFamily="34" charset="0"/>
              </a:rPr>
            </a:br>
            <a:r>
              <a:rPr lang="pt-BR" sz="2800" dirty="0">
                <a:solidFill>
                  <a:prstClr val="white"/>
                </a:solidFill>
                <a:latin typeface="CS Avva Shenouda" pitchFamily="34" charset="0"/>
              </a:rPr>
              <a:t>`mmwten @ qen oumwou </a:t>
            </a:r>
            <a:br>
              <a:rPr lang="pt-BR" sz="2800" dirty="0">
                <a:solidFill>
                  <a:prstClr val="white"/>
                </a:solidFill>
                <a:latin typeface="CS Avva Shenouda" pitchFamily="34" charset="0"/>
              </a:rPr>
            </a:br>
            <a:r>
              <a:rPr lang="pt-BR" sz="2800" dirty="0">
                <a:solidFill>
                  <a:prstClr val="white"/>
                </a:solidFill>
                <a:latin typeface="CS Avva Shenouda" pitchFamily="34" charset="0"/>
              </a:rPr>
              <a:t>`mmetanoia @ `e`p,w `ebol </a:t>
            </a:r>
            <a:br>
              <a:rPr lang="pt-BR" sz="2800" dirty="0">
                <a:solidFill>
                  <a:prstClr val="white"/>
                </a:solidFill>
                <a:latin typeface="CS Avva Shenouda" pitchFamily="34" charset="0"/>
              </a:rPr>
            </a:br>
            <a:r>
              <a:rPr lang="pt-BR" sz="2800" dirty="0">
                <a:solidFill>
                  <a:prstClr val="white"/>
                </a:solidFill>
                <a:latin typeface="CS Avva Shenouda" pitchFamily="34" charset="0"/>
              </a:rPr>
              <a:t>`nte ninobi.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tu prêchais en disant : </a:t>
            </a:r>
          </a:p>
          <a:p>
            <a:pPr algn="ctr"/>
            <a:r>
              <a:rPr lang="fr-FR" sz="2800" b="1" dirty="0">
                <a:solidFill>
                  <a:prstClr val="white"/>
                </a:solidFill>
                <a:latin typeface="Book Antiqua" pitchFamily="18" charset="0"/>
              </a:rPr>
              <a:t>« Quant à moi, je vous baptise </a:t>
            </a:r>
          </a:p>
          <a:p>
            <a:pPr algn="ctr"/>
            <a:r>
              <a:rPr lang="fr-FR" sz="2800" b="1" dirty="0">
                <a:solidFill>
                  <a:prstClr val="white"/>
                </a:solidFill>
                <a:latin typeface="Book Antiqua" pitchFamily="18" charset="0"/>
              </a:rPr>
              <a:t>de l’eau de la repentance </a:t>
            </a:r>
          </a:p>
          <a:p>
            <a:pPr algn="ctr"/>
            <a:r>
              <a:rPr lang="fr-FR" sz="2800" b="1" dirty="0">
                <a:solidFill>
                  <a:prstClr val="white"/>
                </a:solidFill>
                <a:latin typeface="Book Antiqua" pitchFamily="18" charset="0"/>
              </a:rPr>
              <a:t>pour la rémission des péchés.</a:t>
            </a:r>
          </a:p>
        </p:txBody>
      </p:sp>
      <p:sp>
        <p:nvSpPr>
          <p:cNvPr id="2" name="ZoneTexte 1">
            <a:extLst>
              <a:ext uri="{FF2B5EF4-FFF2-40B4-BE49-F238E27FC236}">
                <a16:creationId xmlns:a16="http://schemas.microsoft.com/office/drawing/2014/main" id="{090AC8E4-7FF9-33BF-11B3-B4622E190A0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6F2A8F28-4421-0DC0-2CCF-02A6393775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1824635"/>
      </p:ext>
    </p:extLst>
  </p:cSld>
  <p:clrMapOvr>
    <a:masterClrMapping/>
  </p:clrMapOvr>
</p:sld>
</file>

<file path=ppt/slides/slide20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مَنْ له ثوبان، </a:t>
            </a:r>
            <a:endParaRPr lang="fr-FR" sz="3300" dirty="0">
              <a:solidFill>
                <a:prstClr val="white"/>
              </a:solidFill>
            </a:endParaRPr>
          </a:p>
          <a:p>
            <a:pPr algn="just" rtl="1"/>
            <a:r>
              <a:rPr lang="ar-EG" sz="3300" dirty="0" err="1">
                <a:solidFill>
                  <a:prstClr val="white"/>
                </a:solidFill>
              </a:rPr>
              <a:t>فليعط</a:t>
            </a:r>
            <a:r>
              <a:rPr lang="ar-EG" sz="3300" dirty="0">
                <a:solidFill>
                  <a:prstClr val="white"/>
                </a:solidFill>
              </a:rPr>
              <a:t> مَنْ ليس له، </a:t>
            </a:r>
            <a:endParaRPr lang="fr-FR" sz="3300" dirty="0">
              <a:solidFill>
                <a:prstClr val="white"/>
              </a:solidFill>
            </a:endParaRPr>
          </a:p>
          <a:p>
            <a:pPr algn="just" rtl="1"/>
            <a:r>
              <a:rPr lang="ar-EG" sz="3300" dirty="0">
                <a:solidFill>
                  <a:prstClr val="white"/>
                </a:solidFill>
              </a:rPr>
              <a:t>والذي عنده خبز، </a:t>
            </a:r>
            <a:endParaRPr lang="fr-FR" sz="3300" dirty="0">
              <a:solidFill>
                <a:prstClr val="white"/>
              </a:solidFill>
            </a:endParaRPr>
          </a:p>
          <a:p>
            <a:pPr algn="just" rtl="1"/>
            <a:r>
              <a:rPr lang="ar-EG" sz="3300" dirty="0">
                <a:solidFill>
                  <a:prstClr val="white"/>
                </a:solidFill>
              </a:rPr>
              <a:t>فليصنع هكذا أيضاً.</a:t>
            </a:r>
            <a:r>
              <a:rPr lang="fr-FR" sz="3300" dirty="0">
                <a:solidFill>
                  <a:prstClr val="white"/>
                </a:solidFill>
              </a:rPr>
              <a:t> </a:t>
            </a:r>
            <a:r>
              <a:rPr lang="ar-EG" sz="3300" dirty="0" err="1">
                <a:solidFill>
                  <a:prstClr val="white"/>
                </a:solidFill>
              </a:rPr>
              <a:t>"</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Pete ouon tef `s;yn `cnau @ ef`e] `mpete `mmon `ntaf @ ouoh pete ouon taf `nouwik @ maref`iri on `mpairy].</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Que celui qui a deux tuniques </a:t>
            </a:r>
          </a:p>
          <a:p>
            <a:pPr algn="ctr"/>
            <a:r>
              <a:rPr lang="fr-FR" sz="2800" b="1" dirty="0">
                <a:solidFill>
                  <a:prstClr val="white"/>
                </a:solidFill>
                <a:latin typeface="Book Antiqua" pitchFamily="18" charset="0"/>
              </a:rPr>
              <a:t>partage avec celui qui n’en a point, </a:t>
            </a:r>
          </a:p>
          <a:p>
            <a:pPr algn="ctr"/>
            <a:r>
              <a:rPr lang="fr-FR" sz="2800" b="1" dirty="0">
                <a:solidFill>
                  <a:prstClr val="white"/>
                </a:solidFill>
                <a:latin typeface="Book Antiqua" pitchFamily="18" charset="0"/>
              </a:rPr>
              <a:t>et que celui qui a </a:t>
            </a:r>
          </a:p>
          <a:p>
            <a:pPr algn="ctr"/>
            <a:r>
              <a:rPr lang="fr-FR" sz="2800" b="1" dirty="0">
                <a:solidFill>
                  <a:prstClr val="white"/>
                </a:solidFill>
                <a:latin typeface="Book Antiqua" pitchFamily="18" charset="0"/>
              </a:rPr>
              <a:t>du pain agisse de même. »</a:t>
            </a:r>
          </a:p>
        </p:txBody>
      </p:sp>
      <p:sp>
        <p:nvSpPr>
          <p:cNvPr id="2" name="ZoneTexte 1">
            <a:extLst>
              <a:ext uri="{FF2B5EF4-FFF2-40B4-BE49-F238E27FC236}">
                <a16:creationId xmlns:a16="http://schemas.microsoft.com/office/drawing/2014/main" id="{6DB622B6-49F1-3F70-741E-1CC156862B9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E74FBF5E-4BB5-A717-ED47-B7E3C07BD5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0491077"/>
      </p:ext>
    </p:extLst>
  </p:cSld>
  <p:clrMapOvr>
    <a:masterClrMapping/>
  </p:clrMapOvr>
</p:sld>
</file>

<file path=ppt/slides/slide20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 لهذا نمدح صارخين، </a:t>
            </a:r>
            <a:endParaRPr lang="fr-FR" sz="3300" dirty="0">
              <a:solidFill>
                <a:prstClr val="white"/>
              </a:solidFill>
            </a:endParaRPr>
          </a:p>
          <a:p>
            <a:pPr algn="just" rtl="1"/>
            <a:r>
              <a:rPr lang="ar-EG" sz="3300" dirty="0">
                <a:solidFill>
                  <a:prstClr val="white"/>
                </a:solidFill>
              </a:rPr>
              <a:t>مع النبي قائلين، </a:t>
            </a:r>
            <a:endParaRPr lang="fr-FR" sz="3300" dirty="0">
              <a:solidFill>
                <a:prstClr val="white"/>
              </a:solidFill>
            </a:endParaRPr>
          </a:p>
          <a:p>
            <a:pPr algn="just" rtl="1"/>
            <a:r>
              <a:rPr lang="ar-EG" sz="3300" dirty="0">
                <a:solidFill>
                  <a:prstClr val="white"/>
                </a:solidFill>
              </a:rPr>
              <a:t>« </a:t>
            </a:r>
            <a:r>
              <a:rPr lang="fr-FR" sz="3300" dirty="0">
                <a:solidFill>
                  <a:prstClr val="white"/>
                </a:solidFill>
              </a:rPr>
              <a:t> </a:t>
            </a:r>
            <a:r>
              <a:rPr lang="ar-EG" sz="3300" dirty="0">
                <a:solidFill>
                  <a:prstClr val="white"/>
                </a:solidFill>
              </a:rPr>
              <a:t>كل جسد ينظر، </a:t>
            </a:r>
            <a:endParaRPr lang="fr-FR" sz="3300" dirty="0">
              <a:solidFill>
                <a:prstClr val="white"/>
              </a:solidFill>
            </a:endParaRPr>
          </a:p>
          <a:p>
            <a:pPr algn="just" rtl="1"/>
            <a:r>
              <a:rPr lang="ar-EG" sz="3300" dirty="0">
                <a:solidFill>
                  <a:prstClr val="white"/>
                </a:solidFill>
              </a:rPr>
              <a:t>خلاص الله.</a:t>
            </a:r>
            <a:r>
              <a:rPr lang="fr-FR" sz="3300" dirty="0">
                <a:solidFill>
                  <a:prstClr val="white"/>
                </a:solidFill>
              </a:rPr>
              <a:t> «</a:t>
            </a: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E;be vai tener,wreuin @ enws `ebol nem pi`provytyc @ je au`enau `nje carx niben @ `epicwtyr `</a:t>
            </a:r>
            <a:r>
              <a:rPr lang="pt-BR" sz="2800">
                <a:solidFill>
                  <a:prstClr val="white"/>
                </a:solidFill>
                <a:latin typeface="CS Avva Shenouda" pitchFamily="34" charset="0"/>
              </a:rPr>
              <a:t>nte `V</a:t>
            </a:r>
            <a:r>
              <a:rPr lang="pt-BR"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pourquoi, nous louons, </a:t>
            </a:r>
          </a:p>
          <a:p>
            <a:pPr algn="ctr"/>
            <a:r>
              <a:rPr lang="fr-FR" sz="2800" b="1" dirty="0">
                <a:solidFill>
                  <a:prstClr val="white"/>
                </a:solidFill>
                <a:latin typeface="Book Antiqua" pitchFamily="18" charset="0"/>
              </a:rPr>
              <a:t>proclamant avec le prophète </a:t>
            </a:r>
          </a:p>
          <a:p>
            <a:pPr algn="ctr"/>
            <a:r>
              <a:rPr lang="fr-FR" sz="2800" b="1" dirty="0">
                <a:solidFill>
                  <a:prstClr val="white"/>
                </a:solidFill>
                <a:latin typeface="Book Antiqua" pitchFamily="18" charset="0"/>
              </a:rPr>
              <a:t>en disant: « Tout corps </a:t>
            </a:r>
          </a:p>
          <a:p>
            <a:pPr algn="ctr"/>
            <a:r>
              <a:rPr lang="fr-FR" sz="2800" b="1" dirty="0">
                <a:solidFill>
                  <a:prstClr val="white"/>
                </a:solidFill>
                <a:latin typeface="Book Antiqua" pitchFamily="18" charset="0"/>
              </a:rPr>
              <a:t>regarde le Salut de Dieu ».</a:t>
            </a:r>
          </a:p>
        </p:txBody>
      </p:sp>
      <p:sp>
        <p:nvSpPr>
          <p:cNvPr id="2" name="ZoneTexte 1">
            <a:extLst>
              <a:ext uri="{FF2B5EF4-FFF2-40B4-BE49-F238E27FC236}">
                <a16:creationId xmlns:a16="http://schemas.microsoft.com/office/drawing/2014/main" id="{FF20390B-09E8-58C6-08EA-B0B51871409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86723FAB-26E7-75C3-D5CD-91B4E426A7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6452059"/>
      </p:ext>
    </p:extLst>
  </p:cSld>
  <p:clrMapOvr>
    <a:masterClrMapping/>
  </p:clrMapOvr>
</p:sld>
</file>

<file path=ppt/slides/slide20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فلنسجد لمخلصنا، </a:t>
            </a:r>
            <a:endParaRPr lang="fr-FR" sz="3300" dirty="0">
              <a:solidFill>
                <a:prstClr val="white"/>
              </a:solidFill>
            </a:endParaRPr>
          </a:p>
          <a:p>
            <a:pPr algn="just" rtl="1"/>
            <a:r>
              <a:rPr lang="ar-EG" sz="3300" dirty="0">
                <a:solidFill>
                  <a:prstClr val="white"/>
                </a:solidFill>
              </a:rPr>
              <a:t>الصالح محب البشر، </a:t>
            </a:r>
            <a:endParaRPr lang="fr-FR" sz="3300" dirty="0">
              <a:solidFill>
                <a:prstClr val="white"/>
              </a:solidFill>
            </a:endParaRPr>
          </a:p>
          <a:p>
            <a:pPr algn="just" rtl="1"/>
            <a:r>
              <a:rPr lang="ar-EG" sz="3300" dirty="0">
                <a:solidFill>
                  <a:prstClr val="white"/>
                </a:solidFill>
              </a:rPr>
              <a:t>لأنه ترأف علينا،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Marenouwst `mpencwtyr @ pimairwmi `n`aga;oc @ je `n;of afsenhyt qaron @ af`i ouoh afcw] `mmon.</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Venez prosternons-nous devant </a:t>
            </a:r>
          </a:p>
          <a:p>
            <a:pPr algn="ctr"/>
            <a:r>
              <a:rPr lang="fr-FR" sz="2800" b="1" dirty="0">
                <a:solidFill>
                  <a:prstClr val="white"/>
                </a:solidFill>
                <a:latin typeface="Book Antiqua" pitchFamily="18" charset="0"/>
              </a:rPr>
              <a:t>notre Sauveur, l’Ami du genre humain, </a:t>
            </a:r>
          </a:p>
          <a:p>
            <a:pPr algn="ctr"/>
            <a:r>
              <a:rPr lang="fr-FR" sz="2800" b="1" dirty="0">
                <a:solidFill>
                  <a:prstClr val="white"/>
                </a:solidFill>
                <a:latin typeface="Book Antiqua" pitchFamily="18" charset="0"/>
              </a:rPr>
              <a:t>parce qu’Il a été compatissant envers nous, </a:t>
            </a:r>
          </a:p>
          <a:p>
            <a:pPr algn="ctr"/>
            <a:r>
              <a:rPr lang="fr-FR" sz="2800" b="1" dirty="0">
                <a:solidFill>
                  <a:prstClr val="white"/>
                </a:solidFill>
                <a:latin typeface="Book Antiqua" pitchFamily="18" charset="0"/>
              </a:rPr>
              <a:t>Il est venu et nous a sauvés.</a:t>
            </a:r>
          </a:p>
        </p:txBody>
      </p:sp>
      <p:sp>
        <p:nvSpPr>
          <p:cNvPr id="2" name="ZoneTexte 1">
            <a:extLst>
              <a:ext uri="{FF2B5EF4-FFF2-40B4-BE49-F238E27FC236}">
                <a16:creationId xmlns:a16="http://schemas.microsoft.com/office/drawing/2014/main" id="{DE30C61E-270F-B9C2-37B4-187F179465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2" action="ppaction://hlinksldjump"/>
            <a:extLst>
              <a:ext uri="{FF2B5EF4-FFF2-40B4-BE49-F238E27FC236}">
                <a16:creationId xmlns:a16="http://schemas.microsoft.com/office/drawing/2014/main" id="{A952CC76-C52F-9538-B0F2-C195D63302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8036749"/>
      </p:ext>
    </p:extLst>
  </p:cSld>
  <p:clrMapOvr>
    <a:masterClrMapping/>
  </p:clrMapOvr>
</p:sld>
</file>

<file path=ppt/slides/slide20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 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Tenhwc `erof ten]`wou naf @ ten`erhou`o [ici `mmof @ hwc `aga;oc ouoh `mmairwmi @ nai nan kata peknis] `nnai.</a:t>
            </a:r>
            <a:endParaRPr lang="fr-FR" sz="2800" dirty="0">
              <a:solidFill>
                <a:prstClr val="white"/>
              </a:solidFill>
              <a:latin typeface="CS Avva Shenouda" pitchFamily="34" charset="0"/>
            </a:endParaRPr>
          </a:p>
        </p:txBody>
      </p:sp>
      <p:sp>
        <p:nvSpPr>
          <p:cNvPr id="7" name="Rectangle 6"/>
          <p:cNvSpPr/>
          <p:nvPr/>
        </p:nvSpPr>
        <p:spPr>
          <a:xfrm>
            <a:off x="1169622" y="2931790"/>
            <a:ext cx="6804756"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 </a:t>
            </a:r>
          </a:p>
          <a:p>
            <a:pPr algn="ctr"/>
            <a:r>
              <a:rPr lang="fr-FR" sz="2800" b="1" dirty="0">
                <a:solidFill>
                  <a:prstClr val="white"/>
                </a:solidFill>
                <a:latin typeface="Book Antiqua" pitchFamily="18" charset="0"/>
              </a:rPr>
              <a:t>nous l'exaltons car il est Bon </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59591" y="408391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51083728-A861-B136-0D9D-131A03F672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a:t>
            </a:r>
            <a:r>
              <a:rPr lang="fr-FR" sz="1200" dirty="0" err="1">
                <a:solidFill>
                  <a:prstClr val="white"/>
                </a:solidFill>
                <a:latin typeface="Book Antiqua" pitchFamily="18" charset="0"/>
              </a:rPr>
              <a:t>Paramoun</a:t>
            </a:r>
            <a:r>
              <a:rPr lang="fr-FR" sz="1200" dirty="0">
                <a:solidFill>
                  <a:prstClr val="white"/>
                </a:solidFill>
                <a:latin typeface="Book Antiqua" pitchFamily="18" charset="0"/>
              </a:rPr>
              <a:t> de l’Epiphanie</a:t>
            </a:r>
          </a:p>
        </p:txBody>
      </p:sp>
      <p:sp>
        <p:nvSpPr>
          <p:cNvPr id="3" name="ZoneTexte 2">
            <a:hlinkClick r:id="rId3" action="ppaction://hlinksldjump"/>
            <a:extLst>
              <a:ext uri="{FF2B5EF4-FFF2-40B4-BE49-F238E27FC236}">
                <a16:creationId xmlns:a16="http://schemas.microsoft.com/office/drawing/2014/main" id="{F2AA51AE-A718-C6F3-9188-1B1B168CD8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845033"/>
      </p:ext>
    </p:extLst>
  </p:cSld>
  <p:clrMapOvr>
    <a:masterClrMapping/>
  </p:clrMapOvr>
</p:sld>
</file>

<file path=ppt/slides/slide20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DECF5B-0E9E-0B7A-9A26-FB52233A008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01544BF6-0A81-A8CA-22F9-8BFB7821019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992AC07-9621-EE90-EB2E-9724C81EA50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A06CB7C-A31A-DB4E-C13F-2E68D103F78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حينئذ فمنا امتلأ فرحاً، </a:t>
            </a:r>
            <a:endParaRPr lang="fr-FR" sz="3300" dirty="0">
              <a:solidFill>
                <a:prstClr val="white"/>
              </a:solidFill>
            </a:endParaRPr>
          </a:p>
          <a:p>
            <a:pPr algn="just" rtl="1"/>
            <a:r>
              <a:rPr lang="ar-EG" sz="3300" dirty="0">
                <a:solidFill>
                  <a:prstClr val="white"/>
                </a:solidFill>
              </a:rPr>
              <a:t>ولساننا تهليلاً، </a:t>
            </a:r>
            <a:endParaRPr lang="fr-FR" sz="3300" dirty="0">
              <a:solidFill>
                <a:prstClr val="white"/>
              </a:solidFill>
            </a:endParaRPr>
          </a:p>
          <a:p>
            <a:pPr algn="just" rtl="1"/>
            <a:r>
              <a:rPr lang="ar-EG" sz="3300" dirty="0">
                <a:solidFill>
                  <a:prstClr val="white"/>
                </a:solidFill>
              </a:rPr>
              <a:t>لأن ربنا يسوع المسيح، </a:t>
            </a:r>
            <a:endParaRPr lang="fr-FR" sz="3300" dirty="0">
              <a:solidFill>
                <a:prstClr val="white"/>
              </a:solidFill>
            </a:endParaRPr>
          </a:p>
          <a:p>
            <a:pPr algn="just" rtl="1"/>
            <a:r>
              <a:rPr lang="ar-EG" sz="3300" dirty="0">
                <a:solidFill>
                  <a:prstClr val="white"/>
                </a:solidFill>
              </a:rPr>
              <a:t>اعتمد من يوحنا.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T</a:t>
            </a:r>
            <a:r>
              <a:rPr lang="pt-BR" sz="2800" dirty="0">
                <a:solidFill>
                  <a:prstClr val="white"/>
                </a:solidFill>
                <a:latin typeface="CS Avva Shenouda" pitchFamily="34" charset="0"/>
              </a:rPr>
              <a:t>ote rwn afmoh `nrasi @ ouoh penlac qen ou;elyl @ je Pen¡ I=y=c P=,=c @ af[i`wmc hiten Iw`annyc.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Notre bouche se remplit de joie, </a:t>
            </a:r>
          </a:p>
          <a:p>
            <a:pPr algn="ctr"/>
            <a:r>
              <a:rPr lang="fr-FR" sz="2800" b="1" dirty="0">
                <a:solidFill>
                  <a:prstClr val="white"/>
                </a:solidFill>
                <a:latin typeface="Book Antiqua" pitchFamily="18" charset="0"/>
              </a:rPr>
              <a:t>et notre langue se met à louer </a:t>
            </a:r>
          </a:p>
          <a:p>
            <a:pPr algn="ctr"/>
            <a:r>
              <a:rPr lang="fr-FR" sz="2800" b="1" dirty="0">
                <a:solidFill>
                  <a:prstClr val="white"/>
                </a:solidFill>
                <a:latin typeface="Book Antiqua" pitchFamily="18" charset="0"/>
              </a:rPr>
              <a:t>car notre Seigneur Jésus-Christ </a:t>
            </a:r>
          </a:p>
          <a:p>
            <a:pPr algn="ctr"/>
            <a:r>
              <a:rPr lang="fr-FR" sz="2800" b="1" dirty="0">
                <a:solidFill>
                  <a:prstClr val="white"/>
                </a:solidFill>
                <a:latin typeface="Book Antiqua" pitchFamily="18" charset="0"/>
              </a:rPr>
              <a:t>fut baptisé par Jean.</a:t>
            </a:r>
          </a:p>
        </p:txBody>
      </p:sp>
      <p:sp>
        <p:nvSpPr>
          <p:cNvPr id="2" name="ZoneTexte 1">
            <a:extLst>
              <a:ext uri="{FF2B5EF4-FFF2-40B4-BE49-F238E27FC236}">
                <a16:creationId xmlns:a16="http://schemas.microsoft.com/office/drawing/2014/main" id="{F4F11443-A4F1-9F8A-E883-4B80C0F6A2F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255DBDDD-1AAD-4D76-E143-8473978373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452634"/>
      </p:ext>
    </p:extLst>
  </p:cSld>
  <p:clrMapOvr>
    <a:masterClrMapping/>
  </p:clrMapOvr>
</p:sld>
</file>

<file path=ppt/slides/slide20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بالحقيقة السماء والأرض، </a:t>
            </a:r>
            <a:endParaRPr lang="fr-FR" sz="3300" dirty="0">
              <a:solidFill>
                <a:prstClr val="white"/>
              </a:solidFill>
            </a:endParaRPr>
          </a:p>
          <a:p>
            <a:pPr algn="just" rtl="1"/>
            <a:r>
              <a:rPr lang="ar-EG" sz="3300" dirty="0">
                <a:solidFill>
                  <a:prstClr val="white"/>
                </a:solidFill>
              </a:rPr>
              <a:t>مملوءتان من كرامتك، </a:t>
            </a:r>
            <a:endParaRPr lang="fr-FR" sz="3300" dirty="0">
              <a:solidFill>
                <a:prstClr val="white"/>
              </a:solidFill>
            </a:endParaRPr>
          </a:p>
          <a:p>
            <a:pPr algn="just" rtl="1"/>
            <a:r>
              <a:rPr lang="ar-EG" sz="3300" dirty="0">
                <a:solidFill>
                  <a:prstClr val="white"/>
                </a:solidFill>
              </a:rPr>
              <a:t>أيها الرب ذو اليد العزيزة، </a:t>
            </a:r>
            <a:endParaRPr lang="fr-FR" sz="3300" dirty="0">
              <a:solidFill>
                <a:prstClr val="white"/>
              </a:solidFill>
            </a:endParaRPr>
          </a:p>
          <a:p>
            <a:pPr algn="just" rtl="1"/>
            <a:r>
              <a:rPr lang="ar-EG" sz="3300" dirty="0">
                <a:solidFill>
                  <a:prstClr val="white"/>
                </a:solidFill>
              </a:rPr>
              <a:t>والذراع المنقذة.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`Aly;wc `tve nem `pkahi @ meh `ebolqen pektaio @ `w `P¡ va ]jij et`amahi @ nem piswbs `nreftoujo.</a:t>
            </a:r>
            <a:endParaRPr lang="fr-FR" sz="2800" dirty="0">
              <a:solidFill>
                <a:prstClr val="white"/>
              </a:solidFill>
              <a:latin typeface="CS Avva Shenouda" pitchFamily="34" charset="0"/>
            </a:endParaRPr>
          </a:p>
        </p:txBody>
      </p:sp>
      <p:sp>
        <p:nvSpPr>
          <p:cNvPr id="7" name="Rectangle 6"/>
          <p:cNvSpPr/>
          <p:nvPr/>
        </p:nvSpPr>
        <p:spPr>
          <a:xfrm>
            <a:off x="1331640" y="2931790"/>
            <a:ext cx="6480720" cy="1815882"/>
          </a:xfrm>
          <a:prstGeom prst="rect">
            <a:avLst/>
          </a:prstGeom>
        </p:spPr>
        <p:txBody>
          <a:bodyPr wrap="square">
            <a:spAutoFit/>
          </a:bodyPr>
          <a:lstStyle/>
          <a:p>
            <a:pPr algn="ctr"/>
            <a:r>
              <a:rPr lang="fr-FR" sz="2800" b="1" dirty="0">
                <a:solidFill>
                  <a:prstClr val="white"/>
                </a:solidFill>
                <a:latin typeface="Book Antiqua" pitchFamily="18" charset="0"/>
              </a:rPr>
              <a:t>En vérité le ciel et la terre </a:t>
            </a:r>
          </a:p>
          <a:p>
            <a:pPr algn="ctr"/>
            <a:r>
              <a:rPr lang="fr-FR" sz="2800" b="1" dirty="0">
                <a:solidFill>
                  <a:prstClr val="white"/>
                </a:solidFill>
                <a:latin typeface="Book Antiqua" pitchFamily="18" charset="0"/>
              </a:rPr>
              <a:t>sont remplis de Ton honneur, </a:t>
            </a:r>
          </a:p>
          <a:p>
            <a:pPr algn="ctr"/>
            <a:r>
              <a:rPr lang="fr-FR" sz="2800" b="1" dirty="0">
                <a:solidFill>
                  <a:prstClr val="white"/>
                </a:solidFill>
                <a:latin typeface="Book Antiqua" pitchFamily="18" charset="0"/>
              </a:rPr>
              <a:t>ô Seigneur, dont la main est puissante, </a:t>
            </a:r>
          </a:p>
          <a:p>
            <a:pPr algn="ctr"/>
            <a:r>
              <a:rPr lang="fr-FR" sz="2800" b="1" dirty="0">
                <a:solidFill>
                  <a:prstClr val="white"/>
                </a:solidFill>
                <a:latin typeface="Book Antiqua" pitchFamily="18" charset="0"/>
              </a:rPr>
              <a:t>et le bras protecteur.</a:t>
            </a:r>
          </a:p>
        </p:txBody>
      </p:sp>
      <p:sp>
        <p:nvSpPr>
          <p:cNvPr id="2" name="ZoneTexte 1">
            <a:extLst>
              <a:ext uri="{FF2B5EF4-FFF2-40B4-BE49-F238E27FC236}">
                <a16:creationId xmlns:a16="http://schemas.microsoft.com/office/drawing/2014/main" id="{216B9EA6-1376-6B4E-DF01-B11EF395DCE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1B57B986-9BB8-2E9F-3F2B-1FCD9EC332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3868525"/>
      </p:ext>
    </p:extLst>
  </p:cSld>
  <p:clrMapOvr>
    <a:masterClrMapping/>
  </p:clrMapOvr>
</p:sld>
</file>

<file path=ppt/slides/slide20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08269"/>
          </a:xfrm>
          <a:prstGeom prst="rect">
            <a:avLst/>
          </a:prstGeom>
        </p:spPr>
        <p:txBody>
          <a:bodyPr wrap="square">
            <a:spAutoFit/>
          </a:bodyPr>
          <a:lstStyle/>
          <a:p>
            <a:pPr algn="just" rtl="1"/>
            <a:r>
              <a:rPr lang="ar-EG" sz="3300" dirty="0">
                <a:solidFill>
                  <a:prstClr val="white"/>
                </a:solidFill>
              </a:rPr>
              <a:t>لأن الرب أتي واعتمد، </a:t>
            </a:r>
            <a:endParaRPr lang="fr-FR" sz="3300" dirty="0">
              <a:solidFill>
                <a:prstClr val="white"/>
              </a:solidFill>
            </a:endParaRPr>
          </a:p>
          <a:p>
            <a:pPr algn="just" rtl="1"/>
            <a:r>
              <a:rPr lang="ar-EG" sz="3200" dirty="0">
                <a:solidFill>
                  <a:prstClr val="white"/>
                </a:solidFill>
              </a:rPr>
              <a:t>من أجل خطايانا نحن أيضاً، </a:t>
            </a:r>
            <a:endParaRPr lang="fr-FR" sz="3200" dirty="0">
              <a:solidFill>
                <a:prstClr val="white"/>
              </a:solidFill>
            </a:endParaRPr>
          </a:p>
          <a:p>
            <a:pPr algn="just" rtl="1"/>
            <a:r>
              <a:rPr lang="ar-EG" sz="3300" dirty="0">
                <a:solidFill>
                  <a:prstClr val="white"/>
                </a:solidFill>
              </a:rPr>
              <a:t>وانقذنا وخلصنا، </a:t>
            </a:r>
            <a:endParaRPr lang="fr-FR" sz="3300" dirty="0">
              <a:solidFill>
                <a:prstClr val="white"/>
              </a:solidFill>
            </a:endParaRPr>
          </a:p>
          <a:p>
            <a:pPr algn="just" rtl="1"/>
            <a:r>
              <a:rPr lang="ar-EG" sz="3300" dirty="0">
                <a:solidFill>
                  <a:prstClr val="white"/>
                </a:solidFill>
              </a:rPr>
              <a:t>برأفة عظيمة.</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`P¡ af`i ouoh af[i`wmc @ e;be nennobi `ana hwn @ aftoujon afcw] `mmon @ qen ounis] `mmetsenhyt.</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Dieu est venu et a </a:t>
            </a:r>
          </a:p>
          <a:p>
            <a:pPr algn="ctr"/>
            <a:r>
              <a:rPr lang="fr-FR" sz="2800" b="1" dirty="0">
                <a:solidFill>
                  <a:prstClr val="white"/>
                </a:solidFill>
                <a:latin typeface="Book Antiqua" pitchFamily="18" charset="0"/>
              </a:rPr>
              <a:t>été baptisé pour nos péchés. </a:t>
            </a:r>
          </a:p>
          <a:p>
            <a:pPr algn="ctr"/>
            <a:r>
              <a:rPr lang="fr-FR" sz="2800" b="1" dirty="0">
                <a:solidFill>
                  <a:prstClr val="white"/>
                </a:solidFill>
                <a:latin typeface="Book Antiqua" pitchFamily="18" charset="0"/>
              </a:rPr>
              <a:t>Il nous délivra et nous sauva </a:t>
            </a:r>
          </a:p>
          <a:p>
            <a:pPr algn="ctr"/>
            <a:r>
              <a:rPr lang="fr-FR" sz="2800" b="1" dirty="0">
                <a:solidFill>
                  <a:prstClr val="white"/>
                </a:solidFill>
                <a:latin typeface="Book Antiqua" pitchFamily="18" charset="0"/>
              </a:rPr>
              <a:t>par Sa grande compassion.</a:t>
            </a:r>
          </a:p>
        </p:txBody>
      </p:sp>
      <p:sp>
        <p:nvSpPr>
          <p:cNvPr id="2" name="ZoneTexte 1">
            <a:extLst>
              <a:ext uri="{FF2B5EF4-FFF2-40B4-BE49-F238E27FC236}">
                <a16:creationId xmlns:a16="http://schemas.microsoft.com/office/drawing/2014/main" id="{9567AF68-B530-FC04-39E9-A2DBFB7F9C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DDBFD0F4-F707-CB7B-1839-CE80B8F092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07571412"/>
      </p:ext>
    </p:extLst>
  </p:cSld>
  <p:clrMapOvr>
    <a:masterClrMapping/>
  </p:clrMapOvr>
</p:sld>
</file>

<file path=ppt/slides/slide20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058256"/>
          </a:xfrm>
          <a:prstGeom prst="rect">
            <a:avLst/>
          </a:prstGeom>
        </p:spPr>
        <p:txBody>
          <a:bodyPr wrap="square">
            <a:spAutoFit/>
          </a:bodyPr>
          <a:lstStyle/>
          <a:p>
            <a:pPr algn="just" rtl="1"/>
            <a:r>
              <a:rPr lang="ar-EG" sz="3100" dirty="0">
                <a:solidFill>
                  <a:prstClr val="white"/>
                </a:solidFill>
              </a:rPr>
              <a:t>تعال يا داود في وسطنا اليوم، </a:t>
            </a:r>
            <a:endParaRPr lang="fr-FR" sz="3100" dirty="0">
              <a:solidFill>
                <a:prstClr val="white"/>
              </a:solidFill>
            </a:endParaRPr>
          </a:p>
          <a:p>
            <a:pPr algn="just" rtl="1"/>
            <a:r>
              <a:rPr lang="ar-EG" sz="3225" dirty="0">
                <a:solidFill>
                  <a:prstClr val="white"/>
                </a:solidFill>
              </a:rPr>
              <a:t>لتنطق بكرامة هذا العيد، </a:t>
            </a:r>
            <a:endParaRPr lang="fr-FR" sz="3225" dirty="0">
              <a:solidFill>
                <a:prstClr val="white"/>
              </a:solidFill>
            </a:endParaRPr>
          </a:p>
          <a:p>
            <a:pPr algn="just" rtl="1"/>
            <a:r>
              <a:rPr lang="ar-EG" sz="3225" dirty="0">
                <a:solidFill>
                  <a:prstClr val="white"/>
                </a:solidFill>
              </a:rPr>
              <a:t>صوت الرب علي المياه، </a:t>
            </a:r>
            <a:endParaRPr lang="fr-FR" sz="3225" dirty="0">
              <a:solidFill>
                <a:prstClr val="white"/>
              </a:solidFill>
            </a:endParaRPr>
          </a:p>
          <a:p>
            <a:pPr algn="just" rtl="1"/>
            <a:r>
              <a:rPr lang="ar-EG" sz="3225" dirty="0">
                <a:solidFill>
                  <a:prstClr val="white"/>
                </a:solidFill>
              </a:rPr>
              <a:t>إله المجد ارعد.</a:t>
            </a:r>
            <a:endParaRPr lang="fr-FR" sz="3225"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Dauid `amou tenmy]</a:t>
            </a:r>
            <a:br>
              <a:rPr lang="pt-BR" sz="2800" dirty="0">
                <a:solidFill>
                  <a:prstClr val="white"/>
                </a:solidFill>
                <a:latin typeface="CS Avva Shenouda" pitchFamily="34" charset="0"/>
              </a:rPr>
            </a:br>
            <a:r>
              <a:rPr lang="pt-BR" sz="2800" dirty="0">
                <a:solidFill>
                  <a:prstClr val="white"/>
                </a:solidFill>
                <a:latin typeface="CS Avva Shenouda" pitchFamily="34" charset="0"/>
              </a:rPr>
              <a:t>`mvoou @ e;rekjw `m`ptaio</a:t>
            </a:r>
            <a:br>
              <a:rPr lang="pt-BR" sz="2800" dirty="0">
                <a:solidFill>
                  <a:prstClr val="white"/>
                </a:solidFill>
                <a:latin typeface="CS Avva Shenouda" pitchFamily="34" charset="0"/>
              </a:rPr>
            </a:br>
            <a:r>
              <a:rPr lang="pt-BR" sz="2800" dirty="0">
                <a:solidFill>
                  <a:prstClr val="white"/>
                </a:solidFill>
                <a:latin typeface="CS Avva Shenouda" pitchFamily="34" charset="0"/>
              </a:rPr>
              <a:t>`mpaisai @ je `p`qrwou `m`P¡ hijen nimwou @ `V] `nte</a:t>
            </a:r>
            <a:br>
              <a:rPr lang="pt-BR" sz="2800" dirty="0">
                <a:solidFill>
                  <a:prstClr val="white"/>
                </a:solidFill>
                <a:latin typeface="CS Avva Shenouda" pitchFamily="34" charset="0"/>
              </a:rPr>
            </a:br>
            <a:r>
              <a:rPr lang="pt-BR" sz="2800" dirty="0">
                <a:solidFill>
                  <a:prstClr val="white"/>
                </a:solidFill>
                <a:latin typeface="CS Avva Shenouda" pitchFamily="34" charset="0"/>
              </a:rPr>
              <a:t>`pwou af`erqarabai.</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Viens aujourd’hui David parmi nous </a:t>
            </a:r>
          </a:p>
          <a:p>
            <a:pPr algn="ctr"/>
            <a:r>
              <a:rPr lang="fr-FR" sz="2800" b="1" dirty="0">
                <a:solidFill>
                  <a:prstClr val="white"/>
                </a:solidFill>
                <a:latin typeface="Book Antiqua" pitchFamily="18" charset="0"/>
              </a:rPr>
              <a:t>pour prononcer l’honneur de cette fête </a:t>
            </a:r>
          </a:p>
          <a:p>
            <a:pPr algn="ctr"/>
            <a:r>
              <a:rPr lang="fr-FR" sz="2800" b="1" dirty="0">
                <a:solidFill>
                  <a:prstClr val="white"/>
                </a:solidFill>
                <a:latin typeface="Book Antiqua" pitchFamily="18" charset="0"/>
              </a:rPr>
              <a:t>« La voix de l'Éternel retentit sur les eaux, </a:t>
            </a:r>
          </a:p>
          <a:p>
            <a:pPr algn="ctr"/>
            <a:r>
              <a:rPr lang="fr-FR" sz="2800" b="1" dirty="0">
                <a:solidFill>
                  <a:prstClr val="white"/>
                </a:solidFill>
                <a:latin typeface="Book Antiqua" pitchFamily="18" charset="0"/>
              </a:rPr>
              <a:t>Le Dieu de gloire fait gronder le tonnerre »</a:t>
            </a:r>
          </a:p>
        </p:txBody>
      </p:sp>
      <p:sp>
        <p:nvSpPr>
          <p:cNvPr id="2" name="ZoneTexte 1">
            <a:extLst>
              <a:ext uri="{FF2B5EF4-FFF2-40B4-BE49-F238E27FC236}">
                <a16:creationId xmlns:a16="http://schemas.microsoft.com/office/drawing/2014/main" id="{053534A3-CF58-0C07-6A75-55BCFEB5C2A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16E850A2-226C-BD74-C978-FF02968442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7643111"/>
      </p:ext>
    </p:extLst>
  </p:cSld>
  <p:clrMapOvr>
    <a:masterClrMapping/>
  </p:clrMapOvr>
</p:sld>
</file>

<file path=ppt/slides/slide20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أشعياء</a:t>
            </a:r>
            <a:r>
              <a:rPr lang="ar-EG" sz="3300" dirty="0">
                <a:solidFill>
                  <a:prstClr val="white"/>
                </a:solidFill>
              </a:rPr>
              <a:t> دعاه، </a:t>
            </a:r>
            <a:endParaRPr lang="fr-FR" sz="3300" dirty="0">
              <a:solidFill>
                <a:prstClr val="white"/>
              </a:solidFill>
            </a:endParaRPr>
          </a:p>
          <a:p>
            <a:pPr algn="just" rtl="1"/>
            <a:r>
              <a:rPr lang="ar-EG" sz="3300" dirty="0">
                <a:solidFill>
                  <a:prstClr val="white"/>
                </a:solidFill>
              </a:rPr>
              <a:t>صوت الصراخ، </a:t>
            </a:r>
            <a:endParaRPr lang="fr-FR" sz="3300" dirty="0">
              <a:solidFill>
                <a:prstClr val="white"/>
              </a:solidFill>
            </a:endParaRPr>
          </a:p>
          <a:p>
            <a:pPr algn="just" rtl="1"/>
            <a:r>
              <a:rPr lang="ar-EG" sz="3300" dirty="0">
                <a:solidFill>
                  <a:prstClr val="white"/>
                </a:solidFill>
              </a:rPr>
              <a:t>بفرح في البراري، </a:t>
            </a:r>
            <a:endParaRPr lang="fr-FR" sz="3300" dirty="0">
              <a:solidFill>
                <a:prstClr val="white"/>
              </a:solidFill>
            </a:endParaRPr>
          </a:p>
          <a:p>
            <a:pPr algn="just" rtl="1"/>
            <a:r>
              <a:rPr lang="ar-EG" sz="3300" dirty="0">
                <a:solidFill>
                  <a:prstClr val="white"/>
                </a:solidFill>
              </a:rPr>
              <a:t>للسعي الكامل.</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`Yca`yac afmou] `erof @ je `p`qrwou `mpetws `ebol @ hi nisafeu qen ouounof @ `epibioc etjyk `ebol.</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Esaïe dit : «  La voix </a:t>
            </a:r>
          </a:p>
          <a:p>
            <a:pPr algn="ctr"/>
            <a:r>
              <a:rPr lang="fr-FR" sz="2800" b="1" dirty="0">
                <a:solidFill>
                  <a:prstClr val="white"/>
                </a:solidFill>
                <a:latin typeface="Book Antiqua" pitchFamily="18" charset="0"/>
              </a:rPr>
              <a:t>de celui qui crie </a:t>
            </a:r>
          </a:p>
          <a:p>
            <a:pPr algn="ctr"/>
            <a:r>
              <a:rPr lang="fr-FR" sz="2800" b="1" dirty="0">
                <a:solidFill>
                  <a:prstClr val="white"/>
                </a:solidFill>
                <a:latin typeface="Book Antiqua" pitchFamily="18" charset="0"/>
              </a:rPr>
              <a:t>avec joie dans le désert, </a:t>
            </a:r>
          </a:p>
          <a:p>
            <a:pPr algn="ctr"/>
            <a:r>
              <a:rPr lang="fr-FR" sz="2800" b="1" dirty="0">
                <a:solidFill>
                  <a:prstClr val="white"/>
                </a:solidFill>
                <a:latin typeface="Book Antiqua" pitchFamily="18" charset="0"/>
              </a:rPr>
              <a:t>pour le droit chemin. »</a:t>
            </a:r>
          </a:p>
        </p:txBody>
      </p:sp>
      <p:sp>
        <p:nvSpPr>
          <p:cNvPr id="2" name="ZoneTexte 1">
            <a:extLst>
              <a:ext uri="{FF2B5EF4-FFF2-40B4-BE49-F238E27FC236}">
                <a16:creationId xmlns:a16="http://schemas.microsoft.com/office/drawing/2014/main" id="{3B8DABAA-9A9E-EECD-07FE-14465FC88A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6827B12B-9AB4-95AB-8966-BCA45C1DAD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8111124"/>
      </p:ext>
    </p:extLst>
  </p:cSld>
  <p:clrMapOvr>
    <a:masterClrMapping/>
  </p:clrMapOvr>
</p:sld>
</file>

<file path=ppt/slides/slide20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البحر رأي فهرب، </a:t>
            </a:r>
            <a:endParaRPr lang="fr-FR" sz="3300" dirty="0">
              <a:solidFill>
                <a:prstClr val="white"/>
              </a:solidFill>
            </a:endParaRPr>
          </a:p>
          <a:p>
            <a:pPr algn="just" rtl="1"/>
            <a:r>
              <a:rPr lang="ar-EG" sz="3300" dirty="0">
                <a:solidFill>
                  <a:prstClr val="white"/>
                </a:solidFill>
              </a:rPr>
              <a:t>والأردن رجع إلي خلف، </a:t>
            </a:r>
            <a:endParaRPr lang="fr-FR" sz="3300" dirty="0">
              <a:solidFill>
                <a:prstClr val="white"/>
              </a:solidFill>
            </a:endParaRPr>
          </a:p>
          <a:p>
            <a:pPr algn="just" rtl="1"/>
            <a:r>
              <a:rPr lang="ar-EG" sz="3300" dirty="0">
                <a:solidFill>
                  <a:prstClr val="white"/>
                </a:solidFill>
              </a:rPr>
              <a:t>مالك أيها البحر هربت، </a:t>
            </a:r>
            <a:endParaRPr lang="fr-FR" sz="3300" dirty="0">
              <a:solidFill>
                <a:prstClr val="white"/>
              </a:solidFill>
            </a:endParaRPr>
          </a:p>
          <a:p>
            <a:pPr algn="just" rtl="1"/>
            <a:r>
              <a:rPr lang="ar-EG" sz="3300" dirty="0" err="1">
                <a:solidFill>
                  <a:prstClr val="white"/>
                </a:solidFill>
              </a:rPr>
              <a:t>إثبت</a:t>
            </a:r>
            <a:r>
              <a:rPr lang="ar-EG" sz="3300" dirty="0">
                <a:solidFill>
                  <a:prstClr val="white"/>
                </a:solidFill>
              </a:rPr>
              <a:t> لكي تتبارك.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`Viom afnau ouoh afvwt @ `a piIordanyc kotf `evahou @ ou petsop `viom je akvwt @ matajrok hina</a:t>
            </a:r>
            <a:br>
              <a:rPr lang="pt-BR" sz="2800" dirty="0">
                <a:solidFill>
                  <a:prstClr val="white"/>
                </a:solidFill>
                <a:latin typeface="CS Avva Shenouda" pitchFamily="34" charset="0"/>
              </a:rPr>
            </a:br>
            <a:r>
              <a:rPr lang="pt-BR" sz="2800" dirty="0">
                <a:solidFill>
                  <a:prstClr val="white"/>
                </a:solidFill>
                <a:latin typeface="CS Avva Shenouda" pitchFamily="34" charset="0"/>
              </a:rPr>
              <a:t>`ntek[i`cmou.</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La mer a vu et s'enfuit, </a:t>
            </a:r>
          </a:p>
          <a:p>
            <a:pPr algn="ctr"/>
            <a:r>
              <a:rPr lang="fr-FR" sz="2800" b="1" dirty="0">
                <a:solidFill>
                  <a:prstClr val="white"/>
                </a:solidFill>
                <a:latin typeface="Book Antiqua" pitchFamily="18" charset="0"/>
              </a:rPr>
              <a:t>le Jourdain se détourna vers l'arrière, </a:t>
            </a:r>
          </a:p>
          <a:p>
            <a:pPr algn="ctr"/>
            <a:r>
              <a:rPr lang="fr-FR" sz="2800" b="1" dirty="0">
                <a:solidFill>
                  <a:prstClr val="white"/>
                </a:solidFill>
                <a:latin typeface="Book Antiqua" pitchFamily="18" charset="0"/>
              </a:rPr>
              <a:t>ô mer pourquoi t’es-tu enfuie, </a:t>
            </a:r>
          </a:p>
          <a:p>
            <a:pPr algn="ctr"/>
            <a:r>
              <a:rPr lang="fr-FR" sz="2800" b="1" dirty="0">
                <a:solidFill>
                  <a:prstClr val="white"/>
                </a:solidFill>
                <a:latin typeface="Book Antiqua" pitchFamily="18" charset="0"/>
              </a:rPr>
              <a:t>demeure ferme, afin que tu sois bénie.</a:t>
            </a:r>
          </a:p>
        </p:txBody>
      </p:sp>
      <p:sp>
        <p:nvSpPr>
          <p:cNvPr id="2" name="ZoneTexte 1">
            <a:extLst>
              <a:ext uri="{FF2B5EF4-FFF2-40B4-BE49-F238E27FC236}">
                <a16:creationId xmlns:a16="http://schemas.microsoft.com/office/drawing/2014/main" id="{65EB7A41-DDF9-0EB6-AB84-A1C71DA342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50E78469-154D-7FCA-D6EC-B17091FAEC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1020378"/>
      </p:ext>
    </p:extLst>
  </p:cSld>
  <p:clrMapOvr>
    <a:masterClrMapping/>
  </p:clrMapOvr>
</p:sld>
</file>

<file path=ppt/slides/slide20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هوذا المياه قد رأت، </a:t>
            </a:r>
            <a:endParaRPr lang="fr-FR" sz="3300" dirty="0">
              <a:solidFill>
                <a:prstClr val="white"/>
              </a:solidFill>
            </a:endParaRPr>
          </a:p>
          <a:p>
            <a:pPr algn="just" rtl="1"/>
            <a:r>
              <a:rPr lang="ar-EG" sz="3300" dirty="0">
                <a:solidFill>
                  <a:prstClr val="white"/>
                </a:solidFill>
              </a:rPr>
              <a:t>الخالق الجابل، </a:t>
            </a:r>
            <a:endParaRPr lang="fr-FR" sz="3300" dirty="0">
              <a:solidFill>
                <a:prstClr val="white"/>
              </a:solidFill>
            </a:endParaRPr>
          </a:p>
          <a:p>
            <a:pPr algn="just" rtl="1"/>
            <a:r>
              <a:rPr lang="ar-EG" sz="3300" dirty="0">
                <a:solidFill>
                  <a:prstClr val="white"/>
                </a:solidFill>
              </a:rPr>
              <a:t>فخافت وادركها، </a:t>
            </a:r>
            <a:endParaRPr lang="fr-FR" sz="3300" dirty="0">
              <a:solidFill>
                <a:prstClr val="white"/>
              </a:solidFill>
            </a:endParaRPr>
          </a:p>
          <a:p>
            <a:pPr algn="just" rtl="1"/>
            <a:r>
              <a:rPr lang="ar-EG" sz="3300" dirty="0">
                <a:solidFill>
                  <a:prstClr val="white"/>
                </a:solidFill>
              </a:rPr>
              <a:t>الاضطراب والحيرة.</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`Yppe aunau `nje nimwou @ `epidymiourgoc `nrefcwnt @ au`erho] ouoh aftahwou @ `nje ou`s;orter nem outwmt.</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Voici les eaux ont vu </a:t>
            </a:r>
          </a:p>
          <a:p>
            <a:pPr algn="ctr"/>
            <a:r>
              <a:rPr lang="fr-FR" sz="2800" b="1" dirty="0">
                <a:solidFill>
                  <a:prstClr val="white"/>
                </a:solidFill>
                <a:latin typeface="Book Antiqua" pitchFamily="18" charset="0"/>
              </a:rPr>
              <a:t>le Créateur de tous, </a:t>
            </a:r>
          </a:p>
          <a:p>
            <a:pPr algn="ctr"/>
            <a:r>
              <a:rPr lang="fr-FR" sz="2800" b="1" dirty="0">
                <a:solidFill>
                  <a:prstClr val="white"/>
                </a:solidFill>
                <a:latin typeface="Book Antiqua" pitchFamily="18" charset="0"/>
              </a:rPr>
              <a:t>alors elles furent agitées et confuses, inquiètes et étonnées.</a:t>
            </a:r>
          </a:p>
        </p:txBody>
      </p:sp>
      <p:sp>
        <p:nvSpPr>
          <p:cNvPr id="2" name="ZoneTexte 1">
            <a:extLst>
              <a:ext uri="{FF2B5EF4-FFF2-40B4-BE49-F238E27FC236}">
                <a16:creationId xmlns:a16="http://schemas.microsoft.com/office/drawing/2014/main" id="{B8BDA1CB-268A-2CCF-9AA1-C48909529D5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3389A698-8412-7147-EBD4-938270261D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0658318"/>
      </p:ext>
    </p:extLst>
  </p:cSld>
  <p:clrMapOvr>
    <a:masterClrMapping/>
  </p:clrMapOvr>
</p:sld>
</file>

<file path=ppt/slides/slide20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err="1">
                <a:solidFill>
                  <a:prstClr val="white"/>
                </a:solidFill>
              </a:rPr>
              <a:t>إفرحي</a:t>
            </a:r>
            <a:r>
              <a:rPr lang="ar-EG" sz="3300" dirty="0">
                <a:solidFill>
                  <a:prstClr val="white"/>
                </a:solidFill>
              </a:rPr>
              <a:t> أيتها الجبال والآكام، والغياض والأرز، </a:t>
            </a:r>
            <a:endParaRPr lang="fr-FR" sz="3300" dirty="0">
              <a:solidFill>
                <a:prstClr val="white"/>
              </a:solidFill>
            </a:endParaRPr>
          </a:p>
          <a:p>
            <a:pPr algn="just" rtl="1"/>
            <a:r>
              <a:rPr lang="ar-EG" sz="3300" dirty="0">
                <a:solidFill>
                  <a:prstClr val="white"/>
                </a:solidFill>
              </a:rPr>
              <a:t>من قدام وجه الملك، </a:t>
            </a:r>
            <a:endParaRPr lang="fr-FR" sz="3300" dirty="0">
              <a:solidFill>
                <a:prstClr val="white"/>
              </a:solidFill>
            </a:endParaRPr>
          </a:p>
          <a:p>
            <a:pPr algn="just" rtl="1"/>
            <a:r>
              <a:rPr lang="ar-EG" sz="3300" dirty="0">
                <a:solidFill>
                  <a:prstClr val="white"/>
                </a:solidFill>
              </a:rPr>
              <a:t>الذي خلق الأنفاس.</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Rasi nitwou nem nikalamvwou @ piiah`ssyn nem nisencifi @ `ebol qa `thy `m`pho `m`pouro @ vy`etaf;amio `nninifi.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Réjouissez-vous ô montagnes et collines, bosquets et tous les cèdres, </a:t>
            </a:r>
          </a:p>
          <a:p>
            <a:pPr algn="ctr"/>
            <a:r>
              <a:rPr lang="fr-FR" sz="2800" b="1" dirty="0">
                <a:solidFill>
                  <a:prstClr val="white"/>
                </a:solidFill>
                <a:latin typeface="Book Antiqua" pitchFamily="18" charset="0"/>
              </a:rPr>
              <a:t>devant la face du roi, </a:t>
            </a:r>
          </a:p>
          <a:p>
            <a:pPr algn="ctr"/>
            <a:r>
              <a:rPr lang="fr-FR" sz="2800" b="1" dirty="0">
                <a:solidFill>
                  <a:prstClr val="white"/>
                </a:solidFill>
                <a:latin typeface="Book Antiqua" pitchFamily="18" charset="0"/>
              </a:rPr>
              <a:t>qui a créé toutes les âmes.</a:t>
            </a:r>
          </a:p>
        </p:txBody>
      </p:sp>
      <p:sp>
        <p:nvSpPr>
          <p:cNvPr id="2" name="ZoneTexte 1">
            <a:extLst>
              <a:ext uri="{FF2B5EF4-FFF2-40B4-BE49-F238E27FC236}">
                <a16:creationId xmlns:a16="http://schemas.microsoft.com/office/drawing/2014/main" id="{1B9665B1-4AE8-1182-2A0A-00050DF47A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71A26D42-5DF7-091E-2DCF-62CB8A7505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5445326"/>
      </p:ext>
    </p:extLst>
  </p:cSld>
  <p:clrMapOvr>
    <a:masterClrMapping/>
  </p:clrMapOvr>
</p:sld>
</file>

<file path=ppt/slides/slide20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60032" y="157590"/>
            <a:ext cx="3960440" cy="2031325"/>
          </a:xfrm>
          <a:prstGeom prst="rect">
            <a:avLst/>
          </a:prstGeom>
        </p:spPr>
        <p:txBody>
          <a:bodyPr wrap="square">
            <a:spAutoFit/>
          </a:bodyPr>
          <a:lstStyle/>
          <a:p>
            <a:pPr algn="just" rtl="1"/>
            <a:r>
              <a:rPr lang="ar-EG" sz="3000" dirty="0">
                <a:solidFill>
                  <a:prstClr val="white"/>
                </a:solidFill>
              </a:rPr>
              <a:t>قدوس أنت أيها الرب وقدوس، </a:t>
            </a:r>
            <a:endParaRPr lang="fr-FR" sz="3000" dirty="0">
              <a:solidFill>
                <a:prstClr val="white"/>
              </a:solidFill>
            </a:endParaRPr>
          </a:p>
          <a:p>
            <a:pPr algn="just" rtl="1"/>
            <a:r>
              <a:rPr lang="ar-EG" sz="3000" dirty="0">
                <a:solidFill>
                  <a:prstClr val="white"/>
                </a:solidFill>
              </a:rPr>
              <a:t>قدوس أيها الرب يسوع المسيح، </a:t>
            </a:r>
            <a:endParaRPr lang="fr-FR" sz="3000" dirty="0">
              <a:solidFill>
                <a:prstClr val="white"/>
              </a:solidFill>
            </a:endParaRPr>
          </a:p>
          <a:p>
            <a:pPr algn="just" rtl="1"/>
            <a:r>
              <a:rPr lang="ar-EG" sz="3300" dirty="0">
                <a:solidFill>
                  <a:prstClr val="white"/>
                </a:solidFill>
              </a:rPr>
              <a:t>المجد يليق به مع أبيه، </a:t>
            </a:r>
            <a:endParaRPr lang="fr-FR" sz="3300" dirty="0">
              <a:solidFill>
                <a:prstClr val="white"/>
              </a:solidFill>
            </a:endParaRPr>
          </a:p>
          <a:p>
            <a:pPr algn="just" rtl="1"/>
            <a:r>
              <a:rPr lang="ar-EG" sz="3300" dirty="0">
                <a:solidFill>
                  <a:prstClr val="white"/>
                </a:solidFill>
              </a:rPr>
              <a:t>والروح القدس.</a:t>
            </a:r>
            <a:endParaRPr lang="fr-FR" sz="3300" dirty="0">
              <a:solidFill>
                <a:prstClr val="white"/>
              </a:solidFill>
            </a:endParaRPr>
          </a:p>
        </p:txBody>
      </p:sp>
      <p:sp>
        <p:nvSpPr>
          <p:cNvPr id="6" name="Rectangle 5"/>
          <p:cNvSpPr/>
          <p:nvPr/>
        </p:nvSpPr>
        <p:spPr>
          <a:xfrm>
            <a:off x="323528" y="188078"/>
            <a:ext cx="4392488" cy="2246769"/>
          </a:xfrm>
          <a:prstGeom prst="rect">
            <a:avLst/>
          </a:prstGeom>
        </p:spPr>
        <p:txBody>
          <a:bodyPr wrap="square">
            <a:spAutoFit/>
          </a:bodyPr>
          <a:lstStyle/>
          <a:p>
            <a:pPr algn="just"/>
            <a:r>
              <a:rPr lang="pt-BR" sz="2800" dirty="0">
                <a:solidFill>
                  <a:prstClr val="white"/>
                </a:solidFill>
                <a:latin typeface="CS Avva Shenouda" pitchFamily="34" charset="0"/>
              </a:rPr>
              <a:t>`&lt;ouab `P¡ ouoh `&lt;ouab @ `&lt;ouab `P¡ I=y=c P=,=c @ pi`wou `f`ersau naf nem Pefiwt @ nem Pi`pneuma</a:t>
            </a:r>
          </a:p>
          <a:p>
            <a:pPr algn="just"/>
            <a:r>
              <a:rPr lang="pt-BR" sz="2800" dirty="0">
                <a:solidFill>
                  <a:prstClr val="white"/>
                </a:solidFill>
                <a:latin typeface="CS Avva Shenouda" pitchFamily="34" charset="0"/>
              </a:rPr>
              <a:t>`mparaklyton.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Saint es-Tu Seigneur, Saint ; </a:t>
            </a:r>
          </a:p>
          <a:p>
            <a:pPr algn="ctr"/>
            <a:r>
              <a:rPr lang="fr-FR" sz="2800" b="1" dirty="0">
                <a:solidFill>
                  <a:prstClr val="white"/>
                </a:solidFill>
                <a:latin typeface="Book Antiqua" pitchFamily="18" charset="0"/>
              </a:rPr>
              <a:t>Saint ô Seigneur Jésus-Christ. </a:t>
            </a:r>
          </a:p>
          <a:p>
            <a:pPr algn="ctr"/>
            <a:r>
              <a:rPr lang="fr-FR" sz="2800" b="1" dirty="0">
                <a:solidFill>
                  <a:prstClr val="white"/>
                </a:solidFill>
                <a:latin typeface="Book Antiqua" pitchFamily="18" charset="0"/>
              </a:rPr>
              <a:t>A Lui convient la gloire</a:t>
            </a:r>
          </a:p>
          <a:p>
            <a:pPr algn="ctr"/>
            <a:r>
              <a:rPr lang="fr-FR" sz="2800" b="1" dirty="0">
                <a:solidFill>
                  <a:prstClr val="white"/>
                </a:solidFill>
                <a:latin typeface="Book Antiqua" pitchFamily="18" charset="0"/>
              </a:rPr>
              <a:t> avec Son Père et le Saint-Esprit.</a:t>
            </a:r>
          </a:p>
        </p:txBody>
      </p:sp>
      <p:sp>
        <p:nvSpPr>
          <p:cNvPr id="2" name="ZoneTexte 1">
            <a:extLst>
              <a:ext uri="{FF2B5EF4-FFF2-40B4-BE49-F238E27FC236}">
                <a16:creationId xmlns:a16="http://schemas.microsoft.com/office/drawing/2014/main" id="{1EC12F1F-12E2-D7E8-FBE4-8D7CBA6872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0E598DC4-8C11-12D4-3E37-9EEF77B90E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5879018"/>
      </p:ext>
    </p:extLst>
  </p:cSld>
  <p:clrMapOvr>
    <a:masterClrMapping/>
  </p:clrMapOvr>
</p:sld>
</file>

<file path=ppt/slides/slide20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من أجل هذا نحن أغنياء، </a:t>
            </a:r>
            <a:endParaRPr lang="fr-FR" sz="3300" dirty="0">
              <a:solidFill>
                <a:prstClr val="white"/>
              </a:solidFill>
            </a:endParaRPr>
          </a:p>
          <a:p>
            <a:pPr algn="just" rtl="1"/>
            <a:r>
              <a:rPr lang="ar-EG" sz="3300" dirty="0">
                <a:solidFill>
                  <a:prstClr val="white"/>
                </a:solidFill>
              </a:rPr>
              <a:t>بالخيرات الكاملة، </a:t>
            </a:r>
            <a:endParaRPr lang="fr-FR" sz="3300" dirty="0">
              <a:solidFill>
                <a:prstClr val="white"/>
              </a:solidFill>
            </a:endParaRPr>
          </a:p>
          <a:p>
            <a:pPr algn="just" rtl="1"/>
            <a:r>
              <a:rPr lang="ar-EG" sz="3300" dirty="0">
                <a:solidFill>
                  <a:prstClr val="white"/>
                </a:solidFill>
              </a:rPr>
              <a:t>وبإيمان نرتل، </a:t>
            </a:r>
            <a:endParaRPr lang="fr-FR" sz="3300" dirty="0">
              <a:solidFill>
                <a:prstClr val="white"/>
              </a:solidFill>
            </a:endParaRPr>
          </a:p>
          <a:p>
            <a:pPr algn="just" rtl="1"/>
            <a:r>
              <a:rPr lang="ar-EG" sz="3300" dirty="0">
                <a:solidFill>
                  <a:prstClr val="white"/>
                </a:solidFill>
              </a:rPr>
              <a:t>قائلين </a:t>
            </a:r>
            <a:r>
              <a:rPr lang="ar-EG" sz="3300" dirty="0" err="1">
                <a:solidFill>
                  <a:prstClr val="white"/>
                </a:solidFill>
              </a:rPr>
              <a:t>هلليلويا</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E;be vai tenoi `nrama`o @ qen na`ga;on etjyk `ebol @ qen ounah] ten`er'alin @ enjw `mmoc je `allyloui`a.</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Pour cela, riches </a:t>
            </a:r>
          </a:p>
          <a:p>
            <a:pPr algn="ctr"/>
            <a:r>
              <a:rPr lang="fr-FR" sz="2800" b="1" dirty="0">
                <a:solidFill>
                  <a:prstClr val="white"/>
                </a:solidFill>
                <a:latin typeface="Book Antiqua" pitchFamily="18" charset="0"/>
              </a:rPr>
              <a:t>des dons parfaits, </a:t>
            </a:r>
          </a:p>
          <a:p>
            <a:pPr algn="ctr"/>
            <a:r>
              <a:rPr lang="fr-FR" sz="2800" b="1" dirty="0">
                <a:solidFill>
                  <a:prstClr val="white"/>
                </a:solidFill>
                <a:latin typeface="Book Antiqua" pitchFamily="18" charset="0"/>
              </a:rPr>
              <a:t>et avec joie nous chantons </a:t>
            </a:r>
          </a:p>
          <a:p>
            <a:pPr algn="ctr"/>
            <a:r>
              <a:rPr lang="fr-FR" sz="2800" b="1" dirty="0">
                <a:solidFill>
                  <a:prstClr val="white"/>
                </a:solidFill>
                <a:latin typeface="Book Antiqua" pitchFamily="18" charset="0"/>
              </a:rPr>
              <a:t>en disant: Alléluia !</a:t>
            </a:r>
          </a:p>
        </p:txBody>
      </p:sp>
      <p:sp>
        <p:nvSpPr>
          <p:cNvPr id="2" name="ZoneTexte 1">
            <a:extLst>
              <a:ext uri="{FF2B5EF4-FFF2-40B4-BE49-F238E27FC236}">
                <a16:creationId xmlns:a16="http://schemas.microsoft.com/office/drawing/2014/main" id="{D2CBF5AE-6203-8D8C-C871-9EECFF1D6C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FADC1AD8-72E8-2613-9617-D7E660687B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9979891"/>
      </p:ext>
    </p:extLst>
  </p:cSld>
  <p:clrMapOvr>
    <a:masterClrMapping/>
  </p:clrMapOvr>
</p:sld>
</file>

<file path=ppt/slides/slide20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اعتمد في الأردن.</a:t>
            </a:r>
            <a:endParaRPr lang="fr-FR" sz="3300" dirty="0">
              <a:solidFill>
                <a:prstClr val="white"/>
              </a:solidFill>
            </a:endParaRPr>
          </a:p>
        </p:txBody>
      </p:sp>
      <p:sp>
        <p:nvSpPr>
          <p:cNvPr id="6" name="Rectangle 5"/>
          <p:cNvSpPr/>
          <p:nvPr/>
        </p:nvSpPr>
        <p:spPr>
          <a:xfrm>
            <a:off x="323528" y="188077"/>
            <a:ext cx="4464496" cy="1384995"/>
          </a:xfrm>
          <a:prstGeom prst="rect">
            <a:avLst/>
          </a:prstGeom>
        </p:spPr>
        <p:txBody>
          <a:bodyPr wrap="square">
            <a:spAutoFit/>
          </a:bodyPr>
          <a:lstStyle/>
          <a:p>
            <a:pPr algn="just"/>
            <a:r>
              <a:rPr lang="pt-BR" sz="2800" dirty="0">
                <a:solidFill>
                  <a:prstClr val="white"/>
                </a:solidFill>
                <a:latin typeface="CS Avva Shenouda" pitchFamily="34" charset="0"/>
              </a:rPr>
              <a:t>`Allyloui`a =a=l @ =a=l =a=l @ I=y=c P=,=c `psyri `m`V] @ af[i`wmc qen piIordanyc.</a:t>
            </a:r>
            <a:endParaRPr lang="fr-FR" sz="2800" dirty="0">
              <a:solidFill>
                <a:prstClr val="white"/>
              </a:solidFill>
              <a:latin typeface="CS Avva Shenouda" pitchFamily="34" charset="0"/>
            </a:endParaRPr>
          </a:p>
        </p:txBody>
      </p:sp>
      <p:sp>
        <p:nvSpPr>
          <p:cNvPr id="7" name="Rectangle 6"/>
          <p:cNvSpPr/>
          <p:nvPr/>
        </p:nvSpPr>
        <p:spPr>
          <a:xfrm>
            <a:off x="1331640" y="277209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Jésus-Christ le fils de Dieu, </a:t>
            </a:r>
          </a:p>
          <a:p>
            <a:pPr algn="ctr"/>
            <a:r>
              <a:rPr lang="fr-FR" sz="2800" b="1" dirty="0">
                <a:solidFill>
                  <a:prstClr val="white"/>
                </a:solidFill>
                <a:latin typeface="Book Antiqua" pitchFamily="18" charset="0"/>
              </a:rPr>
              <a:t>fut baptisé dans le Jourdain.</a:t>
            </a:r>
          </a:p>
        </p:txBody>
      </p:sp>
      <p:sp>
        <p:nvSpPr>
          <p:cNvPr id="2" name="ZoneTexte 1">
            <a:extLst>
              <a:ext uri="{FF2B5EF4-FFF2-40B4-BE49-F238E27FC236}">
                <a16:creationId xmlns:a16="http://schemas.microsoft.com/office/drawing/2014/main" id="{2F1BCE2E-5549-E3B0-5667-C9E1ECA84B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5138FFD5-7D83-B5CC-2A1F-4EBF5133C1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6869455"/>
      </p:ext>
    </p:extLst>
  </p:cSld>
  <p:clrMapOvr>
    <a:masterClrMapping/>
  </p:clrMapOvr>
</p:sld>
</file>

<file path=ppt/slides/slide20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1615827"/>
          </a:xfrm>
          <a:prstGeom prst="rect">
            <a:avLst/>
          </a:prstGeom>
        </p:spPr>
        <p:txBody>
          <a:bodyPr wrap="square">
            <a:spAutoFit/>
          </a:bodyPr>
          <a:lstStyle/>
          <a:p>
            <a:pPr algn="just" rtl="1"/>
            <a:r>
              <a:rPr lang="ar-EG" sz="3300" dirty="0">
                <a:solidFill>
                  <a:prstClr val="white"/>
                </a:solidFill>
              </a:rPr>
              <a:t>هذا الذى ينبغى له المجد، مع أبيه الصالح، والروح القدس، من الآن وإلى الأبد.</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Vai `ere pi`wou er`prepi 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 </a:t>
            </a:r>
          </a:p>
          <a:p>
            <a:pPr algn="ctr"/>
            <a:r>
              <a:rPr lang="fr-FR" sz="2800" b="1" dirty="0">
                <a:solidFill>
                  <a:prstClr val="white"/>
                </a:solidFill>
                <a:latin typeface="Book Antiqua" pitchFamily="18" charset="0"/>
              </a:rPr>
              <a:t>Et avec Son Père très bon, </a:t>
            </a:r>
          </a:p>
          <a:p>
            <a:pPr algn="ctr"/>
            <a:r>
              <a:rPr lang="fr-FR" sz="2800" b="1" dirty="0">
                <a:solidFill>
                  <a:prstClr val="white"/>
                </a:solidFill>
                <a:latin typeface="Book Antiqua" pitchFamily="18" charset="0"/>
              </a:rPr>
              <a:t>et avec le Saint-Esprit </a:t>
            </a:r>
          </a:p>
          <a:p>
            <a:pPr algn="ctr"/>
            <a:r>
              <a:rPr lang="fr-FR" sz="2800" b="1" dirty="0">
                <a:solidFill>
                  <a:prstClr val="white"/>
                </a:solidFill>
                <a:latin typeface="Book Antiqua" pitchFamily="18" charset="0"/>
              </a:rPr>
              <a:t>maintenant et à jamais.</a:t>
            </a:r>
          </a:p>
        </p:txBody>
      </p:sp>
      <p:sp>
        <p:nvSpPr>
          <p:cNvPr id="8" name="Rectangle 7">
            <a:hlinkClick r:id="rId2" action="ppaction://hlinksldjump"/>
          </p:cNvPr>
          <p:cNvSpPr/>
          <p:nvPr/>
        </p:nvSpPr>
        <p:spPr>
          <a:xfrm>
            <a:off x="7842297" y="408391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14AF797A-7296-6DA1-396F-3AF2B9FA7D6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de la fête de l’Epiphanie</a:t>
            </a:r>
          </a:p>
        </p:txBody>
      </p:sp>
      <p:sp>
        <p:nvSpPr>
          <p:cNvPr id="3" name="ZoneTexte 2">
            <a:hlinkClick r:id="rId3" action="ppaction://hlinksldjump"/>
            <a:extLst>
              <a:ext uri="{FF2B5EF4-FFF2-40B4-BE49-F238E27FC236}">
                <a16:creationId xmlns:a16="http://schemas.microsoft.com/office/drawing/2014/main" id="{EAF29B2B-0EDB-5A7F-1157-FCA172DD9B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9219499"/>
      </p:ext>
    </p:extLst>
  </p:cSld>
  <p:clrMapOvr>
    <a:masterClrMapping/>
  </p:clrMapOvr>
</p:sld>
</file>

<file path=ppt/slides/slide20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3E9966F-2555-2A4A-F888-D5E126106F7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FB51402-861A-4E62-213C-A57E217CF98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B9CE80D-8825-D416-2A84-F57F74317F0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E3E99B87-C1C5-09D9-8141-B51532F0C57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الإله الوحيد، </a:t>
            </a:r>
            <a:endParaRPr lang="fr-FR" sz="3300" dirty="0">
              <a:solidFill>
                <a:prstClr val="white"/>
              </a:solidFill>
            </a:endParaRPr>
          </a:p>
          <a:p>
            <a:pPr algn="just" rtl="1"/>
            <a:r>
              <a:rPr lang="ar-EG" sz="3300" dirty="0">
                <a:solidFill>
                  <a:prstClr val="white"/>
                </a:solidFill>
              </a:rPr>
              <a:t>جاء إلى الأردن، </a:t>
            </a:r>
            <a:endParaRPr lang="fr-FR" sz="3300" dirty="0">
              <a:solidFill>
                <a:prstClr val="white"/>
              </a:solidFill>
            </a:endParaRPr>
          </a:p>
          <a:p>
            <a:pPr algn="just" rtl="1"/>
            <a:r>
              <a:rPr lang="ar-EG" sz="3300" dirty="0">
                <a:solidFill>
                  <a:prstClr val="white"/>
                </a:solidFill>
              </a:rPr>
              <a:t>والصورة التى فسدت، </a:t>
            </a:r>
            <a:endParaRPr lang="fr-FR" sz="3300" dirty="0">
              <a:solidFill>
                <a:prstClr val="white"/>
              </a:solidFill>
            </a:endParaRPr>
          </a:p>
          <a:p>
            <a:pPr algn="just" rtl="1"/>
            <a:r>
              <a:rPr lang="ar-EG" sz="3300" dirty="0">
                <a:solidFill>
                  <a:prstClr val="white"/>
                </a:solidFill>
              </a:rPr>
              <a:t>وماتت بالخطية.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F</a:t>
            </a:r>
            <a:r>
              <a:rPr lang="pt-BR" sz="2800" dirty="0">
                <a:solidFill>
                  <a:prstClr val="white"/>
                </a:solidFill>
                <a:latin typeface="CS Avva Shenouda" pitchFamily="34" charset="0"/>
              </a:rPr>
              <a:t>] pimonogenyc @ af`i `ejen piIordanyc @ ]hikwn `etactako @ ouoh a`cmou qen pinobi.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L’Unique Dieu </a:t>
            </a:r>
          </a:p>
          <a:p>
            <a:pPr algn="ctr"/>
            <a:r>
              <a:rPr lang="fr-FR" sz="2800" b="1" dirty="0">
                <a:solidFill>
                  <a:prstClr val="white"/>
                </a:solidFill>
                <a:latin typeface="Book Antiqua" pitchFamily="18" charset="0"/>
              </a:rPr>
              <a:t>est venu au Jourdain </a:t>
            </a:r>
          </a:p>
          <a:p>
            <a:pPr algn="ctr"/>
            <a:r>
              <a:rPr lang="fr-FR" sz="2800" b="1" dirty="0">
                <a:solidFill>
                  <a:prstClr val="white"/>
                </a:solidFill>
                <a:latin typeface="Book Antiqua" pitchFamily="18" charset="0"/>
              </a:rPr>
              <a:t>et l’image qui souilla </a:t>
            </a:r>
          </a:p>
          <a:p>
            <a:pPr algn="ctr"/>
            <a:r>
              <a:rPr lang="fr-FR" sz="2800" b="1" dirty="0">
                <a:solidFill>
                  <a:prstClr val="white"/>
                </a:solidFill>
                <a:latin typeface="Book Antiqua" pitchFamily="18" charset="0"/>
              </a:rPr>
              <a:t>et périt par le péché,</a:t>
            </a:r>
          </a:p>
        </p:txBody>
      </p:sp>
      <p:sp>
        <p:nvSpPr>
          <p:cNvPr id="2" name="ZoneTexte 1">
            <a:extLst>
              <a:ext uri="{FF2B5EF4-FFF2-40B4-BE49-F238E27FC236}">
                <a16:creationId xmlns:a16="http://schemas.microsoft.com/office/drawing/2014/main" id="{46E5AD9F-4120-1E1A-971C-F0C7393568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6B1A8C01-C101-CC15-F0F9-9EA28AFCB8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2714089"/>
      </p:ext>
    </p:extLst>
  </p:cSld>
  <p:clrMapOvr>
    <a:masterClrMapping/>
  </p:clrMapOvr>
</p:sld>
</file>

<file path=ppt/slides/slide20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جددها مرة أخرى، </a:t>
            </a:r>
            <a:endParaRPr lang="fr-FR" sz="3300" dirty="0">
              <a:solidFill>
                <a:prstClr val="white"/>
              </a:solidFill>
            </a:endParaRPr>
          </a:p>
          <a:p>
            <a:pPr algn="just" rtl="1"/>
            <a:r>
              <a:rPr lang="ar-EG" sz="3300" dirty="0">
                <a:solidFill>
                  <a:prstClr val="white"/>
                </a:solidFill>
              </a:rPr>
              <a:t>بعماد الماء، </a:t>
            </a:r>
            <a:endParaRPr lang="fr-FR" sz="3300" dirty="0">
              <a:solidFill>
                <a:prstClr val="white"/>
              </a:solidFill>
            </a:endParaRPr>
          </a:p>
          <a:p>
            <a:pPr algn="just" rtl="1"/>
            <a:r>
              <a:rPr lang="ar-EG" sz="3300" dirty="0">
                <a:solidFill>
                  <a:prstClr val="white"/>
                </a:solidFill>
              </a:rPr>
              <a:t>ورض رأس التنين، </a:t>
            </a:r>
            <a:endParaRPr lang="fr-FR" sz="3300" dirty="0">
              <a:solidFill>
                <a:prstClr val="white"/>
              </a:solidFill>
            </a:endParaRPr>
          </a:p>
          <a:p>
            <a:pPr algn="just" rtl="1"/>
            <a:r>
              <a:rPr lang="ar-EG" sz="3300" dirty="0">
                <a:solidFill>
                  <a:prstClr val="white"/>
                </a:solidFill>
              </a:rPr>
              <a:t>على مياه الأردن.</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Af`aic `mberi `nkecop @ hiten pi`wmc `nte pimwou @ ouoh aflwc `n`t`ave</a:t>
            </a:r>
            <a:br>
              <a:rPr lang="pt-BR" sz="2800" dirty="0">
                <a:solidFill>
                  <a:prstClr val="white"/>
                </a:solidFill>
                <a:latin typeface="CS Avva Shenouda" pitchFamily="34" charset="0"/>
              </a:rPr>
            </a:br>
            <a:r>
              <a:rPr lang="pt-BR" sz="2800" dirty="0">
                <a:solidFill>
                  <a:prstClr val="white"/>
                </a:solidFill>
                <a:latin typeface="CS Avva Shenouda" pitchFamily="34" charset="0"/>
              </a:rPr>
              <a:t>`mpi`drakon @ hijen nimwou `nte piIordanyc.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Il l’a renouvelée une fois </a:t>
            </a:r>
          </a:p>
          <a:p>
            <a:pPr algn="ctr"/>
            <a:r>
              <a:rPr lang="fr-FR" sz="2800" b="1" dirty="0">
                <a:solidFill>
                  <a:prstClr val="white"/>
                </a:solidFill>
                <a:latin typeface="Book Antiqua" pitchFamily="18" charset="0"/>
              </a:rPr>
              <a:t>de plus par le baptême d’eau. </a:t>
            </a:r>
          </a:p>
          <a:p>
            <a:pPr algn="ctr"/>
            <a:r>
              <a:rPr lang="fr-FR" sz="2800" b="1" dirty="0">
                <a:solidFill>
                  <a:prstClr val="white"/>
                </a:solidFill>
                <a:latin typeface="Book Antiqua" pitchFamily="18" charset="0"/>
              </a:rPr>
              <a:t>Et Il détruisit la tête du dragon </a:t>
            </a:r>
          </a:p>
          <a:p>
            <a:pPr algn="ctr"/>
            <a:r>
              <a:rPr lang="fr-FR" sz="2800" b="1" dirty="0">
                <a:solidFill>
                  <a:prstClr val="white"/>
                </a:solidFill>
                <a:latin typeface="Book Antiqua" pitchFamily="18" charset="0"/>
              </a:rPr>
              <a:t>sur les eaux du Jourdain.</a:t>
            </a:r>
          </a:p>
        </p:txBody>
      </p:sp>
      <p:sp>
        <p:nvSpPr>
          <p:cNvPr id="2" name="ZoneTexte 1">
            <a:extLst>
              <a:ext uri="{FF2B5EF4-FFF2-40B4-BE49-F238E27FC236}">
                <a16:creationId xmlns:a16="http://schemas.microsoft.com/office/drawing/2014/main" id="{BABD2376-B41E-2611-45E2-BAF054F867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634E2EE3-9F15-2D90-B781-B3FFD547B0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2418196"/>
      </p:ext>
    </p:extLst>
  </p:cSld>
  <p:clrMapOvr>
    <a:masterClrMapping/>
  </p:clrMapOvr>
</p:sld>
</file>

<file path=ppt/slides/slide20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نظرت الروح القدس، </a:t>
            </a:r>
            <a:endParaRPr lang="fr-FR" sz="3300" dirty="0">
              <a:solidFill>
                <a:prstClr val="white"/>
              </a:solidFill>
            </a:endParaRPr>
          </a:p>
          <a:p>
            <a:pPr algn="just" rtl="1"/>
            <a:r>
              <a:rPr lang="ar-EG" sz="3300" dirty="0">
                <a:solidFill>
                  <a:prstClr val="white"/>
                </a:solidFill>
              </a:rPr>
              <a:t>الذي نزل من السماء، </a:t>
            </a:r>
            <a:endParaRPr lang="fr-FR" sz="3300" dirty="0">
              <a:solidFill>
                <a:prstClr val="white"/>
              </a:solidFill>
            </a:endParaRPr>
          </a:p>
          <a:p>
            <a:pPr algn="just" rtl="1"/>
            <a:r>
              <a:rPr lang="ar-EG" sz="3300" dirty="0">
                <a:solidFill>
                  <a:prstClr val="white"/>
                </a:solidFill>
              </a:rPr>
              <a:t>وسمعت صوت الآب، </a:t>
            </a:r>
            <a:endParaRPr lang="fr-FR" sz="3300" dirty="0">
              <a:solidFill>
                <a:prstClr val="white"/>
              </a:solidFill>
            </a:endParaRPr>
          </a:p>
          <a:p>
            <a:pPr algn="just" rtl="1"/>
            <a:r>
              <a:rPr lang="ar-EG" sz="3300" dirty="0">
                <a:solidFill>
                  <a:prstClr val="white"/>
                </a:solidFill>
              </a:rPr>
              <a:t>يصرخ قائلاً:</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Ainau `ePi`pneuma =e=;=u @ etaf`i `epecyt `ebolqen `tve @ aicwtem `et`cmy `nte `Viwt @ ec`os `ebol ecjw `mmoc.</a:t>
            </a:r>
            <a:endParaRPr lang="fr-FR" sz="2800" dirty="0">
              <a:solidFill>
                <a:prstClr val="white"/>
              </a:solidFill>
              <a:latin typeface="CS Avva Shenouda" pitchFamily="34" charset="0"/>
            </a:endParaRPr>
          </a:p>
        </p:txBody>
      </p:sp>
      <p:sp>
        <p:nvSpPr>
          <p:cNvPr id="7" name="Rectangle 6"/>
          <p:cNvSpPr/>
          <p:nvPr/>
        </p:nvSpPr>
        <p:spPr>
          <a:xfrm>
            <a:off x="1331640" y="2844100"/>
            <a:ext cx="6480720" cy="1815882"/>
          </a:xfrm>
          <a:prstGeom prst="rect">
            <a:avLst/>
          </a:prstGeom>
        </p:spPr>
        <p:txBody>
          <a:bodyPr wrap="square">
            <a:spAutoFit/>
          </a:bodyPr>
          <a:lstStyle/>
          <a:p>
            <a:pPr algn="ctr"/>
            <a:r>
              <a:rPr lang="fr-FR" sz="2800" b="1" dirty="0">
                <a:solidFill>
                  <a:prstClr val="white"/>
                </a:solidFill>
                <a:latin typeface="Book Antiqua" pitchFamily="18" charset="0"/>
              </a:rPr>
              <a:t>J’ai vu le Saint-Esprit </a:t>
            </a:r>
          </a:p>
          <a:p>
            <a:pPr algn="ctr"/>
            <a:r>
              <a:rPr lang="fr-FR" sz="2800" b="1" dirty="0">
                <a:solidFill>
                  <a:prstClr val="white"/>
                </a:solidFill>
                <a:latin typeface="Book Antiqua" pitchFamily="18" charset="0"/>
              </a:rPr>
              <a:t>descendre du ciel, </a:t>
            </a:r>
          </a:p>
          <a:p>
            <a:pPr algn="ctr"/>
            <a:r>
              <a:rPr lang="fr-FR" sz="2800" b="1" dirty="0">
                <a:solidFill>
                  <a:prstClr val="white"/>
                </a:solidFill>
                <a:latin typeface="Book Antiqua" pitchFamily="18" charset="0"/>
              </a:rPr>
              <a:t>j’ai entendu la voix </a:t>
            </a:r>
          </a:p>
          <a:p>
            <a:pPr algn="ctr"/>
            <a:r>
              <a:rPr lang="fr-FR" sz="2800" b="1" dirty="0">
                <a:solidFill>
                  <a:prstClr val="white"/>
                </a:solidFill>
                <a:latin typeface="Book Antiqua" pitchFamily="18" charset="0"/>
              </a:rPr>
              <a:t>du Père crier et dire :</a:t>
            </a:r>
          </a:p>
        </p:txBody>
      </p:sp>
      <p:sp>
        <p:nvSpPr>
          <p:cNvPr id="2" name="ZoneTexte 1">
            <a:extLst>
              <a:ext uri="{FF2B5EF4-FFF2-40B4-BE49-F238E27FC236}">
                <a16:creationId xmlns:a16="http://schemas.microsoft.com/office/drawing/2014/main" id="{7B7B72D8-CA7B-471E-F7C1-4E5C0447406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E7A6E4B4-1DA2-C7C6-7187-1E9111B763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195304"/>
      </p:ext>
    </p:extLst>
  </p:cSld>
  <p:clrMapOvr>
    <a:masterClrMapping/>
  </p:clrMapOvr>
</p:sld>
</file>

<file path=ppt/slides/slide20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هذا هو إبني حبيبي </a:t>
            </a:r>
            <a:endParaRPr lang="fr-FR" sz="3300" dirty="0">
              <a:solidFill>
                <a:prstClr val="white"/>
              </a:solidFill>
            </a:endParaRPr>
          </a:p>
          <a:p>
            <a:pPr algn="just" rtl="1"/>
            <a:r>
              <a:rPr lang="ar-EG" sz="3300" dirty="0">
                <a:solidFill>
                  <a:prstClr val="white"/>
                </a:solidFill>
              </a:rPr>
              <a:t>الذي سُرّت به نفسي </a:t>
            </a:r>
            <a:endParaRPr lang="fr-FR" sz="3300" dirty="0">
              <a:solidFill>
                <a:prstClr val="white"/>
              </a:solidFill>
            </a:endParaRPr>
          </a:p>
          <a:p>
            <a:pPr algn="just" rtl="1"/>
            <a:r>
              <a:rPr lang="ar-EG" sz="3300" dirty="0">
                <a:solidFill>
                  <a:prstClr val="white"/>
                </a:solidFill>
              </a:rPr>
              <a:t>وصنع مشيئتي له </a:t>
            </a:r>
            <a:r>
              <a:rPr lang="ar-EG" sz="3300" dirty="0" err="1">
                <a:solidFill>
                  <a:prstClr val="white"/>
                </a:solidFill>
              </a:rPr>
              <a:t>إسمعوا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لأنه هو المحيي.</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vai pe Pasyri pamenrit @ `eta ta`'u,y ]ma] `nqytf @ af`erpaou`ws cwtem `ncwf @ </a:t>
            </a:r>
            <a:r>
              <a:rPr lang="pt-BR" sz="2800">
                <a:solidFill>
                  <a:prstClr val="white"/>
                </a:solidFill>
                <a:latin typeface="CS Avva Shenouda" pitchFamily="34" charset="0"/>
              </a:rPr>
              <a:t>je `n</a:t>
            </a:r>
            <a:r>
              <a:rPr lang="pt-BR" sz="2800" dirty="0">
                <a:solidFill>
                  <a:prstClr val="white"/>
                </a:solidFill>
                <a:latin typeface="CS Avva Shenouda" pitchFamily="34" charset="0"/>
              </a:rPr>
              <a:t>;of pe pireftanqo.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 Celui-ci est mon Fils Bien-aimé, </a:t>
            </a:r>
          </a:p>
          <a:p>
            <a:pPr algn="ctr"/>
            <a:r>
              <a:rPr lang="fr-FR" sz="2800" b="1" dirty="0">
                <a:solidFill>
                  <a:prstClr val="white"/>
                </a:solidFill>
                <a:latin typeface="Book Antiqua" pitchFamily="18" charset="0"/>
              </a:rPr>
              <a:t>en qui j’ai mis toute mon affection, </a:t>
            </a:r>
          </a:p>
          <a:p>
            <a:pPr algn="ctr"/>
            <a:r>
              <a:rPr lang="fr-FR" sz="2800" b="1" dirty="0">
                <a:solidFill>
                  <a:prstClr val="white"/>
                </a:solidFill>
                <a:latin typeface="Book Antiqua" pitchFamily="18" charset="0"/>
              </a:rPr>
              <a:t>il a accompli ma volonté, </a:t>
            </a:r>
          </a:p>
          <a:p>
            <a:pPr algn="ctr"/>
            <a:r>
              <a:rPr lang="fr-FR" sz="2800" b="1" dirty="0">
                <a:solidFill>
                  <a:prstClr val="white"/>
                </a:solidFill>
                <a:latin typeface="Book Antiqua" pitchFamily="18" charset="0"/>
              </a:rPr>
              <a:t>écoutez-Le car Il est le vivifiant. »</a:t>
            </a:r>
          </a:p>
        </p:txBody>
      </p:sp>
      <p:sp>
        <p:nvSpPr>
          <p:cNvPr id="2" name="ZoneTexte 1">
            <a:extLst>
              <a:ext uri="{FF2B5EF4-FFF2-40B4-BE49-F238E27FC236}">
                <a16:creationId xmlns:a16="http://schemas.microsoft.com/office/drawing/2014/main" id="{A27532ED-CAC1-314B-1225-82394585F3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D8ED36B8-F89C-F06D-458E-1D26FD7A86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2970041"/>
      </p:ext>
    </p:extLst>
  </p:cSld>
  <p:clrMapOvr>
    <a:masterClrMapping/>
  </p:clrMapOvr>
</p:sld>
</file>

<file path=ppt/slides/slide20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أشعياء</a:t>
            </a:r>
            <a:r>
              <a:rPr lang="ar-EG" sz="3300" dirty="0">
                <a:solidFill>
                  <a:prstClr val="white"/>
                </a:solidFill>
              </a:rPr>
              <a:t> النبى، </a:t>
            </a:r>
            <a:endParaRPr lang="fr-FR" sz="3300" dirty="0">
              <a:solidFill>
                <a:prstClr val="white"/>
              </a:solidFill>
            </a:endParaRPr>
          </a:p>
          <a:p>
            <a:pPr algn="just" rtl="1"/>
            <a:r>
              <a:rPr lang="ar-EG" sz="3300" dirty="0">
                <a:solidFill>
                  <a:prstClr val="white"/>
                </a:solidFill>
              </a:rPr>
              <a:t>نطق بكرامة السابق، </a:t>
            </a:r>
            <a:endParaRPr lang="fr-FR" sz="3300" dirty="0">
              <a:solidFill>
                <a:prstClr val="white"/>
              </a:solidFill>
            </a:endParaRPr>
          </a:p>
          <a:p>
            <a:pPr algn="just" rtl="1"/>
            <a:r>
              <a:rPr lang="ar-EG" sz="3300" dirty="0">
                <a:solidFill>
                  <a:prstClr val="white"/>
                </a:solidFill>
              </a:rPr>
              <a:t>البتول الطاهر يوحنا، </a:t>
            </a:r>
            <a:endParaRPr lang="fr-FR" sz="3300" dirty="0">
              <a:solidFill>
                <a:prstClr val="white"/>
              </a:solidFill>
            </a:endParaRPr>
          </a:p>
          <a:p>
            <a:pPr algn="just" rtl="1"/>
            <a:r>
              <a:rPr lang="ar-EG" sz="3300" dirty="0">
                <a:solidFill>
                  <a:prstClr val="white"/>
                </a:solidFill>
              </a:rPr>
              <a:t>نسيب المسيح.</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`Yca`yac pi`provytyc @ afjw `m`ptaio `mpi`prodromoc @ pipar;enoc =e=;=u Iw`annyc @ picuggenyc `nte P=,=c.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Esaïe le prophète a parlé </a:t>
            </a:r>
          </a:p>
          <a:p>
            <a:pPr algn="ctr"/>
            <a:r>
              <a:rPr lang="fr-FR" sz="2800" b="1" dirty="0">
                <a:solidFill>
                  <a:prstClr val="white"/>
                </a:solidFill>
                <a:latin typeface="Book Antiqua" pitchFamily="18" charset="0"/>
              </a:rPr>
              <a:t>de l’honneur du précurseur, </a:t>
            </a:r>
          </a:p>
          <a:p>
            <a:pPr algn="ctr"/>
            <a:r>
              <a:rPr lang="fr-FR" sz="2800" b="1" dirty="0">
                <a:solidFill>
                  <a:prstClr val="white"/>
                </a:solidFill>
                <a:latin typeface="Book Antiqua" pitchFamily="18" charset="0"/>
              </a:rPr>
              <a:t>le pur célibataire Jean, </a:t>
            </a:r>
          </a:p>
          <a:p>
            <a:pPr algn="ctr"/>
            <a:r>
              <a:rPr lang="fr-FR" sz="2800" b="1" dirty="0">
                <a:solidFill>
                  <a:prstClr val="white"/>
                </a:solidFill>
                <a:latin typeface="Book Antiqua" pitchFamily="18" charset="0"/>
              </a:rPr>
              <a:t>le parent du Christ.</a:t>
            </a:r>
          </a:p>
        </p:txBody>
      </p:sp>
      <p:sp>
        <p:nvSpPr>
          <p:cNvPr id="2" name="ZoneTexte 1">
            <a:extLst>
              <a:ext uri="{FF2B5EF4-FFF2-40B4-BE49-F238E27FC236}">
                <a16:creationId xmlns:a16="http://schemas.microsoft.com/office/drawing/2014/main" id="{E2A0C69C-8533-2B85-E89B-B53486213F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A749E966-690E-5DC7-EC44-D426DF8280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7590514"/>
      </p:ext>
    </p:extLst>
  </p:cSld>
  <p:clrMapOvr>
    <a:masterClrMapping/>
  </p:clrMapOvr>
</p:sld>
</file>

<file path=ppt/slides/slide20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08269"/>
          </a:xfrm>
          <a:prstGeom prst="rect">
            <a:avLst/>
          </a:prstGeom>
        </p:spPr>
        <p:txBody>
          <a:bodyPr wrap="square">
            <a:spAutoFit/>
          </a:bodyPr>
          <a:lstStyle/>
          <a:p>
            <a:pPr algn="just" rtl="1"/>
            <a:r>
              <a:rPr lang="ar-EG" sz="3200" dirty="0">
                <a:solidFill>
                  <a:prstClr val="white"/>
                </a:solidFill>
              </a:rPr>
              <a:t>مبارك أنت يا سيدنا المسيح، </a:t>
            </a:r>
            <a:endParaRPr lang="fr-FR" sz="3200" dirty="0">
              <a:solidFill>
                <a:prstClr val="white"/>
              </a:solidFill>
            </a:endParaRPr>
          </a:p>
          <a:p>
            <a:pPr algn="just" rtl="1"/>
            <a:r>
              <a:rPr lang="ar-EG" sz="3300" dirty="0" err="1">
                <a:solidFill>
                  <a:prstClr val="white"/>
                </a:solidFill>
              </a:rPr>
              <a:t>الإبن</a:t>
            </a:r>
            <a:r>
              <a:rPr lang="ar-EG" sz="3300" dirty="0">
                <a:solidFill>
                  <a:prstClr val="white"/>
                </a:solidFill>
              </a:rPr>
              <a:t> الوحيد، </a:t>
            </a:r>
            <a:endParaRPr lang="fr-FR" sz="3300" dirty="0">
              <a:solidFill>
                <a:prstClr val="white"/>
              </a:solidFill>
            </a:endParaRPr>
          </a:p>
          <a:p>
            <a:pPr algn="just" rtl="1"/>
            <a:r>
              <a:rPr lang="ar-EG" sz="3300" dirty="0">
                <a:solidFill>
                  <a:prstClr val="white"/>
                </a:solidFill>
              </a:rPr>
              <a:t>الذي تجسد من العذراء، </a:t>
            </a:r>
            <a:endParaRPr lang="fr-FR" sz="3300" dirty="0">
              <a:solidFill>
                <a:prstClr val="white"/>
              </a:solidFill>
            </a:endParaRPr>
          </a:p>
          <a:p>
            <a:pPr algn="just" rtl="1"/>
            <a:r>
              <a:rPr lang="ar-EG" sz="3300" dirty="0">
                <a:solidFill>
                  <a:prstClr val="white"/>
                </a:solidFill>
              </a:rPr>
              <a:t>وأعتمد فى الأردن.</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`K`cmarwout `w pennyb P=,=c @ `psyri `mmonogenyc @ vy`etaf[icarx qen ]par;enoc @ ouoh af[i`wmc qen piIordanyc.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Béni es-Tu ô notre Maître </a:t>
            </a:r>
          </a:p>
          <a:p>
            <a:pPr algn="ctr"/>
            <a:r>
              <a:rPr lang="fr-FR" sz="2800" b="1" dirty="0">
                <a:solidFill>
                  <a:prstClr val="white"/>
                </a:solidFill>
                <a:latin typeface="Book Antiqua" pitchFamily="18" charset="0"/>
              </a:rPr>
              <a:t>le Christ, le Fils Unique, </a:t>
            </a:r>
          </a:p>
          <a:p>
            <a:pPr algn="ctr"/>
            <a:r>
              <a:rPr lang="fr-FR" sz="2800" b="1" dirty="0">
                <a:solidFill>
                  <a:prstClr val="white"/>
                </a:solidFill>
                <a:latin typeface="Book Antiqua" pitchFamily="18" charset="0"/>
              </a:rPr>
              <a:t>qui s’est incarné de la vierge </a:t>
            </a:r>
          </a:p>
          <a:p>
            <a:pPr algn="ctr"/>
            <a:r>
              <a:rPr lang="fr-FR" sz="2800" b="1" dirty="0">
                <a:solidFill>
                  <a:prstClr val="white"/>
                </a:solidFill>
                <a:latin typeface="Book Antiqua" pitchFamily="18" charset="0"/>
              </a:rPr>
              <a:t>et fut baptisé dans le Jourdain.</a:t>
            </a:r>
          </a:p>
        </p:txBody>
      </p:sp>
      <p:sp>
        <p:nvSpPr>
          <p:cNvPr id="2" name="ZoneTexte 1">
            <a:extLst>
              <a:ext uri="{FF2B5EF4-FFF2-40B4-BE49-F238E27FC236}">
                <a16:creationId xmlns:a16="http://schemas.microsoft.com/office/drawing/2014/main" id="{4F611596-5E67-43F3-A322-7BF3CAAE19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6D46F99D-6B18-1874-9408-D0AF0FAD0D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1412202"/>
      </p:ext>
    </p:extLst>
  </p:cSld>
  <p:clrMapOvr>
    <a:masterClrMapping/>
  </p:clrMapOvr>
</p:sld>
</file>

<file path=ppt/slides/slide20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تهلل مثل حملان، </a:t>
            </a:r>
            <a:endParaRPr lang="fr-FR" sz="3300" dirty="0">
              <a:solidFill>
                <a:prstClr val="white"/>
              </a:solidFill>
            </a:endParaRPr>
          </a:p>
          <a:p>
            <a:pPr algn="just" rtl="1"/>
            <a:r>
              <a:rPr lang="ar-EG" sz="3300" dirty="0">
                <a:solidFill>
                  <a:prstClr val="white"/>
                </a:solidFill>
              </a:rPr>
              <a:t>أيها الأردن وبريته، </a:t>
            </a:r>
            <a:endParaRPr lang="fr-FR" sz="3300" dirty="0">
              <a:solidFill>
                <a:prstClr val="white"/>
              </a:solidFill>
            </a:endParaRPr>
          </a:p>
          <a:p>
            <a:pPr algn="just" rtl="1"/>
            <a:r>
              <a:rPr lang="ar-EG" sz="3300" dirty="0">
                <a:solidFill>
                  <a:prstClr val="white"/>
                </a:solidFill>
              </a:rPr>
              <a:t>فقد أتى إليك الحمل، </a:t>
            </a:r>
            <a:endParaRPr lang="fr-FR" sz="3300" dirty="0">
              <a:solidFill>
                <a:prstClr val="white"/>
              </a:solidFill>
            </a:endParaRPr>
          </a:p>
          <a:p>
            <a:pPr algn="just" rtl="1"/>
            <a:r>
              <a:rPr lang="ar-EG" sz="3300" dirty="0">
                <a:solidFill>
                  <a:prstClr val="white"/>
                </a:solidFill>
              </a:rPr>
              <a:t>حامل خطيه العالم.</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:elyl `m`vry] `nhanhiyb @ `w piIordanyc nem pef`drimoc @ af`i sarok `nje pihiyb @ vy`et`wli `m`vnobi `mpikocmoc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Réjouis-toi comme les agneaux, </a:t>
            </a:r>
          </a:p>
          <a:p>
            <a:pPr algn="ctr"/>
            <a:r>
              <a:rPr lang="fr-FR" sz="2800" b="1" dirty="0">
                <a:solidFill>
                  <a:prstClr val="white"/>
                </a:solidFill>
                <a:latin typeface="Book Antiqua" pitchFamily="18" charset="0"/>
              </a:rPr>
              <a:t>ô Jourdain et ses rives, </a:t>
            </a:r>
          </a:p>
          <a:p>
            <a:pPr algn="ctr"/>
            <a:r>
              <a:rPr lang="fr-FR" sz="2800" b="1" dirty="0">
                <a:solidFill>
                  <a:prstClr val="white"/>
                </a:solidFill>
                <a:latin typeface="Book Antiqua" pitchFamily="18" charset="0"/>
              </a:rPr>
              <a:t>car c'est à toi qu’est venu l'Agneau, </a:t>
            </a:r>
          </a:p>
          <a:p>
            <a:pPr algn="ctr"/>
            <a:r>
              <a:rPr lang="fr-FR" sz="2800" b="1" dirty="0">
                <a:solidFill>
                  <a:prstClr val="white"/>
                </a:solidFill>
                <a:latin typeface="Book Antiqua" pitchFamily="18" charset="0"/>
              </a:rPr>
              <a:t>qui porte le péché du monde.</a:t>
            </a:r>
          </a:p>
        </p:txBody>
      </p:sp>
      <p:sp>
        <p:nvSpPr>
          <p:cNvPr id="2" name="ZoneTexte 1">
            <a:extLst>
              <a:ext uri="{FF2B5EF4-FFF2-40B4-BE49-F238E27FC236}">
                <a16:creationId xmlns:a16="http://schemas.microsoft.com/office/drawing/2014/main" id="{5BCB2557-0F32-8716-0D95-9AB5F896DF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649AE1E6-0986-0F7B-B219-F110062619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7172459"/>
      </p:ext>
    </p:extLst>
  </p:cSld>
  <p:clrMapOvr>
    <a:masterClrMapping/>
  </p:clrMapOvr>
</p:sld>
</file>

<file path=ppt/slides/slide20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هذا هو حمل الله، </a:t>
            </a:r>
            <a:endParaRPr lang="fr-FR" sz="3300" dirty="0">
              <a:solidFill>
                <a:prstClr val="white"/>
              </a:solidFill>
            </a:endParaRPr>
          </a:p>
          <a:p>
            <a:pPr algn="just" rtl="1"/>
            <a:r>
              <a:rPr lang="ar-EG" sz="3300" dirty="0">
                <a:solidFill>
                  <a:prstClr val="white"/>
                </a:solidFill>
              </a:rPr>
              <a:t>حامل خطية العالم، </a:t>
            </a:r>
            <a:endParaRPr lang="fr-FR" sz="3300" dirty="0">
              <a:solidFill>
                <a:prstClr val="white"/>
              </a:solidFill>
            </a:endParaRPr>
          </a:p>
          <a:p>
            <a:pPr algn="just" rtl="1"/>
            <a:r>
              <a:rPr lang="ar-EG" sz="3300" dirty="0">
                <a:solidFill>
                  <a:prstClr val="white"/>
                </a:solidFill>
              </a:rPr>
              <a:t>الذي جاء بقرن خلاص، </a:t>
            </a:r>
            <a:endParaRPr lang="fr-FR" sz="3300" dirty="0">
              <a:solidFill>
                <a:prstClr val="white"/>
              </a:solidFill>
            </a:endParaRPr>
          </a:p>
          <a:p>
            <a:pPr algn="just" rtl="1"/>
            <a:r>
              <a:rPr lang="ar-EG" sz="3300" dirty="0">
                <a:solidFill>
                  <a:prstClr val="white"/>
                </a:solidFill>
              </a:rPr>
              <a:t>ليخلص شعبه.</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Vai pe pihiyb `nte `V] @ vy`et`wli `m`vnobi `mpikocmoc @ vy`etaf`ini `noutap `ncw] @ e;refnohem `mpeflaoc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Voici l'Agneau de Dieu, </a:t>
            </a:r>
          </a:p>
          <a:p>
            <a:pPr algn="ctr"/>
            <a:r>
              <a:rPr lang="fr-FR" sz="2800" b="1" dirty="0">
                <a:solidFill>
                  <a:prstClr val="white"/>
                </a:solidFill>
                <a:latin typeface="Book Antiqua" pitchFamily="18" charset="0"/>
              </a:rPr>
              <a:t>qui porte le péché du monde,</a:t>
            </a:r>
          </a:p>
          <a:p>
            <a:pPr algn="ctr"/>
            <a:r>
              <a:rPr lang="fr-FR" sz="2800" b="1" dirty="0">
                <a:solidFill>
                  <a:prstClr val="white"/>
                </a:solidFill>
                <a:latin typeface="Book Antiqua" pitchFamily="18" charset="0"/>
              </a:rPr>
              <a:t> qui a apporté la corne du salut, </a:t>
            </a:r>
          </a:p>
          <a:p>
            <a:pPr algn="ctr"/>
            <a:r>
              <a:rPr lang="fr-FR" sz="2800" b="1" dirty="0">
                <a:solidFill>
                  <a:prstClr val="white"/>
                </a:solidFill>
                <a:latin typeface="Book Antiqua" pitchFamily="18" charset="0"/>
              </a:rPr>
              <a:t>pour sauver Son peuple.</a:t>
            </a:r>
          </a:p>
        </p:txBody>
      </p:sp>
      <p:sp>
        <p:nvSpPr>
          <p:cNvPr id="2" name="ZoneTexte 1">
            <a:extLst>
              <a:ext uri="{FF2B5EF4-FFF2-40B4-BE49-F238E27FC236}">
                <a16:creationId xmlns:a16="http://schemas.microsoft.com/office/drawing/2014/main" id="{17F4ABDD-7415-DB48-56AA-DA88E97707C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E10EEF2B-E407-D84E-2CCD-7543D839A3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5137910"/>
      </p:ext>
    </p:extLst>
  </p:cSld>
  <p:clrMapOvr>
    <a:masterClrMapping/>
  </p:clrMapOvr>
</p:sld>
</file>

<file path=ppt/slides/slide20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تعالوا يا جميع الشعوب، </a:t>
            </a:r>
            <a:endParaRPr lang="fr-FR" sz="3300" dirty="0">
              <a:solidFill>
                <a:prstClr val="white"/>
              </a:solidFill>
            </a:endParaRPr>
          </a:p>
          <a:p>
            <a:pPr algn="just" rtl="1"/>
            <a:r>
              <a:rPr lang="ar-EG" sz="3300" dirty="0">
                <a:solidFill>
                  <a:prstClr val="white"/>
                </a:solidFill>
              </a:rPr>
              <a:t>وملوك الأرض، </a:t>
            </a:r>
            <a:endParaRPr lang="fr-FR" sz="3300" dirty="0">
              <a:solidFill>
                <a:prstClr val="white"/>
              </a:solidFill>
            </a:endParaRPr>
          </a:p>
          <a:p>
            <a:pPr algn="just" rtl="1"/>
            <a:r>
              <a:rPr lang="ar-EG" sz="3300" dirty="0">
                <a:solidFill>
                  <a:prstClr val="white"/>
                </a:solidFill>
              </a:rPr>
              <a:t>والجنود السمائية، </a:t>
            </a:r>
            <a:endParaRPr lang="fr-FR" sz="3300" dirty="0">
              <a:solidFill>
                <a:prstClr val="white"/>
              </a:solidFill>
            </a:endParaRPr>
          </a:p>
          <a:p>
            <a:pPr algn="just" rtl="1"/>
            <a:r>
              <a:rPr lang="ar-EG" sz="3300" dirty="0">
                <a:solidFill>
                  <a:prstClr val="white"/>
                </a:solidFill>
              </a:rPr>
              <a:t>لنسبحه بغير فتور.</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`Amwini nilaoc tyrou @ niourwou `nte `pkahi @ nimetmatoi `nte nivyou`i @ enhwc `erof qen oumet`a;mounk.</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Venez ô tous les peuples,</a:t>
            </a:r>
          </a:p>
          <a:p>
            <a:pPr algn="ctr"/>
            <a:r>
              <a:rPr lang="fr-FR" sz="2800" b="1" dirty="0">
                <a:solidFill>
                  <a:prstClr val="white"/>
                </a:solidFill>
                <a:latin typeface="Book Antiqua" pitchFamily="18" charset="0"/>
              </a:rPr>
              <a:t> et les rois de la terre, </a:t>
            </a:r>
          </a:p>
          <a:p>
            <a:pPr algn="ctr"/>
            <a:r>
              <a:rPr lang="fr-FR" sz="2800" b="1" dirty="0">
                <a:solidFill>
                  <a:prstClr val="white"/>
                </a:solidFill>
                <a:latin typeface="Book Antiqua" pitchFamily="18" charset="0"/>
              </a:rPr>
              <a:t>les armées célestes, </a:t>
            </a:r>
          </a:p>
          <a:p>
            <a:pPr algn="ctr"/>
            <a:r>
              <a:rPr lang="fr-FR" sz="2800" b="1" dirty="0">
                <a:solidFill>
                  <a:prstClr val="white"/>
                </a:solidFill>
                <a:latin typeface="Book Antiqua" pitchFamily="18" charset="0"/>
              </a:rPr>
              <a:t>pour louer sans cesse,</a:t>
            </a:r>
          </a:p>
        </p:txBody>
      </p:sp>
      <p:sp>
        <p:nvSpPr>
          <p:cNvPr id="2" name="ZoneTexte 1">
            <a:extLst>
              <a:ext uri="{FF2B5EF4-FFF2-40B4-BE49-F238E27FC236}">
                <a16:creationId xmlns:a16="http://schemas.microsoft.com/office/drawing/2014/main" id="{40D175ED-C948-2AC0-9A88-BEC496398D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A41F2384-9A03-FCDA-342C-027F2F93C4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310277"/>
      </p:ext>
    </p:extLst>
  </p:cSld>
  <p:clrMapOvr>
    <a:masterClrMapping/>
  </p:clrMapOvr>
</p:sld>
</file>

<file path=ppt/slides/slide20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صارخين قائلين، </a:t>
            </a:r>
            <a:endParaRPr lang="fr-FR" sz="3300" dirty="0">
              <a:solidFill>
                <a:prstClr val="white"/>
              </a:solidFill>
            </a:endParaRPr>
          </a:p>
          <a:p>
            <a:pPr algn="just" rtl="1"/>
            <a:r>
              <a:rPr lang="ar-EG" sz="3300" dirty="0">
                <a:solidFill>
                  <a:prstClr val="white"/>
                </a:solidFill>
              </a:rPr>
              <a:t>قدوس قدوس، </a:t>
            </a:r>
            <a:endParaRPr lang="fr-FR" sz="3300" dirty="0">
              <a:solidFill>
                <a:prstClr val="white"/>
              </a:solidFill>
            </a:endParaRPr>
          </a:p>
          <a:p>
            <a:pPr algn="just" rtl="1"/>
            <a:r>
              <a:rPr lang="ar-EG" sz="3300" dirty="0">
                <a:solidFill>
                  <a:prstClr val="white"/>
                </a:solidFill>
              </a:rPr>
              <a:t>قدوس الرب، </a:t>
            </a:r>
            <a:endParaRPr lang="fr-FR" sz="3300" dirty="0">
              <a:solidFill>
                <a:prstClr val="white"/>
              </a:solidFill>
            </a:endParaRPr>
          </a:p>
          <a:p>
            <a:pPr algn="just" rtl="1"/>
            <a:r>
              <a:rPr lang="ar-EG" sz="3300" dirty="0">
                <a:solidFill>
                  <a:prstClr val="white"/>
                </a:solidFill>
              </a:rPr>
              <a:t>هذا هو </a:t>
            </a:r>
            <a:r>
              <a:rPr lang="ar-EG" sz="3300" dirty="0" err="1">
                <a:solidFill>
                  <a:prstClr val="white"/>
                </a:solidFill>
              </a:rPr>
              <a:t>إبنى</a:t>
            </a:r>
            <a:r>
              <a:rPr lang="ar-EG" sz="3300" dirty="0">
                <a:solidFill>
                  <a:prstClr val="white"/>
                </a:solidFill>
              </a:rPr>
              <a:t> حبيبى.</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En`ws `ebol enjw `mmoc @ je `Agioc `Agioc @ `Agioc Kurioc @ vai pe Pasyri pamenrit.</a:t>
            </a:r>
            <a:endParaRPr lang="fr-FR" sz="2800" dirty="0">
              <a:solidFill>
                <a:prstClr val="white"/>
              </a:solidFill>
              <a:latin typeface="CS Avva Shenouda" pitchFamily="34" charset="0"/>
            </a:endParaRPr>
          </a:p>
        </p:txBody>
      </p:sp>
      <p:sp>
        <p:nvSpPr>
          <p:cNvPr id="7" name="Rectangle 6"/>
          <p:cNvSpPr/>
          <p:nvPr/>
        </p:nvSpPr>
        <p:spPr>
          <a:xfrm>
            <a:off x="1331640" y="2931790"/>
            <a:ext cx="6480720" cy="1815882"/>
          </a:xfrm>
          <a:prstGeom prst="rect">
            <a:avLst/>
          </a:prstGeom>
        </p:spPr>
        <p:txBody>
          <a:bodyPr wrap="square">
            <a:spAutoFit/>
          </a:bodyPr>
          <a:lstStyle/>
          <a:p>
            <a:pPr algn="ctr"/>
            <a:r>
              <a:rPr lang="fr-FR" sz="2800" b="1" dirty="0">
                <a:solidFill>
                  <a:prstClr val="white"/>
                </a:solidFill>
                <a:latin typeface="Book Antiqua" pitchFamily="18" charset="0"/>
              </a:rPr>
              <a:t>En proclamant et en disant : </a:t>
            </a:r>
          </a:p>
          <a:p>
            <a:pPr algn="ctr"/>
            <a:r>
              <a:rPr lang="fr-FR" sz="2800" b="1" dirty="0">
                <a:solidFill>
                  <a:prstClr val="white"/>
                </a:solidFill>
                <a:latin typeface="Book Antiqua" pitchFamily="18" charset="0"/>
              </a:rPr>
              <a:t>Saint, Saint, Saint </a:t>
            </a:r>
          </a:p>
          <a:p>
            <a:pPr algn="ctr"/>
            <a:r>
              <a:rPr lang="fr-FR" sz="2800" b="1" dirty="0">
                <a:solidFill>
                  <a:prstClr val="white"/>
                </a:solidFill>
                <a:latin typeface="Book Antiqua" pitchFamily="18" charset="0"/>
              </a:rPr>
              <a:t>le Seigneur, celui-ci </a:t>
            </a:r>
          </a:p>
          <a:p>
            <a:pPr algn="ctr"/>
            <a:r>
              <a:rPr lang="fr-FR" sz="2800" b="1" dirty="0">
                <a:solidFill>
                  <a:prstClr val="white"/>
                </a:solidFill>
                <a:latin typeface="Book Antiqua" pitchFamily="18" charset="0"/>
              </a:rPr>
              <a:t>est Mon Fils bien-aimé.</a:t>
            </a:r>
          </a:p>
        </p:txBody>
      </p:sp>
      <p:sp>
        <p:nvSpPr>
          <p:cNvPr id="2" name="ZoneTexte 1">
            <a:extLst>
              <a:ext uri="{FF2B5EF4-FFF2-40B4-BE49-F238E27FC236}">
                <a16:creationId xmlns:a16="http://schemas.microsoft.com/office/drawing/2014/main" id="{E5B06895-444C-69D5-6473-27BC4B532FA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7F567784-3CD6-6CD4-AF3F-5E3B5D17EA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6712779"/>
      </p:ext>
    </p:extLst>
  </p:cSld>
  <p:clrMapOvr>
    <a:masterClrMapping/>
  </p:clrMapOvr>
</p:sld>
</file>

<file path=ppt/slides/slide20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بهذا نفرح ونرتل، </a:t>
            </a:r>
            <a:endParaRPr lang="fr-FR" sz="3300" dirty="0">
              <a:solidFill>
                <a:prstClr val="white"/>
              </a:solidFill>
            </a:endParaRPr>
          </a:p>
          <a:p>
            <a:pPr algn="just" rtl="1"/>
            <a:r>
              <a:rPr lang="ar-EG" sz="3300" dirty="0">
                <a:solidFill>
                  <a:prstClr val="white"/>
                </a:solidFill>
              </a:rPr>
              <a:t>مع الملائكة الأطهار، </a:t>
            </a:r>
            <a:endParaRPr lang="fr-FR" sz="3300" dirty="0">
              <a:solidFill>
                <a:prstClr val="white"/>
              </a:solidFill>
            </a:endParaRPr>
          </a:p>
          <a:p>
            <a:pPr algn="just" rtl="1"/>
            <a:r>
              <a:rPr lang="ar-EG" sz="3300" dirty="0">
                <a:solidFill>
                  <a:prstClr val="white"/>
                </a:solidFill>
              </a:rPr>
              <a:t>بتهليل قائلين، </a:t>
            </a:r>
            <a:endParaRPr lang="fr-FR" sz="3300" dirty="0">
              <a:solidFill>
                <a:prstClr val="white"/>
              </a:solidFill>
            </a:endParaRPr>
          </a:p>
          <a:p>
            <a:pPr algn="just" rtl="1"/>
            <a:r>
              <a:rPr lang="ar-EG" sz="3300" dirty="0">
                <a:solidFill>
                  <a:prstClr val="white"/>
                </a:solidFill>
              </a:rPr>
              <a:t>المجد لله فى الأعالى.</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Qen nai tenrasi ten`er'alin @ nem ni`aggeloc =e=;=u @ qen ou;elyl enjw `mmoc @ je ou`wou qen ny`et[oci `m`V].</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Par cela nous nous réjouissons</a:t>
            </a:r>
          </a:p>
          <a:p>
            <a:pPr algn="ctr"/>
            <a:r>
              <a:rPr lang="fr-FR" sz="2800" b="1" dirty="0">
                <a:solidFill>
                  <a:prstClr val="white"/>
                </a:solidFill>
                <a:latin typeface="Book Antiqua" pitchFamily="18" charset="0"/>
              </a:rPr>
              <a:t> et nous louons avec les anges purs </a:t>
            </a:r>
          </a:p>
          <a:p>
            <a:pPr algn="ctr"/>
            <a:r>
              <a:rPr lang="fr-FR" sz="2800" b="1" dirty="0">
                <a:solidFill>
                  <a:prstClr val="white"/>
                </a:solidFill>
                <a:latin typeface="Book Antiqua" pitchFamily="18" charset="0"/>
              </a:rPr>
              <a:t>avec allégresse en disant : </a:t>
            </a:r>
          </a:p>
          <a:p>
            <a:pPr algn="ctr"/>
            <a:r>
              <a:rPr lang="fr-FR" sz="2800" b="1" dirty="0">
                <a:solidFill>
                  <a:prstClr val="white"/>
                </a:solidFill>
                <a:latin typeface="Book Antiqua" pitchFamily="18" charset="0"/>
              </a:rPr>
              <a:t>« Gloire à Dieu dans les cieux</a:t>
            </a:r>
          </a:p>
        </p:txBody>
      </p:sp>
      <p:sp>
        <p:nvSpPr>
          <p:cNvPr id="2" name="ZoneTexte 1">
            <a:extLst>
              <a:ext uri="{FF2B5EF4-FFF2-40B4-BE49-F238E27FC236}">
                <a16:creationId xmlns:a16="http://schemas.microsoft.com/office/drawing/2014/main" id="{C5FB75B7-309E-896D-FD00-49EB6D6E28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ACA432C8-A946-C904-48D1-39E5A7B31DB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4430723"/>
      </p:ext>
    </p:extLst>
  </p:cSld>
  <p:clrMapOvr>
    <a:masterClrMapping/>
  </p:clrMapOvr>
</p:sld>
</file>

<file path=ppt/slides/slide20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وعلى الأرض السلام، </a:t>
            </a:r>
            <a:endParaRPr lang="fr-FR" sz="3300" dirty="0">
              <a:solidFill>
                <a:prstClr val="white"/>
              </a:solidFill>
            </a:endParaRPr>
          </a:p>
          <a:p>
            <a:pPr algn="just" rtl="1"/>
            <a:r>
              <a:rPr lang="ar-EG" sz="3300" dirty="0">
                <a:solidFill>
                  <a:prstClr val="white"/>
                </a:solidFill>
              </a:rPr>
              <a:t>وفى الناس المسرة، </a:t>
            </a:r>
            <a:endParaRPr lang="fr-FR" sz="3300" dirty="0">
              <a:solidFill>
                <a:prstClr val="white"/>
              </a:solidFill>
            </a:endParaRPr>
          </a:p>
          <a:p>
            <a:pPr algn="just" rtl="1"/>
            <a:r>
              <a:rPr lang="ar-EG" sz="3300" dirty="0">
                <a:solidFill>
                  <a:prstClr val="white"/>
                </a:solidFill>
              </a:rPr>
              <a:t>لأنه سر بك، </a:t>
            </a:r>
            <a:endParaRPr lang="fr-FR" sz="3300" dirty="0">
              <a:solidFill>
                <a:prstClr val="white"/>
              </a:solidFill>
            </a:endParaRPr>
          </a:p>
          <a:p>
            <a:pPr algn="just" rtl="1"/>
            <a:r>
              <a:rPr lang="ar-EG" sz="3300" dirty="0">
                <a:solidFill>
                  <a:prstClr val="white"/>
                </a:solidFill>
              </a:rPr>
              <a:t>الذى له المجد إلى الأبد.</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Nem ouhiryny hijen pikahi @ nem ou]ma] qen nirwmi @ je af]ma] gar `nqy] @ `nje vy`ete vwf pe pi`wou sa `eneh.</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paix sur terre et joie aux hommes » </a:t>
            </a:r>
          </a:p>
          <a:p>
            <a:pPr algn="ctr"/>
            <a:r>
              <a:rPr lang="fr-FR" sz="2800" b="1" dirty="0">
                <a:solidFill>
                  <a:prstClr val="white"/>
                </a:solidFill>
                <a:latin typeface="Book Antiqua" pitchFamily="18" charset="0"/>
              </a:rPr>
              <a:t>car Il fut dans la joie à ton sujet, </a:t>
            </a:r>
          </a:p>
          <a:p>
            <a:pPr algn="ctr"/>
            <a:r>
              <a:rPr lang="fr-FR" sz="2800" b="1" dirty="0">
                <a:solidFill>
                  <a:prstClr val="white"/>
                </a:solidFill>
                <a:latin typeface="Book Antiqua" pitchFamily="18" charset="0"/>
              </a:rPr>
              <a:t>Celui à qui est due </a:t>
            </a:r>
          </a:p>
          <a:p>
            <a:pPr algn="ctr"/>
            <a:r>
              <a:rPr lang="fr-FR" sz="2800" b="1" dirty="0">
                <a:solidFill>
                  <a:prstClr val="white"/>
                </a:solidFill>
                <a:latin typeface="Book Antiqua" pitchFamily="18" charset="0"/>
              </a:rPr>
              <a:t>la gloire éternellement.</a:t>
            </a:r>
          </a:p>
        </p:txBody>
      </p:sp>
      <p:sp>
        <p:nvSpPr>
          <p:cNvPr id="2" name="ZoneTexte 1">
            <a:extLst>
              <a:ext uri="{FF2B5EF4-FFF2-40B4-BE49-F238E27FC236}">
                <a16:creationId xmlns:a16="http://schemas.microsoft.com/office/drawing/2014/main" id="{D6B11EC5-7533-EDDD-89D8-2F024F1A8F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4ED8657B-15A9-60A7-379F-25EE96D4F4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7936688"/>
      </p:ext>
    </p:extLst>
  </p:cSld>
  <p:clrMapOvr>
    <a:masterClrMapping/>
  </p:clrMapOvr>
</p:sld>
</file>

<file path=ppt/slides/slide20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اعتمد في الأردن.</a:t>
            </a:r>
            <a:endParaRPr lang="fr-FR" sz="3300" dirty="0">
              <a:solidFill>
                <a:prstClr val="white"/>
              </a:solidFill>
            </a:endParaRPr>
          </a:p>
        </p:txBody>
      </p:sp>
      <p:sp>
        <p:nvSpPr>
          <p:cNvPr id="6" name="Rectangle 5"/>
          <p:cNvSpPr/>
          <p:nvPr/>
        </p:nvSpPr>
        <p:spPr>
          <a:xfrm>
            <a:off x="323528" y="188077"/>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`Allyloui`a =a=l @ =a=l =a=l @ I=y=c P=,=c `psyri `m`V] @ af[i`wmc qen piIordanyc.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Alléluia, Alléluia, </a:t>
            </a:r>
          </a:p>
          <a:p>
            <a:pPr algn="ctr"/>
            <a:r>
              <a:rPr lang="fr-FR" sz="2800" b="1" dirty="0">
                <a:solidFill>
                  <a:prstClr val="white"/>
                </a:solidFill>
                <a:latin typeface="Book Antiqua" pitchFamily="18" charset="0"/>
              </a:rPr>
              <a:t>Alléluia, Alléluia, </a:t>
            </a:r>
          </a:p>
          <a:p>
            <a:pPr algn="ctr"/>
            <a:r>
              <a:rPr lang="fr-FR" sz="2800" b="1" dirty="0">
                <a:solidFill>
                  <a:prstClr val="white"/>
                </a:solidFill>
                <a:latin typeface="Book Antiqua" pitchFamily="18" charset="0"/>
              </a:rPr>
              <a:t>Jésus-Christ le fils de Dieu, </a:t>
            </a:r>
          </a:p>
          <a:p>
            <a:pPr algn="ctr"/>
            <a:r>
              <a:rPr lang="fr-FR" sz="2800" b="1" dirty="0">
                <a:solidFill>
                  <a:prstClr val="white"/>
                </a:solidFill>
                <a:latin typeface="Book Antiqua" pitchFamily="18" charset="0"/>
              </a:rPr>
              <a:t>fut baptisé dans le Jourdain.</a:t>
            </a:r>
          </a:p>
        </p:txBody>
      </p:sp>
      <p:sp>
        <p:nvSpPr>
          <p:cNvPr id="2" name="ZoneTexte 1">
            <a:extLst>
              <a:ext uri="{FF2B5EF4-FFF2-40B4-BE49-F238E27FC236}">
                <a16:creationId xmlns:a16="http://schemas.microsoft.com/office/drawing/2014/main" id="{B5C32479-7E6A-04B5-59D5-09D7F569C76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2" action="ppaction://hlinksldjump"/>
            <a:extLst>
              <a:ext uri="{FF2B5EF4-FFF2-40B4-BE49-F238E27FC236}">
                <a16:creationId xmlns:a16="http://schemas.microsoft.com/office/drawing/2014/main" id="{059CFDE9-C3B1-A7AF-1F3E-0DF5ADBF17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2272434"/>
      </p:ext>
    </p:extLst>
  </p:cSld>
  <p:clrMapOvr>
    <a:masterClrMapping/>
  </p:clrMapOvr>
</p:sld>
</file>

<file path=ppt/slides/slide20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هذا الذى ينبغى له المجد،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Vai `ere pi`wou er`prepi 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1331640" y="2844100"/>
            <a:ext cx="6480720"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 </a:t>
            </a:r>
          </a:p>
          <a:p>
            <a:pPr algn="ctr"/>
            <a:r>
              <a:rPr lang="fr-FR" sz="2800" b="1" dirty="0">
                <a:solidFill>
                  <a:prstClr val="white"/>
                </a:solidFill>
                <a:latin typeface="Book Antiqua" pitchFamily="18" charset="0"/>
              </a:rPr>
              <a:t>avec Son Père très bon, </a:t>
            </a:r>
          </a:p>
          <a:p>
            <a:pPr algn="ctr"/>
            <a:r>
              <a:rPr lang="fr-FR" sz="2800" b="1" dirty="0">
                <a:solidFill>
                  <a:prstClr val="white"/>
                </a:solidFill>
                <a:latin typeface="Book Antiqua" pitchFamily="18" charset="0"/>
              </a:rPr>
              <a:t>Et avec le Saint-Esprit </a:t>
            </a:r>
          </a:p>
          <a:p>
            <a:pPr algn="ctr"/>
            <a:r>
              <a:rPr lang="fr-FR" sz="2800" b="1" dirty="0">
                <a:solidFill>
                  <a:prstClr val="white"/>
                </a:solidFill>
                <a:latin typeface="Book Antiqua" pitchFamily="18" charset="0"/>
              </a:rPr>
              <a:t>maintenant et à jamais.</a:t>
            </a:r>
          </a:p>
        </p:txBody>
      </p:sp>
      <p:sp>
        <p:nvSpPr>
          <p:cNvPr id="8" name="Rectangle 7">
            <a:hlinkClick r:id="rId2" action="ppaction://hlinksldjump"/>
          </p:cNvPr>
          <p:cNvSpPr/>
          <p:nvPr/>
        </p:nvSpPr>
        <p:spPr>
          <a:xfrm>
            <a:off x="7812360" y="4176653"/>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D59059E9-1D71-4CCB-1BA2-B8034D38C2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de la fête de l’Epiphanie</a:t>
            </a:r>
          </a:p>
        </p:txBody>
      </p:sp>
      <p:sp>
        <p:nvSpPr>
          <p:cNvPr id="3" name="ZoneTexte 2">
            <a:hlinkClick r:id="rId3" action="ppaction://hlinksldjump"/>
            <a:extLst>
              <a:ext uri="{FF2B5EF4-FFF2-40B4-BE49-F238E27FC236}">
                <a16:creationId xmlns:a16="http://schemas.microsoft.com/office/drawing/2014/main" id="{1D35B9CA-D12F-25E0-A340-61B80C9980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13032262"/>
      </p:ext>
    </p:extLst>
  </p:cSld>
  <p:clrMapOvr>
    <a:masterClrMapping/>
  </p:clrMapOvr>
</p:sld>
</file>

<file path=ppt/slides/slide20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82371BD-5C19-9291-2C71-BB6A686029F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E61FE1B-60D7-BCB8-BAD7-B6CF75CB4A2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7412145-EB0B-DBDA-084A-B8778DFDA5F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6278E50-44B1-54E8-5423-FB2268D0F66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err="1">
                <a:solidFill>
                  <a:prstClr val="white"/>
                </a:solidFill>
              </a:rPr>
              <a:t>تعالو</a:t>
            </a:r>
            <a:r>
              <a:rPr lang="ar-EG" sz="3300" dirty="0">
                <a:solidFill>
                  <a:prstClr val="white"/>
                </a:solidFill>
              </a:rPr>
              <a:t> أنظروا وتعجبوا </a:t>
            </a:r>
            <a:endParaRPr lang="fr-FR" sz="3300" dirty="0">
              <a:solidFill>
                <a:prstClr val="white"/>
              </a:solidFill>
            </a:endParaRPr>
          </a:p>
          <a:p>
            <a:pPr algn="just" rtl="1"/>
            <a:r>
              <a:rPr lang="ar-EG" sz="3300" dirty="0">
                <a:solidFill>
                  <a:prstClr val="white"/>
                </a:solidFill>
              </a:rPr>
              <a:t>أيها الشعوب </a:t>
            </a:r>
            <a:r>
              <a:rPr lang="ar-EG" sz="3300" dirty="0" err="1">
                <a:solidFill>
                  <a:prstClr val="white"/>
                </a:solidFill>
              </a:rPr>
              <a:t>محبوا</a:t>
            </a:r>
            <a:r>
              <a:rPr lang="ar-EG" sz="3300" dirty="0">
                <a:solidFill>
                  <a:prstClr val="white"/>
                </a:solidFill>
              </a:rPr>
              <a:t> المسيح </a:t>
            </a:r>
            <a:endParaRPr lang="fr-FR" sz="3300" dirty="0">
              <a:solidFill>
                <a:prstClr val="white"/>
              </a:solidFill>
            </a:endParaRPr>
          </a:p>
          <a:p>
            <a:pPr algn="just" rtl="1"/>
            <a:r>
              <a:rPr lang="ar-EG" sz="3300" dirty="0">
                <a:solidFill>
                  <a:prstClr val="white"/>
                </a:solidFill>
              </a:rPr>
              <a:t>علي هذا السر </a:t>
            </a:r>
            <a:endParaRPr lang="fr-FR" sz="3300" dirty="0">
              <a:solidFill>
                <a:prstClr val="white"/>
              </a:solidFill>
            </a:endParaRPr>
          </a:p>
          <a:p>
            <a:pPr algn="just" rtl="1"/>
            <a:r>
              <a:rPr lang="ar-EG" sz="3300" dirty="0">
                <a:solidFill>
                  <a:prstClr val="white"/>
                </a:solidFill>
              </a:rPr>
              <a:t>الذي ظهر لنا اليوم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A</a:t>
            </a:r>
            <a:r>
              <a:rPr lang="pt-BR" sz="2800" dirty="0">
                <a:solidFill>
                  <a:prstClr val="white"/>
                </a:solidFill>
                <a:latin typeface="CS Avva Shenouda" pitchFamily="34" charset="0"/>
              </a:rPr>
              <a:t>mwini `anau `ari`svyri @ `w nilaoc `mmai P=,=c</a:t>
            </a:r>
            <a:br>
              <a:rPr lang="pt-BR" sz="2800" dirty="0">
                <a:solidFill>
                  <a:prstClr val="white"/>
                </a:solidFill>
                <a:latin typeface="CS Avva Shenouda" pitchFamily="34" charset="0"/>
              </a:rPr>
            </a:br>
            <a:r>
              <a:rPr lang="pt-BR" sz="2800" dirty="0">
                <a:solidFill>
                  <a:prstClr val="white"/>
                </a:solidFill>
                <a:latin typeface="CS Avva Shenouda" pitchFamily="34" charset="0"/>
              </a:rPr>
              <a:t>@ hijen paimuctyrion @ `etafouwnh nan `mvoou.</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Vous les peuples, qui aimez le Christ, </a:t>
            </a:r>
          </a:p>
          <a:p>
            <a:pPr algn="ctr"/>
            <a:r>
              <a:rPr lang="fr-FR" sz="2800" b="1" dirty="0">
                <a:solidFill>
                  <a:prstClr val="white"/>
                </a:solidFill>
                <a:latin typeface="Book Antiqua" pitchFamily="18" charset="0"/>
              </a:rPr>
              <a:t>venez, regardez et émerveillez-vous, </a:t>
            </a:r>
          </a:p>
          <a:p>
            <a:pPr algn="ctr"/>
            <a:r>
              <a:rPr lang="fr-FR" sz="2800" b="1" dirty="0">
                <a:solidFill>
                  <a:prstClr val="white"/>
                </a:solidFill>
                <a:latin typeface="Book Antiqua" pitchFamily="18" charset="0"/>
              </a:rPr>
              <a:t>de ce mystère, qui nous a </a:t>
            </a:r>
          </a:p>
          <a:p>
            <a:pPr algn="ctr"/>
            <a:r>
              <a:rPr lang="fr-FR" sz="2800" b="1" dirty="0">
                <a:solidFill>
                  <a:prstClr val="white"/>
                </a:solidFill>
                <a:latin typeface="Book Antiqua" pitchFamily="18" charset="0"/>
              </a:rPr>
              <a:t>été révélé aujourd'hui.</a:t>
            </a:r>
          </a:p>
        </p:txBody>
      </p:sp>
      <p:sp>
        <p:nvSpPr>
          <p:cNvPr id="2" name="ZoneTexte 1">
            <a:extLst>
              <a:ext uri="{FF2B5EF4-FFF2-40B4-BE49-F238E27FC236}">
                <a16:creationId xmlns:a16="http://schemas.microsoft.com/office/drawing/2014/main" id="{9BD3B1C3-E9E2-A912-6E48-2FCA84E7429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des Noces de Cana en Galilée</a:t>
            </a:r>
          </a:p>
        </p:txBody>
      </p:sp>
      <p:sp>
        <p:nvSpPr>
          <p:cNvPr id="3" name="ZoneTexte 2">
            <a:hlinkClick r:id="rId2" action="ppaction://hlinksldjump"/>
            <a:extLst>
              <a:ext uri="{FF2B5EF4-FFF2-40B4-BE49-F238E27FC236}">
                <a16:creationId xmlns:a16="http://schemas.microsoft.com/office/drawing/2014/main" id="{E40DC5A7-1425-6CAE-EAC1-662B613D75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1374443"/>
      </p:ext>
    </p:extLst>
  </p:cSld>
  <p:clrMapOvr>
    <a:masterClrMapping/>
  </p:clrMapOvr>
</p:sld>
</file>

<file path=ppt/slides/slide20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86940" y="157590"/>
            <a:ext cx="3433532" cy="2123658"/>
          </a:xfrm>
          <a:prstGeom prst="rect">
            <a:avLst/>
          </a:prstGeom>
        </p:spPr>
        <p:txBody>
          <a:bodyPr wrap="square">
            <a:spAutoFit/>
          </a:bodyPr>
          <a:lstStyle/>
          <a:p>
            <a:pPr algn="just" rtl="1"/>
            <a:r>
              <a:rPr lang="ar-EG" sz="3300" dirty="0">
                <a:solidFill>
                  <a:prstClr val="white"/>
                </a:solidFill>
              </a:rPr>
              <a:t>لآن ربنا يسوع المسيح </a:t>
            </a:r>
            <a:endParaRPr lang="fr-FR" sz="3300" dirty="0">
              <a:solidFill>
                <a:prstClr val="white"/>
              </a:solidFill>
            </a:endParaRPr>
          </a:p>
          <a:p>
            <a:pPr algn="just" rtl="1"/>
            <a:r>
              <a:rPr lang="ar-EG" sz="3300" dirty="0">
                <a:solidFill>
                  <a:prstClr val="white"/>
                </a:solidFill>
              </a:rPr>
              <a:t>أجتمع مع أمه العذراء </a:t>
            </a:r>
            <a:endParaRPr lang="fr-FR" sz="3300" dirty="0">
              <a:solidFill>
                <a:prstClr val="white"/>
              </a:solidFill>
            </a:endParaRPr>
          </a:p>
          <a:p>
            <a:pPr algn="just" rtl="1"/>
            <a:r>
              <a:rPr lang="ar-EG" sz="3300" dirty="0" err="1">
                <a:solidFill>
                  <a:prstClr val="white"/>
                </a:solidFill>
              </a:rPr>
              <a:t>وأبائنا</a:t>
            </a:r>
            <a:r>
              <a:rPr lang="ar-EG" sz="3300" dirty="0">
                <a:solidFill>
                  <a:prstClr val="white"/>
                </a:solidFill>
              </a:rPr>
              <a:t> الرسل </a:t>
            </a:r>
            <a:endParaRPr lang="fr-FR" sz="3300" dirty="0">
              <a:solidFill>
                <a:prstClr val="white"/>
              </a:solidFill>
            </a:endParaRPr>
          </a:p>
          <a:p>
            <a:pPr algn="just" rtl="1"/>
            <a:r>
              <a:rPr lang="ar-EG" sz="3300" dirty="0">
                <a:solidFill>
                  <a:prstClr val="white"/>
                </a:solidFill>
              </a:rPr>
              <a:t>وأظهر لهم لاهوته</a:t>
            </a:r>
            <a:endParaRPr lang="fr-FR" sz="3300" dirty="0">
              <a:solidFill>
                <a:prstClr val="white"/>
              </a:solidFill>
            </a:endParaRPr>
          </a:p>
        </p:txBody>
      </p:sp>
      <p:sp>
        <p:nvSpPr>
          <p:cNvPr id="6" name="Rectangle 5"/>
          <p:cNvSpPr/>
          <p:nvPr/>
        </p:nvSpPr>
        <p:spPr>
          <a:xfrm>
            <a:off x="323528" y="188078"/>
            <a:ext cx="4752528" cy="2246769"/>
          </a:xfrm>
          <a:prstGeom prst="rect">
            <a:avLst/>
          </a:prstGeom>
        </p:spPr>
        <p:txBody>
          <a:bodyPr wrap="square">
            <a:spAutoFit/>
          </a:bodyPr>
          <a:lstStyle/>
          <a:p>
            <a:pPr algn="just"/>
            <a:r>
              <a:rPr lang="pt-BR" sz="2800" dirty="0">
                <a:solidFill>
                  <a:prstClr val="white"/>
                </a:solidFill>
                <a:latin typeface="CS Avva Shenouda" pitchFamily="34" charset="0"/>
              </a:rPr>
              <a:t>¿ Je `aPen¡ I=y=c P=,=c @ af;wou] nem tefmau</a:t>
            </a:r>
            <a:br>
              <a:rPr lang="pt-BR" sz="2800" dirty="0">
                <a:solidFill>
                  <a:prstClr val="white"/>
                </a:solidFill>
                <a:latin typeface="CS Avva Shenouda" pitchFamily="34" charset="0"/>
              </a:rPr>
            </a:br>
            <a:r>
              <a:rPr lang="pt-BR" sz="2800" dirty="0">
                <a:solidFill>
                  <a:prstClr val="white"/>
                </a:solidFill>
                <a:latin typeface="CS Avva Shenouda" pitchFamily="34" charset="0"/>
              </a:rPr>
              <a:t>`mpar;enoc  @ nem nenio]</a:t>
            </a:r>
            <a:br>
              <a:rPr lang="pt-BR" sz="2800" dirty="0">
                <a:solidFill>
                  <a:prstClr val="white"/>
                </a:solidFill>
                <a:latin typeface="CS Avva Shenouda" pitchFamily="34" charset="0"/>
              </a:rPr>
            </a:br>
            <a:r>
              <a:rPr lang="pt-BR" sz="2800" dirty="0">
                <a:solidFill>
                  <a:prstClr val="white"/>
                </a:solidFill>
                <a:latin typeface="CS Avva Shenouda" pitchFamily="34" charset="0"/>
              </a:rPr>
              <a:t>`n`apoctoloc  @ ouoh afouwnhnwou `ntefme;nou]</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notre Seigneur Jésus Christ, </a:t>
            </a:r>
          </a:p>
          <a:p>
            <a:pPr algn="ctr"/>
            <a:r>
              <a:rPr lang="fr-FR" sz="2800" b="1" dirty="0">
                <a:solidFill>
                  <a:prstClr val="white"/>
                </a:solidFill>
                <a:latin typeface="Book Antiqua" pitchFamily="18" charset="0"/>
              </a:rPr>
              <a:t>s’est réuni avec Sa mère la vierge </a:t>
            </a:r>
          </a:p>
          <a:p>
            <a:pPr algn="ctr"/>
            <a:r>
              <a:rPr lang="fr-FR" sz="2800" b="1" dirty="0">
                <a:solidFill>
                  <a:prstClr val="white"/>
                </a:solidFill>
                <a:latin typeface="Book Antiqua" pitchFamily="18" charset="0"/>
              </a:rPr>
              <a:t>et nos pères les apôtres, </a:t>
            </a:r>
          </a:p>
          <a:p>
            <a:pPr algn="ctr"/>
            <a:r>
              <a:rPr lang="fr-FR" sz="2800" b="1" dirty="0">
                <a:solidFill>
                  <a:prstClr val="white"/>
                </a:solidFill>
                <a:latin typeface="Book Antiqua" pitchFamily="18" charset="0"/>
              </a:rPr>
              <a:t>et Il leur a révélé Sa divinité.</a:t>
            </a:r>
          </a:p>
        </p:txBody>
      </p:sp>
      <p:sp>
        <p:nvSpPr>
          <p:cNvPr id="2" name="ZoneTexte 1">
            <a:extLst>
              <a:ext uri="{FF2B5EF4-FFF2-40B4-BE49-F238E27FC236}">
                <a16:creationId xmlns:a16="http://schemas.microsoft.com/office/drawing/2014/main" id="{7B62D0F6-463A-AD15-16D2-FC8A983CB5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des Noces de Cana en Galilée</a:t>
            </a:r>
          </a:p>
        </p:txBody>
      </p:sp>
      <p:sp>
        <p:nvSpPr>
          <p:cNvPr id="3" name="ZoneTexte 2">
            <a:hlinkClick r:id="rId2" action="ppaction://hlinksldjump"/>
            <a:extLst>
              <a:ext uri="{FF2B5EF4-FFF2-40B4-BE49-F238E27FC236}">
                <a16:creationId xmlns:a16="http://schemas.microsoft.com/office/drawing/2014/main" id="{47FA13C9-6278-DDF1-FF74-0C977A300F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6084245"/>
      </p:ext>
    </p:extLst>
  </p:cSld>
  <p:clrMapOvr>
    <a:masterClrMapping/>
  </p:clrMapOvr>
</p:sld>
</file>

<file path=ppt/slides/slide20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ستة أجران ماء </a:t>
            </a:r>
            <a:endParaRPr lang="fr-FR" sz="3300" dirty="0">
              <a:solidFill>
                <a:prstClr val="white"/>
              </a:solidFill>
            </a:endParaRPr>
          </a:p>
          <a:p>
            <a:pPr algn="just" rtl="1"/>
            <a:r>
              <a:rPr lang="ar-EG" sz="3300" dirty="0">
                <a:solidFill>
                  <a:prstClr val="white"/>
                </a:solidFill>
              </a:rPr>
              <a:t>حولها الي خمر مختار </a:t>
            </a:r>
            <a:endParaRPr lang="fr-FR" sz="3300" dirty="0">
              <a:solidFill>
                <a:prstClr val="white"/>
              </a:solidFill>
            </a:endParaRPr>
          </a:p>
          <a:p>
            <a:pPr algn="just" rtl="1"/>
            <a:r>
              <a:rPr lang="ar-EG" sz="3300" dirty="0">
                <a:solidFill>
                  <a:prstClr val="white"/>
                </a:solidFill>
              </a:rPr>
              <a:t>بمجده العظيم </a:t>
            </a:r>
            <a:endParaRPr lang="fr-FR" sz="3300" dirty="0">
              <a:solidFill>
                <a:prstClr val="white"/>
              </a:solidFill>
            </a:endParaRPr>
          </a:p>
          <a:p>
            <a:pPr algn="just" rtl="1"/>
            <a:r>
              <a:rPr lang="ar-EG" sz="3300" dirty="0">
                <a:solidFill>
                  <a:prstClr val="white"/>
                </a:solidFill>
              </a:rPr>
              <a:t>في عرس قانا الجليل</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Coou (^) `nhudri`a `mmwou @ euyrp efcwtp afou`wteb</a:t>
            </a:r>
            <a:br>
              <a:rPr lang="pt-BR" sz="2800" dirty="0">
                <a:solidFill>
                  <a:prstClr val="white"/>
                </a:solidFill>
                <a:latin typeface="CS Avva Shenouda" pitchFamily="34" charset="0"/>
              </a:rPr>
            </a:br>
            <a:r>
              <a:rPr lang="pt-BR" sz="2800" dirty="0">
                <a:solidFill>
                  <a:prstClr val="white"/>
                </a:solidFill>
                <a:latin typeface="CS Avva Shenouda" pitchFamily="34" charset="0"/>
              </a:rPr>
              <a:t>`mmwou @ `ebolhiten pefnis] `n`wou @ `phop</a:t>
            </a:r>
            <a:br>
              <a:rPr lang="pt-BR" sz="2800" dirty="0">
                <a:solidFill>
                  <a:prstClr val="white"/>
                </a:solidFill>
                <a:latin typeface="CS Avva Shenouda" pitchFamily="34" charset="0"/>
              </a:rPr>
            </a:br>
            <a:r>
              <a:rPr lang="pt-BR" sz="2800" dirty="0">
                <a:solidFill>
                  <a:prstClr val="white"/>
                </a:solidFill>
                <a:latin typeface="CS Avva Shenouda" pitchFamily="34" charset="0"/>
              </a:rPr>
              <a:t>`n`tKana `nte ]Galile`a.</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Six jarres d'eau, Il les a</a:t>
            </a:r>
          </a:p>
          <a:p>
            <a:pPr algn="ctr"/>
            <a:r>
              <a:rPr lang="fr-FR" sz="2800" b="1" dirty="0">
                <a:solidFill>
                  <a:prstClr val="white"/>
                </a:solidFill>
                <a:latin typeface="Book Antiqua" pitchFamily="18" charset="0"/>
              </a:rPr>
              <a:t> changées en vin exquis, </a:t>
            </a:r>
          </a:p>
          <a:p>
            <a:pPr algn="ctr"/>
            <a:r>
              <a:rPr lang="fr-FR" sz="2800" b="1" dirty="0">
                <a:solidFill>
                  <a:prstClr val="white"/>
                </a:solidFill>
                <a:latin typeface="Book Antiqua" pitchFamily="18" charset="0"/>
              </a:rPr>
              <a:t>de Sa grande gloire, </a:t>
            </a:r>
          </a:p>
          <a:p>
            <a:pPr algn="ctr"/>
            <a:r>
              <a:rPr lang="fr-FR" sz="2800" b="1" dirty="0">
                <a:solidFill>
                  <a:prstClr val="white"/>
                </a:solidFill>
                <a:latin typeface="Book Antiqua" pitchFamily="18" charset="0"/>
              </a:rPr>
              <a:t>à Cana en Galilée.</a:t>
            </a:r>
          </a:p>
        </p:txBody>
      </p:sp>
      <p:sp>
        <p:nvSpPr>
          <p:cNvPr id="2" name="ZoneTexte 1">
            <a:extLst>
              <a:ext uri="{FF2B5EF4-FFF2-40B4-BE49-F238E27FC236}">
                <a16:creationId xmlns:a16="http://schemas.microsoft.com/office/drawing/2014/main" id="{A309C546-95D8-7F74-35CB-8CD9111951A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des Noces de Cana en Galilée</a:t>
            </a:r>
          </a:p>
        </p:txBody>
      </p:sp>
      <p:sp>
        <p:nvSpPr>
          <p:cNvPr id="3" name="ZoneTexte 2">
            <a:hlinkClick r:id="rId2" action="ppaction://hlinksldjump"/>
            <a:extLst>
              <a:ext uri="{FF2B5EF4-FFF2-40B4-BE49-F238E27FC236}">
                <a16:creationId xmlns:a16="http://schemas.microsoft.com/office/drawing/2014/main" id="{CA32C90D-3094-1E96-A0AA-4DDE093929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8090089"/>
      </p:ext>
    </p:extLst>
  </p:cSld>
  <p:clrMapOvr>
    <a:masterClrMapping/>
  </p:clrMapOvr>
</p:sld>
</file>

<file path=ppt/slides/slide20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الجالس علي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أظهر لاهوته </a:t>
            </a:r>
            <a:endParaRPr lang="fr-FR" sz="3300" dirty="0">
              <a:solidFill>
                <a:prstClr val="white"/>
              </a:solidFill>
            </a:endParaRPr>
          </a:p>
          <a:p>
            <a:pPr algn="just" rtl="1"/>
            <a:r>
              <a:rPr lang="ar-EG" sz="3300" dirty="0">
                <a:solidFill>
                  <a:prstClr val="white"/>
                </a:solidFill>
              </a:rPr>
              <a:t>وصنع </a:t>
            </a:r>
            <a:r>
              <a:rPr lang="ar-EG" sz="3300" dirty="0" err="1">
                <a:solidFill>
                  <a:prstClr val="white"/>
                </a:solidFill>
              </a:rPr>
              <a:t>أيات</a:t>
            </a:r>
            <a:r>
              <a:rPr lang="ar-EG" sz="3300" dirty="0">
                <a:solidFill>
                  <a:prstClr val="white"/>
                </a:solidFill>
              </a:rPr>
              <a:t> وقوات </a:t>
            </a:r>
            <a:endParaRPr lang="fr-FR" sz="3300" dirty="0">
              <a:solidFill>
                <a:prstClr val="white"/>
              </a:solidFill>
            </a:endParaRPr>
          </a:p>
          <a:p>
            <a:pPr algn="just" rtl="1"/>
            <a:r>
              <a:rPr lang="ar-EG" sz="3300" dirty="0">
                <a:solidFill>
                  <a:prstClr val="white"/>
                </a:solidFill>
              </a:rPr>
              <a:t>وجلس مع البشر كإله</a:t>
            </a:r>
            <a:endParaRPr lang="fr-FR" sz="3300" dirty="0">
              <a:solidFill>
                <a:prstClr val="white"/>
              </a:solidFill>
            </a:endParaRPr>
          </a:p>
        </p:txBody>
      </p:sp>
      <p:sp>
        <p:nvSpPr>
          <p:cNvPr id="6" name="Rectangle 5"/>
          <p:cNvSpPr/>
          <p:nvPr/>
        </p:nvSpPr>
        <p:spPr>
          <a:xfrm>
            <a:off x="323528" y="188078"/>
            <a:ext cx="4680520" cy="2677656"/>
          </a:xfrm>
          <a:prstGeom prst="rect">
            <a:avLst/>
          </a:prstGeom>
        </p:spPr>
        <p:txBody>
          <a:bodyPr wrap="square">
            <a:spAutoFit/>
          </a:bodyPr>
          <a:lstStyle/>
          <a:p>
            <a:pPr algn="just"/>
            <a:r>
              <a:rPr lang="pt-BR" sz="2800" dirty="0">
                <a:solidFill>
                  <a:prstClr val="white"/>
                </a:solidFill>
                <a:latin typeface="CS Avva Shenouda" pitchFamily="34" charset="0"/>
              </a:rPr>
              <a:t>¿ Vyethemci hijen Ni,eroubim @ afouwnh</a:t>
            </a:r>
            <a:br>
              <a:rPr lang="pt-BR" sz="2800" dirty="0">
                <a:solidFill>
                  <a:prstClr val="white"/>
                </a:solidFill>
                <a:latin typeface="CS Avva Shenouda" pitchFamily="34" charset="0"/>
              </a:rPr>
            </a:br>
            <a:r>
              <a:rPr lang="pt-BR" sz="2800" dirty="0">
                <a:solidFill>
                  <a:prstClr val="white"/>
                </a:solidFill>
                <a:latin typeface="CS Avva Shenouda" pitchFamily="34" charset="0"/>
              </a:rPr>
              <a:t>`ntefme;nou] @ af`iri</a:t>
            </a:r>
            <a:br>
              <a:rPr lang="pt-BR" sz="2800" dirty="0">
                <a:solidFill>
                  <a:prstClr val="white"/>
                </a:solidFill>
                <a:latin typeface="CS Avva Shenouda" pitchFamily="34" charset="0"/>
              </a:rPr>
            </a:br>
            <a:r>
              <a:rPr lang="pt-BR" sz="2800" dirty="0">
                <a:solidFill>
                  <a:prstClr val="white"/>
                </a:solidFill>
                <a:latin typeface="CS Avva Shenouda" pitchFamily="34" charset="0"/>
              </a:rPr>
              <a:t>`nhanmyini nem hanjom @ ouoh afhemci nem nirwmi hwc Nou].</a:t>
            </a:r>
            <a:endParaRPr lang="fr-FR" sz="2800" dirty="0">
              <a:solidFill>
                <a:prstClr val="white"/>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Celui qui siège sur les Chérubins, </a:t>
            </a:r>
          </a:p>
          <a:p>
            <a:pPr algn="ctr"/>
            <a:r>
              <a:rPr lang="fr-FR" sz="2800" b="1" dirty="0">
                <a:solidFill>
                  <a:prstClr val="white"/>
                </a:solidFill>
                <a:latin typeface="Book Antiqua" pitchFamily="18" charset="0"/>
              </a:rPr>
              <a:t>a révélé Sa divinité, </a:t>
            </a:r>
          </a:p>
          <a:p>
            <a:pPr algn="ctr"/>
            <a:r>
              <a:rPr lang="fr-FR" sz="2800" b="1" dirty="0">
                <a:solidFill>
                  <a:prstClr val="white"/>
                </a:solidFill>
                <a:latin typeface="Book Antiqua" pitchFamily="18" charset="0"/>
              </a:rPr>
              <a:t>Il a fait des signes et des miracles </a:t>
            </a:r>
          </a:p>
          <a:p>
            <a:pPr algn="ctr"/>
            <a:r>
              <a:rPr lang="fr-FR" sz="2800" b="1" dirty="0">
                <a:solidFill>
                  <a:prstClr val="white"/>
                </a:solidFill>
                <a:latin typeface="Book Antiqua" pitchFamily="18" charset="0"/>
              </a:rPr>
              <a:t>et s’est assis avec les hommes tel un Dieu.</a:t>
            </a:r>
          </a:p>
        </p:txBody>
      </p:sp>
      <p:sp>
        <p:nvSpPr>
          <p:cNvPr id="2" name="ZoneTexte 1">
            <a:extLst>
              <a:ext uri="{FF2B5EF4-FFF2-40B4-BE49-F238E27FC236}">
                <a16:creationId xmlns:a16="http://schemas.microsoft.com/office/drawing/2014/main" id="{02FAC02A-9CEE-7D72-2483-8CAA3B0E3A1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des Noces de Cana en Galilée</a:t>
            </a:r>
          </a:p>
        </p:txBody>
      </p:sp>
      <p:sp>
        <p:nvSpPr>
          <p:cNvPr id="3" name="ZoneTexte 2">
            <a:hlinkClick r:id="rId2" action="ppaction://hlinksldjump"/>
            <a:extLst>
              <a:ext uri="{FF2B5EF4-FFF2-40B4-BE49-F238E27FC236}">
                <a16:creationId xmlns:a16="http://schemas.microsoft.com/office/drawing/2014/main" id="{0B3192EB-FCAD-2BE5-4445-C87BBE0116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3853196"/>
      </p:ext>
    </p:extLst>
  </p:cSld>
  <p:clrMapOvr>
    <a:masterClrMapping/>
  </p:clrMapOvr>
</p:sld>
</file>

<file path=ppt/slides/slide20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المساوي في الجوهر للآب </a:t>
            </a:r>
            <a:endParaRPr lang="fr-FR" sz="3300" dirty="0">
              <a:solidFill>
                <a:prstClr val="white"/>
              </a:solidFill>
            </a:endParaRPr>
          </a:p>
          <a:p>
            <a:pPr algn="just" rtl="1"/>
            <a:r>
              <a:rPr lang="ar-EG" sz="3300" dirty="0">
                <a:solidFill>
                  <a:prstClr val="white"/>
                </a:solidFill>
              </a:rPr>
              <a:t>الكائن قبل كل الدهور </a:t>
            </a:r>
            <a:endParaRPr lang="fr-FR" sz="3300" dirty="0">
              <a:solidFill>
                <a:prstClr val="white"/>
              </a:solidFill>
            </a:endParaRPr>
          </a:p>
          <a:p>
            <a:pPr algn="just" rtl="1"/>
            <a:r>
              <a:rPr lang="ar-EG" sz="3300" dirty="0">
                <a:solidFill>
                  <a:prstClr val="white"/>
                </a:solidFill>
              </a:rPr>
              <a:t>اليوم في وسط </a:t>
            </a:r>
            <a:endParaRPr lang="fr-FR" sz="3300" dirty="0">
              <a:solidFill>
                <a:prstClr val="white"/>
              </a:solidFill>
            </a:endParaRPr>
          </a:p>
          <a:p>
            <a:pPr algn="just" rtl="1"/>
            <a:r>
              <a:rPr lang="ar-EG" sz="3300" dirty="0">
                <a:solidFill>
                  <a:prstClr val="white"/>
                </a:solidFill>
              </a:rPr>
              <a:t>عرس قانا الجليل</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Pi`omooucioc nem `Viwt @ vy`etsop qajwou `nni`ewn tyrou @ `mvoou qen `;my]</a:t>
            </a:r>
            <a:br>
              <a:rPr lang="pt-BR" sz="2800" dirty="0">
                <a:solidFill>
                  <a:prstClr val="white"/>
                </a:solidFill>
                <a:latin typeface="CS Avva Shenouda" pitchFamily="34" charset="0"/>
              </a:rPr>
            </a:br>
            <a:r>
              <a:rPr lang="pt-BR" sz="2800" dirty="0">
                <a:solidFill>
                  <a:prstClr val="white"/>
                </a:solidFill>
                <a:latin typeface="CS Avva Shenouda" pitchFamily="34" charset="0"/>
              </a:rPr>
              <a:t>`mpihop @ `n`tKana `nte ]Galile`a.</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consubstantiel au Père, </a:t>
            </a:r>
          </a:p>
          <a:p>
            <a:pPr algn="ctr"/>
            <a:r>
              <a:rPr lang="fr-FR" sz="2800" b="1" dirty="0">
                <a:solidFill>
                  <a:prstClr val="white"/>
                </a:solidFill>
                <a:latin typeface="Book Antiqua" pitchFamily="18" charset="0"/>
              </a:rPr>
              <a:t>qui est avant tous les temps, </a:t>
            </a:r>
          </a:p>
          <a:p>
            <a:pPr algn="ctr"/>
            <a:r>
              <a:rPr lang="fr-FR" sz="2800" b="1" dirty="0">
                <a:solidFill>
                  <a:prstClr val="white"/>
                </a:solidFill>
                <a:latin typeface="Book Antiqua" pitchFamily="18" charset="0"/>
              </a:rPr>
              <a:t>est aujourd'hui aux noces, </a:t>
            </a:r>
          </a:p>
          <a:p>
            <a:pPr algn="ctr"/>
            <a:r>
              <a:rPr lang="fr-FR" sz="2800" b="1" dirty="0">
                <a:solidFill>
                  <a:prstClr val="white"/>
                </a:solidFill>
                <a:latin typeface="Book Antiqua" pitchFamily="18" charset="0"/>
              </a:rPr>
              <a:t>de Cana en Galilée.</a:t>
            </a:r>
          </a:p>
        </p:txBody>
      </p:sp>
      <p:sp>
        <p:nvSpPr>
          <p:cNvPr id="2" name="ZoneTexte 1">
            <a:extLst>
              <a:ext uri="{FF2B5EF4-FFF2-40B4-BE49-F238E27FC236}">
                <a16:creationId xmlns:a16="http://schemas.microsoft.com/office/drawing/2014/main" id="{CDAAF001-F748-204B-0C97-C12C99B549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des Noces de Cana en Galilée</a:t>
            </a:r>
          </a:p>
        </p:txBody>
      </p:sp>
      <p:sp>
        <p:nvSpPr>
          <p:cNvPr id="3" name="ZoneTexte 2">
            <a:hlinkClick r:id="rId2" action="ppaction://hlinksldjump"/>
            <a:extLst>
              <a:ext uri="{FF2B5EF4-FFF2-40B4-BE49-F238E27FC236}">
                <a16:creationId xmlns:a16="http://schemas.microsoft.com/office/drawing/2014/main" id="{C82B7F87-9FE1-D9A8-5B45-2C618744E3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197553"/>
      </p:ext>
    </p:extLst>
  </p:cSld>
  <p:clrMapOvr>
    <a:masterClrMapping/>
  </p:clrMapOvr>
</p:sld>
</file>

<file path=ppt/slides/slide20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ارحمنا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Tenhwc `erof ten]wou naf @ tenerhou`o [ici `mmof @ hwc `aga;oc ouoh `mmairwmi @ nai nan kata peknis]</a:t>
            </a:r>
            <a:br>
              <a:rPr lang="pt-BR" sz="2800" dirty="0">
                <a:solidFill>
                  <a:prstClr val="white"/>
                </a:solidFill>
                <a:latin typeface="CS Avva Shenouda" pitchFamily="34" charset="0"/>
              </a:rPr>
            </a:br>
            <a:r>
              <a:rPr lang="pt-BR" sz="2800" dirty="0">
                <a:solidFill>
                  <a:prstClr val="white"/>
                </a:solidFill>
                <a:latin typeface="CS Avva Shenouda" pitchFamily="34" charset="0"/>
              </a:rPr>
              <a:t>`nnai.</a:t>
            </a:r>
            <a:endParaRPr lang="fr-FR" sz="2800" dirty="0">
              <a:solidFill>
                <a:prstClr val="white"/>
              </a:solidFill>
              <a:latin typeface="CS Avva Shenouda" pitchFamily="34" charset="0"/>
            </a:endParaRPr>
          </a:p>
        </p:txBody>
      </p:sp>
      <p:sp>
        <p:nvSpPr>
          <p:cNvPr id="7" name="Rectangle 6"/>
          <p:cNvSpPr/>
          <p:nvPr/>
        </p:nvSpPr>
        <p:spPr>
          <a:xfrm>
            <a:off x="1169622" y="2931790"/>
            <a:ext cx="6804756"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 </a:t>
            </a:r>
          </a:p>
          <a:p>
            <a:pPr algn="ctr"/>
            <a:r>
              <a:rPr lang="fr-FR" sz="2800" b="1" dirty="0">
                <a:solidFill>
                  <a:prstClr val="white"/>
                </a:solidFill>
                <a:latin typeface="Book Antiqua" pitchFamily="18" charset="0"/>
              </a:rPr>
              <a:t>nous l'exaltons car il est Bon </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59591" y="4227737"/>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5EC2FEE3-FACB-8D08-54BE-184B2BF04D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des Noces de Cana en Galilée</a:t>
            </a:r>
          </a:p>
        </p:txBody>
      </p:sp>
      <p:sp>
        <p:nvSpPr>
          <p:cNvPr id="3" name="ZoneTexte 2">
            <a:hlinkClick r:id="rId3" action="ppaction://hlinksldjump"/>
            <a:extLst>
              <a:ext uri="{FF2B5EF4-FFF2-40B4-BE49-F238E27FC236}">
                <a16:creationId xmlns:a16="http://schemas.microsoft.com/office/drawing/2014/main" id="{53691F85-1DAF-B4C9-732A-2F042EC69A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0489080"/>
      </p:ext>
    </p:extLst>
  </p:cSld>
  <p:clrMapOvr>
    <a:masterClrMapping/>
  </p:clrMapOvr>
</p:sld>
</file>

<file path=ppt/slides/slide20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79EE6C-8452-A909-1604-0E34A8D987A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0C5998C-5F60-03CD-D926-641480D2A3F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3D28451-B568-57AE-C7C0-CA2EF646DA00}"/>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F14A708D-C2C8-FA1E-DE17-FAAB3B111B6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ربنا يسوع المسيح،</a:t>
            </a:r>
            <a:endParaRPr lang="fr-FR" sz="3300" dirty="0">
              <a:solidFill>
                <a:prstClr val="white"/>
              </a:solidFill>
            </a:endParaRPr>
          </a:p>
          <a:p>
            <a:pPr algn="just" rtl="1"/>
            <a:r>
              <a:rPr lang="ar-EG" sz="3300" dirty="0">
                <a:solidFill>
                  <a:prstClr val="white"/>
                </a:solidFill>
              </a:rPr>
              <a:t> له المجد والترتيل،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المعزي.</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A</a:t>
            </a:r>
            <a:r>
              <a:rPr lang="pt-BR" sz="2800" dirty="0">
                <a:solidFill>
                  <a:prstClr val="white"/>
                </a:solidFill>
                <a:latin typeface="CS Avva Shenouda" pitchFamily="34" charset="0"/>
              </a:rPr>
              <a:t>Pen¡ I=y=c P=,=c @ pi`wou vwf nem pihumnoc @ nem Pefiwt `n`aga;oc @ nem Pi`pneuma `mParaklyton.</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 Christ, </a:t>
            </a:r>
          </a:p>
          <a:p>
            <a:pPr algn="ctr"/>
            <a:r>
              <a:rPr lang="fr-FR" sz="2800" b="1" dirty="0">
                <a:solidFill>
                  <a:prstClr val="white"/>
                </a:solidFill>
                <a:latin typeface="Book Antiqua" pitchFamily="18" charset="0"/>
              </a:rPr>
              <a:t>à lui la gloire et l'éloge, </a:t>
            </a:r>
          </a:p>
          <a:p>
            <a:pPr algn="ctr"/>
            <a:r>
              <a:rPr lang="fr-FR" sz="2800" b="1" dirty="0">
                <a:solidFill>
                  <a:prstClr val="white"/>
                </a:solidFill>
                <a:latin typeface="Book Antiqua" pitchFamily="18" charset="0"/>
              </a:rPr>
              <a:t>avec Son Père très Bon </a:t>
            </a:r>
          </a:p>
          <a:p>
            <a:pPr algn="ctr"/>
            <a:r>
              <a:rPr lang="fr-FR" sz="2800" b="1" dirty="0">
                <a:solidFill>
                  <a:prstClr val="white"/>
                </a:solidFill>
                <a:latin typeface="Book Antiqua" pitchFamily="18" charset="0"/>
              </a:rPr>
              <a:t>et l'Esprit le Consolateur.</a:t>
            </a:r>
          </a:p>
        </p:txBody>
      </p:sp>
      <p:sp>
        <p:nvSpPr>
          <p:cNvPr id="2" name="ZoneTexte 1">
            <a:extLst>
              <a:ext uri="{FF2B5EF4-FFF2-40B4-BE49-F238E27FC236}">
                <a16:creationId xmlns:a16="http://schemas.microsoft.com/office/drawing/2014/main" id="{E6D511ED-AFFB-E611-FF63-B3A0CC54A05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 la présentation du Christ au Temple</a:t>
            </a:r>
          </a:p>
        </p:txBody>
      </p:sp>
      <p:sp>
        <p:nvSpPr>
          <p:cNvPr id="3" name="ZoneTexte 2">
            <a:hlinkClick r:id="rId2" action="ppaction://hlinksldjump"/>
            <a:extLst>
              <a:ext uri="{FF2B5EF4-FFF2-40B4-BE49-F238E27FC236}">
                <a16:creationId xmlns:a16="http://schemas.microsoft.com/office/drawing/2014/main" id="{7F7688C2-B6AC-6E7F-FC6F-77B9CD0671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2717780"/>
      </p:ext>
    </p:extLst>
  </p:cSld>
  <p:clrMapOvr>
    <a:masterClrMapping/>
  </p:clrMapOvr>
</p:sld>
</file>

<file path=ppt/slides/slide20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دخل الهيكل المقدس، </a:t>
            </a:r>
            <a:endParaRPr lang="fr-FR" sz="3300" dirty="0">
              <a:solidFill>
                <a:prstClr val="white"/>
              </a:solidFill>
            </a:endParaRPr>
          </a:p>
          <a:p>
            <a:pPr algn="just" rtl="1"/>
            <a:r>
              <a:rPr lang="ar-EG" sz="3300" dirty="0">
                <a:solidFill>
                  <a:prstClr val="white"/>
                </a:solidFill>
              </a:rPr>
              <a:t>على يدي أمه، </a:t>
            </a:r>
            <a:endParaRPr lang="fr-FR" sz="3300" dirty="0">
              <a:solidFill>
                <a:prstClr val="white"/>
              </a:solidFill>
            </a:endParaRPr>
          </a:p>
          <a:p>
            <a:pPr algn="just" rtl="1"/>
            <a:r>
              <a:rPr lang="ar-EG" sz="3300" dirty="0">
                <a:solidFill>
                  <a:prstClr val="white"/>
                </a:solidFill>
              </a:rPr>
              <a:t>بعد أربعين يوماً، </a:t>
            </a:r>
            <a:endParaRPr lang="fr-FR" sz="3300" dirty="0">
              <a:solidFill>
                <a:prstClr val="white"/>
              </a:solidFill>
            </a:endParaRPr>
          </a:p>
          <a:p>
            <a:pPr algn="just" rtl="1"/>
            <a:r>
              <a:rPr lang="ar-EG" sz="3300" dirty="0">
                <a:solidFill>
                  <a:prstClr val="white"/>
                </a:solidFill>
              </a:rPr>
              <a:t>من مولده المقدس</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I `eqoun `epi`ervei =e=;=u @ `ejen nenjij `ntefmau @ menenca `hme `n`ehoou @ `mpefjin mici =e=;=u.</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Il est entré au temple saint, </a:t>
            </a:r>
          </a:p>
          <a:p>
            <a:pPr algn="ctr"/>
            <a:r>
              <a:rPr lang="fr-FR" sz="2800" b="1" dirty="0">
                <a:solidFill>
                  <a:prstClr val="white"/>
                </a:solidFill>
                <a:latin typeface="Book Antiqua" pitchFamily="18" charset="0"/>
              </a:rPr>
              <a:t>dans les bras de Sa mère, </a:t>
            </a:r>
          </a:p>
          <a:p>
            <a:pPr algn="ctr"/>
            <a:r>
              <a:rPr lang="fr-FR" sz="2800" b="1" dirty="0">
                <a:solidFill>
                  <a:prstClr val="white"/>
                </a:solidFill>
                <a:latin typeface="Book Antiqua" pitchFamily="18" charset="0"/>
              </a:rPr>
              <a:t>après quarante jours, </a:t>
            </a:r>
          </a:p>
          <a:p>
            <a:pPr algn="ctr"/>
            <a:r>
              <a:rPr lang="fr-FR" sz="2800" b="1" dirty="0">
                <a:solidFill>
                  <a:prstClr val="white"/>
                </a:solidFill>
                <a:latin typeface="Book Antiqua" pitchFamily="18" charset="0"/>
              </a:rPr>
              <a:t>de Sa sainte Naissance.</a:t>
            </a:r>
          </a:p>
        </p:txBody>
      </p:sp>
      <p:sp>
        <p:nvSpPr>
          <p:cNvPr id="2" name="ZoneTexte 1">
            <a:extLst>
              <a:ext uri="{FF2B5EF4-FFF2-40B4-BE49-F238E27FC236}">
                <a16:creationId xmlns:a16="http://schemas.microsoft.com/office/drawing/2014/main" id="{0CFF21CE-678B-47A8-9163-A15E6CADC4B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 la présentation du Christ au Temple</a:t>
            </a:r>
          </a:p>
        </p:txBody>
      </p:sp>
      <p:sp>
        <p:nvSpPr>
          <p:cNvPr id="3" name="ZoneTexte 2">
            <a:hlinkClick r:id="rId2" action="ppaction://hlinksldjump"/>
            <a:extLst>
              <a:ext uri="{FF2B5EF4-FFF2-40B4-BE49-F238E27FC236}">
                <a16:creationId xmlns:a16="http://schemas.microsoft.com/office/drawing/2014/main" id="{C5738FE8-F48A-39CC-BA61-48CA2CF1F3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9225332"/>
      </p:ext>
    </p:extLst>
  </p:cSld>
  <p:clrMapOvr>
    <a:masterClrMapping/>
  </p:clrMapOvr>
</p:sld>
</file>

<file path=ppt/slides/slide20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08269"/>
          </a:xfrm>
          <a:prstGeom prst="rect">
            <a:avLst/>
          </a:prstGeom>
        </p:spPr>
        <p:txBody>
          <a:bodyPr wrap="square">
            <a:spAutoFit/>
          </a:bodyPr>
          <a:lstStyle/>
          <a:p>
            <a:pPr algn="just" rtl="1"/>
            <a:r>
              <a:rPr lang="ar-EG" sz="3300" dirty="0">
                <a:solidFill>
                  <a:prstClr val="white"/>
                </a:solidFill>
              </a:rPr>
              <a:t>جاء يوسف الصديق، </a:t>
            </a:r>
            <a:endParaRPr lang="fr-FR" sz="3300" dirty="0">
              <a:solidFill>
                <a:prstClr val="white"/>
              </a:solidFill>
            </a:endParaRPr>
          </a:p>
          <a:p>
            <a:pPr algn="just" rtl="1"/>
            <a:r>
              <a:rPr lang="ar-EG" sz="3300" dirty="0">
                <a:solidFill>
                  <a:prstClr val="white"/>
                </a:solidFill>
              </a:rPr>
              <a:t>مع مريم أم المسيح، </a:t>
            </a:r>
            <a:endParaRPr lang="fr-FR" sz="3300" dirty="0">
              <a:solidFill>
                <a:prstClr val="white"/>
              </a:solidFill>
            </a:endParaRPr>
          </a:p>
          <a:p>
            <a:pPr algn="just" rtl="1"/>
            <a:r>
              <a:rPr lang="ar-EG" sz="3300" dirty="0">
                <a:solidFill>
                  <a:prstClr val="white"/>
                </a:solidFill>
              </a:rPr>
              <a:t>وصنعا أتمام الناموس، </a:t>
            </a:r>
            <a:endParaRPr lang="fr-FR" sz="3300" dirty="0">
              <a:solidFill>
                <a:prstClr val="white"/>
              </a:solidFill>
            </a:endParaRPr>
          </a:p>
          <a:p>
            <a:pPr algn="just" rtl="1"/>
            <a:r>
              <a:rPr lang="ar-EG" sz="3200" dirty="0">
                <a:solidFill>
                  <a:prstClr val="white"/>
                </a:solidFill>
              </a:rPr>
              <a:t>لآجل الصبي المخلص يسوع</a:t>
            </a:r>
            <a:endParaRPr lang="fr-FR" sz="32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Af`i `nje Iwcyv pidikeoc @ nem Mari`a `;mau `mP=,=c @ au;amio `m`pjwk `mpinomoc @ e;be pi`alou `ncwtyr I=y=c.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Joseph le juste est venu, </a:t>
            </a:r>
          </a:p>
          <a:p>
            <a:pPr algn="ctr"/>
            <a:r>
              <a:rPr lang="fr-FR" sz="2800" b="1" dirty="0">
                <a:solidFill>
                  <a:prstClr val="white"/>
                </a:solidFill>
                <a:latin typeface="Book Antiqua" pitchFamily="18" charset="0"/>
              </a:rPr>
              <a:t>avec Marie la Mère du Christ, </a:t>
            </a:r>
          </a:p>
          <a:p>
            <a:pPr algn="ctr"/>
            <a:r>
              <a:rPr lang="fr-FR" sz="2800" b="1" dirty="0">
                <a:solidFill>
                  <a:prstClr val="white"/>
                </a:solidFill>
                <a:latin typeface="Book Antiqua" pitchFamily="18" charset="0"/>
              </a:rPr>
              <a:t>ils ont suivi la loi, </a:t>
            </a:r>
          </a:p>
          <a:p>
            <a:pPr algn="ctr"/>
            <a:r>
              <a:rPr lang="fr-FR" sz="2800" b="1" dirty="0">
                <a:solidFill>
                  <a:prstClr val="white"/>
                </a:solidFill>
                <a:latin typeface="Book Antiqua" pitchFamily="18" charset="0"/>
              </a:rPr>
              <a:t>pour l’enfant Jésus le Sauveur.</a:t>
            </a:r>
          </a:p>
        </p:txBody>
      </p:sp>
      <p:sp>
        <p:nvSpPr>
          <p:cNvPr id="2" name="ZoneTexte 1">
            <a:extLst>
              <a:ext uri="{FF2B5EF4-FFF2-40B4-BE49-F238E27FC236}">
                <a16:creationId xmlns:a16="http://schemas.microsoft.com/office/drawing/2014/main" id="{81AF8EA3-6AFE-6416-83C9-9D1ED5A58B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 la présentation du Christ au Temple</a:t>
            </a:r>
          </a:p>
        </p:txBody>
      </p:sp>
      <p:sp>
        <p:nvSpPr>
          <p:cNvPr id="3" name="ZoneTexte 2">
            <a:hlinkClick r:id="rId2" action="ppaction://hlinksldjump"/>
            <a:extLst>
              <a:ext uri="{FF2B5EF4-FFF2-40B4-BE49-F238E27FC236}">
                <a16:creationId xmlns:a16="http://schemas.microsoft.com/office/drawing/2014/main" id="{D2F326DB-63D6-974A-1E85-2DA1B69E08E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217010"/>
      </p:ext>
    </p:extLst>
  </p:cSld>
  <p:clrMapOvr>
    <a:masterClrMapping/>
  </p:clrMapOvr>
</p:sld>
</file>

<file path=ppt/slides/slide20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حمله سمعان الكاهن، </a:t>
            </a:r>
            <a:endParaRPr lang="fr-FR" sz="3300" dirty="0">
              <a:solidFill>
                <a:prstClr val="white"/>
              </a:solidFill>
            </a:endParaRPr>
          </a:p>
          <a:p>
            <a:pPr algn="just" rtl="1"/>
            <a:r>
              <a:rPr lang="ar-EG" sz="3300" dirty="0">
                <a:solidFill>
                  <a:prstClr val="white"/>
                </a:solidFill>
              </a:rPr>
              <a:t>على يديه الطاهرتين، </a:t>
            </a:r>
            <a:endParaRPr lang="fr-FR" sz="3300" dirty="0">
              <a:solidFill>
                <a:prstClr val="white"/>
              </a:solidFill>
            </a:endParaRPr>
          </a:p>
          <a:p>
            <a:pPr algn="just" rtl="1"/>
            <a:r>
              <a:rPr lang="ar-EG" sz="3300" dirty="0">
                <a:solidFill>
                  <a:prstClr val="white"/>
                </a:solidFill>
              </a:rPr>
              <a:t>وسبح الملك المسيح، </a:t>
            </a:r>
            <a:endParaRPr lang="fr-FR" sz="3300" dirty="0">
              <a:solidFill>
                <a:prstClr val="white"/>
              </a:solidFill>
            </a:endParaRPr>
          </a:p>
          <a:p>
            <a:pPr algn="just" rtl="1"/>
            <a:r>
              <a:rPr lang="ar-EG" sz="3300" dirty="0">
                <a:solidFill>
                  <a:prstClr val="white"/>
                </a:solidFill>
              </a:rPr>
              <a:t>هكذا قائلاً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Afolf `nje Cume`wn piouyb @ `ejen nefjij =e=;=u @ ouoh afhwc `e`pouro P=,=c @ `mpairy] efjw `mmoc.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Siméon le Prêtre </a:t>
            </a:r>
          </a:p>
          <a:p>
            <a:pPr algn="ctr"/>
            <a:r>
              <a:rPr lang="fr-FR" sz="2800" b="1" dirty="0">
                <a:solidFill>
                  <a:prstClr val="white"/>
                </a:solidFill>
                <a:latin typeface="Book Antiqua" pitchFamily="18" charset="0"/>
              </a:rPr>
              <a:t>l'a porté dans ses bras saints </a:t>
            </a:r>
          </a:p>
          <a:p>
            <a:pPr algn="ctr"/>
            <a:r>
              <a:rPr lang="fr-FR" sz="2800" b="1" dirty="0">
                <a:solidFill>
                  <a:prstClr val="white"/>
                </a:solidFill>
                <a:latin typeface="Book Antiqua" pitchFamily="18" charset="0"/>
              </a:rPr>
              <a:t>et a loué le Christ </a:t>
            </a:r>
          </a:p>
          <a:p>
            <a:pPr algn="ctr"/>
            <a:r>
              <a:rPr lang="fr-FR" sz="2800" b="1" dirty="0">
                <a:solidFill>
                  <a:prstClr val="white"/>
                </a:solidFill>
                <a:latin typeface="Book Antiqua" pitchFamily="18" charset="0"/>
              </a:rPr>
              <a:t>le Roi, en disant :</a:t>
            </a:r>
          </a:p>
        </p:txBody>
      </p:sp>
      <p:sp>
        <p:nvSpPr>
          <p:cNvPr id="2" name="ZoneTexte 1">
            <a:extLst>
              <a:ext uri="{FF2B5EF4-FFF2-40B4-BE49-F238E27FC236}">
                <a16:creationId xmlns:a16="http://schemas.microsoft.com/office/drawing/2014/main" id="{D895CCEB-AC61-C4A2-5F0C-1ADC5D59333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 la présentation du Christ au Temple</a:t>
            </a:r>
          </a:p>
        </p:txBody>
      </p:sp>
      <p:sp>
        <p:nvSpPr>
          <p:cNvPr id="3" name="ZoneTexte 2">
            <a:hlinkClick r:id="rId2" action="ppaction://hlinksldjump"/>
            <a:extLst>
              <a:ext uri="{FF2B5EF4-FFF2-40B4-BE49-F238E27FC236}">
                <a16:creationId xmlns:a16="http://schemas.microsoft.com/office/drawing/2014/main" id="{5C82F4B9-85B6-E2B2-C5BB-6908D5FF45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522284"/>
      </p:ext>
    </p:extLst>
  </p:cSld>
  <p:clrMapOvr>
    <a:masterClrMapping/>
  </p:clrMapOvr>
</p:sld>
</file>

<file path=ppt/slides/slide20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76056" y="157590"/>
            <a:ext cx="3744416" cy="1969770"/>
          </a:xfrm>
          <a:prstGeom prst="rect">
            <a:avLst/>
          </a:prstGeom>
        </p:spPr>
        <p:txBody>
          <a:bodyPr wrap="square">
            <a:spAutoFit/>
          </a:bodyPr>
          <a:lstStyle/>
          <a:p>
            <a:pPr algn="just" rtl="1"/>
            <a:r>
              <a:rPr lang="ar-EG" sz="3000" dirty="0">
                <a:solidFill>
                  <a:prstClr val="white"/>
                </a:solidFill>
              </a:rPr>
              <a:t>الآن يا سيد تطلق عبدك، بسلام كقولك، </a:t>
            </a:r>
            <a:endParaRPr lang="fr-FR" sz="3000" dirty="0">
              <a:solidFill>
                <a:prstClr val="white"/>
              </a:solidFill>
            </a:endParaRPr>
          </a:p>
          <a:p>
            <a:pPr algn="just" rtl="1"/>
            <a:r>
              <a:rPr lang="ar-EG" sz="2900" dirty="0">
                <a:solidFill>
                  <a:prstClr val="white"/>
                </a:solidFill>
              </a:rPr>
              <a:t>لأن عيني قد أبصرتا خلاصك، </a:t>
            </a:r>
            <a:endParaRPr lang="fr-FR" sz="2900" dirty="0">
              <a:solidFill>
                <a:prstClr val="white"/>
              </a:solidFill>
            </a:endParaRPr>
          </a:p>
          <a:p>
            <a:pPr algn="just" rtl="1"/>
            <a:r>
              <a:rPr lang="ar-EG" sz="3300" dirty="0">
                <a:solidFill>
                  <a:prstClr val="white"/>
                </a:solidFill>
              </a:rPr>
              <a:t>الذي أعددته قدام الشعوب</a:t>
            </a:r>
            <a:endParaRPr lang="fr-FR" sz="3300" dirty="0">
              <a:solidFill>
                <a:prstClr val="white"/>
              </a:solidFill>
            </a:endParaRPr>
          </a:p>
        </p:txBody>
      </p:sp>
      <p:sp>
        <p:nvSpPr>
          <p:cNvPr id="6" name="Rectangle 5"/>
          <p:cNvSpPr/>
          <p:nvPr/>
        </p:nvSpPr>
        <p:spPr>
          <a:xfrm>
            <a:off x="323528" y="188078"/>
            <a:ext cx="4536504" cy="2585323"/>
          </a:xfrm>
          <a:prstGeom prst="rect">
            <a:avLst/>
          </a:prstGeom>
        </p:spPr>
        <p:txBody>
          <a:bodyPr wrap="square">
            <a:spAutoFit/>
          </a:bodyPr>
          <a:lstStyle/>
          <a:p>
            <a:pPr algn="just"/>
            <a:r>
              <a:rPr lang="pt-BR" sz="2700" dirty="0">
                <a:solidFill>
                  <a:prstClr val="white"/>
                </a:solidFill>
                <a:latin typeface="CS Avva Shenouda" pitchFamily="34" charset="0"/>
              </a:rPr>
              <a:t>}nou panyb `,na,a pekbwk @ `ebol qen ouhiryny kata pekcaji @ je aunau `nje nabal `epeknohem @ vy`etakcebtwtf `mpe`m;o</a:t>
            </a:r>
            <a:br>
              <a:rPr lang="pt-BR" sz="2700" dirty="0">
                <a:solidFill>
                  <a:prstClr val="white"/>
                </a:solidFill>
                <a:latin typeface="CS Avva Shenouda" pitchFamily="34" charset="0"/>
              </a:rPr>
            </a:br>
            <a:r>
              <a:rPr lang="pt-BR" sz="2700" dirty="0">
                <a:solidFill>
                  <a:prstClr val="white"/>
                </a:solidFill>
                <a:latin typeface="CS Avva Shenouda" pitchFamily="34" charset="0"/>
              </a:rPr>
              <a:t>`nnilaoc.</a:t>
            </a:r>
            <a:endParaRPr lang="fr-FR" sz="2700" dirty="0">
              <a:solidFill>
                <a:prstClr val="white"/>
              </a:solidFill>
              <a:latin typeface="CS Avva Shenouda" pitchFamily="34" charset="0"/>
            </a:endParaRPr>
          </a:p>
        </p:txBody>
      </p:sp>
      <p:sp>
        <p:nvSpPr>
          <p:cNvPr id="7" name="Rectangle 6"/>
          <p:cNvSpPr/>
          <p:nvPr/>
        </p:nvSpPr>
        <p:spPr>
          <a:xfrm>
            <a:off x="395536" y="2787774"/>
            <a:ext cx="8437580" cy="1815882"/>
          </a:xfrm>
          <a:prstGeom prst="rect">
            <a:avLst/>
          </a:prstGeom>
        </p:spPr>
        <p:txBody>
          <a:bodyPr wrap="square">
            <a:spAutoFit/>
          </a:bodyPr>
          <a:lstStyle/>
          <a:p>
            <a:pPr algn="ctr"/>
            <a:r>
              <a:rPr lang="fr-FR" sz="2800" b="1" dirty="0">
                <a:solidFill>
                  <a:prstClr val="white"/>
                </a:solidFill>
                <a:latin typeface="Book Antiqua" pitchFamily="18" charset="0"/>
              </a:rPr>
              <a:t>« Maintenant ô maître, tu peux laisser </a:t>
            </a:r>
          </a:p>
          <a:p>
            <a:pPr algn="ctr"/>
            <a:r>
              <a:rPr lang="fr-FR" sz="2800" b="1" dirty="0">
                <a:solidFill>
                  <a:prstClr val="white"/>
                </a:solidFill>
                <a:latin typeface="Book Antiqua" pitchFamily="18" charset="0"/>
              </a:rPr>
              <a:t>Ton serviteur s’en aller dans la paix,</a:t>
            </a:r>
          </a:p>
          <a:p>
            <a:pPr algn="ctr"/>
            <a:r>
              <a:rPr lang="fr-FR" sz="2800" b="1" dirty="0">
                <a:solidFill>
                  <a:prstClr val="white"/>
                </a:solidFill>
                <a:latin typeface="Book Antiqua" pitchFamily="18" charset="0"/>
              </a:rPr>
              <a:t> selon Ta parole, car mes yeux ont vu Ton salut, </a:t>
            </a:r>
          </a:p>
          <a:p>
            <a:pPr algn="ctr"/>
            <a:r>
              <a:rPr lang="fr-FR" sz="2800" b="1" dirty="0">
                <a:solidFill>
                  <a:prstClr val="white"/>
                </a:solidFill>
                <a:latin typeface="Book Antiqua" pitchFamily="18" charset="0"/>
              </a:rPr>
              <a:t>que Tu as préparé à la face de tous les peuples »</a:t>
            </a:r>
          </a:p>
        </p:txBody>
      </p:sp>
      <p:sp>
        <p:nvSpPr>
          <p:cNvPr id="2" name="ZoneTexte 1">
            <a:extLst>
              <a:ext uri="{FF2B5EF4-FFF2-40B4-BE49-F238E27FC236}">
                <a16:creationId xmlns:a16="http://schemas.microsoft.com/office/drawing/2014/main" id="{94E00C48-D7FD-C275-C161-5F4951A872C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 la présentation du Christ au Temple</a:t>
            </a:r>
          </a:p>
        </p:txBody>
      </p:sp>
      <p:sp>
        <p:nvSpPr>
          <p:cNvPr id="3" name="ZoneTexte 2">
            <a:hlinkClick r:id="rId2" action="ppaction://hlinksldjump"/>
            <a:extLst>
              <a:ext uri="{FF2B5EF4-FFF2-40B4-BE49-F238E27FC236}">
                <a16:creationId xmlns:a16="http://schemas.microsoft.com/office/drawing/2014/main" id="{286B41D6-9DE2-D418-5706-4F4BAAEC82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5572184"/>
      </p:ext>
    </p:extLst>
  </p:cSld>
  <p:clrMapOvr>
    <a:masterClrMapping/>
  </p:clrMapOvr>
</p:sld>
</file>

<file path=ppt/slides/slide20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رفعه،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أرحمنا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Tenhwc `erof ten]`wou naf @ ten`erhou`o [ici `mmof @ hwc `aga;oc ouoh `mmairwmi @ nai nan kata peknis]</a:t>
            </a:r>
            <a:br>
              <a:rPr lang="pt-BR" sz="2800" dirty="0">
                <a:solidFill>
                  <a:prstClr val="white"/>
                </a:solidFill>
                <a:latin typeface="CS Avva Shenouda" pitchFamily="34" charset="0"/>
              </a:rPr>
            </a:br>
            <a:r>
              <a:rPr lang="pt-BR" sz="2800" dirty="0">
                <a:solidFill>
                  <a:prstClr val="white"/>
                </a:solidFill>
                <a:latin typeface="CS Avva Shenouda" pitchFamily="34" charset="0"/>
              </a:rPr>
              <a:t>`nnai.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 </a:t>
            </a:r>
          </a:p>
          <a:p>
            <a:pPr algn="ctr"/>
            <a:r>
              <a:rPr lang="fr-FR" sz="2800" b="1" dirty="0">
                <a:solidFill>
                  <a:prstClr val="white"/>
                </a:solidFill>
                <a:latin typeface="Book Antiqua" pitchFamily="18" charset="0"/>
              </a:rPr>
              <a:t>nous l'exaltons car il est Bon </a:t>
            </a:r>
          </a:p>
          <a:p>
            <a:pPr algn="ctr"/>
            <a:r>
              <a:rPr lang="fr-FR" sz="2800" b="1" dirty="0">
                <a:solidFill>
                  <a:prstClr val="white"/>
                </a:solidFill>
                <a:latin typeface="Book Antiqua" pitchFamily="18" charset="0"/>
              </a:rPr>
              <a:t>ami des hommes pitié pour nous, </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34278" y="415142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52F74204-BA48-D4FA-CE67-2B2B3325927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de la fête de la présentation du Christ au Temple</a:t>
            </a:r>
          </a:p>
        </p:txBody>
      </p:sp>
      <p:sp>
        <p:nvSpPr>
          <p:cNvPr id="3" name="ZoneTexte 2">
            <a:hlinkClick r:id="rId3" action="ppaction://hlinksldjump"/>
            <a:extLst>
              <a:ext uri="{FF2B5EF4-FFF2-40B4-BE49-F238E27FC236}">
                <a16:creationId xmlns:a16="http://schemas.microsoft.com/office/drawing/2014/main" id="{2C7E6765-D750-E7B4-EB57-9EEFBCC536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53006"/>
      </p:ext>
    </p:extLst>
  </p:cSld>
  <p:clrMapOvr>
    <a:masterClrMapping/>
  </p:clrMapOvr>
</p:sld>
</file>

<file path=ppt/slides/slide20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FA238B-D356-0711-98BE-69A57DFBFBB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FDA4D4C0-C9D8-499D-706B-AFAEEA1E762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9B6DAE6-D532-C40A-80D8-AD74993B9C1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7846A899-0850-38A4-5CDA-C5AF594A681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يونان النبي، </a:t>
            </a:r>
            <a:endParaRPr lang="fr-FR" sz="3300" dirty="0">
              <a:solidFill>
                <a:prstClr val="white"/>
              </a:solidFill>
            </a:endParaRPr>
          </a:p>
          <a:p>
            <a:pPr algn="just" rtl="1"/>
            <a:r>
              <a:rPr lang="ar-EG" sz="3300" dirty="0">
                <a:solidFill>
                  <a:prstClr val="white"/>
                </a:solidFill>
              </a:rPr>
              <a:t>كان في بطن الحوت، </a:t>
            </a:r>
            <a:endParaRPr lang="fr-FR" sz="3300" dirty="0">
              <a:solidFill>
                <a:prstClr val="white"/>
              </a:solidFill>
            </a:endParaRPr>
          </a:p>
          <a:p>
            <a:pPr algn="just" rtl="1"/>
            <a:r>
              <a:rPr lang="ar-EG" sz="3300" dirty="0">
                <a:solidFill>
                  <a:prstClr val="white"/>
                </a:solidFill>
              </a:rPr>
              <a:t>ثلاثة أيام وثلاث ليال، </a:t>
            </a:r>
            <a:endParaRPr lang="fr-FR" sz="3300" dirty="0">
              <a:solidFill>
                <a:prstClr val="white"/>
              </a:solidFill>
            </a:endParaRPr>
          </a:p>
          <a:p>
            <a:pPr algn="just" rtl="1"/>
            <a:r>
              <a:rPr lang="ar-EG" sz="3300" dirty="0">
                <a:solidFill>
                  <a:prstClr val="white"/>
                </a:solidFill>
              </a:rPr>
              <a:t>كدفن مخلصنا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Avva_Marcos" pitchFamily="82" charset="0"/>
              </a:rPr>
              <a:t>I</a:t>
            </a:r>
            <a:r>
              <a:rPr lang="pt-BR" sz="2800" dirty="0">
                <a:solidFill>
                  <a:prstClr val="white"/>
                </a:solidFill>
                <a:latin typeface="CS Avva Shenouda" pitchFamily="34" charset="0"/>
              </a:rPr>
              <a:t>wna pi`provytyc @ naf,y qen `;neji `mpikytoc @ `nsomt (=g) `n`ehoou nem somt `n`ejwrh @ kata pikwc `mpencwtyr.</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Jonas, le prophète, </a:t>
            </a:r>
          </a:p>
          <a:p>
            <a:pPr algn="ctr"/>
            <a:r>
              <a:rPr lang="fr-FR" sz="2800" b="1" dirty="0">
                <a:solidFill>
                  <a:prstClr val="white"/>
                </a:solidFill>
                <a:latin typeface="Book Antiqua" pitchFamily="18" charset="0"/>
              </a:rPr>
              <a:t>fut dans le ventre de la baleine </a:t>
            </a:r>
          </a:p>
          <a:p>
            <a:pPr algn="ctr"/>
            <a:r>
              <a:rPr lang="fr-FR" sz="2800" b="1" dirty="0">
                <a:solidFill>
                  <a:prstClr val="white"/>
                </a:solidFill>
                <a:latin typeface="Book Antiqua" pitchFamily="18" charset="0"/>
              </a:rPr>
              <a:t>trois jours et trois nuits, </a:t>
            </a:r>
          </a:p>
          <a:p>
            <a:pPr algn="ctr"/>
            <a:r>
              <a:rPr lang="fr-FR" sz="2800" b="1" dirty="0">
                <a:solidFill>
                  <a:prstClr val="white"/>
                </a:solidFill>
                <a:latin typeface="Book Antiqua" pitchFamily="18" charset="0"/>
              </a:rPr>
              <a:t>tel l’ensevelissement de notre Sauveur.</a:t>
            </a:r>
          </a:p>
        </p:txBody>
      </p:sp>
      <p:sp>
        <p:nvSpPr>
          <p:cNvPr id="2" name="ZoneTexte 1">
            <a:extLst>
              <a:ext uri="{FF2B5EF4-FFF2-40B4-BE49-F238E27FC236}">
                <a16:creationId xmlns:a16="http://schemas.microsoft.com/office/drawing/2014/main" id="{F8814876-3101-5EF8-8326-ED5F84E51DA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AC4F5ACF-086A-AC23-F910-69A5A8686F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4018253"/>
      </p:ext>
    </p:extLst>
  </p:cSld>
  <p:clrMapOvr>
    <a:masterClrMapping/>
  </p:clrMapOvr>
</p:sld>
</file>

<file path=ppt/slides/slide20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أرسله الرب الإله، </a:t>
            </a:r>
            <a:endParaRPr lang="fr-FR" sz="3300" dirty="0">
              <a:solidFill>
                <a:prstClr val="white"/>
              </a:solidFill>
            </a:endParaRPr>
          </a:p>
          <a:p>
            <a:pPr algn="just" rtl="1"/>
            <a:r>
              <a:rPr lang="ar-EG" sz="3300" dirty="0">
                <a:solidFill>
                  <a:prstClr val="white"/>
                </a:solidFill>
              </a:rPr>
              <a:t>إلي رجال نينوى، </a:t>
            </a:r>
            <a:endParaRPr lang="fr-FR" sz="3300" dirty="0">
              <a:solidFill>
                <a:prstClr val="white"/>
              </a:solidFill>
            </a:endParaRPr>
          </a:p>
          <a:p>
            <a:pPr algn="just" rtl="1"/>
            <a:r>
              <a:rPr lang="ar-EG" sz="3300" dirty="0">
                <a:solidFill>
                  <a:prstClr val="white"/>
                </a:solidFill>
              </a:rPr>
              <a:t>فكرز لهم، </a:t>
            </a:r>
            <a:endParaRPr lang="fr-FR" sz="3300" dirty="0">
              <a:solidFill>
                <a:prstClr val="white"/>
              </a:solidFill>
            </a:endParaRPr>
          </a:p>
          <a:p>
            <a:pPr algn="just" rtl="1"/>
            <a:r>
              <a:rPr lang="ar-EG" sz="3300" dirty="0">
                <a:solidFill>
                  <a:prstClr val="white"/>
                </a:solidFill>
              </a:rPr>
              <a:t>كقوله فتابوا</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Afouwrp `mmof `nje `P¡</a:t>
            </a:r>
            <a:br>
              <a:rPr lang="pt-BR" sz="2800" dirty="0">
                <a:solidFill>
                  <a:prstClr val="white"/>
                </a:solidFill>
                <a:latin typeface="CS Avva Shenouda" pitchFamily="34" charset="0"/>
              </a:rPr>
            </a:br>
            <a:r>
              <a:rPr lang="pt-BR" sz="2800" dirty="0">
                <a:solidFill>
                  <a:prstClr val="white"/>
                </a:solidFill>
                <a:latin typeface="CS Avva Shenouda" pitchFamily="34" charset="0"/>
              </a:rPr>
              <a:t>`V] @ sa nirwmi `nte Nineu`y @ afhiwis nwou kata pefcaji @ ouoh auermetanoin.</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Seigneur Dieu l’a envoyé </a:t>
            </a:r>
          </a:p>
          <a:p>
            <a:pPr algn="ctr"/>
            <a:r>
              <a:rPr lang="fr-FR" sz="2800" b="1" dirty="0">
                <a:solidFill>
                  <a:prstClr val="white"/>
                </a:solidFill>
                <a:latin typeface="Book Antiqua" pitchFamily="18" charset="0"/>
              </a:rPr>
              <a:t>aux gens de Ninive. </a:t>
            </a:r>
          </a:p>
          <a:p>
            <a:pPr algn="ctr"/>
            <a:r>
              <a:rPr lang="fr-FR" sz="2800" b="1" dirty="0">
                <a:solidFill>
                  <a:prstClr val="white"/>
                </a:solidFill>
                <a:latin typeface="Book Antiqua" pitchFamily="18" charset="0"/>
              </a:rPr>
              <a:t>Il leur prêcha par ses paroles </a:t>
            </a:r>
          </a:p>
          <a:p>
            <a:pPr algn="ctr"/>
            <a:r>
              <a:rPr lang="fr-FR" sz="2800" b="1" dirty="0">
                <a:solidFill>
                  <a:prstClr val="white"/>
                </a:solidFill>
                <a:latin typeface="Book Antiqua" pitchFamily="18" charset="0"/>
              </a:rPr>
              <a:t>et ils se sont repentis.</a:t>
            </a:r>
          </a:p>
        </p:txBody>
      </p:sp>
      <p:sp>
        <p:nvSpPr>
          <p:cNvPr id="2" name="ZoneTexte 1">
            <a:extLst>
              <a:ext uri="{FF2B5EF4-FFF2-40B4-BE49-F238E27FC236}">
                <a16:creationId xmlns:a16="http://schemas.microsoft.com/office/drawing/2014/main" id="{193915B2-0C85-0E5B-50E0-D749545EBE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3296E930-D52E-541F-97C3-2E63853B46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2173256"/>
      </p:ext>
    </p:extLst>
  </p:cSld>
  <p:clrMapOvr>
    <a:masterClrMapping/>
  </p:clrMapOvr>
</p:sld>
</file>

<file path=ppt/slides/slide20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ثلاثة أيام وثلاث ليال، </a:t>
            </a:r>
            <a:endParaRPr lang="fr-FR" sz="3300" dirty="0">
              <a:solidFill>
                <a:prstClr val="white"/>
              </a:solidFill>
            </a:endParaRPr>
          </a:p>
          <a:p>
            <a:pPr algn="just" rtl="1"/>
            <a:r>
              <a:rPr lang="ar-EG" sz="3300" dirty="0">
                <a:solidFill>
                  <a:prstClr val="white"/>
                </a:solidFill>
              </a:rPr>
              <a:t>بصلوات وأصوام، </a:t>
            </a:r>
            <a:endParaRPr lang="fr-FR" sz="3300" dirty="0">
              <a:solidFill>
                <a:prstClr val="white"/>
              </a:solidFill>
            </a:endParaRPr>
          </a:p>
          <a:p>
            <a:pPr algn="just" rtl="1"/>
            <a:r>
              <a:rPr lang="ar-EG" sz="3300" dirty="0">
                <a:solidFill>
                  <a:prstClr val="white"/>
                </a:solidFill>
              </a:rPr>
              <a:t>مع التمخض والدموع، </a:t>
            </a:r>
            <a:endParaRPr lang="fr-FR" sz="3300" dirty="0">
              <a:solidFill>
                <a:prstClr val="white"/>
              </a:solidFill>
            </a:endParaRPr>
          </a:p>
          <a:p>
            <a:pPr algn="just" rtl="1"/>
            <a:r>
              <a:rPr lang="ar-EG" sz="3300" dirty="0">
                <a:solidFill>
                  <a:prstClr val="white"/>
                </a:solidFill>
              </a:rPr>
              <a:t>وهكذا الطيور والبهائم</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`Nsomt `n`ehoou nem somt</a:t>
            </a:r>
            <a:br>
              <a:rPr lang="pt-BR" sz="2800" dirty="0">
                <a:solidFill>
                  <a:prstClr val="white"/>
                </a:solidFill>
                <a:latin typeface="CS Avva Shenouda" pitchFamily="34" charset="0"/>
              </a:rPr>
            </a:br>
            <a:r>
              <a:rPr lang="pt-BR" sz="2800" dirty="0">
                <a:solidFill>
                  <a:prstClr val="white"/>
                </a:solidFill>
                <a:latin typeface="CS Avva Shenouda" pitchFamily="34" charset="0"/>
              </a:rPr>
              <a:t>`n`ejwrh @ qen han`slyl nem hannyctia @ nem ninahki nem niermwou`i @ nihala] nem nitebnwou`i.</a:t>
            </a:r>
            <a:endParaRPr lang="fr-FR" sz="2800" dirty="0">
              <a:solidFill>
                <a:prstClr val="white"/>
              </a:solidFill>
              <a:latin typeface="CS Avva Shenouda" pitchFamily="34" charset="0"/>
            </a:endParaRPr>
          </a:p>
        </p:txBody>
      </p:sp>
      <p:sp>
        <p:nvSpPr>
          <p:cNvPr id="7" name="Rectangle 6"/>
          <p:cNvSpPr/>
          <p:nvPr/>
        </p:nvSpPr>
        <p:spPr>
          <a:xfrm>
            <a:off x="1331640" y="2931790"/>
            <a:ext cx="6480720" cy="1815882"/>
          </a:xfrm>
          <a:prstGeom prst="rect">
            <a:avLst/>
          </a:prstGeom>
        </p:spPr>
        <p:txBody>
          <a:bodyPr wrap="square">
            <a:spAutoFit/>
          </a:bodyPr>
          <a:lstStyle/>
          <a:p>
            <a:pPr algn="ctr"/>
            <a:r>
              <a:rPr lang="fr-FR" sz="2800" b="1" dirty="0">
                <a:solidFill>
                  <a:prstClr val="white"/>
                </a:solidFill>
                <a:latin typeface="Book Antiqua" pitchFamily="18" charset="0"/>
              </a:rPr>
              <a:t>Trois jours et trois nuits,</a:t>
            </a:r>
          </a:p>
          <a:p>
            <a:pPr algn="ctr"/>
            <a:r>
              <a:rPr lang="fr-FR" sz="2800" b="1" dirty="0">
                <a:solidFill>
                  <a:prstClr val="white"/>
                </a:solidFill>
                <a:latin typeface="Book Antiqua" pitchFamily="18" charset="0"/>
              </a:rPr>
              <a:t> avec des prières et des jeûnes, </a:t>
            </a:r>
          </a:p>
          <a:p>
            <a:pPr algn="ctr"/>
            <a:r>
              <a:rPr lang="fr-FR" sz="2800" b="1" dirty="0">
                <a:solidFill>
                  <a:prstClr val="white"/>
                </a:solidFill>
                <a:latin typeface="Book Antiqua" pitchFamily="18" charset="0"/>
              </a:rPr>
              <a:t>avec douleurs et larmes, </a:t>
            </a:r>
          </a:p>
          <a:p>
            <a:pPr algn="ctr"/>
            <a:r>
              <a:rPr lang="fr-FR" sz="2800" b="1" dirty="0">
                <a:solidFill>
                  <a:prstClr val="white"/>
                </a:solidFill>
                <a:latin typeface="Book Antiqua" pitchFamily="18" charset="0"/>
              </a:rPr>
              <a:t>aussi les oiseaux et les bêtes.</a:t>
            </a:r>
          </a:p>
        </p:txBody>
      </p:sp>
      <p:sp>
        <p:nvSpPr>
          <p:cNvPr id="2" name="ZoneTexte 1">
            <a:extLst>
              <a:ext uri="{FF2B5EF4-FFF2-40B4-BE49-F238E27FC236}">
                <a16:creationId xmlns:a16="http://schemas.microsoft.com/office/drawing/2014/main" id="{EC44FA7E-465B-1436-18B2-23FDE584D3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796595ED-E816-51BC-1BAC-924CBB2987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0472373"/>
      </p:ext>
    </p:extLst>
  </p:cSld>
  <p:clrMapOvr>
    <a:masterClrMapping/>
  </p:clrMapOvr>
</p:sld>
</file>

<file path=ppt/slides/slide20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فقبل الله، </a:t>
            </a:r>
            <a:endParaRPr lang="fr-FR" sz="3300" dirty="0">
              <a:solidFill>
                <a:prstClr val="white"/>
              </a:solidFill>
            </a:endParaRPr>
          </a:p>
          <a:p>
            <a:pPr algn="just" rtl="1"/>
            <a:r>
              <a:rPr lang="ar-EG" sz="3300" dirty="0">
                <a:solidFill>
                  <a:prstClr val="white"/>
                </a:solidFill>
              </a:rPr>
              <a:t>توبتهم ورحمهم، </a:t>
            </a:r>
            <a:endParaRPr lang="fr-FR" sz="3300" dirty="0">
              <a:solidFill>
                <a:prstClr val="white"/>
              </a:solidFill>
            </a:endParaRPr>
          </a:p>
          <a:p>
            <a:pPr algn="just" rtl="1"/>
            <a:r>
              <a:rPr lang="ar-EG" sz="3300" dirty="0">
                <a:solidFill>
                  <a:prstClr val="white"/>
                </a:solidFill>
              </a:rPr>
              <a:t>ورفع غضبه عنهم، </a:t>
            </a:r>
            <a:endParaRPr lang="fr-FR" sz="3300" dirty="0">
              <a:solidFill>
                <a:prstClr val="white"/>
              </a:solidFill>
            </a:endParaRPr>
          </a:p>
          <a:p>
            <a:pPr algn="just" rtl="1"/>
            <a:r>
              <a:rPr lang="ar-EG" sz="3300" dirty="0">
                <a:solidFill>
                  <a:prstClr val="white"/>
                </a:solidFill>
              </a:rPr>
              <a:t>وغفر لهم خطاياهم</a:t>
            </a:r>
            <a:endParaRPr lang="fr-FR" sz="3300" dirty="0">
              <a:solidFill>
                <a:prstClr val="white"/>
              </a:solidFill>
            </a:endParaRPr>
          </a:p>
        </p:txBody>
      </p:sp>
      <p:sp>
        <p:nvSpPr>
          <p:cNvPr id="6" name="Rectangle 5"/>
          <p:cNvSpPr/>
          <p:nvPr/>
        </p:nvSpPr>
        <p:spPr>
          <a:xfrm>
            <a:off x="323528" y="188078"/>
            <a:ext cx="4572508" cy="2677656"/>
          </a:xfrm>
          <a:prstGeom prst="rect">
            <a:avLst/>
          </a:prstGeom>
        </p:spPr>
        <p:txBody>
          <a:bodyPr wrap="square">
            <a:spAutoFit/>
          </a:bodyPr>
          <a:lstStyle/>
          <a:p>
            <a:pPr algn="just"/>
            <a:r>
              <a:rPr lang="pt-BR" sz="2800" dirty="0">
                <a:solidFill>
                  <a:prstClr val="white"/>
                </a:solidFill>
                <a:latin typeface="CS Avva Shenouda" pitchFamily="34" charset="0"/>
              </a:rPr>
              <a:t>¿ Afswp `erof</a:t>
            </a:r>
            <a:br>
              <a:rPr lang="pt-BR" sz="2800" dirty="0">
                <a:solidFill>
                  <a:prstClr val="white"/>
                </a:solidFill>
                <a:latin typeface="CS Avva Shenouda" pitchFamily="34" charset="0"/>
              </a:rPr>
            </a:br>
            <a:r>
              <a:rPr lang="pt-BR" sz="2800" dirty="0">
                <a:solidFill>
                  <a:prstClr val="white"/>
                </a:solidFill>
                <a:latin typeface="CS Avva Shenouda" pitchFamily="34" charset="0"/>
              </a:rPr>
              <a:t>`ntoumetanoia @ `nje `V] ouoh afnai nwou @ af`wli `mpefjwnt `ebol harwou @ af,a nounobi nwou `ebol.</a:t>
            </a:r>
            <a:endParaRPr lang="fr-FR" sz="2800" dirty="0">
              <a:solidFill>
                <a:prstClr val="white"/>
              </a:solidFill>
              <a:latin typeface="CS Avva Shenouda" pitchFamily="34" charset="0"/>
            </a:endParaRPr>
          </a:p>
        </p:txBody>
      </p:sp>
      <p:sp>
        <p:nvSpPr>
          <p:cNvPr id="7" name="Rectangle 6"/>
          <p:cNvSpPr/>
          <p:nvPr/>
        </p:nvSpPr>
        <p:spPr>
          <a:xfrm>
            <a:off x="1331640" y="2931790"/>
            <a:ext cx="6480720" cy="1815882"/>
          </a:xfrm>
          <a:prstGeom prst="rect">
            <a:avLst/>
          </a:prstGeom>
        </p:spPr>
        <p:txBody>
          <a:bodyPr wrap="square">
            <a:spAutoFit/>
          </a:bodyPr>
          <a:lstStyle/>
          <a:p>
            <a:pPr algn="ctr"/>
            <a:r>
              <a:rPr lang="fr-FR" sz="2800" b="1" dirty="0">
                <a:solidFill>
                  <a:prstClr val="white"/>
                </a:solidFill>
                <a:latin typeface="Book Antiqua" pitchFamily="18" charset="0"/>
              </a:rPr>
              <a:t>Dieu a reçu leur repentir </a:t>
            </a:r>
          </a:p>
          <a:p>
            <a:pPr algn="ctr"/>
            <a:r>
              <a:rPr lang="fr-FR" sz="2800" b="1" dirty="0">
                <a:solidFill>
                  <a:prstClr val="white"/>
                </a:solidFill>
                <a:latin typeface="Book Antiqua" pitchFamily="18" charset="0"/>
              </a:rPr>
              <a:t>et a prit pitié d’eux. </a:t>
            </a:r>
          </a:p>
          <a:p>
            <a:pPr algn="ctr"/>
            <a:r>
              <a:rPr lang="fr-FR" sz="2800" b="1" dirty="0">
                <a:solidFill>
                  <a:prstClr val="white"/>
                </a:solidFill>
                <a:latin typeface="Book Antiqua" pitchFamily="18" charset="0"/>
              </a:rPr>
              <a:t>Il a éloigné d’eux sa colère </a:t>
            </a:r>
          </a:p>
          <a:p>
            <a:pPr algn="ctr"/>
            <a:r>
              <a:rPr lang="fr-FR" sz="2800" b="1" dirty="0">
                <a:solidFill>
                  <a:prstClr val="white"/>
                </a:solidFill>
                <a:latin typeface="Book Antiqua" pitchFamily="18" charset="0"/>
              </a:rPr>
              <a:t>et leur a pardonné leurs péchés.</a:t>
            </a:r>
          </a:p>
        </p:txBody>
      </p:sp>
      <p:sp>
        <p:nvSpPr>
          <p:cNvPr id="2" name="ZoneTexte 1">
            <a:extLst>
              <a:ext uri="{FF2B5EF4-FFF2-40B4-BE49-F238E27FC236}">
                <a16:creationId xmlns:a16="http://schemas.microsoft.com/office/drawing/2014/main" id="{53AB8D9E-0714-368F-C67A-7088905A58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4F8E5150-A7E6-C70F-8193-D7F4EAA41D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7435634"/>
      </p:ext>
    </p:extLst>
  </p:cSld>
  <p:clrMapOvr>
    <a:masterClrMapping/>
  </p:clrMapOvr>
</p:sld>
</file>

<file path=ppt/slides/slide20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نطلب إليك أيها الرحوم، </a:t>
            </a:r>
            <a:endParaRPr lang="fr-FR" sz="3300" dirty="0">
              <a:solidFill>
                <a:prstClr val="white"/>
              </a:solidFill>
            </a:endParaRPr>
          </a:p>
          <a:p>
            <a:pPr algn="just" rtl="1"/>
            <a:r>
              <a:rPr lang="ar-EG" sz="3300" dirty="0">
                <a:solidFill>
                  <a:prstClr val="white"/>
                </a:solidFill>
              </a:rPr>
              <a:t>أن تصنع معنا نحن الخطاة، </a:t>
            </a:r>
            <a:endParaRPr lang="fr-FR" sz="3300" dirty="0">
              <a:solidFill>
                <a:prstClr val="white"/>
              </a:solidFill>
            </a:endParaRPr>
          </a:p>
          <a:p>
            <a:pPr algn="just" rtl="1"/>
            <a:r>
              <a:rPr lang="ar-EG" sz="3300" dirty="0">
                <a:solidFill>
                  <a:prstClr val="white"/>
                </a:solidFill>
              </a:rPr>
              <a:t>مثل أهل نينوى، </a:t>
            </a:r>
            <a:endParaRPr lang="fr-FR" sz="3300" dirty="0">
              <a:solidFill>
                <a:prstClr val="white"/>
              </a:solidFill>
            </a:endParaRPr>
          </a:p>
          <a:p>
            <a:pPr algn="just" rtl="1"/>
            <a:r>
              <a:rPr lang="ar-EG" sz="3300" dirty="0">
                <a:solidFill>
                  <a:prstClr val="white"/>
                </a:solidFill>
              </a:rPr>
              <a:t>وارحمنا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Tentwbh `mmok `w pinayt @ `ariou`i neman qa nirefernobi @ `m`vry]</a:t>
            </a:r>
            <a:br>
              <a:rPr lang="pt-BR" sz="2800" dirty="0">
                <a:solidFill>
                  <a:prstClr val="white"/>
                </a:solidFill>
                <a:latin typeface="CS Avva Shenouda" pitchFamily="34" charset="0"/>
              </a:rPr>
            </a:br>
            <a:r>
              <a:rPr lang="pt-BR" sz="2800" dirty="0">
                <a:solidFill>
                  <a:prstClr val="white"/>
                </a:solidFill>
                <a:latin typeface="CS Avva Shenouda" pitchFamily="34" charset="0"/>
              </a:rPr>
              <a:t>`nniremNineu`y @ nai nan kata peknis] `nnai.</a:t>
            </a:r>
            <a:endParaRPr lang="fr-FR" sz="2800" dirty="0">
              <a:solidFill>
                <a:prstClr val="white"/>
              </a:solidFill>
              <a:latin typeface="CS Avva Shenouda" pitchFamily="34" charset="0"/>
            </a:endParaRPr>
          </a:p>
        </p:txBody>
      </p:sp>
      <p:sp>
        <p:nvSpPr>
          <p:cNvPr id="7" name="Rectangle 6"/>
          <p:cNvSpPr/>
          <p:nvPr/>
        </p:nvSpPr>
        <p:spPr>
          <a:xfrm>
            <a:off x="323528" y="2931790"/>
            <a:ext cx="8509588" cy="1815882"/>
          </a:xfrm>
          <a:prstGeom prst="rect">
            <a:avLst/>
          </a:prstGeom>
        </p:spPr>
        <p:txBody>
          <a:bodyPr wrap="square">
            <a:spAutoFit/>
          </a:bodyPr>
          <a:lstStyle/>
          <a:p>
            <a:pPr algn="ctr"/>
            <a:r>
              <a:rPr lang="fr-FR" sz="2800" b="1" dirty="0">
                <a:solidFill>
                  <a:prstClr val="white"/>
                </a:solidFill>
                <a:latin typeface="Book Antiqua" pitchFamily="18" charset="0"/>
              </a:rPr>
              <a:t>Nous te supplions ô miséricordieux, </a:t>
            </a:r>
          </a:p>
          <a:p>
            <a:pPr algn="ctr"/>
            <a:r>
              <a:rPr lang="fr-FR" sz="2800" b="1" dirty="0">
                <a:solidFill>
                  <a:prstClr val="white"/>
                </a:solidFill>
                <a:latin typeface="Book Antiqua" pitchFamily="18" charset="0"/>
              </a:rPr>
              <a:t>de faire de nous les pécheurs </a:t>
            </a:r>
          </a:p>
          <a:p>
            <a:pPr algn="ctr"/>
            <a:r>
              <a:rPr lang="fr-FR" sz="2800" b="1" dirty="0">
                <a:solidFill>
                  <a:prstClr val="white"/>
                </a:solidFill>
                <a:latin typeface="Book Antiqua" pitchFamily="18" charset="0"/>
              </a:rPr>
              <a:t>comme au peuple de Ninive; </a:t>
            </a:r>
          </a:p>
          <a:p>
            <a:pPr algn="ctr"/>
            <a:r>
              <a:rPr lang="fr-FR" sz="2800" b="1" dirty="0">
                <a:solidFill>
                  <a:prstClr val="white"/>
                </a:solidFill>
                <a:latin typeface="Book Antiqua" pitchFamily="18" charset="0"/>
              </a:rPr>
              <a:t>aie pitié de nous selon Ta grande miséricorde.</a:t>
            </a:r>
          </a:p>
        </p:txBody>
      </p:sp>
      <p:sp>
        <p:nvSpPr>
          <p:cNvPr id="2" name="ZoneTexte 1">
            <a:extLst>
              <a:ext uri="{FF2B5EF4-FFF2-40B4-BE49-F238E27FC236}">
                <a16:creationId xmlns:a16="http://schemas.microsoft.com/office/drawing/2014/main" id="{4CFA3293-BFE7-95D9-D15B-5C177E11F5C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8832BA8D-F0AA-B346-01BB-96963EFC22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491458"/>
      </p:ext>
    </p:extLst>
  </p:cSld>
  <p:clrMapOvr>
    <a:masterClrMapping/>
  </p:clrMapOvr>
</p:sld>
</file>

<file path=ppt/slides/slide20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لأنك أنت إله رحوم، </a:t>
            </a:r>
            <a:endParaRPr lang="fr-FR" sz="3300" dirty="0">
              <a:solidFill>
                <a:prstClr val="white"/>
              </a:solidFill>
            </a:endParaRPr>
          </a:p>
          <a:p>
            <a:pPr algn="just" rtl="1"/>
            <a:r>
              <a:rPr lang="ar-EG" sz="3300" dirty="0">
                <a:solidFill>
                  <a:prstClr val="white"/>
                </a:solidFill>
              </a:rPr>
              <a:t>كثير الرحمة، </a:t>
            </a:r>
            <a:endParaRPr lang="fr-FR" sz="3300" dirty="0">
              <a:solidFill>
                <a:prstClr val="white"/>
              </a:solidFill>
            </a:endParaRPr>
          </a:p>
          <a:p>
            <a:pPr algn="just" rtl="1"/>
            <a:r>
              <a:rPr lang="ar-EG" sz="3300" dirty="0">
                <a:solidFill>
                  <a:prstClr val="white"/>
                </a:solidFill>
              </a:rPr>
              <a:t>متحنن وطويل الأناة، </a:t>
            </a:r>
            <a:endParaRPr lang="fr-FR" sz="3300" dirty="0">
              <a:solidFill>
                <a:prstClr val="white"/>
              </a:solidFill>
            </a:endParaRPr>
          </a:p>
          <a:p>
            <a:pPr algn="just" rtl="1"/>
            <a:r>
              <a:rPr lang="ar-EG" sz="3300" dirty="0">
                <a:solidFill>
                  <a:prstClr val="white"/>
                </a:solidFill>
              </a:rPr>
              <a:t>محب البشر الصالح</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Je `n;ok ouNou] `nnayt @ pimys `nnai `nrefsenhyt @ ouoh piref`wou`nhyt @ pimairwmi `n`aga;oc. </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tu es un Dieu miséricordieux, </a:t>
            </a:r>
          </a:p>
          <a:p>
            <a:pPr algn="ctr"/>
            <a:r>
              <a:rPr lang="fr-FR" sz="2800" b="1" dirty="0">
                <a:solidFill>
                  <a:prstClr val="white"/>
                </a:solidFill>
                <a:latin typeface="Book Antiqua" pitchFamily="18" charset="0"/>
              </a:rPr>
              <a:t>riche en bonté, compatissant, </a:t>
            </a:r>
          </a:p>
          <a:p>
            <a:pPr algn="ctr"/>
            <a:r>
              <a:rPr lang="fr-FR" sz="2800" b="1" dirty="0">
                <a:solidFill>
                  <a:prstClr val="white"/>
                </a:solidFill>
                <a:latin typeface="Book Antiqua" pitchFamily="18" charset="0"/>
              </a:rPr>
              <a:t>lent à la colère, </a:t>
            </a:r>
          </a:p>
          <a:p>
            <a:pPr algn="ctr"/>
            <a:r>
              <a:rPr lang="fr-FR" sz="2800" b="1" dirty="0">
                <a:solidFill>
                  <a:prstClr val="white"/>
                </a:solidFill>
                <a:latin typeface="Book Antiqua" pitchFamily="18" charset="0"/>
              </a:rPr>
              <a:t>ami du genre humain.</a:t>
            </a:r>
          </a:p>
        </p:txBody>
      </p:sp>
      <p:sp>
        <p:nvSpPr>
          <p:cNvPr id="2" name="ZoneTexte 1">
            <a:extLst>
              <a:ext uri="{FF2B5EF4-FFF2-40B4-BE49-F238E27FC236}">
                <a16:creationId xmlns:a16="http://schemas.microsoft.com/office/drawing/2014/main" id="{232722D6-F778-A328-13D5-672CC3CC66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D1DF0227-8283-3091-E774-08B3EB2E81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9550941"/>
      </p:ext>
    </p:extLst>
  </p:cSld>
  <p:clrMapOvr>
    <a:masterClrMapping/>
  </p:clrMapOvr>
</p:sld>
</file>

<file path=ppt/slides/slide20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لأنك لا تشاء موت الخاطئ، </a:t>
            </a:r>
            <a:endParaRPr lang="fr-FR" sz="3300" dirty="0">
              <a:solidFill>
                <a:prstClr val="white"/>
              </a:solidFill>
            </a:endParaRPr>
          </a:p>
          <a:p>
            <a:pPr algn="just" rtl="1"/>
            <a:r>
              <a:rPr lang="ar-EG" sz="3300" dirty="0">
                <a:solidFill>
                  <a:prstClr val="white"/>
                </a:solidFill>
              </a:rPr>
              <a:t>مثل أن يرجع ويحيا، </a:t>
            </a:r>
            <a:endParaRPr lang="fr-FR" sz="3300" dirty="0">
              <a:solidFill>
                <a:prstClr val="white"/>
              </a:solidFill>
            </a:endParaRPr>
          </a:p>
          <a:p>
            <a:pPr algn="just" rtl="1"/>
            <a:r>
              <a:rPr lang="ar-EG" sz="3300" dirty="0" err="1">
                <a:solidFill>
                  <a:prstClr val="white"/>
                </a:solidFill>
              </a:rPr>
              <a:t>إقبلنا</a:t>
            </a:r>
            <a:r>
              <a:rPr lang="ar-EG" sz="3300" dirty="0">
                <a:solidFill>
                  <a:prstClr val="white"/>
                </a:solidFill>
              </a:rPr>
              <a:t> إليك </a:t>
            </a:r>
            <a:r>
              <a:rPr lang="ar-EG" sz="3300" dirty="0" err="1">
                <a:solidFill>
                  <a:prstClr val="white"/>
                </a:solidFill>
              </a:rPr>
              <a:t>وإرحمنا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واغفر لنا خطايانا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Je `,ouws `m`vmou an</a:t>
            </a:r>
            <a:br>
              <a:rPr lang="pt-BR" sz="2800" dirty="0">
                <a:solidFill>
                  <a:prstClr val="white"/>
                </a:solidFill>
                <a:latin typeface="CS Avva Shenouda" pitchFamily="34" charset="0"/>
              </a:rPr>
            </a:br>
            <a:r>
              <a:rPr lang="pt-BR" sz="2800" dirty="0">
                <a:solidFill>
                  <a:prstClr val="white"/>
                </a:solidFill>
                <a:latin typeface="CS Avva Shenouda" pitchFamily="34" charset="0"/>
              </a:rPr>
              <a:t>`mpirefernobi @ `m`vry]</a:t>
            </a:r>
            <a:br>
              <a:rPr lang="pt-BR" sz="2800" dirty="0">
                <a:solidFill>
                  <a:prstClr val="white"/>
                </a:solidFill>
                <a:latin typeface="CS Avva Shenouda" pitchFamily="34" charset="0"/>
              </a:rPr>
            </a:br>
            <a:r>
              <a:rPr lang="pt-BR" sz="2800" dirty="0">
                <a:solidFill>
                  <a:prstClr val="white"/>
                </a:solidFill>
                <a:latin typeface="CS Avva Shenouda" pitchFamily="34" charset="0"/>
              </a:rPr>
              <a:t>`ntefkotf ouoh `ntefwnq @ sopten `erok ouoh nai nan @ ,w nan `ebol `nnennobi.</a:t>
            </a:r>
            <a:endParaRPr lang="fr-FR" sz="2800" dirty="0">
              <a:solidFill>
                <a:prstClr val="white"/>
              </a:solidFill>
              <a:latin typeface="CS Avva Shenouda" pitchFamily="34" charset="0"/>
            </a:endParaRPr>
          </a:p>
        </p:txBody>
      </p:sp>
      <p:sp>
        <p:nvSpPr>
          <p:cNvPr id="7" name="Rectangle 6"/>
          <p:cNvSpPr/>
          <p:nvPr/>
        </p:nvSpPr>
        <p:spPr>
          <a:xfrm>
            <a:off x="395536" y="2859782"/>
            <a:ext cx="8437580" cy="1815882"/>
          </a:xfrm>
          <a:prstGeom prst="rect">
            <a:avLst/>
          </a:prstGeom>
        </p:spPr>
        <p:txBody>
          <a:bodyPr wrap="square">
            <a:spAutoFit/>
          </a:bodyPr>
          <a:lstStyle/>
          <a:p>
            <a:pPr algn="ctr"/>
            <a:r>
              <a:rPr lang="fr-FR" sz="2800" b="1" dirty="0">
                <a:solidFill>
                  <a:prstClr val="white"/>
                </a:solidFill>
                <a:latin typeface="Book Antiqua" pitchFamily="18" charset="0"/>
              </a:rPr>
              <a:t>Car tu ne désires pas la mort du pécheur </a:t>
            </a:r>
          </a:p>
          <a:p>
            <a:pPr algn="ctr"/>
            <a:r>
              <a:rPr lang="fr-FR" sz="2800" b="1" dirty="0">
                <a:solidFill>
                  <a:prstClr val="white"/>
                </a:solidFill>
                <a:latin typeface="Book Antiqua" pitchFamily="18" charset="0"/>
              </a:rPr>
              <a:t>autant qu’il ne revienne et qu’il ne vive. </a:t>
            </a:r>
          </a:p>
          <a:p>
            <a:pPr algn="ctr"/>
            <a:r>
              <a:rPr lang="fr-FR" sz="2800" b="1" dirty="0">
                <a:solidFill>
                  <a:prstClr val="white"/>
                </a:solidFill>
                <a:latin typeface="Book Antiqua" pitchFamily="18" charset="0"/>
              </a:rPr>
              <a:t>Reçois-nous, aie pitié de nous, </a:t>
            </a:r>
          </a:p>
          <a:p>
            <a:pPr algn="ctr"/>
            <a:r>
              <a:rPr lang="fr-FR" sz="2800" b="1" dirty="0">
                <a:solidFill>
                  <a:prstClr val="white"/>
                </a:solidFill>
                <a:latin typeface="Book Antiqua" pitchFamily="18" charset="0"/>
              </a:rPr>
              <a:t>et pardonne-nous nos péchés.</a:t>
            </a:r>
          </a:p>
        </p:txBody>
      </p:sp>
      <p:sp>
        <p:nvSpPr>
          <p:cNvPr id="2" name="ZoneTexte 1">
            <a:extLst>
              <a:ext uri="{FF2B5EF4-FFF2-40B4-BE49-F238E27FC236}">
                <a16:creationId xmlns:a16="http://schemas.microsoft.com/office/drawing/2014/main" id="{0BA8CA58-D349-8913-BEDB-08FC41B7FF6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2" action="ppaction://hlinksldjump"/>
            <a:extLst>
              <a:ext uri="{FF2B5EF4-FFF2-40B4-BE49-F238E27FC236}">
                <a16:creationId xmlns:a16="http://schemas.microsoft.com/office/drawing/2014/main" id="{44C20F22-F640-2899-96C6-2D776660E57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0015763"/>
      </p:ext>
    </p:extLst>
  </p:cSld>
  <p:clrMapOvr>
    <a:masterClrMapping/>
  </p:clrMapOvr>
</p:sld>
</file>

<file path=ppt/slides/slide20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أطلب من الرب عنا، </a:t>
            </a:r>
            <a:endParaRPr lang="fr-FR" sz="3300" dirty="0">
              <a:solidFill>
                <a:prstClr val="white"/>
              </a:solidFill>
            </a:endParaRPr>
          </a:p>
          <a:p>
            <a:pPr algn="just" rtl="1"/>
            <a:r>
              <a:rPr lang="ar-EG" sz="3300" dirty="0">
                <a:solidFill>
                  <a:prstClr val="white"/>
                </a:solidFill>
              </a:rPr>
              <a:t>أيها </a:t>
            </a:r>
            <a:r>
              <a:rPr lang="ar-EG" sz="3300" dirty="0" err="1">
                <a:solidFill>
                  <a:prstClr val="white"/>
                </a:solidFill>
              </a:rPr>
              <a:t>الكاروز</a:t>
            </a:r>
            <a:r>
              <a:rPr lang="ar-EG" sz="3300" dirty="0">
                <a:solidFill>
                  <a:prstClr val="white"/>
                </a:solidFill>
              </a:rPr>
              <a:t> لأهل </a:t>
            </a:r>
            <a:r>
              <a:rPr lang="ar-EG" sz="3300" dirty="0" err="1">
                <a:solidFill>
                  <a:prstClr val="white"/>
                </a:solidFill>
              </a:rPr>
              <a:t>نينوي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يونان النبي،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Twbh `m`P¡ `e`hryi `ejwn @ `w pirefhiwis `nte niremNineu`y @ Iwna pi`provytyc @ `ntef,a nennobi nan `ebol.</a:t>
            </a:r>
            <a:endParaRPr lang="fr-FR" sz="2800" dirty="0">
              <a:solidFill>
                <a:prstClr val="white"/>
              </a:solidFill>
              <a:latin typeface="CS Avva Shenouda" pitchFamily="34" charset="0"/>
            </a:endParaRPr>
          </a:p>
        </p:txBody>
      </p:sp>
      <p:sp>
        <p:nvSpPr>
          <p:cNvPr id="7" name="Rectangle 6"/>
          <p:cNvSpPr/>
          <p:nvPr/>
        </p:nvSpPr>
        <p:spPr>
          <a:xfrm>
            <a:off x="1169622"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ô prédicateur du peuple de Ninive, </a:t>
            </a:r>
          </a:p>
          <a:p>
            <a:pPr algn="ctr"/>
            <a:r>
              <a:rPr lang="fr-FR" sz="2800" b="1" dirty="0">
                <a:solidFill>
                  <a:prstClr val="white"/>
                </a:solidFill>
                <a:latin typeface="Book Antiqua" pitchFamily="18" charset="0"/>
              </a:rPr>
              <a:t>Jonas le prophète, </a:t>
            </a:r>
          </a:p>
          <a:p>
            <a:pPr algn="ctr"/>
            <a:r>
              <a:rPr lang="fr-FR" sz="2800" b="1" dirty="0">
                <a:solidFill>
                  <a:prstClr val="white"/>
                </a:solidFill>
                <a:latin typeface="Book Antiqua" pitchFamily="18" charset="0"/>
              </a:rPr>
              <a:t>pour qu’il nous pardonne nos péchés.</a:t>
            </a:r>
          </a:p>
        </p:txBody>
      </p:sp>
      <p:sp>
        <p:nvSpPr>
          <p:cNvPr id="8" name="Rectangle 7">
            <a:hlinkClick r:id="rId2" action="ppaction://hlinksldjump"/>
          </p:cNvPr>
          <p:cNvSpPr/>
          <p:nvPr/>
        </p:nvSpPr>
        <p:spPr>
          <a:xfrm>
            <a:off x="7859591" y="408391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945A1087-7E02-EC74-EB80-B879AE2B866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Doxologie du Jeûne de Ninive</a:t>
            </a:r>
          </a:p>
        </p:txBody>
      </p:sp>
      <p:sp>
        <p:nvSpPr>
          <p:cNvPr id="3" name="ZoneTexte 2">
            <a:hlinkClick r:id="rId3" action="ppaction://hlinksldjump"/>
            <a:extLst>
              <a:ext uri="{FF2B5EF4-FFF2-40B4-BE49-F238E27FC236}">
                <a16:creationId xmlns:a16="http://schemas.microsoft.com/office/drawing/2014/main" id="{DDE58ECC-57C4-6EFF-CA4D-1617402195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280096"/>
      </p:ext>
    </p:extLst>
  </p:cSld>
  <p:clrMapOvr>
    <a:masterClrMapping/>
  </p:clrMapOvr>
</p:sld>
</file>

<file path=ppt/slides/slide20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7989D49-9FA8-86C2-71FD-B74AD4EBCE1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4056DCF-67DC-7D24-2370-7A01A135FB0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414BB37-D62D-1DF1-0ED4-5B82086BBC8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725E133-B37C-B7A4-F640-F3BEE3F15DB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0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أسبح مراحمك يا ربى، </a:t>
            </a:r>
            <a:endParaRPr lang="fr-FR" sz="3300" dirty="0">
              <a:solidFill>
                <a:prstClr val="white"/>
              </a:solidFill>
            </a:endParaRPr>
          </a:p>
          <a:p>
            <a:pPr algn="just" rtl="1"/>
            <a:r>
              <a:rPr lang="ar-EG" sz="3300" dirty="0">
                <a:solidFill>
                  <a:prstClr val="white"/>
                </a:solidFill>
              </a:rPr>
              <a:t>إلى أبد الأبد، </a:t>
            </a:r>
            <a:endParaRPr lang="fr-FR" sz="3300" dirty="0">
              <a:solidFill>
                <a:prstClr val="white"/>
              </a:solidFill>
            </a:endParaRPr>
          </a:p>
          <a:p>
            <a:pPr algn="just" rtl="1"/>
            <a:r>
              <a:rPr lang="ar-EG" sz="3300" dirty="0">
                <a:solidFill>
                  <a:prstClr val="white"/>
                </a:solidFill>
              </a:rPr>
              <a:t>ومن جيل إلى جيل، </a:t>
            </a:r>
            <a:endParaRPr lang="fr-FR" sz="3300" dirty="0">
              <a:solidFill>
                <a:prstClr val="white"/>
              </a:solidFill>
            </a:endParaRPr>
          </a:p>
          <a:p>
            <a:pPr algn="just" rtl="1"/>
            <a:r>
              <a:rPr lang="ar-EG" sz="3300" dirty="0" err="1">
                <a:solidFill>
                  <a:prstClr val="white"/>
                </a:solidFill>
              </a:rPr>
              <a:t>بفمى</a:t>
            </a:r>
            <a:r>
              <a:rPr lang="ar-EG" sz="3300" dirty="0">
                <a:solidFill>
                  <a:prstClr val="white"/>
                </a:solidFill>
              </a:rPr>
              <a:t> أخبر بحقك</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Avva_Marcos" pitchFamily="82" charset="0"/>
              </a:rPr>
              <a:t>N</a:t>
            </a:r>
            <a:r>
              <a:rPr lang="pt-BR" sz="2800" dirty="0">
                <a:solidFill>
                  <a:prstClr val="white"/>
                </a:solidFill>
                <a:latin typeface="CS Avva Shenouda" pitchFamily="34" charset="0"/>
              </a:rPr>
              <a:t>eknai `w pa{oic ]nahwc `mmwou @ sa `eneh</a:t>
            </a:r>
            <a:br>
              <a:rPr lang="pt-BR" sz="2800" dirty="0">
                <a:solidFill>
                  <a:prstClr val="white"/>
                </a:solidFill>
                <a:latin typeface="CS Avva Shenouda" pitchFamily="34" charset="0"/>
              </a:rPr>
            </a:br>
            <a:r>
              <a:rPr lang="pt-BR" sz="2800" dirty="0">
                <a:solidFill>
                  <a:prstClr val="white"/>
                </a:solidFill>
                <a:latin typeface="CS Avva Shenouda" pitchFamily="34" charset="0"/>
              </a:rPr>
              <a:t>`nte pi`eneh @ ouoh icjen jwou sa jwou @ ]najw</a:t>
            </a:r>
            <a:br>
              <a:rPr lang="pt-BR" sz="2800" dirty="0">
                <a:solidFill>
                  <a:prstClr val="white"/>
                </a:solidFill>
                <a:latin typeface="CS Avva Shenouda" pitchFamily="34" charset="0"/>
              </a:rPr>
            </a:br>
            <a:r>
              <a:rPr lang="pt-BR" sz="2800" dirty="0">
                <a:solidFill>
                  <a:prstClr val="white"/>
                </a:solidFill>
                <a:latin typeface="CS Avva Shenouda" pitchFamily="34" charset="0"/>
              </a:rPr>
              <a:t>`ntekme;myi qen rwi.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Je loue Tes compassions, Seigneur</a:t>
            </a:r>
          </a:p>
          <a:p>
            <a:pPr algn="ctr"/>
            <a:r>
              <a:rPr lang="fr-FR" sz="2800" b="1" dirty="0">
                <a:solidFill>
                  <a:prstClr val="white"/>
                </a:solidFill>
                <a:latin typeface="Book Antiqua" pitchFamily="18" charset="0"/>
              </a:rPr>
              <a:t>Eternellement, à tout jamais</a:t>
            </a:r>
          </a:p>
          <a:p>
            <a:pPr algn="ctr"/>
            <a:r>
              <a:rPr lang="fr-FR" sz="2800" b="1" dirty="0">
                <a:solidFill>
                  <a:prstClr val="white"/>
                </a:solidFill>
                <a:latin typeface="Book Antiqua" pitchFamily="18" charset="0"/>
              </a:rPr>
              <a:t>Et pour toute génération</a:t>
            </a:r>
          </a:p>
          <a:p>
            <a:pPr algn="ctr"/>
            <a:r>
              <a:rPr lang="fr-FR" sz="2800" b="1" dirty="0">
                <a:solidFill>
                  <a:prstClr val="white"/>
                </a:solidFill>
                <a:latin typeface="Book Antiqua" pitchFamily="18" charset="0"/>
              </a:rPr>
              <a:t>Ma bouche annonce Ta justice</a:t>
            </a:r>
          </a:p>
        </p:txBody>
      </p:sp>
      <p:sp>
        <p:nvSpPr>
          <p:cNvPr id="2" name="ZoneTexte 1">
            <a:extLst>
              <a:ext uri="{FF2B5EF4-FFF2-40B4-BE49-F238E27FC236}">
                <a16:creationId xmlns:a16="http://schemas.microsoft.com/office/drawing/2014/main" id="{E4787F9A-1684-6D72-EAD3-94312DF831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6970E924-8D5B-DF89-8A97-E32CD83F37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12349337"/>
      </p:ext>
    </p:extLst>
  </p:cSld>
  <p:clrMapOvr>
    <a:masterClrMapping/>
  </p:clrMapOvr>
</p:sld>
</file>

<file path=ppt/slides/slide20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آثامى علت على رأسى، </a:t>
            </a:r>
            <a:endParaRPr lang="fr-FR" sz="3300" dirty="0">
              <a:solidFill>
                <a:prstClr val="white"/>
              </a:solidFill>
            </a:endParaRPr>
          </a:p>
          <a:p>
            <a:pPr algn="just" rtl="1"/>
            <a:r>
              <a:rPr lang="ar-EG" sz="3300" dirty="0">
                <a:solidFill>
                  <a:prstClr val="white"/>
                </a:solidFill>
              </a:rPr>
              <a:t>وثقلت علىّ، </a:t>
            </a:r>
            <a:endParaRPr lang="fr-FR" sz="3300" dirty="0">
              <a:solidFill>
                <a:prstClr val="white"/>
              </a:solidFill>
            </a:endParaRPr>
          </a:p>
          <a:p>
            <a:pPr algn="just" rtl="1"/>
            <a:r>
              <a:rPr lang="ar-EG" sz="3300" dirty="0">
                <a:solidFill>
                  <a:prstClr val="white"/>
                </a:solidFill>
              </a:rPr>
              <a:t>يا الله </a:t>
            </a:r>
            <a:r>
              <a:rPr lang="ar-EG" sz="3300" dirty="0" err="1">
                <a:solidFill>
                  <a:prstClr val="white"/>
                </a:solidFill>
              </a:rPr>
              <a:t>إسمع</a:t>
            </a:r>
            <a:r>
              <a:rPr lang="ar-EG" sz="3300" dirty="0">
                <a:solidFill>
                  <a:prstClr val="white"/>
                </a:solidFill>
              </a:rPr>
              <a:t> تنهُدى، </a:t>
            </a:r>
            <a:endParaRPr lang="fr-FR" sz="3300" dirty="0">
              <a:solidFill>
                <a:prstClr val="white"/>
              </a:solidFill>
            </a:endParaRPr>
          </a:p>
          <a:p>
            <a:pPr algn="just" rtl="1"/>
            <a:r>
              <a:rPr lang="ar-EG" sz="3300" dirty="0" err="1">
                <a:solidFill>
                  <a:prstClr val="white"/>
                </a:solidFill>
              </a:rPr>
              <a:t>وإطرحها</a:t>
            </a:r>
            <a:r>
              <a:rPr lang="ar-EG" sz="3300" dirty="0">
                <a:solidFill>
                  <a:prstClr val="white"/>
                </a:solidFill>
              </a:rPr>
              <a:t> عنى</a:t>
            </a:r>
            <a:endParaRPr lang="fr-FR" sz="3300" dirty="0">
              <a:solidFill>
                <a:prstClr val="white"/>
              </a:solidFill>
            </a:endParaRPr>
          </a:p>
        </p:txBody>
      </p:sp>
      <p:sp>
        <p:nvSpPr>
          <p:cNvPr id="6" name="Rectangle 5"/>
          <p:cNvSpPr/>
          <p:nvPr/>
        </p:nvSpPr>
        <p:spPr>
          <a:xfrm>
            <a:off x="323528" y="188078"/>
            <a:ext cx="4626514" cy="1815882"/>
          </a:xfrm>
          <a:prstGeom prst="rect">
            <a:avLst/>
          </a:prstGeom>
        </p:spPr>
        <p:txBody>
          <a:bodyPr wrap="square">
            <a:spAutoFit/>
          </a:bodyPr>
          <a:lstStyle/>
          <a:p>
            <a:pPr algn="just"/>
            <a:r>
              <a:rPr lang="pt-BR" sz="2800" dirty="0">
                <a:solidFill>
                  <a:prstClr val="white"/>
                </a:solidFill>
                <a:latin typeface="CS Avva Shenouda" pitchFamily="34" charset="0"/>
              </a:rPr>
              <a:t>¿ Na`anomia au[ici `eta`ave @ ouoh au`hros `e`hryi `ejwi @ `V] cwtem `epafiahom @ hiou`i `mmwou `ebolharoi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Mes fautes ont recouvert ma tête</a:t>
            </a:r>
          </a:p>
          <a:p>
            <a:pPr algn="ctr"/>
            <a:r>
              <a:rPr lang="fr-FR" sz="2800" b="1" dirty="0">
                <a:solidFill>
                  <a:prstClr val="white"/>
                </a:solidFill>
                <a:latin typeface="Book Antiqua" pitchFamily="18" charset="0"/>
              </a:rPr>
              <a:t>C’est un fardeau lourd et pesant  </a:t>
            </a:r>
          </a:p>
          <a:p>
            <a:pPr algn="ctr"/>
            <a:r>
              <a:rPr lang="fr-FR" sz="2800" b="1" dirty="0">
                <a:solidFill>
                  <a:prstClr val="white"/>
                </a:solidFill>
                <a:latin typeface="Book Antiqua" pitchFamily="18" charset="0"/>
              </a:rPr>
              <a:t>Ô Dieu, entends mes longs soupirs</a:t>
            </a:r>
          </a:p>
          <a:p>
            <a:pPr algn="ctr"/>
            <a:r>
              <a:rPr lang="fr-FR" sz="2800" b="1" dirty="0">
                <a:solidFill>
                  <a:prstClr val="white"/>
                </a:solidFill>
                <a:latin typeface="Book Antiqua" pitchFamily="18" charset="0"/>
              </a:rPr>
              <a:t>Ecarte-les bien loin de moi</a:t>
            </a:r>
          </a:p>
        </p:txBody>
      </p:sp>
      <p:sp>
        <p:nvSpPr>
          <p:cNvPr id="2" name="ZoneTexte 1">
            <a:extLst>
              <a:ext uri="{FF2B5EF4-FFF2-40B4-BE49-F238E27FC236}">
                <a16:creationId xmlns:a16="http://schemas.microsoft.com/office/drawing/2014/main" id="{6A16DC0A-00ED-9172-3F20-B98D6CA0522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C53570F2-76D5-EF62-A192-36898D9E44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523145"/>
      </p:ext>
    </p:extLst>
  </p:cSld>
  <p:clrMapOvr>
    <a:masterClrMapping/>
  </p:clrMapOvr>
</p:sld>
</file>

<file path=ppt/slides/slide20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أجعلنى مثل العشار، </a:t>
            </a:r>
            <a:endParaRPr lang="fr-FR" sz="3300" dirty="0">
              <a:solidFill>
                <a:prstClr val="white"/>
              </a:solidFill>
            </a:endParaRPr>
          </a:p>
          <a:p>
            <a:pPr algn="just" rtl="1"/>
            <a:r>
              <a:rPr lang="ar-EG" sz="3300" dirty="0">
                <a:solidFill>
                  <a:prstClr val="white"/>
                </a:solidFill>
              </a:rPr>
              <a:t>الذى أخطأ إليك </a:t>
            </a:r>
            <a:endParaRPr lang="fr-FR" sz="3300" dirty="0">
              <a:solidFill>
                <a:prstClr val="white"/>
              </a:solidFill>
            </a:endParaRPr>
          </a:p>
          <a:p>
            <a:pPr algn="just" rtl="1"/>
            <a:r>
              <a:rPr lang="ar-EG" sz="3300" dirty="0" err="1">
                <a:solidFill>
                  <a:prstClr val="white"/>
                </a:solidFill>
              </a:rPr>
              <a:t>وتراءفت</a:t>
            </a:r>
            <a:r>
              <a:rPr lang="ar-EG" sz="3300" dirty="0">
                <a:solidFill>
                  <a:prstClr val="white"/>
                </a:solidFill>
              </a:rPr>
              <a:t> عليه، </a:t>
            </a:r>
            <a:endParaRPr lang="fr-FR" sz="3300" dirty="0">
              <a:solidFill>
                <a:prstClr val="white"/>
              </a:solidFill>
            </a:endParaRPr>
          </a:p>
          <a:p>
            <a:pPr algn="just" rtl="1"/>
            <a:r>
              <a:rPr lang="ar-EG" sz="3300" dirty="0">
                <a:solidFill>
                  <a:prstClr val="white"/>
                </a:solidFill>
              </a:rPr>
              <a:t>وغفرت له خطاياه</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`Aritt `m`vry] `mpitelwnyc @ vy`etaf`ernobi `erok @ aksenhyt `e`hryi `ejwf @ ak,a nefnobi naf `ebol.</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Prends-moi comme le publicain</a:t>
            </a:r>
          </a:p>
          <a:p>
            <a:pPr algn="ctr"/>
            <a:r>
              <a:rPr lang="fr-FR" sz="2800" b="1" dirty="0">
                <a:solidFill>
                  <a:prstClr val="white"/>
                </a:solidFill>
                <a:latin typeface="Book Antiqua" pitchFamily="18" charset="0"/>
              </a:rPr>
              <a:t>Qui contre Toi avait péché</a:t>
            </a:r>
          </a:p>
          <a:p>
            <a:pPr algn="ctr"/>
            <a:r>
              <a:rPr lang="fr-FR" sz="2800" b="1" dirty="0">
                <a:solidFill>
                  <a:prstClr val="white"/>
                </a:solidFill>
                <a:latin typeface="Book Antiqua" pitchFamily="18" charset="0"/>
              </a:rPr>
              <a:t>Mais Tu as eu pitié de lui</a:t>
            </a:r>
          </a:p>
          <a:p>
            <a:pPr algn="ctr"/>
            <a:r>
              <a:rPr lang="fr-FR" sz="2800" b="1" dirty="0">
                <a:solidFill>
                  <a:prstClr val="white"/>
                </a:solidFill>
                <a:latin typeface="Book Antiqua" pitchFamily="18" charset="0"/>
              </a:rPr>
              <a:t>Tu lui as pardonné ses fautes</a:t>
            </a:r>
          </a:p>
        </p:txBody>
      </p:sp>
      <p:sp>
        <p:nvSpPr>
          <p:cNvPr id="2" name="ZoneTexte 1">
            <a:extLst>
              <a:ext uri="{FF2B5EF4-FFF2-40B4-BE49-F238E27FC236}">
                <a16:creationId xmlns:a16="http://schemas.microsoft.com/office/drawing/2014/main" id="{383C3AB0-216E-4824-9AD2-B127490DC5E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A23884DC-B5A5-232C-D684-92F6BF76BD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65279447"/>
      </p:ext>
    </p:extLst>
  </p:cSld>
  <p:clrMapOvr>
    <a:masterClrMapping/>
  </p:clrMapOvr>
</p:sld>
</file>

<file path=ppt/slides/slide20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إجعلنى</a:t>
            </a:r>
            <a:r>
              <a:rPr lang="ar-EG" sz="3300" dirty="0">
                <a:solidFill>
                  <a:prstClr val="white"/>
                </a:solidFill>
              </a:rPr>
              <a:t> مثل الزانية،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خلصتها، </a:t>
            </a:r>
            <a:endParaRPr lang="fr-FR" sz="3300" dirty="0">
              <a:solidFill>
                <a:prstClr val="white"/>
              </a:solidFill>
            </a:endParaRPr>
          </a:p>
          <a:p>
            <a:pPr algn="just" rtl="1"/>
            <a:r>
              <a:rPr lang="ar-EG" sz="3300" dirty="0">
                <a:solidFill>
                  <a:prstClr val="white"/>
                </a:solidFill>
              </a:rPr>
              <a:t>وأنقذتها ونجيتها، </a:t>
            </a:r>
            <a:endParaRPr lang="fr-FR" sz="3300" dirty="0">
              <a:solidFill>
                <a:prstClr val="white"/>
              </a:solidFill>
            </a:endParaRPr>
          </a:p>
          <a:p>
            <a:pPr algn="just" rtl="1"/>
            <a:r>
              <a:rPr lang="ar-EG" sz="3300" dirty="0">
                <a:solidFill>
                  <a:prstClr val="white"/>
                </a:solidFill>
              </a:rPr>
              <a:t>لأنها أرضتك أمامك</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`Aritt `m`vry] `n]porny @ ;y`etakcw] `mmoc `ebol @ aktounoc aknohem `mmoc @ je acranak `mpek`m;o.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Prends-moi comme la femme adultère</a:t>
            </a:r>
          </a:p>
          <a:p>
            <a:pPr algn="ctr"/>
            <a:r>
              <a:rPr lang="fr-FR" sz="2800" b="1" dirty="0">
                <a:solidFill>
                  <a:prstClr val="white"/>
                </a:solidFill>
                <a:latin typeface="Book Antiqua" pitchFamily="18" charset="0"/>
              </a:rPr>
              <a:t>Cette femme que Tu as sauvée</a:t>
            </a:r>
          </a:p>
          <a:p>
            <a:pPr algn="ctr"/>
            <a:r>
              <a:rPr lang="fr-FR" sz="2800" b="1" dirty="0">
                <a:solidFill>
                  <a:prstClr val="white"/>
                </a:solidFill>
                <a:latin typeface="Book Antiqua" pitchFamily="18" charset="0"/>
              </a:rPr>
              <a:t>Tu l’as aidée et secourue</a:t>
            </a:r>
          </a:p>
          <a:p>
            <a:pPr algn="ctr"/>
            <a:r>
              <a:rPr lang="fr-FR" sz="2800" b="1" dirty="0">
                <a:solidFill>
                  <a:prstClr val="white"/>
                </a:solidFill>
                <a:latin typeface="Book Antiqua" pitchFamily="18" charset="0"/>
              </a:rPr>
              <a:t>Car elle T’a été agréable</a:t>
            </a:r>
          </a:p>
        </p:txBody>
      </p:sp>
      <p:sp>
        <p:nvSpPr>
          <p:cNvPr id="2" name="ZoneTexte 1">
            <a:extLst>
              <a:ext uri="{FF2B5EF4-FFF2-40B4-BE49-F238E27FC236}">
                <a16:creationId xmlns:a16="http://schemas.microsoft.com/office/drawing/2014/main" id="{9EB48615-104E-66F6-668D-8B11207C70E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AA8B3160-C7E6-ECC7-09C3-86D94BB898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8210590"/>
      </p:ext>
    </p:extLst>
  </p:cSld>
  <p:clrMapOvr>
    <a:masterClrMapping/>
  </p:clrMapOvr>
</p:sld>
</file>

<file path=ppt/slides/slide20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err="1">
                <a:solidFill>
                  <a:prstClr val="white"/>
                </a:solidFill>
              </a:rPr>
              <a:t>إجعلنى</a:t>
            </a:r>
            <a:r>
              <a:rPr lang="ar-EG" sz="3300" dirty="0">
                <a:solidFill>
                  <a:prstClr val="white"/>
                </a:solidFill>
              </a:rPr>
              <a:t> مثل اللص، </a:t>
            </a:r>
            <a:endParaRPr lang="fr-FR" sz="3300" dirty="0">
              <a:solidFill>
                <a:prstClr val="white"/>
              </a:solidFill>
            </a:endParaRPr>
          </a:p>
          <a:p>
            <a:pPr algn="just" rtl="1"/>
            <a:r>
              <a:rPr lang="ar-EG" sz="3300" dirty="0">
                <a:solidFill>
                  <a:prstClr val="white"/>
                </a:solidFill>
              </a:rPr>
              <a:t>الذى صُلب عن يمينك، </a:t>
            </a:r>
            <a:endParaRPr lang="fr-FR" sz="3300" dirty="0">
              <a:solidFill>
                <a:prstClr val="white"/>
              </a:solidFill>
            </a:endParaRPr>
          </a:p>
          <a:p>
            <a:pPr algn="just" rtl="1"/>
            <a:r>
              <a:rPr lang="ar-EG" sz="3300" dirty="0" err="1">
                <a:solidFill>
                  <a:prstClr val="white"/>
                </a:solidFill>
              </a:rPr>
              <a:t>وإعترف</a:t>
            </a:r>
            <a:r>
              <a:rPr lang="ar-EG" sz="3300" dirty="0">
                <a:solidFill>
                  <a:prstClr val="white"/>
                </a:solidFill>
              </a:rPr>
              <a:t> بك، </a:t>
            </a:r>
            <a:endParaRPr lang="fr-FR" sz="3300" dirty="0">
              <a:solidFill>
                <a:prstClr val="white"/>
              </a:solidFill>
            </a:endParaRPr>
          </a:p>
          <a:p>
            <a:pPr algn="just" rtl="1"/>
            <a:r>
              <a:rPr lang="ar-EG" sz="3300" dirty="0">
                <a:solidFill>
                  <a:prstClr val="white"/>
                </a:solidFill>
              </a:rPr>
              <a:t>هكذا قائلاً.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`Aritt `m`vry] `mpiconi @ vy`etau`asf `nca tekou`inam @ af`er`omologin `mmok @ `mpairy] efjw `mmoc.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Prends-moi comme le bon larron</a:t>
            </a:r>
          </a:p>
          <a:p>
            <a:pPr algn="ctr"/>
            <a:r>
              <a:rPr lang="fr-FR" sz="2800" b="1" dirty="0">
                <a:solidFill>
                  <a:prstClr val="white"/>
                </a:solidFill>
                <a:latin typeface="Book Antiqua" pitchFamily="18" charset="0"/>
              </a:rPr>
              <a:t>Qui, à Ta droite, fut crucifié</a:t>
            </a:r>
          </a:p>
          <a:p>
            <a:pPr algn="ctr"/>
            <a:r>
              <a:rPr lang="fr-FR" sz="2800" b="1" dirty="0">
                <a:solidFill>
                  <a:prstClr val="white"/>
                </a:solidFill>
                <a:latin typeface="Book Antiqua" pitchFamily="18" charset="0"/>
              </a:rPr>
              <a:t>C’est lui qui T’avait reconnu</a:t>
            </a:r>
          </a:p>
          <a:p>
            <a:pPr algn="ctr"/>
            <a:r>
              <a:rPr lang="fr-FR" sz="2800" b="1" dirty="0">
                <a:solidFill>
                  <a:prstClr val="white"/>
                </a:solidFill>
                <a:latin typeface="Book Antiqua" pitchFamily="18" charset="0"/>
              </a:rPr>
              <a:t>En s’écriant et en disant :</a:t>
            </a:r>
          </a:p>
        </p:txBody>
      </p:sp>
      <p:sp>
        <p:nvSpPr>
          <p:cNvPr id="2" name="ZoneTexte 1">
            <a:extLst>
              <a:ext uri="{FF2B5EF4-FFF2-40B4-BE49-F238E27FC236}">
                <a16:creationId xmlns:a16="http://schemas.microsoft.com/office/drawing/2014/main" id="{E3D164DC-24D1-9887-1B14-AB8BFA568DF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0DA96B92-83F6-2241-33EB-F861F00115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4507218"/>
      </p:ext>
    </p:extLst>
  </p:cSld>
  <p:clrMapOvr>
    <a:masterClrMapping/>
  </p:clrMapOvr>
</p:sld>
</file>

<file path=ppt/slides/slide21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اذكرنى يا ربى، </a:t>
            </a:r>
            <a:endParaRPr lang="fr-FR" sz="3300" dirty="0">
              <a:solidFill>
                <a:prstClr val="white"/>
              </a:solidFill>
            </a:endParaRPr>
          </a:p>
          <a:p>
            <a:pPr algn="just" rtl="1"/>
            <a:r>
              <a:rPr lang="ar-EG" sz="3300" dirty="0" err="1">
                <a:solidFill>
                  <a:prstClr val="white"/>
                </a:solidFill>
              </a:rPr>
              <a:t>اذكرنى</a:t>
            </a:r>
            <a:r>
              <a:rPr lang="ar-EG" sz="3300" dirty="0">
                <a:solidFill>
                  <a:prstClr val="white"/>
                </a:solidFill>
              </a:rPr>
              <a:t> يا إلهى، </a:t>
            </a:r>
            <a:endParaRPr lang="fr-FR" sz="3300" dirty="0">
              <a:solidFill>
                <a:prstClr val="white"/>
              </a:solidFill>
            </a:endParaRPr>
          </a:p>
          <a:p>
            <a:pPr algn="just" rtl="1"/>
            <a:r>
              <a:rPr lang="ar-EG" sz="3300" dirty="0" err="1">
                <a:solidFill>
                  <a:prstClr val="white"/>
                </a:solidFill>
              </a:rPr>
              <a:t>اذكرنى</a:t>
            </a:r>
            <a:r>
              <a:rPr lang="ar-EG" sz="3300" dirty="0">
                <a:solidFill>
                  <a:prstClr val="white"/>
                </a:solidFill>
              </a:rPr>
              <a:t> يا ملكى، </a:t>
            </a:r>
            <a:endParaRPr lang="fr-FR" sz="3300" dirty="0">
              <a:solidFill>
                <a:prstClr val="white"/>
              </a:solidFill>
            </a:endParaRPr>
          </a:p>
          <a:p>
            <a:pPr algn="just" rtl="1"/>
            <a:r>
              <a:rPr lang="ar-EG" sz="3300" dirty="0">
                <a:solidFill>
                  <a:prstClr val="white"/>
                </a:solidFill>
              </a:rPr>
              <a:t>إذا جئت فى ملكوتك</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Je `aripameu`i `w pa{oic @ `aripameu`i `w paNou] @ `aripameu`i `w paOuro @ aksan`i qen tekmetouro.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Seigneur, oh ! souviens-Toi de moi</a:t>
            </a:r>
          </a:p>
          <a:p>
            <a:pPr algn="ctr"/>
            <a:r>
              <a:rPr lang="fr-FR" sz="2800" b="1" dirty="0">
                <a:solidFill>
                  <a:prstClr val="white"/>
                </a:solidFill>
                <a:latin typeface="Book Antiqua" pitchFamily="18" charset="0"/>
              </a:rPr>
              <a:t>Mon, Dieu, oh ! souviens-Toi de moi</a:t>
            </a:r>
          </a:p>
          <a:p>
            <a:pPr algn="ctr"/>
            <a:r>
              <a:rPr lang="fr-FR" sz="2800" b="1" dirty="0">
                <a:solidFill>
                  <a:prstClr val="white"/>
                </a:solidFill>
                <a:latin typeface="Book Antiqua" pitchFamily="18" charset="0"/>
              </a:rPr>
              <a:t>Mon Roi, oh ! souviens-Toi de moi</a:t>
            </a:r>
          </a:p>
          <a:p>
            <a:pPr algn="ctr"/>
            <a:r>
              <a:rPr lang="fr-FR" sz="2800" b="1" dirty="0">
                <a:solidFill>
                  <a:prstClr val="white"/>
                </a:solidFill>
                <a:latin typeface="Book Antiqua" pitchFamily="18" charset="0"/>
              </a:rPr>
              <a:t>Quand Tu seras dans Ton Royaume</a:t>
            </a:r>
          </a:p>
        </p:txBody>
      </p:sp>
      <p:sp>
        <p:nvSpPr>
          <p:cNvPr id="2" name="ZoneTexte 1">
            <a:extLst>
              <a:ext uri="{FF2B5EF4-FFF2-40B4-BE49-F238E27FC236}">
                <a16:creationId xmlns:a16="http://schemas.microsoft.com/office/drawing/2014/main" id="{052269E5-9AB3-AAD3-A363-9742D23D0E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1D88DDD7-2B3A-2A66-9006-D2C6DCBA72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8990900"/>
      </p:ext>
    </p:extLst>
  </p:cSld>
  <p:clrMapOvr>
    <a:masterClrMapping/>
  </p:clrMapOvr>
</p:sld>
</file>

<file path=ppt/slides/slide21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فأنت يا مخلصى، </a:t>
            </a:r>
            <a:endParaRPr lang="fr-FR" sz="3300" dirty="0">
              <a:solidFill>
                <a:prstClr val="white"/>
              </a:solidFill>
            </a:endParaRPr>
          </a:p>
          <a:p>
            <a:pPr algn="just" rtl="1"/>
            <a:r>
              <a:rPr lang="ar-EG" sz="3300" dirty="0">
                <a:solidFill>
                  <a:prstClr val="white"/>
                </a:solidFill>
              </a:rPr>
              <a:t>قبلت إليك اعترافه، </a:t>
            </a:r>
            <a:endParaRPr lang="fr-FR" sz="3300" dirty="0">
              <a:solidFill>
                <a:prstClr val="white"/>
              </a:solidFill>
            </a:endParaRPr>
          </a:p>
          <a:p>
            <a:pPr algn="just" rtl="1"/>
            <a:r>
              <a:rPr lang="ar-EG" sz="3300" dirty="0">
                <a:solidFill>
                  <a:prstClr val="white"/>
                </a:solidFill>
              </a:rPr>
              <a:t>وترأفت عليه، </a:t>
            </a:r>
            <a:endParaRPr lang="fr-FR" sz="3300" dirty="0">
              <a:solidFill>
                <a:prstClr val="white"/>
              </a:solidFill>
            </a:endParaRPr>
          </a:p>
          <a:p>
            <a:pPr algn="just" rtl="1"/>
            <a:r>
              <a:rPr lang="ar-EG" sz="3300" dirty="0">
                <a:solidFill>
                  <a:prstClr val="white"/>
                </a:solidFill>
              </a:rPr>
              <a:t>وأرسلته إلى الفردوس</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`N;ok de `w pacwtyr @ akswp `erok `ntef`omologia @ aksenhyt `e`hryi `ejwf @ afou`orpf `epiparadicoc.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Ainsi c’est Toi ô mon Sauveur</a:t>
            </a:r>
          </a:p>
          <a:p>
            <a:pPr algn="ctr"/>
            <a:r>
              <a:rPr lang="fr-FR" sz="2800" b="1" dirty="0">
                <a:solidFill>
                  <a:prstClr val="white"/>
                </a:solidFill>
                <a:latin typeface="Book Antiqua" pitchFamily="18" charset="0"/>
              </a:rPr>
              <a:t>Tu acceptas son témoignage</a:t>
            </a:r>
          </a:p>
          <a:p>
            <a:pPr algn="ctr"/>
            <a:r>
              <a:rPr lang="fr-FR" sz="2800" b="1" dirty="0">
                <a:solidFill>
                  <a:prstClr val="white"/>
                </a:solidFill>
                <a:latin typeface="Book Antiqua" pitchFamily="18" charset="0"/>
              </a:rPr>
              <a:t>Tu as été compatissant</a:t>
            </a:r>
          </a:p>
          <a:p>
            <a:pPr algn="ctr"/>
            <a:r>
              <a:rPr lang="fr-FR" sz="2800" b="1" dirty="0">
                <a:solidFill>
                  <a:prstClr val="white"/>
                </a:solidFill>
                <a:latin typeface="Book Antiqua" pitchFamily="18" charset="0"/>
              </a:rPr>
              <a:t>Tu lui donnas le paradis</a:t>
            </a:r>
          </a:p>
        </p:txBody>
      </p:sp>
      <p:sp>
        <p:nvSpPr>
          <p:cNvPr id="2" name="ZoneTexte 1">
            <a:extLst>
              <a:ext uri="{FF2B5EF4-FFF2-40B4-BE49-F238E27FC236}">
                <a16:creationId xmlns:a16="http://schemas.microsoft.com/office/drawing/2014/main" id="{EA26FC26-2994-0B05-AA40-40D0DEB3CA1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1E38EBF-A819-0D27-DED2-BFFECFCA18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0131"/>
      </p:ext>
    </p:extLst>
  </p:cSld>
  <p:clrMapOvr>
    <a:masterClrMapping/>
  </p:clrMapOvr>
</p:sld>
</file>

<file path=ppt/slides/slide21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077492"/>
          </a:xfrm>
          <a:prstGeom prst="rect">
            <a:avLst/>
          </a:prstGeom>
        </p:spPr>
        <p:txBody>
          <a:bodyPr wrap="square">
            <a:spAutoFit/>
          </a:bodyPr>
          <a:lstStyle/>
          <a:p>
            <a:pPr algn="just" rtl="1"/>
            <a:r>
              <a:rPr lang="ar-EG" sz="3300" dirty="0">
                <a:solidFill>
                  <a:prstClr val="white"/>
                </a:solidFill>
              </a:rPr>
              <a:t>وأنا أيضاً الخاطئ، </a:t>
            </a:r>
            <a:endParaRPr lang="fr-FR" sz="3300" dirty="0">
              <a:solidFill>
                <a:prstClr val="white"/>
              </a:solidFill>
            </a:endParaRPr>
          </a:p>
          <a:p>
            <a:pPr algn="just" rtl="1"/>
            <a:r>
              <a:rPr lang="ar-EG" sz="3000" dirty="0">
                <a:solidFill>
                  <a:prstClr val="white"/>
                </a:solidFill>
              </a:rPr>
              <a:t>يا يسوع إلهى وملكى </a:t>
            </a:r>
            <a:r>
              <a:rPr lang="ar-EG" sz="3000" dirty="0" err="1">
                <a:solidFill>
                  <a:prstClr val="white"/>
                </a:solidFill>
              </a:rPr>
              <a:t>الحقيقى</a:t>
            </a:r>
            <a:r>
              <a:rPr lang="ar-EG" sz="3000" dirty="0">
                <a:solidFill>
                  <a:prstClr val="white"/>
                </a:solidFill>
              </a:rPr>
              <a:t>، </a:t>
            </a:r>
            <a:endParaRPr lang="fr-FR" sz="3000" dirty="0">
              <a:solidFill>
                <a:prstClr val="white"/>
              </a:solidFill>
            </a:endParaRPr>
          </a:p>
          <a:p>
            <a:pPr algn="just" rtl="1"/>
            <a:r>
              <a:rPr lang="ar-EG" sz="3300" dirty="0">
                <a:solidFill>
                  <a:prstClr val="white"/>
                </a:solidFill>
              </a:rPr>
              <a:t>تحنن علىّ واجعلنى، </a:t>
            </a:r>
            <a:endParaRPr lang="fr-FR" sz="3300" dirty="0">
              <a:solidFill>
                <a:prstClr val="white"/>
              </a:solidFill>
            </a:endParaRPr>
          </a:p>
          <a:p>
            <a:pPr algn="just" rtl="1"/>
            <a:r>
              <a:rPr lang="ar-EG" sz="3300" dirty="0">
                <a:solidFill>
                  <a:prstClr val="white"/>
                </a:solidFill>
              </a:rPr>
              <a:t>كأحد هؤلاء</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`Anok hw qa piref`ernobi @ I=y=c Panou] paouro `mmyi @ sana`h;yk `e`hryi `ejwi @ </a:t>
            </a:r>
            <a:br>
              <a:rPr lang="pt-BR" sz="2800" dirty="0">
                <a:solidFill>
                  <a:prstClr val="white"/>
                </a:solidFill>
                <a:latin typeface="CS Avva Shenouda" pitchFamily="34" charset="0"/>
              </a:rPr>
            </a:br>
            <a:r>
              <a:rPr lang="pt-BR" sz="2800" dirty="0">
                <a:solidFill>
                  <a:prstClr val="white"/>
                </a:solidFill>
                <a:latin typeface="CS Avva Shenouda" pitchFamily="34" charset="0"/>
              </a:rPr>
              <a:t>`aritt `m`vry] `nouai `nnai.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moi aussi qui suis un pécheur</a:t>
            </a:r>
          </a:p>
          <a:p>
            <a:pPr algn="ctr"/>
            <a:r>
              <a:rPr lang="fr-FR" sz="2800" b="1" dirty="0">
                <a:solidFill>
                  <a:prstClr val="white"/>
                </a:solidFill>
                <a:latin typeface="Book Antiqua" pitchFamily="18" charset="0"/>
              </a:rPr>
              <a:t>Jésus mon Dieu et mon vrai Roi</a:t>
            </a:r>
          </a:p>
          <a:p>
            <a:pPr algn="ctr"/>
            <a:r>
              <a:rPr lang="fr-FR" sz="2800" b="1" dirty="0">
                <a:solidFill>
                  <a:prstClr val="white"/>
                </a:solidFill>
                <a:latin typeface="Book Antiqua" pitchFamily="18" charset="0"/>
              </a:rPr>
              <a:t>Oh ! Traite-moi avec douceur</a:t>
            </a:r>
          </a:p>
          <a:p>
            <a:pPr algn="ctr"/>
            <a:r>
              <a:rPr lang="fr-FR" sz="2800" b="1" dirty="0">
                <a:solidFill>
                  <a:prstClr val="white"/>
                </a:solidFill>
                <a:latin typeface="Book Antiqua" pitchFamily="18" charset="0"/>
              </a:rPr>
              <a:t>Et compte-moi comme l’un d’entre eux</a:t>
            </a:r>
          </a:p>
        </p:txBody>
      </p:sp>
      <p:sp>
        <p:nvSpPr>
          <p:cNvPr id="2" name="ZoneTexte 1">
            <a:extLst>
              <a:ext uri="{FF2B5EF4-FFF2-40B4-BE49-F238E27FC236}">
                <a16:creationId xmlns:a16="http://schemas.microsoft.com/office/drawing/2014/main" id="{E12C475E-044B-B9A7-AC79-2EFE66A9C5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911DC8FA-580F-228F-35C3-3FE57723485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9878760"/>
      </p:ext>
    </p:extLst>
  </p:cSld>
  <p:clrMapOvr>
    <a:masterClrMapping/>
  </p:clrMapOvr>
</p:sld>
</file>

<file path=ppt/slides/slide21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أنا أعرف أنك صالح، </a:t>
            </a:r>
            <a:endParaRPr lang="fr-FR" sz="3300" dirty="0">
              <a:solidFill>
                <a:prstClr val="white"/>
              </a:solidFill>
            </a:endParaRPr>
          </a:p>
          <a:p>
            <a:pPr algn="just" rtl="1"/>
            <a:r>
              <a:rPr lang="ar-EG" sz="3300" dirty="0">
                <a:solidFill>
                  <a:prstClr val="white"/>
                </a:solidFill>
              </a:rPr>
              <a:t>رؤوف ورحيم، </a:t>
            </a:r>
            <a:endParaRPr lang="fr-FR" sz="3300" dirty="0">
              <a:solidFill>
                <a:prstClr val="white"/>
              </a:solidFill>
            </a:endParaRPr>
          </a:p>
          <a:p>
            <a:pPr algn="just" rtl="1"/>
            <a:r>
              <a:rPr lang="ar-EG" sz="3300" dirty="0" err="1">
                <a:solidFill>
                  <a:prstClr val="white"/>
                </a:solidFill>
              </a:rPr>
              <a:t>اذكرنى</a:t>
            </a:r>
            <a:r>
              <a:rPr lang="ar-EG" sz="3300" dirty="0">
                <a:solidFill>
                  <a:prstClr val="white"/>
                </a:solidFill>
              </a:rPr>
              <a:t> برحمتك، </a:t>
            </a:r>
            <a:endParaRPr lang="fr-FR" sz="3300" dirty="0">
              <a:solidFill>
                <a:prstClr val="white"/>
              </a:solidFill>
            </a:endParaRPr>
          </a:p>
          <a:p>
            <a:pPr algn="just" rtl="1"/>
            <a:r>
              <a:rPr lang="ar-EG" sz="3300" dirty="0">
                <a:solidFill>
                  <a:prstClr val="white"/>
                </a:solidFill>
              </a:rPr>
              <a:t>إلى أبد الأبد</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}cwoun je `N;ok ou`aga;oc @ `nrefsenhyt ouoh `nna`yt @ `aripameu`i qen peknai @ sa `eneh `nte pi`eneh.</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je le sais : Tu es Très-Bon</a:t>
            </a:r>
          </a:p>
          <a:p>
            <a:pPr algn="ctr"/>
            <a:r>
              <a:rPr lang="fr-FR" sz="2800" b="1" dirty="0">
                <a:solidFill>
                  <a:prstClr val="white"/>
                </a:solidFill>
                <a:latin typeface="Book Antiqua" pitchFamily="18" charset="0"/>
              </a:rPr>
              <a:t>Clément et miséricordieux</a:t>
            </a:r>
          </a:p>
          <a:p>
            <a:pPr algn="ctr"/>
            <a:r>
              <a:rPr lang="fr-FR" sz="2800" b="1" dirty="0">
                <a:solidFill>
                  <a:prstClr val="white"/>
                </a:solidFill>
                <a:latin typeface="Book Antiqua" pitchFamily="18" charset="0"/>
              </a:rPr>
              <a:t>Aussi, prends-moi en Ta pitié</a:t>
            </a:r>
          </a:p>
          <a:p>
            <a:pPr algn="ctr"/>
            <a:r>
              <a:rPr lang="fr-FR" sz="2800" b="1" dirty="0">
                <a:solidFill>
                  <a:prstClr val="white"/>
                </a:solidFill>
                <a:latin typeface="Book Antiqua" pitchFamily="18" charset="0"/>
              </a:rPr>
              <a:t>Eternellement à tous jamais</a:t>
            </a:r>
          </a:p>
        </p:txBody>
      </p:sp>
      <p:sp>
        <p:nvSpPr>
          <p:cNvPr id="2" name="ZoneTexte 1">
            <a:extLst>
              <a:ext uri="{FF2B5EF4-FFF2-40B4-BE49-F238E27FC236}">
                <a16:creationId xmlns:a16="http://schemas.microsoft.com/office/drawing/2014/main" id="{EE8F3ADF-FA98-5030-0CA7-6A889EE58B4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8FDF2539-ACC1-8D32-EDB0-669CF3240F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0336554"/>
      </p:ext>
    </p:extLst>
  </p:cSld>
  <p:clrMapOvr>
    <a:masterClrMapping/>
  </p:clrMapOvr>
</p:sld>
</file>

<file path=ppt/slides/slide21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أطلب إليك يا ربى يسوع، </a:t>
            </a:r>
            <a:endParaRPr lang="fr-FR" sz="3300" dirty="0">
              <a:solidFill>
                <a:prstClr val="white"/>
              </a:solidFill>
            </a:endParaRPr>
          </a:p>
          <a:p>
            <a:pPr algn="just" rtl="1"/>
            <a:r>
              <a:rPr lang="ar-EG" sz="3300" dirty="0">
                <a:solidFill>
                  <a:prstClr val="white"/>
                </a:solidFill>
              </a:rPr>
              <a:t>أن لا تبكتنى بغضبك، </a:t>
            </a:r>
            <a:endParaRPr lang="fr-FR" sz="3300" dirty="0">
              <a:solidFill>
                <a:prstClr val="white"/>
              </a:solidFill>
            </a:endParaRPr>
          </a:p>
          <a:p>
            <a:pPr algn="just" rtl="1"/>
            <a:r>
              <a:rPr lang="ar-EG" sz="3300" dirty="0">
                <a:solidFill>
                  <a:prstClr val="white"/>
                </a:solidFill>
              </a:rPr>
              <a:t>ولا برجزك، </a:t>
            </a:r>
            <a:endParaRPr lang="fr-FR" sz="3300" dirty="0">
              <a:solidFill>
                <a:prstClr val="white"/>
              </a:solidFill>
            </a:endParaRPr>
          </a:p>
          <a:p>
            <a:pPr algn="just" rtl="1"/>
            <a:r>
              <a:rPr lang="ar-EG" sz="3300" dirty="0">
                <a:solidFill>
                  <a:prstClr val="white"/>
                </a:solidFill>
              </a:rPr>
              <a:t>تؤدب جهالتى</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}twbh `mmok `w pa{oic I=y=c @ `mpercohi `mmoi qen pekjwnt @ oude on qen pek`mbon @ `mper]`cbw</a:t>
            </a:r>
            <a:br>
              <a:rPr lang="pt-BR" sz="2800" dirty="0">
                <a:solidFill>
                  <a:prstClr val="white"/>
                </a:solidFill>
                <a:latin typeface="CS Avva Shenouda" pitchFamily="34" charset="0"/>
              </a:rPr>
            </a:br>
            <a:r>
              <a:rPr lang="pt-BR" sz="2800" dirty="0">
                <a:solidFill>
                  <a:prstClr val="white"/>
                </a:solidFill>
                <a:latin typeface="CS Avva Shenouda" pitchFamily="34" charset="0"/>
              </a:rPr>
              <a:t>`ntametat`emi.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J’implore ô mon Seigneur Jésus</a:t>
            </a:r>
          </a:p>
          <a:p>
            <a:pPr algn="ctr"/>
            <a:r>
              <a:rPr lang="fr-FR" sz="2800" b="1" dirty="0">
                <a:solidFill>
                  <a:prstClr val="white"/>
                </a:solidFill>
                <a:latin typeface="Book Antiqua" pitchFamily="18" charset="0"/>
              </a:rPr>
              <a:t>Oh ! ne me réprimande pas</a:t>
            </a:r>
          </a:p>
          <a:p>
            <a:pPr algn="ctr"/>
            <a:r>
              <a:rPr lang="fr-FR" sz="2800" b="1" dirty="0">
                <a:solidFill>
                  <a:prstClr val="white"/>
                </a:solidFill>
                <a:latin typeface="Book Antiqua" pitchFamily="18" charset="0"/>
              </a:rPr>
              <a:t>Sois sans colère et sans rejet</a:t>
            </a:r>
          </a:p>
          <a:p>
            <a:pPr algn="ctr"/>
            <a:r>
              <a:rPr lang="fr-FR" sz="2800" b="1" dirty="0">
                <a:solidFill>
                  <a:prstClr val="white"/>
                </a:solidFill>
                <a:latin typeface="Book Antiqua" pitchFamily="18" charset="0"/>
              </a:rPr>
              <a:t>Corrige aussi mon ignorance</a:t>
            </a:r>
          </a:p>
        </p:txBody>
      </p:sp>
      <p:sp>
        <p:nvSpPr>
          <p:cNvPr id="2" name="ZoneTexte 1">
            <a:extLst>
              <a:ext uri="{FF2B5EF4-FFF2-40B4-BE49-F238E27FC236}">
                <a16:creationId xmlns:a16="http://schemas.microsoft.com/office/drawing/2014/main" id="{33AEA0E7-D7E3-D983-643E-743BE968D5E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69BEFAF4-4B40-0736-1357-0873F70FFA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102164"/>
      </p:ext>
    </p:extLst>
  </p:cSld>
  <p:clrMapOvr>
    <a:masterClrMapping/>
  </p:clrMapOvr>
</p:sld>
</file>

<file path=ppt/slides/slide21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لأنك لا تشاء موت الخاطئ، </a:t>
            </a:r>
            <a:endParaRPr lang="fr-FR" sz="3300" dirty="0">
              <a:solidFill>
                <a:prstClr val="white"/>
              </a:solidFill>
            </a:endParaRPr>
          </a:p>
          <a:p>
            <a:pPr algn="just" rtl="1"/>
            <a:r>
              <a:rPr lang="ar-EG" sz="3300" dirty="0">
                <a:solidFill>
                  <a:prstClr val="white"/>
                </a:solidFill>
              </a:rPr>
              <a:t>مثل أن يرجع ويحيا، </a:t>
            </a:r>
            <a:endParaRPr lang="fr-FR" sz="3300" dirty="0">
              <a:solidFill>
                <a:prstClr val="white"/>
              </a:solidFill>
            </a:endParaRPr>
          </a:p>
          <a:p>
            <a:pPr algn="just" rtl="1"/>
            <a:r>
              <a:rPr lang="ar-EG" sz="3300" dirty="0" err="1">
                <a:solidFill>
                  <a:prstClr val="white"/>
                </a:solidFill>
              </a:rPr>
              <a:t>تراءف</a:t>
            </a:r>
            <a:r>
              <a:rPr lang="ar-EG" sz="3300" dirty="0">
                <a:solidFill>
                  <a:prstClr val="white"/>
                </a:solidFill>
              </a:rPr>
              <a:t> على ضعفى، </a:t>
            </a:r>
            <a:endParaRPr lang="fr-FR" sz="3300" dirty="0">
              <a:solidFill>
                <a:prstClr val="white"/>
              </a:solidFill>
            </a:endParaRPr>
          </a:p>
          <a:p>
            <a:pPr algn="just" rtl="1"/>
            <a:r>
              <a:rPr lang="ar-EG" sz="3300" dirty="0">
                <a:solidFill>
                  <a:prstClr val="white"/>
                </a:solidFill>
              </a:rPr>
              <a:t>ولا تنظر إلىّ بغضب</a:t>
            </a:r>
            <a:endParaRPr lang="fr-FR" sz="3300" dirty="0">
              <a:solidFill>
                <a:prstClr val="white"/>
              </a:solidFill>
            </a:endParaRPr>
          </a:p>
        </p:txBody>
      </p:sp>
      <p:sp>
        <p:nvSpPr>
          <p:cNvPr id="6" name="Rectangle 5"/>
          <p:cNvSpPr/>
          <p:nvPr/>
        </p:nvSpPr>
        <p:spPr>
          <a:xfrm>
            <a:off x="323528" y="188078"/>
            <a:ext cx="4536504" cy="2677656"/>
          </a:xfrm>
          <a:prstGeom prst="rect">
            <a:avLst/>
          </a:prstGeom>
        </p:spPr>
        <p:txBody>
          <a:bodyPr wrap="square">
            <a:spAutoFit/>
          </a:bodyPr>
          <a:lstStyle/>
          <a:p>
            <a:pPr algn="just"/>
            <a:r>
              <a:rPr lang="pt-BR" sz="2800" dirty="0">
                <a:solidFill>
                  <a:prstClr val="white"/>
                </a:solidFill>
                <a:latin typeface="CS Avva Shenouda" pitchFamily="34" charset="0"/>
              </a:rPr>
              <a:t>Je `,ou`ws `m`vmou an</a:t>
            </a:r>
            <a:br>
              <a:rPr lang="pt-BR" sz="2800" dirty="0">
                <a:solidFill>
                  <a:prstClr val="white"/>
                </a:solidFill>
                <a:latin typeface="CS Avva Shenouda" pitchFamily="34" charset="0"/>
              </a:rPr>
            </a:br>
            <a:r>
              <a:rPr lang="pt-BR" sz="2800" dirty="0">
                <a:solidFill>
                  <a:prstClr val="white"/>
                </a:solidFill>
                <a:latin typeface="CS Avva Shenouda" pitchFamily="34" charset="0"/>
              </a:rPr>
              <a:t>`mpiref`ernobi  @ `m`vry]</a:t>
            </a:r>
            <a:br>
              <a:rPr lang="pt-BR" sz="2800" dirty="0">
                <a:solidFill>
                  <a:prstClr val="white"/>
                </a:solidFill>
                <a:latin typeface="CS Avva Shenouda" pitchFamily="34" charset="0"/>
              </a:rPr>
            </a:br>
            <a:r>
              <a:rPr lang="pt-BR" sz="2800" dirty="0">
                <a:solidFill>
                  <a:prstClr val="white"/>
                </a:solidFill>
                <a:latin typeface="CS Avva Shenouda" pitchFamily="34" charset="0"/>
              </a:rPr>
              <a:t>`ntefkotf ouoh `ntef`wnq @ sana`h;yk `ntametjwb @ `mpercomc `eroi qen ou`mbon.</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Tu ne veux pas mort du pécheur</a:t>
            </a:r>
          </a:p>
          <a:p>
            <a:pPr algn="ctr"/>
            <a:r>
              <a:rPr lang="fr-FR" sz="2800" b="1" dirty="0">
                <a:solidFill>
                  <a:prstClr val="white"/>
                </a:solidFill>
                <a:latin typeface="Book Antiqua" pitchFamily="18" charset="0"/>
              </a:rPr>
              <a:t>Mais qu’il revienne et qu’il revive</a:t>
            </a:r>
          </a:p>
          <a:p>
            <a:pPr algn="ctr"/>
            <a:r>
              <a:rPr lang="fr-FR" sz="2800" b="1" dirty="0">
                <a:solidFill>
                  <a:prstClr val="white"/>
                </a:solidFill>
                <a:latin typeface="Book Antiqua" pitchFamily="18" charset="0"/>
              </a:rPr>
              <a:t>Et prends pitié de ma faiblesse</a:t>
            </a:r>
          </a:p>
          <a:p>
            <a:pPr algn="ctr"/>
            <a:r>
              <a:rPr lang="fr-FR" sz="2800" b="1" dirty="0">
                <a:solidFill>
                  <a:prstClr val="white"/>
                </a:solidFill>
                <a:latin typeface="Book Antiqua" pitchFamily="18" charset="0"/>
              </a:rPr>
              <a:t>Ne me traite pas avec colère</a:t>
            </a:r>
          </a:p>
        </p:txBody>
      </p:sp>
      <p:sp>
        <p:nvSpPr>
          <p:cNvPr id="2" name="ZoneTexte 1">
            <a:extLst>
              <a:ext uri="{FF2B5EF4-FFF2-40B4-BE49-F238E27FC236}">
                <a16:creationId xmlns:a16="http://schemas.microsoft.com/office/drawing/2014/main" id="{30BFC42B-5576-8305-0A6A-D89CFA74E44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4F381B0A-DB98-5A06-07EB-BE397A0464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6005586"/>
      </p:ext>
    </p:extLst>
  </p:cSld>
  <p:clrMapOvr>
    <a:masterClrMapping/>
  </p:clrMapOvr>
</p:sld>
</file>

<file path=ppt/slides/slide21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أخطأت يا يسوع ربى، </a:t>
            </a:r>
            <a:endParaRPr lang="fr-FR" sz="3300" dirty="0">
              <a:solidFill>
                <a:prstClr val="white"/>
              </a:solidFill>
            </a:endParaRPr>
          </a:p>
          <a:p>
            <a:pPr algn="just" rtl="1"/>
            <a:r>
              <a:rPr lang="ar-EG" sz="3300" dirty="0">
                <a:solidFill>
                  <a:prstClr val="white"/>
                </a:solidFill>
              </a:rPr>
              <a:t>أخطأت يا يسوع إلهى، </a:t>
            </a:r>
            <a:endParaRPr lang="fr-FR" sz="3300" dirty="0">
              <a:solidFill>
                <a:prstClr val="white"/>
              </a:solidFill>
            </a:endParaRPr>
          </a:p>
          <a:p>
            <a:pPr algn="just" rtl="1"/>
            <a:r>
              <a:rPr lang="ar-EG" sz="3300" dirty="0">
                <a:solidFill>
                  <a:prstClr val="white"/>
                </a:solidFill>
              </a:rPr>
              <a:t>يا ملكى لا تحسب علىّ، </a:t>
            </a:r>
            <a:endParaRPr lang="fr-FR" sz="3300" dirty="0">
              <a:solidFill>
                <a:prstClr val="white"/>
              </a:solidFill>
            </a:endParaRPr>
          </a:p>
          <a:p>
            <a:pPr algn="just" rtl="1"/>
            <a:r>
              <a:rPr lang="ar-EG" sz="3300" dirty="0">
                <a:solidFill>
                  <a:prstClr val="white"/>
                </a:solidFill>
              </a:rPr>
              <a:t>الخطايا التى صنعتها</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Ai`ernobi I=y=c pa{oic @ ai`ernobi I=y=c paNou] @ paouro `mperwp `eroi @ `nninobi `etai`aitou.</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j’ai péché Seigneur Jésus</a:t>
            </a:r>
          </a:p>
          <a:p>
            <a:pPr algn="ctr"/>
            <a:r>
              <a:rPr lang="fr-FR" sz="2800" b="1" dirty="0">
                <a:solidFill>
                  <a:prstClr val="white"/>
                </a:solidFill>
                <a:latin typeface="Book Antiqua" pitchFamily="18" charset="0"/>
              </a:rPr>
              <a:t>Oui j’ai péché, Jésus mon Dieu</a:t>
            </a:r>
          </a:p>
          <a:p>
            <a:pPr algn="ctr"/>
            <a:r>
              <a:rPr lang="fr-FR" sz="2800" b="1" dirty="0">
                <a:solidFill>
                  <a:prstClr val="white"/>
                </a:solidFill>
                <a:latin typeface="Book Antiqua" pitchFamily="18" charset="0"/>
              </a:rPr>
              <a:t>Mon Roi, oh ! ne me compte pas </a:t>
            </a:r>
          </a:p>
          <a:p>
            <a:pPr algn="ctr"/>
            <a:r>
              <a:rPr lang="fr-FR" sz="2800" b="1" dirty="0">
                <a:solidFill>
                  <a:prstClr val="white"/>
                </a:solidFill>
                <a:latin typeface="Book Antiqua" pitchFamily="18" charset="0"/>
              </a:rPr>
              <a:t>Tous les péchés que j’ai commis</a:t>
            </a:r>
          </a:p>
        </p:txBody>
      </p:sp>
      <p:sp>
        <p:nvSpPr>
          <p:cNvPr id="2" name="ZoneTexte 1">
            <a:extLst>
              <a:ext uri="{FF2B5EF4-FFF2-40B4-BE49-F238E27FC236}">
                <a16:creationId xmlns:a16="http://schemas.microsoft.com/office/drawing/2014/main" id="{158EF135-DA9B-A843-75C1-6D94D9F804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69A48A58-318F-EABC-AC3F-1B035DF722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8913368"/>
      </p:ext>
    </p:extLst>
  </p:cSld>
  <p:clrMapOvr>
    <a:masterClrMapping/>
  </p:clrMapOvr>
</p:sld>
</file>

<file path=ppt/slides/slide21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أسألك يا مخلصى، </a:t>
            </a:r>
            <a:endParaRPr lang="fr-FR" sz="3300" dirty="0">
              <a:solidFill>
                <a:prstClr val="white"/>
              </a:solidFill>
            </a:endParaRPr>
          </a:p>
          <a:p>
            <a:pPr algn="just" rtl="1"/>
            <a:r>
              <a:rPr lang="ar-EG" sz="3300" dirty="0" err="1">
                <a:solidFill>
                  <a:prstClr val="white"/>
                </a:solidFill>
              </a:rPr>
              <a:t>فلتدركنى</a:t>
            </a:r>
            <a:r>
              <a:rPr lang="ar-EG" sz="3300" dirty="0">
                <a:solidFill>
                  <a:prstClr val="white"/>
                </a:solidFill>
              </a:rPr>
              <a:t> مراحمك، </a:t>
            </a:r>
            <a:endParaRPr lang="fr-FR" sz="3300" dirty="0">
              <a:solidFill>
                <a:prstClr val="white"/>
              </a:solidFill>
            </a:endParaRPr>
          </a:p>
          <a:p>
            <a:pPr algn="just" rtl="1"/>
            <a:r>
              <a:rPr lang="ar-EG" sz="3300" dirty="0" err="1">
                <a:solidFill>
                  <a:prstClr val="white"/>
                </a:solidFill>
              </a:rPr>
              <a:t>لتخلصنى</a:t>
            </a:r>
            <a:r>
              <a:rPr lang="ar-EG" sz="3300" dirty="0">
                <a:solidFill>
                  <a:prstClr val="white"/>
                </a:solidFill>
              </a:rPr>
              <a:t> من الشدائد، </a:t>
            </a:r>
            <a:endParaRPr lang="fr-FR" sz="3300" dirty="0">
              <a:solidFill>
                <a:prstClr val="white"/>
              </a:solidFill>
            </a:endParaRPr>
          </a:p>
          <a:p>
            <a:pPr algn="just" rtl="1"/>
            <a:r>
              <a:rPr lang="ar-EG" sz="3300" dirty="0">
                <a:solidFill>
                  <a:prstClr val="white"/>
                </a:solidFill>
              </a:rPr>
              <a:t>المضادة لنفسى</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}]ho `erok `w pacwtyr @ mare nekme;na`yt tahoi @ `ntounohem `mmoi qen ni`anagky @ et] oube `eta`'u,y.</a:t>
            </a:r>
            <a:endParaRPr lang="fr-FR" sz="2800" dirty="0">
              <a:solidFill>
                <a:prstClr val="white"/>
              </a:solidFill>
              <a:latin typeface="CS Avva Shenouda" pitchFamily="34" charset="0"/>
            </a:endParaRPr>
          </a:p>
        </p:txBody>
      </p:sp>
      <p:sp>
        <p:nvSpPr>
          <p:cNvPr id="7" name="Rectangle 6"/>
          <p:cNvSpPr/>
          <p:nvPr/>
        </p:nvSpPr>
        <p:spPr>
          <a:xfrm>
            <a:off x="336172" y="2715766"/>
            <a:ext cx="8484300" cy="1815882"/>
          </a:xfrm>
          <a:prstGeom prst="rect">
            <a:avLst/>
          </a:prstGeom>
        </p:spPr>
        <p:txBody>
          <a:bodyPr wrap="square">
            <a:spAutoFit/>
          </a:bodyPr>
          <a:lstStyle/>
          <a:p>
            <a:pPr algn="ctr"/>
            <a:r>
              <a:rPr lang="fr-FR" sz="2800" b="1" dirty="0">
                <a:solidFill>
                  <a:prstClr val="white"/>
                </a:solidFill>
                <a:latin typeface="Book Antiqua" pitchFamily="18" charset="0"/>
              </a:rPr>
              <a:t>Je Te demande ô mon Sauveur</a:t>
            </a:r>
          </a:p>
          <a:p>
            <a:pPr algn="ctr"/>
            <a:r>
              <a:rPr lang="fr-FR" sz="2800" b="1" dirty="0">
                <a:solidFill>
                  <a:prstClr val="white"/>
                </a:solidFill>
                <a:latin typeface="Book Antiqua" pitchFamily="18" charset="0"/>
              </a:rPr>
              <a:t>Tes compassions, qu’elles me parviennent</a:t>
            </a:r>
          </a:p>
          <a:p>
            <a:pPr algn="ctr"/>
            <a:r>
              <a:rPr lang="fr-FR" sz="2800" b="1" dirty="0">
                <a:solidFill>
                  <a:prstClr val="white"/>
                </a:solidFill>
                <a:latin typeface="Book Antiqua" pitchFamily="18" charset="0"/>
              </a:rPr>
              <a:t>Délivre-moi de toute épreuve</a:t>
            </a:r>
          </a:p>
          <a:p>
            <a:pPr algn="ctr"/>
            <a:r>
              <a:rPr lang="fr-FR" sz="2800" b="1" dirty="0">
                <a:solidFill>
                  <a:prstClr val="white"/>
                </a:solidFill>
                <a:latin typeface="Book Antiqua" pitchFamily="18" charset="0"/>
              </a:rPr>
              <a:t>Epreuve qui opprime mon âme</a:t>
            </a:r>
          </a:p>
        </p:txBody>
      </p:sp>
      <p:sp>
        <p:nvSpPr>
          <p:cNvPr id="2" name="ZoneTexte 1">
            <a:extLst>
              <a:ext uri="{FF2B5EF4-FFF2-40B4-BE49-F238E27FC236}">
                <a16:creationId xmlns:a16="http://schemas.microsoft.com/office/drawing/2014/main" id="{A4C09CF1-3480-409D-36CA-47E725DC194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708D2433-3FED-8A76-4CDC-A8D76D4685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0085084"/>
      </p:ext>
    </p:extLst>
  </p:cSld>
  <p:clrMapOvr>
    <a:masterClrMapping/>
  </p:clrMapOvr>
</p:sld>
</file>

<file path=ppt/slides/slide21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لا تحرق عدم معرفتى، </a:t>
            </a:r>
            <a:endParaRPr lang="fr-FR" sz="3300" dirty="0">
              <a:solidFill>
                <a:prstClr val="white"/>
              </a:solidFill>
            </a:endParaRPr>
          </a:p>
          <a:p>
            <a:pPr algn="just" rtl="1"/>
            <a:r>
              <a:rPr lang="ar-EG" sz="3300" dirty="0">
                <a:solidFill>
                  <a:prstClr val="white"/>
                </a:solidFill>
              </a:rPr>
              <a:t>مثل سدوم، </a:t>
            </a:r>
            <a:endParaRPr lang="fr-FR" sz="3300" dirty="0">
              <a:solidFill>
                <a:prstClr val="white"/>
              </a:solidFill>
            </a:endParaRPr>
          </a:p>
          <a:p>
            <a:pPr algn="just" rtl="1"/>
            <a:r>
              <a:rPr lang="ar-EG" sz="3300" dirty="0">
                <a:solidFill>
                  <a:prstClr val="white"/>
                </a:solidFill>
              </a:rPr>
              <a:t>ولا تهلكنى أيضاً، </a:t>
            </a:r>
            <a:endParaRPr lang="fr-FR" sz="3300" dirty="0">
              <a:solidFill>
                <a:prstClr val="white"/>
              </a:solidFill>
            </a:endParaRPr>
          </a:p>
          <a:p>
            <a:pPr algn="just" rtl="1"/>
            <a:r>
              <a:rPr lang="ar-EG" sz="3300" dirty="0">
                <a:solidFill>
                  <a:prstClr val="white"/>
                </a:solidFill>
              </a:rPr>
              <a:t>مثل عمورة</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`Mperhi `,rwm `etametatcwoun @ `m`vry] hwf</a:t>
            </a:r>
            <a:br>
              <a:rPr lang="pt-BR" sz="2800" dirty="0">
                <a:solidFill>
                  <a:prstClr val="white"/>
                </a:solidFill>
                <a:latin typeface="CS Avva Shenouda" pitchFamily="34" charset="0"/>
              </a:rPr>
            </a:br>
            <a:r>
              <a:rPr lang="pt-BR" sz="2800" dirty="0">
                <a:solidFill>
                  <a:prstClr val="white"/>
                </a:solidFill>
                <a:latin typeface="CS Avva Shenouda" pitchFamily="34" charset="0"/>
              </a:rPr>
              <a:t>`nCodoma @ oude on</a:t>
            </a:r>
            <a:br>
              <a:rPr lang="pt-BR" sz="2800" dirty="0">
                <a:solidFill>
                  <a:prstClr val="white"/>
                </a:solidFill>
                <a:latin typeface="CS Avva Shenouda" pitchFamily="34" charset="0"/>
              </a:rPr>
            </a:br>
            <a:r>
              <a:rPr lang="pt-BR" sz="2800" dirty="0">
                <a:solidFill>
                  <a:prstClr val="white"/>
                </a:solidFill>
                <a:latin typeface="CS Avva Shenouda" pitchFamily="34" charset="0"/>
              </a:rPr>
              <a:t>`mpertakoi @ `m`vry] hwf</a:t>
            </a:r>
            <a:br>
              <a:rPr lang="pt-BR" sz="2800" dirty="0">
                <a:solidFill>
                  <a:prstClr val="white"/>
                </a:solidFill>
                <a:latin typeface="CS Avva Shenouda" pitchFamily="34" charset="0"/>
              </a:rPr>
            </a:br>
            <a:r>
              <a:rPr lang="pt-BR" sz="2800" dirty="0">
                <a:solidFill>
                  <a:prstClr val="white"/>
                </a:solidFill>
                <a:latin typeface="CS Avva Shenouda" pitchFamily="34" charset="0"/>
              </a:rPr>
              <a:t>`nGomorra.</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Ne brûle pas mon ignorance</a:t>
            </a:r>
          </a:p>
          <a:p>
            <a:pPr algn="ctr"/>
            <a:r>
              <a:rPr lang="fr-FR" sz="2800" b="1" dirty="0">
                <a:solidFill>
                  <a:prstClr val="white"/>
                </a:solidFill>
                <a:latin typeface="Book Antiqua" pitchFamily="18" charset="0"/>
              </a:rPr>
              <a:t>Comme le peuple de Sodome</a:t>
            </a:r>
          </a:p>
          <a:p>
            <a:pPr algn="ctr"/>
            <a:r>
              <a:rPr lang="fr-FR" sz="2800" b="1" dirty="0">
                <a:solidFill>
                  <a:prstClr val="white"/>
                </a:solidFill>
                <a:latin typeface="Book Antiqua" pitchFamily="18" charset="0"/>
              </a:rPr>
              <a:t>Et ne me détruis pas aussi</a:t>
            </a:r>
          </a:p>
          <a:p>
            <a:pPr algn="ctr"/>
            <a:r>
              <a:rPr lang="fr-FR" sz="2800" b="1" dirty="0">
                <a:solidFill>
                  <a:prstClr val="white"/>
                </a:solidFill>
                <a:latin typeface="Book Antiqua" pitchFamily="18" charset="0"/>
              </a:rPr>
              <a:t>Comme le peuple de Gomorrhe</a:t>
            </a:r>
          </a:p>
        </p:txBody>
      </p:sp>
      <p:sp>
        <p:nvSpPr>
          <p:cNvPr id="2" name="ZoneTexte 1">
            <a:extLst>
              <a:ext uri="{FF2B5EF4-FFF2-40B4-BE49-F238E27FC236}">
                <a16:creationId xmlns:a16="http://schemas.microsoft.com/office/drawing/2014/main" id="{0DBF4B74-4452-1EC3-8BC7-747DFE3C82C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1F96B783-C8F6-6AF5-0FB0-013FB1D780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7315899"/>
      </p:ext>
    </p:extLst>
  </p:cSld>
  <p:clrMapOvr>
    <a:masterClrMapping/>
  </p:clrMapOvr>
</p:sld>
</file>

<file path=ppt/slides/slide21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لكن يا ربى </a:t>
            </a:r>
            <a:r>
              <a:rPr lang="ar-EG" sz="3300" dirty="0" err="1">
                <a:solidFill>
                  <a:prstClr val="white"/>
                </a:solidFill>
              </a:rPr>
              <a:t>إصنع</a:t>
            </a:r>
            <a:r>
              <a:rPr lang="ar-EG" sz="3300" dirty="0">
                <a:solidFill>
                  <a:prstClr val="white"/>
                </a:solidFill>
              </a:rPr>
              <a:t> معى، </a:t>
            </a:r>
            <a:endParaRPr lang="fr-FR" sz="3300" dirty="0">
              <a:solidFill>
                <a:prstClr val="white"/>
              </a:solidFill>
            </a:endParaRPr>
          </a:p>
          <a:p>
            <a:pPr algn="just" rtl="1"/>
            <a:r>
              <a:rPr lang="ar-EG" sz="3300" dirty="0">
                <a:solidFill>
                  <a:prstClr val="white"/>
                </a:solidFill>
              </a:rPr>
              <a:t>مثل أهل نينوى، </a:t>
            </a:r>
            <a:endParaRPr lang="fr-FR" sz="3300" dirty="0">
              <a:solidFill>
                <a:prstClr val="white"/>
              </a:solidFill>
            </a:endParaRPr>
          </a:p>
          <a:p>
            <a:pPr algn="just" rtl="1"/>
            <a:r>
              <a:rPr lang="ar-EG" sz="3300" dirty="0">
                <a:solidFill>
                  <a:prstClr val="white"/>
                </a:solidFill>
              </a:rPr>
              <a:t>الذين تابوا، </a:t>
            </a:r>
            <a:endParaRPr lang="fr-FR" sz="3300" dirty="0">
              <a:solidFill>
                <a:prstClr val="white"/>
              </a:solidFill>
            </a:endParaRPr>
          </a:p>
          <a:p>
            <a:pPr algn="just" rtl="1"/>
            <a:r>
              <a:rPr lang="ar-EG" sz="3300" dirty="0">
                <a:solidFill>
                  <a:prstClr val="white"/>
                </a:solidFill>
              </a:rPr>
              <a:t>فغفرت لهم خطاياهم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Alla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ariou`i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nemyi</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nniremNineu`y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etau`ermetanoin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nounobi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Mais mon Seigneur, oh ! traite-moi</a:t>
            </a:r>
          </a:p>
          <a:p>
            <a:pPr algn="ctr"/>
            <a:r>
              <a:rPr lang="fr-FR" sz="2800" b="1" dirty="0">
                <a:solidFill>
                  <a:prstClr val="white"/>
                </a:solidFill>
                <a:latin typeface="Book Antiqua" pitchFamily="18" charset="0"/>
              </a:rPr>
              <a:t>Comme le peuple de Ninive</a:t>
            </a:r>
          </a:p>
          <a:p>
            <a:pPr algn="ctr"/>
            <a:r>
              <a:rPr lang="fr-FR" sz="2800" b="1" dirty="0">
                <a:solidFill>
                  <a:prstClr val="white"/>
                </a:solidFill>
                <a:latin typeface="Book Antiqua" pitchFamily="18" charset="0"/>
              </a:rPr>
              <a:t>Lui qui s’était bien repenti</a:t>
            </a:r>
          </a:p>
          <a:p>
            <a:pPr algn="ctr"/>
            <a:r>
              <a:rPr lang="fr-FR" sz="2800" b="1" dirty="0">
                <a:solidFill>
                  <a:prstClr val="white"/>
                </a:solidFill>
                <a:latin typeface="Book Antiqua" pitchFamily="18" charset="0"/>
              </a:rPr>
              <a:t>Et leurs péchés, Tu pardonnas</a:t>
            </a:r>
          </a:p>
        </p:txBody>
      </p:sp>
      <p:sp>
        <p:nvSpPr>
          <p:cNvPr id="2" name="ZoneTexte 1">
            <a:extLst>
              <a:ext uri="{FF2B5EF4-FFF2-40B4-BE49-F238E27FC236}">
                <a16:creationId xmlns:a16="http://schemas.microsoft.com/office/drawing/2014/main" id="{37E8C06E-7677-BE5A-54E0-7D11F3BD6FF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99683B9-0DBD-5BA6-1FB9-F50D26436C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4783821"/>
      </p:ext>
    </p:extLst>
  </p:cSld>
  <p:clrMapOvr>
    <a:masterClrMapping/>
  </p:clrMapOvr>
</p:sld>
</file>

<file path=ppt/slides/slide21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لكن فلتدركنى سريعاً، </a:t>
            </a:r>
            <a:endParaRPr lang="fr-FR" sz="3300" dirty="0">
              <a:solidFill>
                <a:prstClr val="white"/>
              </a:solidFill>
            </a:endParaRPr>
          </a:p>
          <a:p>
            <a:pPr algn="just" rtl="1"/>
            <a:r>
              <a:rPr lang="ar-EG" sz="3300" dirty="0">
                <a:solidFill>
                  <a:prstClr val="white"/>
                </a:solidFill>
              </a:rPr>
              <a:t>مراحمك يا ربى، </a:t>
            </a:r>
            <a:endParaRPr lang="fr-FR" sz="3300" dirty="0">
              <a:solidFill>
                <a:prstClr val="white"/>
              </a:solidFill>
            </a:endParaRPr>
          </a:p>
          <a:p>
            <a:pPr algn="just" rtl="1"/>
            <a:r>
              <a:rPr lang="ar-EG" sz="3300" dirty="0">
                <a:solidFill>
                  <a:prstClr val="white"/>
                </a:solidFill>
              </a:rPr>
              <a:t>لأصرخ مع هذا الشعب، </a:t>
            </a:r>
            <a:endParaRPr lang="fr-FR" sz="3300" dirty="0">
              <a:solidFill>
                <a:prstClr val="white"/>
              </a:solidFill>
            </a:endParaRPr>
          </a:p>
          <a:p>
            <a:pPr algn="just" rtl="1"/>
            <a:r>
              <a:rPr lang="ar-EG" sz="3300" dirty="0">
                <a:solidFill>
                  <a:prstClr val="white"/>
                </a:solidFill>
              </a:rPr>
              <a:t>بصوت لا يسكت</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Alla mare nekme;na`yt @ tahoi pa{oic qen ouiyc @ `nta`ws `ebol nem paila`oc @ qen ou`cmy `n`at,arwc.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Que Ta piété me vienne en aide</a:t>
            </a:r>
          </a:p>
          <a:p>
            <a:pPr algn="ctr"/>
            <a:r>
              <a:rPr lang="fr-FR" sz="2800" b="1" dirty="0">
                <a:solidFill>
                  <a:prstClr val="white"/>
                </a:solidFill>
                <a:latin typeface="Book Antiqua" pitchFamily="18" charset="0"/>
              </a:rPr>
              <a:t>Ô mon Seigneur, pour m’écrier</a:t>
            </a:r>
          </a:p>
          <a:p>
            <a:pPr algn="ctr"/>
            <a:r>
              <a:rPr lang="fr-FR" sz="2800" b="1" dirty="0">
                <a:solidFill>
                  <a:prstClr val="white"/>
                </a:solidFill>
                <a:latin typeface="Book Antiqua" pitchFamily="18" charset="0"/>
              </a:rPr>
              <a:t>Pour m’écrier avec ce peuple</a:t>
            </a:r>
          </a:p>
          <a:p>
            <a:pPr algn="ctr"/>
            <a:r>
              <a:rPr lang="fr-FR" sz="2800" b="1" dirty="0">
                <a:solidFill>
                  <a:prstClr val="white"/>
                </a:solidFill>
                <a:latin typeface="Book Antiqua" pitchFamily="18" charset="0"/>
              </a:rPr>
              <a:t>Et d’une voix perpétuelle</a:t>
            </a:r>
          </a:p>
        </p:txBody>
      </p:sp>
      <p:sp>
        <p:nvSpPr>
          <p:cNvPr id="2" name="ZoneTexte 1">
            <a:extLst>
              <a:ext uri="{FF2B5EF4-FFF2-40B4-BE49-F238E27FC236}">
                <a16:creationId xmlns:a16="http://schemas.microsoft.com/office/drawing/2014/main" id="{ED068176-1A85-98EB-932A-938223884EC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4739D9BB-0074-D140-2CB1-2F35FBD69C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0264962"/>
      </p:ext>
    </p:extLst>
  </p:cSld>
  <p:clrMapOvr>
    <a:masterClrMapping/>
  </p:clrMapOvr>
</p:sld>
</file>

<file path=ppt/slides/slide21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من أجل هذا أطلب إليك، </a:t>
            </a:r>
            <a:endParaRPr lang="fr-FR" sz="3300" dirty="0">
              <a:solidFill>
                <a:prstClr val="white"/>
              </a:solidFill>
            </a:endParaRPr>
          </a:p>
          <a:p>
            <a:pPr algn="just" rtl="1"/>
            <a:r>
              <a:rPr lang="ar-EG" sz="3300" dirty="0">
                <a:solidFill>
                  <a:prstClr val="white"/>
                </a:solidFill>
              </a:rPr>
              <a:t>أيها الرب الإله مخلصى، </a:t>
            </a:r>
            <a:endParaRPr lang="fr-FR" sz="3300" dirty="0">
              <a:solidFill>
                <a:prstClr val="white"/>
              </a:solidFill>
            </a:endParaRPr>
          </a:p>
          <a:p>
            <a:pPr algn="just" rtl="1"/>
            <a:r>
              <a:rPr lang="ar-EG" sz="3300" dirty="0">
                <a:solidFill>
                  <a:prstClr val="white"/>
                </a:solidFill>
              </a:rPr>
              <a:t>لا تحاكمنى، </a:t>
            </a:r>
            <a:endParaRPr lang="fr-FR" sz="3300" dirty="0">
              <a:solidFill>
                <a:prstClr val="white"/>
              </a:solidFill>
            </a:endParaRPr>
          </a:p>
          <a:p>
            <a:pPr algn="just" rtl="1"/>
            <a:r>
              <a:rPr lang="ar-EG" sz="3300" dirty="0">
                <a:solidFill>
                  <a:prstClr val="white"/>
                </a:solidFill>
              </a:rPr>
              <a:t>أنا الضعيف الخاطئ</a:t>
            </a:r>
            <a:endParaRPr lang="fr-FR" sz="3300" dirty="0">
              <a:solidFill>
                <a:prstClr val="white"/>
              </a:solidFill>
            </a:endParaRPr>
          </a:p>
        </p:txBody>
      </p:sp>
      <p:sp>
        <p:nvSpPr>
          <p:cNvPr id="6" name="Rectangle 5"/>
          <p:cNvSpPr/>
          <p:nvPr/>
        </p:nvSpPr>
        <p:spPr>
          <a:xfrm>
            <a:off x="323528" y="188077"/>
            <a:ext cx="4464496" cy="1815882"/>
          </a:xfrm>
          <a:prstGeom prst="rect">
            <a:avLst/>
          </a:prstGeom>
        </p:spPr>
        <p:txBody>
          <a:bodyPr wrap="square">
            <a:spAutoFit/>
          </a:bodyPr>
          <a:lstStyle/>
          <a:p>
            <a:pPr algn="just"/>
            <a:r>
              <a:rPr lang="pt-BR" sz="2800" dirty="0">
                <a:solidFill>
                  <a:prstClr val="white"/>
                </a:solidFill>
                <a:latin typeface="CS Avva Shenouda" pitchFamily="34" charset="0"/>
              </a:rPr>
              <a:t>E;be vai ]twbh `mmok @ </a:t>
            </a:r>
            <a:br>
              <a:rPr lang="pt-BR" sz="2800" dirty="0">
                <a:solidFill>
                  <a:prstClr val="white"/>
                </a:solidFill>
                <a:latin typeface="CS Avva Shenouda" pitchFamily="34" charset="0"/>
              </a:rPr>
            </a:br>
            <a:r>
              <a:rPr lang="pt-BR" sz="2800" dirty="0">
                <a:solidFill>
                  <a:prstClr val="white"/>
                </a:solidFill>
                <a:latin typeface="CS Avva Shenouda" pitchFamily="34" charset="0"/>
              </a:rPr>
              <a:t>`P¡ `V] pacwtyr @ </a:t>
            </a:r>
            <a:br>
              <a:rPr lang="pt-BR" sz="2800" dirty="0">
                <a:solidFill>
                  <a:prstClr val="white"/>
                </a:solidFill>
                <a:latin typeface="CS Avva Shenouda" pitchFamily="34" charset="0"/>
              </a:rPr>
            </a:br>
            <a:r>
              <a:rPr lang="pt-BR" sz="2800" dirty="0">
                <a:solidFill>
                  <a:prstClr val="white"/>
                </a:solidFill>
                <a:latin typeface="CS Avva Shenouda" pitchFamily="34" charset="0"/>
              </a:rPr>
              <a:t>`mper`iri `nouhap nemyi @ </a:t>
            </a:r>
            <a:br>
              <a:rPr lang="pt-BR" sz="2800" dirty="0">
                <a:solidFill>
                  <a:prstClr val="white"/>
                </a:solidFill>
                <a:latin typeface="CS Avva Shenouda" pitchFamily="34" charset="0"/>
              </a:rPr>
            </a:br>
            <a:r>
              <a:rPr lang="pt-BR" sz="2800" dirty="0">
                <a:solidFill>
                  <a:prstClr val="white"/>
                </a:solidFill>
                <a:latin typeface="CS Avva Shenouda" pitchFamily="34" charset="0"/>
              </a:rPr>
              <a:t>`anok qa pijwb `nref`ernobi.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pour cela que je T’implore</a:t>
            </a:r>
          </a:p>
          <a:p>
            <a:pPr algn="ctr"/>
            <a:r>
              <a:rPr lang="fr-FR" sz="2800" b="1" dirty="0">
                <a:solidFill>
                  <a:prstClr val="white"/>
                </a:solidFill>
                <a:latin typeface="Book Antiqua" pitchFamily="18" charset="0"/>
              </a:rPr>
              <a:t>Ô Toi Seigneur Dieu et Sauveur</a:t>
            </a:r>
          </a:p>
          <a:p>
            <a:pPr algn="ctr"/>
            <a:r>
              <a:rPr lang="fr-FR" sz="2800" b="1" dirty="0">
                <a:solidFill>
                  <a:prstClr val="white"/>
                </a:solidFill>
                <a:latin typeface="Book Antiqua" pitchFamily="18" charset="0"/>
              </a:rPr>
              <a:t>Epargne-moi Ton jugement</a:t>
            </a:r>
          </a:p>
          <a:p>
            <a:pPr algn="ctr"/>
            <a:r>
              <a:rPr lang="fr-FR" sz="2800" b="1" dirty="0">
                <a:solidFill>
                  <a:prstClr val="white"/>
                </a:solidFill>
                <a:latin typeface="Book Antiqua" pitchFamily="18" charset="0"/>
              </a:rPr>
              <a:t>Pour moi qui suis faible et pécheur</a:t>
            </a:r>
          </a:p>
        </p:txBody>
      </p:sp>
      <p:sp>
        <p:nvSpPr>
          <p:cNvPr id="2" name="ZoneTexte 1">
            <a:extLst>
              <a:ext uri="{FF2B5EF4-FFF2-40B4-BE49-F238E27FC236}">
                <a16:creationId xmlns:a16="http://schemas.microsoft.com/office/drawing/2014/main" id="{3F5416DC-12B9-8BFE-2E9E-027B1E7CA6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06296C05-9EB2-5CFA-8178-5C73F49A23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6853121"/>
      </p:ext>
    </p:extLst>
  </p:cSld>
  <p:clrMapOvr>
    <a:masterClrMapping/>
  </p:clrMapOvr>
</p:sld>
</file>

<file path=ppt/slides/slide21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لكن حل واغفر، </a:t>
            </a:r>
            <a:endParaRPr lang="fr-FR" sz="3300" dirty="0">
              <a:solidFill>
                <a:prstClr val="white"/>
              </a:solidFill>
            </a:endParaRPr>
          </a:p>
          <a:p>
            <a:pPr algn="just" rtl="1"/>
            <a:r>
              <a:rPr lang="ar-EG" sz="3300" dirty="0" err="1">
                <a:solidFill>
                  <a:prstClr val="white"/>
                </a:solidFill>
              </a:rPr>
              <a:t>لى</a:t>
            </a:r>
            <a:r>
              <a:rPr lang="ar-EG" sz="3300" dirty="0">
                <a:solidFill>
                  <a:prstClr val="white"/>
                </a:solidFill>
              </a:rPr>
              <a:t> </a:t>
            </a:r>
            <a:r>
              <a:rPr lang="ar-EG" sz="3300" dirty="0" err="1">
                <a:solidFill>
                  <a:prstClr val="white"/>
                </a:solidFill>
              </a:rPr>
              <a:t>ذلاتى</a:t>
            </a:r>
            <a:r>
              <a:rPr lang="ar-EG" sz="3300" dirty="0">
                <a:solidFill>
                  <a:prstClr val="white"/>
                </a:solidFill>
              </a:rPr>
              <a:t> الكثيرة،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10884" y="188078"/>
            <a:ext cx="4585152" cy="2246769"/>
          </a:xfrm>
          <a:prstGeom prst="rect">
            <a:avLst/>
          </a:prstGeom>
        </p:spPr>
        <p:txBody>
          <a:bodyPr wrap="square">
            <a:spAutoFit/>
          </a:bodyPr>
          <a:lstStyle/>
          <a:p>
            <a:pPr algn="just"/>
            <a:r>
              <a:rPr lang="pt-BR" sz="2800" dirty="0">
                <a:solidFill>
                  <a:prstClr val="white"/>
                </a:solidFill>
                <a:latin typeface="CS Avva Shenouda" pitchFamily="34" charset="0"/>
              </a:rPr>
              <a:t>¿ Alla bwl `ebol ,w nyi `ebol @ `nnaparaptwma et`os @ hwc `aga;oc ouoh `mmairwmi @ nai nan kata peknis] `nnai.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Mais viens délie, pardonne-moi</a:t>
            </a:r>
          </a:p>
          <a:p>
            <a:pPr algn="ctr"/>
            <a:r>
              <a:rPr lang="fr-FR" sz="2800" b="1" dirty="0">
                <a:solidFill>
                  <a:prstClr val="white"/>
                </a:solidFill>
                <a:latin typeface="Book Antiqua" pitchFamily="18" charset="0"/>
              </a:rPr>
              <a:t>Pardonne mes nombreux péchés</a:t>
            </a:r>
          </a:p>
          <a:p>
            <a:pPr algn="ctr"/>
            <a:r>
              <a:rPr lang="fr-FR" sz="2800" b="1" dirty="0">
                <a:solidFill>
                  <a:prstClr val="white"/>
                </a:solidFill>
                <a:latin typeface="Book Antiqua" pitchFamily="18" charset="0"/>
              </a:rPr>
              <a:t>Pitié ! Ô Bon, Ami des hommes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12472" y="3921900"/>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2" name="Rectangle 11">
            <a:hlinkClick r:id="rId3" action="ppaction://hlinksldjump"/>
          </p:cNvPr>
          <p:cNvSpPr/>
          <p:nvPr/>
        </p:nvSpPr>
        <p:spPr>
          <a:xfrm>
            <a:off x="7812472" y="3057804"/>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4</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13" name="Rectangle 12">
            <a:hlinkClick r:id="rId4" action="ppaction://hlinksldjump"/>
          </p:cNvPr>
          <p:cNvSpPr/>
          <p:nvPr/>
        </p:nvSpPr>
        <p:spPr>
          <a:xfrm>
            <a:off x="334755" y="3381840"/>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2</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15" name="Rectangle 14">
            <a:hlinkClick r:id="rId5" action="ppaction://hlinksldjump"/>
          </p:cNvPr>
          <p:cNvSpPr/>
          <p:nvPr/>
        </p:nvSpPr>
        <p:spPr>
          <a:xfrm>
            <a:off x="323528" y="381388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3</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16" name="Rectangle 15">
            <a:hlinkClick r:id="rId6" action="ppaction://hlinksldjump"/>
          </p:cNvPr>
          <p:cNvSpPr/>
          <p:nvPr/>
        </p:nvSpPr>
        <p:spPr>
          <a:xfrm>
            <a:off x="7812472" y="3489852"/>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2" name="ZoneTexte 1">
            <a:extLst>
              <a:ext uri="{FF2B5EF4-FFF2-40B4-BE49-F238E27FC236}">
                <a16:creationId xmlns:a16="http://schemas.microsoft.com/office/drawing/2014/main" id="{F5D93DC6-D1F1-BB02-DAFA-A9A47BE921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Doxologie pour le Carême</a:t>
            </a:r>
          </a:p>
        </p:txBody>
      </p:sp>
      <p:sp>
        <p:nvSpPr>
          <p:cNvPr id="3" name="ZoneTexte 2">
            <a:hlinkClick r:id="rId7" action="ppaction://hlinksldjump"/>
            <a:extLst>
              <a:ext uri="{FF2B5EF4-FFF2-40B4-BE49-F238E27FC236}">
                <a16:creationId xmlns:a16="http://schemas.microsoft.com/office/drawing/2014/main" id="{8BB9F490-2D90-7C1A-145D-F42EF4EDAC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9423407"/>
      </p:ext>
    </p:extLst>
  </p:cSld>
  <p:clrMapOvr>
    <a:masterClrMapping/>
  </p:clrMapOvr>
</p:sld>
</file>

<file path=ppt/slides/slide21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34790EB-AC69-A3E0-1CB9-3AF25B40F58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1DED6DA-527B-BBB3-A4AF-84C37DD7B51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72BB357-EAB6-93B1-0F9D-F2C92DC7505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3674AF67-0251-0A1C-4119-18790014AAB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3300" dirty="0">
                <a:solidFill>
                  <a:prstClr val="white"/>
                </a:solidFill>
              </a:rPr>
              <a:t>هما خلاص نفوسنا، </a:t>
            </a:r>
            <a:endParaRPr lang="fr-FR" sz="3300" dirty="0">
              <a:solidFill>
                <a:prstClr val="white"/>
              </a:solidFill>
            </a:endParaRPr>
          </a:p>
          <a:p>
            <a:pPr algn="just" rtl="1"/>
            <a:r>
              <a:rPr lang="ar-EG" sz="3300" dirty="0">
                <a:solidFill>
                  <a:prstClr val="white"/>
                </a:solidFill>
              </a:rPr>
              <a:t>والطهارة والبر، </a:t>
            </a:r>
            <a:endParaRPr lang="fr-FR" sz="3300" dirty="0">
              <a:solidFill>
                <a:prstClr val="white"/>
              </a:solidFill>
            </a:endParaRPr>
          </a:p>
          <a:p>
            <a:pPr algn="just" rtl="1"/>
            <a:r>
              <a:rPr lang="ar-EG" sz="3300" dirty="0">
                <a:solidFill>
                  <a:prstClr val="white"/>
                </a:solidFill>
              </a:rPr>
              <a:t>هما اللذان يرضيان الله</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a:t>
            </a:r>
            <a:r>
              <a:rPr lang="pt-BR" sz="2800" dirty="0">
                <a:solidFill>
                  <a:prstClr val="white"/>
                </a:solidFill>
                <a:latin typeface="CS Avva Shenouda" pitchFamily="34" charset="0"/>
              </a:rPr>
              <a:t>nyctia nem pi`slyl @ `n;wou pe `pcw] `nnen`'u,y  @ pitoubo nem ]me;myi  @ `n;wou pe sauranaf `m`V].</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accompagné de la prière</a:t>
            </a:r>
          </a:p>
          <a:p>
            <a:pPr algn="ctr"/>
            <a:r>
              <a:rPr lang="fr-FR" sz="2800" b="1" dirty="0">
                <a:solidFill>
                  <a:prstClr val="white"/>
                </a:solidFill>
                <a:latin typeface="Book Antiqua" pitchFamily="18" charset="0"/>
              </a:rPr>
              <a:t>Sont, de nos âmes, le salut</a:t>
            </a:r>
          </a:p>
          <a:p>
            <a:pPr algn="ctr"/>
            <a:r>
              <a:rPr lang="fr-FR" sz="2800" b="1" dirty="0">
                <a:solidFill>
                  <a:prstClr val="white"/>
                </a:solidFill>
                <a:latin typeface="Book Antiqua" pitchFamily="18" charset="0"/>
              </a:rPr>
              <a:t>Et la pureté et la droiture</a:t>
            </a:r>
          </a:p>
          <a:p>
            <a:pPr algn="ctr"/>
            <a:r>
              <a:rPr lang="fr-FR" sz="2800" b="1" dirty="0">
                <a:solidFill>
                  <a:prstClr val="white"/>
                </a:solidFill>
                <a:latin typeface="Book Antiqua" pitchFamily="18" charset="0"/>
              </a:rPr>
              <a:t>C’est bien cela qui plaît à Dieu</a:t>
            </a:r>
          </a:p>
        </p:txBody>
      </p:sp>
      <p:sp>
        <p:nvSpPr>
          <p:cNvPr id="2" name="ZoneTexte 1">
            <a:extLst>
              <a:ext uri="{FF2B5EF4-FFF2-40B4-BE49-F238E27FC236}">
                <a16:creationId xmlns:a16="http://schemas.microsoft.com/office/drawing/2014/main" id="{66334D31-ADDD-DA89-5A4F-784D700F162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8BC5E1ED-A33E-1CA6-DAB8-BC746D6289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0588801"/>
      </p:ext>
    </p:extLst>
  </p:cSld>
  <p:clrMapOvr>
    <a:masterClrMapping/>
  </p:clrMapOvr>
</p:sld>
</file>

<file path=ppt/slides/slide21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 الصوم هو الذى رفع، </a:t>
            </a:r>
            <a:endParaRPr lang="fr-FR" sz="3300" dirty="0">
              <a:solidFill>
                <a:prstClr val="white"/>
              </a:solidFill>
            </a:endParaRPr>
          </a:p>
          <a:p>
            <a:pPr algn="just" rtl="1"/>
            <a:r>
              <a:rPr lang="ar-EG" sz="3300" dirty="0">
                <a:solidFill>
                  <a:prstClr val="white"/>
                </a:solidFill>
              </a:rPr>
              <a:t>موسى على الجبل، </a:t>
            </a:r>
            <a:endParaRPr lang="fr-FR" sz="3300" dirty="0">
              <a:solidFill>
                <a:prstClr val="white"/>
              </a:solidFill>
            </a:endParaRPr>
          </a:p>
          <a:p>
            <a:pPr algn="just" rtl="1"/>
            <a:r>
              <a:rPr lang="ar-EG" sz="3300" dirty="0">
                <a:solidFill>
                  <a:prstClr val="white"/>
                </a:solidFill>
              </a:rPr>
              <a:t>حتى أخذ لنا الناموس، </a:t>
            </a:r>
            <a:endParaRPr lang="fr-FR" sz="3300" dirty="0">
              <a:solidFill>
                <a:prstClr val="white"/>
              </a:solidFill>
            </a:endParaRPr>
          </a:p>
          <a:p>
            <a:pPr algn="just" rtl="1"/>
            <a:r>
              <a:rPr lang="ar-EG" sz="3300" dirty="0">
                <a:solidFill>
                  <a:prstClr val="white"/>
                </a:solidFill>
              </a:rPr>
              <a:t>من قبل الرب الإله</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}nyctia ;y`etac`wli @ `mMwucyc hijen pitwou @ sa`ntef[i `mpinomoc nan @ `ebol hiten `P¡ `V].</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Ainsi c’est par le jeûne que Moïse</a:t>
            </a:r>
          </a:p>
          <a:p>
            <a:pPr algn="ctr"/>
            <a:r>
              <a:rPr lang="fr-FR" sz="2800" b="1" dirty="0">
                <a:solidFill>
                  <a:prstClr val="white"/>
                </a:solidFill>
                <a:latin typeface="Book Antiqua" pitchFamily="18" charset="0"/>
              </a:rPr>
              <a:t>Fut élevé sur la montagne</a:t>
            </a:r>
          </a:p>
          <a:p>
            <a:pPr algn="ctr"/>
            <a:r>
              <a:rPr lang="fr-FR" sz="2800" b="1" dirty="0">
                <a:solidFill>
                  <a:prstClr val="white"/>
                </a:solidFill>
                <a:latin typeface="Book Antiqua" pitchFamily="18" charset="0"/>
              </a:rPr>
              <a:t>Jusqu’à ce qu’il nous apporta</a:t>
            </a:r>
          </a:p>
          <a:p>
            <a:pPr algn="ctr"/>
            <a:r>
              <a:rPr lang="fr-FR" sz="2800" b="1" dirty="0">
                <a:solidFill>
                  <a:prstClr val="white"/>
                </a:solidFill>
                <a:latin typeface="Book Antiqua" pitchFamily="18" charset="0"/>
              </a:rPr>
              <a:t>La Loi venant du Seigneur Dieu.</a:t>
            </a:r>
          </a:p>
        </p:txBody>
      </p:sp>
      <p:sp>
        <p:nvSpPr>
          <p:cNvPr id="2" name="ZoneTexte 1">
            <a:extLst>
              <a:ext uri="{FF2B5EF4-FFF2-40B4-BE49-F238E27FC236}">
                <a16:creationId xmlns:a16="http://schemas.microsoft.com/office/drawing/2014/main" id="{80B3DA06-B049-4B6C-FF0C-99D6361BA20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E01B895F-56CA-F379-B84F-7720293F75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0902140"/>
      </p:ext>
    </p:extLst>
  </p:cSld>
  <p:clrMapOvr>
    <a:masterClrMapping/>
  </p:clrMapOvr>
</p:sld>
</file>

<file path=ppt/slides/slide21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الصوم هو الذى رفع، </a:t>
            </a:r>
            <a:endParaRPr lang="fr-FR" sz="3300" dirty="0">
              <a:solidFill>
                <a:prstClr val="white"/>
              </a:solidFill>
            </a:endParaRPr>
          </a:p>
          <a:p>
            <a:pPr algn="just" rtl="1"/>
            <a:r>
              <a:rPr lang="ar-EG" sz="3300" dirty="0">
                <a:solidFill>
                  <a:prstClr val="white"/>
                </a:solidFill>
              </a:rPr>
              <a:t>إيليا إلى السماء، </a:t>
            </a:r>
            <a:endParaRPr lang="fr-FR" sz="3300" dirty="0">
              <a:solidFill>
                <a:prstClr val="white"/>
              </a:solidFill>
            </a:endParaRPr>
          </a:p>
          <a:p>
            <a:pPr algn="just" rtl="1"/>
            <a:r>
              <a:rPr lang="ar-EG" sz="3300" dirty="0">
                <a:solidFill>
                  <a:prstClr val="white"/>
                </a:solidFill>
              </a:rPr>
              <a:t>وخلص دانيال، </a:t>
            </a:r>
            <a:endParaRPr lang="fr-FR" sz="3300" dirty="0">
              <a:solidFill>
                <a:prstClr val="white"/>
              </a:solidFill>
            </a:endParaRPr>
          </a:p>
          <a:p>
            <a:pPr algn="just" rtl="1"/>
            <a:r>
              <a:rPr lang="ar-EG" sz="3300" dirty="0">
                <a:solidFill>
                  <a:prstClr val="white"/>
                </a:solidFill>
              </a:rPr>
              <a:t>من جُب الأسود</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}nyctia ;y`etac`wli @ </a:t>
            </a:r>
            <a:br>
              <a:rPr lang="pt-BR" sz="2800" dirty="0">
                <a:solidFill>
                  <a:prstClr val="white"/>
                </a:solidFill>
                <a:latin typeface="CS Avva Shenouda" pitchFamily="34" charset="0"/>
              </a:rPr>
            </a:br>
            <a:r>
              <a:rPr lang="pt-BR" sz="2800" dirty="0">
                <a:solidFill>
                  <a:prstClr val="white"/>
                </a:solidFill>
                <a:latin typeface="CS Avva Shenouda" pitchFamily="34" charset="0"/>
              </a:rPr>
              <a:t>`n`Yliac `e`pswi `e`tve @ ouoh acnohem `nDaniyl @ </a:t>
            </a:r>
            <a:br>
              <a:rPr lang="pt-BR" sz="2800" dirty="0">
                <a:solidFill>
                  <a:prstClr val="white"/>
                </a:solidFill>
                <a:latin typeface="CS Avva Shenouda" pitchFamily="34" charset="0"/>
              </a:rPr>
            </a:br>
            <a:r>
              <a:rPr lang="pt-BR" sz="2800" dirty="0">
                <a:solidFill>
                  <a:prstClr val="white"/>
                </a:solidFill>
                <a:latin typeface="CS Avva Shenouda" pitchFamily="34" charset="0"/>
              </a:rPr>
              <a:t>`ebolqen `vlakkoc `nnimou`i.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par le jeûne que fut élevé</a:t>
            </a:r>
          </a:p>
          <a:p>
            <a:pPr algn="ctr"/>
            <a:r>
              <a:rPr lang="fr-FR" sz="2800" b="1" dirty="0">
                <a:solidFill>
                  <a:prstClr val="white"/>
                </a:solidFill>
                <a:latin typeface="Book Antiqua" pitchFamily="18" charset="0"/>
              </a:rPr>
              <a:t>Elie dans les nuées au ciel</a:t>
            </a:r>
          </a:p>
          <a:p>
            <a:pPr algn="ctr"/>
            <a:r>
              <a:rPr lang="fr-FR" sz="2800" b="1" dirty="0">
                <a:solidFill>
                  <a:prstClr val="white"/>
                </a:solidFill>
                <a:latin typeface="Book Antiqua" pitchFamily="18" charset="0"/>
              </a:rPr>
              <a:t>Et que Daniel fut délivré</a:t>
            </a:r>
          </a:p>
          <a:p>
            <a:pPr algn="ctr"/>
            <a:r>
              <a:rPr lang="fr-FR" sz="2800" b="1" dirty="0">
                <a:solidFill>
                  <a:prstClr val="white"/>
                </a:solidFill>
                <a:latin typeface="Book Antiqua" pitchFamily="18" charset="0"/>
              </a:rPr>
              <a:t>Du fond de la fosse aux lions</a:t>
            </a:r>
          </a:p>
        </p:txBody>
      </p:sp>
      <p:sp>
        <p:nvSpPr>
          <p:cNvPr id="2" name="ZoneTexte 1">
            <a:extLst>
              <a:ext uri="{FF2B5EF4-FFF2-40B4-BE49-F238E27FC236}">
                <a16:creationId xmlns:a16="http://schemas.microsoft.com/office/drawing/2014/main" id="{D42CF22B-BB4B-55D4-E016-82E4CD5E42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A140343D-8E27-7562-6F67-AD29D3DCB9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8201"/>
      </p:ext>
    </p:extLst>
  </p:cSld>
  <p:clrMapOvr>
    <a:masterClrMapping/>
  </p:clrMapOvr>
</p:sld>
</file>

<file path=ppt/slides/slide21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 ربنا يسوع المسيح، </a:t>
            </a:r>
            <a:endParaRPr lang="fr-FR" sz="3300" dirty="0">
              <a:solidFill>
                <a:prstClr val="white"/>
              </a:solidFill>
            </a:endParaRPr>
          </a:p>
          <a:p>
            <a:pPr algn="just" rtl="1"/>
            <a:r>
              <a:rPr lang="ar-EG" sz="3300" dirty="0">
                <a:solidFill>
                  <a:prstClr val="white"/>
                </a:solidFill>
              </a:rPr>
              <a:t>صام عنا، </a:t>
            </a:r>
            <a:endParaRPr lang="fr-FR" sz="3300" dirty="0">
              <a:solidFill>
                <a:prstClr val="white"/>
              </a:solidFill>
            </a:endParaRPr>
          </a:p>
          <a:p>
            <a:pPr algn="just" rtl="1"/>
            <a:r>
              <a:rPr lang="ar-EG" sz="3300" dirty="0">
                <a:solidFill>
                  <a:prstClr val="white"/>
                </a:solidFill>
              </a:rPr>
              <a:t>أربعين يوماً وأربعين ليلة، </a:t>
            </a:r>
            <a:endParaRPr lang="fr-FR" sz="3300" dirty="0">
              <a:solidFill>
                <a:prstClr val="white"/>
              </a:solidFill>
            </a:endParaRPr>
          </a:p>
          <a:p>
            <a:pPr algn="just" rtl="1"/>
            <a:r>
              <a:rPr lang="ar-EG" sz="3300" dirty="0">
                <a:solidFill>
                  <a:prstClr val="white"/>
                </a:solidFill>
              </a:rPr>
              <a:t>حتى خلصنا من خطايانا</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`A Pen¡ I=y=c P=,=c @ ernycteuin `e`hryi `ejwn @ `n`hme `n`ehoou nem `hme</a:t>
            </a:r>
            <a:br>
              <a:rPr lang="pt-BR" sz="2800" dirty="0">
                <a:solidFill>
                  <a:prstClr val="white"/>
                </a:solidFill>
                <a:latin typeface="CS Avva Shenouda" pitchFamily="34" charset="0"/>
              </a:rPr>
            </a:br>
            <a:r>
              <a:rPr lang="pt-BR" sz="2800" dirty="0">
                <a:solidFill>
                  <a:prstClr val="white"/>
                </a:solidFill>
                <a:latin typeface="CS Avva Shenouda" pitchFamily="34" charset="0"/>
              </a:rPr>
              <a:t>`n`ejwrh @ sa `ntefcotten qen nennobi.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 Christ a jeûné</a:t>
            </a:r>
          </a:p>
          <a:p>
            <a:pPr algn="ctr"/>
            <a:r>
              <a:rPr lang="fr-FR" sz="2800" b="1" dirty="0">
                <a:solidFill>
                  <a:prstClr val="white"/>
                </a:solidFill>
                <a:latin typeface="Book Antiqua" pitchFamily="18" charset="0"/>
              </a:rPr>
              <a:t>Pour nous quarante jours et nuits</a:t>
            </a:r>
          </a:p>
          <a:p>
            <a:pPr algn="ctr"/>
            <a:r>
              <a:rPr lang="fr-FR" sz="2800" b="1" dirty="0">
                <a:solidFill>
                  <a:prstClr val="white"/>
                </a:solidFill>
                <a:latin typeface="Book Antiqua" pitchFamily="18" charset="0"/>
              </a:rPr>
              <a:t>C’était afin de nous sauver</a:t>
            </a:r>
          </a:p>
          <a:p>
            <a:pPr algn="ctr"/>
            <a:r>
              <a:rPr lang="fr-FR" sz="2800" b="1" dirty="0">
                <a:solidFill>
                  <a:prstClr val="white"/>
                </a:solidFill>
                <a:latin typeface="Book Antiqua" pitchFamily="18" charset="0"/>
              </a:rPr>
              <a:t>De nous sauver de nos péchés</a:t>
            </a:r>
          </a:p>
        </p:txBody>
      </p:sp>
      <p:sp>
        <p:nvSpPr>
          <p:cNvPr id="2" name="ZoneTexte 1">
            <a:extLst>
              <a:ext uri="{FF2B5EF4-FFF2-40B4-BE49-F238E27FC236}">
                <a16:creationId xmlns:a16="http://schemas.microsoft.com/office/drawing/2014/main" id="{1DCC0873-BA62-9A33-837C-48B683014D8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E960001-85C8-C9F2-FB83-E875E76269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0664805"/>
      </p:ext>
    </p:extLst>
  </p:cSld>
  <p:clrMapOvr>
    <a:masterClrMapping/>
  </p:clrMapOvr>
</p:sld>
</file>

<file path=ppt/slides/slide21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 أبانا الذى فى السموات، </a:t>
            </a:r>
            <a:endParaRPr lang="fr-FR" sz="3300" dirty="0">
              <a:solidFill>
                <a:prstClr val="white"/>
              </a:solidFill>
            </a:endParaRPr>
          </a:p>
          <a:p>
            <a:pPr algn="just" rtl="1"/>
            <a:r>
              <a:rPr lang="ar-EG" sz="3300" dirty="0">
                <a:solidFill>
                  <a:prstClr val="white"/>
                </a:solidFill>
              </a:rPr>
              <a:t>ليتقدس اسمك، </a:t>
            </a:r>
            <a:endParaRPr lang="fr-FR" sz="3300" dirty="0">
              <a:solidFill>
                <a:prstClr val="white"/>
              </a:solidFill>
            </a:endParaRPr>
          </a:p>
          <a:p>
            <a:pPr algn="just" rtl="1"/>
            <a:r>
              <a:rPr lang="ar-EG" sz="3300" dirty="0" err="1">
                <a:solidFill>
                  <a:prstClr val="white"/>
                </a:solidFill>
              </a:rPr>
              <a:t>ليأت</a:t>
            </a:r>
            <a:r>
              <a:rPr lang="ar-EG" sz="3300" dirty="0">
                <a:solidFill>
                  <a:prstClr val="white"/>
                </a:solidFill>
              </a:rPr>
              <a:t> ملكوتك، </a:t>
            </a:r>
            <a:endParaRPr lang="fr-FR" sz="3300" dirty="0">
              <a:solidFill>
                <a:prstClr val="white"/>
              </a:solidFill>
            </a:endParaRPr>
          </a:p>
          <a:p>
            <a:pPr algn="just" rtl="1"/>
            <a:r>
              <a:rPr lang="ar-EG" sz="3300" dirty="0">
                <a:solidFill>
                  <a:prstClr val="white"/>
                </a:solidFill>
              </a:rPr>
              <a:t>لأن لك المجد إلى الأبد آمين</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peniwt etqen nivyou`i @ mareftoubo `nje pekran @ marec`i `nje tekmetouro @ je vwk pe pi`wou sa ni`eneh</a:t>
            </a:r>
            <a:br>
              <a:rPr lang="pt-BR" sz="2800" dirty="0">
                <a:solidFill>
                  <a:prstClr val="white"/>
                </a:solidFill>
                <a:latin typeface="CS Avva Shenouda" pitchFamily="34" charset="0"/>
              </a:rPr>
            </a:br>
            <a:r>
              <a:rPr lang="pt-BR" sz="2800" dirty="0">
                <a:solidFill>
                  <a:prstClr val="white"/>
                </a:solidFill>
                <a:latin typeface="CS Avva Shenouda" pitchFamily="34" charset="0"/>
              </a:rPr>
              <a:t>`amyn.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Toi qui es aux cieux</a:t>
            </a:r>
          </a:p>
          <a:p>
            <a:pPr algn="ctr"/>
            <a:r>
              <a:rPr lang="fr-FR" sz="2800" b="1" dirty="0">
                <a:solidFill>
                  <a:prstClr val="white"/>
                </a:solidFill>
                <a:latin typeface="Book Antiqua" pitchFamily="18" charset="0"/>
              </a:rPr>
              <a:t>Oui que Ton Nom soit sanctifié</a:t>
            </a:r>
          </a:p>
          <a:p>
            <a:pPr algn="ctr"/>
            <a:r>
              <a:rPr lang="fr-FR" sz="2800" b="1" dirty="0">
                <a:solidFill>
                  <a:prstClr val="white"/>
                </a:solidFill>
                <a:latin typeface="Book Antiqua" pitchFamily="18" charset="0"/>
              </a:rPr>
              <a:t>Et que Ton Règne arrive aussi</a:t>
            </a:r>
          </a:p>
          <a:p>
            <a:pPr algn="ctr"/>
            <a:r>
              <a:rPr lang="fr-FR" sz="2800" b="1" dirty="0">
                <a:solidFill>
                  <a:prstClr val="white"/>
                </a:solidFill>
                <a:latin typeface="Book Antiqua" pitchFamily="18" charset="0"/>
              </a:rPr>
              <a:t>A Toi la gloire éternellement</a:t>
            </a:r>
          </a:p>
        </p:txBody>
      </p:sp>
      <p:sp>
        <p:nvSpPr>
          <p:cNvPr id="8" name="Rectangle 7">
            <a:hlinkClick r:id="rId2" action="ppaction://hlinksldjump"/>
          </p:cNvPr>
          <p:cNvSpPr/>
          <p:nvPr/>
        </p:nvSpPr>
        <p:spPr>
          <a:xfrm>
            <a:off x="7812472" y="3921900"/>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2" name="Rectangle 11">
            <a:hlinkClick r:id="rId3" action="ppaction://hlinksldjump"/>
          </p:cNvPr>
          <p:cNvSpPr/>
          <p:nvPr/>
        </p:nvSpPr>
        <p:spPr>
          <a:xfrm>
            <a:off x="323528" y="408391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4</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13" name="Rectangle 12">
            <a:hlinkClick r:id="rId4" action="ppaction://hlinksldjump"/>
          </p:cNvPr>
          <p:cNvSpPr/>
          <p:nvPr/>
        </p:nvSpPr>
        <p:spPr>
          <a:xfrm>
            <a:off x="323528" y="3651870"/>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3</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14" name="Rectangle 13">
            <a:hlinkClick r:id="rId5" action="ppaction://hlinksldjump"/>
          </p:cNvPr>
          <p:cNvSpPr/>
          <p:nvPr/>
        </p:nvSpPr>
        <p:spPr>
          <a:xfrm>
            <a:off x="7812472" y="3489852"/>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2" name="ZoneTexte 1">
            <a:extLst>
              <a:ext uri="{FF2B5EF4-FFF2-40B4-BE49-F238E27FC236}">
                <a16:creationId xmlns:a16="http://schemas.microsoft.com/office/drawing/2014/main" id="{74E7ABFB-E95A-46F5-7B15-1A418015012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2</a:t>
            </a:r>
            <a:r>
              <a:rPr lang="fr-FR" sz="1200" baseline="30000" dirty="0">
                <a:solidFill>
                  <a:prstClr val="white"/>
                </a:solidFill>
                <a:latin typeface="Book Antiqua" pitchFamily="18" charset="0"/>
              </a:rPr>
              <a:t>nde</a:t>
            </a:r>
            <a:r>
              <a:rPr lang="fr-FR" sz="1200" dirty="0">
                <a:solidFill>
                  <a:prstClr val="white"/>
                </a:solidFill>
                <a:latin typeface="Book Antiqua" pitchFamily="18" charset="0"/>
              </a:rPr>
              <a:t> Doxologie pour le Carême</a:t>
            </a:r>
          </a:p>
        </p:txBody>
      </p:sp>
      <p:sp>
        <p:nvSpPr>
          <p:cNvPr id="3" name="ZoneTexte 2">
            <a:hlinkClick r:id="rId6" action="ppaction://hlinksldjump"/>
            <a:extLst>
              <a:ext uri="{FF2B5EF4-FFF2-40B4-BE49-F238E27FC236}">
                <a16:creationId xmlns:a16="http://schemas.microsoft.com/office/drawing/2014/main" id="{21A02B9B-383C-6F5B-F742-68C419685E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0540916"/>
      </p:ext>
    </p:extLst>
  </p:cSld>
  <p:clrMapOvr>
    <a:masterClrMapping/>
  </p:clrMapOvr>
</p:sld>
</file>

<file path=ppt/slides/slide21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9308F3F-C775-D389-5E0F-8886599CF57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E5242239-9F9F-7F25-F430-0DB338EC28F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6655D25-E9B0-FA38-34EF-211F41614EC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16630D12-5DEA-6558-B173-90E04DB8EAC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تعالوا أنظروا مخلصنا، </a:t>
            </a:r>
            <a:endParaRPr lang="fr-FR" sz="3300" dirty="0">
              <a:solidFill>
                <a:prstClr val="white"/>
              </a:solidFill>
            </a:endParaRPr>
          </a:p>
          <a:p>
            <a:pPr algn="just" rtl="1"/>
            <a:r>
              <a:rPr lang="ar-EG" sz="3300" dirty="0">
                <a:solidFill>
                  <a:prstClr val="white"/>
                </a:solidFill>
              </a:rPr>
              <a:t>محب البشر الصالح، </a:t>
            </a:r>
            <a:endParaRPr lang="fr-FR" sz="3300" dirty="0">
              <a:solidFill>
                <a:prstClr val="white"/>
              </a:solidFill>
            </a:endParaRPr>
          </a:p>
          <a:p>
            <a:pPr algn="just" rtl="1"/>
            <a:r>
              <a:rPr lang="ar-EG" sz="3300" dirty="0">
                <a:solidFill>
                  <a:prstClr val="white"/>
                </a:solidFill>
              </a:rPr>
              <a:t>صنع فعل الصوم، </a:t>
            </a:r>
            <a:endParaRPr lang="fr-FR" sz="3300" dirty="0">
              <a:solidFill>
                <a:prstClr val="white"/>
              </a:solidFill>
            </a:endParaRPr>
          </a:p>
          <a:p>
            <a:pPr algn="just" rtl="1"/>
            <a:r>
              <a:rPr lang="ar-EG" sz="3300" dirty="0">
                <a:solidFill>
                  <a:prstClr val="white"/>
                </a:solidFill>
              </a:rPr>
              <a:t>بتواضعه العظيم.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t>
            </a:r>
            <a:r>
              <a:rPr lang="pt-BR" sz="2800" dirty="0">
                <a:solidFill>
                  <a:prstClr val="white"/>
                </a:solidFill>
                <a:latin typeface="Avva_Marcos" pitchFamily="82" charset="0"/>
              </a:rPr>
              <a:t>A</a:t>
            </a:r>
            <a:r>
              <a:rPr lang="pt-BR" sz="2800" dirty="0">
                <a:solidFill>
                  <a:prstClr val="white"/>
                </a:solidFill>
                <a:latin typeface="CS Avva Shenouda" pitchFamily="34" charset="0"/>
              </a:rPr>
              <a:t>mwini `anau `epencwtyr @ pimairwmi </a:t>
            </a:r>
            <a:r>
              <a:rPr lang="pt-BR" sz="2800">
                <a:solidFill>
                  <a:prstClr val="white"/>
                </a:solidFill>
                <a:latin typeface="CS Avva Shenouda" pitchFamily="34" charset="0"/>
              </a:rPr>
              <a:t>`n`aga</a:t>
            </a:r>
            <a:r>
              <a:rPr lang="pt-BR" sz="2800" dirty="0">
                <a:solidFill>
                  <a:prstClr val="white"/>
                </a:solidFill>
                <a:latin typeface="CS Avva Shenouda" pitchFamily="34" charset="0"/>
              </a:rPr>
              <a:t>;oc @ af`iri `m`phwb `n]nyctia @ nem pefnis] `n;ebio.</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Venez et contemplez notre Sauveur</a:t>
            </a:r>
          </a:p>
          <a:p>
            <a:pPr algn="ctr"/>
            <a:r>
              <a:rPr lang="fr-FR" sz="2800" b="1" dirty="0">
                <a:solidFill>
                  <a:prstClr val="white"/>
                </a:solidFill>
                <a:latin typeface="Book Antiqua" pitchFamily="18" charset="0"/>
              </a:rPr>
              <a:t>Le Bon Ami du genre humain</a:t>
            </a:r>
          </a:p>
          <a:p>
            <a:pPr algn="ctr"/>
            <a:r>
              <a:rPr lang="fr-FR" sz="2800" b="1" dirty="0">
                <a:solidFill>
                  <a:prstClr val="white"/>
                </a:solidFill>
                <a:latin typeface="Book Antiqua" pitchFamily="18" charset="0"/>
              </a:rPr>
              <a:t>Lui qui a pratiqué le jeûne</a:t>
            </a:r>
          </a:p>
          <a:p>
            <a:pPr algn="ctr"/>
            <a:r>
              <a:rPr lang="fr-FR" sz="2800" b="1" dirty="0">
                <a:solidFill>
                  <a:prstClr val="white"/>
                </a:solidFill>
                <a:latin typeface="Book Antiqua" pitchFamily="18" charset="0"/>
              </a:rPr>
              <a:t>Avec une grande humilité</a:t>
            </a:r>
          </a:p>
        </p:txBody>
      </p:sp>
      <p:sp>
        <p:nvSpPr>
          <p:cNvPr id="2" name="ZoneTexte 1">
            <a:extLst>
              <a:ext uri="{FF2B5EF4-FFF2-40B4-BE49-F238E27FC236}">
                <a16:creationId xmlns:a16="http://schemas.microsoft.com/office/drawing/2014/main" id="{8DCD01DF-F97E-A0E9-6556-5BED8645E7E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9A23C9B1-8201-08EB-BCD2-DA459F7561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9133763"/>
      </p:ext>
    </p:extLst>
  </p:cSld>
  <p:clrMapOvr>
    <a:masterClrMapping/>
  </p:clrMapOvr>
</p:sld>
</file>

<file path=ppt/slides/slide21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فوق الجبال العالية، </a:t>
            </a:r>
            <a:endParaRPr lang="fr-FR" sz="3300" dirty="0">
              <a:solidFill>
                <a:prstClr val="white"/>
              </a:solidFill>
            </a:endParaRPr>
          </a:p>
          <a:p>
            <a:pPr algn="just" rtl="1"/>
            <a:r>
              <a:rPr lang="ar-EG" sz="3300" dirty="0" err="1">
                <a:solidFill>
                  <a:prstClr val="white"/>
                </a:solidFill>
              </a:rPr>
              <a:t>بإنفراد</a:t>
            </a:r>
            <a:r>
              <a:rPr lang="ar-EG" sz="3300" dirty="0">
                <a:solidFill>
                  <a:prstClr val="white"/>
                </a:solidFill>
              </a:rPr>
              <a:t> جسدي، </a:t>
            </a:r>
            <a:endParaRPr lang="fr-FR" sz="3300" dirty="0">
              <a:solidFill>
                <a:prstClr val="white"/>
              </a:solidFill>
            </a:endParaRPr>
          </a:p>
          <a:p>
            <a:pPr algn="just" rtl="1"/>
            <a:r>
              <a:rPr lang="ar-EG" sz="3300" dirty="0">
                <a:solidFill>
                  <a:prstClr val="white"/>
                </a:solidFill>
              </a:rPr>
              <a:t>وعلمنا المسلك، </a:t>
            </a:r>
            <a:endParaRPr lang="fr-FR" sz="3300" dirty="0">
              <a:solidFill>
                <a:prstClr val="white"/>
              </a:solidFill>
            </a:endParaRPr>
          </a:p>
          <a:p>
            <a:pPr algn="just" rtl="1"/>
            <a:r>
              <a:rPr lang="ar-EG" sz="3300" dirty="0">
                <a:solidFill>
                  <a:prstClr val="white"/>
                </a:solidFill>
              </a:rPr>
              <a:t>لكي نسلك مثله.</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Ca`pswi `nnitwou et[oci @ qen ou`wrf `ncarkikon @ aftamon `epima `mmosi @ hina `ntenmosi `mpefry].</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Du haut de ces montagnes élevées</a:t>
            </a:r>
          </a:p>
          <a:p>
            <a:pPr algn="ctr"/>
            <a:r>
              <a:rPr lang="fr-FR" sz="2800" b="1" dirty="0">
                <a:solidFill>
                  <a:prstClr val="white"/>
                </a:solidFill>
                <a:latin typeface="Book Antiqua" pitchFamily="18" charset="0"/>
              </a:rPr>
              <a:t>En solitude corporelle</a:t>
            </a:r>
          </a:p>
          <a:p>
            <a:pPr algn="ctr"/>
            <a:r>
              <a:rPr lang="fr-FR" sz="2800" b="1" dirty="0">
                <a:solidFill>
                  <a:prstClr val="white"/>
                </a:solidFill>
                <a:latin typeface="Book Antiqua" pitchFamily="18" charset="0"/>
              </a:rPr>
              <a:t>Il nous a montré le chemin</a:t>
            </a:r>
          </a:p>
          <a:p>
            <a:pPr algn="ctr"/>
            <a:r>
              <a:rPr lang="fr-FR" sz="2800" b="1" dirty="0">
                <a:solidFill>
                  <a:prstClr val="white"/>
                </a:solidFill>
                <a:latin typeface="Book Antiqua" pitchFamily="18" charset="0"/>
              </a:rPr>
              <a:t>Afin que tous nous Le suivions</a:t>
            </a:r>
          </a:p>
        </p:txBody>
      </p:sp>
      <p:sp>
        <p:nvSpPr>
          <p:cNvPr id="2" name="ZoneTexte 1">
            <a:extLst>
              <a:ext uri="{FF2B5EF4-FFF2-40B4-BE49-F238E27FC236}">
                <a16:creationId xmlns:a16="http://schemas.microsoft.com/office/drawing/2014/main" id="{476F2C34-91A2-3CD6-8F30-BCFE1203934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730AAFB4-7496-ACFA-5E76-02F75545258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6363560"/>
      </p:ext>
    </p:extLst>
  </p:cSld>
  <p:clrMapOvr>
    <a:masterClrMapping/>
  </p:clrMapOvr>
</p:sld>
</file>

<file path=ppt/slides/slide21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أبطل قوه العدو، </a:t>
            </a:r>
            <a:endParaRPr lang="fr-FR" sz="3300" dirty="0">
              <a:solidFill>
                <a:prstClr val="white"/>
              </a:solidFill>
            </a:endParaRPr>
          </a:p>
          <a:p>
            <a:pPr algn="just" rtl="1"/>
            <a:r>
              <a:rPr lang="ar-EG" sz="3300" dirty="0">
                <a:solidFill>
                  <a:prstClr val="white"/>
                </a:solidFill>
              </a:rPr>
              <a:t>وحيله وحججه، </a:t>
            </a:r>
            <a:endParaRPr lang="fr-FR" sz="3300" dirty="0">
              <a:solidFill>
                <a:prstClr val="white"/>
              </a:solidFill>
            </a:endParaRPr>
          </a:p>
          <a:p>
            <a:pPr algn="just" rtl="1"/>
            <a:r>
              <a:rPr lang="ar-EG" sz="3300" dirty="0">
                <a:solidFill>
                  <a:prstClr val="white"/>
                </a:solidFill>
              </a:rPr>
              <a:t>وأفتضح المجرب، </a:t>
            </a:r>
            <a:endParaRPr lang="fr-FR" sz="3300" dirty="0">
              <a:solidFill>
                <a:prstClr val="white"/>
              </a:solidFill>
            </a:endParaRPr>
          </a:p>
          <a:p>
            <a:pPr algn="just" rtl="1"/>
            <a:r>
              <a:rPr lang="ar-EG" sz="3300" dirty="0">
                <a:solidFill>
                  <a:prstClr val="white"/>
                </a:solidFill>
              </a:rPr>
              <a:t>أمامه.</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Afkwrf `n`tjom `nte pijaji @ nem nefkotc nem nefkelwiji @ ouoh pireferpirazin @ af[isipi</a:t>
            </a:r>
            <a:br>
              <a:rPr lang="pt-BR" sz="2800" dirty="0">
                <a:solidFill>
                  <a:prstClr val="white"/>
                </a:solidFill>
                <a:latin typeface="CS Avva Shenouda" pitchFamily="34" charset="0"/>
              </a:rPr>
            </a:br>
            <a:r>
              <a:rPr lang="pt-BR" sz="2800" dirty="0">
                <a:solidFill>
                  <a:prstClr val="white"/>
                </a:solidFill>
                <a:latin typeface="CS Avva Shenouda" pitchFamily="34" charset="0"/>
              </a:rPr>
              <a:t>`mpef`m;o.</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Il abolit la force de l’ennemi</a:t>
            </a:r>
          </a:p>
          <a:p>
            <a:pPr algn="ctr"/>
            <a:r>
              <a:rPr lang="fr-FR" sz="2800" b="1" dirty="0">
                <a:solidFill>
                  <a:prstClr val="white"/>
                </a:solidFill>
                <a:latin typeface="Book Antiqua" pitchFamily="18" charset="0"/>
              </a:rPr>
              <a:t>Avec ses ruses et ses intrigues</a:t>
            </a:r>
          </a:p>
          <a:p>
            <a:pPr algn="ctr"/>
            <a:r>
              <a:rPr lang="fr-FR" sz="2800" b="1" dirty="0">
                <a:solidFill>
                  <a:prstClr val="white"/>
                </a:solidFill>
                <a:latin typeface="Book Antiqua" pitchFamily="18" charset="0"/>
              </a:rPr>
              <a:t>Il confondit le Tentateur</a:t>
            </a:r>
          </a:p>
          <a:p>
            <a:pPr algn="ctr"/>
            <a:r>
              <a:rPr lang="fr-FR" sz="2800" b="1" dirty="0">
                <a:solidFill>
                  <a:prstClr val="white"/>
                </a:solidFill>
                <a:latin typeface="Book Antiqua" pitchFamily="18" charset="0"/>
              </a:rPr>
              <a:t>Qui se présentait face à Lui</a:t>
            </a:r>
          </a:p>
        </p:txBody>
      </p:sp>
      <p:sp>
        <p:nvSpPr>
          <p:cNvPr id="2" name="ZoneTexte 1">
            <a:extLst>
              <a:ext uri="{FF2B5EF4-FFF2-40B4-BE49-F238E27FC236}">
                <a16:creationId xmlns:a16="http://schemas.microsoft.com/office/drawing/2014/main" id="{FA887BA5-362D-7D1A-111E-E18499C393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AD6EEC0-A7E6-0C97-729A-E701AA60155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6144630"/>
      </p:ext>
    </p:extLst>
  </p:cSld>
  <p:clrMapOvr>
    <a:masterClrMapping/>
  </p:clrMapOvr>
</p:sld>
</file>

<file path=ppt/slides/slide21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والتلاميذ خواصه، </a:t>
            </a:r>
            <a:endParaRPr lang="fr-FR" sz="3300" dirty="0">
              <a:solidFill>
                <a:prstClr val="white"/>
              </a:solidFill>
            </a:endParaRPr>
          </a:p>
          <a:p>
            <a:pPr algn="just" rtl="1"/>
            <a:r>
              <a:rPr lang="ar-EG" sz="3300" dirty="0">
                <a:solidFill>
                  <a:prstClr val="white"/>
                </a:solidFill>
              </a:rPr>
              <a:t>والرسل </a:t>
            </a:r>
            <a:r>
              <a:rPr lang="ar-EG" sz="3300" dirty="0" err="1">
                <a:solidFill>
                  <a:prstClr val="white"/>
                </a:solidFill>
              </a:rPr>
              <a:t>الآطهار</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شهدوا بغلبته، </a:t>
            </a:r>
            <a:endParaRPr lang="fr-FR" sz="3300" dirty="0">
              <a:solidFill>
                <a:prstClr val="white"/>
              </a:solidFill>
            </a:endParaRPr>
          </a:p>
          <a:p>
            <a:pPr algn="just" rtl="1"/>
            <a:r>
              <a:rPr lang="ar-EG" sz="3300" dirty="0">
                <a:solidFill>
                  <a:prstClr val="white"/>
                </a:solidFill>
              </a:rPr>
              <a:t>علي حجج العدو.</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Ny`ete nouf `mma;ytyc @ ouoh `n`apoctoloc =e=;=u @ eu`erme;re `epef[ro @ `ejen nilwiji `nte pijaji.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Ses apôtres qui Lui étaient proches</a:t>
            </a:r>
          </a:p>
          <a:p>
            <a:pPr algn="ctr"/>
            <a:r>
              <a:rPr lang="fr-FR" sz="2800" b="1" dirty="0">
                <a:solidFill>
                  <a:prstClr val="white"/>
                </a:solidFill>
                <a:latin typeface="Book Antiqua" pitchFamily="18" charset="0"/>
              </a:rPr>
              <a:t>Et Ses disciples purs aussi</a:t>
            </a:r>
          </a:p>
          <a:p>
            <a:pPr algn="ctr"/>
            <a:r>
              <a:rPr lang="fr-FR" sz="2800" b="1" dirty="0">
                <a:solidFill>
                  <a:prstClr val="white"/>
                </a:solidFill>
                <a:latin typeface="Book Antiqua" pitchFamily="18" charset="0"/>
              </a:rPr>
              <a:t>Ont témoigné de Sa victoire</a:t>
            </a:r>
          </a:p>
          <a:p>
            <a:pPr algn="ctr"/>
            <a:r>
              <a:rPr lang="fr-FR" sz="2800" b="1" dirty="0">
                <a:solidFill>
                  <a:prstClr val="white"/>
                </a:solidFill>
                <a:latin typeface="Book Antiqua" pitchFamily="18" charset="0"/>
              </a:rPr>
              <a:t>Sur les intrigues de l’ennemi.</a:t>
            </a:r>
          </a:p>
        </p:txBody>
      </p:sp>
      <p:sp>
        <p:nvSpPr>
          <p:cNvPr id="2" name="ZoneTexte 1">
            <a:extLst>
              <a:ext uri="{FF2B5EF4-FFF2-40B4-BE49-F238E27FC236}">
                <a16:creationId xmlns:a16="http://schemas.microsoft.com/office/drawing/2014/main" id="{5A0A563D-8EA9-C598-DE0C-E901458F661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B047D192-8CC3-95FE-AB61-4D0624B0E4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0799394"/>
      </p:ext>
    </p:extLst>
  </p:cSld>
  <p:clrMapOvr>
    <a:masterClrMapping/>
  </p:clrMapOvr>
</p:sld>
</file>

<file path=ppt/slides/slide21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ربح عظيم كثير، </a:t>
            </a:r>
            <a:endParaRPr lang="fr-FR" sz="3300" dirty="0">
              <a:solidFill>
                <a:prstClr val="white"/>
              </a:solidFill>
            </a:endParaRPr>
          </a:p>
          <a:p>
            <a:pPr algn="just" rtl="1"/>
            <a:r>
              <a:rPr lang="ar-EG" sz="3300" dirty="0">
                <a:solidFill>
                  <a:prstClr val="white"/>
                </a:solidFill>
              </a:rPr>
              <a:t>كائن في الصوم، </a:t>
            </a:r>
            <a:endParaRPr lang="fr-FR" sz="3300" dirty="0">
              <a:solidFill>
                <a:prstClr val="white"/>
              </a:solidFill>
            </a:endParaRPr>
          </a:p>
          <a:p>
            <a:pPr algn="just" rtl="1"/>
            <a:r>
              <a:rPr lang="ar-EG" sz="3300" dirty="0">
                <a:solidFill>
                  <a:prstClr val="white"/>
                </a:solidFill>
              </a:rPr>
              <a:t>يمحو الخطايا، </a:t>
            </a:r>
            <a:endParaRPr lang="fr-FR" sz="3300" dirty="0">
              <a:solidFill>
                <a:prstClr val="white"/>
              </a:solidFill>
            </a:endParaRPr>
          </a:p>
          <a:p>
            <a:pPr algn="just" rtl="1"/>
            <a:r>
              <a:rPr lang="ar-EG" sz="3300" dirty="0">
                <a:solidFill>
                  <a:prstClr val="white"/>
                </a:solidFill>
              </a:rPr>
              <a:t>ويستر للذين تدنسوا.</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Ounis] `nhyou `enaswf @ `fsop `ebolqen ]nyctia @ `fnafw] `nninobi @ `f`er`ckepazin `nny`et[aqem.</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Un bénéfice immense et abondant</a:t>
            </a:r>
          </a:p>
          <a:p>
            <a:pPr algn="ctr"/>
            <a:r>
              <a:rPr lang="fr-FR" sz="2800" b="1" dirty="0">
                <a:solidFill>
                  <a:prstClr val="white"/>
                </a:solidFill>
                <a:latin typeface="Book Antiqua" pitchFamily="18" charset="0"/>
              </a:rPr>
              <a:t>Se manifeste dans le jeûne</a:t>
            </a:r>
          </a:p>
          <a:p>
            <a:pPr algn="ctr"/>
            <a:r>
              <a:rPr lang="fr-FR" sz="2800" b="1" dirty="0">
                <a:solidFill>
                  <a:prstClr val="white"/>
                </a:solidFill>
                <a:latin typeface="Book Antiqua" pitchFamily="18" charset="0"/>
              </a:rPr>
              <a:t>Car il efface les péchés</a:t>
            </a:r>
          </a:p>
          <a:p>
            <a:pPr algn="ctr"/>
            <a:r>
              <a:rPr lang="fr-FR" sz="2800" b="1" dirty="0">
                <a:solidFill>
                  <a:prstClr val="white"/>
                </a:solidFill>
                <a:latin typeface="Book Antiqua" pitchFamily="18" charset="0"/>
              </a:rPr>
              <a:t>Protège ceux qui sont souillés</a:t>
            </a:r>
          </a:p>
        </p:txBody>
      </p:sp>
      <p:sp>
        <p:nvSpPr>
          <p:cNvPr id="2" name="ZoneTexte 1">
            <a:extLst>
              <a:ext uri="{FF2B5EF4-FFF2-40B4-BE49-F238E27FC236}">
                <a16:creationId xmlns:a16="http://schemas.microsoft.com/office/drawing/2014/main" id="{365BDD16-DEBF-6418-25AA-110FA0CCF1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0D8DEB97-8D10-B508-80DE-1266CC4D33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0667264"/>
      </p:ext>
    </p:extLst>
  </p:cSld>
  <p:clrMapOvr>
    <a:masterClrMapping/>
  </p:clrMapOvr>
</p:sld>
</file>

<file path=ppt/slides/slide21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اتركوا الكسل، </a:t>
            </a:r>
            <a:endParaRPr lang="fr-FR" sz="3300" dirty="0">
              <a:solidFill>
                <a:prstClr val="white"/>
              </a:solidFill>
            </a:endParaRPr>
          </a:p>
          <a:p>
            <a:pPr algn="just" rtl="1"/>
            <a:r>
              <a:rPr lang="ar-EG" sz="3300" dirty="0">
                <a:solidFill>
                  <a:prstClr val="white"/>
                </a:solidFill>
              </a:rPr>
              <a:t>وتنشطوا، </a:t>
            </a:r>
            <a:endParaRPr lang="fr-FR" sz="3300" dirty="0">
              <a:solidFill>
                <a:prstClr val="white"/>
              </a:solidFill>
            </a:endParaRPr>
          </a:p>
          <a:p>
            <a:pPr algn="just" rtl="1"/>
            <a:r>
              <a:rPr lang="ar-EG" sz="3300" dirty="0">
                <a:solidFill>
                  <a:prstClr val="white"/>
                </a:solidFill>
              </a:rPr>
              <a:t>اطلبوا المحبة الأخوية، </a:t>
            </a:r>
            <a:endParaRPr lang="fr-FR" sz="3300" dirty="0">
              <a:solidFill>
                <a:prstClr val="white"/>
              </a:solidFill>
            </a:endParaRPr>
          </a:p>
          <a:p>
            <a:pPr algn="just" rtl="1"/>
            <a:r>
              <a:rPr lang="ar-EG" sz="3300" dirty="0" err="1">
                <a:solidFill>
                  <a:prstClr val="white"/>
                </a:solidFill>
              </a:rPr>
              <a:t>وإسعوا</a:t>
            </a:r>
            <a:r>
              <a:rPr lang="ar-EG" sz="3300" dirty="0">
                <a:solidFill>
                  <a:prstClr val="white"/>
                </a:solidFill>
              </a:rPr>
              <a:t> نحو المودة.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&lt;w `m]metamelyc @ ouoh [i `n]metiyc @ kw] `nca ]metmaicon @ ouoh [oji</a:t>
            </a:r>
            <a:br>
              <a:rPr lang="pt-BR" sz="2800" dirty="0">
                <a:solidFill>
                  <a:prstClr val="white"/>
                </a:solidFill>
                <a:latin typeface="CS Avva Shenouda" pitchFamily="34" charset="0"/>
              </a:rPr>
            </a:br>
            <a:r>
              <a:rPr lang="pt-BR" sz="2800" dirty="0">
                <a:solidFill>
                  <a:prstClr val="white"/>
                </a:solidFill>
                <a:latin typeface="CS Avva Shenouda" pitchFamily="34" charset="0"/>
              </a:rPr>
              <a:t>`nca ]`agapy.</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Aussi abandonnez toute paresse</a:t>
            </a:r>
          </a:p>
          <a:p>
            <a:pPr algn="ctr"/>
            <a:r>
              <a:rPr lang="fr-FR" sz="2800" b="1" dirty="0">
                <a:solidFill>
                  <a:prstClr val="white"/>
                </a:solidFill>
                <a:latin typeface="Book Antiqua" pitchFamily="18" charset="0"/>
              </a:rPr>
              <a:t>Soyez actifs et éveillés</a:t>
            </a:r>
          </a:p>
          <a:p>
            <a:pPr algn="ctr"/>
            <a:r>
              <a:rPr lang="fr-FR" sz="2800" b="1" dirty="0">
                <a:solidFill>
                  <a:prstClr val="white"/>
                </a:solidFill>
                <a:latin typeface="Book Antiqua" pitchFamily="18" charset="0"/>
              </a:rPr>
              <a:t>Et cherchez l’amour fraternel</a:t>
            </a:r>
          </a:p>
          <a:p>
            <a:pPr algn="ctr"/>
            <a:r>
              <a:rPr lang="fr-FR" sz="2800" b="1" dirty="0">
                <a:solidFill>
                  <a:prstClr val="white"/>
                </a:solidFill>
                <a:latin typeface="Book Antiqua" pitchFamily="18" charset="0"/>
              </a:rPr>
              <a:t>Et </a:t>
            </a:r>
            <a:r>
              <a:rPr lang="fr-FR" sz="2800" b="1" dirty="0" err="1">
                <a:solidFill>
                  <a:prstClr val="white"/>
                </a:solidFill>
                <a:latin typeface="Book Antiqua" pitchFamily="18" charset="0"/>
              </a:rPr>
              <a:t>oeuvrez</a:t>
            </a:r>
            <a:r>
              <a:rPr lang="fr-FR" sz="2800" b="1" dirty="0">
                <a:solidFill>
                  <a:prstClr val="white"/>
                </a:solidFill>
                <a:latin typeface="Book Antiqua" pitchFamily="18" charset="0"/>
              </a:rPr>
              <a:t> pour la bonne entente</a:t>
            </a:r>
          </a:p>
        </p:txBody>
      </p:sp>
      <p:sp>
        <p:nvSpPr>
          <p:cNvPr id="2" name="ZoneTexte 1">
            <a:extLst>
              <a:ext uri="{FF2B5EF4-FFF2-40B4-BE49-F238E27FC236}">
                <a16:creationId xmlns:a16="http://schemas.microsoft.com/office/drawing/2014/main" id="{4F9920F0-247F-F99B-233B-04EBDED810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9CA70471-CF10-3578-D822-C21A182266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1702860"/>
      </p:ext>
    </p:extLst>
  </p:cSld>
  <p:clrMapOvr>
    <a:masterClrMapping/>
  </p:clrMapOvr>
</p:sld>
</file>

<file path=ppt/slides/slide21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كمال التواضع، </a:t>
            </a:r>
            <a:endParaRPr lang="fr-FR" sz="3300" dirty="0">
              <a:solidFill>
                <a:prstClr val="white"/>
              </a:solidFill>
            </a:endParaRPr>
          </a:p>
          <a:p>
            <a:pPr algn="just" rtl="1"/>
            <a:r>
              <a:rPr lang="ar-EG" sz="3300" dirty="0">
                <a:solidFill>
                  <a:prstClr val="white"/>
                </a:solidFill>
              </a:rPr>
              <a:t>وبر التقوي، </a:t>
            </a:r>
            <a:endParaRPr lang="fr-FR" sz="3300" dirty="0">
              <a:solidFill>
                <a:prstClr val="white"/>
              </a:solidFill>
            </a:endParaRPr>
          </a:p>
          <a:p>
            <a:pPr algn="just" rtl="1"/>
            <a:r>
              <a:rPr lang="ar-EG" sz="3300" dirty="0">
                <a:solidFill>
                  <a:prstClr val="white"/>
                </a:solidFill>
              </a:rPr>
              <a:t>وغفران الآثام، </a:t>
            </a:r>
            <a:endParaRPr lang="fr-FR" sz="3300" dirty="0">
              <a:solidFill>
                <a:prstClr val="white"/>
              </a:solidFill>
            </a:endParaRPr>
          </a:p>
          <a:p>
            <a:pPr algn="just" rtl="1"/>
            <a:r>
              <a:rPr lang="ar-EG" sz="3300" dirty="0">
                <a:solidFill>
                  <a:prstClr val="white"/>
                </a:solidFill>
              </a:rPr>
              <a:t>من قِبَل الصوم.</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`Pjwk `mpi;ebio `ebol @ ouoh ]me;myi `n]meteucebyc @ `p,w `ebol `nni`anomia @ `ebol hitotc `n]nyctia.</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L’humilité parfaite et accomplie</a:t>
            </a:r>
          </a:p>
          <a:p>
            <a:pPr algn="ctr"/>
            <a:r>
              <a:rPr lang="fr-FR" sz="2800" b="1" dirty="0">
                <a:solidFill>
                  <a:prstClr val="white"/>
                </a:solidFill>
                <a:latin typeface="Book Antiqua" pitchFamily="18" charset="0"/>
              </a:rPr>
              <a:t>Et la piété avec justice</a:t>
            </a:r>
          </a:p>
          <a:p>
            <a:pPr algn="ctr"/>
            <a:r>
              <a:rPr lang="fr-FR" sz="2800" b="1" dirty="0">
                <a:solidFill>
                  <a:prstClr val="white"/>
                </a:solidFill>
                <a:latin typeface="Book Antiqua" pitchFamily="18" charset="0"/>
              </a:rPr>
              <a:t>Et le pardon des transgressions</a:t>
            </a:r>
          </a:p>
          <a:p>
            <a:pPr algn="ctr"/>
            <a:r>
              <a:rPr lang="fr-FR" sz="2800" b="1" dirty="0">
                <a:solidFill>
                  <a:prstClr val="white"/>
                </a:solidFill>
                <a:latin typeface="Book Antiqua" pitchFamily="18" charset="0"/>
              </a:rPr>
              <a:t>Nous sont accordés par le jeûne.</a:t>
            </a:r>
          </a:p>
        </p:txBody>
      </p:sp>
      <p:sp>
        <p:nvSpPr>
          <p:cNvPr id="2" name="ZoneTexte 1">
            <a:extLst>
              <a:ext uri="{FF2B5EF4-FFF2-40B4-BE49-F238E27FC236}">
                <a16:creationId xmlns:a16="http://schemas.microsoft.com/office/drawing/2014/main" id="{082E3524-1A7F-A71C-D671-CA09DB226E2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86468C58-64AE-098E-6B75-7176BE5764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2607546"/>
      </p:ext>
    </p:extLst>
  </p:cSld>
  <p:clrMapOvr>
    <a:masterClrMapping/>
  </p:clrMapOvr>
</p:sld>
</file>

<file path=ppt/slides/slide21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المتمسكون، </a:t>
            </a:r>
            <a:endParaRPr lang="fr-FR" sz="3300" dirty="0">
              <a:solidFill>
                <a:prstClr val="white"/>
              </a:solidFill>
            </a:endParaRPr>
          </a:p>
          <a:p>
            <a:pPr algn="just" rtl="1"/>
            <a:r>
              <a:rPr lang="ar-EG" sz="3300" dirty="0">
                <a:solidFill>
                  <a:prstClr val="white"/>
                </a:solidFill>
              </a:rPr>
              <a:t>بالصوم والصلاة دائماً، </a:t>
            </a:r>
            <a:endParaRPr lang="fr-FR" sz="3300" dirty="0">
              <a:solidFill>
                <a:prstClr val="white"/>
              </a:solidFill>
            </a:endParaRPr>
          </a:p>
          <a:p>
            <a:pPr algn="just" rtl="1"/>
            <a:r>
              <a:rPr lang="ar-EG" sz="3300" dirty="0">
                <a:solidFill>
                  <a:prstClr val="white"/>
                </a:solidFill>
              </a:rPr>
              <a:t>بأيديهم سيوف، </a:t>
            </a:r>
            <a:endParaRPr lang="fr-FR" sz="3300" dirty="0">
              <a:solidFill>
                <a:prstClr val="white"/>
              </a:solidFill>
            </a:endParaRPr>
          </a:p>
          <a:p>
            <a:pPr algn="just" rtl="1"/>
            <a:r>
              <a:rPr lang="ar-EG" sz="3300" dirty="0">
                <a:solidFill>
                  <a:prstClr val="white"/>
                </a:solidFill>
              </a:rPr>
              <a:t>وأسلحة.</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Ny`e;na`amoni `ntotc @ `n]nyctia nem pi`slyl @ `ere hancyfi nem hanhoplon @ eumyn `ebol qen noujij.</a:t>
            </a:r>
            <a:endParaRPr lang="fr-FR" sz="2800" dirty="0">
              <a:solidFill>
                <a:prstClr val="white"/>
              </a:solidFill>
              <a:latin typeface="CS Avva Shenouda" pitchFamily="34" charset="0"/>
            </a:endParaRP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Car tous ceux qui sont attachés au jeûne</a:t>
            </a:r>
          </a:p>
          <a:p>
            <a:pPr algn="ctr"/>
            <a:r>
              <a:rPr lang="fr-FR" sz="2800" b="1" dirty="0">
                <a:solidFill>
                  <a:prstClr val="white"/>
                </a:solidFill>
                <a:latin typeface="Book Antiqua" pitchFamily="18" charset="0"/>
              </a:rPr>
              <a:t>A la prière continue</a:t>
            </a:r>
          </a:p>
          <a:p>
            <a:pPr algn="ctr"/>
            <a:r>
              <a:rPr lang="fr-FR" sz="2800" b="1" dirty="0">
                <a:solidFill>
                  <a:prstClr val="white"/>
                </a:solidFill>
                <a:latin typeface="Book Antiqua" pitchFamily="18" charset="0"/>
              </a:rPr>
              <a:t>Ceux-ci possèdent entre leurs mains</a:t>
            </a:r>
          </a:p>
          <a:p>
            <a:pPr algn="ctr"/>
            <a:r>
              <a:rPr lang="fr-FR" sz="2800" b="1" dirty="0">
                <a:solidFill>
                  <a:prstClr val="white"/>
                </a:solidFill>
                <a:latin typeface="Book Antiqua" pitchFamily="18" charset="0"/>
              </a:rPr>
              <a:t>Un armement et des épées</a:t>
            </a:r>
          </a:p>
        </p:txBody>
      </p:sp>
      <p:sp>
        <p:nvSpPr>
          <p:cNvPr id="2" name="ZoneTexte 1">
            <a:extLst>
              <a:ext uri="{FF2B5EF4-FFF2-40B4-BE49-F238E27FC236}">
                <a16:creationId xmlns:a16="http://schemas.microsoft.com/office/drawing/2014/main" id="{CC1A393D-E3ED-5876-1965-BB115764553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E998E55-FEC8-FD46-4559-83E29FE73D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7840821"/>
      </p:ext>
    </p:extLst>
  </p:cSld>
  <p:clrMapOvr>
    <a:masterClrMapping/>
  </p:clrMapOvr>
</p:sld>
</file>

<file path=ppt/slides/slide21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ربنا يسوع المسيح، </a:t>
            </a:r>
            <a:endParaRPr lang="fr-FR" sz="3300" dirty="0">
              <a:solidFill>
                <a:prstClr val="white"/>
              </a:solidFill>
            </a:endParaRPr>
          </a:p>
          <a:p>
            <a:pPr algn="just" rtl="1"/>
            <a:r>
              <a:rPr lang="ar-EG" sz="3300" dirty="0">
                <a:solidFill>
                  <a:prstClr val="white"/>
                </a:solidFill>
              </a:rPr>
              <a:t>ملك السلام، </a:t>
            </a:r>
            <a:endParaRPr lang="fr-FR" sz="3300" dirty="0">
              <a:solidFill>
                <a:prstClr val="white"/>
              </a:solidFill>
            </a:endParaRPr>
          </a:p>
          <a:p>
            <a:pPr algn="just" rtl="1"/>
            <a:r>
              <a:rPr lang="ar-EG" sz="3300" dirty="0">
                <a:solidFill>
                  <a:prstClr val="white"/>
                </a:solidFill>
              </a:rPr>
              <a:t>يغبط الصوم، </a:t>
            </a:r>
            <a:endParaRPr lang="fr-FR" sz="3300" dirty="0">
              <a:solidFill>
                <a:prstClr val="white"/>
              </a:solidFill>
            </a:endParaRPr>
          </a:p>
          <a:p>
            <a:pPr algn="just" rtl="1"/>
            <a:r>
              <a:rPr lang="ar-EG" sz="3300" dirty="0">
                <a:solidFill>
                  <a:prstClr val="white"/>
                </a:solidFill>
              </a:rPr>
              <a:t>وكل من مارسه.</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`Pouro `nte ]hiryny @ Pen¡ I=y=c P=,=c @ ermakarizin</a:t>
            </a:r>
            <a:br>
              <a:rPr lang="pt-BR" sz="2800" dirty="0">
                <a:solidFill>
                  <a:prstClr val="white"/>
                </a:solidFill>
                <a:latin typeface="CS Avva Shenouda" pitchFamily="34" charset="0"/>
              </a:rPr>
            </a:br>
            <a:r>
              <a:rPr lang="pt-BR" sz="2800" dirty="0">
                <a:solidFill>
                  <a:prstClr val="white"/>
                </a:solidFill>
                <a:latin typeface="CS Avva Shenouda" pitchFamily="34" charset="0"/>
              </a:rPr>
              <a:t>`n]nyctia @ nem ou`on niben `etau`iri `mmoc.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Ainsi notre Seigneur le Christ Jésus</a:t>
            </a:r>
          </a:p>
          <a:p>
            <a:pPr algn="ctr"/>
            <a:r>
              <a:rPr lang="fr-FR" sz="2800" b="1" dirty="0">
                <a:solidFill>
                  <a:prstClr val="white"/>
                </a:solidFill>
                <a:latin typeface="Book Antiqua" pitchFamily="18" charset="0"/>
              </a:rPr>
              <a:t>Le Christ Jésus Roi de la Paix</a:t>
            </a:r>
          </a:p>
          <a:p>
            <a:pPr algn="ctr"/>
            <a:r>
              <a:rPr lang="fr-FR" sz="2800" b="1" dirty="0">
                <a:solidFill>
                  <a:prstClr val="white"/>
                </a:solidFill>
                <a:latin typeface="Book Antiqua" pitchFamily="18" charset="0"/>
              </a:rPr>
              <a:t>Le jeûne Lui est agréable</a:t>
            </a:r>
          </a:p>
          <a:p>
            <a:pPr algn="ctr"/>
            <a:r>
              <a:rPr lang="fr-FR" sz="2800" b="1" dirty="0">
                <a:solidFill>
                  <a:prstClr val="white"/>
                </a:solidFill>
                <a:latin typeface="Book Antiqua" pitchFamily="18" charset="0"/>
              </a:rPr>
              <a:t>Aussi tous ceux qui le pratiquent</a:t>
            </a:r>
          </a:p>
        </p:txBody>
      </p:sp>
      <p:sp>
        <p:nvSpPr>
          <p:cNvPr id="2" name="ZoneTexte 1">
            <a:extLst>
              <a:ext uri="{FF2B5EF4-FFF2-40B4-BE49-F238E27FC236}">
                <a16:creationId xmlns:a16="http://schemas.microsoft.com/office/drawing/2014/main" id="{7A75B575-617C-6001-B80A-CE979C98EA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E61FECC-652C-7366-4F7D-691BC376B8A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0779147"/>
      </p:ext>
    </p:extLst>
  </p:cSld>
  <p:clrMapOvr>
    <a:masterClrMapping/>
  </p:clrMapOvr>
</p:sld>
</file>

<file path=ppt/slides/slide21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جنس الأشرار، </a:t>
            </a:r>
            <a:endParaRPr lang="fr-FR" sz="3300" dirty="0">
              <a:solidFill>
                <a:prstClr val="white"/>
              </a:solidFill>
            </a:endParaRPr>
          </a:p>
          <a:p>
            <a:pPr algn="just" rtl="1"/>
            <a:r>
              <a:rPr lang="ar-EG" sz="3300" dirty="0">
                <a:solidFill>
                  <a:prstClr val="white"/>
                </a:solidFill>
              </a:rPr>
              <a:t>يهربون ويهلكون، </a:t>
            </a:r>
            <a:endParaRPr lang="fr-FR" sz="3300" dirty="0">
              <a:solidFill>
                <a:prstClr val="white"/>
              </a:solidFill>
            </a:endParaRPr>
          </a:p>
          <a:p>
            <a:pPr algn="just" rtl="1"/>
            <a:r>
              <a:rPr lang="ar-EG" sz="3300" dirty="0">
                <a:solidFill>
                  <a:prstClr val="white"/>
                </a:solidFill>
              </a:rPr>
              <a:t>بواسطة الصلاة، </a:t>
            </a:r>
            <a:endParaRPr lang="fr-FR" sz="3300" dirty="0">
              <a:solidFill>
                <a:prstClr val="white"/>
              </a:solidFill>
            </a:endParaRPr>
          </a:p>
          <a:p>
            <a:pPr algn="just" rtl="1"/>
            <a:r>
              <a:rPr lang="ar-EG" sz="3300" dirty="0">
                <a:solidFill>
                  <a:prstClr val="white"/>
                </a:solidFill>
              </a:rPr>
              <a:t>والطلبات مع الصوم.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`Pgenoc `nniponyroc @ sauvwt sautako @ </a:t>
            </a:r>
            <a:br>
              <a:rPr lang="pt-BR" sz="2800" dirty="0">
                <a:solidFill>
                  <a:prstClr val="white"/>
                </a:solidFill>
                <a:latin typeface="CS Avva Shenouda" pitchFamily="34" charset="0"/>
              </a:rPr>
            </a:br>
            <a:r>
              <a:rPr lang="pt-BR" sz="2800" dirty="0">
                <a:solidFill>
                  <a:prstClr val="white"/>
                </a:solidFill>
                <a:latin typeface="CS Avva Shenouda" pitchFamily="34" charset="0"/>
              </a:rPr>
              <a:t>`ebolhiten ]`proc`eu,y @ nem ]nyctia nem nitwbh.</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ainsi que la race des méchants</a:t>
            </a:r>
          </a:p>
          <a:p>
            <a:pPr algn="ctr"/>
            <a:r>
              <a:rPr lang="fr-FR" sz="2800" b="1" dirty="0">
                <a:solidFill>
                  <a:prstClr val="white"/>
                </a:solidFill>
                <a:latin typeface="Book Antiqua" pitchFamily="18" charset="0"/>
              </a:rPr>
              <a:t>Fuiront  et aussi périront</a:t>
            </a:r>
          </a:p>
          <a:p>
            <a:pPr algn="ctr"/>
            <a:r>
              <a:rPr lang="fr-FR" sz="2800" b="1" dirty="0">
                <a:solidFill>
                  <a:prstClr val="white"/>
                </a:solidFill>
                <a:latin typeface="Book Antiqua" pitchFamily="18" charset="0"/>
              </a:rPr>
              <a:t>Par le moyen de la prière</a:t>
            </a:r>
          </a:p>
          <a:p>
            <a:pPr algn="ctr"/>
            <a:r>
              <a:rPr lang="fr-FR" sz="2800" b="1" dirty="0">
                <a:solidFill>
                  <a:prstClr val="white"/>
                </a:solidFill>
                <a:latin typeface="Book Antiqua" pitchFamily="18" charset="0"/>
              </a:rPr>
              <a:t>Du jeûne avec imploration</a:t>
            </a:r>
          </a:p>
        </p:txBody>
      </p:sp>
      <p:sp>
        <p:nvSpPr>
          <p:cNvPr id="2" name="ZoneTexte 1">
            <a:extLst>
              <a:ext uri="{FF2B5EF4-FFF2-40B4-BE49-F238E27FC236}">
                <a16:creationId xmlns:a16="http://schemas.microsoft.com/office/drawing/2014/main" id="{CC18DA2B-9438-E0DA-FBA4-191414A1F79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2D3A4060-21F1-A9C7-A5B8-3EDE5323E9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5968967"/>
      </p:ext>
    </p:extLst>
  </p:cSld>
  <p:clrMapOvr>
    <a:masterClrMapping/>
  </p:clrMapOvr>
</p:sld>
</file>

<file path=ppt/slides/slide21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شهداء المسيح، </a:t>
            </a:r>
            <a:endParaRPr lang="fr-FR" sz="3300" dirty="0">
              <a:solidFill>
                <a:prstClr val="white"/>
              </a:solidFill>
            </a:endParaRPr>
          </a:p>
          <a:p>
            <a:pPr algn="just" rtl="1"/>
            <a:r>
              <a:rPr lang="ar-EG" sz="3300" dirty="0">
                <a:solidFill>
                  <a:prstClr val="white"/>
                </a:solidFill>
              </a:rPr>
              <a:t>تغلبوا علي العذاب، </a:t>
            </a:r>
            <a:endParaRPr lang="fr-FR" sz="3300" dirty="0">
              <a:solidFill>
                <a:prstClr val="white"/>
              </a:solidFill>
            </a:endParaRPr>
          </a:p>
          <a:p>
            <a:pPr algn="just" rtl="1"/>
            <a:r>
              <a:rPr lang="ar-EG" sz="3300" dirty="0">
                <a:solidFill>
                  <a:prstClr val="white"/>
                </a:solidFill>
              </a:rPr>
              <a:t>بواسطة الصوم، </a:t>
            </a:r>
            <a:endParaRPr lang="fr-FR" sz="3300" dirty="0">
              <a:solidFill>
                <a:prstClr val="white"/>
              </a:solidFill>
            </a:endParaRPr>
          </a:p>
          <a:p>
            <a:pPr algn="just" rtl="1"/>
            <a:r>
              <a:rPr lang="ar-EG" sz="3300" dirty="0" err="1">
                <a:solidFill>
                  <a:prstClr val="white"/>
                </a:solidFill>
              </a:rPr>
              <a:t>وإحتمال</a:t>
            </a:r>
            <a:r>
              <a:rPr lang="ar-EG" sz="3300" dirty="0">
                <a:solidFill>
                  <a:prstClr val="white"/>
                </a:solidFill>
              </a:rPr>
              <a:t> صبره.</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Nimarturoc `nte P=,=c @ au[ro `nnibacanoc @ `ebol hitotc `n]nyctia nem `pfai</a:t>
            </a:r>
            <a:br>
              <a:rPr lang="pt-BR" sz="2800" dirty="0">
                <a:solidFill>
                  <a:prstClr val="white"/>
                </a:solidFill>
                <a:latin typeface="CS Avva Shenouda" pitchFamily="34" charset="0"/>
              </a:rPr>
            </a:br>
            <a:r>
              <a:rPr lang="pt-BR" sz="2800" dirty="0">
                <a:solidFill>
                  <a:prstClr val="white"/>
                </a:solidFill>
                <a:latin typeface="CS Avva Shenouda" pitchFamily="34" charset="0"/>
              </a:rPr>
              <a:t>`ntechupomony.</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aussi les martyrs de Jésus-Christ</a:t>
            </a:r>
          </a:p>
          <a:p>
            <a:pPr algn="ctr"/>
            <a:r>
              <a:rPr lang="fr-FR" sz="2800" b="1" dirty="0">
                <a:solidFill>
                  <a:prstClr val="white"/>
                </a:solidFill>
                <a:latin typeface="Book Antiqua" pitchFamily="18" charset="0"/>
              </a:rPr>
              <a:t>Ont surmonté toute souffrance</a:t>
            </a:r>
          </a:p>
          <a:p>
            <a:pPr algn="ctr"/>
            <a:r>
              <a:rPr lang="fr-FR" sz="2800" b="1" dirty="0">
                <a:solidFill>
                  <a:prstClr val="white"/>
                </a:solidFill>
                <a:latin typeface="Book Antiqua" pitchFamily="18" charset="0"/>
              </a:rPr>
              <a:t>C’était par le moyen du jeûne</a:t>
            </a:r>
          </a:p>
          <a:p>
            <a:pPr algn="ctr"/>
            <a:r>
              <a:rPr lang="fr-FR" sz="2800" b="1" dirty="0">
                <a:solidFill>
                  <a:prstClr val="white"/>
                </a:solidFill>
                <a:latin typeface="Book Antiqua" pitchFamily="18" charset="0"/>
              </a:rPr>
              <a:t>Et l’endurance avec patience</a:t>
            </a:r>
          </a:p>
        </p:txBody>
      </p:sp>
      <p:sp>
        <p:nvSpPr>
          <p:cNvPr id="2" name="ZoneTexte 1">
            <a:extLst>
              <a:ext uri="{FF2B5EF4-FFF2-40B4-BE49-F238E27FC236}">
                <a16:creationId xmlns:a16="http://schemas.microsoft.com/office/drawing/2014/main" id="{72FECB06-9F34-6146-CFCE-0B859A197B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E3CE9895-230B-879D-9CD2-4E447C27210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238365"/>
      </p:ext>
    </p:extLst>
  </p:cSld>
  <p:clrMapOvr>
    <a:masterClrMapping/>
  </p:clrMapOvr>
</p:sld>
</file>

<file path=ppt/slides/slide2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077492"/>
          </a:xfrm>
          <a:prstGeom prst="rect">
            <a:avLst/>
          </a:prstGeom>
        </p:spPr>
        <p:txBody>
          <a:bodyPr wrap="square">
            <a:spAutoFit/>
          </a:bodyPr>
          <a:lstStyle/>
          <a:p>
            <a:pPr algn="just" rtl="1"/>
            <a:r>
              <a:rPr lang="ar-EG" sz="3300" dirty="0" err="1">
                <a:solidFill>
                  <a:prstClr val="white"/>
                </a:solidFill>
              </a:rPr>
              <a:t>العذاري</a:t>
            </a:r>
            <a:r>
              <a:rPr lang="ar-EG" sz="3300" dirty="0">
                <a:solidFill>
                  <a:prstClr val="white"/>
                </a:solidFill>
              </a:rPr>
              <a:t> الحكيمات، </a:t>
            </a:r>
            <a:endParaRPr lang="fr-FR" sz="3300" dirty="0">
              <a:solidFill>
                <a:prstClr val="white"/>
              </a:solidFill>
            </a:endParaRPr>
          </a:p>
          <a:p>
            <a:pPr algn="just" rtl="1"/>
            <a:r>
              <a:rPr lang="ar-EG" sz="3300" dirty="0" err="1">
                <a:solidFill>
                  <a:prstClr val="white"/>
                </a:solidFill>
              </a:rPr>
              <a:t>المتسربلات</a:t>
            </a:r>
            <a:r>
              <a:rPr lang="ar-EG" sz="3300" dirty="0">
                <a:solidFill>
                  <a:prstClr val="white"/>
                </a:solidFill>
              </a:rPr>
              <a:t> بالطهارة، </a:t>
            </a:r>
            <a:endParaRPr lang="fr-FR" sz="3300" dirty="0">
              <a:solidFill>
                <a:prstClr val="white"/>
              </a:solidFill>
            </a:endParaRPr>
          </a:p>
          <a:p>
            <a:pPr algn="just" rtl="1"/>
            <a:r>
              <a:rPr lang="ar-EG" sz="3000" dirty="0">
                <a:solidFill>
                  <a:prstClr val="white"/>
                </a:solidFill>
              </a:rPr>
              <a:t>كانت مصابيحهن مملوءة زيتاً، </a:t>
            </a:r>
            <a:endParaRPr lang="fr-FR" sz="3000" dirty="0">
              <a:solidFill>
                <a:prstClr val="white"/>
              </a:solidFill>
            </a:endParaRPr>
          </a:p>
          <a:p>
            <a:pPr algn="just" rtl="1"/>
            <a:r>
              <a:rPr lang="ar-EG" sz="3300" dirty="0">
                <a:solidFill>
                  <a:prstClr val="white"/>
                </a:solidFill>
              </a:rPr>
              <a:t>بالصلاة والصوم.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Nicabeu `mpar;enoc @ ny`etjolh `mpitoubo @ noulampac naumeh `nneh @ e;be pi`slyl nem ]nyctia.</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c’est ainsi que les dix vierges sages</a:t>
            </a:r>
          </a:p>
          <a:p>
            <a:pPr algn="ctr"/>
            <a:r>
              <a:rPr lang="fr-FR" sz="2800" b="1" dirty="0">
                <a:solidFill>
                  <a:prstClr val="white"/>
                </a:solidFill>
                <a:latin typeface="Book Antiqua" pitchFamily="18" charset="0"/>
              </a:rPr>
              <a:t>Qui, revêtues de pureté</a:t>
            </a:r>
          </a:p>
          <a:p>
            <a:pPr algn="ctr"/>
            <a:r>
              <a:rPr lang="fr-FR" sz="2800" b="1" dirty="0">
                <a:solidFill>
                  <a:prstClr val="white"/>
                </a:solidFill>
                <a:latin typeface="Book Antiqua" pitchFamily="18" charset="0"/>
              </a:rPr>
              <a:t>Leurs lampes étaient bien munies d’huile</a:t>
            </a:r>
          </a:p>
          <a:p>
            <a:pPr algn="ctr"/>
            <a:r>
              <a:rPr lang="fr-FR" sz="2800" b="1" dirty="0">
                <a:solidFill>
                  <a:prstClr val="white"/>
                </a:solidFill>
                <a:latin typeface="Book Antiqua" pitchFamily="18" charset="0"/>
              </a:rPr>
              <a:t>Par la prière et par le jeûne.</a:t>
            </a:r>
          </a:p>
        </p:txBody>
      </p:sp>
      <p:sp>
        <p:nvSpPr>
          <p:cNvPr id="2" name="ZoneTexte 1">
            <a:extLst>
              <a:ext uri="{FF2B5EF4-FFF2-40B4-BE49-F238E27FC236}">
                <a16:creationId xmlns:a16="http://schemas.microsoft.com/office/drawing/2014/main" id="{9E834A1F-D227-B8F0-E081-2D61D2B8911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6D03F9F-057D-148B-8D0E-356EF6D568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8332984"/>
      </p:ext>
    </p:extLst>
  </p:cSld>
  <p:clrMapOvr>
    <a:masterClrMapping/>
  </p:clrMapOvr>
</p:sld>
</file>

<file path=ppt/slides/slide21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الذين أرضوا الرب الإله، </a:t>
            </a:r>
            <a:endParaRPr lang="fr-FR" sz="3300" dirty="0">
              <a:solidFill>
                <a:prstClr val="white"/>
              </a:solidFill>
            </a:endParaRPr>
          </a:p>
          <a:p>
            <a:pPr algn="just" rtl="1"/>
            <a:r>
              <a:rPr lang="ar-EG" sz="3300" dirty="0">
                <a:solidFill>
                  <a:prstClr val="white"/>
                </a:solidFill>
              </a:rPr>
              <a:t>بأعمالهم الصالحة، </a:t>
            </a:r>
            <a:endParaRPr lang="fr-FR" sz="3300" dirty="0">
              <a:solidFill>
                <a:prstClr val="white"/>
              </a:solidFill>
            </a:endParaRPr>
          </a:p>
          <a:p>
            <a:pPr algn="just" rtl="1"/>
            <a:r>
              <a:rPr lang="ar-EG" sz="3300" dirty="0">
                <a:solidFill>
                  <a:prstClr val="white"/>
                </a:solidFill>
              </a:rPr>
              <a:t>أحبوا بهاء الصوم، </a:t>
            </a:r>
            <a:endParaRPr lang="fr-FR" sz="3300" dirty="0">
              <a:solidFill>
                <a:prstClr val="white"/>
              </a:solidFill>
            </a:endParaRPr>
          </a:p>
          <a:p>
            <a:pPr algn="just" rtl="1"/>
            <a:r>
              <a:rPr lang="ar-EG" sz="3300" dirty="0" err="1">
                <a:solidFill>
                  <a:prstClr val="white"/>
                </a:solidFill>
              </a:rPr>
              <a:t>وإحتمال</a:t>
            </a:r>
            <a:r>
              <a:rPr lang="ar-EG" sz="3300" dirty="0">
                <a:solidFill>
                  <a:prstClr val="white"/>
                </a:solidFill>
              </a:rPr>
              <a:t> صبره.</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Ny`etauranaf `m`P¡ `V] @ qen nou`hbyou`i e;naneu @ aumenre `pcai `n]nyctia @ nem `pcai `ntechupomony.</a:t>
            </a:r>
            <a:endParaRPr lang="fr-FR" sz="2800" dirty="0">
              <a:solidFill>
                <a:prstClr val="white"/>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tous ceux qui ont plu au Seigneur Dieu</a:t>
            </a:r>
          </a:p>
          <a:p>
            <a:pPr algn="ctr"/>
            <a:r>
              <a:rPr lang="fr-FR" sz="2800" b="1" dirty="0">
                <a:solidFill>
                  <a:prstClr val="white"/>
                </a:solidFill>
                <a:latin typeface="Book Antiqua" pitchFamily="18" charset="0"/>
              </a:rPr>
              <a:t>Par leurs bonnes œuvres vertueuses</a:t>
            </a:r>
          </a:p>
          <a:p>
            <a:pPr algn="ctr"/>
            <a:r>
              <a:rPr lang="fr-FR" sz="2800" b="1" dirty="0">
                <a:solidFill>
                  <a:prstClr val="white"/>
                </a:solidFill>
                <a:latin typeface="Book Antiqua" pitchFamily="18" charset="0"/>
              </a:rPr>
              <a:t>Aimèrent le jeûne dans sa splendeur</a:t>
            </a:r>
          </a:p>
          <a:p>
            <a:pPr algn="ctr"/>
            <a:r>
              <a:rPr lang="fr-FR" sz="2800" b="1" dirty="0">
                <a:solidFill>
                  <a:prstClr val="white"/>
                </a:solidFill>
                <a:latin typeface="Book Antiqua" pitchFamily="18" charset="0"/>
              </a:rPr>
              <a:t>Et l’endurance de sa patience</a:t>
            </a:r>
          </a:p>
        </p:txBody>
      </p:sp>
      <p:sp>
        <p:nvSpPr>
          <p:cNvPr id="2" name="ZoneTexte 1">
            <a:extLst>
              <a:ext uri="{FF2B5EF4-FFF2-40B4-BE49-F238E27FC236}">
                <a16:creationId xmlns:a16="http://schemas.microsoft.com/office/drawing/2014/main" id="{3506E977-D9E0-B1DB-CE18-7E8FEB856CD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2A6119C-FC2E-E4C2-5772-FD7DF1CE23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8000754"/>
      </p:ext>
    </p:extLst>
  </p:cSld>
  <p:clrMapOvr>
    <a:masterClrMapping/>
  </p:clrMapOvr>
</p:sld>
</file>

<file path=ppt/slides/slide21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صرخ داود في سفر، </a:t>
            </a:r>
            <a:endParaRPr lang="fr-FR" sz="3300" dirty="0">
              <a:solidFill>
                <a:prstClr val="white"/>
              </a:solidFill>
            </a:endParaRPr>
          </a:p>
          <a:p>
            <a:pPr algn="just" rtl="1"/>
            <a:r>
              <a:rPr lang="ar-EG" sz="3300" dirty="0">
                <a:solidFill>
                  <a:prstClr val="white"/>
                </a:solidFill>
              </a:rPr>
              <a:t>المزامير المقدس قائلاً، </a:t>
            </a:r>
            <a:endParaRPr lang="fr-FR" sz="3300" dirty="0">
              <a:solidFill>
                <a:prstClr val="white"/>
              </a:solidFill>
            </a:endParaRPr>
          </a:p>
          <a:p>
            <a:pPr algn="just" rtl="1"/>
            <a:r>
              <a:rPr lang="fr-FR" sz="3300" dirty="0">
                <a:solidFill>
                  <a:prstClr val="white"/>
                </a:solidFill>
              </a:rPr>
              <a:t> »</a:t>
            </a:r>
            <a:r>
              <a:rPr lang="ar-EG" sz="3300" dirty="0">
                <a:solidFill>
                  <a:prstClr val="white"/>
                </a:solidFill>
              </a:rPr>
              <a:t>إني أحنيت نفسي، </a:t>
            </a:r>
            <a:endParaRPr lang="fr-FR" sz="3300" dirty="0">
              <a:solidFill>
                <a:prstClr val="white"/>
              </a:solidFill>
            </a:endParaRPr>
          </a:p>
          <a:p>
            <a:pPr algn="just" rtl="1"/>
            <a:r>
              <a:rPr lang="ar-EG" sz="3300" dirty="0">
                <a:solidFill>
                  <a:prstClr val="white"/>
                </a:solidFill>
              </a:rPr>
              <a:t>أمامك بالصوم.</a:t>
            </a:r>
            <a:r>
              <a:rPr lang="fr-FR" sz="3300" dirty="0">
                <a:solidFill>
                  <a:prstClr val="white"/>
                </a:solidFill>
              </a:rPr>
              <a:t>  « </a:t>
            </a: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Af`ws `ebol `nje Dauid @ qen pi`'altyrion =e=;=u @ je ]nakolj `nta`'u,y @ </a:t>
            </a:r>
            <a:br>
              <a:rPr lang="pt-BR" sz="2800" dirty="0">
                <a:solidFill>
                  <a:prstClr val="white"/>
                </a:solidFill>
                <a:latin typeface="CS Avva Shenouda" pitchFamily="34" charset="0"/>
              </a:rPr>
            </a:br>
            <a:r>
              <a:rPr lang="pt-BR" sz="2800" dirty="0">
                <a:solidFill>
                  <a:prstClr val="white"/>
                </a:solidFill>
                <a:latin typeface="CS Avva Shenouda" pitchFamily="34" charset="0"/>
              </a:rPr>
              <a:t>`mpek`m;o qen ounyctia.</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Alors David s’est écrié disant</a:t>
            </a:r>
          </a:p>
          <a:p>
            <a:pPr algn="ctr"/>
            <a:r>
              <a:rPr lang="fr-FR" sz="2800" b="1" dirty="0">
                <a:solidFill>
                  <a:prstClr val="white"/>
                </a:solidFill>
                <a:latin typeface="Book Antiqua" pitchFamily="18" charset="0"/>
              </a:rPr>
              <a:t>C’est dans le saint livre des Psaumes</a:t>
            </a:r>
          </a:p>
          <a:p>
            <a:pPr algn="ctr"/>
            <a:r>
              <a:rPr lang="fr-FR" sz="2800" b="1" dirty="0">
                <a:solidFill>
                  <a:prstClr val="white"/>
                </a:solidFill>
                <a:latin typeface="Book Antiqua" pitchFamily="18" charset="0"/>
              </a:rPr>
              <a:t>Devant Toi j’inclinai mon âme</a:t>
            </a:r>
          </a:p>
          <a:p>
            <a:pPr algn="ctr"/>
            <a:r>
              <a:rPr lang="fr-FR" sz="2800" b="1" dirty="0">
                <a:solidFill>
                  <a:prstClr val="white"/>
                </a:solidFill>
                <a:latin typeface="Book Antiqua" pitchFamily="18" charset="0"/>
              </a:rPr>
              <a:t>Devant Toi par l’œuvre du jeûne</a:t>
            </a:r>
          </a:p>
        </p:txBody>
      </p:sp>
      <p:sp>
        <p:nvSpPr>
          <p:cNvPr id="2" name="ZoneTexte 1">
            <a:extLst>
              <a:ext uri="{FF2B5EF4-FFF2-40B4-BE49-F238E27FC236}">
                <a16:creationId xmlns:a16="http://schemas.microsoft.com/office/drawing/2014/main" id="{271FA54A-A6D7-6466-2ABF-897B2C18F6E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BD6F900F-CE81-3336-B227-48F4C981A1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7399047"/>
      </p:ext>
    </p:extLst>
  </p:cSld>
  <p:clrMapOvr>
    <a:masterClrMapping/>
  </p:clrMapOvr>
</p:sld>
</file>

<file path=ppt/slides/slide21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وبولس الرسول، </a:t>
            </a:r>
            <a:endParaRPr lang="fr-FR" sz="3300" dirty="0">
              <a:solidFill>
                <a:prstClr val="white"/>
              </a:solidFill>
            </a:endParaRPr>
          </a:p>
          <a:p>
            <a:pPr algn="just" rtl="1"/>
            <a:r>
              <a:rPr lang="ar-EG" sz="3300" dirty="0">
                <a:solidFill>
                  <a:prstClr val="white"/>
                </a:solidFill>
              </a:rPr>
              <a:t>لسان العطر يقول،</a:t>
            </a:r>
            <a:endParaRPr lang="fr-FR" sz="3300" dirty="0">
              <a:solidFill>
                <a:prstClr val="white"/>
              </a:solidFill>
            </a:endParaRPr>
          </a:p>
          <a:p>
            <a:pPr algn="just" rtl="1"/>
            <a:r>
              <a:rPr lang="fr-FR" sz="3300" dirty="0">
                <a:solidFill>
                  <a:prstClr val="white"/>
                </a:solidFill>
              </a:rPr>
              <a:t> »</a:t>
            </a:r>
            <a:r>
              <a:rPr lang="ar-EG" sz="3300" dirty="0">
                <a:solidFill>
                  <a:prstClr val="white"/>
                </a:solidFill>
              </a:rPr>
              <a:t>إني بصوم وسهر، </a:t>
            </a:r>
            <a:endParaRPr lang="fr-FR" sz="3300" dirty="0">
              <a:solidFill>
                <a:prstClr val="white"/>
              </a:solidFill>
            </a:endParaRPr>
          </a:p>
          <a:p>
            <a:pPr algn="just" rtl="1"/>
            <a:r>
              <a:rPr lang="ar-EG" sz="3300" dirty="0">
                <a:solidFill>
                  <a:prstClr val="white"/>
                </a:solidFill>
              </a:rPr>
              <a:t>في الأيام والليالي.</a:t>
            </a:r>
            <a:r>
              <a:rPr lang="fr-FR" sz="3300" dirty="0">
                <a:solidFill>
                  <a:prstClr val="white"/>
                </a:solidFill>
              </a:rPr>
              <a:t> « </a:t>
            </a: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Pauloc pi`apoctoloc @ ouoh `vlac `mpi`c;oinoufi @ je qen ounyctia nem ou`srwic @ qen han`ehoou nem han`ejwrh.</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Aussi Saint Paul l’apôtre  a proclamé</a:t>
            </a:r>
          </a:p>
          <a:p>
            <a:pPr algn="ctr"/>
            <a:r>
              <a:rPr lang="fr-FR" sz="2800" b="1" dirty="0">
                <a:solidFill>
                  <a:prstClr val="white"/>
                </a:solidFill>
                <a:latin typeface="Book Antiqua" pitchFamily="18" charset="0"/>
              </a:rPr>
              <a:t>Saint Paul à la langue si douce</a:t>
            </a:r>
          </a:p>
          <a:p>
            <a:pPr algn="ctr"/>
            <a:r>
              <a:rPr lang="fr-FR" sz="2800" b="1" dirty="0">
                <a:solidFill>
                  <a:prstClr val="white"/>
                </a:solidFill>
                <a:latin typeface="Book Antiqua" pitchFamily="18" charset="0"/>
              </a:rPr>
              <a:t>« Moi, dans les veilles et dans le jeûne</a:t>
            </a:r>
          </a:p>
          <a:p>
            <a:pPr algn="ctr"/>
            <a:r>
              <a:rPr lang="fr-FR" sz="2800" b="1" dirty="0">
                <a:solidFill>
                  <a:prstClr val="white"/>
                </a:solidFill>
                <a:latin typeface="Book Antiqua" pitchFamily="18" charset="0"/>
              </a:rPr>
              <a:t>Pendant le jour, au long des nuits »</a:t>
            </a:r>
          </a:p>
        </p:txBody>
      </p:sp>
      <p:sp>
        <p:nvSpPr>
          <p:cNvPr id="2" name="ZoneTexte 1">
            <a:extLst>
              <a:ext uri="{FF2B5EF4-FFF2-40B4-BE49-F238E27FC236}">
                <a16:creationId xmlns:a16="http://schemas.microsoft.com/office/drawing/2014/main" id="{83C4540C-07C8-D0CF-7917-99C88ACB72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DFED509-C476-E089-FA2D-B24E0D5CCF3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0688945"/>
      </p:ext>
    </p:extLst>
  </p:cSld>
  <p:clrMapOvr>
    <a:masterClrMapping/>
  </p:clrMapOvr>
</p:sld>
</file>

<file path=ppt/slides/slide21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077492"/>
          </a:xfrm>
          <a:prstGeom prst="rect">
            <a:avLst/>
          </a:prstGeom>
        </p:spPr>
        <p:txBody>
          <a:bodyPr wrap="square">
            <a:spAutoFit/>
          </a:bodyPr>
          <a:lstStyle/>
          <a:p>
            <a:pPr algn="just" rtl="1"/>
            <a:r>
              <a:rPr lang="ar-EG" sz="3300" dirty="0">
                <a:solidFill>
                  <a:prstClr val="white"/>
                </a:solidFill>
              </a:rPr>
              <a:t>"أبانا الذى فى السموات، ليتقدس </a:t>
            </a:r>
            <a:r>
              <a:rPr lang="ar-EG" sz="3300" dirty="0" err="1">
                <a:solidFill>
                  <a:prstClr val="white"/>
                </a:solidFill>
              </a:rPr>
              <a:t>إسمك</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ليأت</a:t>
            </a:r>
            <a:r>
              <a:rPr lang="ar-EG" sz="3300" dirty="0">
                <a:solidFill>
                  <a:prstClr val="white"/>
                </a:solidFill>
              </a:rPr>
              <a:t> ملكوتك، </a:t>
            </a:r>
            <a:endParaRPr lang="fr-FR" sz="3300" dirty="0">
              <a:solidFill>
                <a:prstClr val="white"/>
              </a:solidFill>
            </a:endParaRPr>
          </a:p>
          <a:p>
            <a:pPr algn="just" rtl="1"/>
            <a:r>
              <a:rPr lang="ar-EG" sz="3000" dirty="0">
                <a:solidFill>
                  <a:prstClr val="white"/>
                </a:solidFill>
              </a:rPr>
              <a:t>لأن لك المجد إلى الأبد آمين."</a:t>
            </a:r>
            <a:endParaRPr lang="fr-FR" sz="30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peniwt etqen nivyou`i @ mareftoubo `nje pekran @ marec`i `nje tekmetouro @ je vwk pe pi`wou sa ni`eneh `amyn.</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Toi qui est aux cieux</a:t>
            </a:r>
          </a:p>
          <a:p>
            <a:pPr algn="ctr"/>
            <a:r>
              <a:rPr lang="fr-FR" sz="2800" b="1" dirty="0">
                <a:solidFill>
                  <a:prstClr val="white"/>
                </a:solidFill>
                <a:latin typeface="Book Antiqua" pitchFamily="18" charset="0"/>
              </a:rPr>
              <a:t>Oui que Ton Nom soit sanctifié</a:t>
            </a:r>
          </a:p>
          <a:p>
            <a:pPr algn="ctr"/>
            <a:r>
              <a:rPr lang="fr-FR" sz="2800" b="1" dirty="0">
                <a:solidFill>
                  <a:prstClr val="white"/>
                </a:solidFill>
                <a:latin typeface="Book Antiqua" pitchFamily="18" charset="0"/>
              </a:rPr>
              <a:t>Et que Ton Règne arrive aussi</a:t>
            </a:r>
          </a:p>
          <a:p>
            <a:pPr algn="ctr"/>
            <a:r>
              <a:rPr lang="fr-FR" sz="2800" b="1" dirty="0">
                <a:solidFill>
                  <a:prstClr val="white"/>
                </a:solidFill>
                <a:latin typeface="Book Antiqua" pitchFamily="18" charset="0"/>
              </a:rPr>
              <a:t>A Toi la gloire éternellement</a:t>
            </a:r>
          </a:p>
        </p:txBody>
      </p:sp>
      <p:sp>
        <p:nvSpPr>
          <p:cNvPr id="8" name="Rectangle 7">
            <a:hlinkClick r:id="rId2" action="ppaction://hlinksldjump"/>
          </p:cNvPr>
          <p:cNvSpPr/>
          <p:nvPr/>
        </p:nvSpPr>
        <p:spPr>
          <a:xfrm>
            <a:off x="7812472" y="3921900"/>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2" name="Rectangle 11">
            <a:hlinkClick r:id="rId3" action="ppaction://hlinksldjump"/>
          </p:cNvPr>
          <p:cNvSpPr/>
          <p:nvPr/>
        </p:nvSpPr>
        <p:spPr>
          <a:xfrm>
            <a:off x="323528" y="3725645"/>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4</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13" name="Rectangle 12">
            <a:hlinkClick r:id="rId4" action="ppaction://hlinksldjump"/>
          </p:cNvPr>
          <p:cNvSpPr/>
          <p:nvPr/>
        </p:nvSpPr>
        <p:spPr>
          <a:xfrm>
            <a:off x="7812472" y="3489852"/>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2" name="ZoneTexte 1">
            <a:extLst>
              <a:ext uri="{FF2B5EF4-FFF2-40B4-BE49-F238E27FC236}">
                <a16:creationId xmlns:a16="http://schemas.microsoft.com/office/drawing/2014/main" id="{20E2C77B-C142-F7D6-9C9E-001DB7C5B0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5" action="ppaction://hlinksldjump"/>
            <a:extLst>
              <a:ext uri="{FF2B5EF4-FFF2-40B4-BE49-F238E27FC236}">
                <a16:creationId xmlns:a16="http://schemas.microsoft.com/office/drawing/2014/main" id="{4B7F2872-2387-D274-EE19-3F636CF259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1527905"/>
      </p:ext>
    </p:extLst>
  </p:cSld>
  <p:clrMapOvr>
    <a:masterClrMapping/>
  </p:clrMapOvr>
</p:sld>
</file>

<file path=ppt/slides/slide21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54CFCD2-DA43-C419-06B0-2D96485D9A4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C7415F0-469D-3D8D-C22F-D6791B51524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1C6957A-6F5E-AEA1-C145-81EED885122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22E4E666-2CD9-6E72-CE13-53807830148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يا محب البشر، </a:t>
            </a:r>
            <a:endParaRPr lang="fr-FR" sz="3300" dirty="0">
              <a:solidFill>
                <a:prstClr val="white"/>
              </a:solidFill>
            </a:endParaRPr>
          </a:p>
          <a:p>
            <a:pPr algn="just" rtl="1"/>
            <a:r>
              <a:rPr lang="ar-EG" sz="3300" dirty="0">
                <a:solidFill>
                  <a:prstClr val="white"/>
                </a:solidFill>
              </a:rPr>
              <a:t>يسوع الصالح أسألك، </a:t>
            </a:r>
            <a:endParaRPr lang="fr-FR" sz="3300" dirty="0">
              <a:solidFill>
                <a:prstClr val="white"/>
              </a:solidFill>
            </a:endParaRPr>
          </a:p>
          <a:p>
            <a:pPr algn="just" rtl="1"/>
            <a:r>
              <a:rPr lang="ar-EG" sz="3300" dirty="0">
                <a:solidFill>
                  <a:prstClr val="white"/>
                </a:solidFill>
              </a:rPr>
              <a:t>لا تطرحني علي شمالك، </a:t>
            </a:r>
            <a:endParaRPr lang="fr-FR" sz="3300" dirty="0">
              <a:solidFill>
                <a:prstClr val="white"/>
              </a:solidFill>
            </a:endParaRPr>
          </a:p>
          <a:p>
            <a:pPr algn="just" rtl="1"/>
            <a:r>
              <a:rPr lang="ar-EG" sz="3300" dirty="0">
                <a:solidFill>
                  <a:prstClr val="white"/>
                </a:solidFill>
              </a:rPr>
              <a:t>مع الجداء الخطاة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Avva_Marcos" pitchFamily="82" charset="0"/>
              </a:rPr>
              <a:t>P</a:t>
            </a:r>
            <a:r>
              <a:rPr lang="pt-BR" sz="2800" dirty="0">
                <a:solidFill>
                  <a:prstClr val="white"/>
                </a:solidFill>
                <a:latin typeface="CS Avva Shenouda" pitchFamily="34" charset="0"/>
              </a:rPr>
              <a:t>imairwmi `n`aga;oc @ pa¡ I=y=c ]]ho `erok @ `mperhit caja[y `mmok @ nem niba`empi `nref`ernobi. </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Toi qui es l’Ami du genre humain</a:t>
            </a:r>
          </a:p>
          <a:p>
            <a:pPr algn="ctr"/>
            <a:r>
              <a:rPr lang="fr-FR" sz="2800" b="1" dirty="0">
                <a:solidFill>
                  <a:prstClr val="white"/>
                </a:solidFill>
                <a:latin typeface="Book Antiqua" pitchFamily="18" charset="0"/>
              </a:rPr>
              <a:t>Ô mon Seigneur Jésus, j’implore</a:t>
            </a:r>
          </a:p>
          <a:p>
            <a:pPr algn="ctr"/>
            <a:r>
              <a:rPr lang="fr-FR" sz="2800" b="1" dirty="0">
                <a:solidFill>
                  <a:prstClr val="white"/>
                </a:solidFill>
                <a:latin typeface="Book Antiqua" pitchFamily="18" charset="0"/>
              </a:rPr>
              <a:t>Ne me repousse pas à Ta gauche</a:t>
            </a:r>
          </a:p>
          <a:p>
            <a:pPr algn="ctr"/>
            <a:r>
              <a:rPr lang="fr-FR" sz="2800" b="1" dirty="0">
                <a:solidFill>
                  <a:prstClr val="white"/>
                </a:solidFill>
                <a:latin typeface="Book Antiqua" pitchFamily="18" charset="0"/>
              </a:rPr>
              <a:t>Avec les boucs, tous ces pécheurs</a:t>
            </a:r>
          </a:p>
        </p:txBody>
      </p:sp>
      <p:sp>
        <p:nvSpPr>
          <p:cNvPr id="2" name="ZoneTexte 1">
            <a:extLst>
              <a:ext uri="{FF2B5EF4-FFF2-40B4-BE49-F238E27FC236}">
                <a16:creationId xmlns:a16="http://schemas.microsoft.com/office/drawing/2014/main" id="{E79AD816-A690-D22C-1301-78539DC47E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24CDB5A4-BE1B-8894-068F-86BDC66BEC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1377854"/>
      </p:ext>
    </p:extLst>
  </p:cSld>
  <p:clrMapOvr>
    <a:masterClrMapping/>
  </p:clrMapOvr>
</p:sld>
</file>

<file path=ppt/slides/slide21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ولا تقل لي أيضاً، </a:t>
            </a:r>
            <a:endParaRPr lang="fr-FR" sz="3300" dirty="0">
              <a:solidFill>
                <a:prstClr val="white"/>
              </a:solidFill>
            </a:endParaRPr>
          </a:p>
          <a:p>
            <a:pPr algn="just" rtl="1"/>
            <a:r>
              <a:rPr lang="ar-EG" sz="3300" dirty="0">
                <a:solidFill>
                  <a:prstClr val="white"/>
                </a:solidFill>
              </a:rPr>
              <a:t>"إني ما أعرفك، </a:t>
            </a:r>
            <a:endParaRPr lang="fr-FR" sz="3300" dirty="0">
              <a:solidFill>
                <a:prstClr val="white"/>
              </a:solidFill>
            </a:endParaRPr>
          </a:p>
          <a:p>
            <a:pPr algn="just" rtl="1"/>
            <a:r>
              <a:rPr lang="ar-EG" sz="3300" dirty="0" err="1">
                <a:solidFill>
                  <a:prstClr val="white"/>
                </a:solidFill>
              </a:rPr>
              <a:t>إذهب</a:t>
            </a:r>
            <a:r>
              <a:rPr lang="ar-EG" sz="3300" dirty="0">
                <a:solidFill>
                  <a:prstClr val="white"/>
                </a:solidFill>
              </a:rPr>
              <a:t> عني أيها المعد، </a:t>
            </a:r>
            <a:endParaRPr lang="fr-FR" sz="3300" dirty="0">
              <a:solidFill>
                <a:prstClr val="white"/>
              </a:solidFill>
            </a:endParaRPr>
          </a:p>
          <a:p>
            <a:pPr algn="just" rtl="1"/>
            <a:r>
              <a:rPr lang="ar-EG" sz="3300" dirty="0">
                <a:solidFill>
                  <a:prstClr val="white"/>
                </a:solidFill>
              </a:rPr>
              <a:t>للنار الأبدية</a:t>
            </a:r>
            <a:endParaRPr lang="fr-FR" sz="3300" dirty="0">
              <a:solidFill>
                <a:prstClr val="white"/>
              </a:solidFill>
            </a:endParaRPr>
          </a:p>
        </p:txBody>
      </p:sp>
      <p:sp>
        <p:nvSpPr>
          <p:cNvPr id="6" name="Rectangle 5"/>
          <p:cNvSpPr/>
          <p:nvPr/>
        </p:nvSpPr>
        <p:spPr>
          <a:xfrm>
            <a:off x="323528" y="188077"/>
            <a:ext cx="4752528" cy="1815882"/>
          </a:xfrm>
          <a:prstGeom prst="rect">
            <a:avLst/>
          </a:prstGeom>
        </p:spPr>
        <p:txBody>
          <a:bodyPr wrap="square">
            <a:spAutoFit/>
          </a:bodyPr>
          <a:lstStyle/>
          <a:p>
            <a:pPr algn="just"/>
            <a:r>
              <a:rPr lang="pt-BR" sz="2800" dirty="0">
                <a:solidFill>
                  <a:prstClr val="white"/>
                </a:solidFill>
                <a:latin typeface="CS Avva Shenouda" pitchFamily="34" charset="0"/>
              </a:rPr>
              <a:t>¿ Oude on `mperjoc nyi @ je ]cwoun `mmok an @ masenak `ebol haroi @ vy`etcebtwt `mpi`,rwm `n`eneh</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Ne me dis pas: « Je ne te connais pas</a:t>
            </a:r>
          </a:p>
          <a:p>
            <a:pPr algn="ctr"/>
            <a:r>
              <a:rPr lang="fr-FR" sz="2800" b="1" dirty="0">
                <a:solidFill>
                  <a:prstClr val="white"/>
                </a:solidFill>
                <a:latin typeface="Book Antiqua" pitchFamily="18" charset="0"/>
              </a:rPr>
              <a:t>Retire-toi de Moi, maudit</a:t>
            </a:r>
          </a:p>
          <a:p>
            <a:pPr algn="ctr"/>
            <a:r>
              <a:rPr lang="fr-FR" sz="2800" b="1" dirty="0">
                <a:solidFill>
                  <a:prstClr val="white"/>
                </a:solidFill>
                <a:latin typeface="Book Antiqua" pitchFamily="18" charset="0"/>
              </a:rPr>
              <a:t>Et va dans le feu éternel</a:t>
            </a:r>
          </a:p>
          <a:p>
            <a:pPr algn="ctr"/>
            <a:r>
              <a:rPr lang="fr-FR" sz="2800" b="1" dirty="0">
                <a:solidFill>
                  <a:prstClr val="white"/>
                </a:solidFill>
                <a:latin typeface="Book Antiqua" pitchFamily="18" charset="0"/>
              </a:rPr>
              <a:t>Qui leur a été préparé »</a:t>
            </a:r>
          </a:p>
        </p:txBody>
      </p:sp>
      <p:sp>
        <p:nvSpPr>
          <p:cNvPr id="2" name="ZoneTexte 1">
            <a:extLst>
              <a:ext uri="{FF2B5EF4-FFF2-40B4-BE49-F238E27FC236}">
                <a16:creationId xmlns:a16="http://schemas.microsoft.com/office/drawing/2014/main" id="{C1B2ED9C-B5F7-895A-4292-B995DC5034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9A1B5A67-3045-3268-2A30-4724EC1461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5507776"/>
      </p:ext>
    </p:extLst>
  </p:cSld>
  <p:clrMapOvr>
    <a:masterClrMapping/>
  </p:clrMapOvr>
</p:sld>
</file>

<file path=ppt/slides/slide21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لأني أعلم بالحقيقة، </a:t>
            </a:r>
            <a:endParaRPr lang="fr-FR" sz="3300" dirty="0">
              <a:solidFill>
                <a:prstClr val="white"/>
              </a:solidFill>
            </a:endParaRPr>
          </a:p>
          <a:p>
            <a:pPr algn="just" rtl="1"/>
            <a:r>
              <a:rPr lang="ar-EG" sz="3300" dirty="0">
                <a:solidFill>
                  <a:prstClr val="white"/>
                </a:solidFill>
              </a:rPr>
              <a:t>إني خاطئ، </a:t>
            </a:r>
            <a:endParaRPr lang="fr-FR" sz="3300" dirty="0">
              <a:solidFill>
                <a:prstClr val="white"/>
              </a:solidFill>
            </a:endParaRPr>
          </a:p>
          <a:p>
            <a:pPr algn="just" rtl="1"/>
            <a:r>
              <a:rPr lang="ar-EG" sz="3300" dirty="0">
                <a:solidFill>
                  <a:prstClr val="white"/>
                </a:solidFill>
              </a:rPr>
              <a:t>وأعمالي الرديئة كلها، </a:t>
            </a:r>
            <a:endParaRPr lang="fr-FR" sz="3300" dirty="0">
              <a:solidFill>
                <a:prstClr val="white"/>
              </a:solidFill>
            </a:endParaRPr>
          </a:p>
          <a:p>
            <a:pPr algn="just" rtl="1"/>
            <a:r>
              <a:rPr lang="ar-EG" sz="3300" dirty="0">
                <a:solidFill>
                  <a:prstClr val="white"/>
                </a:solidFill>
              </a:rPr>
              <a:t>ظاهرة أمامك</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}`emi gar qen oume;myi @ je `anok ouref`ernobi @ ouoh na`hbyou`i tyrou ethwou @ ceou`wnh `ebol `mpek`m;o.</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je le sais en vérité aussi</a:t>
            </a:r>
          </a:p>
          <a:p>
            <a:pPr algn="ctr"/>
            <a:r>
              <a:rPr lang="fr-FR" sz="2800" b="1" dirty="0">
                <a:solidFill>
                  <a:prstClr val="white"/>
                </a:solidFill>
                <a:latin typeface="Book Antiqua" pitchFamily="18" charset="0"/>
              </a:rPr>
              <a:t>Que je suis  un pauvre pécheur</a:t>
            </a:r>
          </a:p>
          <a:p>
            <a:pPr algn="ctr"/>
            <a:r>
              <a:rPr lang="fr-FR" sz="2800" b="1" dirty="0">
                <a:solidFill>
                  <a:prstClr val="white"/>
                </a:solidFill>
                <a:latin typeface="Book Antiqua" pitchFamily="18" charset="0"/>
              </a:rPr>
              <a:t>Et que mes œuvres si mauvaises</a:t>
            </a:r>
          </a:p>
          <a:p>
            <a:pPr algn="ctr"/>
            <a:r>
              <a:rPr lang="fr-FR" sz="2800" b="1" dirty="0">
                <a:solidFill>
                  <a:prstClr val="white"/>
                </a:solidFill>
                <a:latin typeface="Book Antiqua" pitchFamily="18" charset="0"/>
              </a:rPr>
              <a:t>Sont manifestes devant Toi.</a:t>
            </a:r>
          </a:p>
        </p:txBody>
      </p:sp>
      <p:sp>
        <p:nvSpPr>
          <p:cNvPr id="2" name="ZoneTexte 1">
            <a:extLst>
              <a:ext uri="{FF2B5EF4-FFF2-40B4-BE49-F238E27FC236}">
                <a16:creationId xmlns:a16="http://schemas.microsoft.com/office/drawing/2014/main" id="{A0D10018-0821-5B0D-AFB9-74887608007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73A5DDD2-F1A6-A0DD-1E6C-B372EC21C9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6035656"/>
      </p:ext>
    </p:extLst>
  </p:cSld>
  <p:clrMapOvr>
    <a:masterClrMapping/>
  </p:clrMapOvr>
</p:sld>
</file>

<file path=ppt/slides/slide21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أقول بصوت العشار، </a:t>
            </a:r>
            <a:endParaRPr lang="fr-FR" sz="3300" dirty="0">
              <a:solidFill>
                <a:prstClr val="white"/>
              </a:solidFill>
            </a:endParaRPr>
          </a:p>
          <a:p>
            <a:pPr algn="just" rtl="1"/>
            <a:r>
              <a:rPr lang="ar-EG" sz="3300" dirty="0">
                <a:solidFill>
                  <a:prstClr val="white"/>
                </a:solidFill>
              </a:rPr>
              <a:t>صارخاً قائلاً، </a:t>
            </a:r>
            <a:endParaRPr lang="fr-FR" sz="3300" dirty="0">
              <a:solidFill>
                <a:prstClr val="white"/>
              </a:solidFill>
            </a:endParaRPr>
          </a:p>
          <a:p>
            <a:pPr algn="just" rtl="1"/>
            <a:r>
              <a:rPr lang="ar-EG" sz="3300" dirty="0">
                <a:solidFill>
                  <a:prstClr val="white"/>
                </a:solidFill>
              </a:rPr>
              <a:t>« اللهم اغفر لي، </a:t>
            </a:r>
            <a:endParaRPr lang="fr-FR" sz="3300" dirty="0">
              <a:solidFill>
                <a:prstClr val="white"/>
              </a:solidFill>
            </a:endParaRPr>
          </a:p>
          <a:p>
            <a:pPr algn="just" rtl="1"/>
            <a:r>
              <a:rPr lang="ar-EG" sz="3300" dirty="0">
                <a:solidFill>
                  <a:prstClr val="white"/>
                </a:solidFill>
              </a:rPr>
              <a:t>أنا الخاطئ</a:t>
            </a:r>
            <a:r>
              <a:rPr lang="fr-FR" sz="3300" dirty="0">
                <a:solidFill>
                  <a:prstClr val="white"/>
                </a:solidFill>
              </a:rPr>
              <a:t> « </a:t>
            </a: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}jw `n`t`cmy `nte pitelwnyc @ ei`ws `ebol eijw `mmoc @ je `V] ,w nyi `ebol @ je `anok ouref`ernobi.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je le dis comme le publicain</a:t>
            </a:r>
          </a:p>
          <a:p>
            <a:pPr algn="ctr"/>
            <a:r>
              <a:rPr lang="fr-FR" sz="2800" b="1" dirty="0">
                <a:solidFill>
                  <a:prstClr val="white"/>
                </a:solidFill>
                <a:latin typeface="Book Antiqua" pitchFamily="18" charset="0"/>
              </a:rPr>
              <a:t>En m’écriant et en disant</a:t>
            </a:r>
          </a:p>
          <a:p>
            <a:pPr algn="ctr"/>
            <a:r>
              <a:rPr lang="fr-FR" sz="2800" b="1" dirty="0">
                <a:solidFill>
                  <a:prstClr val="white"/>
                </a:solidFill>
                <a:latin typeface="Book Antiqua" pitchFamily="18" charset="0"/>
              </a:rPr>
              <a:t>Seigneur mon Dieu pardonne-moi</a:t>
            </a:r>
          </a:p>
          <a:p>
            <a:pPr algn="ctr"/>
            <a:r>
              <a:rPr lang="fr-FR" sz="2800" b="1" dirty="0">
                <a:solidFill>
                  <a:prstClr val="white"/>
                </a:solidFill>
                <a:latin typeface="Book Antiqua" pitchFamily="18" charset="0"/>
              </a:rPr>
              <a:t>Pardonne-moi qui suis pécheur</a:t>
            </a:r>
          </a:p>
        </p:txBody>
      </p:sp>
      <p:sp>
        <p:nvSpPr>
          <p:cNvPr id="2" name="ZoneTexte 1">
            <a:extLst>
              <a:ext uri="{FF2B5EF4-FFF2-40B4-BE49-F238E27FC236}">
                <a16:creationId xmlns:a16="http://schemas.microsoft.com/office/drawing/2014/main" id="{CCD4E9BE-0604-8480-E4D3-E69A7FF357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0DC80632-73C4-23F0-7F2B-11277F74A2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3225099"/>
      </p:ext>
    </p:extLst>
  </p:cSld>
  <p:clrMapOvr>
    <a:masterClrMapping/>
  </p:clrMapOvr>
</p:sld>
</file>

<file path=ppt/slides/slide21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أخطأت أخطأت، </a:t>
            </a:r>
            <a:endParaRPr lang="fr-FR" sz="3300" dirty="0">
              <a:solidFill>
                <a:prstClr val="white"/>
              </a:solidFill>
            </a:endParaRPr>
          </a:p>
          <a:p>
            <a:pPr algn="just" rtl="1"/>
            <a:r>
              <a:rPr lang="ar-EG" sz="3300" dirty="0">
                <a:solidFill>
                  <a:prstClr val="white"/>
                </a:solidFill>
              </a:rPr>
              <a:t>يا ربي يسوع اغفر لي، </a:t>
            </a:r>
            <a:endParaRPr lang="fr-FR" sz="3300" dirty="0">
              <a:solidFill>
                <a:prstClr val="white"/>
              </a:solidFill>
            </a:endParaRPr>
          </a:p>
          <a:p>
            <a:pPr algn="just" rtl="1"/>
            <a:r>
              <a:rPr lang="ar-EG" sz="3300" dirty="0">
                <a:solidFill>
                  <a:prstClr val="white"/>
                </a:solidFill>
              </a:rPr>
              <a:t>لأنه ليس عبد بلا خطية، </a:t>
            </a:r>
            <a:endParaRPr lang="fr-FR" sz="3300" dirty="0">
              <a:solidFill>
                <a:prstClr val="white"/>
              </a:solidFill>
            </a:endParaRPr>
          </a:p>
          <a:p>
            <a:pPr algn="just" rtl="1"/>
            <a:r>
              <a:rPr lang="ar-EG" sz="3300" dirty="0">
                <a:solidFill>
                  <a:prstClr val="white"/>
                </a:solidFill>
              </a:rPr>
              <a:t>ولا سيد بلا مغفرة</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Ai`ernobi ai`ernobi @ pa¡ I=y=c ,w nyi `ebol @ je `mmon bwk `n`at`ernobi @ oude</a:t>
            </a:r>
            <a:br>
              <a:rPr lang="pt-BR" sz="2800" dirty="0">
                <a:solidFill>
                  <a:prstClr val="white"/>
                </a:solidFill>
                <a:latin typeface="CS Avva Shenouda" pitchFamily="34" charset="0"/>
              </a:rPr>
            </a:br>
            <a:r>
              <a:rPr lang="pt-BR" sz="2800" dirty="0">
                <a:solidFill>
                  <a:prstClr val="white"/>
                </a:solidFill>
                <a:latin typeface="CS Avva Shenouda" pitchFamily="34" charset="0"/>
              </a:rPr>
              <a:t>`mmon `[oic `n`at,w `ebol.</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Car voici j’ai péché, oui j’ai péché</a:t>
            </a:r>
          </a:p>
          <a:p>
            <a:pPr algn="ctr"/>
            <a:r>
              <a:rPr lang="fr-FR" sz="2800" b="1" dirty="0">
                <a:solidFill>
                  <a:prstClr val="white"/>
                </a:solidFill>
                <a:latin typeface="Book Antiqua" pitchFamily="18" charset="0"/>
              </a:rPr>
              <a:t>Seigneur Jésus, pardonne-moi</a:t>
            </a:r>
          </a:p>
          <a:p>
            <a:pPr algn="ctr"/>
            <a:r>
              <a:rPr lang="fr-FR" sz="2800" b="1" dirty="0">
                <a:solidFill>
                  <a:prstClr val="white"/>
                </a:solidFill>
                <a:latin typeface="Book Antiqua" pitchFamily="18" charset="0"/>
              </a:rPr>
              <a:t>Nul serviteur n’est sans péché</a:t>
            </a:r>
          </a:p>
          <a:p>
            <a:pPr algn="ctr"/>
            <a:r>
              <a:rPr lang="fr-FR" sz="2800" b="1" dirty="0">
                <a:solidFill>
                  <a:prstClr val="white"/>
                </a:solidFill>
                <a:latin typeface="Book Antiqua" pitchFamily="18" charset="0"/>
              </a:rPr>
              <a:t>Et point de maître sans pardon</a:t>
            </a:r>
          </a:p>
        </p:txBody>
      </p:sp>
      <p:sp>
        <p:nvSpPr>
          <p:cNvPr id="2" name="ZoneTexte 1">
            <a:extLst>
              <a:ext uri="{FF2B5EF4-FFF2-40B4-BE49-F238E27FC236}">
                <a16:creationId xmlns:a16="http://schemas.microsoft.com/office/drawing/2014/main" id="{048417F0-0129-908D-D53B-8E59CE3C1E5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69987D95-74D7-0BDD-6D02-46AA387D59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6736386"/>
      </p:ext>
    </p:extLst>
  </p:cSld>
  <p:clrMapOvr>
    <a:masterClrMapping/>
  </p:clrMapOvr>
</p:sld>
</file>

<file path=ppt/slides/slide21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أعطني يا رب توبة، </a:t>
            </a:r>
            <a:endParaRPr lang="fr-FR" sz="3300" dirty="0">
              <a:solidFill>
                <a:prstClr val="white"/>
              </a:solidFill>
            </a:endParaRPr>
          </a:p>
          <a:p>
            <a:pPr algn="just" rtl="1"/>
            <a:r>
              <a:rPr lang="ar-EG" sz="3300" dirty="0">
                <a:solidFill>
                  <a:prstClr val="white"/>
                </a:solidFill>
              </a:rPr>
              <a:t>لكي أتوب، </a:t>
            </a:r>
            <a:endParaRPr lang="fr-FR" sz="3300" dirty="0">
              <a:solidFill>
                <a:prstClr val="white"/>
              </a:solidFill>
            </a:endParaRPr>
          </a:p>
          <a:p>
            <a:pPr algn="just" rtl="1"/>
            <a:r>
              <a:rPr lang="ar-EG" sz="3300" dirty="0">
                <a:solidFill>
                  <a:prstClr val="white"/>
                </a:solidFill>
              </a:rPr>
              <a:t>قبل أن يسد الموت فمي، </a:t>
            </a:r>
            <a:endParaRPr lang="fr-FR" sz="3300" dirty="0">
              <a:solidFill>
                <a:prstClr val="white"/>
              </a:solidFill>
            </a:endParaRPr>
          </a:p>
          <a:p>
            <a:pPr algn="just" rtl="1"/>
            <a:r>
              <a:rPr lang="ar-EG" sz="3300" dirty="0">
                <a:solidFill>
                  <a:prstClr val="white"/>
                </a:solidFill>
              </a:rPr>
              <a:t>في أبواب الجحيم</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Moi nyi `P¡ `noumetanoia @ `e`pjinta`ermetanoin @</a:t>
            </a:r>
            <a:br>
              <a:rPr lang="pt-BR" sz="2800" dirty="0">
                <a:solidFill>
                  <a:prstClr val="white"/>
                </a:solidFill>
                <a:latin typeface="CS Avva Shenouda" pitchFamily="34" charset="0"/>
              </a:rPr>
            </a:br>
            <a:r>
              <a:rPr lang="pt-BR" sz="2800" dirty="0">
                <a:solidFill>
                  <a:prstClr val="white"/>
                </a:solidFill>
                <a:latin typeface="CS Avva Shenouda" pitchFamily="34" charset="0"/>
              </a:rPr>
              <a:t>`mpate `vmou ma`s;am `nrwi @ qen nipuly `nte `amen]. </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Accorde-moi Seigneur le  repentir</a:t>
            </a:r>
          </a:p>
          <a:p>
            <a:pPr algn="ctr"/>
            <a:r>
              <a:rPr lang="fr-FR" sz="2800" b="1" dirty="0">
                <a:solidFill>
                  <a:prstClr val="white"/>
                </a:solidFill>
                <a:latin typeface="Book Antiqua" pitchFamily="18" charset="0"/>
              </a:rPr>
              <a:t>Afin que je fasse pénitence</a:t>
            </a:r>
          </a:p>
          <a:p>
            <a:pPr algn="ctr"/>
            <a:r>
              <a:rPr lang="fr-FR" sz="2800" b="1" dirty="0">
                <a:solidFill>
                  <a:prstClr val="white"/>
                </a:solidFill>
                <a:latin typeface="Book Antiqua" pitchFamily="18" charset="0"/>
              </a:rPr>
              <a:t>Avant que mort n’obture ma bouche</a:t>
            </a:r>
          </a:p>
          <a:p>
            <a:pPr algn="ctr"/>
            <a:r>
              <a:rPr lang="fr-FR" sz="2800" b="1" dirty="0">
                <a:solidFill>
                  <a:prstClr val="white"/>
                </a:solidFill>
                <a:latin typeface="Book Antiqua" pitchFamily="18" charset="0"/>
              </a:rPr>
              <a:t>Devant les portes de l’enfer</a:t>
            </a:r>
          </a:p>
        </p:txBody>
      </p:sp>
      <p:sp>
        <p:nvSpPr>
          <p:cNvPr id="2" name="ZoneTexte 1">
            <a:extLst>
              <a:ext uri="{FF2B5EF4-FFF2-40B4-BE49-F238E27FC236}">
                <a16:creationId xmlns:a16="http://schemas.microsoft.com/office/drawing/2014/main" id="{597249CF-4A50-FF46-1E24-A44F0B96BA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ACDF9AA7-26B1-905D-6062-C5BA7D7CB1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2037391"/>
      </p:ext>
    </p:extLst>
  </p:cSld>
  <p:clrMapOvr>
    <a:masterClrMapping/>
  </p:clrMapOvr>
</p:sld>
</file>

<file path=ppt/slides/slide21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ولكي أعطي أيضاً جواباً، </a:t>
            </a:r>
            <a:endParaRPr lang="fr-FR" sz="3300" dirty="0">
              <a:solidFill>
                <a:prstClr val="white"/>
              </a:solidFill>
            </a:endParaRPr>
          </a:p>
          <a:p>
            <a:pPr algn="just" rtl="1"/>
            <a:r>
              <a:rPr lang="ar-EG" sz="3300" dirty="0">
                <a:solidFill>
                  <a:prstClr val="white"/>
                </a:solidFill>
              </a:rPr>
              <a:t>عن كل ما فعلته، </a:t>
            </a:r>
            <a:endParaRPr lang="fr-FR" sz="3300" dirty="0">
              <a:solidFill>
                <a:prstClr val="white"/>
              </a:solidFill>
            </a:endParaRPr>
          </a:p>
          <a:p>
            <a:pPr algn="just" rtl="1"/>
            <a:r>
              <a:rPr lang="ar-EG" sz="3300" dirty="0">
                <a:solidFill>
                  <a:prstClr val="white"/>
                </a:solidFill>
              </a:rPr>
              <a:t>يسوع القاضي العادل، </a:t>
            </a:r>
            <a:endParaRPr lang="fr-FR" sz="3300" dirty="0">
              <a:solidFill>
                <a:prstClr val="white"/>
              </a:solidFill>
            </a:endParaRPr>
          </a:p>
          <a:p>
            <a:pPr algn="just" rtl="1"/>
            <a:r>
              <a:rPr lang="ar-EG" sz="3300" dirty="0">
                <a:solidFill>
                  <a:prstClr val="white"/>
                </a:solidFill>
              </a:rPr>
              <a:t>هو يُدينَني</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Ouoh on `nta]logoc @ qa nai tyrou `etai`aitou @ pi`krityc `mmyi I=y=c @ `N;of e;na]hap `eroi. </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Afin que je puisse répondre aussi</a:t>
            </a:r>
          </a:p>
          <a:p>
            <a:pPr algn="ctr"/>
            <a:r>
              <a:rPr lang="fr-FR" sz="2800" b="1" dirty="0">
                <a:solidFill>
                  <a:prstClr val="white"/>
                </a:solidFill>
                <a:latin typeface="Book Antiqua" pitchFamily="18" charset="0"/>
              </a:rPr>
              <a:t>De tout de ce que j’ai pu commettre</a:t>
            </a:r>
          </a:p>
          <a:p>
            <a:pPr algn="ctr"/>
            <a:r>
              <a:rPr lang="fr-FR" sz="2800" b="1" dirty="0">
                <a:solidFill>
                  <a:prstClr val="white"/>
                </a:solidFill>
                <a:latin typeface="Book Antiqua" pitchFamily="18" charset="0"/>
              </a:rPr>
              <a:t>Jésus qui est le juste Juge</a:t>
            </a:r>
          </a:p>
          <a:p>
            <a:pPr algn="ctr"/>
            <a:r>
              <a:rPr lang="fr-FR" sz="2800" b="1" dirty="0">
                <a:solidFill>
                  <a:prstClr val="white"/>
                </a:solidFill>
                <a:latin typeface="Book Antiqua" pitchFamily="18" charset="0"/>
              </a:rPr>
              <a:t>C’est bien Lui qui me jugera</a:t>
            </a:r>
          </a:p>
        </p:txBody>
      </p:sp>
      <p:sp>
        <p:nvSpPr>
          <p:cNvPr id="2" name="ZoneTexte 1">
            <a:extLst>
              <a:ext uri="{FF2B5EF4-FFF2-40B4-BE49-F238E27FC236}">
                <a16:creationId xmlns:a16="http://schemas.microsoft.com/office/drawing/2014/main" id="{34565313-2DB2-4FBC-6A84-79FA7486DE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7153ACE8-5CAD-96E2-3F46-A998393C03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5932148"/>
      </p:ext>
    </p:extLst>
  </p:cSld>
  <p:clrMapOvr>
    <a:masterClrMapping/>
  </p:clrMapOvr>
</p:sld>
</file>

<file path=ppt/slides/slide21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رؤوف هو مخلصي، </a:t>
            </a:r>
            <a:endParaRPr lang="fr-FR" sz="3300" dirty="0">
              <a:solidFill>
                <a:prstClr val="white"/>
              </a:solidFill>
            </a:endParaRPr>
          </a:p>
          <a:p>
            <a:pPr algn="just" rtl="1"/>
            <a:r>
              <a:rPr lang="ar-EG" sz="3300" dirty="0">
                <a:solidFill>
                  <a:prstClr val="white"/>
                </a:solidFill>
              </a:rPr>
              <a:t>يترأف علي شعبه، </a:t>
            </a:r>
            <a:endParaRPr lang="fr-FR" sz="3300" dirty="0">
              <a:solidFill>
                <a:prstClr val="white"/>
              </a:solidFill>
            </a:endParaRPr>
          </a:p>
          <a:p>
            <a:pPr algn="just" rtl="1"/>
            <a:r>
              <a:rPr lang="ar-EG" sz="3300" dirty="0">
                <a:solidFill>
                  <a:prstClr val="white"/>
                </a:solidFill>
              </a:rPr>
              <a:t>كصلاح ومحب البشر،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Ourefsenhyt pe pacwtyr @ ef`esenhyt qa pefla`oc @ hwc `aga;oc ouoh `mmairwmi @ nai nan kata peknis] `nnai.</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Et mon Sauveur est miséricordieux</a:t>
            </a:r>
          </a:p>
          <a:p>
            <a:pPr algn="ctr"/>
            <a:r>
              <a:rPr lang="fr-FR" sz="2800" b="1" dirty="0">
                <a:solidFill>
                  <a:prstClr val="white"/>
                </a:solidFill>
                <a:latin typeface="Book Antiqua" pitchFamily="18" charset="0"/>
              </a:rPr>
              <a:t>Compatissant avec Son peuple</a:t>
            </a:r>
          </a:p>
          <a:p>
            <a:pPr algn="ctr"/>
            <a:r>
              <a:rPr lang="fr-FR" sz="2800" b="1" dirty="0">
                <a:solidFill>
                  <a:prstClr val="white"/>
                </a:solidFill>
                <a:latin typeface="Book Antiqua" pitchFamily="18" charset="0"/>
              </a:rPr>
              <a:t>Et Bon Ami du genre humain</a:t>
            </a:r>
          </a:p>
          <a:p>
            <a:pPr algn="ctr"/>
            <a:r>
              <a:rPr lang="fr-FR" sz="2800" b="1" dirty="0">
                <a:solidFill>
                  <a:prstClr val="white"/>
                </a:solidFill>
                <a:latin typeface="Book Antiqua" pitchFamily="18" charset="0"/>
              </a:rPr>
              <a:t>Pitié ! par Ta miséricorde</a:t>
            </a:r>
          </a:p>
        </p:txBody>
      </p:sp>
      <p:sp>
        <p:nvSpPr>
          <p:cNvPr id="8" name="Rectangle 7">
            <a:hlinkClick r:id="rId2" action="ppaction://hlinksldjump"/>
          </p:cNvPr>
          <p:cNvSpPr/>
          <p:nvPr/>
        </p:nvSpPr>
        <p:spPr>
          <a:xfrm>
            <a:off x="7787582" y="3921900"/>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1" name="Rectangle 10">
            <a:hlinkClick r:id="rId3" action="ppaction://hlinksldjump"/>
          </p:cNvPr>
          <p:cNvSpPr/>
          <p:nvPr/>
        </p:nvSpPr>
        <p:spPr>
          <a:xfrm>
            <a:off x="7787582" y="3489852"/>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fr-FR" sz="975" dirty="0">
                <a:solidFill>
                  <a:prstClr val="white"/>
                </a:solidFill>
                <a:latin typeface="Book Antiqua" pitchFamily="18" charset="0"/>
              </a:rPr>
              <a:t>5</a:t>
            </a:r>
            <a:r>
              <a:rPr lang="fr-FR" sz="975" baseline="30000" dirty="0">
                <a:solidFill>
                  <a:prstClr val="white"/>
                </a:solidFill>
                <a:latin typeface="Book Antiqua" pitchFamily="18" charset="0"/>
              </a:rPr>
              <a:t>nde</a:t>
            </a:r>
            <a:r>
              <a:rPr lang="fr-FR" sz="975" dirty="0">
                <a:solidFill>
                  <a:prstClr val="white"/>
                </a:solidFill>
                <a:latin typeface="Book Antiqua" pitchFamily="18" charset="0"/>
              </a:rPr>
              <a:t> Doxologie du Carême</a:t>
            </a:r>
          </a:p>
        </p:txBody>
      </p:sp>
      <p:sp>
        <p:nvSpPr>
          <p:cNvPr id="2" name="ZoneTexte 1">
            <a:extLst>
              <a:ext uri="{FF2B5EF4-FFF2-40B4-BE49-F238E27FC236}">
                <a16:creationId xmlns:a16="http://schemas.microsoft.com/office/drawing/2014/main" id="{2491923C-5D07-231A-5D51-79D362184F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4" action="ppaction://hlinksldjump"/>
            <a:extLst>
              <a:ext uri="{FF2B5EF4-FFF2-40B4-BE49-F238E27FC236}">
                <a16:creationId xmlns:a16="http://schemas.microsoft.com/office/drawing/2014/main" id="{FD1B5E0A-0B46-199C-7650-ADE7452789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5306260"/>
      </p:ext>
    </p:extLst>
  </p:cSld>
  <p:clrMapOvr>
    <a:masterClrMapping/>
  </p:clrMapOvr>
</p:sld>
</file>

<file path=ppt/slides/slide21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9E2D22C-8086-944D-B952-0E3269813FE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C3C9F25-D203-CD5D-170C-ACEF8C82146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8B73BF-6C6E-84A3-989F-0F339AA2BD1A}"/>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79473E55-7029-923B-AFBA-6EC8553426E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3300" dirty="0">
                <a:solidFill>
                  <a:prstClr val="white"/>
                </a:solidFill>
              </a:rPr>
              <a:t>بطهارة وعفاف، </a:t>
            </a:r>
            <a:endParaRPr lang="fr-FR" sz="3300" dirty="0">
              <a:solidFill>
                <a:prstClr val="white"/>
              </a:solidFill>
            </a:endParaRPr>
          </a:p>
          <a:p>
            <a:pPr algn="just" rtl="1"/>
            <a:r>
              <a:rPr lang="ar-EG" sz="3300" dirty="0">
                <a:solidFill>
                  <a:prstClr val="white"/>
                </a:solidFill>
              </a:rPr>
              <a:t>ومحبة بغير غش، </a:t>
            </a:r>
            <a:endParaRPr lang="fr-FR" sz="3300" dirty="0">
              <a:solidFill>
                <a:prstClr val="white"/>
              </a:solidFill>
            </a:endParaRPr>
          </a:p>
          <a:p>
            <a:pPr algn="just" rtl="1"/>
            <a:r>
              <a:rPr lang="ar-EG" sz="3300" dirty="0">
                <a:solidFill>
                  <a:prstClr val="white"/>
                </a:solidFill>
              </a:rPr>
              <a:t>هما اللذان يرضيان المسيح.</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Avva_Marcos" pitchFamily="82" charset="0"/>
              </a:rPr>
              <a:t>%</a:t>
            </a:r>
            <a:r>
              <a:rPr lang="pt-BR" sz="2800" dirty="0">
                <a:solidFill>
                  <a:prstClr val="white"/>
                </a:solidFill>
                <a:latin typeface="CS Avva Shenouda" pitchFamily="34" charset="0"/>
              </a:rPr>
              <a:t>nyctia nem pi`slyl @ qen outoubo nem oumetcemnoc @ nem ou`agapy `n`atdoloc @ nai ne ny`esauranaf `mP=,=c.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Avec pureté et chasteté</a:t>
            </a:r>
          </a:p>
          <a:p>
            <a:pPr algn="ctr"/>
            <a:r>
              <a:rPr lang="fr-FR" sz="2800" b="1" dirty="0">
                <a:solidFill>
                  <a:prstClr val="white"/>
                </a:solidFill>
                <a:latin typeface="Book Antiqua" pitchFamily="18" charset="0"/>
              </a:rPr>
              <a:t>Et avec un amour sincère</a:t>
            </a:r>
          </a:p>
          <a:p>
            <a:pPr algn="ctr"/>
            <a:r>
              <a:rPr lang="fr-FR" sz="2800" b="1" dirty="0">
                <a:solidFill>
                  <a:prstClr val="white"/>
                </a:solidFill>
                <a:latin typeface="Book Antiqua" pitchFamily="18" charset="0"/>
              </a:rPr>
              <a:t>C’est bien cela qui plaît au Christ</a:t>
            </a:r>
          </a:p>
        </p:txBody>
      </p:sp>
      <p:sp>
        <p:nvSpPr>
          <p:cNvPr id="2" name="ZoneTexte 1">
            <a:extLst>
              <a:ext uri="{FF2B5EF4-FFF2-40B4-BE49-F238E27FC236}">
                <a16:creationId xmlns:a16="http://schemas.microsoft.com/office/drawing/2014/main" id="{00D887C0-5FF7-0DC6-40D5-F64A5A4926A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78065F5-0F5A-AFBC-DB2B-5B58EDEA615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8708210"/>
      </p:ext>
    </p:extLst>
  </p:cSld>
  <p:clrMapOvr>
    <a:masterClrMapping/>
  </p:clrMapOvr>
</p:sld>
</file>

<file path=ppt/slides/slide21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44008" y="157590"/>
            <a:ext cx="4176464" cy="2046714"/>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3300" dirty="0">
                <a:solidFill>
                  <a:prstClr val="white"/>
                </a:solidFill>
              </a:rPr>
              <a:t>بنحيب وبكاء، </a:t>
            </a:r>
            <a:endParaRPr lang="fr-FR" sz="3300" dirty="0">
              <a:solidFill>
                <a:prstClr val="white"/>
              </a:solidFill>
            </a:endParaRPr>
          </a:p>
          <a:p>
            <a:pPr algn="just" rtl="1"/>
            <a:r>
              <a:rPr lang="ar-EG" sz="3300" dirty="0">
                <a:solidFill>
                  <a:prstClr val="white"/>
                </a:solidFill>
              </a:rPr>
              <a:t>ومحبة بغير رياء، </a:t>
            </a:r>
            <a:endParaRPr lang="fr-FR" sz="3300" dirty="0">
              <a:solidFill>
                <a:prstClr val="white"/>
              </a:solidFill>
            </a:endParaRPr>
          </a:p>
          <a:p>
            <a:pPr algn="just" rtl="1"/>
            <a:r>
              <a:rPr lang="ar-EG" sz="2800" dirty="0">
                <a:solidFill>
                  <a:prstClr val="white"/>
                </a:solidFill>
              </a:rPr>
              <a:t>هما اللذان يرضيان الذى بلا خطية.</a:t>
            </a:r>
            <a:endParaRPr lang="fr-FR" sz="2800" dirty="0">
              <a:solidFill>
                <a:prstClr val="white"/>
              </a:solidFill>
            </a:endParaRPr>
          </a:p>
        </p:txBody>
      </p:sp>
      <p:sp>
        <p:nvSpPr>
          <p:cNvPr id="6" name="Rectangle 5"/>
          <p:cNvSpPr/>
          <p:nvPr/>
        </p:nvSpPr>
        <p:spPr>
          <a:xfrm>
            <a:off x="323528" y="188078"/>
            <a:ext cx="4248472" cy="2246769"/>
          </a:xfrm>
          <a:prstGeom prst="rect">
            <a:avLst/>
          </a:prstGeom>
        </p:spPr>
        <p:txBody>
          <a:bodyPr wrap="square">
            <a:spAutoFit/>
          </a:bodyPr>
          <a:lstStyle/>
          <a:p>
            <a:pPr algn="just"/>
            <a:r>
              <a:rPr lang="pt-BR" sz="2800" dirty="0">
                <a:solidFill>
                  <a:prstClr val="white"/>
                </a:solidFill>
                <a:latin typeface="CS Avva Shenouda" pitchFamily="34" charset="0"/>
              </a:rPr>
              <a:t>¿ }nyctia nem pi`slyl @ qen ounehpi nem ourimi @ nem ou`agapy `n`atmetsobi @ nai ne ny`esauranaf</a:t>
            </a:r>
            <a:br>
              <a:rPr lang="pt-BR" sz="2800" dirty="0">
                <a:solidFill>
                  <a:prstClr val="white"/>
                </a:solidFill>
                <a:latin typeface="CS Avva Shenouda" pitchFamily="34" charset="0"/>
              </a:rPr>
            </a:br>
            <a:r>
              <a:rPr lang="pt-BR" sz="2800" dirty="0">
                <a:solidFill>
                  <a:prstClr val="white"/>
                </a:solidFill>
                <a:latin typeface="CS Avva Shenouda" pitchFamily="34" charset="0"/>
              </a:rPr>
              <a:t>`mpi`a;nobi.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Avec des pleurs et affliction</a:t>
            </a:r>
          </a:p>
          <a:p>
            <a:pPr algn="ctr"/>
            <a:r>
              <a:rPr lang="fr-FR" sz="2800" b="1" dirty="0">
                <a:solidFill>
                  <a:prstClr val="white"/>
                </a:solidFill>
                <a:latin typeface="Book Antiqua" pitchFamily="18" charset="0"/>
              </a:rPr>
              <a:t>Et avec un amour sincère</a:t>
            </a:r>
          </a:p>
          <a:p>
            <a:pPr algn="ctr"/>
            <a:r>
              <a:rPr lang="fr-FR" sz="2800" b="1" dirty="0">
                <a:solidFill>
                  <a:prstClr val="white"/>
                </a:solidFill>
                <a:latin typeface="Book Antiqua" pitchFamily="18" charset="0"/>
              </a:rPr>
              <a:t>Plaisent à Celui qui est sans faute.</a:t>
            </a:r>
          </a:p>
        </p:txBody>
      </p:sp>
      <p:sp>
        <p:nvSpPr>
          <p:cNvPr id="2" name="ZoneTexte 1">
            <a:extLst>
              <a:ext uri="{FF2B5EF4-FFF2-40B4-BE49-F238E27FC236}">
                <a16:creationId xmlns:a16="http://schemas.microsoft.com/office/drawing/2014/main" id="{DE84641D-0CAB-71FA-8E91-8E74DDBDA50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71FB0498-8703-B5E0-E819-E524E52EE3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894529"/>
      </p:ext>
    </p:extLst>
  </p:cSld>
  <p:clrMapOvr>
    <a:masterClrMapping/>
  </p:clrMapOvr>
</p:sld>
</file>

<file path=ppt/slides/slide21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3300" dirty="0">
                <a:solidFill>
                  <a:prstClr val="white"/>
                </a:solidFill>
              </a:rPr>
              <a:t>بقلب متواضع، </a:t>
            </a:r>
            <a:endParaRPr lang="fr-FR" sz="3300" dirty="0">
              <a:solidFill>
                <a:prstClr val="white"/>
              </a:solidFill>
            </a:endParaRPr>
          </a:p>
          <a:p>
            <a:pPr algn="just" rtl="1"/>
            <a:r>
              <a:rPr lang="ar-EG" sz="3300" dirty="0">
                <a:solidFill>
                  <a:prstClr val="white"/>
                </a:solidFill>
              </a:rPr>
              <a:t>وروح منسحق، </a:t>
            </a:r>
            <a:endParaRPr lang="fr-FR" sz="3300" dirty="0">
              <a:solidFill>
                <a:prstClr val="white"/>
              </a:solidFill>
            </a:endParaRPr>
          </a:p>
          <a:p>
            <a:pPr algn="just" rtl="1"/>
            <a:r>
              <a:rPr lang="ar-EG" sz="3300" dirty="0">
                <a:solidFill>
                  <a:prstClr val="white"/>
                </a:solidFill>
              </a:rPr>
              <a:t>هما اللذان يرضيان الطاهر.</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}nyctia nem pi`slyl @ qen ouhyt ef;ebiyout @ nem ou`pneuma eftennyout @ nai ne ny`esauranaf</a:t>
            </a:r>
            <a:br>
              <a:rPr lang="pt-BR" sz="2800" dirty="0">
                <a:solidFill>
                  <a:prstClr val="white"/>
                </a:solidFill>
                <a:latin typeface="CS Avva Shenouda" pitchFamily="34" charset="0"/>
              </a:rPr>
            </a:br>
            <a:r>
              <a:rPr lang="pt-BR" sz="2800" dirty="0">
                <a:solidFill>
                  <a:prstClr val="white"/>
                </a:solidFill>
                <a:latin typeface="CS Avva Shenouda" pitchFamily="34" charset="0"/>
              </a:rPr>
              <a:t>`mvy`ettoubyout.</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D’un cœur rempli d’humilité </a:t>
            </a:r>
          </a:p>
          <a:p>
            <a:pPr algn="ctr"/>
            <a:r>
              <a:rPr lang="fr-FR" sz="2800" b="1" dirty="0">
                <a:solidFill>
                  <a:prstClr val="white"/>
                </a:solidFill>
                <a:latin typeface="Book Antiqua" pitchFamily="18" charset="0"/>
              </a:rPr>
              <a:t>Et avec un esprit contrit</a:t>
            </a:r>
          </a:p>
          <a:p>
            <a:pPr algn="ctr"/>
            <a:r>
              <a:rPr lang="fr-FR" sz="2800" b="1" dirty="0">
                <a:solidFill>
                  <a:prstClr val="white"/>
                </a:solidFill>
                <a:latin typeface="Book Antiqua" pitchFamily="18" charset="0"/>
              </a:rPr>
              <a:t>C’est bien cela qui plaît au Pur</a:t>
            </a:r>
          </a:p>
        </p:txBody>
      </p:sp>
      <p:sp>
        <p:nvSpPr>
          <p:cNvPr id="2" name="ZoneTexte 1">
            <a:extLst>
              <a:ext uri="{FF2B5EF4-FFF2-40B4-BE49-F238E27FC236}">
                <a16:creationId xmlns:a16="http://schemas.microsoft.com/office/drawing/2014/main" id="{3CB83C64-7586-5DC3-94D1-198EBA22FDB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CDA754C3-DAD5-6F62-68F4-1CE2D4921A9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1970507"/>
      </p:ext>
    </p:extLst>
  </p:cSld>
  <p:clrMapOvr>
    <a:masterClrMapping/>
  </p:clrMapOvr>
</p:sld>
</file>

<file path=ppt/slides/slide21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0" y="157590"/>
            <a:ext cx="4261116" cy="2031325"/>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2700" dirty="0">
                <a:solidFill>
                  <a:prstClr val="white"/>
                </a:solidFill>
              </a:rPr>
              <a:t>هما اللذان خلصا </a:t>
            </a:r>
            <a:r>
              <a:rPr lang="ar-EG" sz="2700" dirty="0" err="1">
                <a:solidFill>
                  <a:prstClr val="white"/>
                </a:solidFill>
              </a:rPr>
              <a:t>الثلاثه</a:t>
            </a:r>
            <a:r>
              <a:rPr lang="ar-EG" sz="2700" dirty="0">
                <a:solidFill>
                  <a:prstClr val="white"/>
                </a:solidFill>
              </a:rPr>
              <a:t> فتية القديسين، </a:t>
            </a:r>
            <a:endParaRPr lang="fr-FR" sz="2700" dirty="0">
              <a:solidFill>
                <a:prstClr val="white"/>
              </a:solidFill>
            </a:endParaRPr>
          </a:p>
          <a:p>
            <a:pPr algn="just" rtl="1"/>
            <a:r>
              <a:rPr lang="ar-EG" sz="3300" dirty="0">
                <a:solidFill>
                  <a:prstClr val="white"/>
                </a:solidFill>
              </a:rPr>
              <a:t>سدراك </a:t>
            </a:r>
            <a:r>
              <a:rPr lang="ar-EG" sz="3300" dirty="0" err="1">
                <a:solidFill>
                  <a:prstClr val="white"/>
                </a:solidFill>
              </a:rPr>
              <a:t>وميساك</a:t>
            </a:r>
            <a:r>
              <a:rPr lang="ar-EG" sz="3300" dirty="0">
                <a:solidFill>
                  <a:prstClr val="white"/>
                </a:solidFill>
              </a:rPr>
              <a:t> </a:t>
            </a:r>
            <a:r>
              <a:rPr lang="ar-EG" sz="3300" dirty="0" err="1">
                <a:solidFill>
                  <a:prstClr val="white"/>
                </a:solidFill>
              </a:rPr>
              <a:t>وأبدناغو</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أتون اللهيب.</a:t>
            </a:r>
            <a:endParaRPr lang="fr-FR" sz="3300" dirty="0">
              <a:solidFill>
                <a:prstClr val="white"/>
              </a:solidFill>
            </a:endParaRPr>
          </a:p>
        </p:txBody>
      </p:sp>
      <p:sp>
        <p:nvSpPr>
          <p:cNvPr id="6" name="Rectangle 5"/>
          <p:cNvSpPr/>
          <p:nvPr/>
        </p:nvSpPr>
        <p:spPr>
          <a:xfrm>
            <a:off x="323528" y="188078"/>
            <a:ext cx="4104457" cy="2246769"/>
          </a:xfrm>
          <a:prstGeom prst="rect">
            <a:avLst/>
          </a:prstGeom>
        </p:spPr>
        <p:txBody>
          <a:bodyPr wrap="square">
            <a:spAutoFit/>
          </a:bodyPr>
          <a:lstStyle/>
          <a:p>
            <a:pPr algn="just"/>
            <a:r>
              <a:rPr lang="pt-BR" sz="2800" dirty="0">
                <a:solidFill>
                  <a:prstClr val="white"/>
                </a:solidFill>
                <a:latin typeface="CS Avva Shenouda" pitchFamily="34" charset="0"/>
              </a:rPr>
              <a:t>¿ }nyctia nem pi`slyl @ ny`etaunohem `mpisomt</a:t>
            </a:r>
            <a:br>
              <a:rPr lang="pt-BR" sz="2800" dirty="0">
                <a:solidFill>
                  <a:prstClr val="white"/>
                </a:solidFill>
                <a:latin typeface="CS Avva Shenouda" pitchFamily="34" charset="0"/>
              </a:rPr>
            </a:br>
            <a:r>
              <a:rPr lang="pt-BR" sz="2800" dirty="0">
                <a:solidFill>
                  <a:prstClr val="white"/>
                </a:solidFill>
                <a:latin typeface="CS Avva Shenouda" pitchFamily="34" charset="0"/>
              </a:rPr>
              <a:t>`n`alou `n`agioc @ Cedrak Micak Abdenagw @ `ebolqen ]`hrw `ncate.</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Ont sauvé les trois jeunes saints</a:t>
            </a:r>
          </a:p>
          <a:p>
            <a:pPr algn="ctr"/>
            <a:r>
              <a:rPr lang="fr-FR" sz="2800" b="1" dirty="0" err="1">
                <a:solidFill>
                  <a:prstClr val="white"/>
                </a:solidFill>
                <a:latin typeface="Book Antiqua" pitchFamily="18" charset="0"/>
              </a:rPr>
              <a:t>Sédrak</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Missak</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Abdenago</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Du feu de la fournaise ardente</a:t>
            </a:r>
          </a:p>
        </p:txBody>
      </p:sp>
      <p:sp>
        <p:nvSpPr>
          <p:cNvPr id="2" name="ZoneTexte 1">
            <a:extLst>
              <a:ext uri="{FF2B5EF4-FFF2-40B4-BE49-F238E27FC236}">
                <a16:creationId xmlns:a16="http://schemas.microsoft.com/office/drawing/2014/main" id="{D9BABB7A-FF42-31FA-DB2E-A2BF6A524F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AF4057F-5B11-B2A5-981B-5F0012F722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4937376"/>
      </p:ext>
    </p:extLst>
  </p:cSld>
  <p:clrMapOvr>
    <a:masterClrMapping/>
  </p:clrMapOvr>
</p:sld>
</file>

<file path=ppt/slides/slide21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3300" dirty="0">
                <a:solidFill>
                  <a:prstClr val="white"/>
                </a:solidFill>
              </a:rPr>
              <a:t>هما سلاح الغلبة، </a:t>
            </a:r>
            <a:endParaRPr lang="fr-FR" sz="3300" dirty="0">
              <a:solidFill>
                <a:prstClr val="white"/>
              </a:solidFill>
            </a:endParaRPr>
          </a:p>
          <a:p>
            <a:pPr algn="just" rtl="1"/>
            <a:r>
              <a:rPr lang="ar-EG" sz="3300" dirty="0">
                <a:solidFill>
                  <a:prstClr val="white"/>
                </a:solidFill>
              </a:rPr>
              <a:t>وهما اللذان يسلك، </a:t>
            </a:r>
            <a:endParaRPr lang="fr-FR" sz="3300" dirty="0">
              <a:solidFill>
                <a:prstClr val="white"/>
              </a:solidFill>
            </a:endParaRPr>
          </a:p>
          <a:p>
            <a:pPr algn="just" rtl="1"/>
            <a:r>
              <a:rPr lang="ar-EG" sz="3300" dirty="0">
                <a:solidFill>
                  <a:prstClr val="white"/>
                </a:solidFill>
              </a:rPr>
              <a:t>فيهما المسيحيون.</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}nyctia nem pi`slyl @ `n;wou pe `phoplon</a:t>
            </a:r>
            <a:br>
              <a:rPr lang="pt-BR" sz="2800" dirty="0">
                <a:solidFill>
                  <a:prstClr val="white"/>
                </a:solidFill>
                <a:latin typeface="CS Avva Shenouda" pitchFamily="34" charset="0"/>
              </a:rPr>
            </a:br>
            <a:r>
              <a:rPr lang="pt-BR" sz="2800" dirty="0">
                <a:solidFill>
                  <a:prstClr val="white"/>
                </a:solidFill>
                <a:latin typeface="CS Avva Shenouda" pitchFamily="34" charset="0"/>
              </a:rPr>
              <a:t>`mpi[ro @ `n;wou ne ny`etoumosi `nqytou @ `nje ni`&lt;rictianoc.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Sont bien les armes de victoire</a:t>
            </a:r>
          </a:p>
          <a:p>
            <a:pPr algn="ctr"/>
            <a:r>
              <a:rPr lang="fr-FR" sz="2800" b="1" dirty="0">
                <a:solidFill>
                  <a:prstClr val="white"/>
                </a:solidFill>
                <a:latin typeface="Book Antiqua" pitchFamily="18" charset="0"/>
              </a:rPr>
              <a:t>Ils représentent le chemin</a:t>
            </a:r>
          </a:p>
          <a:p>
            <a:pPr algn="ctr"/>
            <a:r>
              <a:rPr lang="fr-FR" sz="2800" b="1" dirty="0">
                <a:solidFill>
                  <a:prstClr val="white"/>
                </a:solidFill>
                <a:latin typeface="Book Antiqua" pitchFamily="18" charset="0"/>
              </a:rPr>
              <a:t>Que doivent suivre les Chrétiens</a:t>
            </a:r>
          </a:p>
        </p:txBody>
      </p:sp>
      <p:sp>
        <p:nvSpPr>
          <p:cNvPr id="2" name="ZoneTexte 1">
            <a:extLst>
              <a:ext uri="{FF2B5EF4-FFF2-40B4-BE49-F238E27FC236}">
                <a16:creationId xmlns:a16="http://schemas.microsoft.com/office/drawing/2014/main" id="{4A1A6A86-6599-973B-C32A-69D7B92787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E806F81-65F2-3DBF-A4EB-C40F8769666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0935535"/>
      </p:ext>
    </p:extLst>
  </p:cSld>
  <p:clrMapOvr>
    <a:masterClrMapping/>
  </p:clrMapOvr>
</p:sld>
</file>

<file path=ppt/slides/slide21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الصوم والصلاة، </a:t>
            </a:r>
            <a:endParaRPr lang="fr-FR" sz="3300" dirty="0">
              <a:solidFill>
                <a:prstClr val="white"/>
              </a:solidFill>
            </a:endParaRPr>
          </a:p>
          <a:p>
            <a:pPr algn="just" rtl="1"/>
            <a:r>
              <a:rPr lang="ar-EG" sz="3300" dirty="0" err="1">
                <a:solidFill>
                  <a:prstClr val="white"/>
                </a:solidFill>
              </a:rPr>
              <a:t>إستحق</a:t>
            </a:r>
            <a:r>
              <a:rPr lang="ar-EG" sz="3300" dirty="0">
                <a:solidFill>
                  <a:prstClr val="white"/>
                </a:solidFill>
              </a:rPr>
              <a:t> إبراهيم، </a:t>
            </a:r>
            <a:endParaRPr lang="fr-FR" sz="3300" dirty="0">
              <a:solidFill>
                <a:prstClr val="white"/>
              </a:solidFill>
            </a:endParaRPr>
          </a:p>
          <a:p>
            <a:pPr algn="just" rtl="1"/>
            <a:r>
              <a:rPr lang="ar-EG" sz="3300" dirty="0">
                <a:solidFill>
                  <a:prstClr val="white"/>
                </a:solidFill>
              </a:rPr>
              <a:t>أن يضيف الله عنده، </a:t>
            </a:r>
            <a:endParaRPr lang="fr-FR" sz="3300" dirty="0">
              <a:solidFill>
                <a:prstClr val="white"/>
              </a:solidFill>
            </a:endParaRPr>
          </a:p>
          <a:p>
            <a:pPr algn="just" rtl="1"/>
            <a:r>
              <a:rPr lang="ar-EG" sz="3300" dirty="0">
                <a:solidFill>
                  <a:prstClr val="white"/>
                </a:solidFill>
              </a:rPr>
              <a:t>مع ملائكته الأطهار.</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Hiten ]nyctia nem pi`slyl @ af`er`p`em`psa `nje Abraam @ e;re `V] jwili `erof @ nem nef`aggeloc =e=;=u.</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Firent qu’Abraham fut jugé digne</a:t>
            </a:r>
          </a:p>
          <a:p>
            <a:pPr algn="ctr"/>
            <a:r>
              <a:rPr lang="fr-FR" sz="2800" b="1" dirty="0">
                <a:solidFill>
                  <a:prstClr val="white"/>
                </a:solidFill>
                <a:latin typeface="Book Antiqua" pitchFamily="18" charset="0"/>
              </a:rPr>
              <a:t>De recevoir en sa demeure</a:t>
            </a:r>
          </a:p>
          <a:p>
            <a:pPr algn="ctr"/>
            <a:r>
              <a:rPr lang="fr-FR" sz="2800" b="1" dirty="0">
                <a:solidFill>
                  <a:prstClr val="white"/>
                </a:solidFill>
                <a:latin typeface="Book Antiqua" pitchFamily="18" charset="0"/>
              </a:rPr>
              <a:t>Dieu et aussi Ses anges purs</a:t>
            </a:r>
          </a:p>
        </p:txBody>
      </p:sp>
      <p:sp>
        <p:nvSpPr>
          <p:cNvPr id="2" name="ZoneTexte 1">
            <a:extLst>
              <a:ext uri="{FF2B5EF4-FFF2-40B4-BE49-F238E27FC236}">
                <a16:creationId xmlns:a16="http://schemas.microsoft.com/office/drawing/2014/main" id="{EAB33A58-50E7-81DA-487D-3FE0D0648BE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EC4DAA30-0CC9-7438-C5C9-9C8F996330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3459567"/>
      </p:ext>
    </p:extLst>
  </p:cSld>
  <p:clrMapOvr>
    <a:masterClrMapping/>
  </p:clrMapOvr>
</p:sld>
</file>

<file path=ppt/slides/slide21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أصعد أسحق، </a:t>
            </a:r>
            <a:endParaRPr lang="fr-FR" sz="3300" dirty="0">
              <a:solidFill>
                <a:prstClr val="white"/>
              </a:solidFill>
            </a:endParaRPr>
          </a:p>
          <a:p>
            <a:pPr algn="just" rtl="1"/>
            <a:r>
              <a:rPr lang="ar-EG" sz="3300" dirty="0">
                <a:solidFill>
                  <a:prstClr val="white"/>
                </a:solidFill>
              </a:rPr>
              <a:t>ذبيحة طاهرة معطياً </a:t>
            </a:r>
            <a:endParaRPr lang="fr-FR" sz="3300" dirty="0">
              <a:solidFill>
                <a:prstClr val="white"/>
              </a:solidFill>
            </a:endParaRPr>
          </a:p>
          <a:p>
            <a:pPr algn="just" rtl="1"/>
            <a:r>
              <a:rPr lang="ar-EG" sz="3300" dirty="0" err="1">
                <a:solidFill>
                  <a:prstClr val="white"/>
                </a:solidFill>
              </a:rPr>
              <a:t>إشاره</a:t>
            </a:r>
            <a:r>
              <a:rPr lang="ar-EG" sz="3300" dirty="0">
                <a:solidFill>
                  <a:prstClr val="white"/>
                </a:solidFill>
              </a:rPr>
              <a:t> للمسيح.</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Hiten ]nyctia nem pi`slyl @ af`ini `e`pswi `n`Icaak @ `nou;ucia ectoubyout @ af]myini `eP=,=c.</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Firent qu’Isaac put élever</a:t>
            </a:r>
          </a:p>
          <a:p>
            <a:pPr algn="ctr"/>
            <a:r>
              <a:rPr lang="fr-FR" sz="2800" b="1" dirty="0">
                <a:solidFill>
                  <a:prstClr val="white"/>
                </a:solidFill>
                <a:latin typeface="Book Antiqua" pitchFamily="18" charset="0"/>
              </a:rPr>
              <a:t>Un sacrifice offrande pure</a:t>
            </a:r>
          </a:p>
          <a:p>
            <a:pPr algn="ctr"/>
            <a:r>
              <a:rPr lang="fr-FR" sz="2800" b="1" dirty="0">
                <a:solidFill>
                  <a:prstClr val="white"/>
                </a:solidFill>
                <a:latin typeface="Book Antiqua" pitchFamily="18" charset="0"/>
              </a:rPr>
              <a:t>Qui préfigurait le Messie</a:t>
            </a:r>
          </a:p>
        </p:txBody>
      </p:sp>
      <p:sp>
        <p:nvSpPr>
          <p:cNvPr id="2" name="ZoneTexte 1">
            <a:extLst>
              <a:ext uri="{FF2B5EF4-FFF2-40B4-BE49-F238E27FC236}">
                <a16:creationId xmlns:a16="http://schemas.microsoft.com/office/drawing/2014/main" id="{02AE642F-3E12-FC2B-B7C3-544958A8D45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B3416875-72CD-9D1D-9DE7-84CC926D01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9801304"/>
      </p:ext>
    </p:extLst>
  </p:cSld>
  <p:clrMapOvr>
    <a:masterClrMapping/>
  </p:clrMapOvr>
</p:sld>
</file>

<file path=ppt/slides/slide21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خلص يعقوب، </a:t>
            </a:r>
            <a:endParaRPr lang="fr-FR" sz="3300" dirty="0">
              <a:solidFill>
                <a:prstClr val="white"/>
              </a:solidFill>
            </a:endParaRPr>
          </a:p>
          <a:p>
            <a:pPr algn="just" rtl="1"/>
            <a:r>
              <a:rPr lang="ar-EG" sz="3300" dirty="0">
                <a:solidFill>
                  <a:prstClr val="white"/>
                </a:solidFill>
              </a:rPr>
              <a:t>من </a:t>
            </a:r>
            <a:r>
              <a:rPr lang="ar-EG" sz="3300" dirty="0" err="1">
                <a:solidFill>
                  <a:prstClr val="white"/>
                </a:solidFill>
              </a:rPr>
              <a:t>عيسو</a:t>
            </a:r>
            <a:r>
              <a:rPr lang="ar-EG" sz="3300" dirty="0">
                <a:solidFill>
                  <a:prstClr val="white"/>
                </a:solidFill>
              </a:rPr>
              <a:t> أخيه، </a:t>
            </a:r>
            <a:endParaRPr lang="fr-FR" sz="3300" dirty="0">
              <a:solidFill>
                <a:prstClr val="white"/>
              </a:solidFill>
            </a:endParaRPr>
          </a:p>
          <a:p>
            <a:pPr algn="just" rtl="1"/>
            <a:r>
              <a:rPr lang="ar-EG" sz="3300" dirty="0">
                <a:solidFill>
                  <a:prstClr val="white"/>
                </a:solidFill>
              </a:rPr>
              <a:t>وأخذ بركة من أبيه.</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Hiten ]nyctia nem pi`slyl @ afnohem `nje Iakwb @ `ebolqen pefcon</a:t>
            </a:r>
            <a:br>
              <a:rPr lang="pt-BR" sz="2800" dirty="0">
                <a:solidFill>
                  <a:prstClr val="white"/>
                </a:solidFill>
                <a:latin typeface="CS Avva Shenouda" pitchFamily="34" charset="0"/>
              </a:rPr>
            </a:br>
            <a:r>
              <a:rPr lang="pt-BR" sz="2800" dirty="0">
                <a:solidFill>
                  <a:prstClr val="white"/>
                </a:solidFill>
                <a:latin typeface="CS Avva Shenouda" pitchFamily="34" charset="0"/>
              </a:rPr>
              <a:t>`Ycau @ ouoh af[i</a:t>
            </a:r>
            <a:br>
              <a:rPr lang="pt-BR" sz="2800" dirty="0">
                <a:solidFill>
                  <a:prstClr val="white"/>
                </a:solidFill>
                <a:latin typeface="CS Avva Shenouda" pitchFamily="34" charset="0"/>
              </a:rPr>
            </a:br>
            <a:r>
              <a:rPr lang="pt-BR" sz="2800" dirty="0">
                <a:solidFill>
                  <a:prstClr val="white"/>
                </a:solidFill>
                <a:latin typeface="CS Avva Shenouda" pitchFamily="34" charset="0"/>
              </a:rPr>
              <a:t>`nou`cmou `ebolqen pefiwt.</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et la prière sauvèrent</a:t>
            </a:r>
          </a:p>
          <a:p>
            <a:pPr algn="ctr"/>
            <a:r>
              <a:rPr lang="fr-FR" sz="2800" b="1" dirty="0">
                <a:solidFill>
                  <a:prstClr val="white"/>
                </a:solidFill>
                <a:latin typeface="Book Antiqua" pitchFamily="18" charset="0"/>
              </a:rPr>
              <a:t>Jacob de son frère Esaü</a:t>
            </a:r>
          </a:p>
          <a:p>
            <a:pPr algn="ctr"/>
            <a:r>
              <a:rPr lang="fr-FR" sz="2800" b="1" dirty="0">
                <a:solidFill>
                  <a:prstClr val="white"/>
                </a:solidFill>
                <a:latin typeface="Book Antiqua" pitchFamily="18" charset="0"/>
              </a:rPr>
              <a:t>Aussi il a pu recevoir</a:t>
            </a:r>
          </a:p>
          <a:p>
            <a:pPr algn="ctr"/>
            <a:r>
              <a:rPr lang="fr-FR" sz="2800" b="1" dirty="0">
                <a:solidFill>
                  <a:prstClr val="white"/>
                </a:solidFill>
                <a:latin typeface="Book Antiqua" pitchFamily="18" charset="0"/>
              </a:rPr>
              <a:t>De son père, la bénédiction</a:t>
            </a:r>
          </a:p>
        </p:txBody>
      </p:sp>
      <p:sp>
        <p:nvSpPr>
          <p:cNvPr id="2" name="ZoneTexte 1">
            <a:extLst>
              <a:ext uri="{FF2B5EF4-FFF2-40B4-BE49-F238E27FC236}">
                <a16:creationId xmlns:a16="http://schemas.microsoft.com/office/drawing/2014/main" id="{AD10102A-306A-8BCF-C4D3-3548DA12C0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5DB4B5B4-130F-276D-D956-D17C8051EE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3704031"/>
      </p:ext>
    </p:extLst>
  </p:cSld>
  <p:clrMapOvr>
    <a:masterClrMapping/>
  </p:clrMapOvr>
</p:sld>
</file>

<file path=ppt/slides/slide21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err="1">
                <a:solidFill>
                  <a:prstClr val="white"/>
                </a:solidFill>
              </a:rPr>
              <a:t>تراءف</a:t>
            </a:r>
            <a:r>
              <a:rPr lang="ar-EG" sz="3300" dirty="0">
                <a:solidFill>
                  <a:prstClr val="white"/>
                </a:solidFill>
              </a:rPr>
              <a:t> الرب على عبده، </a:t>
            </a:r>
            <a:endParaRPr lang="fr-FR" sz="3300" dirty="0">
              <a:solidFill>
                <a:prstClr val="white"/>
              </a:solidFill>
            </a:endParaRPr>
          </a:p>
          <a:p>
            <a:pPr algn="just" rtl="1"/>
            <a:r>
              <a:rPr lang="ar-EG" sz="3300" dirty="0">
                <a:solidFill>
                  <a:prstClr val="white"/>
                </a:solidFill>
              </a:rPr>
              <a:t>الصالح البار أيوب، </a:t>
            </a:r>
            <a:endParaRPr lang="fr-FR" sz="3300" dirty="0">
              <a:solidFill>
                <a:prstClr val="white"/>
              </a:solidFill>
            </a:endParaRPr>
          </a:p>
          <a:p>
            <a:pPr algn="just" rtl="1"/>
            <a:r>
              <a:rPr lang="ar-EG" sz="3300" dirty="0">
                <a:solidFill>
                  <a:prstClr val="white"/>
                </a:solidFill>
              </a:rPr>
              <a:t>ومنحه الشفاء.</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Hiten ]nyctia nem pi`slyl @ `a `P¡ senhyt qa pefbwk @ pi`aga;oc Iwb pi`;myi @ ouoh af] naf `noutal[o.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Firent que Dieu fut compatissant </a:t>
            </a:r>
          </a:p>
          <a:p>
            <a:pPr algn="ctr"/>
            <a:r>
              <a:rPr lang="fr-FR" sz="2800" b="1" dirty="0">
                <a:solidFill>
                  <a:prstClr val="white"/>
                </a:solidFill>
                <a:latin typeface="Book Antiqua" pitchFamily="18" charset="0"/>
              </a:rPr>
              <a:t>Pour Job Son juste et bon servant</a:t>
            </a:r>
          </a:p>
          <a:p>
            <a:pPr algn="ctr"/>
            <a:r>
              <a:rPr lang="fr-FR" sz="2800" b="1" dirty="0">
                <a:solidFill>
                  <a:prstClr val="white"/>
                </a:solidFill>
                <a:latin typeface="Book Antiqua" pitchFamily="18" charset="0"/>
              </a:rPr>
              <a:t>Et lui donna la guérison</a:t>
            </a:r>
          </a:p>
        </p:txBody>
      </p:sp>
      <p:sp>
        <p:nvSpPr>
          <p:cNvPr id="2" name="ZoneTexte 1">
            <a:extLst>
              <a:ext uri="{FF2B5EF4-FFF2-40B4-BE49-F238E27FC236}">
                <a16:creationId xmlns:a16="http://schemas.microsoft.com/office/drawing/2014/main" id="{D8B33B06-95F2-5664-1AD6-9950ADD800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B184BDF5-0978-9E6F-4624-E8A6BFB677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4149857"/>
      </p:ext>
    </p:extLst>
  </p:cSld>
  <p:clrMapOvr>
    <a:masterClrMapping/>
  </p:clrMapOvr>
</p:sld>
</file>

<file path=ppt/slides/slide21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أرتفع يوسف، </a:t>
            </a:r>
            <a:endParaRPr lang="fr-FR" sz="3300" dirty="0">
              <a:solidFill>
                <a:prstClr val="white"/>
              </a:solidFill>
            </a:endParaRPr>
          </a:p>
          <a:p>
            <a:pPr algn="just" rtl="1"/>
            <a:r>
              <a:rPr lang="ar-EG" sz="3300" dirty="0">
                <a:solidFill>
                  <a:prstClr val="white"/>
                </a:solidFill>
              </a:rPr>
              <a:t>وملك على مصر، </a:t>
            </a:r>
            <a:endParaRPr lang="fr-FR" sz="3300" dirty="0">
              <a:solidFill>
                <a:prstClr val="white"/>
              </a:solidFill>
            </a:endParaRPr>
          </a:p>
          <a:p>
            <a:pPr algn="just" rtl="1"/>
            <a:r>
              <a:rPr lang="ar-EG" sz="3300" dirty="0">
                <a:solidFill>
                  <a:prstClr val="white"/>
                </a:solidFill>
              </a:rPr>
              <a:t>وخلص من الزانية.</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Hiten ]nyctia nem pi`slyl @ au`wli `nIwcyv @ af`erouro `ejen &lt;ymi @ ouoh aunohem `ebolqen ]porny.</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Le jeûne ainsi que la prière</a:t>
            </a:r>
          </a:p>
          <a:p>
            <a:pPr algn="ctr"/>
            <a:r>
              <a:rPr lang="fr-FR" sz="2800" b="1" dirty="0">
                <a:solidFill>
                  <a:prstClr val="white"/>
                </a:solidFill>
                <a:latin typeface="Book Antiqua" pitchFamily="18" charset="0"/>
              </a:rPr>
              <a:t>Firent que Joseph fut élevé</a:t>
            </a:r>
          </a:p>
          <a:p>
            <a:pPr algn="ctr"/>
            <a:r>
              <a:rPr lang="fr-FR" sz="2800" b="1" dirty="0">
                <a:solidFill>
                  <a:prstClr val="white"/>
                </a:solidFill>
                <a:latin typeface="Book Antiqua" pitchFamily="18" charset="0"/>
              </a:rPr>
              <a:t>Et il régna sur toute l’Egypte</a:t>
            </a:r>
          </a:p>
          <a:p>
            <a:pPr algn="ctr"/>
            <a:r>
              <a:rPr lang="fr-FR" sz="2800" b="1" dirty="0">
                <a:solidFill>
                  <a:prstClr val="white"/>
                </a:solidFill>
                <a:latin typeface="Book Antiqua" pitchFamily="18" charset="0"/>
              </a:rPr>
              <a:t>Sauvé de la prostituée</a:t>
            </a:r>
          </a:p>
        </p:txBody>
      </p:sp>
      <p:sp>
        <p:nvSpPr>
          <p:cNvPr id="2" name="ZoneTexte 1">
            <a:extLst>
              <a:ext uri="{FF2B5EF4-FFF2-40B4-BE49-F238E27FC236}">
                <a16:creationId xmlns:a16="http://schemas.microsoft.com/office/drawing/2014/main" id="{A945AD45-D5F0-DAF9-3019-E096F6B35D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B46BCB18-0FC3-28FE-CC85-7824BF77A7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7666686"/>
      </p:ext>
    </p:extLst>
  </p:cSld>
  <p:clrMapOvr>
    <a:masterClrMapping/>
  </p:clrMapOvr>
</p:sld>
</file>

<file path=ppt/slides/slide21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رفع الله غضبه، </a:t>
            </a:r>
            <a:endParaRPr lang="fr-FR" sz="3300" dirty="0">
              <a:solidFill>
                <a:prstClr val="white"/>
              </a:solidFill>
            </a:endParaRPr>
          </a:p>
          <a:p>
            <a:pPr algn="just" rtl="1"/>
            <a:r>
              <a:rPr lang="ar-EG" sz="3300" dirty="0">
                <a:solidFill>
                  <a:prstClr val="white"/>
                </a:solidFill>
              </a:rPr>
              <a:t>عن أهل نينوى، </a:t>
            </a:r>
            <a:endParaRPr lang="fr-FR" sz="3300" dirty="0">
              <a:solidFill>
                <a:prstClr val="white"/>
              </a:solidFill>
            </a:endParaRPr>
          </a:p>
          <a:p>
            <a:pPr algn="just" rtl="1"/>
            <a:r>
              <a:rPr lang="ar-EG" sz="3300" dirty="0">
                <a:solidFill>
                  <a:prstClr val="white"/>
                </a:solidFill>
              </a:rPr>
              <a:t>وخلصهم من خطاياهم.</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Hiten ]nyctia nem pi`slyl @ `a `V] `wli `mpefjwnt @ `ebolha niremNineu`y @ ouoh afnahmou `ebolqen nounobi.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par le jeûne et la prière</a:t>
            </a:r>
          </a:p>
          <a:p>
            <a:pPr algn="ctr"/>
            <a:r>
              <a:rPr lang="fr-FR" sz="2800" b="1" dirty="0">
                <a:solidFill>
                  <a:prstClr val="white"/>
                </a:solidFill>
                <a:latin typeface="Book Antiqua" pitchFamily="18" charset="0"/>
              </a:rPr>
              <a:t>Que Dieu éloigna Sa colère</a:t>
            </a:r>
          </a:p>
          <a:p>
            <a:pPr algn="ctr"/>
            <a:r>
              <a:rPr lang="fr-FR" sz="2800" b="1" dirty="0">
                <a:solidFill>
                  <a:prstClr val="white"/>
                </a:solidFill>
                <a:latin typeface="Book Antiqua" pitchFamily="18" charset="0"/>
              </a:rPr>
              <a:t>De tout le peuple de Ninive</a:t>
            </a:r>
          </a:p>
          <a:p>
            <a:pPr algn="ctr"/>
            <a:r>
              <a:rPr lang="fr-FR" sz="2800" b="1" dirty="0">
                <a:solidFill>
                  <a:prstClr val="white"/>
                </a:solidFill>
                <a:latin typeface="Book Antiqua" pitchFamily="18" charset="0"/>
              </a:rPr>
              <a:t>Et les sauva de leurs péchés.</a:t>
            </a:r>
          </a:p>
        </p:txBody>
      </p:sp>
      <p:sp>
        <p:nvSpPr>
          <p:cNvPr id="2" name="ZoneTexte 1">
            <a:extLst>
              <a:ext uri="{FF2B5EF4-FFF2-40B4-BE49-F238E27FC236}">
                <a16:creationId xmlns:a16="http://schemas.microsoft.com/office/drawing/2014/main" id="{34F03E8C-7650-B427-433D-65AB096DAC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194AF18A-51ED-FD55-42C4-BB0DB37D070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64775080"/>
      </p:ext>
    </p:extLst>
  </p:cSld>
  <p:clrMapOvr>
    <a:masterClrMapping/>
  </p:clrMapOvr>
</p:sld>
</file>

<file path=ppt/slides/slide21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تنبأ جميع الأنبياء، </a:t>
            </a:r>
            <a:endParaRPr lang="fr-FR" sz="3300" dirty="0">
              <a:solidFill>
                <a:prstClr val="white"/>
              </a:solidFill>
            </a:endParaRPr>
          </a:p>
          <a:p>
            <a:pPr algn="just" rtl="1"/>
            <a:r>
              <a:rPr lang="ar-EG" sz="3300" dirty="0">
                <a:solidFill>
                  <a:prstClr val="white"/>
                </a:solidFill>
              </a:rPr>
              <a:t>والأبرار من أجله، </a:t>
            </a:r>
            <a:endParaRPr lang="fr-FR" sz="3300" dirty="0">
              <a:solidFill>
                <a:prstClr val="white"/>
              </a:solidFill>
            </a:endParaRPr>
          </a:p>
          <a:p>
            <a:pPr algn="just" rtl="1"/>
            <a:r>
              <a:rPr lang="ar-EG" sz="3300" dirty="0" err="1">
                <a:solidFill>
                  <a:prstClr val="white"/>
                </a:solidFill>
              </a:rPr>
              <a:t>بإنواع</a:t>
            </a:r>
            <a:r>
              <a:rPr lang="ar-EG" sz="3300" dirty="0">
                <a:solidFill>
                  <a:prstClr val="white"/>
                </a:solidFill>
              </a:rPr>
              <a:t> كثيرة.</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Hiten ]nyctia nem pi`slyl @ ni`provytyc nem ni`;myi @ au`er`provyetuin </a:t>
            </a:r>
          </a:p>
          <a:p>
            <a:pPr algn="just"/>
            <a:r>
              <a:rPr lang="pt-BR" sz="2800" dirty="0">
                <a:solidFill>
                  <a:prstClr val="white"/>
                </a:solidFill>
                <a:latin typeface="CS Avva Shenouda" pitchFamily="34" charset="0"/>
              </a:rPr>
              <a:t>tyrou @ e;bytf qen ou;o `nry].</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par le jeûne et la prière</a:t>
            </a:r>
          </a:p>
          <a:p>
            <a:pPr algn="ctr"/>
            <a:r>
              <a:rPr lang="fr-FR" sz="2800" b="1" dirty="0">
                <a:solidFill>
                  <a:prstClr val="white"/>
                </a:solidFill>
                <a:latin typeface="Book Antiqua" pitchFamily="18" charset="0"/>
              </a:rPr>
              <a:t>Que tous les justes et les prophètes</a:t>
            </a:r>
          </a:p>
          <a:p>
            <a:pPr algn="ctr"/>
            <a:r>
              <a:rPr lang="fr-FR" sz="2800" b="1" dirty="0">
                <a:solidFill>
                  <a:prstClr val="white"/>
                </a:solidFill>
                <a:latin typeface="Book Antiqua" pitchFamily="18" charset="0"/>
              </a:rPr>
              <a:t>Ont annoncé de maintes sortes </a:t>
            </a:r>
          </a:p>
          <a:p>
            <a:pPr algn="ctr"/>
            <a:r>
              <a:rPr lang="fr-FR" sz="2800" b="1" dirty="0">
                <a:solidFill>
                  <a:prstClr val="white"/>
                </a:solidFill>
                <a:latin typeface="Book Antiqua" pitchFamily="18" charset="0"/>
              </a:rPr>
              <a:t>Les choses qui Le concernaient</a:t>
            </a:r>
          </a:p>
        </p:txBody>
      </p:sp>
      <p:sp>
        <p:nvSpPr>
          <p:cNvPr id="2" name="ZoneTexte 1">
            <a:extLst>
              <a:ext uri="{FF2B5EF4-FFF2-40B4-BE49-F238E27FC236}">
                <a16:creationId xmlns:a16="http://schemas.microsoft.com/office/drawing/2014/main" id="{4ECF017F-97B9-65F2-4CD5-5015F58E91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6968198C-5E76-C8A5-AFC4-F5EC575124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1057791"/>
      </p:ext>
    </p:extLst>
  </p:cSld>
  <p:clrMapOvr>
    <a:masterClrMapping/>
  </p:clrMapOvr>
</p:sld>
</file>

<file path=ppt/slides/slide2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أرسل الرسل القديسين، </a:t>
            </a:r>
            <a:endParaRPr lang="fr-FR" sz="3300" dirty="0">
              <a:solidFill>
                <a:prstClr val="white"/>
              </a:solidFill>
            </a:endParaRPr>
          </a:p>
          <a:p>
            <a:pPr algn="just" rtl="1"/>
            <a:r>
              <a:rPr lang="ar-EG" sz="3300" dirty="0">
                <a:solidFill>
                  <a:prstClr val="white"/>
                </a:solidFill>
              </a:rPr>
              <a:t>ليكرزوا فى، </a:t>
            </a:r>
            <a:endParaRPr lang="fr-FR" sz="3300" dirty="0">
              <a:solidFill>
                <a:prstClr val="white"/>
              </a:solidFill>
            </a:endParaRPr>
          </a:p>
          <a:p>
            <a:pPr algn="just" rtl="1"/>
            <a:r>
              <a:rPr lang="ar-EG" sz="3300" dirty="0">
                <a:solidFill>
                  <a:prstClr val="white"/>
                </a:solidFill>
              </a:rPr>
              <a:t>جميع المسكونة.</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Hiten ]nyctia nem pi`slyl @ ni`apoctoloc `n`agioc @ afou`orpou eu`erkurizin @ qen ]oikoumeny tyrc.</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C’est par le jeûne et la prière</a:t>
            </a:r>
          </a:p>
          <a:p>
            <a:pPr algn="ctr"/>
            <a:r>
              <a:rPr lang="fr-FR" sz="2800" b="1" dirty="0">
                <a:solidFill>
                  <a:prstClr val="white"/>
                </a:solidFill>
                <a:latin typeface="Book Antiqua" pitchFamily="18" charset="0"/>
              </a:rPr>
              <a:t>Qu’Il envoya Ses saints apôtres</a:t>
            </a:r>
          </a:p>
          <a:p>
            <a:pPr algn="ctr"/>
            <a:r>
              <a:rPr lang="fr-FR" sz="2800" b="1" dirty="0">
                <a:solidFill>
                  <a:prstClr val="white"/>
                </a:solidFill>
                <a:latin typeface="Book Antiqua" pitchFamily="18" charset="0"/>
              </a:rPr>
              <a:t>Afin qu’ils prêchent et qu’ils annoncent</a:t>
            </a:r>
          </a:p>
          <a:p>
            <a:pPr algn="ctr"/>
            <a:r>
              <a:rPr lang="fr-FR" sz="2800" b="1" dirty="0">
                <a:solidFill>
                  <a:prstClr val="white"/>
                </a:solidFill>
                <a:latin typeface="Book Antiqua" pitchFamily="18" charset="0"/>
              </a:rPr>
              <a:t>Partout, de par le monde entier</a:t>
            </a:r>
          </a:p>
        </p:txBody>
      </p:sp>
      <p:sp>
        <p:nvSpPr>
          <p:cNvPr id="2" name="ZoneTexte 1">
            <a:extLst>
              <a:ext uri="{FF2B5EF4-FFF2-40B4-BE49-F238E27FC236}">
                <a16:creationId xmlns:a16="http://schemas.microsoft.com/office/drawing/2014/main" id="{655BAA15-9878-1ED8-841B-06B6297712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A359FE7-FA93-A39D-205D-47854E86D8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2973391"/>
      </p:ext>
    </p:extLst>
  </p:cSld>
  <p:clrMapOvr>
    <a:masterClrMapping/>
  </p:clrMapOvr>
</p:sld>
</file>

<file path=ppt/slides/slide21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كشف الله أسراراً، </a:t>
            </a:r>
            <a:endParaRPr lang="fr-FR" sz="3300" dirty="0">
              <a:solidFill>
                <a:prstClr val="white"/>
              </a:solidFill>
            </a:endParaRPr>
          </a:p>
          <a:p>
            <a:pPr algn="just" rtl="1"/>
            <a:r>
              <a:rPr lang="ar-EG" sz="3300" dirty="0">
                <a:solidFill>
                  <a:prstClr val="white"/>
                </a:solidFill>
              </a:rPr>
              <a:t>عظيمة </a:t>
            </a:r>
            <a:r>
              <a:rPr lang="ar-EG" sz="3300" dirty="0" err="1">
                <a:solidFill>
                  <a:prstClr val="white"/>
                </a:solidFill>
              </a:rPr>
              <a:t>للصديقون</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ولابسى</a:t>
            </a:r>
            <a:r>
              <a:rPr lang="ar-EG" sz="3300" dirty="0">
                <a:solidFill>
                  <a:prstClr val="white"/>
                </a:solidFill>
              </a:rPr>
              <a:t> الصليب.</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Hiten ]nyctia nem pi`slyl @ ni`ctaurovoroc nem nidikeoc @ nai `a`V] [wrp nwou @ `nhannis]</a:t>
            </a:r>
            <a:br>
              <a:rPr lang="pt-BR" sz="2800" dirty="0">
                <a:solidFill>
                  <a:prstClr val="white"/>
                </a:solidFill>
                <a:latin typeface="CS Avva Shenouda" pitchFamily="34" charset="0"/>
              </a:rPr>
            </a:br>
            <a:r>
              <a:rPr lang="pt-BR" sz="2800" dirty="0">
                <a:solidFill>
                  <a:prstClr val="white"/>
                </a:solidFill>
                <a:latin typeface="CS Avva Shenouda" pitchFamily="34" charset="0"/>
              </a:rPr>
              <a:t>`mmuctyrion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par le jeûne et la prière</a:t>
            </a:r>
          </a:p>
          <a:p>
            <a:pPr algn="ctr"/>
            <a:r>
              <a:rPr lang="fr-FR" sz="2800" b="1" dirty="0">
                <a:solidFill>
                  <a:prstClr val="white"/>
                </a:solidFill>
                <a:latin typeface="Book Antiqua" pitchFamily="18" charset="0"/>
              </a:rPr>
              <a:t>Que Dieu révéla des mystères</a:t>
            </a:r>
          </a:p>
          <a:p>
            <a:pPr algn="ctr"/>
            <a:r>
              <a:rPr lang="fr-FR" sz="2800" b="1" dirty="0">
                <a:solidFill>
                  <a:prstClr val="white"/>
                </a:solidFill>
                <a:latin typeface="Book Antiqua" pitchFamily="18" charset="0"/>
              </a:rPr>
              <a:t>Mystères immenses pour les justes</a:t>
            </a:r>
          </a:p>
          <a:p>
            <a:pPr algn="ctr"/>
            <a:r>
              <a:rPr lang="fr-FR" sz="2800" b="1" dirty="0">
                <a:solidFill>
                  <a:prstClr val="white"/>
                </a:solidFill>
                <a:latin typeface="Book Antiqua" pitchFamily="18" charset="0"/>
              </a:rPr>
              <a:t>Et ceux qui ont porté la croix</a:t>
            </a:r>
          </a:p>
        </p:txBody>
      </p:sp>
      <p:sp>
        <p:nvSpPr>
          <p:cNvPr id="2" name="ZoneTexte 1">
            <a:extLst>
              <a:ext uri="{FF2B5EF4-FFF2-40B4-BE49-F238E27FC236}">
                <a16:creationId xmlns:a16="http://schemas.microsoft.com/office/drawing/2014/main" id="{AC0B6F25-8962-4D53-860C-90FEB8A99F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CF7E214C-CD6B-0159-BAF0-A3B213B158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1253625"/>
      </p:ext>
    </p:extLst>
  </p:cSld>
  <p:clrMapOvr>
    <a:masterClrMapping/>
  </p:clrMapOvr>
</p:sld>
</file>

<file path=ppt/slides/slide21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بالصوم والصلاة، </a:t>
            </a:r>
            <a:endParaRPr lang="fr-FR" sz="3300" dirty="0">
              <a:solidFill>
                <a:prstClr val="white"/>
              </a:solidFill>
            </a:endParaRPr>
          </a:p>
          <a:p>
            <a:pPr algn="just" rtl="1"/>
            <a:r>
              <a:rPr lang="ar-EG" sz="3300" dirty="0">
                <a:solidFill>
                  <a:prstClr val="white"/>
                </a:solidFill>
              </a:rPr>
              <a:t>نال الشهداء، </a:t>
            </a:r>
            <a:endParaRPr lang="fr-FR" sz="3300" dirty="0">
              <a:solidFill>
                <a:prstClr val="white"/>
              </a:solidFill>
            </a:endParaRPr>
          </a:p>
          <a:p>
            <a:pPr algn="just" rtl="1"/>
            <a:r>
              <a:rPr lang="ar-EG" sz="3300" dirty="0">
                <a:solidFill>
                  <a:prstClr val="white"/>
                </a:solidFill>
              </a:rPr>
              <a:t>المجاهدون، </a:t>
            </a:r>
            <a:endParaRPr lang="fr-FR" sz="3300" dirty="0">
              <a:solidFill>
                <a:prstClr val="white"/>
              </a:solidFill>
            </a:endParaRPr>
          </a:p>
          <a:p>
            <a:pPr algn="just" rtl="1"/>
            <a:r>
              <a:rPr lang="ar-EG" sz="3300" dirty="0" err="1">
                <a:solidFill>
                  <a:prstClr val="white"/>
                </a:solidFill>
              </a:rPr>
              <a:t>الأكليل</a:t>
            </a:r>
            <a:r>
              <a:rPr lang="ar-EG" sz="3300" dirty="0">
                <a:solidFill>
                  <a:prstClr val="white"/>
                </a:solidFill>
              </a:rPr>
              <a:t> غير المضمحل.</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Hiten ]nyctia nem pi`slyl @ ni`a;lytyc `mmarturoc @ au`ervorin pi`,lom `n`atlwm @ `nte ]metmarturoc.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C’est par le jeûne et la prière</a:t>
            </a:r>
          </a:p>
          <a:p>
            <a:pPr algn="ctr"/>
            <a:r>
              <a:rPr lang="fr-FR" sz="2800" b="1" dirty="0">
                <a:solidFill>
                  <a:prstClr val="white"/>
                </a:solidFill>
                <a:latin typeface="Book Antiqua" pitchFamily="18" charset="0"/>
              </a:rPr>
              <a:t>Que les martyrs, les combattants</a:t>
            </a:r>
          </a:p>
          <a:p>
            <a:pPr algn="ctr"/>
            <a:r>
              <a:rPr lang="fr-FR" sz="2800" b="1" dirty="0">
                <a:solidFill>
                  <a:prstClr val="white"/>
                </a:solidFill>
                <a:latin typeface="Book Antiqua" pitchFamily="18" charset="0"/>
              </a:rPr>
              <a:t>Ont remporté une couronne</a:t>
            </a:r>
          </a:p>
          <a:p>
            <a:pPr algn="ctr"/>
            <a:r>
              <a:rPr lang="fr-FR" sz="2800" b="1" dirty="0">
                <a:solidFill>
                  <a:prstClr val="white"/>
                </a:solidFill>
                <a:latin typeface="Book Antiqua" pitchFamily="18" charset="0"/>
              </a:rPr>
              <a:t>Couronne qui ne tarit point</a:t>
            </a:r>
          </a:p>
        </p:txBody>
      </p:sp>
      <p:sp>
        <p:nvSpPr>
          <p:cNvPr id="2" name="ZoneTexte 1">
            <a:extLst>
              <a:ext uri="{FF2B5EF4-FFF2-40B4-BE49-F238E27FC236}">
                <a16:creationId xmlns:a16="http://schemas.microsoft.com/office/drawing/2014/main" id="{5F47B167-D69A-1516-DD10-1B342654555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4775464A-F60B-9955-D482-07AC0F24A5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9432018"/>
      </p:ext>
    </p:extLst>
  </p:cSld>
  <p:clrMapOvr>
    <a:masterClrMapping/>
  </p:clrMapOvr>
</p:sld>
</file>

<file path=ppt/slides/slide21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صام دانيال، </a:t>
            </a:r>
            <a:endParaRPr lang="fr-FR" sz="3300" dirty="0">
              <a:solidFill>
                <a:prstClr val="white"/>
              </a:solidFill>
            </a:endParaRPr>
          </a:p>
          <a:p>
            <a:pPr algn="just" rtl="1"/>
            <a:r>
              <a:rPr lang="ar-EG" sz="3300" dirty="0">
                <a:solidFill>
                  <a:prstClr val="white"/>
                </a:solidFill>
              </a:rPr>
              <a:t>فأغلق أفواه الأسد، </a:t>
            </a:r>
            <a:endParaRPr lang="fr-FR" sz="3300" dirty="0">
              <a:solidFill>
                <a:prstClr val="white"/>
              </a:solidFill>
            </a:endParaRPr>
          </a:p>
          <a:p>
            <a:pPr algn="just" rtl="1"/>
            <a:r>
              <a:rPr lang="ar-EG" sz="3300" dirty="0">
                <a:solidFill>
                  <a:prstClr val="white"/>
                </a:solidFill>
              </a:rPr>
              <a:t>فلم تمس جسده، </a:t>
            </a:r>
            <a:endParaRPr lang="fr-FR" sz="3300" dirty="0">
              <a:solidFill>
                <a:prstClr val="white"/>
              </a:solidFill>
            </a:endParaRPr>
          </a:p>
          <a:p>
            <a:pPr algn="just" rtl="1"/>
            <a:r>
              <a:rPr lang="ar-EG" sz="3300" dirty="0">
                <a:solidFill>
                  <a:prstClr val="white"/>
                </a:solidFill>
              </a:rPr>
              <a:t>من أجل الصلاة والصوم.</a:t>
            </a:r>
            <a:endParaRPr lang="fr-FR" sz="3300" dirty="0">
              <a:solidFill>
                <a:prstClr val="white"/>
              </a:solidFill>
            </a:endParaRPr>
          </a:p>
        </p:txBody>
      </p:sp>
      <p:sp>
        <p:nvSpPr>
          <p:cNvPr id="6" name="Rectangle 5"/>
          <p:cNvSpPr/>
          <p:nvPr/>
        </p:nvSpPr>
        <p:spPr>
          <a:xfrm>
            <a:off x="323528" y="188077"/>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Daniyl af`ernycteuin @ af`s;am `nrwou `nnimou`i @ `mpou[inem pefcwma @ e;be pi`slyl nem ]nyctia.</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Daniel jeûna et put fermer</a:t>
            </a:r>
          </a:p>
          <a:p>
            <a:pPr algn="ctr"/>
            <a:r>
              <a:rPr lang="fr-FR" sz="2800" b="1" dirty="0">
                <a:solidFill>
                  <a:prstClr val="white"/>
                </a:solidFill>
                <a:latin typeface="Book Antiqua" pitchFamily="18" charset="0"/>
              </a:rPr>
              <a:t>Fermer la gueule de tous les lions</a:t>
            </a:r>
          </a:p>
          <a:p>
            <a:pPr algn="ctr"/>
            <a:r>
              <a:rPr lang="fr-FR" sz="2800" b="1" dirty="0">
                <a:solidFill>
                  <a:prstClr val="white"/>
                </a:solidFill>
                <a:latin typeface="Book Antiqua" pitchFamily="18" charset="0"/>
              </a:rPr>
              <a:t>Ils ne purent s’approcher de lui</a:t>
            </a:r>
          </a:p>
          <a:p>
            <a:pPr algn="ctr"/>
            <a:r>
              <a:rPr lang="fr-FR" sz="2800" b="1" dirty="0">
                <a:solidFill>
                  <a:prstClr val="white"/>
                </a:solidFill>
                <a:latin typeface="Book Antiqua" pitchFamily="18" charset="0"/>
              </a:rPr>
              <a:t>Par la prière et par le jeûne.</a:t>
            </a:r>
          </a:p>
        </p:txBody>
      </p:sp>
      <p:sp>
        <p:nvSpPr>
          <p:cNvPr id="2" name="ZoneTexte 1">
            <a:extLst>
              <a:ext uri="{FF2B5EF4-FFF2-40B4-BE49-F238E27FC236}">
                <a16:creationId xmlns:a16="http://schemas.microsoft.com/office/drawing/2014/main" id="{453A3661-1DB4-C17D-F518-70775593ADB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0B06027D-502C-FE6A-369E-F91C8FADA1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297293"/>
      </p:ext>
    </p:extLst>
  </p:cSld>
  <p:clrMapOvr>
    <a:masterClrMapping/>
  </p:clrMapOvr>
</p:sld>
</file>

<file path=ppt/slides/slide21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صام مخلصنا، </a:t>
            </a:r>
            <a:endParaRPr lang="fr-FR" sz="3300" dirty="0">
              <a:solidFill>
                <a:prstClr val="white"/>
              </a:solidFill>
            </a:endParaRPr>
          </a:p>
          <a:p>
            <a:pPr algn="just" rtl="1"/>
            <a:r>
              <a:rPr lang="ar-EG" sz="3300" dirty="0">
                <a:solidFill>
                  <a:prstClr val="white"/>
                </a:solidFill>
              </a:rPr>
              <a:t>أربعين يوماً وأربعين ليلة، </a:t>
            </a:r>
            <a:endParaRPr lang="fr-FR" sz="3300" dirty="0">
              <a:solidFill>
                <a:prstClr val="white"/>
              </a:solidFill>
            </a:endParaRPr>
          </a:p>
          <a:p>
            <a:pPr algn="just" rtl="1"/>
            <a:r>
              <a:rPr lang="ar-EG" sz="3300" dirty="0">
                <a:solidFill>
                  <a:prstClr val="white"/>
                </a:solidFill>
              </a:rPr>
              <a:t>حتى علمنا الطريق،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نخلص بواسطتها.</a:t>
            </a:r>
            <a:endParaRPr lang="fr-FR" sz="3300" dirty="0">
              <a:solidFill>
                <a:prstClr val="white"/>
              </a:solidFill>
            </a:endParaRPr>
          </a:p>
        </p:txBody>
      </p:sp>
      <p:sp>
        <p:nvSpPr>
          <p:cNvPr id="6" name="Rectangle 5"/>
          <p:cNvSpPr/>
          <p:nvPr/>
        </p:nvSpPr>
        <p:spPr>
          <a:xfrm>
            <a:off x="323528" y="188078"/>
            <a:ext cx="4680520" cy="2246769"/>
          </a:xfrm>
          <a:prstGeom prst="rect">
            <a:avLst/>
          </a:prstGeom>
        </p:spPr>
        <p:txBody>
          <a:bodyPr wrap="square">
            <a:spAutoFit/>
          </a:bodyPr>
          <a:lstStyle/>
          <a:p>
            <a:pPr algn="just"/>
            <a:r>
              <a:rPr lang="pt-BR" sz="2800" dirty="0">
                <a:solidFill>
                  <a:prstClr val="white"/>
                </a:solidFill>
                <a:latin typeface="CS Avva Shenouda" pitchFamily="34" charset="0"/>
              </a:rPr>
              <a:t>Pencwtyr af`ernycteuin @ `n`hme `n`ehoou nem `hme</a:t>
            </a:r>
            <a:br>
              <a:rPr lang="pt-BR" sz="2800" dirty="0">
                <a:solidFill>
                  <a:prstClr val="white"/>
                </a:solidFill>
                <a:latin typeface="CS Avva Shenouda" pitchFamily="34" charset="0"/>
              </a:rPr>
            </a:br>
            <a:r>
              <a:rPr lang="pt-BR" sz="2800" dirty="0">
                <a:solidFill>
                  <a:prstClr val="white"/>
                </a:solidFill>
                <a:latin typeface="CS Avva Shenouda" pitchFamily="34" charset="0"/>
              </a:rPr>
              <a:t>`n`ejwrh @ sa`ntef`tcabon</a:t>
            </a:r>
            <a:br>
              <a:rPr lang="pt-BR" sz="2800" dirty="0">
                <a:solidFill>
                  <a:prstClr val="white"/>
                </a:solidFill>
                <a:latin typeface="CS Avva Shenouda" pitchFamily="34" charset="0"/>
              </a:rPr>
            </a:br>
            <a:r>
              <a:rPr lang="pt-BR" sz="2800" dirty="0">
                <a:solidFill>
                  <a:prstClr val="white"/>
                </a:solidFill>
                <a:latin typeface="CS Avva Shenouda" pitchFamily="34" charset="0"/>
              </a:rPr>
              <a:t>`mpimwit @ `etennaoujai</a:t>
            </a:r>
            <a:br>
              <a:rPr lang="pt-BR" sz="2800" dirty="0">
                <a:solidFill>
                  <a:prstClr val="white"/>
                </a:solidFill>
                <a:latin typeface="CS Avva Shenouda" pitchFamily="34" charset="0"/>
              </a:rPr>
            </a:br>
            <a:r>
              <a:rPr lang="pt-BR" sz="2800" dirty="0">
                <a:solidFill>
                  <a:prstClr val="white"/>
                </a:solidFill>
                <a:latin typeface="CS Avva Shenouda" pitchFamily="34" charset="0"/>
              </a:rPr>
              <a:t>`ebolhitotf.</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Notre Sauveur jeûna pour nous</a:t>
            </a:r>
          </a:p>
          <a:p>
            <a:pPr algn="ctr"/>
            <a:r>
              <a:rPr lang="fr-FR" sz="2800" b="1" dirty="0">
                <a:solidFill>
                  <a:prstClr val="white"/>
                </a:solidFill>
                <a:latin typeface="Book Antiqua" pitchFamily="18" charset="0"/>
              </a:rPr>
              <a:t>Quarante jours, quarante nuits</a:t>
            </a:r>
          </a:p>
          <a:p>
            <a:pPr algn="ctr"/>
            <a:r>
              <a:rPr lang="fr-FR" sz="2800" b="1" dirty="0">
                <a:solidFill>
                  <a:prstClr val="white"/>
                </a:solidFill>
                <a:latin typeface="Book Antiqua" pitchFamily="18" charset="0"/>
              </a:rPr>
              <a:t>Pour nous enseigner le chemin</a:t>
            </a:r>
          </a:p>
          <a:p>
            <a:pPr algn="ctr"/>
            <a:r>
              <a:rPr lang="fr-FR" sz="2800" b="1" dirty="0">
                <a:solidFill>
                  <a:prstClr val="white"/>
                </a:solidFill>
                <a:latin typeface="Book Antiqua" pitchFamily="18" charset="0"/>
              </a:rPr>
              <a:t>Par lequel nous serons sauvés</a:t>
            </a:r>
          </a:p>
        </p:txBody>
      </p:sp>
      <p:sp>
        <p:nvSpPr>
          <p:cNvPr id="2" name="ZoneTexte 1">
            <a:extLst>
              <a:ext uri="{FF2B5EF4-FFF2-40B4-BE49-F238E27FC236}">
                <a16:creationId xmlns:a16="http://schemas.microsoft.com/office/drawing/2014/main" id="{50CB8A9E-18B8-9298-D459-5A0882451F2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A67BCE6A-4E5B-480F-1CB2-9B7B2E5C0F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6128494"/>
      </p:ext>
    </p:extLst>
  </p:cSld>
  <p:clrMapOvr>
    <a:masterClrMapping/>
  </p:clrMapOvr>
</p:sld>
</file>

<file path=ppt/slides/slide21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err="1">
                <a:solidFill>
                  <a:prstClr val="white"/>
                </a:solidFill>
              </a:rPr>
              <a:t>فالنصم</a:t>
            </a:r>
            <a:r>
              <a:rPr lang="ar-EG" sz="3300" dirty="0">
                <a:solidFill>
                  <a:prstClr val="white"/>
                </a:solidFill>
              </a:rPr>
              <a:t> ونصلى، </a:t>
            </a:r>
            <a:endParaRPr lang="fr-FR" sz="3300" dirty="0">
              <a:solidFill>
                <a:prstClr val="white"/>
              </a:solidFill>
            </a:endParaRPr>
          </a:p>
          <a:p>
            <a:pPr algn="just" rtl="1"/>
            <a:r>
              <a:rPr lang="ar-EG" sz="3300" dirty="0">
                <a:solidFill>
                  <a:prstClr val="white"/>
                </a:solidFill>
              </a:rPr>
              <a:t>ببر وطهارة، </a:t>
            </a:r>
            <a:endParaRPr lang="fr-FR" sz="3300" dirty="0">
              <a:solidFill>
                <a:prstClr val="white"/>
              </a:solidFill>
            </a:endParaRPr>
          </a:p>
          <a:p>
            <a:pPr algn="just" rtl="1"/>
            <a:r>
              <a:rPr lang="ar-EG" sz="3300" dirty="0">
                <a:solidFill>
                  <a:prstClr val="white"/>
                </a:solidFill>
              </a:rPr>
              <a:t>وضمير ومحبة، </a:t>
            </a:r>
            <a:endParaRPr lang="fr-FR" sz="3300" dirty="0">
              <a:solidFill>
                <a:prstClr val="white"/>
              </a:solidFill>
            </a:endParaRPr>
          </a:p>
          <a:p>
            <a:pPr algn="just" rtl="1"/>
            <a:r>
              <a:rPr lang="ar-EG" sz="3300" dirty="0">
                <a:solidFill>
                  <a:prstClr val="white"/>
                </a:solidFill>
              </a:rPr>
              <a:t>صارخين قائلين.</a:t>
            </a:r>
            <a:endParaRPr lang="fr-FR" sz="3300" dirty="0">
              <a:solidFill>
                <a:prstClr val="white"/>
              </a:solidFill>
            </a:endParaRPr>
          </a:p>
        </p:txBody>
      </p:sp>
      <p:sp>
        <p:nvSpPr>
          <p:cNvPr id="6" name="Rectangle 5"/>
          <p:cNvSpPr/>
          <p:nvPr/>
        </p:nvSpPr>
        <p:spPr>
          <a:xfrm>
            <a:off x="323528" y="188078"/>
            <a:ext cx="4896544" cy="1815882"/>
          </a:xfrm>
          <a:prstGeom prst="rect">
            <a:avLst/>
          </a:prstGeom>
        </p:spPr>
        <p:txBody>
          <a:bodyPr wrap="square">
            <a:spAutoFit/>
          </a:bodyPr>
          <a:lstStyle/>
          <a:p>
            <a:pPr algn="just"/>
            <a:r>
              <a:rPr lang="pt-BR" sz="2800" dirty="0">
                <a:solidFill>
                  <a:prstClr val="white"/>
                </a:solidFill>
                <a:latin typeface="CS Avva Shenouda" pitchFamily="34" charset="0"/>
              </a:rPr>
              <a:t>¿ </a:t>
            </a:r>
            <a:r>
              <a:rPr lang="pt-BR" sz="2600" dirty="0">
                <a:solidFill>
                  <a:prstClr val="white"/>
                </a:solidFill>
                <a:latin typeface="CS Avva Shenouda" pitchFamily="34" charset="0"/>
              </a:rPr>
              <a:t>Maren`slyl `nten`ernycteuin </a:t>
            </a:r>
            <a:r>
              <a:rPr lang="pt-BR" sz="2800" dirty="0">
                <a:solidFill>
                  <a:prstClr val="white"/>
                </a:solidFill>
                <a:latin typeface="CS Avva Shenouda" pitchFamily="34" charset="0"/>
              </a:rPr>
              <a:t>@ qen oume;myi nem outoubo @ oumeu`i nem ou`agapy @ en`ws `ebol enjw `mmoc.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Jeûnons, prions, avec droiture</a:t>
            </a:r>
          </a:p>
          <a:p>
            <a:pPr algn="ctr"/>
            <a:r>
              <a:rPr lang="fr-FR" sz="2800" b="1" dirty="0">
                <a:solidFill>
                  <a:prstClr val="white"/>
                </a:solidFill>
                <a:latin typeface="Book Antiqua" pitchFamily="18" charset="0"/>
              </a:rPr>
              <a:t>Avec pureté, avec conscience</a:t>
            </a:r>
          </a:p>
          <a:p>
            <a:pPr algn="ctr"/>
            <a:r>
              <a:rPr lang="fr-FR" sz="2800" b="1" dirty="0">
                <a:solidFill>
                  <a:prstClr val="white"/>
                </a:solidFill>
                <a:latin typeface="Book Antiqua" pitchFamily="18" charset="0"/>
              </a:rPr>
              <a:t>Avec conscience, avec amour</a:t>
            </a:r>
          </a:p>
          <a:p>
            <a:pPr algn="ctr"/>
            <a:r>
              <a:rPr lang="fr-FR" sz="2800" b="1" dirty="0">
                <a:solidFill>
                  <a:prstClr val="white"/>
                </a:solidFill>
                <a:latin typeface="Book Antiqua" pitchFamily="18" charset="0"/>
              </a:rPr>
              <a:t>En proclamant et en disant :</a:t>
            </a:r>
          </a:p>
        </p:txBody>
      </p:sp>
      <p:sp>
        <p:nvSpPr>
          <p:cNvPr id="2" name="ZoneTexte 1">
            <a:extLst>
              <a:ext uri="{FF2B5EF4-FFF2-40B4-BE49-F238E27FC236}">
                <a16:creationId xmlns:a16="http://schemas.microsoft.com/office/drawing/2014/main" id="{1D2E7695-8C2A-8BE8-1B78-82786E4A27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C952DAC0-ABCA-50D1-236D-2E1DD2B4BE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4891631"/>
      </p:ext>
    </p:extLst>
  </p:cSld>
  <p:clrMapOvr>
    <a:masterClrMapping/>
  </p:clrMapOvr>
</p:sld>
</file>

<file path=ppt/slides/slide21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a:solidFill>
                  <a:prstClr val="white"/>
                </a:solidFill>
              </a:rPr>
              <a:t>العارف أفكارى، </a:t>
            </a:r>
            <a:endParaRPr lang="fr-FR" sz="3300" dirty="0">
              <a:solidFill>
                <a:prstClr val="white"/>
              </a:solidFill>
            </a:endParaRPr>
          </a:p>
          <a:p>
            <a:pPr algn="just" rtl="1"/>
            <a:r>
              <a:rPr lang="ar-EG" sz="3300" dirty="0" err="1">
                <a:solidFill>
                  <a:prstClr val="white"/>
                </a:solidFill>
              </a:rPr>
              <a:t>أذكرنى</a:t>
            </a:r>
            <a:r>
              <a:rPr lang="ar-EG" sz="3300" dirty="0">
                <a:solidFill>
                  <a:prstClr val="white"/>
                </a:solidFill>
              </a:rPr>
              <a:t> فى ملكوت، </a:t>
            </a:r>
            <a:endParaRPr lang="fr-FR" sz="3300" dirty="0">
              <a:solidFill>
                <a:prstClr val="white"/>
              </a:solidFill>
            </a:endParaRPr>
          </a:p>
          <a:p>
            <a:pPr algn="just" rtl="1"/>
            <a:r>
              <a:rPr lang="ar-EG" sz="3300" dirty="0">
                <a:solidFill>
                  <a:prstClr val="white"/>
                </a:solidFill>
              </a:rPr>
              <a:t>السموات كرحمتك.</a:t>
            </a:r>
            <a:endParaRPr lang="fr-FR" sz="3300" dirty="0">
              <a:solidFill>
                <a:prstClr val="white"/>
              </a:solidFill>
            </a:endParaRPr>
          </a:p>
        </p:txBody>
      </p:sp>
      <p:sp>
        <p:nvSpPr>
          <p:cNvPr id="6" name="Rectangle 5"/>
          <p:cNvSpPr/>
          <p:nvPr/>
        </p:nvSpPr>
        <p:spPr>
          <a:xfrm>
            <a:off x="323528" y="188078"/>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peniwt etqen nivyou`i @ vy`etcwoun `nnameu`i @ kata peknai `aripameu`i @ `n`hryi qen `;metouro `nnivyou`i.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 aux cieux</a:t>
            </a:r>
          </a:p>
          <a:p>
            <a:pPr algn="ctr"/>
            <a:r>
              <a:rPr lang="fr-FR" sz="2800" b="1" dirty="0">
                <a:solidFill>
                  <a:prstClr val="white"/>
                </a:solidFill>
                <a:latin typeface="Book Antiqua" pitchFamily="18" charset="0"/>
              </a:rPr>
              <a:t>Toi qui connais toutes mes pensées</a:t>
            </a:r>
          </a:p>
          <a:p>
            <a:pPr algn="ctr"/>
            <a:r>
              <a:rPr lang="fr-FR" sz="2800" b="1" dirty="0">
                <a:solidFill>
                  <a:prstClr val="white"/>
                </a:solidFill>
                <a:latin typeface="Book Antiqua" pitchFamily="18" charset="0"/>
              </a:rPr>
              <a:t>Oh ! souviens-Toi de moi dans Ton</a:t>
            </a:r>
          </a:p>
          <a:p>
            <a:pPr algn="ctr"/>
            <a:r>
              <a:rPr lang="fr-FR" sz="2800" b="1" dirty="0">
                <a:solidFill>
                  <a:prstClr val="white"/>
                </a:solidFill>
                <a:latin typeface="Book Antiqua" pitchFamily="18" charset="0"/>
              </a:rPr>
              <a:t>Royaume céleste, en Ta pitié</a:t>
            </a:r>
          </a:p>
        </p:txBody>
      </p:sp>
      <p:sp>
        <p:nvSpPr>
          <p:cNvPr id="2" name="ZoneTexte 1">
            <a:extLst>
              <a:ext uri="{FF2B5EF4-FFF2-40B4-BE49-F238E27FC236}">
                <a16:creationId xmlns:a16="http://schemas.microsoft.com/office/drawing/2014/main" id="{A14291FA-9740-570B-2429-37766560A35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66BDBD8-263E-1BC9-4956-780CDC11267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5687388"/>
      </p:ext>
    </p:extLst>
  </p:cSld>
  <p:clrMapOvr>
    <a:masterClrMapping/>
  </p:clrMapOvr>
</p:sld>
</file>

<file path=ppt/slides/slide21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a:solidFill>
                  <a:prstClr val="white"/>
                </a:solidFill>
              </a:rPr>
              <a:t>ليتقدس اسمك، </a:t>
            </a:r>
            <a:endParaRPr lang="fr-FR" sz="3300" dirty="0">
              <a:solidFill>
                <a:prstClr val="white"/>
              </a:solidFill>
            </a:endParaRPr>
          </a:p>
          <a:p>
            <a:pPr algn="just" rtl="1"/>
            <a:r>
              <a:rPr lang="ar-EG" sz="3300" dirty="0" err="1">
                <a:solidFill>
                  <a:prstClr val="white"/>
                </a:solidFill>
              </a:rPr>
              <a:t>ليأت</a:t>
            </a:r>
            <a:r>
              <a:rPr lang="ar-EG" sz="3300" dirty="0">
                <a:solidFill>
                  <a:prstClr val="white"/>
                </a:solidFill>
              </a:rPr>
              <a:t> ملكوتك، </a:t>
            </a:r>
            <a:endParaRPr lang="fr-FR" sz="3300" dirty="0">
              <a:solidFill>
                <a:prstClr val="white"/>
              </a:solidFill>
            </a:endParaRPr>
          </a:p>
          <a:p>
            <a:pPr algn="just" rtl="1"/>
            <a:r>
              <a:rPr lang="ar-EG" sz="3300" dirty="0">
                <a:solidFill>
                  <a:prstClr val="white"/>
                </a:solidFill>
              </a:rPr>
              <a:t>لأن لك المجد والإكرام.</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Je peniwt etqen nivyou`i @ mareftoubo `nje pekran @ marec`i `nje tekmetouro @ je vwk pe pi`wou nem pitaio.</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est aux cieux</a:t>
            </a:r>
          </a:p>
          <a:p>
            <a:pPr algn="ctr"/>
            <a:r>
              <a:rPr lang="fr-FR" sz="2800" b="1" dirty="0">
                <a:solidFill>
                  <a:prstClr val="white"/>
                </a:solidFill>
                <a:latin typeface="Book Antiqua" pitchFamily="18" charset="0"/>
              </a:rPr>
              <a:t>Oui que Ton Nom soit sanctifié</a:t>
            </a:r>
          </a:p>
          <a:p>
            <a:pPr algn="ctr"/>
            <a:r>
              <a:rPr lang="fr-FR" sz="2800" b="1" dirty="0">
                <a:solidFill>
                  <a:prstClr val="white"/>
                </a:solidFill>
                <a:latin typeface="Book Antiqua" pitchFamily="18" charset="0"/>
              </a:rPr>
              <a:t>Et que Ton Règne arrive aussi</a:t>
            </a:r>
          </a:p>
          <a:p>
            <a:pPr algn="ctr"/>
            <a:r>
              <a:rPr lang="fr-FR" sz="2800" b="1" dirty="0">
                <a:solidFill>
                  <a:prstClr val="white"/>
                </a:solidFill>
                <a:latin typeface="Book Antiqua" pitchFamily="18" charset="0"/>
              </a:rPr>
              <a:t>A Toi la gloire éternellement</a:t>
            </a:r>
          </a:p>
        </p:txBody>
      </p:sp>
      <p:sp>
        <p:nvSpPr>
          <p:cNvPr id="2" name="ZoneTexte 1">
            <a:extLst>
              <a:ext uri="{FF2B5EF4-FFF2-40B4-BE49-F238E27FC236}">
                <a16:creationId xmlns:a16="http://schemas.microsoft.com/office/drawing/2014/main" id="{9AA4BC55-82A1-49B0-6517-ABDEA3D67EA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A8DD6AF-4D83-7A22-E597-8632BD5E9C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2262642"/>
      </p:ext>
    </p:extLst>
  </p:cSld>
  <p:clrMapOvr>
    <a:masterClrMapping/>
  </p:clrMapOvr>
</p:sld>
</file>

<file path=ppt/slides/slide2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a:solidFill>
                  <a:prstClr val="white"/>
                </a:solidFill>
              </a:rPr>
              <a:t>يا حامل خطية العالم، </a:t>
            </a:r>
            <a:endParaRPr lang="fr-FR" sz="3300" dirty="0">
              <a:solidFill>
                <a:prstClr val="white"/>
              </a:solidFill>
            </a:endParaRPr>
          </a:p>
          <a:p>
            <a:pPr algn="just" rtl="1"/>
            <a:r>
              <a:rPr lang="ar-EG" sz="3300" dirty="0">
                <a:solidFill>
                  <a:prstClr val="white"/>
                </a:solidFill>
              </a:rPr>
              <a:t>لا تدخلنا فى تجربة، </a:t>
            </a:r>
            <a:endParaRPr lang="fr-FR" sz="3300" dirty="0">
              <a:solidFill>
                <a:prstClr val="white"/>
              </a:solidFill>
            </a:endParaRPr>
          </a:p>
          <a:p>
            <a:pPr algn="just" rtl="1"/>
            <a:r>
              <a:rPr lang="ar-EG" sz="3300" dirty="0">
                <a:solidFill>
                  <a:prstClr val="white"/>
                </a:solidFill>
              </a:rPr>
              <a:t>لكن نجنا من الشرير.</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Je peniwt etqen nivyou`i @ vyet`wli `m`vnobi `mpikocmoc @ `mperenten `eqoun</a:t>
            </a:r>
            <a:br>
              <a:rPr lang="pt-BR" sz="2800" dirty="0">
                <a:solidFill>
                  <a:prstClr val="white"/>
                </a:solidFill>
                <a:latin typeface="CS Avva Shenouda" pitchFamily="34" charset="0"/>
              </a:rPr>
            </a:br>
            <a:r>
              <a:rPr lang="pt-BR" sz="2800" dirty="0">
                <a:solidFill>
                  <a:prstClr val="white"/>
                </a:solidFill>
                <a:latin typeface="CS Avva Shenouda" pitchFamily="34" charset="0"/>
              </a:rPr>
              <a:t>`epiracmoc @ alla nahmen</a:t>
            </a:r>
            <a:br>
              <a:rPr lang="pt-BR" sz="2800" dirty="0">
                <a:solidFill>
                  <a:prstClr val="white"/>
                </a:solidFill>
                <a:latin typeface="CS Avva Shenouda" pitchFamily="34" charset="0"/>
              </a:rPr>
            </a:br>
            <a:r>
              <a:rPr lang="pt-BR" sz="2800" dirty="0">
                <a:solidFill>
                  <a:prstClr val="white"/>
                </a:solidFill>
                <a:latin typeface="CS Avva Shenouda" pitchFamily="34" charset="0"/>
              </a:rPr>
              <a:t>`ebolha piponyroc.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 aux cieux</a:t>
            </a:r>
          </a:p>
          <a:p>
            <a:pPr algn="ctr"/>
            <a:r>
              <a:rPr lang="fr-FR" sz="2800" b="1" dirty="0">
                <a:solidFill>
                  <a:prstClr val="white"/>
                </a:solidFill>
                <a:latin typeface="Book Antiqua" pitchFamily="18" charset="0"/>
              </a:rPr>
              <a:t>Qui porte les péchés du monde</a:t>
            </a:r>
          </a:p>
          <a:p>
            <a:pPr algn="ctr"/>
            <a:r>
              <a:rPr lang="fr-FR" sz="2800" b="1" dirty="0">
                <a:solidFill>
                  <a:prstClr val="white"/>
                </a:solidFill>
                <a:latin typeface="Book Antiqua" pitchFamily="18" charset="0"/>
              </a:rPr>
              <a:t>Ne nous laisse pas être tentés</a:t>
            </a:r>
          </a:p>
          <a:p>
            <a:pPr algn="ctr"/>
            <a:r>
              <a:rPr lang="fr-FR" sz="2800" b="1" dirty="0">
                <a:solidFill>
                  <a:prstClr val="white"/>
                </a:solidFill>
                <a:latin typeface="Book Antiqua" pitchFamily="18" charset="0"/>
              </a:rPr>
              <a:t>Mais de tout mal, délivre-nous.</a:t>
            </a:r>
          </a:p>
        </p:txBody>
      </p:sp>
      <p:sp>
        <p:nvSpPr>
          <p:cNvPr id="2" name="ZoneTexte 1">
            <a:extLst>
              <a:ext uri="{FF2B5EF4-FFF2-40B4-BE49-F238E27FC236}">
                <a16:creationId xmlns:a16="http://schemas.microsoft.com/office/drawing/2014/main" id="{17C525A5-5EE3-E9D4-F6A4-08D9BAABDDB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3E6524A-B541-3727-947C-511F87700C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4584116"/>
      </p:ext>
    </p:extLst>
  </p:cSld>
  <p:clrMapOvr>
    <a:masterClrMapping/>
  </p:clrMapOvr>
</p:sld>
</file>

<file path=ppt/slides/slide21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a:solidFill>
                  <a:prstClr val="white"/>
                </a:solidFill>
              </a:rPr>
              <a:t>أسمعنا صوت الفرح، </a:t>
            </a:r>
            <a:endParaRPr lang="fr-FR" sz="3300" dirty="0">
              <a:solidFill>
                <a:prstClr val="white"/>
              </a:solidFill>
            </a:endParaRPr>
          </a:p>
          <a:p>
            <a:pPr algn="just" rtl="1"/>
            <a:r>
              <a:rPr lang="ar-EG" sz="3300" dirty="0">
                <a:solidFill>
                  <a:prstClr val="white"/>
                </a:solidFill>
              </a:rPr>
              <a:t>يا حامل الخطية المبارك، </a:t>
            </a:r>
            <a:endParaRPr lang="fr-FR" sz="3300" dirty="0">
              <a:solidFill>
                <a:prstClr val="white"/>
              </a:solidFill>
            </a:endParaRPr>
          </a:p>
          <a:p>
            <a:pPr algn="just" rtl="1"/>
            <a:r>
              <a:rPr lang="ar-EG" sz="3300" dirty="0">
                <a:solidFill>
                  <a:prstClr val="white"/>
                </a:solidFill>
              </a:rPr>
              <a:t>مع أبيك الصالح.</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Je peniwt etqen nivyou`i @ ek`e;rencwtem `epi`qrwou</a:t>
            </a:r>
            <a:br>
              <a:rPr lang="pt-BR" sz="2800" dirty="0">
                <a:solidFill>
                  <a:prstClr val="white"/>
                </a:solidFill>
                <a:latin typeface="CS Avva Shenouda" pitchFamily="34" charset="0"/>
              </a:rPr>
            </a:br>
            <a:r>
              <a:rPr lang="pt-BR" sz="2800" dirty="0">
                <a:solidFill>
                  <a:prstClr val="white"/>
                </a:solidFill>
                <a:latin typeface="CS Avva Shenouda" pitchFamily="34" charset="0"/>
              </a:rPr>
              <a:t>`mpirasi @ vyet`wli `m`vnobi et`cmarwout @ nem Pekiwt</a:t>
            </a:r>
            <a:br>
              <a:rPr lang="pt-BR" sz="2800" dirty="0">
                <a:solidFill>
                  <a:prstClr val="white"/>
                </a:solidFill>
                <a:latin typeface="CS Avva Shenouda" pitchFamily="34" charset="0"/>
              </a:rPr>
            </a:br>
            <a:r>
              <a:rPr lang="pt-BR" sz="2800" dirty="0">
                <a:solidFill>
                  <a:prstClr val="white"/>
                </a:solidFill>
                <a:latin typeface="CS Avva Shenouda" pitchFamily="34" charset="0"/>
              </a:rPr>
              <a:t>`n`aga;oc.</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 aux cieux</a:t>
            </a:r>
          </a:p>
          <a:p>
            <a:pPr algn="ctr"/>
            <a:r>
              <a:rPr lang="fr-FR" sz="2800" b="1" dirty="0">
                <a:solidFill>
                  <a:prstClr val="white"/>
                </a:solidFill>
                <a:latin typeface="Book Antiqua" pitchFamily="18" charset="0"/>
              </a:rPr>
              <a:t>Fais-nous entendre les sons de joie</a:t>
            </a:r>
          </a:p>
          <a:p>
            <a:pPr algn="ctr"/>
            <a:r>
              <a:rPr lang="fr-FR" sz="2800" b="1" dirty="0">
                <a:solidFill>
                  <a:prstClr val="white"/>
                </a:solidFill>
                <a:latin typeface="Book Antiqua" pitchFamily="18" charset="0"/>
              </a:rPr>
              <a:t>Béni, Tu portes le péché</a:t>
            </a:r>
          </a:p>
          <a:p>
            <a:pPr algn="ctr"/>
            <a:r>
              <a:rPr lang="fr-FR" sz="2800" b="1" dirty="0">
                <a:solidFill>
                  <a:prstClr val="white"/>
                </a:solidFill>
                <a:latin typeface="Book Antiqua" pitchFamily="18" charset="0"/>
              </a:rPr>
              <a:t>Aussi avec Ton Père Très Bon.</a:t>
            </a:r>
          </a:p>
        </p:txBody>
      </p:sp>
      <p:sp>
        <p:nvSpPr>
          <p:cNvPr id="2" name="ZoneTexte 1">
            <a:extLst>
              <a:ext uri="{FF2B5EF4-FFF2-40B4-BE49-F238E27FC236}">
                <a16:creationId xmlns:a16="http://schemas.microsoft.com/office/drawing/2014/main" id="{1D9ABFB7-A70C-5DCA-A261-C3F3EE9F3E4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780BA799-B852-F567-4D9B-498CD6463F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10191092"/>
      </p:ext>
    </p:extLst>
  </p:cSld>
  <p:clrMapOvr>
    <a:masterClrMapping/>
  </p:clrMapOvr>
</p:sld>
</file>

<file path=ppt/slides/slide21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 </a:t>
            </a:r>
            <a:endParaRPr lang="fr-FR" sz="3300" dirty="0">
              <a:solidFill>
                <a:prstClr val="white"/>
              </a:solidFill>
            </a:endParaRPr>
          </a:p>
          <a:p>
            <a:pPr algn="just" rtl="1"/>
            <a:r>
              <a:rPr lang="ar-EG" sz="3300" dirty="0">
                <a:solidFill>
                  <a:prstClr val="white"/>
                </a:solidFill>
              </a:rPr>
              <a:t>وأعطنا، </a:t>
            </a:r>
            <a:endParaRPr lang="fr-FR" sz="3300" dirty="0">
              <a:solidFill>
                <a:prstClr val="white"/>
              </a:solidFill>
            </a:endParaRPr>
          </a:p>
          <a:p>
            <a:pPr algn="just" rtl="1"/>
            <a:r>
              <a:rPr lang="ar-EG" sz="3300" dirty="0">
                <a:solidFill>
                  <a:prstClr val="white"/>
                </a:solidFill>
              </a:rPr>
              <a:t>روح الأنبياء.</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peniwt etqen nivyou`i @ nai nan kata peknis] `nnai @ ouoh moi nan `mPi`pneuma @ `nte ni`provytyc.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 aux cieux</a:t>
            </a:r>
          </a:p>
          <a:p>
            <a:pPr algn="ctr"/>
            <a:r>
              <a:rPr lang="fr-FR" sz="2800" b="1" dirty="0">
                <a:solidFill>
                  <a:prstClr val="white"/>
                </a:solidFill>
                <a:latin typeface="Book Antiqua" pitchFamily="18" charset="0"/>
              </a:rPr>
              <a:t>Nous T’implorons : pitié pour nous</a:t>
            </a:r>
          </a:p>
          <a:p>
            <a:pPr algn="ctr"/>
            <a:r>
              <a:rPr lang="fr-FR" sz="2800" b="1" dirty="0">
                <a:solidFill>
                  <a:prstClr val="white"/>
                </a:solidFill>
                <a:latin typeface="Book Antiqua" pitchFamily="18" charset="0"/>
              </a:rPr>
              <a:t>Selon Ta grande miséricorde</a:t>
            </a:r>
          </a:p>
          <a:p>
            <a:pPr algn="ctr"/>
            <a:r>
              <a:rPr lang="fr-FR" sz="2800" b="1" dirty="0">
                <a:solidFill>
                  <a:prstClr val="white"/>
                </a:solidFill>
                <a:latin typeface="Book Antiqua" pitchFamily="18" charset="0"/>
              </a:rPr>
              <a:t>L’esprit des prophètes, donne-nous.</a:t>
            </a:r>
          </a:p>
        </p:txBody>
      </p:sp>
      <p:sp>
        <p:nvSpPr>
          <p:cNvPr id="2" name="ZoneTexte 1">
            <a:extLst>
              <a:ext uri="{FF2B5EF4-FFF2-40B4-BE49-F238E27FC236}">
                <a16:creationId xmlns:a16="http://schemas.microsoft.com/office/drawing/2014/main" id="{1957B0D7-78AF-E108-9CA6-D6FFCC26FCD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BBAF928-A010-16FD-2B70-9B2D59C59E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9507321"/>
      </p:ext>
    </p:extLst>
  </p:cSld>
  <p:clrMapOvr>
    <a:masterClrMapping/>
  </p:clrMapOvr>
</p:sld>
</file>

<file path=ppt/slides/slide2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a:solidFill>
                  <a:prstClr val="white"/>
                </a:solidFill>
              </a:rPr>
              <a:t>نسبحك أيها الصالح، </a:t>
            </a:r>
            <a:endParaRPr lang="fr-FR" sz="3300" dirty="0">
              <a:solidFill>
                <a:prstClr val="white"/>
              </a:solidFill>
            </a:endParaRPr>
          </a:p>
          <a:p>
            <a:pPr algn="just" rtl="1"/>
            <a:r>
              <a:rPr lang="ar-EG" sz="3300" dirty="0">
                <a:solidFill>
                  <a:prstClr val="white"/>
                </a:solidFill>
              </a:rPr>
              <a:t>صارخين قائلين، </a:t>
            </a:r>
            <a:endParaRPr lang="fr-FR" sz="3300" dirty="0">
              <a:solidFill>
                <a:prstClr val="white"/>
              </a:solidFill>
            </a:endParaRPr>
          </a:p>
          <a:p>
            <a:pPr algn="just" rtl="1"/>
            <a:r>
              <a:rPr lang="ar-EG" sz="3300" dirty="0">
                <a:solidFill>
                  <a:prstClr val="white"/>
                </a:solidFill>
              </a:rPr>
              <a:t>قدوس الله.</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Je peniwt etqen nivyou`i @ tenhwc `erok `w pi`aga;oc @ en`ws `ebol enjw `mmoc @ je `agioc `o :e`oc.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 aux cieux</a:t>
            </a:r>
          </a:p>
          <a:p>
            <a:pPr algn="ctr"/>
            <a:r>
              <a:rPr lang="fr-FR" sz="2800" b="1" dirty="0">
                <a:solidFill>
                  <a:prstClr val="white"/>
                </a:solidFill>
                <a:latin typeface="Book Antiqua" pitchFamily="18" charset="0"/>
              </a:rPr>
              <a:t>Nous Te louons ô Toi Très-Bon</a:t>
            </a:r>
          </a:p>
          <a:p>
            <a:pPr algn="ctr"/>
            <a:r>
              <a:rPr lang="fr-FR" sz="2800" b="1" dirty="0">
                <a:solidFill>
                  <a:prstClr val="white"/>
                </a:solidFill>
                <a:latin typeface="Book Antiqua" pitchFamily="18" charset="0"/>
              </a:rPr>
              <a:t>En proclamant, et en disant</a:t>
            </a:r>
          </a:p>
          <a:p>
            <a:pPr algn="ctr"/>
            <a:r>
              <a:rPr lang="fr-FR" sz="2800" b="1" dirty="0">
                <a:solidFill>
                  <a:prstClr val="white"/>
                </a:solidFill>
                <a:latin typeface="Book Antiqua" pitchFamily="18" charset="0"/>
              </a:rPr>
              <a:t>Ô Dieu Très-Saint, ô Dieu Très-Saint</a:t>
            </a:r>
          </a:p>
        </p:txBody>
      </p:sp>
      <p:sp>
        <p:nvSpPr>
          <p:cNvPr id="2" name="ZoneTexte 1">
            <a:extLst>
              <a:ext uri="{FF2B5EF4-FFF2-40B4-BE49-F238E27FC236}">
                <a16:creationId xmlns:a16="http://schemas.microsoft.com/office/drawing/2014/main" id="{00EC0229-E115-DC4F-65F0-00A1DA20F14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D960D604-73E5-6631-E110-B5984834D1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82452800"/>
      </p:ext>
    </p:extLst>
  </p:cSld>
  <p:clrMapOvr>
    <a:masterClrMapping/>
  </p:clrMapOvr>
</p:sld>
</file>

<file path=ppt/slides/slide2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29068" cy="2123658"/>
          </a:xfrm>
          <a:prstGeom prst="rect">
            <a:avLst/>
          </a:prstGeom>
        </p:spPr>
        <p:txBody>
          <a:bodyPr wrap="square">
            <a:spAutoFit/>
          </a:bodyPr>
          <a:lstStyle/>
          <a:p>
            <a:pPr algn="just" rtl="1"/>
            <a:r>
              <a:rPr lang="ar-EG" sz="3300" dirty="0">
                <a:solidFill>
                  <a:prstClr val="white"/>
                </a:solidFill>
              </a:rPr>
              <a:t>أبانا الذى فى السموات، </a:t>
            </a:r>
            <a:endParaRPr lang="fr-FR" sz="3300" dirty="0">
              <a:solidFill>
                <a:prstClr val="white"/>
              </a:solidFill>
            </a:endParaRPr>
          </a:p>
          <a:p>
            <a:pPr algn="just" rtl="1"/>
            <a:r>
              <a:rPr lang="ar-EG" sz="3300" dirty="0" err="1">
                <a:solidFill>
                  <a:prstClr val="white"/>
                </a:solidFill>
              </a:rPr>
              <a:t>إغفر</a:t>
            </a:r>
            <a:r>
              <a:rPr lang="ar-EG" sz="3300" dirty="0">
                <a:solidFill>
                  <a:prstClr val="white"/>
                </a:solidFill>
              </a:rPr>
              <a:t> أفكارنا </a:t>
            </a:r>
            <a:endParaRPr lang="fr-FR" sz="3300" dirty="0">
              <a:solidFill>
                <a:prstClr val="white"/>
              </a:solidFill>
            </a:endParaRPr>
          </a:p>
          <a:p>
            <a:pPr algn="just" rtl="1"/>
            <a:r>
              <a:rPr lang="ar-EG" sz="3300" dirty="0">
                <a:solidFill>
                  <a:prstClr val="white"/>
                </a:solidFill>
              </a:rPr>
              <a:t>الخاطئة، من قبل </a:t>
            </a:r>
            <a:endParaRPr lang="fr-FR" sz="3300" dirty="0">
              <a:solidFill>
                <a:prstClr val="white"/>
              </a:solidFill>
            </a:endParaRPr>
          </a:p>
          <a:p>
            <a:pPr algn="just" rtl="1"/>
            <a:r>
              <a:rPr lang="ar-EG" sz="3300" dirty="0">
                <a:solidFill>
                  <a:prstClr val="white"/>
                </a:solidFill>
              </a:rPr>
              <a:t>محبتك، للبشر.</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Je peniwt etqen nivyou`i @ ,w nan `ebol `nnenmeu`i @ </a:t>
            </a:r>
            <a:br>
              <a:rPr lang="pt-BR" sz="2800" dirty="0">
                <a:solidFill>
                  <a:prstClr val="white"/>
                </a:solidFill>
                <a:latin typeface="CS Avva Shenouda" pitchFamily="34" charset="0"/>
              </a:rPr>
            </a:br>
            <a:r>
              <a:rPr lang="pt-BR" sz="2800" dirty="0">
                <a:solidFill>
                  <a:prstClr val="white"/>
                </a:solidFill>
                <a:latin typeface="CS Avva Shenouda" pitchFamily="34" charset="0"/>
              </a:rPr>
              <a:t>`anon qa niref`ernobi @ </a:t>
            </a:r>
            <a:br>
              <a:rPr lang="pt-BR" sz="2800" dirty="0">
                <a:solidFill>
                  <a:prstClr val="white"/>
                </a:solidFill>
                <a:latin typeface="CS Avva Shenouda" pitchFamily="34" charset="0"/>
              </a:rPr>
            </a:br>
            <a:r>
              <a:rPr lang="pt-BR" sz="2800" dirty="0">
                <a:solidFill>
                  <a:prstClr val="white"/>
                </a:solidFill>
                <a:latin typeface="CS Avva Shenouda" pitchFamily="34" charset="0"/>
              </a:rPr>
              <a:t>`ebolhiten tekmetmairwmi</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Ô notre Père qui es aux cieux</a:t>
            </a:r>
          </a:p>
          <a:p>
            <a:pPr algn="ctr"/>
            <a:r>
              <a:rPr lang="fr-FR" sz="2800" b="1" dirty="0">
                <a:solidFill>
                  <a:prstClr val="white"/>
                </a:solidFill>
                <a:latin typeface="Book Antiqua" pitchFamily="18" charset="0"/>
              </a:rPr>
              <a:t>Pardonne nos mauvaises pensées</a:t>
            </a:r>
          </a:p>
          <a:p>
            <a:pPr algn="ctr"/>
            <a:r>
              <a:rPr lang="fr-FR" sz="2800" b="1" dirty="0">
                <a:solidFill>
                  <a:prstClr val="white"/>
                </a:solidFill>
                <a:latin typeface="Book Antiqua" pitchFamily="18" charset="0"/>
              </a:rPr>
              <a:t>Selon l’amour que Tu prodigues</a:t>
            </a:r>
          </a:p>
          <a:p>
            <a:pPr algn="ctr"/>
            <a:r>
              <a:rPr lang="fr-FR" sz="2800" b="1" dirty="0">
                <a:solidFill>
                  <a:prstClr val="white"/>
                </a:solidFill>
                <a:latin typeface="Book Antiqua" pitchFamily="18" charset="0"/>
              </a:rPr>
              <a:t>Que Tu prodigues au genre humain. </a:t>
            </a:r>
          </a:p>
        </p:txBody>
      </p:sp>
      <p:sp>
        <p:nvSpPr>
          <p:cNvPr id="2" name="ZoneTexte 1">
            <a:extLst>
              <a:ext uri="{FF2B5EF4-FFF2-40B4-BE49-F238E27FC236}">
                <a16:creationId xmlns:a16="http://schemas.microsoft.com/office/drawing/2014/main" id="{486FD4D5-73B6-182A-4B04-CB2FA341CB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1D6B120-5AFA-5752-F68D-32D2DFEDDD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299137"/>
      </p:ext>
    </p:extLst>
  </p:cSld>
  <p:clrMapOvr>
    <a:masterClrMapping/>
  </p:clrMapOvr>
</p:sld>
</file>

<file path=ppt/slides/slide2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نعم يا سيدنا </a:t>
            </a:r>
            <a:r>
              <a:rPr lang="ar-EG" sz="3300" dirty="0" err="1">
                <a:solidFill>
                  <a:prstClr val="white"/>
                </a:solidFill>
              </a:rPr>
              <a:t>إسمعنا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وكن معنا، </a:t>
            </a:r>
            <a:endParaRPr lang="fr-FR" sz="3300" dirty="0">
              <a:solidFill>
                <a:prstClr val="white"/>
              </a:solidFill>
            </a:endParaRPr>
          </a:p>
          <a:p>
            <a:pPr algn="just" rtl="1"/>
            <a:r>
              <a:rPr lang="ar-EG" sz="3300" dirty="0">
                <a:solidFill>
                  <a:prstClr val="white"/>
                </a:solidFill>
              </a:rPr>
              <a:t>نحن غير المستحقين، </a:t>
            </a:r>
            <a:endParaRPr lang="fr-FR" sz="3300" dirty="0">
              <a:solidFill>
                <a:prstClr val="white"/>
              </a:solidFill>
            </a:endParaRPr>
          </a:p>
          <a:p>
            <a:pPr algn="just" rtl="1"/>
            <a:r>
              <a:rPr lang="ar-EG" sz="3300" dirty="0">
                <a:solidFill>
                  <a:prstClr val="white"/>
                </a:solidFill>
              </a:rPr>
              <a:t>أن نتضرع إلى </a:t>
            </a:r>
            <a:r>
              <a:rPr lang="ar-EG" sz="3300" dirty="0" err="1">
                <a:solidFill>
                  <a:prstClr val="white"/>
                </a:solidFill>
              </a:rPr>
              <a:t>إسمك</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Ce pennyb cwtem `eron @ ouoh swpi neman @ `anon qa ny`et`em`psa an @ e;rentwbh oube pekran.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écoute-nous</a:t>
            </a:r>
          </a:p>
          <a:p>
            <a:pPr algn="ctr"/>
            <a:r>
              <a:rPr lang="fr-FR" sz="2800" b="1" dirty="0">
                <a:solidFill>
                  <a:prstClr val="white"/>
                </a:solidFill>
                <a:latin typeface="Book Antiqua" pitchFamily="18" charset="0"/>
              </a:rPr>
              <a:t>Aussi viens accompagne-nous</a:t>
            </a:r>
          </a:p>
          <a:p>
            <a:pPr algn="ctr"/>
            <a:r>
              <a:rPr lang="fr-FR" sz="2800" b="1" dirty="0">
                <a:solidFill>
                  <a:prstClr val="white"/>
                </a:solidFill>
                <a:latin typeface="Book Antiqua" pitchFamily="18" charset="0"/>
              </a:rPr>
              <a:t>Oui nous qui ne méritons pas</a:t>
            </a:r>
          </a:p>
          <a:p>
            <a:pPr algn="ctr"/>
            <a:r>
              <a:rPr lang="fr-FR" sz="2800" b="1" dirty="0">
                <a:solidFill>
                  <a:prstClr val="white"/>
                </a:solidFill>
                <a:latin typeface="Book Antiqua" pitchFamily="18" charset="0"/>
              </a:rPr>
              <a:t>Indignes d’implorer Ton nom.</a:t>
            </a:r>
          </a:p>
        </p:txBody>
      </p:sp>
      <p:sp>
        <p:nvSpPr>
          <p:cNvPr id="2" name="ZoneTexte 1">
            <a:extLst>
              <a:ext uri="{FF2B5EF4-FFF2-40B4-BE49-F238E27FC236}">
                <a16:creationId xmlns:a16="http://schemas.microsoft.com/office/drawing/2014/main" id="{9DBEAE19-9A14-B380-76E5-263F759E55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4763AD9D-FDF8-BBAD-DA76-F57636C4A5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5329963"/>
      </p:ext>
    </p:extLst>
  </p:cSld>
  <p:clrMapOvr>
    <a:masterClrMapping/>
  </p:clrMapOvr>
</p:sld>
</file>

<file path=ppt/slides/slide2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نعم يا سيدنا الرؤوف، </a:t>
            </a:r>
            <a:endParaRPr lang="fr-FR" sz="3300" dirty="0">
              <a:solidFill>
                <a:prstClr val="white"/>
              </a:solidFill>
            </a:endParaRPr>
          </a:p>
          <a:p>
            <a:pPr algn="just" rtl="1"/>
            <a:r>
              <a:rPr lang="ar-EG" sz="3300" dirty="0">
                <a:solidFill>
                  <a:prstClr val="white"/>
                </a:solidFill>
              </a:rPr>
              <a:t>صاحب كنوز التحنن، </a:t>
            </a:r>
            <a:endParaRPr lang="fr-FR" sz="3300" dirty="0">
              <a:solidFill>
                <a:prstClr val="white"/>
              </a:solidFill>
            </a:endParaRPr>
          </a:p>
          <a:p>
            <a:pPr algn="just" rtl="1"/>
            <a:r>
              <a:rPr lang="ar-EG" sz="3300" dirty="0">
                <a:solidFill>
                  <a:prstClr val="white"/>
                </a:solidFill>
              </a:rPr>
              <a:t>لا تتركنا فى </a:t>
            </a:r>
            <a:r>
              <a:rPr lang="ar-EG" sz="3300" dirty="0" err="1">
                <a:solidFill>
                  <a:prstClr val="white"/>
                </a:solidFill>
              </a:rPr>
              <a:t>الجهلات</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والأفكار الرديئة الباطلة.</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Ce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pirefsenhyt</a:t>
            </a:r>
            <a:r>
              <a:rPr lang="fr-FR" sz="2800" dirty="0">
                <a:solidFill>
                  <a:prstClr val="white"/>
                </a:solidFill>
                <a:latin typeface="CS Avva Shenouda" pitchFamily="34" charset="0"/>
              </a:rPr>
              <a:t> @ va </a:t>
            </a:r>
            <a:r>
              <a:rPr lang="fr-FR" sz="2800" dirty="0" err="1">
                <a:solidFill>
                  <a:prstClr val="white"/>
                </a:solidFill>
                <a:latin typeface="CS Avva Shenouda" pitchFamily="34" charset="0"/>
              </a:rPr>
              <a:t>ni`ahwr</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me;na`yt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nimet`athyt</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ethwou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nsouit</a:t>
            </a:r>
            <a:r>
              <a:rPr lang="fr-FR" sz="2800" dirty="0">
                <a:solidFill>
                  <a:prstClr val="white"/>
                </a:solidFill>
                <a:latin typeface="CS Avva Shenouda" pitchFamily="34" charset="0"/>
              </a:rPr>
              <a:t>.</a:t>
            </a: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très clément</a:t>
            </a:r>
          </a:p>
          <a:p>
            <a:pPr algn="ctr"/>
            <a:r>
              <a:rPr lang="fr-FR" sz="2800" b="1" dirty="0">
                <a:solidFill>
                  <a:prstClr val="white"/>
                </a:solidFill>
                <a:latin typeface="Book Antiqua" pitchFamily="18" charset="0"/>
              </a:rPr>
              <a:t>Qui portes trésors de tendresse</a:t>
            </a:r>
          </a:p>
          <a:p>
            <a:pPr algn="ctr"/>
            <a:r>
              <a:rPr lang="fr-FR" sz="2800" b="1" dirty="0">
                <a:solidFill>
                  <a:prstClr val="white"/>
                </a:solidFill>
                <a:latin typeface="Book Antiqua" pitchFamily="18" charset="0"/>
              </a:rPr>
              <a:t>Ne nous laisse pas en ignorance</a:t>
            </a:r>
          </a:p>
          <a:p>
            <a:pPr algn="ctr"/>
            <a:r>
              <a:rPr lang="fr-FR" sz="2800" b="1" dirty="0">
                <a:solidFill>
                  <a:prstClr val="white"/>
                </a:solidFill>
                <a:latin typeface="Book Antiqua" pitchFamily="18" charset="0"/>
              </a:rPr>
              <a:t>Dans les pensées vaines et mauvaises</a:t>
            </a:r>
          </a:p>
        </p:txBody>
      </p:sp>
      <p:sp>
        <p:nvSpPr>
          <p:cNvPr id="2" name="ZoneTexte 1">
            <a:extLst>
              <a:ext uri="{FF2B5EF4-FFF2-40B4-BE49-F238E27FC236}">
                <a16:creationId xmlns:a16="http://schemas.microsoft.com/office/drawing/2014/main" id="{78F8952B-FA5C-0720-66C4-7F3DC7F151B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35313D43-22BC-6C10-8439-3EA25E4A4E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290166"/>
      </p:ext>
    </p:extLst>
  </p:cSld>
  <p:clrMapOvr>
    <a:masterClrMapping/>
  </p:clrMapOvr>
</p:sld>
</file>

<file path=ppt/slides/slide2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نعم يا سيدنا </a:t>
            </a:r>
            <a:r>
              <a:rPr lang="ar-EG" sz="3300" dirty="0" err="1">
                <a:solidFill>
                  <a:prstClr val="white"/>
                </a:solidFill>
              </a:rPr>
              <a:t>إقبلنا</a:t>
            </a:r>
            <a:r>
              <a:rPr lang="ar-EG" sz="3300" dirty="0">
                <a:solidFill>
                  <a:prstClr val="white"/>
                </a:solidFill>
              </a:rPr>
              <a:t> إليك، </a:t>
            </a:r>
            <a:endParaRPr lang="fr-FR" sz="3300" dirty="0">
              <a:solidFill>
                <a:prstClr val="white"/>
              </a:solidFill>
            </a:endParaRPr>
          </a:p>
          <a:p>
            <a:pPr algn="just" rtl="1"/>
            <a:r>
              <a:rPr lang="ar-EG" sz="3300" dirty="0">
                <a:solidFill>
                  <a:prstClr val="white"/>
                </a:solidFill>
              </a:rPr>
              <a:t>وأعطنا كمالاً، </a:t>
            </a:r>
            <a:endParaRPr lang="fr-FR" sz="3300" dirty="0">
              <a:solidFill>
                <a:prstClr val="white"/>
              </a:solidFill>
            </a:endParaRPr>
          </a:p>
          <a:p>
            <a:pPr algn="just" rtl="1"/>
            <a:r>
              <a:rPr lang="ar-EG" sz="3300" dirty="0">
                <a:solidFill>
                  <a:prstClr val="white"/>
                </a:solidFill>
              </a:rPr>
              <a:t>مسيحياً يرضيك ونصيباً، </a:t>
            </a:r>
            <a:endParaRPr lang="fr-FR" sz="3300" dirty="0">
              <a:solidFill>
                <a:prstClr val="white"/>
              </a:solidFill>
            </a:endParaRPr>
          </a:p>
          <a:p>
            <a:pPr algn="just" rtl="1"/>
            <a:r>
              <a:rPr lang="ar-EG" sz="3300" dirty="0">
                <a:solidFill>
                  <a:prstClr val="white"/>
                </a:solidFill>
              </a:rPr>
              <a:t>مع جميع قديسيك.</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 Ce pennyb sopten `erok @ ouoh moi nan `mpenjwk</a:t>
            </a:r>
            <a:br>
              <a:rPr lang="pt-BR" sz="2800" dirty="0">
                <a:solidFill>
                  <a:prstClr val="white"/>
                </a:solidFill>
                <a:latin typeface="CS Avva Shenouda" pitchFamily="34" charset="0"/>
              </a:rPr>
            </a:br>
            <a:r>
              <a:rPr lang="pt-BR" sz="2800" dirty="0">
                <a:solidFill>
                  <a:prstClr val="white"/>
                </a:solidFill>
                <a:latin typeface="CS Avva Shenouda" pitchFamily="34" charset="0"/>
              </a:rPr>
              <a:t>`n`,rictianoc @ efranak nem ou`klyroc @ nem ny=e=;=u tyrou `ntak.</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reçois-nous</a:t>
            </a:r>
          </a:p>
          <a:p>
            <a:pPr algn="ctr"/>
            <a:r>
              <a:rPr lang="fr-FR" sz="2800" b="1" dirty="0">
                <a:solidFill>
                  <a:prstClr val="white"/>
                </a:solidFill>
                <a:latin typeface="Book Antiqua" pitchFamily="18" charset="0"/>
              </a:rPr>
              <a:t>Accorde-nous la perfection</a:t>
            </a:r>
          </a:p>
          <a:p>
            <a:pPr algn="ctr"/>
            <a:r>
              <a:rPr lang="fr-FR" sz="2800" b="1" dirty="0">
                <a:solidFill>
                  <a:prstClr val="white"/>
                </a:solidFill>
                <a:latin typeface="Book Antiqua" pitchFamily="18" charset="0"/>
              </a:rPr>
              <a:t>Chrétienne qui T’est agréable</a:t>
            </a:r>
          </a:p>
          <a:p>
            <a:pPr algn="ctr"/>
            <a:r>
              <a:rPr lang="fr-FR" sz="2800" b="1" dirty="0">
                <a:solidFill>
                  <a:prstClr val="white"/>
                </a:solidFill>
                <a:latin typeface="Book Antiqua" pitchFamily="18" charset="0"/>
              </a:rPr>
              <a:t>Et une part avec tous Tes saints.</a:t>
            </a:r>
          </a:p>
        </p:txBody>
      </p:sp>
      <p:sp>
        <p:nvSpPr>
          <p:cNvPr id="2" name="ZoneTexte 1">
            <a:extLst>
              <a:ext uri="{FF2B5EF4-FFF2-40B4-BE49-F238E27FC236}">
                <a16:creationId xmlns:a16="http://schemas.microsoft.com/office/drawing/2014/main" id="{AA534D8B-9B5E-4333-23A4-28239CFEAD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520C3061-46B6-F962-71A4-F831CF8BFF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1767234"/>
      </p:ext>
    </p:extLst>
  </p:cSld>
  <p:clrMapOvr>
    <a:masterClrMapping/>
  </p:clrMapOvr>
</p:sld>
</file>

<file path=ppt/slides/slide2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123658"/>
          </a:xfrm>
          <a:prstGeom prst="rect">
            <a:avLst/>
          </a:prstGeom>
        </p:spPr>
        <p:txBody>
          <a:bodyPr wrap="square">
            <a:spAutoFit/>
          </a:bodyPr>
          <a:lstStyle/>
          <a:p>
            <a:pPr algn="just" rtl="1"/>
            <a:r>
              <a:rPr lang="ar-EG" sz="3300" dirty="0">
                <a:solidFill>
                  <a:prstClr val="white"/>
                </a:solidFill>
              </a:rPr>
              <a:t>نعم يا سيدنا </a:t>
            </a:r>
            <a:r>
              <a:rPr lang="ar-EG" sz="3300" dirty="0" err="1">
                <a:solidFill>
                  <a:prstClr val="white"/>
                </a:solidFill>
              </a:rPr>
              <a:t>إقبلنا</a:t>
            </a:r>
            <a:r>
              <a:rPr lang="ar-EG" sz="3300" dirty="0">
                <a:solidFill>
                  <a:prstClr val="white"/>
                </a:solidFill>
              </a:rPr>
              <a:t> إليك، </a:t>
            </a:r>
            <a:endParaRPr lang="fr-FR" sz="3300" dirty="0">
              <a:solidFill>
                <a:prstClr val="white"/>
              </a:solidFill>
            </a:endParaRPr>
          </a:p>
          <a:p>
            <a:pPr algn="just" rtl="1"/>
            <a:r>
              <a:rPr lang="ar-EG" sz="3300" dirty="0">
                <a:solidFill>
                  <a:prstClr val="white"/>
                </a:solidFill>
              </a:rPr>
              <a:t>وأعط فرحاً لنفوسنا، </a:t>
            </a:r>
            <a:endParaRPr lang="fr-FR" sz="3300" dirty="0">
              <a:solidFill>
                <a:prstClr val="white"/>
              </a:solidFill>
            </a:endParaRPr>
          </a:p>
          <a:p>
            <a:pPr algn="just" rtl="1"/>
            <a:r>
              <a:rPr lang="ar-EG" sz="3300" dirty="0">
                <a:solidFill>
                  <a:prstClr val="white"/>
                </a:solidFill>
              </a:rPr>
              <a:t>من قبل تذكار </a:t>
            </a:r>
            <a:r>
              <a:rPr lang="ar-EG" sz="3300" dirty="0" err="1">
                <a:solidFill>
                  <a:prstClr val="white"/>
                </a:solidFill>
              </a:rPr>
              <a:t>إسمك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ربنا يسوع المسيح.</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Ce pennyb sopten `erok @ ma `pounof `nnen`'u,y @ hiten `p`er`vmeu`i `mpekran @ `w Pen¡ I=y=c P=,=c.</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reçois-nous</a:t>
            </a:r>
          </a:p>
          <a:p>
            <a:pPr algn="ctr"/>
            <a:r>
              <a:rPr lang="fr-FR" sz="2800" b="1" dirty="0">
                <a:solidFill>
                  <a:prstClr val="white"/>
                </a:solidFill>
                <a:latin typeface="Book Antiqua" pitchFamily="18" charset="0"/>
              </a:rPr>
              <a:t>Et à nos âmes, donne la joie</a:t>
            </a:r>
          </a:p>
          <a:p>
            <a:pPr algn="ctr"/>
            <a:r>
              <a:rPr lang="fr-FR" sz="2800" b="1" dirty="0">
                <a:solidFill>
                  <a:prstClr val="white"/>
                </a:solidFill>
                <a:latin typeface="Book Antiqua" pitchFamily="18" charset="0"/>
              </a:rPr>
              <a:t>Qui vient en invoquant Ton Nom</a:t>
            </a:r>
          </a:p>
          <a:p>
            <a:pPr algn="ctr"/>
            <a:r>
              <a:rPr lang="fr-FR" sz="2800" b="1" dirty="0">
                <a:solidFill>
                  <a:prstClr val="white"/>
                </a:solidFill>
                <a:latin typeface="Book Antiqua" pitchFamily="18" charset="0"/>
              </a:rPr>
              <a:t> Ô notre Seigneur Jésus-Christ</a:t>
            </a:r>
          </a:p>
        </p:txBody>
      </p:sp>
      <p:sp>
        <p:nvSpPr>
          <p:cNvPr id="2" name="ZoneTexte 1">
            <a:extLst>
              <a:ext uri="{FF2B5EF4-FFF2-40B4-BE49-F238E27FC236}">
                <a16:creationId xmlns:a16="http://schemas.microsoft.com/office/drawing/2014/main" id="{2063BC62-BAB8-21B7-3B12-7C489E18354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92A63CE7-A262-A04D-3226-934338B827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0713620"/>
      </p:ext>
    </p:extLst>
  </p:cSld>
  <p:clrMapOvr>
    <a:masterClrMapping/>
  </p:clrMapOvr>
</p:sld>
</file>

<file path=ppt/slides/slide2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نعم يا سيدنا </a:t>
            </a:r>
            <a:r>
              <a:rPr lang="ar-EG" sz="3300" dirty="0" err="1">
                <a:solidFill>
                  <a:prstClr val="white"/>
                </a:solidFill>
              </a:rPr>
              <a:t>إقبلنا</a:t>
            </a:r>
            <a:r>
              <a:rPr lang="ar-EG" sz="3300" dirty="0">
                <a:solidFill>
                  <a:prstClr val="white"/>
                </a:solidFill>
              </a:rPr>
              <a:t> إليك، </a:t>
            </a:r>
            <a:endParaRPr lang="fr-FR" sz="3300" dirty="0">
              <a:solidFill>
                <a:prstClr val="white"/>
              </a:solidFill>
            </a:endParaRPr>
          </a:p>
          <a:p>
            <a:pPr algn="just" rtl="1"/>
            <a:r>
              <a:rPr lang="ar-EG" sz="3300" dirty="0">
                <a:solidFill>
                  <a:prstClr val="white"/>
                </a:solidFill>
              </a:rPr>
              <a:t>بالحقيقة أنت مستحق، </a:t>
            </a:r>
            <a:endParaRPr lang="fr-FR" sz="3300" dirty="0">
              <a:solidFill>
                <a:prstClr val="white"/>
              </a:solidFill>
            </a:endParaRPr>
          </a:p>
          <a:p>
            <a:pPr algn="just" rtl="1"/>
            <a:r>
              <a:rPr lang="ar-EG" sz="3300" dirty="0">
                <a:solidFill>
                  <a:prstClr val="white"/>
                </a:solidFill>
              </a:rPr>
              <a:t>المجد والإكرام، </a:t>
            </a:r>
            <a:endParaRPr lang="fr-FR" sz="3300" dirty="0">
              <a:solidFill>
                <a:prstClr val="white"/>
              </a:solidFill>
            </a:endParaRPr>
          </a:p>
          <a:p>
            <a:pPr algn="just" rtl="1"/>
            <a:r>
              <a:rPr lang="ar-EG" sz="3300" dirty="0">
                <a:solidFill>
                  <a:prstClr val="white"/>
                </a:solidFill>
              </a:rPr>
              <a:t>مع أبيك الصالح.</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Ce pennyb sopten `erok @ dike`wc `k`em`psa @ `m`p`wou nem `ptaio @ nem Pekiwt </a:t>
            </a:r>
            <a:r>
              <a:rPr lang="pt-BR" sz="2800">
                <a:solidFill>
                  <a:prstClr val="white"/>
                </a:solidFill>
                <a:latin typeface="CS Avva Shenouda" pitchFamily="34" charset="0"/>
              </a:rPr>
              <a:t>`n`aga</a:t>
            </a:r>
            <a:r>
              <a:rPr lang="pt-BR" sz="2800" dirty="0">
                <a:solidFill>
                  <a:prstClr val="white"/>
                </a:solidFill>
                <a:latin typeface="CS Avva Shenouda" pitchFamily="34" charset="0"/>
              </a:rPr>
              <a:t>;oc.</a:t>
            </a:r>
            <a:endParaRPr lang="fr-FR" sz="2800" dirty="0">
              <a:solidFill>
                <a:prstClr val="white"/>
              </a:solidFill>
              <a:latin typeface="CS Avva Shenouda" pitchFamily="34" charset="0"/>
            </a:endParaRPr>
          </a:p>
        </p:txBody>
      </p:sp>
      <p:sp>
        <p:nvSpPr>
          <p:cNvPr id="7" name="Rectangle 6"/>
          <p:cNvSpPr/>
          <p:nvPr/>
        </p:nvSpPr>
        <p:spPr>
          <a:xfrm>
            <a:off x="1331640" y="2715766"/>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reçois-nous</a:t>
            </a:r>
          </a:p>
          <a:p>
            <a:pPr algn="ctr"/>
            <a:r>
              <a:rPr lang="fr-FR" sz="2800" b="1" dirty="0">
                <a:solidFill>
                  <a:prstClr val="white"/>
                </a:solidFill>
                <a:latin typeface="Book Antiqua" pitchFamily="18" charset="0"/>
              </a:rPr>
              <a:t>En vérité Tu es Très Digne</a:t>
            </a:r>
          </a:p>
          <a:p>
            <a:pPr algn="ctr"/>
            <a:r>
              <a:rPr lang="fr-FR" sz="2800" b="1" dirty="0">
                <a:solidFill>
                  <a:prstClr val="white"/>
                </a:solidFill>
                <a:latin typeface="Book Antiqua" pitchFamily="18" charset="0"/>
              </a:rPr>
              <a:t>De toute gloire et tout honneur</a:t>
            </a:r>
          </a:p>
          <a:p>
            <a:pPr algn="ctr"/>
            <a:r>
              <a:rPr lang="fr-FR" sz="2800" b="1" dirty="0">
                <a:solidFill>
                  <a:prstClr val="white"/>
                </a:solidFill>
                <a:latin typeface="Book Antiqua" pitchFamily="18" charset="0"/>
              </a:rPr>
              <a:t>Avec Ton Père qui est Très Bon</a:t>
            </a:r>
          </a:p>
        </p:txBody>
      </p:sp>
      <p:sp>
        <p:nvSpPr>
          <p:cNvPr id="2" name="ZoneTexte 1">
            <a:extLst>
              <a:ext uri="{FF2B5EF4-FFF2-40B4-BE49-F238E27FC236}">
                <a16:creationId xmlns:a16="http://schemas.microsoft.com/office/drawing/2014/main" id="{61CD2C38-A5ED-EC60-4137-23151FA885C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1EBF7611-9051-1186-4D6F-AD5D0089E6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1321426"/>
      </p:ext>
    </p:extLst>
  </p:cSld>
  <p:clrMapOvr>
    <a:masterClrMapping/>
  </p:clrMapOvr>
</p:sld>
</file>

<file path=ppt/slides/slide21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نعم يا سيدنا يا ذا السلطان، </a:t>
            </a:r>
            <a:endParaRPr lang="fr-FR" sz="3300" dirty="0">
              <a:solidFill>
                <a:prstClr val="white"/>
              </a:solidFill>
            </a:endParaRPr>
          </a:p>
          <a:p>
            <a:pPr algn="just" rtl="1"/>
            <a:r>
              <a:rPr lang="ar-EG" sz="3300" dirty="0">
                <a:solidFill>
                  <a:prstClr val="white"/>
                </a:solidFill>
              </a:rPr>
              <a:t>نسبحك بالمدائح، </a:t>
            </a:r>
            <a:endParaRPr lang="fr-FR" sz="3300" dirty="0">
              <a:solidFill>
                <a:prstClr val="white"/>
              </a:solidFill>
            </a:endParaRPr>
          </a:p>
          <a:p>
            <a:pPr algn="just" rtl="1"/>
            <a:r>
              <a:rPr lang="ar-EG" sz="3300" dirty="0">
                <a:solidFill>
                  <a:prstClr val="white"/>
                </a:solidFill>
              </a:rPr>
              <a:t>ونسجد لك فى الكنائس، </a:t>
            </a:r>
            <a:endParaRPr lang="fr-FR" sz="3300" dirty="0">
              <a:solidFill>
                <a:prstClr val="white"/>
              </a:solidFill>
            </a:endParaRPr>
          </a:p>
          <a:p>
            <a:pPr algn="just" rtl="1"/>
            <a:r>
              <a:rPr lang="ar-EG" sz="3300" dirty="0">
                <a:solidFill>
                  <a:prstClr val="white"/>
                </a:solidFill>
              </a:rPr>
              <a:t>من الآن وإلى </a:t>
            </a:r>
            <a:r>
              <a:rPr lang="ar-EG" sz="3300" dirty="0" err="1">
                <a:solidFill>
                  <a:prstClr val="white"/>
                </a:solidFill>
              </a:rPr>
              <a:t>الإنقضاء</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188078"/>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Ce pennyb va ]`exoucia @ tenhwc `erok qen ni`euvomia @ tenouwst `mmok qen ni`ekklycia @ icjen ]nou sa ]cuntelia.</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Oui notre Maître tout-puissant</a:t>
            </a:r>
          </a:p>
          <a:p>
            <a:pPr algn="ctr"/>
            <a:r>
              <a:rPr lang="fr-FR" sz="2800" b="1" dirty="0">
                <a:solidFill>
                  <a:prstClr val="white"/>
                </a:solidFill>
                <a:latin typeface="Book Antiqua" pitchFamily="18" charset="0"/>
              </a:rPr>
              <a:t>Nous Te louons par des cantiques</a:t>
            </a:r>
          </a:p>
          <a:p>
            <a:pPr algn="ctr"/>
            <a:r>
              <a:rPr lang="fr-FR" sz="2800" b="1" dirty="0">
                <a:solidFill>
                  <a:prstClr val="white"/>
                </a:solidFill>
                <a:latin typeface="Book Antiqua" pitchFamily="18" charset="0"/>
              </a:rPr>
              <a:t>Et T’adorons dans les églises</a:t>
            </a:r>
          </a:p>
          <a:p>
            <a:pPr algn="ctr"/>
            <a:r>
              <a:rPr lang="fr-FR" sz="2800" b="1" dirty="0">
                <a:solidFill>
                  <a:prstClr val="white"/>
                </a:solidFill>
                <a:latin typeface="Book Antiqua" pitchFamily="18" charset="0"/>
              </a:rPr>
              <a:t>Dès maintenant et à jamais</a:t>
            </a:r>
          </a:p>
        </p:txBody>
      </p:sp>
      <p:sp>
        <p:nvSpPr>
          <p:cNvPr id="2" name="ZoneTexte 1">
            <a:extLst>
              <a:ext uri="{FF2B5EF4-FFF2-40B4-BE49-F238E27FC236}">
                <a16:creationId xmlns:a16="http://schemas.microsoft.com/office/drawing/2014/main" id="{16A49F54-7969-BA24-A81E-A7D8CDB65E7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902BCAF8-4925-F4D6-BBA0-6C37D1DB494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4863473"/>
      </p:ext>
    </p:extLst>
  </p:cSld>
  <p:clrMapOvr>
    <a:masterClrMapping/>
  </p:clrMapOvr>
</p:sld>
</file>

<file path=ppt/slides/slide21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حينئذ لا يتعب فمنا، </a:t>
            </a:r>
            <a:endParaRPr lang="fr-FR" sz="3300" dirty="0">
              <a:solidFill>
                <a:prstClr val="white"/>
              </a:solidFill>
            </a:endParaRPr>
          </a:p>
          <a:p>
            <a:pPr algn="just" rtl="1"/>
            <a:r>
              <a:rPr lang="ar-EG" sz="3300" dirty="0">
                <a:solidFill>
                  <a:prstClr val="white"/>
                </a:solidFill>
              </a:rPr>
              <a:t>ولا يسكت لساننا، </a:t>
            </a:r>
            <a:endParaRPr lang="fr-FR" sz="3300" dirty="0">
              <a:solidFill>
                <a:prstClr val="white"/>
              </a:solidFill>
            </a:endParaRPr>
          </a:p>
          <a:p>
            <a:pPr algn="just" rtl="1"/>
            <a:r>
              <a:rPr lang="ar-EG" sz="3300" dirty="0">
                <a:solidFill>
                  <a:prstClr val="white"/>
                </a:solidFill>
              </a:rPr>
              <a:t>إذ ننطق بكرامة، </a:t>
            </a:r>
            <a:endParaRPr lang="fr-FR" sz="3300" dirty="0">
              <a:solidFill>
                <a:prstClr val="white"/>
              </a:solidFill>
            </a:endParaRPr>
          </a:p>
          <a:p>
            <a:pPr algn="just" rtl="1"/>
            <a:r>
              <a:rPr lang="ar-EG" sz="3300" dirty="0">
                <a:solidFill>
                  <a:prstClr val="white"/>
                </a:solidFill>
              </a:rPr>
              <a:t>الصوم والصلاة.</a:t>
            </a:r>
            <a:endParaRPr lang="fr-FR" sz="3300" dirty="0">
              <a:solidFill>
                <a:prstClr val="white"/>
              </a:solidFill>
            </a:endParaRPr>
          </a:p>
        </p:txBody>
      </p:sp>
      <p:sp>
        <p:nvSpPr>
          <p:cNvPr id="6" name="Rectangle 5"/>
          <p:cNvSpPr/>
          <p:nvPr/>
        </p:nvSpPr>
        <p:spPr>
          <a:xfrm>
            <a:off x="323528" y="188077"/>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Tote rwn naqici an @ ouoh penlac na,arwf an @ encaji `m`ptaio @ `nte ]nyctia nem pi`slyl.</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Alors nos bouches sans répit</a:t>
            </a:r>
          </a:p>
          <a:p>
            <a:pPr algn="ctr"/>
            <a:r>
              <a:rPr lang="fr-FR" sz="2800" b="1" dirty="0">
                <a:solidFill>
                  <a:prstClr val="white"/>
                </a:solidFill>
                <a:latin typeface="Book Antiqua" pitchFamily="18" charset="0"/>
              </a:rPr>
              <a:t>Et notre langue ne cesse pas</a:t>
            </a:r>
          </a:p>
          <a:p>
            <a:pPr algn="ctr"/>
            <a:r>
              <a:rPr lang="fr-FR" sz="2800" b="1" dirty="0">
                <a:solidFill>
                  <a:prstClr val="white"/>
                </a:solidFill>
                <a:latin typeface="Book Antiqua" pitchFamily="18" charset="0"/>
              </a:rPr>
              <a:t>De proclamer et dire l’honneur</a:t>
            </a:r>
          </a:p>
          <a:p>
            <a:pPr algn="ctr"/>
            <a:r>
              <a:rPr lang="fr-FR" sz="2800" b="1" dirty="0">
                <a:solidFill>
                  <a:prstClr val="white"/>
                </a:solidFill>
                <a:latin typeface="Book Antiqua" pitchFamily="18" charset="0"/>
              </a:rPr>
              <a:t>L’honneur du jeûne, de la  prière</a:t>
            </a:r>
          </a:p>
        </p:txBody>
      </p:sp>
      <p:sp>
        <p:nvSpPr>
          <p:cNvPr id="2" name="ZoneTexte 1">
            <a:extLst>
              <a:ext uri="{FF2B5EF4-FFF2-40B4-BE49-F238E27FC236}">
                <a16:creationId xmlns:a16="http://schemas.microsoft.com/office/drawing/2014/main" id="{726DE775-59A6-E7F4-B7B1-F5CECCD3FF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F96B388C-E23C-09F1-4C09-6B1AC267E9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4144842"/>
      </p:ext>
    </p:extLst>
  </p:cSld>
  <p:clrMapOvr>
    <a:masterClrMapping/>
  </p:clrMapOvr>
</p:sld>
</file>

<file path=ppt/slides/slide21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يا رب </a:t>
            </a:r>
            <a:r>
              <a:rPr lang="ar-EG" sz="3300" dirty="0" err="1">
                <a:solidFill>
                  <a:prstClr val="white"/>
                </a:solidFill>
              </a:rPr>
              <a:t>إرحم</a:t>
            </a:r>
            <a:r>
              <a:rPr lang="ar-EG" sz="3300" dirty="0">
                <a:solidFill>
                  <a:prstClr val="white"/>
                </a:solidFill>
              </a:rPr>
              <a:t> يا رب </a:t>
            </a:r>
            <a:r>
              <a:rPr lang="ar-EG" sz="3300" dirty="0" err="1">
                <a:solidFill>
                  <a:prstClr val="white"/>
                </a:solidFill>
              </a:rPr>
              <a:t>إرحم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نحن جبلتك خلصنا، </a:t>
            </a:r>
            <a:endParaRPr lang="fr-FR" sz="3300" dirty="0">
              <a:solidFill>
                <a:prstClr val="white"/>
              </a:solidFill>
            </a:endParaRPr>
          </a:p>
          <a:p>
            <a:pPr algn="just" rtl="1"/>
            <a:r>
              <a:rPr lang="ar-EG" sz="3300" dirty="0" err="1">
                <a:solidFill>
                  <a:prstClr val="white"/>
                </a:solidFill>
              </a:rPr>
              <a:t>وإرحمنا</a:t>
            </a:r>
            <a:r>
              <a:rPr lang="ar-EG" sz="3300" dirty="0">
                <a:solidFill>
                  <a:prstClr val="white"/>
                </a:solidFill>
              </a:rPr>
              <a:t> كلنا، </a:t>
            </a:r>
            <a:endParaRPr lang="fr-FR" sz="3300" dirty="0">
              <a:solidFill>
                <a:prstClr val="white"/>
              </a:solidFill>
            </a:endParaRPr>
          </a:p>
          <a:p>
            <a:pPr algn="just" rtl="1"/>
            <a:r>
              <a:rPr lang="ar-EG" sz="3300" dirty="0">
                <a:solidFill>
                  <a:prstClr val="white"/>
                </a:solidFill>
              </a:rPr>
              <a:t>أيها الملك السمائى.</a:t>
            </a:r>
            <a:endParaRPr lang="fr-FR" sz="3300" dirty="0">
              <a:solidFill>
                <a:prstClr val="white"/>
              </a:solidFill>
            </a:endParaRPr>
          </a:p>
        </p:txBody>
      </p:sp>
      <p:sp>
        <p:nvSpPr>
          <p:cNvPr id="6" name="Rectangle 5"/>
          <p:cNvSpPr/>
          <p:nvPr/>
        </p:nvSpPr>
        <p:spPr>
          <a:xfrm>
            <a:off x="323528" y="188077"/>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Kuri`e `ele`ycon Kuri`e</a:t>
            </a:r>
            <a:br>
              <a:rPr lang="pt-BR" sz="2800" dirty="0">
                <a:solidFill>
                  <a:prstClr val="white"/>
                </a:solidFill>
                <a:latin typeface="CS Avva Shenouda" pitchFamily="34" charset="0"/>
              </a:rPr>
            </a:br>
            <a:r>
              <a:rPr lang="pt-BR" sz="2800" dirty="0">
                <a:solidFill>
                  <a:prstClr val="white"/>
                </a:solidFill>
                <a:latin typeface="CS Avva Shenouda" pitchFamily="34" charset="0"/>
              </a:rPr>
              <a:t>`ele`ycon @ `anon qa pek`placma cotton @ ouoh nai nan tyren @ `w piouro `n`epouranion</a:t>
            </a:r>
            <a:endParaRPr lang="fr-FR" sz="2800" dirty="0">
              <a:solidFill>
                <a:prstClr val="white"/>
              </a:solidFill>
              <a:latin typeface="CS Avva Shenouda" pitchFamily="34" charset="0"/>
            </a:endParaRPr>
          </a:p>
        </p:txBody>
      </p:sp>
      <p:sp>
        <p:nvSpPr>
          <p:cNvPr id="7" name="Rectangle 6"/>
          <p:cNvSpPr/>
          <p:nvPr/>
        </p:nvSpPr>
        <p:spPr>
          <a:xfrm>
            <a:off x="1331640" y="2787774"/>
            <a:ext cx="6480720" cy="1815882"/>
          </a:xfrm>
          <a:prstGeom prst="rect">
            <a:avLst/>
          </a:prstGeom>
        </p:spPr>
        <p:txBody>
          <a:bodyPr wrap="square">
            <a:spAutoFit/>
          </a:bodyPr>
          <a:lstStyle/>
          <a:p>
            <a:pPr algn="ctr"/>
            <a:r>
              <a:rPr lang="fr-FR" sz="2800" b="1" dirty="0">
                <a:solidFill>
                  <a:prstClr val="white"/>
                </a:solidFill>
                <a:latin typeface="Book Antiqua" pitchFamily="18" charset="0"/>
              </a:rPr>
              <a:t>Pitié Seigneur, Seigneur pitié</a:t>
            </a:r>
          </a:p>
          <a:p>
            <a:pPr algn="ctr"/>
            <a:r>
              <a:rPr lang="fr-FR" sz="2800" b="1" dirty="0">
                <a:solidFill>
                  <a:prstClr val="white"/>
                </a:solidFill>
                <a:latin typeface="Book Antiqua" pitchFamily="18" charset="0"/>
              </a:rPr>
              <a:t>Sauve-nous, qui sommes Ta création</a:t>
            </a:r>
          </a:p>
          <a:p>
            <a:pPr algn="ctr"/>
            <a:r>
              <a:rPr lang="fr-FR" sz="2800" b="1" dirty="0">
                <a:solidFill>
                  <a:prstClr val="white"/>
                </a:solidFill>
                <a:latin typeface="Book Antiqua" pitchFamily="18" charset="0"/>
              </a:rPr>
              <a:t>Et prends pitié de nous ensemble</a:t>
            </a:r>
          </a:p>
          <a:p>
            <a:pPr algn="ctr"/>
            <a:r>
              <a:rPr lang="fr-FR" sz="2800" b="1" dirty="0">
                <a:solidFill>
                  <a:prstClr val="white"/>
                </a:solidFill>
                <a:latin typeface="Book Antiqua" pitchFamily="18" charset="0"/>
              </a:rPr>
              <a:t>Ô Toi qui es le Roi céleste</a:t>
            </a:r>
          </a:p>
        </p:txBody>
      </p:sp>
      <p:sp>
        <p:nvSpPr>
          <p:cNvPr id="2" name="ZoneTexte 1">
            <a:extLst>
              <a:ext uri="{FF2B5EF4-FFF2-40B4-BE49-F238E27FC236}">
                <a16:creationId xmlns:a16="http://schemas.microsoft.com/office/drawing/2014/main" id="{9A905A69-84C9-5AAB-449B-4905639F541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AFF11933-8A6F-BAB6-A2AD-C0D83EDFF8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6843049"/>
      </p:ext>
    </p:extLst>
  </p:cSld>
  <p:clrMapOvr>
    <a:masterClrMapping/>
  </p:clrMapOvr>
</p:sld>
</file>

<file path=ppt/slides/slide21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16424" cy="2031325"/>
          </a:xfrm>
          <a:prstGeom prst="rect">
            <a:avLst/>
          </a:prstGeom>
        </p:spPr>
        <p:txBody>
          <a:bodyPr wrap="square">
            <a:spAutoFit/>
          </a:bodyPr>
          <a:lstStyle/>
          <a:p>
            <a:pPr algn="just" rtl="1"/>
            <a:r>
              <a:rPr lang="ar-EG" sz="3150" dirty="0">
                <a:solidFill>
                  <a:prstClr val="white"/>
                </a:solidFill>
              </a:rPr>
              <a:t>يا رب </a:t>
            </a:r>
            <a:r>
              <a:rPr lang="ar-EG" sz="3150" dirty="0" err="1">
                <a:solidFill>
                  <a:prstClr val="white"/>
                </a:solidFill>
              </a:rPr>
              <a:t>إرحم</a:t>
            </a:r>
            <a:r>
              <a:rPr lang="ar-EG" sz="3150" dirty="0">
                <a:solidFill>
                  <a:prstClr val="white"/>
                </a:solidFill>
              </a:rPr>
              <a:t> يا رب </a:t>
            </a:r>
            <a:r>
              <a:rPr lang="ar-EG" sz="3150" dirty="0" err="1">
                <a:solidFill>
                  <a:prstClr val="white"/>
                </a:solidFill>
              </a:rPr>
              <a:t>إرحم</a:t>
            </a:r>
            <a:r>
              <a:rPr lang="ar-EG" sz="3150" dirty="0">
                <a:solidFill>
                  <a:prstClr val="white"/>
                </a:solidFill>
              </a:rPr>
              <a:t>، </a:t>
            </a:r>
            <a:endParaRPr lang="fr-FR" sz="3150" dirty="0">
              <a:solidFill>
                <a:prstClr val="white"/>
              </a:solidFill>
            </a:endParaRPr>
          </a:p>
          <a:p>
            <a:pPr algn="just" rtl="1"/>
            <a:r>
              <a:rPr lang="ar-EG" sz="3150" dirty="0">
                <a:solidFill>
                  <a:prstClr val="white"/>
                </a:solidFill>
              </a:rPr>
              <a:t>كملنا فى الإيمان المستقيم، وأجعلنا أيضاً مستحقين، </a:t>
            </a:r>
            <a:endParaRPr lang="fr-FR" sz="3150" dirty="0">
              <a:solidFill>
                <a:prstClr val="white"/>
              </a:solidFill>
            </a:endParaRPr>
          </a:p>
          <a:p>
            <a:pPr algn="just" rtl="1"/>
            <a:r>
              <a:rPr lang="ar-EG" sz="3150" dirty="0">
                <a:solidFill>
                  <a:prstClr val="white"/>
                </a:solidFill>
              </a:rPr>
              <a:t>أن نتناول من أسرارك.</a:t>
            </a:r>
            <a:endParaRPr lang="fr-FR" sz="3150" dirty="0">
              <a:solidFill>
                <a:prstClr val="white"/>
              </a:solidFill>
            </a:endParaRPr>
          </a:p>
        </p:txBody>
      </p:sp>
      <p:sp>
        <p:nvSpPr>
          <p:cNvPr id="6" name="Rectangle 5"/>
          <p:cNvSpPr/>
          <p:nvPr/>
        </p:nvSpPr>
        <p:spPr>
          <a:xfrm>
            <a:off x="323528" y="188078"/>
            <a:ext cx="4572508" cy="2677656"/>
          </a:xfrm>
          <a:prstGeom prst="rect">
            <a:avLst/>
          </a:prstGeom>
        </p:spPr>
        <p:txBody>
          <a:bodyPr wrap="square">
            <a:spAutoFit/>
          </a:bodyPr>
          <a:lstStyle/>
          <a:p>
            <a:pPr algn="just"/>
            <a:r>
              <a:rPr lang="pt-BR" sz="2800" dirty="0">
                <a:solidFill>
                  <a:prstClr val="white"/>
                </a:solidFill>
                <a:latin typeface="CS Avva Shenouda" pitchFamily="34" charset="0"/>
              </a:rPr>
              <a:t>¿ Kuri`e `ele`ycon Kuri`e `ele`ycon @ jokten qen pinah] etcoutwn @ ouoh `ariten `n`em`psa loipon e;ren[i @ `ebolqen nekmuctyrion.</a:t>
            </a:r>
            <a:endParaRPr lang="fr-FR" sz="2800" dirty="0">
              <a:solidFill>
                <a:prstClr val="white"/>
              </a:solidFill>
              <a:latin typeface="CS Avva Shenouda" pitchFamily="34" charset="0"/>
            </a:endParaRPr>
          </a:p>
        </p:txBody>
      </p:sp>
      <p:sp>
        <p:nvSpPr>
          <p:cNvPr id="7" name="Rectangle 6"/>
          <p:cNvSpPr/>
          <p:nvPr/>
        </p:nvSpPr>
        <p:spPr>
          <a:xfrm>
            <a:off x="1331640" y="2916108"/>
            <a:ext cx="6480720" cy="1815882"/>
          </a:xfrm>
          <a:prstGeom prst="rect">
            <a:avLst/>
          </a:prstGeom>
        </p:spPr>
        <p:txBody>
          <a:bodyPr wrap="square">
            <a:spAutoFit/>
          </a:bodyPr>
          <a:lstStyle/>
          <a:p>
            <a:pPr algn="ctr"/>
            <a:r>
              <a:rPr lang="fr-FR" sz="2800" b="1" dirty="0">
                <a:solidFill>
                  <a:prstClr val="white"/>
                </a:solidFill>
                <a:latin typeface="Book Antiqua" pitchFamily="18" charset="0"/>
              </a:rPr>
              <a:t>Pitié Seigneur, Seigneur pitié</a:t>
            </a:r>
          </a:p>
          <a:p>
            <a:pPr algn="ctr"/>
            <a:r>
              <a:rPr lang="fr-FR" sz="2800" b="1" dirty="0">
                <a:solidFill>
                  <a:prstClr val="white"/>
                </a:solidFill>
                <a:latin typeface="Book Antiqua" pitchFamily="18" charset="0"/>
              </a:rPr>
              <a:t>Accomplis-nous dans la foi droite</a:t>
            </a:r>
          </a:p>
          <a:p>
            <a:pPr algn="ctr"/>
            <a:r>
              <a:rPr lang="fr-FR" sz="2800" b="1" dirty="0">
                <a:solidFill>
                  <a:prstClr val="white"/>
                </a:solidFill>
                <a:latin typeface="Book Antiqua" pitchFamily="18" charset="0"/>
              </a:rPr>
              <a:t>Aussi, fais que nous soyons dignes</a:t>
            </a:r>
          </a:p>
          <a:p>
            <a:pPr algn="ctr"/>
            <a:r>
              <a:rPr lang="fr-FR" sz="2800" b="1" dirty="0">
                <a:solidFill>
                  <a:prstClr val="white"/>
                </a:solidFill>
                <a:latin typeface="Book Antiqua" pitchFamily="18" charset="0"/>
              </a:rPr>
              <a:t>De communier à Tes mystères.</a:t>
            </a:r>
          </a:p>
        </p:txBody>
      </p:sp>
      <p:sp>
        <p:nvSpPr>
          <p:cNvPr id="2" name="ZoneTexte 1">
            <a:extLst>
              <a:ext uri="{FF2B5EF4-FFF2-40B4-BE49-F238E27FC236}">
                <a16:creationId xmlns:a16="http://schemas.microsoft.com/office/drawing/2014/main" id="{B27538A9-1324-4003-C9BB-4EC427C7AAD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5D30CEDC-9756-E7DE-1E47-DD1C4D84F6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2319764"/>
      </p:ext>
    </p:extLst>
  </p:cSld>
  <p:clrMapOvr>
    <a:masterClrMapping/>
  </p:clrMapOvr>
</p:sld>
</file>

<file path=ppt/slides/slide21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0"/>
            <a:ext cx="3829068" cy="2123658"/>
          </a:xfrm>
          <a:prstGeom prst="rect">
            <a:avLst/>
          </a:prstGeom>
        </p:spPr>
        <p:txBody>
          <a:bodyPr wrap="square">
            <a:spAutoFit/>
          </a:bodyPr>
          <a:lstStyle/>
          <a:p>
            <a:pPr algn="just" rtl="1"/>
            <a:r>
              <a:rPr lang="ar-EG" sz="3300" dirty="0">
                <a:solidFill>
                  <a:prstClr val="white"/>
                </a:solidFill>
              </a:rPr>
              <a:t>يا رب </a:t>
            </a:r>
            <a:r>
              <a:rPr lang="ar-EG" sz="3300" dirty="0" err="1">
                <a:solidFill>
                  <a:prstClr val="white"/>
                </a:solidFill>
              </a:rPr>
              <a:t>إرحم</a:t>
            </a:r>
            <a:r>
              <a:rPr lang="ar-EG" sz="3300" dirty="0">
                <a:solidFill>
                  <a:prstClr val="white"/>
                </a:solidFill>
              </a:rPr>
              <a:t> يا رب </a:t>
            </a:r>
            <a:r>
              <a:rPr lang="ar-EG" sz="3300" dirty="0" err="1">
                <a:solidFill>
                  <a:prstClr val="white"/>
                </a:solidFill>
              </a:rPr>
              <a:t>إرحم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لا تنزع عنا رحمتك، </a:t>
            </a:r>
            <a:endParaRPr lang="fr-FR" sz="3300" dirty="0">
              <a:solidFill>
                <a:prstClr val="white"/>
              </a:solidFill>
            </a:endParaRPr>
          </a:p>
          <a:p>
            <a:pPr algn="just" rtl="1"/>
            <a:r>
              <a:rPr lang="ar-EG" sz="3300" dirty="0">
                <a:solidFill>
                  <a:prstClr val="white"/>
                </a:solidFill>
              </a:rPr>
              <a:t>ولا روحك المعزى، </a:t>
            </a:r>
            <a:endParaRPr lang="fr-FR" sz="3300" dirty="0">
              <a:solidFill>
                <a:prstClr val="white"/>
              </a:solidFill>
            </a:endParaRPr>
          </a:p>
          <a:p>
            <a:pPr algn="just" rtl="1"/>
            <a:r>
              <a:rPr lang="ar-EG" sz="3300" dirty="0">
                <a:solidFill>
                  <a:prstClr val="white"/>
                </a:solidFill>
              </a:rPr>
              <a:t>بل تأن علينا.</a:t>
            </a:r>
            <a:endParaRPr lang="fr-FR" sz="3300" dirty="0">
              <a:solidFill>
                <a:prstClr val="white"/>
              </a:solidFill>
            </a:endParaRPr>
          </a:p>
        </p:txBody>
      </p:sp>
      <p:sp>
        <p:nvSpPr>
          <p:cNvPr id="6" name="Rectangle 5"/>
          <p:cNvSpPr/>
          <p:nvPr/>
        </p:nvSpPr>
        <p:spPr>
          <a:xfrm>
            <a:off x="310884" y="188078"/>
            <a:ext cx="4585152" cy="2246769"/>
          </a:xfrm>
          <a:prstGeom prst="rect">
            <a:avLst/>
          </a:prstGeom>
        </p:spPr>
        <p:txBody>
          <a:bodyPr wrap="square">
            <a:spAutoFit/>
          </a:bodyPr>
          <a:lstStyle/>
          <a:p>
            <a:pPr algn="just"/>
            <a:r>
              <a:rPr lang="pt-BR" sz="2800" dirty="0">
                <a:solidFill>
                  <a:prstClr val="white"/>
                </a:solidFill>
                <a:latin typeface="CS Avva Shenouda" pitchFamily="34" charset="0"/>
              </a:rPr>
              <a:t>Kuri`e `ele`ycon Kuri`e</a:t>
            </a:r>
            <a:br>
              <a:rPr lang="pt-BR" sz="2800" dirty="0">
                <a:solidFill>
                  <a:prstClr val="white"/>
                </a:solidFill>
                <a:latin typeface="CS Avva Shenouda" pitchFamily="34" charset="0"/>
              </a:rPr>
            </a:br>
            <a:r>
              <a:rPr lang="pt-BR" sz="2800" dirty="0">
                <a:solidFill>
                  <a:prstClr val="white"/>
                </a:solidFill>
                <a:latin typeface="CS Avva Shenouda" pitchFamily="34" charset="0"/>
              </a:rPr>
              <a:t>`ele`ycon @ `mper`wli `mpeknai </a:t>
            </a:r>
          </a:p>
          <a:p>
            <a:pPr algn="just"/>
            <a:r>
              <a:rPr lang="pt-BR" sz="2800" dirty="0">
                <a:solidFill>
                  <a:prstClr val="white"/>
                </a:solidFill>
                <a:latin typeface="CS Avva Shenouda" pitchFamily="34" charset="0"/>
              </a:rPr>
              <a:t>`ebolharon @ oude Pek`pneuma `mParaklyton @ alla `wou`nhyt `ejwn.</a:t>
            </a:r>
            <a:endParaRPr lang="fr-FR" sz="2800" dirty="0">
              <a:solidFill>
                <a:prstClr val="white"/>
              </a:solidFill>
              <a:latin typeface="CS Avva Shenouda" pitchFamily="34" charset="0"/>
            </a:endParaRPr>
          </a:p>
        </p:txBody>
      </p:sp>
      <p:sp>
        <p:nvSpPr>
          <p:cNvPr id="7" name="Rectangle 6"/>
          <p:cNvSpPr/>
          <p:nvPr/>
        </p:nvSpPr>
        <p:spPr>
          <a:xfrm>
            <a:off x="1331640" y="2859782"/>
            <a:ext cx="6480720" cy="1815882"/>
          </a:xfrm>
          <a:prstGeom prst="rect">
            <a:avLst/>
          </a:prstGeom>
        </p:spPr>
        <p:txBody>
          <a:bodyPr wrap="square">
            <a:spAutoFit/>
          </a:bodyPr>
          <a:lstStyle/>
          <a:p>
            <a:pPr algn="ctr"/>
            <a:r>
              <a:rPr lang="fr-FR" sz="2800" b="1" dirty="0">
                <a:solidFill>
                  <a:prstClr val="white"/>
                </a:solidFill>
                <a:latin typeface="Book Antiqua" pitchFamily="18" charset="0"/>
              </a:rPr>
              <a:t>Pitié Seigneur, Seigneur pitié</a:t>
            </a:r>
          </a:p>
          <a:p>
            <a:pPr algn="ctr"/>
            <a:r>
              <a:rPr lang="fr-FR" sz="2800" b="1" dirty="0">
                <a:solidFill>
                  <a:prstClr val="white"/>
                </a:solidFill>
                <a:latin typeface="Book Antiqua" pitchFamily="18" charset="0"/>
              </a:rPr>
              <a:t> Ne nous prive pas de Ta pitié</a:t>
            </a:r>
          </a:p>
          <a:p>
            <a:pPr algn="ctr"/>
            <a:r>
              <a:rPr lang="fr-FR" sz="2800" b="1" dirty="0">
                <a:solidFill>
                  <a:prstClr val="white"/>
                </a:solidFill>
                <a:latin typeface="Book Antiqua" pitchFamily="18" charset="0"/>
              </a:rPr>
              <a:t>Ni Ton Esprit Consolateur</a:t>
            </a:r>
          </a:p>
          <a:p>
            <a:pPr algn="ctr"/>
            <a:r>
              <a:rPr lang="fr-FR" sz="2800" b="1" dirty="0">
                <a:solidFill>
                  <a:prstClr val="white"/>
                </a:solidFill>
                <a:latin typeface="Book Antiqua" pitchFamily="18" charset="0"/>
              </a:rPr>
              <a:t>Mais sois patient avec nous tous</a:t>
            </a:r>
          </a:p>
        </p:txBody>
      </p:sp>
      <p:sp>
        <p:nvSpPr>
          <p:cNvPr id="2" name="ZoneTexte 1">
            <a:extLst>
              <a:ext uri="{FF2B5EF4-FFF2-40B4-BE49-F238E27FC236}">
                <a16:creationId xmlns:a16="http://schemas.microsoft.com/office/drawing/2014/main" id="{30F29C5C-D913-D93F-DD7B-EB1C6AD40A2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2" action="ppaction://hlinksldjump"/>
            <a:extLst>
              <a:ext uri="{FF2B5EF4-FFF2-40B4-BE49-F238E27FC236}">
                <a16:creationId xmlns:a16="http://schemas.microsoft.com/office/drawing/2014/main" id="{4951AA08-568B-C0C7-4635-10DEE515A3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343544"/>
      </p:ext>
    </p:extLst>
  </p:cSld>
  <p:clrMapOvr>
    <a:masterClrMapping/>
  </p:clrMapOvr>
</p:sld>
</file>

<file path=ppt/slides/slide21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157591"/>
            <a:ext cx="3816424" cy="2123658"/>
          </a:xfrm>
          <a:prstGeom prst="rect">
            <a:avLst/>
          </a:prstGeom>
        </p:spPr>
        <p:txBody>
          <a:bodyPr wrap="square">
            <a:spAutoFit/>
          </a:bodyPr>
          <a:lstStyle/>
          <a:p>
            <a:pPr algn="just" rtl="1"/>
            <a:r>
              <a:rPr lang="ar-EG" sz="3300" dirty="0">
                <a:solidFill>
                  <a:prstClr val="white"/>
                </a:solidFill>
              </a:rPr>
              <a:t>فلنسجد لمخلصنا، </a:t>
            </a:r>
            <a:endParaRPr lang="fr-FR" sz="3300" dirty="0">
              <a:solidFill>
                <a:prstClr val="white"/>
              </a:solidFill>
            </a:endParaRPr>
          </a:p>
          <a:p>
            <a:pPr algn="just" rtl="1"/>
            <a:r>
              <a:rPr lang="ar-EG" sz="3300" dirty="0">
                <a:solidFill>
                  <a:prstClr val="white"/>
                </a:solidFill>
              </a:rPr>
              <a:t>الصالح محب البشر، </a:t>
            </a:r>
            <a:endParaRPr lang="fr-FR" sz="3300" dirty="0">
              <a:solidFill>
                <a:prstClr val="white"/>
              </a:solidFill>
            </a:endParaRPr>
          </a:p>
          <a:p>
            <a:pPr algn="just" rtl="1"/>
            <a:r>
              <a:rPr lang="ar-EG" sz="3300" dirty="0">
                <a:solidFill>
                  <a:prstClr val="white"/>
                </a:solidFill>
              </a:rPr>
              <a:t>لأنه ترأف علينا، </a:t>
            </a:r>
            <a:endParaRPr lang="fr-FR" sz="3300" dirty="0">
              <a:solidFill>
                <a:prstClr val="white"/>
              </a:solidFill>
            </a:endParaRPr>
          </a:p>
          <a:p>
            <a:pPr algn="just" rtl="1"/>
            <a:r>
              <a:rPr lang="ar-EG" sz="3300" dirty="0">
                <a:solidFill>
                  <a:prstClr val="white"/>
                </a:solidFill>
              </a:rPr>
              <a:t>أتى وخلصنا.</a:t>
            </a:r>
            <a:endParaRPr lang="fr-FR" sz="3300" dirty="0">
              <a:solidFill>
                <a:prstClr val="white"/>
              </a:solidFill>
            </a:endParaRPr>
          </a:p>
        </p:txBody>
      </p:sp>
      <p:sp>
        <p:nvSpPr>
          <p:cNvPr id="6" name="Rectangle 5"/>
          <p:cNvSpPr/>
          <p:nvPr/>
        </p:nvSpPr>
        <p:spPr>
          <a:xfrm>
            <a:off x="323528" y="188078"/>
            <a:ext cx="4680520" cy="1815882"/>
          </a:xfrm>
          <a:prstGeom prst="rect">
            <a:avLst/>
          </a:prstGeom>
        </p:spPr>
        <p:txBody>
          <a:bodyPr wrap="square">
            <a:spAutoFit/>
          </a:bodyPr>
          <a:lstStyle/>
          <a:p>
            <a:pPr algn="just"/>
            <a:r>
              <a:rPr lang="pt-BR" sz="2800" dirty="0">
                <a:solidFill>
                  <a:prstClr val="white"/>
                </a:solidFill>
                <a:latin typeface="CS Avva Shenouda" pitchFamily="34" charset="0"/>
              </a:rPr>
              <a:t>¿ Marenouwst `mpencwtyr</a:t>
            </a:r>
            <a:br>
              <a:rPr lang="pt-BR" sz="2800" dirty="0">
                <a:solidFill>
                  <a:prstClr val="white"/>
                </a:solidFill>
                <a:latin typeface="CS Avva Shenouda" pitchFamily="34" charset="0"/>
              </a:rPr>
            </a:br>
            <a:r>
              <a:rPr lang="pt-BR" sz="2800" dirty="0">
                <a:solidFill>
                  <a:prstClr val="white"/>
                </a:solidFill>
                <a:latin typeface="CS Avva Shenouda" pitchFamily="34" charset="0"/>
              </a:rPr>
              <a:t>@ pimairwmi `n`aga;oc @ je `n;of afsenhyt qaron @ af`i ouoh afcw] `mmon.</a:t>
            </a:r>
            <a:endParaRPr lang="fr-FR" sz="2800" dirty="0">
              <a:solidFill>
                <a:prstClr val="white"/>
              </a:solidFill>
              <a:latin typeface="CS Avva Shenouda" pitchFamily="34" charset="0"/>
            </a:endParaRPr>
          </a:p>
        </p:txBody>
      </p:sp>
      <p:sp>
        <p:nvSpPr>
          <p:cNvPr id="7" name="Rectangle 6"/>
          <p:cNvSpPr/>
          <p:nvPr/>
        </p:nvSpPr>
        <p:spPr>
          <a:xfrm>
            <a:off x="1331640" y="2844100"/>
            <a:ext cx="6480720" cy="1815882"/>
          </a:xfrm>
          <a:prstGeom prst="rect">
            <a:avLst/>
          </a:prstGeom>
        </p:spPr>
        <p:txBody>
          <a:bodyPr wrap="square">
            <a:spAutoFit/>
          </a:bodyPr>
          <a:lstStyle/>
          <a:p>
            <a:pPr algn="ctr"/>
            <a:r>
              <a:rPr lang="fr-FR" sz="2800" b="1">
                <a:solidFill>
                  <a:prstClr val="white"/>
                </a:solidFill>
                <a:latin typeface="Book Antiqua" pitchFamily="18" charset="0"/>
              </a:rPr>
              <a:t>Prosternons-nous pour notre </a:t>
            </a:r>
            <a:r>
              <a:rPr lang="fr-FR" sz="2800" b="1" dirty="0">
                <a:solidFill>
                  <a:prstClr val="white"/>
                </a:solidFill>
                <a:latin typeface="Book Antiqua" pitchFamily="18" charset="0"/>
              </a:rPr>
              <a:t>Sauveur</a:t>
            </a:r>
          </a:p>
          <a:p>
            <a:pPr algn="ctr"/>
            <a:r>
              <a:rPr lang="fr-FR" sz="2800" b="1" dirty="0">
                <a:solidFill>
                  <a:prstClr val="white"/>
                </a:solidFill>
                <a:latin typeface="Book Antiqua" pitchFamily="18" charset="0"/>
              </a:rPr>
              <a:t>Très-Bon, Ami du genre humain</a:t>
            </a:r>
          </a:p>
          <a:p>
            <a:pPr algn="ctr"/>
            <a:r>
              <a:rPr lang="fr-FR" sz="2800" b="1" dirty="0">
                <a:solidFill>
                  <a:prstClr val="white"/>
                </a:solidFill>
                <a:latin typeface="Book Antiqua" pitchFamily="18" charset="0"/>
              </a:rPr>
              <a:t>Car Il a pris pitié de nous</a:t>
            </a:r>
          </a:p>
          <a:p>
            <a:pPr algn="ctr"/>
            <a:r>
              <a:rPr lang="fr-FR" sz="2800" b="1" dirty="0">
                <a:solidFill>
                  <a:prstClr val="white"/>
                </a:solidFill>
                <a:latin typeface="Book Antiqua" pitchFamily="18" charset="0"/>
              </a:rPr>
              <a:t>Il est venu, nous a sauvés</a:t>
            </a:r>
          </a:p>
        </p:txBody>
      </p:sp>
      <p:sp>
        <p:nvSpPr>
          <p:cNvPr id="8" name="Rectangle 7">
            <a:hlinkClick r:id="rId2" action="ppaction://hlinksldjump"/>
          </p:cNvPr>
          <p:cNvSpPr/>
          <p:nvPr/>
        </p:nvSpPr>
        <p:spPr>
          <a:xfrm>
            <a:off x="7812360" y="408391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713B0443-E965-30A7-3D9E-6E8CB3EFF2A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5</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Doxologie pour le Carême</a:t>
            </a:r>
          </a:p>
        </p:txBody>
      </p:sp>
      <p:sp>
        <p:nvSpPr>
          <p:cNvPr id="3" name="ZoneTexte 2">
            <a:hlinkClick r:id="rId3" action="ppaction://hlinksldjump"/>
            <a:extLst>
              <a:ext uri="{FF2B5EF4-FFF2-40B4-BE49-F238E27FC236}">
                <a16:creationId xmlns:a16="http://schemas.microsoft.com/office/drawing/2014/main" id="{5E05DC51-CA71-DC86-ED17-D6AC33CDE5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4472682"/>
      </p:ext>
    </p:extLst>
  </p:cSld>
  <p:clrMapOvr>
    <a:masterClrMapping/>
  </p:clrMapOvr>
</p:sld>
</file>

<file path=ppt/slides/slide21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3D91D9-A2F0-6A23-74C8-516FBDC868C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DC3A6B1-B6D0-F3CD-3C38-AF8C47E28DB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76963C-73FE-A2D1-806C-305E3038970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B8649075-D7B5-EEDF-BF87-CD3468C44E6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تطلع الآب من السماء </a:t>
            </a:r>
            <a:endParaRPr lang="fr-FR" sz="3300" dirty="0">
              <a:solidFill>
                <a:prstClr val="white"/>
              </a:solidFill>
            </a:endParaRPr>
          </a:p>
          <a:p>
            <a:pPr algn="just" rtl="1"/>
            <a:r>
              <a:rPr lang="ar-EG" sz="3300" dirty="0">
                <a:solidFill>
                  <a:prstClr val="white"/>
                </a:solidFill>
              </a:rPr>
              <a:t>على سكان الأرض </a:t>
            </a:r>
            <a:endParaRPr lang="fr-FR" sz="3300" dirty="0">
              <a:solidFill>
                <a:prstClr val="white"/>
              </a:solidFill>
            </a:endParaRPr>
          </a:p>
          <a:p>
            <a:pPr algn="just" rtl="1"/>
            <a:r>
              <a:rPr lang="ar-EG" sz="3300" dirty="0">
                <a:solidFill>
                  <a:prstClr val="white"/>
                </a:solidFill>
              </a:rPr>
              <a:t>فلم يجد من يشبه </a:t>
            </a:r>
            <a:endParaRPr lang="fr-FR" sz="3300" dirty="0">
              <a:solidFill>
                <a:prstClr val="white"/>
              </a:solidFill>
            </a:endParaRPr>
          </a:p>
          <a:p>
            <a:pPr algn="just" rtl="1"/>
            <a:r>
              <a:rPr lang="ar-EG" sz="3300" dirty="0">
                <a:solidFill>
                  <a:prstClr val="white"/>
                </a:solidFill>
              </a:rPr>
              <a:t>مريم العذراء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joust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mpefjem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vyet`oni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Le Père a regardé du ciel, </a:t>
            </a:r>
          </a:p>
          <a:p>
            <a:pPr algn="ctr"/>
            <a:r>
              <a:rPr lang="fr-FR" sz="2800" b="1" dirty="0">
                <a:solidFill>
                  <a:prstClr val="white"/>
                </a:solidFill>
                <a:latin typeface="Book Antiqua" pitchFamily="18" charset="0"/>
              </a:rPr>
              <a:t>les habitants de la terre, </a:t>
            </a:r>
          </a:p>
          <a:p>
            <a:pPr algn="ctr"/>
            <a:r>
              <a:rPr lang="fr-FR" sz="2800" b="1" dirty="0">
                <a:solidFill>
                  <a:prstClr val="white"/>
                </a:solidFill>
                <a:latin typeface="Book Antiqua" pitchFamily="18" charset="0"/>
              </a:rPr>
              <a:t>et n’a pas trouvé qui ressemble, </a:t>
            </a:r>
          </a:p>
          <a:p>
            <a:pPr algn="ctr"/>
            <a:r>
              <a:rPr lang="fr-FR" sz="2800" b="1" dirty="0">
                <a:solidFill>
                  <a:prstClr val="white"/>
                </a:solidFill>
                <a:latin typeface="Book Antiqua" pitchFamily="18" charset="0"/>
              </a:rPr>
              <a:t>à Marie la vierge.</a:t>
            </a:r>
          </a:p>
        </p:txBody>
      </p:sp>
      <p:sp>
        <p:nvSpPr>
          <p:cNvPr id="2" name="ZoneTexte 1">
            <a:extLst>
              <a:ext uri="{FF2B5EF4-FFF2-40B4-BE49-F238E27FC236}">
                <a16:creationId xmlns:a16="http://schemas.microsoft.com/office/drawing/2014/main" id="{B3FDB6C1-AC72-6E1A-B174-7C9607F8889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ADCA0556-1730-88E7-C7F8-23D08EF538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3183290"/>
      </p:ext>
    </p:extLst>
  </p:cSld>
  <p:clrMapOvr>
    <a:masterClrMapping/>
  </p:clrMapOvr>
</p:sld>
</file>

<file path=ppt/slides/slide21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أرسل إليها غبريال </a:t>
            </a:r>
            <a:endParaRPr lang="fr-FR" sz="3300" dirty="0">
              <a:solidFill>
                <a:prstClr val="white"/>
              </a:solidFill>
            </a:endParaRPr>
          </a:p>
          <a:p>
            <a:pPr algn="just" rtl="1"/>
            <a:r>
              <a:rPr lang="ar-EG" sz="3300" dirty="0">
                <a:solidFill>
                  <a:prstClr val="white"/>
                </a:solidFill>
              </a:rPr>
              <a:t>رئيس الملائكة العظيم </a:t>
            </a:r>
            <a:endParaRPr lang="fr-FR" sz="3300" dirty="0">
              <a:solidFill>
                <a:prstClr val="white"/>
              </a:solidFill>
            </a:endParaRPr>
          </a:p>
          <a:p>
            <a:pPr algn="just" rtl="1"/>
            <a:r>
              <a:rPr lang="ar-EG" sz="3300" dirty="0">
                <a:solidFill>
                  <a:prstClr val="white"/>
                </a:solidFill>
              </a:rPr>
              <a:t>فبشرها بفرح </a:t>
            </a:r>
            <a:endParaRPr lang="fr-FR" sz="3300" dirty="0">
              <a:solidFill>
                <a:prstClr val="white"/>
              </a:solidFill>
            </a:endParaRPr>
          </a:p>
          <a:p>
            <a:pPr algn="just" rtl="1"/>
            <a:r>
              <a:rPr lang="ar-EG" sz="3300" dirty="0">
                <a:solidFill>
                  <a:prstClr val="white"/>
                </a:solidFill>
              </a:rPr>
              <a:t>هكذا قائلاً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nGabriyl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nar,yaggeloc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afhisennoufi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nourasi</a:t>
            </a:r>
            <a:br>
              <a:rPr lang="fr-FR" sz="2800" dirty="0">
                <a:solidFill>
                  <a:prstClr val="white"/>
                </a:solidFill>
                <a:latin typeface="CS Avva Shenouda" pitchFamily="34" charset="0"/>
              </a:rPr>
            </a:b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lui a envoyé Gabriel, </a:t>
            </a:r>
          </a:p>
          <a:p>
            <a:pPr algn="ctr"/>
            <a:r>
              <a:rPr lang="fr-FR" sz="2800" b="1" dirty="0">
                <a:solidFill>
                  <a:prstClr val="white"/>
                </a:solidFill>
                <a:latin typeface="Book Antiqua" pitchFamily="18" charset="0"/>
              </a:rPr>
              <a:t>le grand archange, </a:t>
            </a:r>
          </a:p>
          <a:p>
            <a:pPr algn="ctr"/>
            <a:r>
              <a:rPr lang="fr-FR" sz="2800" b="1" dirty="0">
                <a:solidFill>
                  <a:prstClr val="white"/>
                </a:solidFill>
                <a:latin typeface="Book Antiqua" pitchFamily="18" charset="0"/>
              </a:rPr>
              <a:t>il l’a annoncé avec joie, </a:t>
            </a:r>
          </a:p>
          <a:p>
            <a:pPr algn="ctr"/>
            <a:r>
              <a:rPr lang="fr-FR" sz="2800" b="1" dirty="0">
                <a:solidFill>
                  <a:prstClr val="white"/>
                </a:solidFill>
                <a:latin typeface="Book Antiqua" pitchFamily="18" charset="0"/>
              </a:rPr>
              <a:t>ainsi en disant :</a:t>
            </a:r>
          </a:p>
        </p:txBody>
      </p:sp>
      <p:sp>
        <p:nvSpPr>
          <p:cNvPr id="2" name="ZoneTexte 1">
            <a:extLst>
              <a:ext uri="{FF2B5EF4-FFF2-40B4-BE49-F238E27FC236}">
                <a16:creationId xmlns:a16="http://schemas.microsoft.com/office/drawing/2014/main" id="{BDB687C6-7A9D-1339-0EA0-97DF7E624A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DBDDD3BF-D487-9FC6-AC89-A703C5782EB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6819870"/>
      </p:ext>
    </p:extLst>
  </p:cSld>
  <p:clrMapOvr>
    <a:masterClrMapping/>
  </p:clrMapOvr>
</p:sld>
</file>

<file path=ppt/slides/slide21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السلام للممتلئة نعمة </a:t>
            </a:r>
            <a:endParaRPr lang="fr-FR" sz="3300" dirty="0">
              <a:solidFill>
                <a:prstClr val="white"/>
              </a:solidFill>
            </a:endParaRPr>
          </a:p>
          <a:p>
            <a:pPr algn="just" rtl="1"/>
            <a:r>
              <a:rPr lang="ar-EG" sz="3300" dirty="0">
                <a:solidFill>
                  <a:prstClr val="white"/>
                </a:solidFill>
              </a:rPr>
              <a:t>الرب معك </a:t>
            </a:r>
            <a:endParaRPr lang="fr-FR" sz="3300" dirty="0">
              <a:solidFill>
                <a:prstClr val="white"/>
              </a:solidFill>
            </a:endParaRPr>
          </a:p>
          <a:p>
            <a:pPr algn="just" rtl="1"/>
            <a:r>
              <a:rPr lang="ar-EG" sz="3300" dirty="0">
                <a:solidFill>
                  <a:prstClr val="white"/>
                </a:solidFill>
              </a:rPr>
              <a:t>وجدت نعمه </a:t>
            </a:r>
            <a:endParaRPr lang="fr-FR" sz="3300" dirty="0">
              <a:solidFill>
                <a:prstClr val="white"/>
              </a:solidFill>
            </a:endParaRPr>
          </a:p>
          <a:p>
            <a:pPr algn="just" rtl="1"/>
            <a:r>
              <a:rPr lang="ar-EG" sz="3300" dirty="0">
                <a:solidFill>
                  <a:prstClr val="white"/>
                </a:solidFill>
              </a:rPr>
              <a:t>عند الله الآب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ye;meh</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nou`hmot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qaten</a:t>
            </a:r>
            <a:r>
              <a:rPr lang="fr-FR" sz="2800" dirty="0">
                <a:solidFill>
                  <a:prstClr val="white"/>
                </a:solidFill>
                <a:latin typeface="CS Avva Shenouda" pitchFamily="34" charset="0"/>
              </a:rPr>
              <a:t> `V]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Salut à la pleine de grâce, </a:t>
            </a:r>
          </a:p>
          <a:p>
            <a:pPr algn="ctr"/>
            <a:r>
              <a:rPr lang="fr-FR" sz="2800" b="1" dirty="0">
                <a:solidFill>
                  <a:prstClr val="white"/>
                </a:solidFill>
                <a:latin typeface="Book Antiqua" pitchFamily="18" charset="0"/>
              </a:rPr>
              <a:t>le Seigneur est avec toi, </a:t>
            </a:r>
          </a:p>
          <a:p>
            <a:pPr algn="ctr"/>
            <a:r>
              <a:rPr lang="fr-FR" sz="2800" b="1" dirty="0">
                <a:solidFill>
                  <a:prstClr val="white"/>
                </a:solidFill>
                <a:latin typeface="Book Antiqua" pitchFamily="18" charset="0"/>
              </a:rPr>
              <a:t>tu as trouvé grâce </a:t>
            </a:r>
          </a:p>
          <a:p>
            <a:pPr algn="ctr"/>
            <a:r>
              <a:rPr lang="fr-FR" sz="2800" b="1" dirty="0">
                <a:solidFill>
                  <a:prstClr val="white"/>
                </a:solidFill>
                <a:latin typeface="Book Antiqua" pitchFamily="18" charset="0"/>
              </a:rPr>
              <a:t>auprès de Dieu le Père.</a:t>
            </a:r>
          </a:p>
        </p:txBody>
      </p:sp>
      <p:sp>
        <p:nvSpPr>
          <p:cNvPr id="2" name="ZoneTexte 1">
            <a:extLst>
              <a:ext uri="{FF2B5EF4-FFF2-40B4-BE49-F238E27FC236}">
                <a16:creationId xmlns:a16="http://schemas.microsoft.com/office/drawing/2014/main" id="{CED26E69-B68A-0CEF-AAD8-94CAFF50E7B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29D28C12-8642-ACE8-CCD3-2E81C39C2B4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4256088"/>
      </p:ext>
    </p:extLst>
  </p:cSld>
  <p:clrMapOvr>
    <a:masterClrMapping/>
  </p:clrMapOvr>
</p:sld>
</file>

<file path=ppt/slides/slide21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ستحبلين </a:t>
            </a:r>
            <a:endParaRPr lang="fr-FR" sz="3300" dirty="0">
              <a:solidFill>
                <a:prstClr val="white"/>
              </a:solidFill>
            </a:endParaRPr>
          </a:p>
          <a:p>
            <a:pPr algn="just" rtl="1"/>
            <a:r>
              <a:rPr lang="ar-EG" sz="3300" dirty="0">
                <a:solidFill>
                  <a:prstClr val="white"/>
                </a:solidFill>
              </a:rPr>
              <a:t>وتلدين ابنا </a:t>
            </a:r>
            <a:endParaRPr lang="fr-FR" sz="3300" dirty="0">
              <a:solidFill>
                <a:prstClr val="white"/>
              </a:solidFill>
            </a:endParaRPr>
          </a:p>
          <a:p>
            <a:pPr algn="just" rtl="1"/>
            <a:r>
              <a:rPr lang="ar-EG" sz="3300" dirty="0">
                <a:solidFill>
                  <a:prstClr val="white"/>
                </a:solidFill>
              </a:rPr>
              <a:t>ويدعى اسمه </a:t>
            </a:r>
            <a:endParaRPr lang="fr-FR" sz="3300" dirty="0">
              <a:solidFill>
                <a:prstClr val="white"/>
              </a:solidFill>
            </a:endParaRPr>
          </a:p>
          <a:p>
            <a:pPr algn="just" rtl="1"/>
            <a:r>
              <a:rPr lang="ar-EG" sz="3300" dirty="0">
                <a:solidFill>
                  <a:prstClr val="white"/>
                </a:solidFill>
              </a:rPr>
              <a:t>يسوع ابن العلى</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Hyppe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teraerboki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epefran</a:t>
            </a:r>
            <a:r>
              <a:rPr lang="fr-FR" sz="2800" dirty="0">
                <a:solidFill>
                  <a:prstClr val="white"/>
                </a:solidFill>
                <a:latin typeface="CS Avva Shenouda" pitchFamily="34" charset="0"/>
              </a:rPr>
              <a:t> je I=y=c @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mvyet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Tu concevras et </a:t>
            </a:r>
          </a:p>
          <a:p>
            <a:pPr algn="ctr"/>
            <a:r>
              <a:rPr lang="fr-FR" sz="2800" b="1" dirty="0">
                <a:solidFill>
                  <a:prstClr val="white"/>
                </a:solidFill>
                <a:latin typeface="Book Antiqua" pitchFamily="18" charset="0"/>
              </a:rPr>
              <a:t>enfanteras un Fils, </a:t>
            </a:r>
          </a:p>
          <a:p>
            <a:pPr algn="ctr"/>
            <a:r>
              <a:rPr lang="fr-FR" sz="2800" b="1" dirty="0">
                <a:solidFill>
                  <a:prstClr val="white"/>
                </a:solidFill>
                <a:latin typeface="Book Antiqua" pitchFamily="18" charset="0"/>
              </a:rPr>
              <a:t>et Il sera appelé </a:t>
            </a:r>
          </a:p>
          <a:p>
            <a:pPr algn="ctr"/>
            <a:r>
              <a:rPr lang="fr-FR" sz="2800" b="1" dirty="0">
                <a:solidFill>
                  <a:prstClr val="white"/>
                </a:solidFill>
                <a:latin typeface="Book Antiqua" pitchFamily="18" charset="0"/>
              </a:rPr>
              <a:t>Jésus Fils du Très-Haut.</a:t>
            </a:r>
          </a:p>
        </p:txBody>
      </p:sp>
      <p:sp>
        <p:nvSpPr>
          <p:cNvPr id="2" name="ZoneTexte 1">
            <a:extLst>
              <a:ext uri="{FF2B5EF4-FFF2-40B4-BE49-F238E27FC236}">
                <a16:creationId xmlns:a16="http://schemas.microsoft.com/office/drawing/2014/main" id="{3FF88C1B-994F-C665-BA01-4A43E821E59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31A9F735-8164-A056-F2BD-A806D16126F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56100"/>
      </p:ext>
    </p:extLst>
  </p:cSld>
  <p:clrMapOvr>
    <a:masterClrMapping/>
  </p:clrMapOvr>
</p:sld>
</file>

<file path=ppt/slides/slide21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ويعطيه الرب الإله </a:t>
            </a:r>
            <a:endParaRPr lang="fr-FR" sz="3300" dirty="0">
              <a:solidFill>
                <a:prstClr val="white"/>
              </a:solidFill>
            </a:endParaRPr>
          </a:p>
          <a:p>
            <a:pPr algn="just" rtl="1"/>
            <a:r>
              <a:rPr lang="ar-EG" sz="3300" dirty="0" err="1">
                <a:solidFill>
                  <a:prstClr val="white"/>
                </a:solidFill>
              </a:rPr>
              <a:t>كرسى</a:t>
            </a:r>
            <a:r>
              <a:rPr lang="ar-EG" sz="3300" dirty="0">
                <a:solidFill>
                  <a:prstClr val="white"/>
                </a:solidFill>
              </a:rPr>
              <a:t> داود أبيه </a:t>
            </a:r>
            <a:endParaRPr lang="fr-FR" sz="3300" dirty="0">
              <a:solidFill>
                <a:prstClr val="white"/>
              </a:solidFill>
            </a:endParaRPr>
          </a:p>
          <a:p>
            <a:pPr algn="just" rtl="1"/>
            <a:r>
              <a:rPr lang="ar-EG" sz="3300" dirty="0">
                <a:solidFill>
                  <a:prstClr val="white"/>
                </a:solidFill>
              </a:rPr>
              <a:t>ويملك على بيت يعقوب </a:t>
            </a:r>
            <a:endParaRPr lang="fr-FR" sz="3300" dirty="0">
              <a:solidFill>
                <a:prstClr val="white"/>
              </a:solidFill>
            </a:endParaRPr>
          </a:p>
          <a:p>
            <a:pPr algn="just" rtl="1"/>
            <a:r>
              <a:rPr lang="ar-EG" sz="3300" dirty="0">
                <a:solidFill>
                  <a:prstClr val="white"/>
                </a:solidFill>
              </a:rPr>
              <a:t>الى ابد الأبد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Ef`e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 `V] @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pefiwt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fna`erouro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nIakwb</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pi`eneh</a:t>
            </a:r>
            <a:r>
              <a:rPr lang="fr-FR" sz="2800" dirty="0">
                <a:solidFill>
                  <a:prstClr val="white"/>
                </a:solidFill>
                <a:latin typeface="CS Avva Shenouda" pitchFamily="34" charset="0"/>
              </a:rPr>
              <a:t>.</a:t>
            </a:r>
          </a:p>
        </p:txBody>
      </p:sp>
      <p:sp>
        <p:nvSpPr>
          <p:cNvPr id="7" name="Rectangle 6"/>
          <p:cNvSpPr/>
          <p:nvPr/>
        </p:nvSpPr>
        <p:spPr>
          <a:xfrm>
            <a:off x="323529"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le Seigneur Dieu lui donnera, </a:t>
            </a:r>
          </a:p>
          <a:p>
            <a:pPr algn="ctr"/>
            <a:r>
              <a:rPr lang="fr-FR" sz="2800" b="1" dirty="0">
                <a:solidFill>
                  <a:prstClr val="white"/>
                </a:solidFill>
                <a:latin typeface="Book Antiqua" pitchFamily="18" charset="0"/>
              </a:rPr>
              <a:t>le trône de Son père David </a:t>
            </a:r>
          </a:p>
          <a:p>
            <a:pPr algn="ctr"/>
            <a:r>
              <a:rPr lang="fr-FR" sz="2800" b="1" dirty="0">
                <a:solidFill>
                  <a:prstClr val="white"/>
                </a:solidFill>
                <a:latin typeface="Book Antiqua" pitchFamily="18" charset="0"/>
              </a:rPr>
              <a:t>et Il régnera sur la maison de Jacob </a:t>
            </a:r>
          </a:p>
          <a:p>
            <a:pPr algn="ctr"/>
            <a:r>
              <a:rPr lang="fr-FR" sz="2800" b="1" dirty="0">
                <a:solidFill>
                  <a:prstClr val="white"/>
                </a:solidFill>
                <a:latin typeface="Book Antiqua" pitchFamily="18" charset="0"/>
              </a:rPr>
              <a:t>pour toujours et à jamais."</a:t>
            </a:r>
          </a:p>
        </p:txBody>
      </p:sp>
      <p:sp>
        <p:nvSpPr>
          <p:cNvPr id="2" name="ZoneTexte 1">
            <a:extLst>
              <a:ext uri="{FF2B5EF4-FFF2-40B4-BE49-F238E27FC236}">
                <a16:creationId xmlns:a16="http://schemas.microsoft.com/office/drawing/2014/main" id="{05FD6B4F-E3EC-47A7-DD31-8AA84A0AA00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ADF0217D-F3D5-EAAF-E1C0-9B927EC990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430334"/>
      </p:ext>
    </p:extLst>
  </p:cSld>
  <p:clrMapOvr>
    <a:masterClrMapping/>
  </p:clrMapOvr>
</p:sld>
</file>

<file path=ppt/slides/slide21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ولا نهاية </a:t>
            </a:r>
            <a:endParaRPr lang="fr-FR" sz="3300" dirty="0">
              <a:solidFill>
                <a:prstClr val="white"/>
              </a:solidFill>
            </a:endParaRPr>
          </a:p>
          <a:p>
            <a:pPr algn="just" rtl="1"/>
            <a:r>
              <a:rPr lang="ar-EG" sz="3300" dirty="0">
                <a:solidFill>
                  <a:prstClr val="white"/>
                </a:solidFill>
              </a:rPr>
              <a:t>تكون لملكه </a:t>
            </a:r>
            <a:endParaRPr lang="fr-FR" sz="3300" dirty="0">
              <a:solidFill>
                <a:prstClr val="white"/>
              </a:solidFill>
            </a:endParaRPr>
          </a:p>
          <a:p>
            <a:pPr algn="just" rtl="1"/>
            <a:r>
              <a:rPr lang="ar-EG" sz="3300" dirty="0">
                <a:solidFill>
                  <a:prstClr val="white"/>
                </a:solidFill>
              </a:rPr>
              <a:t>وبعد ان تلديه </a:t>
            </a:r>
            <a:endParaRPr lang="fr-FR" sz="3300" dirty="0">
              <a:solidFill>
                <a:prstClr val="white"/>
              </a:solidFill>
            </a:endParaRPr>
          </a:p>
          <a:p>
            <a:pPr algn="just" rtl="1"/>
            <a:r>
              <a:rPr lang="ar-EG" sz="3300" dirty="0" err="1">
                <a:solidFill>
                  <a:prstClr val="white"/>
                </a:solidFill>
              </a:rPr>
              <a:t>تظلى</a:t>
            </a:r>
            <a:r>
              <a:rPr lang="ar-EG" sz="3300" dirty="0">
                <a:solidFill>
                  <a:prstClr val="white"/>
                </a:solidFill>
              </a:rPr>
              <a:t> </a:t>
            </a:r>
            <a:r>
              <a:rPr lang="ar-EG" sz="3300" dirty="0" err="1">
                <a:solidFill>
                  <a:prstClr val="white"/>
                </a:solidFill>
              </a:rPr>
              <a:t>عذارء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nnaerqa`e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swpi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tefmetouro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remacf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ere`ohi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ereoi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Et Son royaume </a:t>
            </a:r>
          </a:p>
          <a:p>
            <a:pPr algn="ctr"/>
            <a:r>
              <a:rPr lang="fr-FR" sz="2800" b="1" dirty="0">
                <a:solidFill>
                  <a:prstClr val="white"/>
                </a:solidFill>
                <a:latin typeface="Book Antiqua" pitchFamily="18" charset="0"/>
              </a:rPr>
              <a:t>n’aura pas de fin, </a:t>
            </a:r>
          </a:p>
          <a:p>
            <a:pPr algn="ctr"/>
            <a:r>
              <a:rPr lang="fr-FR" sz="2800" b="1" dirty="0">
                <a:solidFill>
                  <a:prstClr val="white"/>
                </a:solidFill>
                <a:latin typeface="Book Antiqua" pitchFamily="18" charset="0"/>
              </a:rPr>
              <a:t>et après lui avoir donné naissance, </a:t>
            </a:r>
          </a:p>
          <a:p>
            <a:pPr algn="ctr"/>
            <a:r>
              <a:rPr lang="fr-FR" sz="2800" b="1" dirty="0">
                <a:solidFill>
                  <a:prstClr val="white"/>
                </a:solidFill>
                <a:latin typeface="Book Antiqua" pitchFamily="18" charset="0"/>
              </a:rPr>
              <a:t>tu demeureras vierge.</a:t>
            </a:r>
          </a:p>
        </p:txBody>
      </p:sp>
      <p:sp>
        <p:nvSpPr>
          <p:cNvPr id="2" name="ZoneTexte 1">
            <a:extLst>
              <a:ext uri="{FF2B5EF4-FFF2-40B4-BE49-F238E27FC236}">
                <a16:creationId xmlns:a16="http://schemas.microsoft.com/office/drawing/2014/main" id="{91E92412-CD06-64E6-0019-CAD7DF65D9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EDF3ECA6-E861-FFBE-3E67-4EB21B8739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865011"/>
      </p:ext>
    </p:extLst>
  </p:cSld>
  <p:clrMapOvr>
    <a:masterClrMapping/>
  </p:clrMapOvr>
</p:sld>
</file>

<file path=ppt/slides/slide21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فأجابت مريم العذراء </a:t>
            </a:r>
            <a:endParaRPr lang="fr-FR" sz="3300" dirty="0">
              <a:solidFill>
                <a:prstClr val="white"/>
              </a:solidFill>
            </a:endParaRPr>
          </a:p>
          <a:p>
            <a:pPr algn="just" rtl="1"/>
            <a:r>
              <a:rPr lang="ar-EG" sz="3300" dirty="0">
                <a:solidFill>
                  <a:prstClr val="white"/>
                </a:solidFill>
              </a:rPr>
              <a:t>ها انا امه الرب </a:t>
            </a:r>
            <a:endParaRPr lang="fr-FR" sz="3300" dirty="0">
              <a:solidFill>
                <a:prstClr val="white"/>
              </a:solidFill>
            </a:endParaRPr>
          </a:p>
          <a:p>
            <a:pPr algn="just" rtl="1"/>
            <a:r>
              <a:rPr lang="ar-EG" sz="3300" dirty="0">
                <a:solidFill>
                  <a:prstClr val="white"/>
                </a:solidFill>
              </a:rPr>
              <a:t>ليكن </a:t>
            </a:r>
            <a:r>
              <a:rPr lang="ar-EG" sz="3300" dirty="0" err="1">
                <a:solidFill>
                  <a:prstClr val="white"/>
                </a:solidFill>
              </a:rPr>
              <a:t>لى</a:t>
            </a:r>
            <a:r>
              <a:rPr lang="ar-EG" sz="3300" dirty="0">
                <a:solidFill>
                  <a:prstClr val="white"/>
                </a:solidFill>
              </a:rPr>
              <a:t> كقولك </a:t>
            </a:r>
            <a:endParaRPr lang="fr-FR" sz="3300" dirty="0">
              <a:solidFill>
                <a:prstClr val="white"/>
              </a:solidFill>
            </a:endParaRPr>
          </a:p>
          <a:p>
            <a:pPr algn="just" rtl="1"/>
            <a:r>
              <a:rPr lang="ar-EG" sz="3300" dirty="0">
                <a:solidFill>
                  <a:prstClr val="white"/>
                </a:solidFill>
              </a:rPr>
              <a:t>فمضى الملاك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Peje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bwki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 @ </a:t>
            </a:r>
            <a:r>
              <a:rPr lang="fr-FR" sz="2800" dirty="0" err="1">
                <a:solidFill>
                  <a:prstClr val="white"/>
                </a:solidFill>
                <a:latin typeface="CS Avva Shenouda" pitchFamily="34" charset="0"/>
              </a:rPr>
              <a:t>ec`eswpi</a:t>
            </a:r>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pekcaji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pi`aggeloc</a:t>
            </a:r>
            <a:r>
              <a:rPr lang="fr-FR" sz="2800" dirty="0">
                <a:solidFill>
                  <a:prstClr val="white"/>
                </a:solidFill>
                <a:latin typeface="CS Avva Shenouda" pitchFamily="34" charset="0"/>
              </a:rPr>
              <a:t>.</a:t>
            </a:r>
          </a:p>
        </p:txBody>
      </p:sp>
      <p:sp>
        <p:nvSpPr>
          <p:cNvPr id="7" name="Rectangle 6"/>
          <p:cNvSpPr/>
          <p:nvPr/>
        </p:nvSpPr>
        <p:spPr>
          <a:xfrm>
            <a:off x="336172" y="2931790"/>
            <a:ext cx="8484300" cy="1815882"/>
          </a:xfrm>
          <a:prstGeom prst="rect">
            <a:avLst/>
          </a:prstGeom>
        </p:spPr>
        <p:txBody>
          <a:bodyPr wrap="square">
            <a:spAutoFit/>
          </a:bodyPr>
          <a:lstStyle/>
          <a:p>
            <a:pPr algn="ctr"/>
            <a:r>
              <a:rPr lang="fr-FR" sz="2800" b="1" dirty="0">
                <a:solidFill>
                  <a:prstClr val="white"/>
                </a:solidFill>
                <a:latin typeface="Book Antiqua" pitchFamily="18" charset="0"/>
              </a:rPr>
              <a:t>Marie répondit : </a:t>
            </a:r>
          </a:p>
          <a:p>
            <a:pPr algn="ctr"/>
            <a:r>
              <a:rPr lang="fr-FR" sz="2800" b="1" dirty="0">
                <a:solidFill>
                  <a:prstClr val="white"/>
                </a:solidFill>
                <a:latin typeface="Book Antiqua" pitchFamily="18" charset="0"/>
              </a:rPr>
              <a:t>“Je suis la servante du Seigneur, </a:t>
            </a:r>
          </a:p>
          <a:p>
            <a:pPr algn="ctr"/>
            <a:r>
              <a:rPr lang="fr-FR" sz="2800" b="1" dirty="0">
                <a:solidFill>
                  <a:prstClr val="white"/>
                </a:solidFill>
                <a:latin typeface="Book Antiqua" pitchFamily="18" charset="0"/>
              </a:rPr>
              <a:t>qu’il me soit fait selon ta parole” </a:t>
            </a:r>
          </a:p>
          <a:p>
            <a:pPr algn="ctr"/>
            <a:r>
              <a:rPr lang="fr-FR" sz="2800" b="1" dirty="0">
                <a:solidFill>
                  <a:prstClr val="white"/>
                </a:solidFill>
                <a:latin typeface="Book Antiqua" pitchFamily="18" charset="0"/>
              </a:rPr>
              <a:t>et l’ange la quitta</a:t>
            </a:r>
          </a:p>
        </p:txBody>
      </p:sp>
      <p:sp>
        <p:nvSpPr>
          <p:cNvPr id="2" name="ZoneTexte 1">
            <a:extLst>
              <a:ext uri="{FF2B5EF4-FFF2-40B4-BE49-F238E27FC236}">
                <a16:creationId xmlns:a16="http://schemas.microsoft.com/office/drawing/2014/main" id="{531EEA81-E1D9-9A87-7BC2-F86245A279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887C4E57-1D1E-84C5-34C2-0E9648236B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6503862"/>
      </p:ext>
    </p:extLst>
  </p:cSld>
  <p:clrMapOvr>
    <a:masterClrMapping/>
  </p:clrMapOvr>
</p:sld>
</file>

<file path=ppt/slides/slide21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نسجد لك أيها المسيح </a:t>
            </a:r>
            <a:endParaRPr lang="fr-FR" sz="3300" dirty="0">
              <a:solidFill>
                <a:prstClr val="white"/>
              </a:solidFill>
            </a:endParaRPr>
          </a:p>
          <a:p>
            <a:pPr algn="just" rtl="1"/>
            <a:r>
              <a:rPr lang="ar-EG" sz="3300" dirty="0">
                <a:solidFill>
                  <a:prstClr val="white"/>
                </a:solidFill>
              </a:rPr>
              <a:t>لأنك أحببت جنسنا </a:t>
            </a:r>
            <a:endParaRPr lang="fr-FR" sz="3300" dirty="0">
              <a:solidFill>
                <a:prstClr val="white"/>
              </a:solidFill>
            </a:endParaRPr>
          </a:p>
          <a:p>
            <a:pPr algn="just" rtl="1"/>
            <a:r>
              <a:rPr lang="ar-EG" sz="3300" dirty="0">
                <a:solidFill>
                  <a:prstClr val="white"/>
                </a:solidFill>
              </a:rPr>
              <a:t>وأتيت الى بطن العذراء </a:t>
            </a:r>
            <a:endParaRPr lang="fr-FR" sz="3300" dirty="0">
              <a:solidFill>
                <a:prstClr val="white"/>
              </a:solidFill>
            </a:endParaRPr>
          </a:p>
          <a:p>
            <a:pPr algn="just" rtl="1"/>
            <a:r>
              <a:rPr lang="ar-EG" sz="3300" dirty="0">
                <a:solidFill>
                  <a:prstClr val="white"/>
                </a:solidFill>
              </a:rPr>
              <a:t>وتجسدت منها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`w P=,=c @ </a:t>
            </a:r>
            <a:r>
              <a:rPr lang="fr-FR" sz="2800" dirty="0" err="1">
                <a:solidFill>
                  <a:prstClr val="white"/>
                </a:solidFill>
                <a:latin typeface="CS Avva Shenouda" pitchFamily="34" charset="0"/>
              </a:rPr>
              <a:t>vyetakmai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ak`i</a:t>
            </a:r>
            <a:r>
              <a:rPr lang="fr-FR" sz="2800" dirty="0">
                <a:solidFill>
                  <a:prstClr val="white"/>
                </a:solidFill>
                <a:latin typeface="CS Avva Shenouda" pitchFamily="34" charset="0"/>
              </a:rPr>
              <a:t> `e`;</a:t>
            </a:r>
            <a:r>
              <a:rPr lang="fr-FR" sz="2800" dirty="0" err="1">
                <a:solidFill>
                  <a:prstClr val="white"/>
                </a:solidFill>
                <a:latin typeface="CS Avva Shenouda" pitchFamily="34" charset="0"/>
              </a:rPr>
              <a:t>mytra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nqytc</a:t>
            </a:r>
            <a:r>
              <a:rPr lang="fr-FR" sz="2800" dirty="0">
                <a:solidFill>
                  <a:prstClr val="white"/>
                </a:solidFill>
                <a:latin typeface="CS Avva Shenouda" pitchFamily="34" charset="0"/>
              </a:rPr>
              <a:t>.</a:t>
            </a:r>
          </a:p>
        </p:txBody>
      </p:sp>
      <p:sp>
        <p:nvSpPr>
          <p:cNvPr id="7" name="Rectangle 6"/>
          <p:cNvSpPr/>
          <p:nvPr/>
        </p:nvSpPr>
        <p:spPr>
          <a:xfrm>
            <a:off x="1601670" y="2787774"/>
            <a:ext cx="5832648" cy="1815882"/>
          </a:xfrm>
          <a:prstGeom prst="rect">
            <a:avLst/>
          </a:prstGeom>
        </p:spPr>
        <p:txBody>
          <a:bodyPr wrap="square">
            <a:spAutoFit/>
          </a:bodyPr>
          <a:lstStyle/>
          <a:p>
            <a:pPr algn="ctr"/>
            <a:r>
              <a:rPr lang="fr-FR" sz="2800" b="1" dirty="0">
                <a:solidFill>
                  <a:prstClr val="white"/>
                </a:solidFill>
                <a:latin typeface="Book Antiqua" pitchFamily="18" charset="0"/>
              </a:rPr>
              <a:t>Nous T’adorons ô Christ, </a:t>
            </a:r>
          </a:p>
          <a:p>
            <a:pPr algn="ctr"/>
            <a:r>
              <a:rPr lang="fr-FR" sz="2800" b="1" dirty="0">
                <a:solidFill>
                  <a:prstClr val="white"/>
                </a:solidFill>
                <a:latin typeface="Book Antiqua" pitchFamily="18" charset="0"/>
              </a:rPr>
              <a:t>car Tu as aimé notre race, </a:t>
            </a:r>
          </a:p>
          <a:p>
            <a:pPr algn="ctr"/>
            <a:r>
              <a:rPr lang="fr-FR" sz="2800" b="1" dirty="0">
                <a:solidFill>
                  <a:prstClr val="white"/>
                </a:solidFill>
                <a:latin typeface="Book Antiqua" pitchFamily="18" charset="0"/>
              </a:rPr>
              <a:t>et Tu es venu aux entrailles de la vierge et Tu T’es incarné d’elle.</a:t>
            </a:r>
          </a:p>
        </p:txBody>
      </p:sp>
      <p:sp>
        <p:nvSpPr>
          <p:cNvPr id="2" name="ZoneTexte 1">
            <a:extLst>
              <a:ext uri="{FF2B5EF4-FFF2-40B4-BE49-F238E27FC236}">
                <a16:creationId xmlns:a16="http://schemas.microsoft.com/office/drawing/2014/main" id="{6E9332D6-5800-D488-8A8A-29F8E1092F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2" action="ppaction://hlinksldjump"/>
            <a:extLst>
              <a:ext uri="{FF2B5EF4-FFF2-40B4-BE49-F238E27FC236}">
                <a16:creationId xmlns:a16="http://schemas.microsoft.com/office/drawing/2014/main" id="{D03D1ED6-58E8-6EEB-F089-A6E49BD0FD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7556181"/>
      </p:ext>
    </p:extLst>
  </p:cSld>
  <p:clrMapOvr>
    <a:masterClrMapping/>
  </p:clrMapOvr>
</p:sld>
</file>

<file path=ppt/slides/slide21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نسبحك ونمجدك </a:t>
            </a:r>
            <a:endParaRPr lang="fr-FR" sz="3300" dirty="0">
              <a:solidFill>
                <a:prstClr val="white"/>
              </a:solidFill>
            </a:endParaRPr>
          </a:p>
          <a:p>
            <a:pPr algn="just" rtl="1"/>
            <a:r>
              <a:rPr lang="ar-EG" sz="3300" dirty="0">
                <a:solidFill>
                  <a:prstClr val="white"/>
                </a:solidFill>
              </a:rPr>
              <a:t>ونزيدك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ارحمنا كعظيم رحمتك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7" name="Rectangle 6"/>
          <p:cNvSpPr/>
          <p:nvPr/>
        </p:nvSpPr>
        <p:spPr>
          <a:xfrm>
            <a:off x="1385646" y="2859782"/>
            <a:ext cx="6523499"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 </a:t>
            </a:r>
          </a:p>
          <a:p>
            <a:pPr algn="ctr"/>
            <a:r>
              <a:rPr lang="fr-FR" sz="2800" b="1" dirty="0">
                <a:solidFill>
                  <a:prstClr val="white"/>
                </a:solidFill>
                <a:latin typeface="Book Antiqua" pitchFamily="18" charset="0"/>
              </a:rPr>
              <a:t>nous l'exaltons car il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10" name="Rectangle 9">
            <a:hlinkClick r:id="rId2" action="ppaction://hlinksldjump"/>
          </p:cNvPr>
          <p:cNvSpPr/>
          <p:nvPr/>
        </p:nvSpPr>
        <p:spPr>
          <a:xfrm>
            <a:off x="7909145" y="4232599"/>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928310D1-22A6-E167-80C1-5281F5D3491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l’Annonciation</a:t>
            </a:r>
          </a:p>
        </p:txBody>
      </p:sp>
      <p:sp>
        <p:nvSpPr>
          <p:cNvPr id="3" name="ZoneTexte 2">
            <a:hlinkClick r:id="rId3" action="ppaction://hlinksldjump"/>
            <a:extLst>
              <a:ext uri="{FF2B5EF4-FFF2-40B4-BE49-F238E27FC236}">
                <a16:creationId xmlns:a16="http://schemas.microsoft.com/office/drawing/2014/main" id="{41389BC3-06C2-CEE9-CE36-38CDED35A2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770021"/>
      </p:ext>
    </p:extLst>
  </p:cSld>
  <p:clrMapOvr>
    <a:masterClrMapping/>
  </p:clrMapOvr>
</p:sld>
</file>

<file path=ppt/slides/slide21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BC0DB6C-1B17-CD76-634A-81717917CF3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A334486F-E799-CDE9-2A2A-B6B5C3020A8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EC3AE5-E87F-2120-C9AC-C8067FE0D69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ACD96B7B-84D4-1338-9F5B-4D77EEACA7E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1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لعازر الأسقف </a:t>
            </a:r>
            <a:endParaRPr lang="fr-FR" sz="3300" dirty="0">
              <a:solidFill>
                <a:prstClr val="white"/>
              </a:solidFill>
            </a:endParaRPr>
          </a:p>
          <a:p>
            <a:pPr algn="just" rtl="1"/>
            <a:r>
              <a:rPr lang="ar-EG" sz="3300" dirty="0">
                <a:solidFill>
                  <a:prstClr val="white"/>
                </a:solidFill>
              </a:rPr>
              <a:t>حبيب المسيح </a:t>
            </a:r>
            <a:endParaRPr lang="fr-FR" sz="3300" dirty="0">
              <a:solidFill>
                <a:prstClr val="white"/>
              </a:solidFill>
            </a:endParaRPr>
          </a:p>
          <a:p>
            <a:pPr algn="just" rtl="1"/>
            <a:r>
              <a:rPr lang="ar-EG" sz="3300" dirty="0">
                <a:solidFill>
                  <a:prstClr val="white"/>
                </a:solidFill>
              </a:rPr>
              <a:t>الذي اقامه من الأموات </a:t>
            </a:r>
            <a:endParaRPr lang="fr-FR" sz="3300" dirty="0">
              <a:solidFill>
                <a:prstClr val="white"/>
              </a:solidFill>
            </a:endParaRPr>
          </a:p>
          <a:p>
            <a:pPr algn="just" rtl="1"/>
            <a:r>
              <a:rPr lang="ar-EG" sz="3300" dirty="0">
                <a:solidFill>
                  <a:prstClr val="white"/>
                </a:solidFill>
              </a:rPr>
              <a:t>بعد أربعة أيام.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Lazaroc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pi`epickopoc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pimenrit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vy`etaftwnocf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pi`ftoou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Lazare l’évêque, </a:t>
            </a:r>
          </a:p>
          <a:p>
            <a:pPr algn="ctr"/>
            <a:r>
              <a:rPr lang="fr-FR" sz="2800" b="1" dirty="0">
                <a:solidFill>
                  <a:prstClr val="white"/>
                </a:solidFill>
                <a:latin typeface="Book Antiqua" pitchFamily="18" charset="0"/>
              </a:rPr>
              <a:t>le bien-aimé du Christ, </a:t>
            </a:r>
          </a:p>
          <a:p>
            <a:pPr algn="ctr"/>
            <a:r>
              <a:rPr lang="fr-FR" sz="2800" b="1" dirty="0">
                <a:solidFill>
                  <a:prstClr val="white"/>
                </a:solidFill>
                <a:latin typeface="Book Antiqua" pitchFamily="18" charset="0"/>
              </a:rPr>
              <a:t>qu’Il a ressuscité des morts </a:t>
            </a:r>
          </a:p>
          <a:p>
            <a:pPr algn="ctr"/>
            <a:r>
              <a:rPr lang="fr-FR" sz="2800" b="1" dirty="0">
                <a:solidFill>
                  <a:prstClr val="white"/>
                </a:solidFill>
                <a:latin typeface="Book Antiqua" pitchFamily="18" charset="0"/>
              </a:rPr>
              <a:t>après quatre jours.</a:t>
            </a:r>
          </a:p>
        </p:txBody>
      </p:sp>
      <p:sp>
        <p:nvSpPr>
          <p:cNvPr id="2" name="ZoneTexte 1">
            <a:extLst>
              <a:ext uri="{FF2B5EF4-FFF2-40B4-BE49-F238E27FC236}">
                <a16:creationId xmlns:a16="http://schemas.microsoft.com/office/drawing/2014/main" id="{F575FEA2-104B-F11C-5934-BA0B0CABA57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de Lazare</a:t>
            </a:r>
          </a:p>
        </p:txBody>
      </p:sp>
      <p:sp>
        <p:nvSpPr>
          <p:cNvPr id="3" name="ZoneTexte 2">
            <a:hlinkClick r:id="rId2" action="ppaction://hlinksldjump"/>
            <a:extLst>
              <a:ext uri="{FF2B5EF4-FFF2-40B4-BE49-F238E27FC236}">
                <a16:creationId xmlns:a16="http://schemas.microsoft.com/office/drawing/2014/main" id="{164D5424-18BB-D42D-8E91-8F42D23EED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8615892"/>
      </p:ext>
    </p:extLst>
  </p:cSld>
  <p:clrMapOvr>
    <a:masterClrMapping/>
  </p:clrMapOvr>
</p:sld>
</file>

<file path=ppt/slides/slide22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وعاش أربعين سنة </a:t>
            </a:r>
            <a:endParaRPr lang="fr-FR" sz="3300" dirty="0">
              <a:solidFill>
                <a:prstClr val="white"/>
              </a:solidFill>
            </a:endParaRPr>
          </a:p>
          <a:p>
            <a:pPr algn="just" rtl="1"/>
            <a:r>
              <a:rPr lang="ar-EG" sz="3300" dirty="0">
                <a:solidFill>
                  <a:prstClr val="white"/>
                </a:solidFill>
              </a:rPr>
              <a:t>وصار أسقفاً </a:t>
            </a:r>
            <a:endParaRPr lang="fr-FR" sz="3300" dirty="0">
              <a:solidFill>
                <a:prstClr val="white"/>
              </a:solidFill>
            </a:endParaRPr>
          </a:p>
          <a:p>
            <a:pPr algn="just" rtl="1"/>
            <a:r>
              <a:rPr lang="ar-EG" sz="3300" dirty="0">
                <a:solidFill>
                  <a:prstClr val="white"/>
                </a:solidFill>
              </a:rPr>
              <a:t>علي كرسي قبرص </a:t>
            </a:r>
            <a:endParaRPr lang="fr-FR" sz="3300" dirty="0">
              <a:solidFill>
                <a:prstClr val="white"/>
              </a:solidFill>
            </a:endParaRPr>
          </a:p>
          <a:p>
            <a:pPr algn="just" rtl="1"/>
            <a:r>
              <a:rPr lang="ar-EG" sz="3300" dirty="0">
                <a:solidFill>
                  <a:prstClr val="white"/>
                </a:solidFill>
              </a:rPr>
              <a:t>ورعي قطيع للمسيح.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afwnq</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hme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nrompi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afswpi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nou`epickopoc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Kuproc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af`amoni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Il vécut quarante ans, </a:t>
            </a:r>
          </a:p>
          <a:p>
            <a:pPr algn="ctr"/>
            <a:r>
              <a:rPr lang="fr-FR" sz="2800" b="1" dirty="0">
                <a:solidFill>
                  <a:prstClr val="white"/>
                </a:solidFill>
                <a:latin typeface="Book Antiqua" pitchFamily="18" charset="0"/>
              </a:rPr>
              <a:t>et devint évêque, </a:t>
            </a:r>
          </a:p>
          <a:p>
            <a:pPr algn="ctr"/>
            <a:r>
              <a:rPr lang="fr-FR" sz="2800" b="1" dirty="0">
                <a:solidFill>
                  <a:prstClr val="white"/>
                </a:solidFill>
                <a:latin typeface="Book Antiqua" pitchFamily="18" charset="0"/>
              </a:rPr>
              <a:t>sur le siège de Chypre, </a:t>
            </a:r>
          </a:p>
          <a:p>
            <a:pPr algn="ctr"/>
            <a:r>
              <a:rPr lang="fr-FR" sz="2800" b="1" dirty="0">
                <a:solidFill>
                  <a:prstClr val="white"/>
                </a:solidFill>
                <a:latin typeface="Book Antiqua" pitchFamily="18" charset="0"/>
              </a:rPr>
              <a:t>et il conduisit le troupeau du Christ.</a:t>
            </a:r>
          </a:p>
        </p:txBody>
      </p:sp>
      <p:sp>
        <p:nvSpPr>
          <p:cNvPr id="2" name="ZoneTexte 1">
            <a:extLst>
              <a:ext uri="{FF2B5EF4-FFF2-40B4-BE49-F238E27FC236}">
                <a16:creationId xmlns:a16="http://schemas.microsoft.com/office/drawing/2014/main" id="{96F717DE-AF7F-B76B-761D-5C09757DDE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de Lazare</a:t>
            </a:r>
          </a:p>
        </p:txBody>
      </p:sp>
      <p:sp>
        <p:nvSpPr>
          <p:cNvPr id="3" name="ZoneTexte 2">
            <a:hlinkClick r:id="rId2" action="ppaction://hlinksldjump"/>
            <a:extLst>
              <a:ext uri="{FF2B5EF4-FFF2-40B4-BE49-F238E27FC236}">
                <a16:creationId xmlns:a16="http://schemas.microsoft.com/office/drawing/2014/main" id="{74ACDC5F-B7D5-DBD6-00D3-61A9968213E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2935591"/>
      </p:ext>
    </p:extLst>
  </p:cSld>
  <p:clrMapOvr>
    <a:masterClrMapping/>
  </p:clrMapOvr>
</p:sld>
</file>

<file path=ppt/slides/slide22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طوباك يا أبانا القديس </a:t>
            </a:r>
            <a:endParaRPr lang="fr-FR" sz="3150" dirty="0">
              <a:solidFill>
                <a:prstClr val="white"/>
              </a:solidFill>
            </a:endParaRPr>
          </a:p>
          <a:p>
            <a:pPr algn="just" rtl="1"/>
            <a:r>
              <a:rPr lang="ar-EG" sz="3150" dirty="0">
                <a:solidFill>
                  <a:prstClr val="white"/>
                </a:solidFill>
              </a:rPr>
              <a:t>لعازر الأسقف </a:t>
            </a:r>
            <a:endParaRPr lang="fr-FR" sz="3150" dirty="0">
              <a:solidFill>
                <a:prstClr val="white"/>
              </a:solidFill>
            </a:endParaRPr>
          </a:p>
          <a:p>
            <a:pPr algn="just" rtl="1"/>
            <a:r>
              <a:rPr lang="ar-EG" sz="3150" dirty="0">
                <a:solidFill>
                  <a:prstClr val="white"/>
                </a:solidFill>
              </a:rPr>
              <a:t>لأنك استحققت صوت يسوع </a:t>
            </a:r>
            <a:endParaRPr lang="fr-FR" sz="3150" dirty="0">
              <a:solidFill>
                <a:prstClr val="white"/>
              </a:solidFill>
            </a:endParaRPr>
          </a:p>
          <a:p>
            <a:pPr algn="just" rtl="1"/>
            <a:r>
              <a:rPr lang="ar-EG" sz="3150" dirty="0">
                <a:solidFill>
                  <a:prstClr val="white"/>
                </a:solidFill>
              </a:rPr>
              <a:t>إله الأحياء والأموات</a:t>
            </a:r>
            <a:endParaRPr lang="fr-FR" sz="315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Wouniatk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Lazaroc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pi`epickopoc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aker`pem`psa</a:t>
            </a:r>
            <a:r>
              <a:rPr lang="fr-FR" sz="2800" dirty="0">
                <a:solidFill>
                  <a:prstClr val="white"/>
                </a:solidFill>
                <a:latin typeface="CS Avva Shenouda" pitchFamily="34" charset="0"/>
              </a:rPr>
              <a:t> `n`t`</a:t>
            </a:r>
            <a:r>
              <a:rPr lang="fr-FR" sz="2800" dirty="0" err="1">
                <a:solidFill>
                  <a:prstClr val="white"/>
                </a:solidFill>
                <a:latin typeface="CS Avva Shenouda" pitchFamily="34" charset="0"/>
              </a:rPr>
              <a:t>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I=y=c @ `V] `</a:t>
            </a:r>
            <a:r>
              <a:rPr lang="fr-FR" sz="2800" dirty="0" err="1">
                <a:solidFill>
                  <a:prstClr val="white"/>
                </a:solidFill>
                <a:latin typeface="CS Avva Shenouda" pitchFamily="34" charset="0"/>
              </a:rPr>
              <a:t>nny`etwnq</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nirefmwout</a:t>
            </a:r>
            <a:r>
              <a:rPr lang="fr-FR" sz="2800" dirty="0">
                <a:solidFill>
                  <a:prstClr val="white"/>
                </a:solidFill>
                <a:latin typeface="CS Avva Shenouda" pitchFamily="34" charset="0"/>
              </a:rPr>
              <a:t>.</a:t>
            </a:r>
          </a:p>
        </p:txBody>
      </p:sp>
      <p:sp>
        <p:nvSpPr>
          <p:cNvPr id="7" name="Rectangle 6"/>
          <p:cNvSpPr/>
          <p:nvPr/>
        </p:nvSpPr>
        <p:spPr>
          <a:xfrm>
            <a:off x="323528" y="2931790"/>
            <a:ext cx="8509587" cy="1815882"/>
          </a:xfrm>
          <a:prstGeom prst="rect">
            <a:avLst/>
          </a:prstGeom>
        </p:spPr>
        <p:txBody>
          <a:bodyPr wrap="square">
            <a:spAutoFit/>
          </a:bodyPr>
          <a:lstStyle/>
          <a:p>
            <a:pPr algn="ctr"/>
            <a:r>
              <a:rPr lang="fr-FR" sz="2800" b="1" dirty="0">
                <a:solidFill>
                  <a:prstClr val="white"/>
                </a:solidFill>
                <a:latin typeface="Book Antiqua" pitchFamily="18" charset="0"/>
              </a:rPr>
              <a:t>Heureux es-tu ô notre</a:t>
            </a:r>
          </a:p>
          <a:p>
            <a:pPr algn="ctr"/>
            <a:r>
              <a:rPr lang="fr-FR" sz="2800" b="1" dirty="0">
                <a:solidFill>
                  <a:prstClr val="white"/>
                </a:solidFill>
                <a:latin typeface="Book Antiqua" pitchFamily="18" charset="0"/>
              </a:rPr>
              <a:t>saint père Lazare l’évêque, </a:t>
            </a:r>
          </a:p>
          <a:p>
            <a:pPr algn="ctr"/>
            <a:r>
              <a:rPr lang="fr-FR" sz="2800" b="1" dirty="0">
                <a:solidFill>
                  <a:prstClr val="white"/>
                </a:solidFill>
                <a:latin typeface="Book Antiqua" pitchFamily="18" charset="0"/>
              </a:rPr>
              <a:t>car tu fus digne d’entendre la voix de Jésus, </a:t>
            </a:r>
          </a:p>
          <a:p>
            <a:pPr algn="ctr"/>
            <a:r>
              <a:rPr lang="fr-FR" sz="2800" b="1" dirty="0">
                <a:solidFill>
                  <a:prstClr val="white"/>
                </a:solidFill>
                <a:latin typeface="Book Antiqua" pitchFamily="18" charset="0"/>
              </a:rPr>
              <a:t>le Dieu des vivants et des morts.</a:t>
            </a:r>
          </a:p>
        </p:txBody>
      </p:sp>
      <p:sp>
        <p:nvSpPr>
          <p:cNvPr id="2" name="ZoneTexte 1">
            <a:extLst>
              <a:ext uri="{FF2B5EF4-FFF2-40B4-BE49-F238E27FC236}">
                <a16:creationId xmlns:a16="http://schemas.microsoft.com/office/drawing/2014/main" id="{8124FC41-44E5-CD71-A556-DBAC97EF114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de Lazare</a:t>
            </a:r>
          </a:p>
        </p:txBody>
      </p:sp>
      <p:sp>
        <p:nvSpPr>
          <p:cNvPr id="3" name="ZoneTexte 2">
            <a:hlinkClick r:id="rId2" action="ppaction://hlinksldjump"/>
            <a:extLst>
              <a:ext uri="{FF2B5EF4-FFF2-40B4-BE49-F238E27FC236}">
                <a16:creationId xmlns:a16="http://schemas.microsoft.com/office/drawing/2014/main" id="{5F4161E2-07E5-59FA-C224-318F432FF9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6429337"/>
      </p:ext>
    </p:extLst>
  </p:cSld>
  <p:clrMapOvr>
    <a:masterClrMapping/>
  </p:clrMapOvr>
</p:sld>
</file>

<file path=ppt/slides/slide22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افرح يا لعازر الحبيب </a:t>
            </a:r>
            <a:endParaRPr lang="fr-FR" sz="3300" dirty="0">
              <a:solidFill>
                <a:prstClr val="white"/>
              </a:solidFill>
            </a:endParaRPr>
          </a:p>
          <a:p>
            <a:pPr algn="just" rtl="1"/>
            <a:r>
              <a:rPr lang="ar-EG" sz="3300" dirty="0">
                <a:solidFill>
                  <a:prstClr val="white"/>
                </a:solidFill>
              </a:rPr>
              <a:t>لأنك استحققت الأسقفية </a:t>
            </a:r>
            <a:endParaRPr lang="fr-FR" sz="3300" dirty="0">
              <a:solidFill>
                <a:prstClr val="white"/>
              </a:solidFill>
            </a:endParaRPr>
          </a:p>
          <a:p>
            <a:pPr algn="just" rtl="1"/>
            <a:r>
              <a:rPr lang="ar-EG" sz="3300" dirty="0">
                <a:solidFill>
                  <a:prstClr val="white"/>
                </a:solidFill>
              </a:rPr>
              <a:t>ورعيت الخراف </a:t>
            </a:r>
            <a:endParaRPr lang="fr-FR" sz="3300" dirty="0">
              <a:solidFill>
                <a:prstClr val="white"/>
              </a:solidFill>
            </a:endParaRPr>
          </a:p>
          <a:p>
            <a:pPr algn="just" rtl="1"/>
            <a:r>
              <a:rPr lang="ar-EG" sz="3300" dirty="0">
                <a:solidFill>
                  <a:prstClr val="white"/>
                </a:solidFill>
              </a:rPr>
              <a:t>أيها الراعي العظيم.</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Lazaroc</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pimenrit</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akem`psa</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met`epickopoc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ak`amoni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nni`ecwou</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mman`ecwou</a:t>
            </a:r>
            <a:r>
              <a:rPr lang="fr-FR" sz="2800" dirty="0">
                <a:solidFill>
                  <a:prstClr val="white"/>
                </a:solidFill>
                <a:latin typeface="CS Avva Shenouda" pitchFamily="34" charset="0"/>
              </a:rPr>
              <a:t>.</a:t>
            </a: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Réjouis-toi bien-aimé Lazare, </a:t>
            </a:r>
          </a:p>
          <a:p>
            <a:pPr algn="ctr"/>
            <a:r>
              <a:rPr lang="fr-FR" sz="2800" b="1" dirty="0">
                <a:solidFill>
                  <a:prstClr val="white"/>
                </a:solidFill>
                <a:latin typeface="Book Antiqua" pitchFamily="18" charset="0"/>
              </a:rPr>
              <a:t>car tu fus digne de l’épiscopat, </a:t>
            </a:r>
          </a:p>
          <a:p>
            <a:pPr algn="ctr"/>
            <a:r>
              <a:rPr lang="fr-FR" sz="2800" b="1" dirty="0">
                <a:solidFill>
                  <a:prstClr val="white"/>
                </a:solidFill>
                <a:latin typeface="Book Antiqua" pitchFamily="18" charset="0"/>
              </a:rPr>
              <a:t>et tu conduisis le troupeau, </a:t>
            </a:r>
          </a:p>
          <a:p>
            <a:pPr algn="ctr"/>
            <a:r>
              <a:rPr lang="fr-FR" sz="2800" b="1" dirty="0">
                <a:solidFill>
                  <a:prstClr val="white"/>
                </a:solidFill>
                <a:latin typeface="Book Antiqua" pitchFamily="18" charset="0"/>
              </a:rPr>
              <a:t>ô grand berger.</a:t>
            </a:r>
          </a:p>
        </p:txBody>
      </p:sp>
      <p:sp>
        <p:nvSpPr>
          <p:cNvPr id="2" name="ZoneTexte 1">
            <a:extLst>
              <a:ext uri="{FF2B5EF4-FFF2-40B4-BE49-F238E27FC236}">
                <a16:creationId xmlns:a16="http://schemas.microsoft.com/office/drawing/2014/main" id="{BE61C981-A46B-43EA-B590-EDC42CC86F6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de Lazare</a:t>
            </a:r>
          </a:p>
        </p:txBody>
      </p:sp>
      <p:sp>
        <p:nvSpPr>
          <p:cNvPr id="3" name="ZoneTexte 2">
            <a:hlinkClick r:id="rId2" action="ppaction://hlinksldjump"/>
            <a:extLst>
              <a:ext uri="{FF2B5EF4-FFF2-40B4-BE49-F238E27FC236}">
                <a16:creationId xmlns:a16="http://schemas.microsoft.com/office/drawing/2014/main" id="{19032979-A66A-3886-A301-5527F7FA78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1181637"/>
      </p:ext>
    </p:extLst>
  </p:cSld>
  <p:clrMapOvr>
    <a:masterClrMapping/>
  </p:clrMapOvr>
</p:sld>
</file>

<file path=ppt/slides/slide22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نطلب إليك يا أبانا </a:t>
            </a:r>
            <a:endParaRPr lang="fr-FR" sz="3300" dirty="0">
              <a:solidFill>
                <a:prstClr val="white"/>
              </a:solidFill>
            </a:endParaRPr>
          </a:p>
          <a:p>
            <a:pPr algn="just" rtl="1"/>
            <a:r>
              <a:rPr lang="ar-EG" sz="3300" dirty="0">
                <a:solidFill>
                  <a:prstClr val="white"/>
                </a:solidFill>
              </a:rPr>
              <a:t>لكي تشفع فينا أمام المسيح </a:t>
            </a:r>
            <a:endParaRPr lang="fr-FR" sz="3300" dirty="0">
              <a:solidFill>
                <a:prstClr val="white"/>
              </a:solidFill>
            </a:endParaRPr>
          </a:p>
          <a:p>
            <a:pPr algn="just" rtl="1"/>
            <a:r>
              <a:rPr lang="ar-EG" sz="3300" dirty="0">
                <a:solidFill>
                  <a:prstClr val="white"/>
                </a:solidFill>
              </a:rPr>
              <a:t>الذي أحبك </a:t>
            </a:r>
            <a:endParaRPr lang="fr-FR" sz="3300" dirty="0">
              <a:solidFill>
                <a:prstClr val="white"/>
              </a:solidFill>
            </a:endParaRPr>
          </a:p>
          <a:p>
            <a:pPr algn="just" rtl="1"/>
            <a:r>
              <a:rPr lang="ar-EG" sz="3300" dirty="0">
                <a:solidFill>
                  <a:prstClr val="white"/>
                </a:solidFill>
              </a:rPr>
              <a:t>وأقامك من الأموات.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Tentwbh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patyr</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nteker`precbeuin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vy`etafmenritk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aftwnock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endParaRPr lang="fr-FR" sz="2800" dirty="0">
              <a:solidFill>
                <a:prstClr val="white"/>
              </a:solidFill>
              <a:latin typeface="CS Avva Shenouda" pitchFamily="34" charset="0"/>
            </a:endParaRP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Nous te demandons ô notre père, </a:t>
            </a:r>
          </a:p>
          <a:p>
            <a:pPr algn="ctr"/>
            <a:r>
              <a:rPr lang="fr-FR" sz="2800" b="1" dirty="0">
                <a:solidFill>
                  <a:prstClr val="white"/>
                </a:solidFill>
                <a:latin typeface="Book Antiqua" pitchFamily="18" charset="0"/>
              </a:rPr>
              <a:t>d’intercéder en notre faveur </a:t>
            </a:r>
          </a:p>
          <a:p>
            <a:pPr algn="ctr"/>
            <a:r>
              <a:rPr lang="fr-FR" sz="2800" b="1" dirty="0">
                <a:solidFill>
                  <a:prstClr val="white"/>
                </a:solidFill>
                <a:latin typeface="Book Antiqua" pitchFamily="18" charset="0"/>
              </a:rPr>
              <a:t>devant le Christ qui t’a aimé, </a:t>
            </a:r>
          </a:p>
          <a:p>
            <a:pPr algn="ctr"/>
            <a:r>
              <a:rPr lang="fr-FR" sz="2800" b="1" dirty="0">
                <a:solidFill>
                  <a:prstClr val="white"/>
                </a:solidFill>
                <a:latin typeface="Book Antiqua" pitchFamily="18" charset="0"/>
              </a:rPr>
              <a:t>et qui t’a ressuscité des morts.</a:t>
            </a:r>
          </a:p>
        </p:txBody>
      </p:sp>
      <p:sp>
        <p:nvSpPr>
          <p:cNvPr id="2" name="ZoneTexte 1">
            <a:extLst>
              <a:ext uri="{FF2B5EF4-FFF2-40B4-BE49-F238E27FC236}">
                <a16:creationId xmlns:a16="http://schemas.microsoft.com/office/drawing/2014/main" id="{5D5ACE7A-F3FA-C1CB-E7C6-EBDFD7F1AE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de Lazare</a:t>
            </a:r>
          </a:p>
        </p:txBody>
      </p:sp>
      <p:sp>
        <p:nvSpPr>
          <p:cNvPr id="3" name="ZoneTexte 2">
            <a:hlinkClick r:id="rId2" action="ppaction://hlinksldjump"/>
            <a:extLst>
              <a:ext uri="{FF2B5EF4-FFF2-40B4-BE49-F238E27FC236}">
                <a16:creationId xmlns:a16="http://schemas.microsoft.com/office/drawing/2014/main" id="{607562C4-CF46-D429-9F6A-C3FF7FE1623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6214675"/>
      </p:ext>
    </p:extLst>
  </p:cSld>
  <p:clrMapOvr>
    <a:masterClrMapping/>
  </p:clrMapOvr>
</p:sld>
</file>

<file path=ppt/slides/slide22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اطلب</a:t>
            </a:r>
            <a:r>
              <a:rPr lang="fr-FR" sz="3300" dirty="0">
                <a:solidFill>
                  <a:prstClr val="white"/>
                </a:solidFill>
              </a:rPr>
              <a:t> </a:t>
            </a:r>
            <a:r>
              <a:rPr lang="ar-EG" sz="3300" dirty="0">
                <a:solidFill>
                  <a:prstClr val="white"/>
                </a:solidFill>
              </a:rPr>
              <a:t>من الرب عنا </a:t>
            </a:r>
            <a:endParaRPr lang="fr-FR" sz="3300" dirty="0">
              <a:solidFill>
                <a:prstClr val="white"/>
              </a:solidFill>
            </a:endParaRPr>
          </a:p>
          <a:p>
            <a:pPr algn="just" rtl="1"/>
            <a:r>
              <a:rPr lang="ar-EG" sz="3300" dirty="0">
                <a:solidFill>
                  <a:prstClr val="white"/>
                </a:solidFill>
              </a:rPr>
              <a:t>الراعي الذي للمسيح </a:t>
            </a:r>
            <a:endParaRPr lang="fr-FR" sz="3300" dirty="0">
              <a:solidFill>
                <a:prstClr val="white"/>
              </a:solidFill>
            </a:endParaRPr>
          </a:p>
          <a:p>
            <a:pPr algn="just" rtl="1"/>
            <a:r>
              <a:rPr lang="ar-EG" sz="3300" dirty="0">
                <a:solidFill>
                  <a:prstClr val="white"/>
                </a:solidFill>
              </a:rPr>
              <a:t>لعازر الأسقف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piman`ecwou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Lazaroc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pi`epickopoc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1169622" y="2787774"/>
            <a:ext cx="6676616"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ô berger du Christ, </a:t>
            </a:r>
          </a:p>
          <a:p>
            <a:pPr algn="ctr"/>
            <a:r>
              <a:rPr lang="fr-FR" sz="2800" b="1" dirty="0">
                <a:solidFill>
                  <a:prstClr val="white"/>
                </a:solidFill>
                <a:latin typeface="Book Antiqua" pitchFamily="18" charset="0"/>
              </a:rPr>
              <a:t>Lazare l’évêque, </a:t>
            </a:r>
          </a:p>
          <a:p>
            <a:pPr algn="ctr"/>
            <a:r>
              <a:rPr lang="fr-FR" sz="2800" b="1" dirty="0">
                <a:solidFill>
                  <a:prstClr val="white"/>
                </a:solidFill>
                <a:latin typeface="Book Antiqua" pitchFamily="18" charset="0"/>
              </a:rPr>
              <a:t>pour qu’Il nous pardonne nos péchés</a:t>
            </a:r>
          </a:p>
        </p:txBody>
      </p:sp>
      <p:sp>
        <p:nvSpPr>
          <p:cNvPr id="11" name="Rectangle 10">
            <a:hlinkClick r:id="rId2" action="ppaction://hlinksldjump"/>
          </p:cNvPr>
          <p:cNvSpPr/>
          <p:nvPr/>
        </p:nvSpPr>
        <p:spPr>
          <a:xfrm>
            <a:off x="7846238" y="4155926"/>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2FEB2EFF-E2F4-76E0-F8D7-A68DD77E6D1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de Lazare</a:t>
            </a:r>
          </a:p>
        </p:txBody>
      </p:sp>
      <p:sp>
        <p:nvSpPr>
          <p:cNvPr id="3" name="ZoneTexte 2">
            <a:hlinkClick r:id="rId3" action="ppaction://hlinksldjump"/>
            <a:extLst>
              <a:ext uri="{FF2B5EF4-FFF2-40B4-BE49-F238E27FC236}">
                <a16:creationId xmlns:a16="http://schemas.microsoft.com/office/drawing/2014/main" id="{9E1ACE63-5604-9081-FF03-D630ABCC50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2750500"/>
      </p:ext>
    </p:extLst>
  </p:cSld>
  <p:clrMapOvr>
    <a:masterClrMapping/>
  </p:clrMapOvr>
</p:sld>
</file>

<file path=ppt/slides/slide22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2341467-C1A6-1B7E-0031-6B245992ACD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4FE20DD8-9797-2C1E-686E-10E8E44F142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C9BCDA8-734B-96E4-736E-0C682407E42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EF495CB2-0D7A-5AE0-9D9B-F1C03C91986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بوقوا </a:t>
            </a:r>
            <a:r>
              <a:rPr lang="ar-EG" sz="3300" dirty="0" err="1">
                <a:solidFill>
                  <a:prstClr val="white"/>
                </a:solidFill>
              </a:rPr>
              <a:t>فى</a:t>
            </a:r>
            <a:r>
              <a:rPr lang="ar-EG" sz="3300" dirty="0">
                <a:solidFill>
                  <a:prstClr val="white"/>
                </a:solidFill>
              </a:rPr>
              <a:t> رأس الشهر </a:t>
            </a:r>
            <a:endParaRPr lang="fr-FR" sz="3300" dirty="0">
              <a:solidFill>
                <a:prstClr val="white"/>
              </a:solidFill>
            </a:endParaRPr>
          </a:p>
          <a:p>
            <a:pPr algn="just" rtl="1"/>
            <a:r>
              <a:rPr lang="ar-EG" sz="3300" dirty="0">
                <a:solidFill>
                  <a:prstClr val="white"/>
                </a:solidFill>
              </a:rPr>
              <a:t>بصوت البوق.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يوم أعيادكم </a:t>
            </a:r>
            <a:endParaRPr lang="fr-FR" sz="3300" dirty="0">
              <a:solidFill>
                <a:prstClr val="white"/>
              </a:solidFill>
            </a:endParaRPr>
          </a:p>
          <a:p>
            <a:pPr algn="just" rtl="1"/>
            <a:r>
              <a:rPr lang="ar-EG" sz="3300" dirty="0">
                <a:solidFill>
                  <a:prstClr val="white"/>
                </a:solidFill>
              </a:rPr>
              <a:t>لأنه أمر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Aricalpizin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oucouai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ncalpiggoc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nnetensai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ouahcahni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n:eoc</a:t>
            </a:r>
            <a:r>
              <a:rPr lang="fr-FR" sz="2800" dirty="0">
                <a:solidFill>
                  <a:prstClr val="white"/>
                </a:solidFill>
                <a:latin typeface="CS Avva Shenouda" pitchFamily="34" charset="0"/>
              </a:rPr>
              <a:t>.</a:t>
            </a:r>
          </a:p>
        </p:txBody>
      </p:sp>
      <p:sp>
        <p:nvSpPr>
          <p:cNvPr id="7" name="Rectangle 6"/>
          <p:cNvSpPr/>
          <p:nvPr/>
        </p:nvSpPr>
        <p:spPr>
          <a:xfrm>
            <a:off x="323528" y="2715766"/>
            <a:ext cx="8509587" cy="1815882"/>
          </a:xfrm>
          <a:prstGeom prst="rect">
            <a:avLst/>
          </a:prstGeom>
        </p:spPr>
        <p:txBody>
          <a:bodyPr wrap="square">
            <a:spAutoFit/>
          </a:bodyPr>
          <a:lstStyle/>
          <a:p>
            <a:pPr algn="ctr"/>
            <a:r>
              <a:rPr lang="fr-FR" sz="2800" b="1" dirty="0">
                <a:solidFill>
                  <a:prstClr val="white"/>
                </a:solidFill>
                <a:latin typeface="Book Antiqua" pitchFamily="18" charset="0"/>
              </a:rPr>
              <a:t>Sonnez en ce début du mois</a:t>
            </a:r>
          </a:p>
          <a:p>
            <a:pPr algn="ctr"/>
            <a:r>
              <a:rPr lang="fr-FR" sz="2800" b="1" dirty="0">
                <a:solidFill>
                  <a:prstClr val="white"/>
                </a:solidFill>
                <a:latin typeface="Book Antiqua" pitchFamily="18" charset="0"/>
              </a:rPr>
              <a:t>Sonnez au son de la trompette</a:t>
            </a:r>
          </a:p>
          <a:p>
            <a:pPr algn="ctr"/>
            <a:r>
              <a:rPr lang="fr-FR" sz="2800" b="1" dirty="0">
                <a:solidFill>
                  <a:prstClr val="white"/>
                </a:solidFill>
                <a:latin typeface="Book Antiqua" pitchFamily="18" charset="0"/>
              </a:rPr>
              <a:t>Sonnez-en tous vos jours de fête</a:t>
            </a:r>
          </a:p>
          <a:p>
            <a:pPr algn="ctr"/>
            <a:r>
              <a:rPr lang="fr-FR" sz="2800" b="1" dirty="0">
                <a:solidFill>
                  <a:prstClr val="white"/>
                </a:solidFill>
                <a:latin typeface="Book Antiqua" pitchFamily="18" charset="0"/>
              </a:rPr>
              <a:t>Car c’est Dieu qui l'a commandé. </a:t>
            </a:r>
          </a:p>
        </p:txBody>
      </p:sp>
      <p:sp>
        <p:nvSpPr>
          <p:cNvPr id="2" name="ZoneTexte 1">
            <a:extLst>
              <a:ext uri="{FF2B5EF4-FFF2-40B4-BE49-F238E27FC236}">
                <a16:creationId xmlns:a16="http://schemas.microsoft.com/office/drawing/2014/main" id="{7D1E2CA0-5E62-1C81-39CF-EB78F5D295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71B0CE58-B939-698E-608A-E81ADCEEAEB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978183"/>
      </p:ext>
    </p:extLst>
  </p:cSld>
  <p:clrMapOvr>
    <a:masterClrMapping/>
  </p:clrMapOvr>
</p:sld>
</file>

<file path=ppt/slides/slide22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الجالس على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ركب على أتان </a:t>
            </a:r>
            <a:endParaRPr lang="fr-FR" sz="3300" dirty="0">
              <a:solidFill>
                <a:prstClr val="white"/>
              </a:solidFill>
            </a:endParaRPr>
          </a:p>
          <a:p>
            <a:pPr algn="just" rtl="1"/>
            <a:r>
              <a:rPr lang="ar-EG" sz="3300" dirty="0">
                <a:solidFill>
                  <a:prstClr val="white"/>
                </a:solidFill>
              </a:rPr>
              <a:t>ودخل إلى أورشليم </a:t>
            </a:r>
            <a:endParaRPr lang="fr-FR" sz="3300" dirty="0">
              <a:solidFill>
                <a:prstClr val="white"/>
              </a:solidFill>
            </a:endParaRPr>
          </a:p>
          <a:p>
            <a:pPr algn="just" rtl="1"/>
            <a:r>
              <a:rPr lang="ar-EG" sz="3300" dirty="0">
                <a:solidFill>
                  <a:prstClr val="white"/>
                </a:solidFill>
              </a:rPr>
              <a:t>ما هذا التواضع العظيم.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Vyethemci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ni&lt;</a:t>
            </a:r>
            <a:r>
              <a:rPr lang="fr-FR" sz="2800" dirty="0" err="1">
                <a:solidFill>
                  <a:prstClr val="white"/>
                </a:solidFill>
                <a:latin typeface="CS Avva Shenouda" pitchFamily="34" charset="0"/>
              </a:rPr>
              <a:t>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aftalof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eou`e`w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eIeroucalym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n;ebio</a:t>
            </a:r>
            <a:r>
              <a:rPr lang="fr-FR" sz="2800" dirty="0">
                <a:solidFill>
                  <a:prstClr val="white"/>
                </a:solidFill>
                <a:latin typeface="CS Avva Shenouda" pitchFamily="34" charset="0"/>
              </a:rPr>
              <a:t>.</a:t>
            </a:r>
          </a:p>
        </p:txBody>
      </p:sp>
      <p:sp>
        <p:nvSpPr>
          <p:cNvPr id="7" name="Rectangle 6"/>
          <p:cNvSpPr/>
          <p:nvPr/>
        </p:nvSpPr>
        <p:spPr>
          <a:xfrm>
            <a:off x="1709682"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Qui trône sur les Chérubins</a:t>
            </a:r>
          </a:p>
          <a:p>
            <a:pPr algn="ctr"/>
            <a:r>
              <a:rPr lang="fr-FR" sz="2800" b="1" dirty="0">
                <a:solidFill>
                  <a:prstClr val="white"/>
                </a:solidFill>
                <a:latin typeface="Book Antiqua" pitchFamily="18" charset="0"/>
              </a:rPr>
              <a:t>Il est monté sur un ânon</a:t>
            </a:r>
          </a:p>
          <a:p>
            <a:pPr algn="ctr"/>
            <a:r>
              <a:rPr lang="fr-FR" sz="2800" b="1" dirty="0">
                <a:solidFill>
                  <a:prstClr val="white"/>
                </a:solidFill>
                <a:latin typeface="Book Antiqua" pitchFamily="18" charset="0"/>
              </a:rPr>
              <a:t>Et entra dans Jérusalem</a:t>
            </a:r>
          </a:p>
          <a:p>
            <a:pPr algn="ctr"/>
            <a:r>
              <a:rPr lang="fr-FR" sz="2800" b="1" dirty="0">
                <a:solidFill>
                  <a:prstClr val="white"/>
                </a:solidFill>
                <a:latin typeface="Book Antiqua" pitchFamily="18" charset="0"/>
              </a:rPr>
              <a:t>Oh ! quelle immense humilité ! </a:t>
            </a:r>
          </a:p>
        </p:txBody>
      </p:sp>
      <p:sp>
        <p:nvSpPr>
          <p:cNvPr id="2" name="ZoneTexte 1">
            <a:extLst>
              <a:ext uri="{FF2B5EF4-FFF2-40B4-BE49-F238E27FC236}">
                <a16:creationId xmlns:a16="http://schemas.microsoft.com/office/drawing/2014/main" id="{525A8862-1701-D533-4EB9-17CE9ED8EE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6EF8CBD9-D80D-DF91-2D7D-895FB82CCD2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915700"/>
      </p:ext>
    </p:extLst>
  </p:cSld>
  <p:clrMapOvr>
    <a:masterClrMapping/>
  </p:clrMapOvr>
</p:sld>
</file>

<file path=ppt/slides/slide22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كما قال داود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المزمور </a:t>
            </a:r>
            <a:endParaRPr lang="fr-FR" sz="3300" dirty="0">
              <a:solidFill>
                <a:prstClr val="white"/>
              </a:solidFill>
            </a:endParaRPr>
          </a:p>
          <a:p>
            <a:pPr algn="just" rtl="1"/>
            <a:r>
              <a:rPr lang="ar-EG" sz="3300" dirty="0">
                <a:solidFill>
                  <a:prstClr val="white"/>
                </a:solidFill>
              </a:rPr>
              <a:t>مبارك </a:t>
            </a:r>
            <a:r>
              <a:rPr lang="ar-EG" sz="3300" dirty="0" err="1">
                <a:solidFill>
                  <a:prstClr val="white"/>
                </a:solidFill>
              </a:rPr>
              <a:t>الآتى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باسم رب القوات</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pi'almoc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`m`P¡</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endParaRPr lang="fr-FR" sz="2800" dirty="0">
              <a:solidFill>
                <a:prstClr val="white"/>
              </a:solidFill>
              <a:latin typeface="CS Avva Shenouda" pitchFamily="34" charset="0"/>
            </a:endParaRPr>
          </a:p>
        </p:txBody>
      </p:sp>
      <p:sp>
        <p:nvSpPr>
          <p:cNvPr id="7" name="Rectangle 6"/>
          <p:cNvSpPr/>
          <p:nvPr/>
        </p:nvSpPr>
        <p:spPr>
          <a:xfrm>
            <a:off x="323529"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Ainsi que l’avait annoncé</a:t>
            </a:r>
          </a:p>
          <a:p>
            <a:pPr algn="ctr"/>
            <a:r>
              <a:rPr lang="fr-FR" sz="2800" b="1" dirty="0">
                <a:solidFill>
                  <a:prstClr val="white"/>
                </a:solidFill>
                <a:latin typeface="Book Antiqua" pitchFamily="18" charset="0"/>
              </a:rPr>
              <a:t>David quand il dit dans le psaume</a:t>
            </a:r>
          </a:p>
          <a:p>
            <a:pPr algn="ctr"/>
            <a:r>
              <a:rPr lang="fr-FR" sz="2800" b="1" dirty="0">
                <a:solidFill>
                  <a:prstClr val="white"/>
                </a:solidFill>
                <a:latin typeface="Book Antiqua" pitchFamily="18" charset="0"/>
              </a:rPr>
              <a:t>Béni soit celui qui vient au nom</a:t>
            </a:r>
          </a:p>
          <a:p>
            <a:pPr algn="ctr"/>
            <a:r>
              <a:rPr lang="fr-FR" sz="2800" b="1" dirty="0">
                <a:solidFill>
                  <a:prstClr val="white"/>
                </a:solidFill>
                <a:latin typeface="Book Antiqua" pitchFamily="18" charset="0"/>
              </a:rPr>
              <a:t>Du Seigneur des puissances. </a:t>
            </a:r>
          </a:p>
        </p:txBody>
      </p:sp>
      <p:sp>
        <p:nvSpPr>
          <p:cNvPr id="2" name="ZoneTexte 1">
            <a:extLst>
              <a:ext uri="{FF2B5EF4-FFF2-40B4-BE49-F238E27FC236}">
                <a16:creationId xmlns:a16="http://schemas.microsoft.com/office/drawing/2014/main" id="{F583DB8E-26D0-5C29-FC93-FCDDEF9DF00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34728AD4-5FC1-4C9E-C40D-10D6BAB4E3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9314690"/>
      </p:ext>
    </p:extLst>
  </p:cSld>
  <p:clrMapOvr>
    <a:masterClrMapping/>
  </p:clrMapOvr>
</p:sld>
</file>

<file path=ppt/slides/slide22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وقال أيضاً </a:t>
            </a:r>
            <a:endParaRPr lang="fr-FR" sz="3300" dirty="0">
              <a:solidFill>
                <a:prstClr val="white"/>
              </a:solidFill>
            </a:endParaRPr>
          </a:p>
          <a:p>
            <a:pPr algn="just" rtl="1"/>
            <a:r>
              <a:rPr lang="ar-EG" sz="3300" dirty="0">
                <a:solidFill>
                  <a:prstClr val="white"/>
                </a:solidFill>
              </a:rPr>
              <a:t>أن من أفواه </a:t>
            </a:r>
            <a:endParaRPr lang="fr-FR" sz="3300" dirty="0">
              <a:solidFill>
                <a:prstClr val="white"/>
              </a:solidFill>
            </a:endParaRPr>
          </a:p>
          <a:p>
            <a:pPr algn="just" rtl="1"/>
            <a:r>
              <a:rPr lang="ar-EG" sz="3300" dirty="0">
                <a:solidFill>
                  <a:prstClr val="white"/>
                </a:solidFill>
              </a:rPr>
              <a:t>الأطفال </a:t>
            </a:r>
            <a:r>
              <a:rPr lang="ar-EG" sz="3300" dirty="0" err="1">
                <a:solidFill>
                  <a:prstClr val="white"/>
                </a:solidFill>
              </a:rPr>
              <a:t>والرضعان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أعددت سبحاً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¿Palin on </a:t>
            </a:r>
            <a:r>
              <a:rPr lang="fr-FR" sz="2800" dirty="0" err="1">
                <a:solidFill>
                  <a:prstClr val="white"/>
                </a:solidFill>
                <a:latin typeface="CS Avva Shenouda" pitchFamily="34" charset="0"/>
              </a:rPr>
              <a:t>afjw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nhankouji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alwoui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nye;ouem</a:t>
            </a:r>
            <a:r>
              <a:rPr lang="fr-FR" sz="2800" dirty="0">
                <a:solidFill>
                  <a:prstClr val="white"/>
                </a:solidFill>
                <a:latin typeface="CS Avva Shenouda" pitchFamily="34" charset="0"/>
              </a:rPr>
              <a:t>[i @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akcebte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pi`cmou</a:t>
            </a:r>
            <a:r>
              <a:rPr lang="fr-FR" sz="2800" dirty="0">
                <a:solidFill>
                  <a:prstClr val="white"/>
                </a:solidFill>
                <a:latin typeface="CS Avva Shenouda" pitchFamily="34" charset="0"/>
              </a:rPr>
              <a:t>.</a:t>
            </a:r>
          </a:p>
        </p:txBody>
      </p:sp>
      <p:sp>
        <p:nvSpPr>
          <p:cNvPr id="7" name="Rectangle 6"/>
          <p:cNvSpPr/>
          <p:nvPr/>
        </p:nvSpPr>
        <p:spPr>
          <a:xfrm>
            <a:off x="323528" y="2715766"/>
            <a:ext cx="8509587" cy="1815882"/>
          </a:xfrm>
          <a:prstGeom prst="rect">
            <a:avLst/>
          </a:prstGeom>
        </p:spPr>
        <p:txBody>
          <a:bodyPr wrap="square">
            <a:spAutoFit/>
          </a:bodyPr>
          <a:lstStyle/>
          <a:p>
            <a:pPr algn="ctr"/>
            <a:r>
              <a:rPr lang="fr-FR" sz="2800" b="1" dirty="0">
                <a:solidFill>
                  <a:prstClr val="white"/>
                </a:solidFill>
                <a:latin typeface="Book Antiqua" pitchFamily="18" charset="0"/>
              </a:rPr>
              <a:t>Aussi il proclama encore</a:t>
            </a:r>
          </a:p>
          <a:p>
            <a:pPr algn="ctr"/>
            <a:r>
              <a:rPr lang="fr-FR" sz="2800" b="1" dirty="0">
                <a:solidFill>
                  <a:prstClr val="white"/>
                </a:solidFill>
                <a:latin typeface="Book Antiqua" pitchFamily="18" charset="0"/>
              </a:rPr>
              <a:t>Que « par la bouche des enfants</a:t>
            </a:r>
          </a:p>
          <a:p>
            <a:pPr algn="ctr"/>
            <a:r>
              <a:rPr lang="fr-FR" sz="2800" b="1" dirty="0">
                <a:solidFill>
                  <a:prstClr val="white"/>
                </a:solidFill>
                <a:latin typeface="Book Antiqua" pitchFamily="18" charset="0"/>
              </a:rPr>
              <a:t>De ceux qui sont à la mamelle</a:t>
            </a:r>
          </a:p>
          <a:p>
            <a:pPr algn="ctr"/>
            <a:r>
              <a:rPr lang="fr-FR" sz="2800" b="1" dirty="0">
                <a:solidFill>
                  <a:prstClr val="white"/>
                </a:solidFill>
                <a:latin typeface="Book Antiqua" pitchFamily="18" charset="0"/>
              </a:rPr>
              <a:t>Tu as fondé une louange. » </a:t>
            </a:r>
          </a:p>
        </p:txBody>
      </p:sp>
      <p:sp>
        <p:nvSpPr>
          <p:cNvPr id="2" name="ZoneTexte 1">
            <a:extLst>
              <a:ext uri="{FF2B5EF4-FFF2-40B4-BE49-F238E27FC236}">
                <a16:creationId xmlns:a16="http://schemas.microsoft.com/office/drawing/2014/main" id="{4C550BC1-3A4F-C091-93FD-6E0BADC4A12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5FE95F25-B96B-3E75-067F-198AC3C6FC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7465378"/>
      </p:ext>
    </p:extLst>
  </p:cSld>
  <p:clrMapOvr>
    <a:masterClrMapping/>
  </p:clrMapOvr>
</p:sld>
</file>

<file path=ppt/slides/slide22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حينئذ كمل قول </a:t>
            </a:r>
            <a:endParaRPr lang="fr-FR" sz="3300" dirty="0">
              <a:solidFill>
                <a:prstClr val="white"/>
              </a:solidFill>
            </a:endParaRPr>
          </a:p>
          <a:p>
            <a:pPr algn="just" rtl="1"/>
            <a:r>
              <a:rPr lang="ar-EG" sz="3300" dirty="0">
                <a:solidFill>
                  <a:prstClr val="white"/>
                </a:solidFill>
              </a:rPr>
              <a:t>داود </a:t>
            </a:r>
            <a:r>
              <a:rPr lang="ar-EG" sz="3300" dirty="0" err="1">
                <a:solidFill>
                  <a:prstClr val="white"/>
                </a:solidFill>
              </a:rPr>
              <a:t>الروحى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أفواه الأطفال الصغار </a:t>
            </a:r>
            <a:endParaRPr lang="fr-FR" sz="3300" dirty="0">
              <a:solidFill>
                <a:prstClr val="white"/>
              </a:solidFill>
            </a:endParaRPr>
          </a:p>
          <a:p>
            <a:pPr algn="just" rtl="1"/>
            <a:r>
              <a:rPr lang="ar-EG" sz="3300" dirty="0">
                <a:solidFill>
                  <a:prstClr val="white"/>
                </a:solidFill>
              </a:rPr>
              <a:t>هكذا قائلا</a:t>
            </a:r>
            <a:endParaRPr lang="fr-FR" sz="3300"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mpicaji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pi`pneumatovoroc</a:t>
            </a:r>
            <a:r>
              <a:rPr lang="fr-FR" sz="2800" dirty="0">
                <a:solidFill>
                  <a:prstClr val="white"/>
                </a:solidFill>
                <a:latin typeface="CS Avva Shenouda" pitchFamily="34" charset="0"/>
              </a:rPr>
              <a:t> @ je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nhankouji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alwoui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323528" y="2931790"/>
            <a:ext cx="8496944" cy="1815882"/>
          </a:xfrm>
          <a:prstGeom prst="rect">
            <a:avLst/>
          </a:prstGeom>
        </p:spPr>
        <p:txBody>
          <a:bodyPr wrap="square">
            <a:spAutoFit/>
          </a:bodyPr>
          <a:lstStyle/>
          <a:p>
            <a:pPr algn="ctr"/>
            <a:r>
              <a:rPr lang="fr-FR" sz="2800" b="1" dirty="0">
                <a:solidFill>
                  <a:prstClr val="white"/>
                </a:solidFill>
                <a:latin typeface="Book Antiqua" pitchFamily="18" charset="0"/>
              </a:rPr>
              <a:t>Alors ce jour, s’est accompli</a:t>
            </a:r>
          </a:p>
          <a:p>
            <a:pPr algn="ctr"/>
            <a:r>
              <a:rPr lang="fr-FR" sz="2800" b="1" dirty="0">
                <a:solidFill>
                  <a:prstClr val="white"/>
                </a:solidFill>
                <a:latin typeface="Book Antiqua" pitchFamily="18" charset="0"/>
              </a:rPr>
              <a:t>Ce que David, portant l’esprit</a:t>
            </a:r>
          </a:p>
          <a:p>
            <a:pPr algn="ctr"/>
            <a:r>
              <a:rPr lang="fr-FR" sz="2800" b="1" dirty="0">
                <a:solidFill>
                  <a:prstClr val="white"/>
                </a:solidFill>
                <a:latin typeface="Book Antiqua" pitchFamily="18" charset="0"/>
              </a:rPr>
              <a:t>Dit par la bouche des enfants</a:t>
            </a:r>
          </a:p>
          <a:p>
            <a:pPr algn="ctr"/>
            <a:r>
              <a:rPr lang="fr-FR" sz="2800" b="1" dirty="0">
                <a:solidFill>
                  <a:prstClr val="white"/>
                </a:solidFill>
                <a:latin typeface="Book Antiqua" pitchFamily="18" charset="0"/>
              </a:rPr>
              <a:t>Ainsi, il proclama disant :</a:t>
            </a:r>
          </a:p>
        </p:txBody>
      </p:sp>
      <p:sp>
        <p:nvSpPr>
          <p:cNvPr id="2" name="ZoneTexte 1">
            <a:extLst>
              <a:ext uri="{FF2B5EF4-FFF2-40B4-BE49-F238E27FC236}">
                <a16:creationId xmlns:a16="http://schemas.microsoft.com/office/drawing/2014/main" id="{623A81FA-EC6E-E47A-300B-5EF7212A895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92462D2D-6A67-CC66-CAE8-860064E32B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34290"/>
      </p:ext>
    </p:extLst>
  </p:cSld>
  <p:clrMapOvr>
    <a:masterClrMapping/>
  </p:clrMapOvr>
</p:sld>
</file>

<file path=ppt/slides/slide2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يسبحونه بيقظة قائلين </a:t>
            </a:r>
            <a:endParaRPr lang="fr-FR" sz="3300" dirty="0">
              <a:solidFill>
                <a:prstClr val="white"/>
              </a:solidFill>
            </a:endParaRPr>
          </a:p>
          <a:p>
            <a:pPr algn="just" rtl="1"/>
            <a:r>
              <a:rPr lang="ar-EG" sz="3300" dirty="0">
                <a:solidFill>
                  <a:prstClr val="white"/>
                </a:solidFill>
              </a:rPr>
              <a:t>هذا هو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أوصنا </a:t>
            </a:r>
            <a:r>
              <a:rPr lang="ar-EG" sz="3300" dirty="0" err="1">
                <a:solidFill>
                  <a:prstClr val="white"/>
                </a:solidFill>
              </a:rPr>
              <a:t>فى</a:t>
            </a:r>
            <a:r>
              <a:rPr lang="ar-EG" sz="3300" dirty="0">
                <a:solidFill>
                  <a:prstClr val="white"/>
                </a:solidFill>
              </a:rPr>
              <a:t> </a:t>
            </a:r>
            <a:r>
              <a:rPr lang="ar-EG" sz="3300" dirty="0" err="1">
                <a:solidFill>
                  <a:prstClr val="white"/>
                </a:solidFill>
              </a:rPr>
              <a:t>الأعالى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هذا هو ملك إسرائيل.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ounehci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Emmanouyl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mpiIcrayl</a:t>
            </a:r>
            <a:r>
              <a:rPr lang="fr-FR" sz="2800" dirty="0">
                <a:solidFill>
                  <a:prstClr val="white"/>
                </a:solidFill>
                <a:latin typeface="CS Avva Shenouda" pitchFamily="34" charset="0"/>
              </a:rPr>
              <a:t>.</a:t>
            </a:r>
          </a:p>
        </p:txBody>
      </p:sp>
      <p:sp>
        <p:nvSpPr>
          <p:cNvPr id="7" name="Rectangle 6"/>
          <p:cNvSpPr/>
          <p:nvPr/>
        </p:nvSpPr>
        <p:spPr>
          <a:xfrm>
            <a:off x="336172" y="2715766"/>
            <a:ext cx="8484299" cy="1815882"/>
          </a:xfrm>
          <a:prstGeom prst="rect">
            <a:avLst/>
          </a:prstGeom>
        </p:spPr>
        <p:txBody>
          <a:bodyPr wrap="square">
            <a:spAutoFit/>
          </a:bodyPr>
          <a:lstStyle/>
          <a:p>
            <a:pPr algn="ctr"/>
            <a:r>
              <a:rPr lang="fr-FR" sz="2800" b="1" dirty="0">
                <a:solidFill>
                  <a:prstClr val="white"/>
                </a:solidFill>
                <a:latin typeface="Book Antiqua" pitchFamily="18" charset="0"/>
              </a:rPr>
              <a:t>Et ils Le louent avec éveil</a:t>
            </a:r>
          </a:p>
          <a:p>
            <a:pPr algn="ctr"/>
            <a:r>
              <a:rPr lang="fr-FR" sz="2800" b="1" dirty="0">
                <a:solidFill>
                  <a:prstClr val="white"/>
                </a:solidFill>
                <a:latin typeface="Book Antiqua" pitchFamily="18" charset="0"/>
              </a:rPr>
              <a:t>Disant : « C’est Lui Emmanuel</a:t>
            </a:r>
          </a:p>
          <a:p>
            <a:pPr algn="ctr"/>
            <a:r>
              <a:rPr lang="fr-FR" sz="2800" b="1" dirty="0">
                <a:solidFill>
                  <a:prstClr val="white"/>
                </a:solidFill>
                <a:latin typeface="Book Antiqua" pitchFamily="18" charset="0"/>
              </a:rPr>
              <a:t>Hosanna au plus haut des cieux</a:t>
            </a:r>
          </a:p>
          <a:p>
            <a:pPr algn="ctr"/>
            <a:r>
              <a:rPr lang="fr-FR" sz="2800" b="1" dirty="0">
                <a:solidFill>
                  <a:prstClr val="white"/>
                </a:solidFill>
                <a:latin typeface="Book Antiqua" pitchFamily="18" charset="0"/>
              </a:rPr>
              <a:t>Voici le Roi d'Israël. » </a:t>
            </a:r>
          </a:p>
        </p:txBody>
      </p:sp>
      <p:sp>
        <p:nvSpPr>
          <p:cNvPr id="2" name="ZoneTexte 1">
            <a:extLst>
              <a:ext uri="{FF2B5EF4-FFF2-40B4-BE49-F238E27FC236}">
                <a16:creationId xmlns:a16="http://schemas.microsoft.com/office/drawing/2014/main" id="{05C89D42-1E59-D342-BB2F-8DD55767F50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AF1E5919-782B-E165-9C29-13BA1A69A8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2241755"/>
      </p:ext>
    </p:extLst>
  </p:cSld>
  <p:clrMapOvr>
    <a:masterClrMapping/>
  </p:clrMapOvr>
</p:sld>
</file>

<file path=ppt/slides/slide22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قدموا للرب أبناء الله </a:t>
            </a:r>
            <a:endParaRPr lang="fr-FR" sz="3300" dirty="0">
              <a:solidFill>
                <a:prstClr val="white"/>
              </a:solidFill>
            </a:endParaRPr>
          </a:p>
          <a:p>
            <a:pPr algn="just" rtl="1"/>
            <a:r>
              <a:rPr lang="ar-EG" sz="3300" dirty="0">
                <a:solidFill>
                  <a:prstClr val="white"/>
                </a:solidFill>
              </a:rPr>
              <a:t>قدموا للرب مجداً وكرامة </a:t>
            </a:r>
            <a:endParaRPr lang="fr-FR" sz="3300" dirty="0">
              <a:solidFill>
                <a:prstClr val="white"/>
              </a:solidFill>
            </a:endParaRPr>
          </a:p>
          <a:p>
            <a:pPr algn="just" rtl="1"/>
            <a:r>
              <a:rPr lang="ar-EG" sz="3300" dirty="0">
                <a:solidFill>
                  <a:prstClr val="white"/>
                </a:solidFill>
              </a:rPr>
              <a:t>هللوا </a:t>
            </a:r>
            <a:r>
              <a:rPr lang="ar-EG" sz="3300" dirty="0" err="1">
                <a:solidFill>
                  <a:prstClr val="white"/>
                </a:solidFill>
              </a:rPr>
              <a:t>لالهنا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بتماجيد</a:t>
            </a:r>
            <a:r>
              <a:rPr lang="ar-EG" sz="3300" dirty="0">
                <a:solidFill>
                  <a:prstClr val="white"/>
                </a:solidFill>
              </a:rPr>
              <a:t> البركة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Aniou`i `m`P¡ nisyri</a:t>
            </a:r>
            <a:br>
              <a:rPr lang="pt-BR" sz="2800" dirty="0">
                <a:solidFill>
                  <a:prstClr val="white"/>
                </a:solidFill>
                <a:latin typeface="CS Avva Shenouda" pitchFamily="34" charset="0"/>
              </a:rPr>
            </a:br>
            <a:r>
              <a:rPr lang="pt-BR" sz="2800" dirty="0">
                <a:solidFill>
                  <a:prstClr val="white"/>
                </a:solidFill>
                <a:latin typeface="CS Avva Shenouda" pitchFamily="34" charset="0"/>
              </a:rPr>
              <a:t>`nte `Vnou] @ `anioui `m`P¡</a:t>
            </a:r>
            <a:br>
              <a:rPr lang="pt-BR" sz="2800" dirty="0">
                <a:solidFill>
                  <a:prstClr val="white"/>
                </a:solidFill>
                <a:latin typeface="CS Avva Shenouda" pitchFamily="34" charset="0"/>
              </a:rPr>
            </a:br>
            <a:r>
              <a:rPr lang="pt-BR" sz="2800" dirty="0">
                <a:solidFill>
                  <a:prstClr val="white"/>
                </a:solidFill>
                <a:latin typeface="CS Avva Shenouda" pitchFamily="34" charset="0"/>
              </a:rPr>
              <a:t>`nou`wou nem outai`o @ </a:t>
            </a:r>
            <a:br>
              <a:rPr lang="pt-BR" sz="2800" dirty="0">
                <a:solidFill>
                  <a:prstClr val="white"/>
                </a:solidFill>
                <a:latin typeface="CS Avva Shenouda" pitchFamily="34" charset="0"/>
              </a:rPr>
            </a:br>
            <a:r>
              <a:rPr lang="pt-BR" sz="2800" dirty="0">
                <a:solidFill>
                  <a:prstClr val="white"/>
                </a:solidFill>
                <a:latin typeface="CS Avva Shenouda" pitchFamily="34" charset="0"/>
              </a:rPr>
              <a:t>`eslylou`i `ebol `mPennou] @ qen handoxologia `n`cmou.</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Enfants de Dieu, venez offrir</a:t>
            </a:r>
          </a:p>
          <a:p>
            <a:pPr algn="ctr"/>
            <a:r>
              <a:rPr lang="fr-FR" sz="2800" b="1" dirty="0">
                <a:solidFill>
                  <a:prstClr val="white"/>
                </a:solidFill>
                <a:latin typeface="Book Antiqua" pitchFamily="18" charset="0"/>
              </a:rPr>
              <a:t>Gloire et honneur pour le Seigneur</a:t>
            </a:r>
          </a:p>
          <a:p>
            <a:pPr algn="ctr"/>
            <a:r>
              <a:rPr lang="fr-FR" sz="2800" b="1" dirty="0">
                <a:solidFill>
                  <a:prstClr val="white"/>
                </a:solidFill>
                <a:latin typeface="Book Antiqua" pitchFamily="18" charset="0"/>
              </a:rPr>
              <a:t>Et exultez pour notre Dieu</a:t>
            </a:r>
          </a:p>
          <a:p>
            <a:pPr algn="ctr"/>
            <a:r>
              <a:rPr lang="fr-FR" sz="2800" b="1" dirty="0">
                <a:solidFill>
                  <a:prstClr val="white"/>
                </a:solidFill>
                <a:latin typeface="Book Antiqua" pitchFamily="18" charset="0"/>
              </a:rPr>
              <a:t>Avec chants de bénédiction.</a:t>
            </a:r>
          </a:p>
        </p:txBody>
      </p:sp>
      <p:sp>
        <p:nvSpPr>
          <p:cNvPr id="2" name="ZoneTexte 1">
            <a:extLst>
              <a:ext uri="{FF2B5EF4-FFF2-40B4-BE49-F238E27FC236}">
                <a16:creationId xmlns:a16="http://schemas.microsoft.com/office/drawing/2014/main" id="{43794567-746E-9221-F2B5-CC7C76E507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E8362DBA-29E2-949E-2596-5A698343B8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4253939"/>
      </p:ext>
    </p:extLst>
  </p:cSld>
  <p:clrMapOvr>
    <a:masterClrMapping/>
  </p:clrMapOvr>
</p:sld>
</file>

<file path=ppt/slides/slide22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أنت الله يليق بك </a:t>
            </a:r>
            <a:endParaRPr lang="fr-FR" sz="3300" dirty="0">
              <a:solidFill>
                <a:prstClr val="white"/>
              </a:solidFill>
            </a:endParaRPr>
          </a:p>
          <a:p>
            <a:pPr algn="just" rtl="1"/>
            <a:r>
              <a:rPr lang="ar-EG" sz="3300" dirty="0">
                <a:solidFill>
                  <a:prstClr val="white"/>
                </a:solidFill>
              </a:rPr>
              <a:t>النشيد </a:t>
            </a:r>
            <a:r>
              <a:rPr lang="ar-EG" sz="3300" dirty="0" err="1">
                <a:solidFill>
                  <a:prstClr val="white"/>
                </a:solidFill>
              </a:rPr>
              <a:t>فى</a:t>
            </a:r>
            <a:r>
              <a:rPr lang="ar-EG" sz="3300" dirty="0">
                <a:solidFill>
                  <a:prstClr val="white"/>
                </a:solidFill>
              </a:rPr>
              <a:t> صهيون </a:t>
            </a:r>
            <a:endParaRPr lang="fr-FR" sz="3300" dirty="0">
              <a:solidFill>
                <a:prstClr val="white"/>
              </a:solidFill>
            </a:endParaRPr>
          </a:p>
          <a:p>
            <a:pPr algn="just" rtl="1"/>
            <a:r>
              <a:rPr lang="ar-EG" sz="3300" dirty="0">
                <a:solidFill>
                  <a:prstClr val="white"/>
                </a:solidFill>
              </a:rPr>
              <a:t>وفى أورشليم يقدمون لك </a:t>
            </a:r>
            <a:endParaRPr lang="fr-FR" sz="3300" dirty="0">
              <a:solidFill>
                <a:prstClr val="white"/>
              </a:solidFill>
            </a:endParaRPr>
          </a:p>
          <a:p>
            <a:pPr algn="just" rtl="1"/>
            <a:r>
              <a:rPr lang="ar-EG" sz="3300" dirty="0">
                <a:solidFill>
                  <a:prstClr val="white"/>
                </a:solidFill>
              </a:rPr>
              <a:t>النذور إلى الدهور.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fersau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nhaneu,y</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ni`ewn</a:t>
            </a:r>
            <a:r>
              <a:rPr lang="fr-FR" sz="2800" dirty="0">
                <a:solidFill>
                  <a:prstClr val="white"/>
                </a:solidFill>
                <a:latin typeface="CS Avva Shenouda" pitchFamily="34" charset="0"/>
              </a:rPr>
              <a:t>.</a:t>
            </a:r>
          </a:p>
        </p:txBody>
      </p:sp>
      <p:sp>
        <p:nvSpPr>
          <p:cNvPr id="7" name="Rectangle 6"/>
          <p:cNvSpPr/>
          <p:nvPr/>
        </p:nvSpPr>
        <p:spPr>
          <a:xfrm>
            <a:off x="1709682" y="2715766"/>
            <a:ext cx="5886654" cy="1815882"/>
          </a:xfrm>
          <a:prstGeom prst="rect">
            <a:avLst/>
          </a:prstGeom>
        </p:spPr>
        <p:txBody>
          <a:bodyPr wrap="square">
            <a:spAutoFit/>
          </a:bodyPr>
          <a:lstStyle/>
          <a:p>
            <a:pPr algn="ctr"/>
            <a:r>
              <a:rPr lang="fr-FR" sz="2800" b="1" dirty="0">
                <a:solidFill>
                  <a:prstClr val="white"/>
                </a:solidFill>
                <a:latin typeface="Book Antiqua" pitchFamily="18" charset="0"/>
              </a:rPr>
              <a:t>Dieu, Tu es digne de louange</a:t>
            </a:r>
          </a:p>
          <a:p>
            <a:pPr algn="ctr"/>
            <a:r>
              <a:rPr lang="fr-FR" sz="2800" b="1" dirty="0">
                <a:solidFill>
                  <a:prstClr val="white"/>
                </a:solidFill>
                <a:latin typeface="Book Antiqua" pitchFamily="18" charset="0"/>
              </a:rPr>
              <a:t>A Sion. Et à Jérusalem</a:t>
            </a:r>
          </a:p>
          <a:p>
            <a:pPr algn="ctr"/>
            <a:r>
              <a:rPr lang="fr-FR" sz="2800" b="1" dirty="0">
                <a:solidFill>
                  <a:prstClr val="white"/>
                </a:solidFill>
                <a:latin typeface="Book Antiqua" pitchFamily="18" charset="0"/>
              </a:rPr>
              <a:t>Où l’on accomplira les vœux</a:t>
            </a:r>
          </a:p>
          <a:p>
            <a:pPr algn="ctr"/>
            <a:r>
              <a:rPr lang="fr-FR" sz="2800" b="1" dirty="0">
                <a:solidFill>
                  <a:prstClr val="white"/>
                </a:solidFill>
                <a:latin typeface="Book Antiqua" pitchFamily="18" charset="0"/>
              </a:rPr>
              <a:t>Eternellement et pour les siècles</a:t>
            </a:r>
          </a:p>
        </p:txBody>
      </p:sp>
      <p:sp>
        <p:nvSpPr>
          <p:cNvPr id="2" name="ZoneTexte 1">
            <a:extLst>
              <a:ext uri="{FF2B5EF4-FFF2-40B4-BE49-F238E27FC236}">
                <a16:creationId xmlns:a16="http://schemas.microsoft.com/office/drawing/2014/main" id="{5FD14B37-022D-897C-3AE9-DE81DC5B5B3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00EA8702-0AC7-D6B5-3144-4590EE4CCA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8473543"/>
      </p:ext>
    </p:extLst>
  </p:cSld>
  <p:clrMapOvr>
    <a:masterClrMapping/>
  </p:clrMapOvr>
</p:sld>
</file>

<file path=ppt/slides/slide22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أوصنا </a:t>
            </a:r>
            <a:r>
              <a:rPr lang="ar-EG" sz="3300" dirty="0" err="1">
                <a:solidFill>
                  <a:prstClr val="white"/>
                </a:solidFill>
              </a:rPr>
              <a:t>فى</a:t>
            </a:r>
            <a:r>
              <a:rPr lang="ar-EG" sz="3300" dirty="0">
                <a:solidFill>
                  <a:prstClr val="white"/>
                </a:solidFill>
              </a:rPr>
              <a:t> </a:t>
            </a:r>
            <a:r>
              <a:rPr lang="ar-EG" sz="3300" dirty="0" err="1">
                <a:solidFill>
                  <a:prstClr val="white"/>
                </a:solidFill>
              </a:rPr>
              <a:t>الأعالى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هذا هو ملك إسرائيل. </a:t>
            </a:r>
            <a:endParaRPr lang="fr-FR" sz="3300" dirty="0">
              <a:solidFill>
                <a:prstClr val="white"/>
              </a:solidFill>
            </a:endParaRPr>
          </a:p>
          <a:p>
            <a:pPr algn="just" rtl="1"/>
            <a:r>
              <a:rPr lang="ar-EG" sz="3300" dirty="0">
                <a:solidFill>
                  <a:prstClr val="white"/>
                </a:solidFill>
              </a:rPr>
              <a:t>مبارك </a:t>
            </a:r>
            <a:r>
              <a:rPr lang="ar-EG" sz="3300" dirty="0" err="1">
                <a:solidFill>
                  <a:prstClr val="white"/>
                </a:solidFill>
              </a:rPr>
              <a:t>الآتى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باسم رب القوات.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mpiIcrayl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a:t>
            </a:r>
          </a:p>
        </p:txBody>
      </p:sp>
      <p:sp>
        <p:nvSpPr>
          <p:cNvPr id="7" name="Rectangle 6"/>
          <p:cNvSpPr/>
          <p:nvPr/>
        </p:nvSpPr>
        <p:spPr>
          <a:xfrm>
            <a:off x="336173" y="2715766"/>
            <a:ext cx="8496944" cy="1815882"/>
          </a:xfrm>
          <a:prstGeom prst="rect">
            <a:avLst/>
          </a:prstGeom>
        </p:spPr>
        <p:txBody>
          <a:bodyPr wrap="square">
            <a:spAutoFit/>
          </a:bodyPr>
          <a:lstStyle/>
          <a:p>
            <a:pPr algn="ctr"/>
            <a:r>
              <a:rPr lang="fr-FR" sz="2800" b="1" dirty="0">
                <a:solidFill>
                  <a:prstClr val="white"/>
                </a:solidFill>
                <a:latin typeface="Book Antiqua" pitchFamily="18" charset="0"/>
              </a:rPr>
              <a:t>Hosanna au plus haut des cieux</a:t>
            </a:r>
          </a:p>
          <a:p>
            <a:pPr algn="ctr"/>
            <a:r>
              <a:rPr lang="fr-FR" sz="2800" b="1" dirty="0">
                <a:solidFill>
                  <a:prstClr val="white"/>
                </a:solidFill>
                <a:latin typeface="Book Antiqua" pitchFamily="18" charset="0"/>
              </a:rPr>
              <a:t>Voici le Roi d'Israël</a:t>
            </a:r>
          </a:p>
          <a:p>
            <a:pPr algn="ctr"/>
            <a:r>
              <a:rPr lang="fr-FR" sz="2800" b="1" dirty="0">
                <a:solidFill>
                  <a:prstClr val="white"/>
                </a:solidFill>
                <a:latin typeface="Book Antiqua" pitchFamily="18" charset="0"/>
              </a:rPr>
              <a:t>Béni soit celui qui vient au nom</a:t>
            </a:r>
          </a:p>
          <a:p>
            <a:pPr algn="ctr"/>
            <a:r>
              <a:rPr lang="fr-FR" sz="2800" b="1" dirty="0">
                <a:solidFill>
                  <a:prstClr val="white"/>
                </a:solidFill>
                <a:latin typeface="Book Antiqua" pitchFamily="18" charset="0"/>
              </a:rPr>
              <a:t>Du Seigneur des puissances.</a:t>
            </a:r>
          </a:p>
        </p:txBody>
      </p:sp>
      <p:sp>
        <p:nvSpPr>
          <p:cNvPr id="2" name="ZoneTexte 1">
            <a:extLst>
              <a:ext uri="{FF2B5EF4-FFF2-40B4-BE49-F238E27FC236}">
                <a16:creationId xmlns:a16="http://schemas.microsoft.com/office/drawing/2014/main" id="{154BD614-4FF3-D358-1A02-D989B7FAA7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66C4A8E4-9075-6968-147B-F65C97CB6F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66252027"/>
      </p:ext>
    </p:extLst>
  </p:cSld>
  <p:clrMapOvr>
    <a:masterClrMapping/>
  </p:clrMapOvr>
</p:sld>
</file>

<file path=ppt/slides/slide22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رفعة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7" name="Rectangle 6"/>
          <p:cNvSpPr/>
          <p:nvPr/>
        </p:nvSpPr>
        <p:spPr>
          <a:xfrm>
            <a:off x="1439652" y="2859782"/>
            <a:ext cx="6523499"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a:t>
            </a:r>
          </a:p>
          <a:p>
            <a:pPr algn="ctr"/>
            <a:r>
              <a:rPr lang="fr-FR" sz="2800" b="1" dirty="0">
                <a:solidFill>
                  <a:prstClr val="white"/>
                </a:solidFill>
                <a:latin typeface="Book Antiqua" pitchFamily="18" charset="0"/>
              </a:rPr>
              <a:t>Nous L'exaltons car Il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 </a:t>
            </a:r>
          </a:p>
        </p:txBody>
      </p:sp>
      <p:sp>
        <p:nvSpPr>
          <p:cNvPr id="11" name="Rectangle 10">
            <a:hlinkClick r:id="rId2" action="ppaction://hlinksldjump"/>
          </p:cNvPr>
          <p:cNvSpPr/>
          <p:nvPr/>
        </p:nvSpPr>
        <p:spPr>
          <a:xfrm>
            <a:off x="377590" y="381388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2</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des Rameaux</a:t>
            </a:r>
          </a:p>
        </p:txBody>
      </p:sp>
      <p:sp>
        <p:nvSpPr>
          <p:cNvPr id="8" name="Rectangle 7">
            <a:hlinkClick r:id="rId3" action="ppaction://hlinksldjump"/>
          </p:cNvPr>
          <p:cNvSpPr/>
          <p:nvPr/>
        </p:nvSpPr>
        <p:spPr>
          <a:xfrm>
            <a:off x="7805529" y="3773931"/>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2B0408AE-DE2C-5BED-AB33-B834B574095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1</a:t>
            </a:r>
            <a:r>
              <a:rPr lang="fr-FR" sz="1200" baseline="30000" dirty="0">
                <a:solidFill>
                  <a:prstClr val="white"/>
                </a:solidFill>
              </a:rPr>
              <a:t>ère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4" action="ppaction://hlinksldjump"/>
            <a:extLst>
              <a:ext uri="{FF2B5EF4-FFF2-40B4-BE49-F238E27FC236}">
                <a16:creationId xmlns:a16="http://schemas.microsoft.com/office/drawing/2014/main" id="{E73612B4-7837-259B-DDDB-73FC8E7F74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814822"/>
      </p:ext>
    </p:extLst>
  </p:cSld>
  <p:clrMapOvr>
    <a:masterClrMapping/>
  </p:clrMapOvr>
</p:sld>
</file>

<file path=ppt/slides/slide22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C7CBEBF-250A-EDBA-B7F3-2E6B97EE196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F834827-D3DB-47CF-EB2A-36896E7BC6E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BC41183-FC51-28AB-CA6E-0B6308BD9F7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FC4E4B31-43DC-8233-8806-793022EB493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لأن داود المرتل </a:t>
            </a:r>
            <a:endParaRPr lang="fr-FR" sz="3300" dirty="0">
              <a:solidFill>
                <a:prstClr val="white"/>
              </a:solidFill>
            </a:endParaRPr>
          </a:p>
          <a:p>
            <a:pPr algn="just" rtl="1"/>
            <a:r>
              <a:rPr lang="ar-EG" sz="3300" dirty="0">
                <a:solidFill>
                  <a:prstClr val="white"/>
                </a:solidFill>
              </a:rPr>
              <a:t>وملك إسرائيل </a:t>
            </a:r>
            <a:endParaRPr lang="fr-FR" sz="3300" dirty="0">
              <a:solidFill>
                <a:prstClr val="white"/>
              </a:solidFill>
            </a:endParaRPr>
          </a:p>
          <a:p>
            <a:pPr algn="just" rtl="1"/>
            <a:r>
              <a:rPr lang="ar-EG" sz="3300" dirty="0">
                <a:solidFill>
                  <a:prstClr val="white"/>
                </a:solidFill>
              </a:rPr>
              <a:t>نطق بكرامة هذا العيد </a:t>
            </a:r>
            <a:endParaRPr lang="fr-FR" sz="3300" dirty="0">
              <a:solidFill>
                <a:prstClr val="white"/>
              </a:solidFill>
            </a:endParaRPr>
          </a:p>
          <a:p>
            <a:pPr algn="just" rtl="1"/>
            <a:r>
              <a:rPr lang="ar-EG" sz="3300" dirty="0">
                <a:solidFill>
                  <a:prstClr val="white"/>
                </a:solidFill>
              </a:rPr>
              <a:t>العظيم هكذا قائلا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=i=c=l @ </a:t>
            </a:r>
            <a:r>
              <a:rPr lang="fr-FR" sz="2800" dirty="0" err="1">
                <a:solidFill>
                  <a:prstClr val="white"/>
                </a:solidFill>
                <a:latin typeface="CS Avva Shenouda" pitchFamily="34" charset="0"/>
              </a:rPr>
              <a:t>afjw</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336173" y="2715766"/>
            <a:ext cx="8484300" cy="1815882"/>
          </a:xfrm>
          <a:prstGeom prst="rect">
            <a:avLst/>
          </a:prstGeom>
        </p:spPr>
        <p:txBody>
          <a:bodyPr wrap="square">
            <a:spAutoFit/>
          </a:bodyPr>
          <a:lstStyle/>
          <a:p>
            <a:pPr algn="ctr"/>
            <a:r>
              <a:rPr lang="fr-FR" sz="2800" b="1" dirty="0">
                <a:solidFill>
                  <a:prstClr val="white"/>
                </a:solidFill>
                <a:latin typeface="Book Antiqua" pitchFamily="18" charset="0"/>
              </a:rPr>
              <a:t>Car voici le psalmiste David</a:t>
            </a:r>
          </a:p>
          <a:p>
            <a:pPr algn="ctr"/>
            <a:r>
              <a:rPr lang="fr-FR" sz="2800" b="1" dirty="0">
                <a:solidFill>
                  <a:prstClr val="white"/>
                </a:solidFill>
                <a:latin typeface="Book Antiqua" pitchFamily="18" charset="0"/>
              </a:rPr>
              <a:t>Et aussi le roi d’Israël</a:t>
            </a:r>
          </a:p>
          <a:p>
            <a:pPr algn="ctr"/>
            <a:r>
              <a:rPr lang="fr-FR" sz="2800" b="1" dirty="0">
                <a:solidFill>
                  <a:prstClr val="white"/>
                </a:solidFill>
                <a:latin typeface="Book Antiqua" pitchFamily="18" charset="0"/>
              </a:rPr>
              <a:t>Décrit l’honneur de cette grande fête</a:t>
            </a:r>
          </a:p>
          <a:p>
            <a:pPr algn="ctr"/>
            <a:r>
              <a:rPr lang="fr-FR" sz="2800" b="1" dirty="0">
                <a:solidFill>
                  <a:prstClr val="white"/>
                </a:solidFill>
                <a:latin typeface="Book Antiqua" pitchFamily="18" charset="0"/>
              </a:rPr>
              <a:t>En s’exclamant et en disant :</a:t>
            </a:r>
          </a:p>
        </p:txBody>
      </p:sp>
      <p:sp>
        <p:nvSpPr>
          <p:cNvPr id="2" name="ZoneTexte 1">
            <a:extLst>
              <a:ext uri="{FF2B5EF4-FFF2-40B4-BE49-F238E27FC236}">
                <a16:creationId xmlns:a16="http://schemas.microsoft.com/office/drawing/2014/main" id="{400540B9-B3E4-24DB-DF18-128DD99B53D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5ABA6CD4-D8D6-56CF-D962-D0DB05C86C7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0184723"/>
      </p:ext>
    </p:extLst>
  </p:cSld>
  <p:clrMapOvr>
    <a:masterClrMapping/>
  </p:clrMapOvr>
</p:sld>
</file>

<file path=ppt/slides/slide22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أن من أفواه </a:t>
            </a:r>
            <a:endParaRPr lang="fr-FR" sz="3300" dirty="0">
              <a:solidFill>
                <a:prstClr val="white"/>
              </a:solidFill>
            </a:endParaRPr>
          </a:p>
          <a:p>
            <a:pPr algn="just" rtl="1"/>
            <a:r>
              <a:rPr lang="ar-EG" sz="3300" dirty="0">
                <a:solidFill>
                  <a:prstClr val="white"/>
                </a:solidFill>
              </a:rPr>
              <a:t>الأطفال </a:t>
            </a:r>
            <a:r>
              <a:rPr lang="ar-EG" sz="3300" dirty="0" err="1">
                <a:solidFill>
                  <a:prstClr val="white"/>
                </a:solidFill>
              </a:rPr>
              <a:t>والرضعان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أنت أعددت سبحا </a:t>
            </a:r>
            <a:endParaRPr lang="fr-FR" sz="3300" dirty="0">
              <a:solidFill>
                <a:prstClr val="white"/>
              </a:solidFill>
            </a:endParaRPr>
          </a:p>
          <a:p>
            <a:pPr algn="just" rtl="1"/>
            <a:r>
              <a:rPr lang="ar-EG" sz="3300" dirty="0">
                <a:solidFill>
                  <a:prstClr val="white"/>
                </a:solidFill>
              </a:rPr>
              <a:t>كإرادتك </a:t>
            </a:r>
            <a:r>
              <a:rPr lang="ar-EG" sz="3300" dirty="0" err="1">
                <a:solidFill>
                  <a:prstClr val="white"/>
                </a:solidFill>
              </a:rPr>
              <a:t>يارب</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¿Je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nhankouji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alwou`i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nye;ouem</a:t>
            </a:r>
            <a:r>
              <a:rPr lang="fr-FR" sz="2800" dirty="0">
                <a:solidFill>
                  <a:prstClr val="white"/>
                </a:solidFill>
                <a:latin typeface="CS Avva Shenouda" pitchFamily="34" charset="0"/>
              </a:rPr>
              <a:t>[i @ `</a:t>
            </a:r>
            <a:r>
              <a:rPr lang="fr-FR" sz="2800" dirty="0" err="1">
                <a:solidFill>
                  <a:prstClr val="white"/>
                </a:solidFill>
                <a:latin typeface="CS Avva Shenouda" pitchFamily="34" charset="0"/>
              </a:rPr>
              <a:t>N;ok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akcebte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pi`cmou</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petehnak</a:t>
            </a:r>
            <a:br>
              <a:rPr lang="fr-FR" sz="2800" dirty="0">
                <a:solidFill>
                  <a:prstClr val="white"/>
                </a:solidFill>
                <a:latin typeface="CS Avva Shenouda" pitchFamily="34" charset="0"/>
              </a:rPr>
            </a:br>
            <a:r>
              <a:rPr lang="fr-FR" sz="2800" dirty="0">
                <a:solidFill>
                  <a:prstClr val="white"/>
                </a:solidFill>
                <a:latin typeface="CS Avva Shenouda" pitchFamily="34" charset="0"/>
              </a:rPr>
              <a:t>`P¡</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 Et par la bouche des enfants</a:t>
            </a:r>
          </a:p>
          <a:p>
            <a:pPr algn="ctr"/>
            <a:r>
              <a:rPr lang="fr-FR" sz="2800" b="1" dirty="0">
                <a:solidFill>
                  <a:prstClr val="white"/>
                </a:solidFill>
                <a:latin typeface="Book Antiqua" pitchFamily="18" charset="0"/>
              </a:rPr>
              <a:t>De ceux qui sont à la mamelle</a:t>
            </a:r>
          </a:p>
          <a:p>
            <a:pPr algn="ctr"/>
            <a:r>
              <a:rPr lang="fr-FR" sz="2800" b="1" dirty="0">
                <a:solidFill>
                  <a:prstClr val="white"/>
                </a:solidFill>
                <a:latin typeface="Book Antiqua" pitchFamily="18" charset="0"/>
              </a:rPr>
              <a:t>Tu as fondé une louange</a:t>
            </a:r>
          </a:p>
          <a:p>
            <a:pPr algn="ctr"/>
            <a:r>
              <a:rPr lang="fr-FR" sz="2800" b="1" dirty="0">
                <a:solidFill>
                  <a:prstClr val="white"/>
                </a:solidFill>
                <a:latin typeface="Book Antiqua" pitchFamily="18" charset="0"/>
              </a:rPr>
              <a:t>Selon Ta volonté, Seigneur. »</a:t>
            </a:r>
          </a:p>
        </p:txBody>
      </p:sp>
      <p:sp>
        <p:nvSpPr>
          <p:cNvPr id="2" name="ZoneTexte 1">
            <a:extLst>
              <a:ext uri="{FF2B5EF4-FFF2-40B4-BE49-F238E27FC236}">
                <a16:creationId xmlns:a16="http://schemas.microsoft.com/office/drawing/2014/main" id="{EC4887FB-9207-933C-62CD-9AEA87082AA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214AADC6-0176-D59C-8905-BCAC1370A5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2060578"/>
      </p:ext>
    </p:extLst>
  </p:cSld>
  <p:clrMapOvr>
    <a:masterClrMapping/>
  </p:clrMapOvr>
</p:sld>
</file>

<file path=ppt/slides/slide22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ومكتوب أيض ا </a:t>
            </a:r>
            <a:endParaRPr lang="fr-FR" sz="3300" dirty="0">
              <a:solidFill>
                <a:prstClr val="white"/>
              </a:solidFill>
            </a:endParaRPr>
          </a:p>
          <a:p>
            <a:pPr algn="just" rtl="1"/>
            <a:r>
              <a:rPr lang="ar-EG" sz="3300" dirty="0">
                <a:solidFill>
                  <a:prstClr val="white"/>
                </a:solidFill>
              </a:rPr>
              <a:t>لا </a:t>
            </a:r>
            <a:r>
              <a:rPr lang="ar-EG" sz="3300" dirty="0" err="1">
                <a:solidFill>
                  <a:prstClr val="white"/>
                </a:solidFill>
              </a:rPr>
              <a:t>تخافى</a:t>
            </a:r>
            <a:r>
              <a:rPr lang="ar-EG" sz="3300" dirty="0">
                <a:solidFill>
                  <a:prstClr val="white"/>
                </a:solidFill>
              </a:rPr>
              <a:t> يا ابنة صهيون </a:t>
            </a:r>
            <a:endParaRPr lang="fr-FR" sz="3300" dirty="0">
              <a:solidFill>
                <a:prstClr val="white"/>
              </a:solidFill>
            </a:endParaRPr>
          </a:p>
          <a:p>
            <a:pPr algn="just" rtl="1"/>
            <a:r>
              <a:rPr lang="ar-EG" sz="3300" dirty="0">
                <a:solidFill>
                  <a:prstClr val="white"/>
                </a:solidFill>
              </a:rPr>
              <a:t>هوذا ملكك يأتيك </a:t>
            </a:r>
            <a:endParaRPr lang="fr-FR" sz="3300" dirty="0">
              <a:solidFill>
                <a:prstClr val="white"/>
              </a:solidFill>
            </a:endParaRPr>
          </a:p>
          <a:p>
            <a:pPr algn="just" rtl="1"/>
            <a:r>
              <a:rPr lang="ar-EG" sz="3300" dirty="0">
                <a:solidFill>
                  <a:prstClr val="white"/>
                </a:solidFill>
              </a:rPr>
              <a:t>راكبا على جحش</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`C`</a:t>
            </a:r>
            <a:r>
              <a:rPr lang="fr-FR" sz="2800" dirty="0" err="1">
                <a:solidFill>
                  <a:prstClr val="white"/>
                </a:solidFill>
                <a:latin typeface="CS Avva Shenouda" pitchFamily="34" charset="0"/>
              </a:rPr>
              <a:t>cqyout</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mpererho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tseri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nCiwn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efnyou</a:t>
            </a:r>
            <a:r>
              <a:rPr lang="fr-FR" sz="2800" dirty="0">
                <a:solidFill>
                  <a:prstClr val="white"/>
                </a:solidFill>
                <a:latin typeface="CS Avva Shenouda" pitchFamily="34" charset="0"/>
              </a:rPr>
              <a:t> ne @ </a:t>
            </a:r>
            <a:r>
              <a:rPr lang="fr-FR" sz="2800" dirty="0" err="1">
                <a:solidFill>
                  <a:prstClr val="white"/>
                </a:solidFill>
                <a:latin typeface="CS Avva Shenouda" pitchFamily="34" charset="0"/>
              </a:rPr>
              <a:t>eftalyout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oucyj</a:t>
            </a:r>
            <a:r>
              <a:rPr lang="fr-FR" sz="2800" dirty="0">
                <a:solidFill>
                  <a:prstClr val="white"/>
                </a:solidFill>
                <a:latin typeface="CS Avva Shenouda" pitchFamily="34" charset="0"/>
              </a:rPr>
              <a:t>.</a:t>
            </a:r>
          </a:p>
        </p:txBody>
      </p:sp>
      <p:sp>
        <p:nvSpPr>
          <p:cNvPr id="7" name="Rectangle 6"/>
          <p:cNvSpPr/>
          <p:nvPr/>
        </p:nvSpPr>
        <p:spPr>
          <a:xfrm>
            <a:off x="336172" y="2715766"/>
            <a:ext cx="8484299" cy="1815882"/>
          </a:xfrm>
          <a:prstGeom prst="rect">
            <a:avLst/>
          </a:prstGeom>
        </p:spPr>
        <p:txBody>
          <a:bodyPr wrap="square">
            <a:spAutoFit/>
          </a:bodyPr>
          <a:lstStyle/>
          <a:p>
            <a:pPr algn="ctr"/>
            <a:r>
              <a:rPr lang="fr-FR" sz="2800" b="1" dirty="0">
                <a:solidFill>
                  <a:prstClr val="white"/>
                </a:solidFill>
                <a:latin typeface="Book Antiqua" pitchFamily="18" charset="0"/>
              </a:rPr>
              <a:t>De même aussi, il est écrit</a:t>
            </a:r>
          </a:p>
          <a:p>
            <a:pPr algn="ctr"/>
            <a:r>
              <a:rPr lang="fr-FR" sz="2800" b="1" dirty="0">
                <a:solidFill>
                  <a:prstClr val="white"/>
                </a:solidFill>
                <a:latin typeface="Book Antiqua" pitchFamily="18" charset="0"/>
              </a:rPr>
              <a:t>« Ne crains pas, fille de Sion</a:t>
            </a:r>
          </a:p>
          <a:p>
            <a:pPr algn="ctr"/>
            <a:r>
              <a:rPr lang="fr-FR" sz="2800" b="1" dirty="0">
                <a:solidFill>
                  <a:prstClr val="white"/>
                </a:solidFill>
                <a:latin typeface="Book Antiqua" pitchFamily="18" charset="0"/>
              </a:rPr>
              <a:t>Voici ton Roi qui vient à toi</a:t>
            </a:r>
          </a:p>
          <a:p>
            <a:pPr algn="ctr"/>
            <a:r>
              <a:rPr lang="fr-FR" sz="2800" b="1" dirty="0">
                <a:solidFill>
                  <a:prstClr val="white"/>
                </a:solidFill>
                <a:latin typeface="Book Antiqua" pitchFamily="18" charset="0"/>
              </a:rPr>
              <a:t>Il vient, monté sur un ânon »</a:t>
            </a:r>
          </a:p>
        </p:txBody>
      </p:sp>
      <p:sp>
        <p:nvSpPr>
          <p:cNvPr id="2" name="ZoneTexte 1">
            <a:extLst>
              <a:ext uri="{FF2B5EF4-FFF2-40B4-BE49-F238E27FC236}">
                <a16:creationId xmlns:a16="http://schemas.microsoft.com/office/drawing/2014/main" id="{E63D791C-9643-9EBF-2301-E73FAD0E77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81259946-0C41-8BCC-A355-78421192A3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7437541"/>
      </p:ext>
    </p:extLst>
  </p:cSld>
  <p:clrMapOvr>
    <a:masterClrMapping/>
  </p:clrMapOvr>
</p:sld>
</file>

<file path=ppt/slides/slide22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لهذا التواضع العظيم </a:t>
            </a:r>
            <a:endParaRPr lang="fr-FR" sz="3300" dirty="0">
              <a:solidFill>
                <a:prstClr val="white"/>
              </a:solidFill>
            </a:endParaRPr>
          </a:p>
          <a:p>
            <a:pPr algn="just" rtl="1"/>
            <a:r>
              <a:rPr lang="ar-EG" sz="3300" dirty="0">
                <a:solidFill>
                  <a:prstClr val="white"/>
                </a:solidFill>
              </a:rPr>
              <a:t>الذى صنعه مخلصنا </a:t>
            </a:r>
            <a:endParaRPr lang="fr-FR" sz="3300" dirty="0">
              <a:solidFill>
                <a:prstClr val="white"/>
              </a:solidFill>
            </a:endParaRPr>
          </a:p>
          <a:p>
            <a:pPr algn="just" rtl="1"/>
            <a:r>
              <a:rPr lang="ar-EG" sz="3300" dirty="0">
                <a:solidFill>
                  <a:prstClr val="white"/>
                </a:solidFill>
              </a:rPr>
              <a:t>لما دخل الى أورشليم </a:t>
            </a:r>
            <a:endParaRPr lang="fr-FR" sz="3300" dirty="0">
              <a:solidFill>
                <a:prstClr val="white"/>
              </a:solidFill>
            </a:endParaRPr>
          </a:p>
          <a:p>
            <a:pPr algn="just" rtl="1"/>
            <a:r>
              <a:rPr lang="ar-EG" sz="3300" dirty="0">
                <a:solidFill>
                  <a:prstClr val="white"/>
                </a:solidFill>
              </a:rPr>
              <a:t>راكبا على أتان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¿Ou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painis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n;ebi`o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vyetafaif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Pen=c=w=r @ `</a:t>
            </a:r>
            <a:r>
              <a:rPr lang="fr-FR" sz="2800" dirty="0" err="1">
                <a:solidFill>
                  <a:prstClr val="white"/>
                </a:solidFill>
                <a:latin typeface="CS Avva Shenouda" pitchFamily="34" charset="0"/>
              </a:rPr>
              <a:t>etafse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a:t>
            </a:r>
            <a:r>
              <a:rPr lang="fr-FR" sz="2800" dirty="0">
                <a:solidFill>
                  <a:prstClr val="white"/>
                </a:solidFill>
                <a:latin typeface="CS Avva Shenouda" pitchFamily="34" charset="0"/>
              </a:rPr>
              <a:t>=l=y=m @ </a:t>
            </a:r>
            <a:r>
              <a:rPr lang="fr-FR" sz="2800" dirty="0" err="1">
                <a:solidFill>
                  <a:prstClr val="white"/>
                </a:solidFill>
                <a:latin typeface="CS Avva Shenouda" pitchFamily="34" charset="0"/>
              </a:rPr>
              <a:t>etafalyi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eou`e`w</a:t>
            </a:r>
            <a:endParaRPr lang="fr-FR" sz="2800" dirty="0">
              <a:solidFill>
                <a:prstClr val="white"/>
              </a:solidFill>
              <a:latin typeface="CS Avva Shenouda" pitchFamily="34" charset="0"/>
            </a:endParaRPr>
          </a:p>
        </p:txBody>
      </p:sp>
      <p:sp>
        <p:nvSpPr>
          <p:cNvPr id="7" name="Rectangle 6"/>
          <p:cNvSpPr/>
          <p:nvPr/>
        </p:nvSpPr>
        <p:spPr>
          <a:xfrm>
            <a:off x="336172" y="2715766"/>
            <a:ext cx="8484299" cy="1815882"/>
          </a:xfrm>
          <a:prstGeom prst="rect">
            <a:avLst/>
          </a:prstGeom>
        </p:spPr>
        <p:txBody>
          <a:bodyPr wrap="square">
            <a:spAutoFit/>
          </a:bodyPr>
          <a:lstStyle/>
          <a:p>
            <a:pPr algn="ctr"/>
            <a:r>
              <a:rPr lang="fr-FR" sz="2800" b="1" dirty="0">
                <a:solidFill>
                  <a:prstClr val="white"/>
                </a:solidFill>
                <a:latin typeface="Book Antiqua" pitchFamily="18" charset="0"/>
              </a:rPr>
              <a:t>Oh ! quelle immense humilité</a:t>
            </a:r>
          </a:p>
          <a:p>
            <a:pPr algn="ctr"/>
            <a:r>
              <a:rPr lang="fr-FR" sz="2800" b="1" dirty="0">
                <a:solidFill>
                  <a:prstClr val="white"/>
                </a:solidFill>
                <a:latin typeface="Book Antiqua" pitchFamily="18" charset="0"/>
              </a:rPr>
              <a:t>Que démontra notre Sauveur</a:t>
            </a:r>
          </a:p>
          <a:p>
            <a:pPr algn="ctr"/>
            <a:r>
              <a:rPr lang="fr-FR" sz="2800" b="1" dirty="0">
                <a:solidFill>
                  <a:prstClr val="white"/>
                </a:solidFill>
                <a:latin typeface="Book Antiqua" pitchFamily="18" charset="0"/>
              </a:rPr>
              <a:t>Quand Il entra à Jérusalem</a:t>
            </a:r>
          </a:p>
          <a:p>
            <a:pPr algn="ctr"/>
            <a:r>
              <a:rPr lang="fr-FR" sz="2800" b="1" dirty="0">
                <a:solidFill>
                  <a:prstClr val="white"/>
                </a:solidFill>
                <a:latin typeface="Book Antiqua" pitchFamily="18" charset="0"/>
              </a:rPr>
              <a:t>Monté sur un petit ânon.</a:t>
            </a:r>
          </a:p>
        </p:txBody>
      </p:sp>
      <p:sp>
        <p:nvSpPr>
          <p:cNvPr id="2" name="ZoneTexte 1">
            <a:extLst>
              <a:ext uri="{FF2B5EF4-FFF2-40B4-BE49-F238E27FC236}">
                <a16:creationId xmlns:a16="http://schemas.microsoft.com/office/drawing/2014/main" id="{081562CC-8079-B5FE-6B03-794C5E45D3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10C36D06-308B-703E-A28A-74BF043458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3876188"/>
      </p:ext>
    </p:extLst>
  </p:cSld>
  <p:clrMapOvr>
    <a:masterClrMapping/>
  </p:clrMapOvr>
</p:sld>
</file>

<file path=ppt/slides/slide22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اليوم كملت </a:t>
            </a:r>
            <a:endParaRPr lang="fr-FR" sz="3300" dirty="0">
              <a:solidFill>
                <a:prstClr val="white"/>
              </a:solidFill>
            </a:endParaRPr>
          </a:p>
          <a:p>
            <a:pPr algn="just" rtl="1"/>
            <a:r>
              <a:rPr lang="ar-EG" sz="3300" dirty="0">
                <a:solidFill>
                  <a:prstClr val="white"/>
                </a:solidFill>
              </a:rPr>
              <a:t>هذه النبوات </a:t>
            </a:r>
            <a:endParaRPr lang="fr-FR" sz="3300" dirty="0">
              <a:solidFill>
                <a:prstClr val="white"/>
              </a:solidFill>
            </a:endParaRPr>
          </a:p>
          <a:p>
            <a:pPr algn="just" rtl="1"/>
            <a:r>
              <a:rPr lang="ar-EG" sz="3300" dirty="0">
                <a:solidFill>
                  <a:prstClr val="white"/>
                </a:solidFill>
              </a:rPr>
              <a:t>البعض أخذوا سعوف النخل </a:t>
            </a:r>
            <a:endParaRPr lang="fr-FR" sz="3300" dirty="0">
              <a:solidFill>
                <a:prstClr val="white"/>
              </a:solidFill>
            </a:endParaRPr>
          </a:p>
          <a:p>
            <a:pPr algn="just" rtl="1"/>
            <a:r>
              <a:rPr lang="ar-EG" sz="3300" dirty="0">
                <a:solidFill>
                  <a:prstClr val="white"/>
                </a:solidFill>
              </a:rPr>
              <a:t>وأغصان الزيتون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Mvoou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nai`provyti`a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hanouon</a:t>
            </a:r>
            <a:r>
              <a:rPr lang="fr-FR" sz="2800" dirty="0">
                <a:solidFill>
                  <a:prstClr val="white"/>
                </a:solidFill>
                <a:latin typeface="CS Avva Shenouda" pitchFamily="34" charset="0"/>
              </a:rPr>
              <a:t> au[i `</a:t>
            </a:r>
            <a:r>
              <a:rPr lang="fr-FR" sz="2800" dirty="0" err="1">
                <a:solidFill>
                  <a:prstClr val="white"/>
                </a:solidFill>
                <a:latin typeface="CS Avva Shenouda" pitchFamily="34" charset="0"/>
              </a:rPr>
              <a:t>nhanbai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han`kladoc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hanjwit</a:t>
            </a:r>
            <a:endParaRPr lang="fr-FR" sz="2800" dirty="0">
              <a:solidFill>
                <a:prstClr val="white"/>
              </a:solidFill>
              <a:latin typeface="CS Avva Shenouda" pitchFamily="34" charset="0"/>
            </a:endParaRPr>
          </a:p>
        </p:txBody>
      </p:sp>
      <p:sp>
        <p:nvSpPr>
          <p:cNvPr id="7" name="Rectangle 6"/>
          <p:cNvSpPr/>
          <p:nvPr/>
        </p:nvSpPr>
        <p:spPr>
          <a:xfrm>
            <a:off x="323528" y="2643758"/>
            <a:ext cx="8509587" cy="1815882"/>
          </a:xfrm>
          <a:prstGeom prst="rect">
            <a:avLst/>
          </a:prstGeom>
        </p:spPr>
        <p:txBody>
          <a:bodyPr wrap="square">
            <a:spAutoFit/>
          </a:bodyPr>
          <a:lstStyle/>
          <a:p>
            <a:pPr algn="ctr"/>
            <a:r>
              <a:rPr lang="fr-FR" sz="2800" b="1" dirty="0">
                <a:solidFill>
                  <a:prstClr val="white"/>
                </a:solidFill>
                <a:latin typeface="Book Antiqua" pitchFamily="18" charset="0"/>
              </a:rPr>
              <a:t>Aujourd'hui se sont accomplies</a:t>
            </a:r>
          </a:p>
          <a:p>
            <a:pPr algn="ctr"/>
            <a:r>
              <a:rPr lang="fr-FR" sz="2800" b="1" dirty="0">
                <a:solidFill>
                  <a:prstClr val="white"/>
                </a:solidFill>
                <a:latin typeface="Book Antiqua" pitchFamily="18" charset="0"/>
              </a:rPr>
              <a:t>Sont accomplies ces prophéties</a:t>
            </a:r>
          </a:p>
          <a:p>
            <a:pPr algn="ctr"/>
            <a:r>
              <a:rPr lang="fr-FR" sz="2800" b="1" dirty="0">
                <a:solidFill>
                  <a:prstClr val="white"/>
                </a:solidFill>
                <a:latin typeface="Book Antiqua" pitchFamily="18" charset="0"/>
              </a:rPr>
              <a:t>La foule étend palmes et rameaux</a:t>
            </a:r>
          </a:p>
          <a:p>
            <a:pPr algn="ctr"/>
            <a:r>
              <a:rPr lang="fr-FR" sz="2800" b="1" dirty="0">
                <a:solidFill>
                  <a:prstClr val="white"/>
                </a:solidFill>
                <a:latin typeface="Book Antiqua" pitchFamily="18" charset="0"/>
              </a:rPr>
              <a:t>Avec des branches d'oliviers.</a:t>
            </a:r>
          </a:p>
        </p:txBody>
      </p:sp>
      <p:sp>
        <p:nvSpPr>
          <p:cNvPr id="2" name="ZoneTexte 1">
            <a:extLst>
              <a:ext uri="{FF2B5EF4-FFF2-40B4-BE49-F238E27FC236}">
                <a16:creationId xmlns:a16="http://schemas.microsoft.com/office/drawing/2014/main" id="{9D4DC6AD-3D38-9BF9-9F13-F108797ACD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DB8D7845-2746-1397-BE15-AA5027783D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8857618"/>
      </p:ext>
    </p:extLst>
  </p:cSld>
  <p:clrMapOvr>
    <a:masterClrMapping/>
  </p:clrMapOvr>
</p:sld>
</file>

<file path=ppt/slides/slide22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وآخرون فرشوا ثيابهم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الطريق أمامه </a:t>
            </a:r>
            <a:endParaRPr lang="fr-FR" sz="3300" dirty="0">
              <a:solidFill>
                <a:prstClr val="white"/>
              </a:solidFill>
            </a:endParaRPr>
          </a:p>
          <a:p>
            <a:pPr algn="just" rtl="1"/>
            <a:r>
              <a:rPr lang="ar-EG" sz="3300" dirty="0">
                <a:solidFill>
                  <a:prstClr val="white"/>
                </a:solidFill>
              </a:rPr>
              <a:t>والأطفال صرخوا قائلين </a:t>
            </a:r>
            <a:endParaRPr lang="fr-FR" sz="3300" dirty="0">
              <a:solidFill>
                <a:prstClr val="white"/>
              </a:solidFill>
            </a:endParaRPr>
          </a:p>
          <a:p>
            <a:pPr algn="just" rtl="1"/>
            <a:r>
              <a:rPr lang="ar-EG" sz="3300" dirty="0">
                <a:solidFill>
                  <a:prstClr val="white"/>
                </a:solidFill>
              </a:rPr>
              <a:t>أوصنا لأبن داود</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Hanke,wouni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auvwrs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nnou`hbwc</a:t>
            </a:r>
            <a:r>
              <a:rPr lang="fr-FR" sz="2800" dirty="0">
                <a:solidFill>
                  <a:prstClr val="white"/>
                </a:solidFill>
                <a:latin typeface="CS Avva Shenouda" pitchFamily="34" charset="0"/>
              </a:rPr>
              <a:t> @ hi </a:t>
            </a:r>
            <a:r>
              <a:rPr lang="fr-FR" sz="2800" dirty="0" err="1">
                <a:solidFill>
                  <a:prstClr val="white"/>
                </a:solidFill>
                <a:latin typeface="CS Avva Shenouda" pitchFamily="34" charset="0"/>
              </a:rPr>
              <a:t>pimwit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mpef`m;o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ni`alwou`i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nDauid</a:t>
            </a:r>
            <a:r>
              <a:rPr lang="fr-FR" sz="2800" dirty="0">
                <a:solidFill>
                  <a:prstClr val="white"/>
                </a:solidFill>
                <a:latin typeface="CS Avva Shenouda" pitchFamily="34" charset="0"/>
              </a:rPr>
              <a:t>.</a:t>
            </a:r>
          </a:p>
        </p:txBody>
      </p:sp>
      <p:sp>
        <p:nvSpPr>
          <p:cNvPr id="7" name="Rectangle 6"/>
          <p:cNvSpPr/>
          <p:nvPr/>
        </p:nvSpPr>
        <p:spPr>
          <a:xfrm>
            <a:off x="323529" y="2715766"/>
            <a:ext cx="8509588" cy="1815882"/>
          </a:xfrm>
          <a:prstGeom prst="rect">
            <a:avLst/>
          </a:prstGeom>
        </p:spPr>
        <p:txBody>
          <a:bodyPr wrap="square">
            <a:spAutoFit/>
          </a:bodyPr>
          <a:lstStyle/>
          <a:p>
            <a:pPr algn="ctr"/>
            <a:r>
              <a:rPr lang="fr-FR" sz="2800" b="1" dirty="0">
                <a:solidFill>
                  <a:prstClr val="white"/>
                </a:solidFill>
                <a:latin typeface="Book Antiqua" pitchFamily="18" charset="0"/>
              </a:rPr>
              <a:t>D’autres étendirent leurs vêtements</a:t>
            </a:r>
          </a:p>
          <a:p>
            <a:pPr algn="ctr"/>
            <a:r>
              <a:rPr lang="fr-FR" sz="2800" b="1" dirty="0">
                <a:solidFill>
                  <a:prstClr val="white"/>
                </a:solidFill>
                <a:latin typeface="Book Antiqua" pitchFamily="18" charset="0"/>
              </a:rPr>
              <a:t>Sur le chemin et devant Lui</a:t>
            </a:r>
          </a:p>
          <a:p>
            <a:pPr algn="ctr"/>
            <a:r>
              <a:rPr lang="fr-FR" sz="2800" b="1" dirty="0">
                <a:solidFill>
                  <a:prstClr val="white"/>
                </a:solidFill>
                <a:latin typeface="Book Antiqua" pitchFamily="18" charset="0"/>
              </a:rPr>
              <a:t>Et les enfants criaient disant</a:t>
            </a:r>
          </a:p>
          <a:p>
            <a:pPr algn="ctr"/>
            <a:r>
              <a:rPr lang="fr-FR" sz="2800" b="1" dirty="0">
                <a:solidFill>
                  <a:prstClr val="white"/>
                </a:solidFill>
                <a:latin typeface="Book Antiqua" pitchFamily="18" charset="0"/>
              </a:rPr>
              <a:t>Hosanna au Fils de David.</a:t>
            </a:r>
          </a:p>
        </p:txBody>
      </p:sp>
      <p:sp>
        <p:nvSpPr>
          <p:cNvPr id="2" name="ZoneTexte 1">
            <a:extLst>
              <a:ext uri="{FF2B5EF4-FFF2-40B4-BE49-F238E27FC236}">
                <a16:creationId xmlns:a16="http://schemas.microsoft.com/office/drawing/2014/main" id="{139CF68B-E4DB-B64D-B613-AEF2CB6586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7D498370-7677-D0DF-0AA2-E4C5BACBA3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6383326"/>
      </p:ext>
    </p:extLst>
  </p:cSld>
  <p:clrMapOvr>
    <a:masterClrMapping/>
  </p:clrMapOvr>
</p:sld>
</file>

<file path=ppt/slides/slide22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أوصنا في </a:t>
            </a:r>
            <a:r>
              <a:rPr lang="ar-EG" sz="3300" dirty="0" err="1">
                <a:solidFill>
                  <a:prstClr val="white"/>
                </a:solidFill>
              </a:rPr>
              <a:t>الأعالى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هذا هو ملك إسرائيل </a:t>
            </a:r>
            <a:endParaRPr lang="fr-FR" sz="3300" dirty="0">
              <a:solidFill>
                <a:prstClr val="white"/>
              </a:solidFill>
            </a:endParaRPr>
          </a:p>
          <a:p>
            <a:pPr algn="just" rtl="1"/>
            <a:r>
              <a:rPr lang="ar-EG" sz="3300" dirty="0">
                <a:solidFill>
                  <a:prstClr val="white"/>
                </a:solidFill>
              </a:rPr>
              <a:t>مبارك الآتي </a:t>
            </a:r>
            <a:endParaRPr lang="fr-FR" sz="3300" dirty="0">
              <a:solidFill>
                <a:prstClr val="white"/>
              </a:solidFill>
            </a:endParaRPr>
          </a:p>
          <a:p>
            <a:pPr algn="just" rtl="1"/>
            <a:r>
              <a:rPr lang="ar-EG" sz="3300" dirty="0">
                <a:solidFill>
                  <a:prstClr val="white"/>
                </a:solidFill>
              </a:rPr>
              <a:t>باسم رب القوات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=i=c=l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endParaRPr lang="fr-FR" sz="2800" dirty="0">
              <a:solidFill>
                <a:prstClr val="white"/>
              </a:solidFill>
              <a:latin typeface="CS Avva Shenouda" pitchFamily="34" charset="0"/>
            </a:endParaRPr>
          </a:p>
        </p:txBody>
      </p:sp>
      <p:sp>
        <p:nvSpPr>
          <p:cNvPr id="7" name="Rectangle 6"/>
          <p:cNvSpPr/>
          <p:nvPr/>
        </p:nvSpPr>
        <p:spPr>
          <a:xfrm>
            <a:off x="336173"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Hosanna au plus haut des cieux</a:t>
            </a:r>
          </a:p>
          <a:p>
            <a:pPr algn="ctr"/>
            <a:r>
              <a:rPr lang="fr-FR" sz="2800" b="1" dirty="0">
                <a:solidFill>
                  <a:prstClr val="white"/>
                </a:solidFill>
                <a:latin typeface="Book Antiqua" pitchFamily="18" charset="0"/>
              </a:rPr>
              <a:t>Voici le Roi d'Israël</a:t>
            </a:r>
          </a:p>
          <a:p>
            <a:pPr algn="ctr"/>
            <a:r>
              <a:rPr lang="fr-FR" sz="2800" b="1" dirty="0">
                <a:solidFill>
                  <a:prstClr val="white"/>
                </a:solidFill>
                <a:latin typeface="Book Antiqua" pitchFamily="18" charset="0"/>
              </a:rPr>
              <a:t>Béni soit celui qui vient au nom</a:t>
            </a:r>
          </a:p>
          <a:p>
            <a:pPr algn="ctr"/>
            <a:r>
              <a:rPr lang="fr-FR" sz="2800" b="1" dirty="0">
                <a:solidFill>
                  <a:prstClr val="white"/>
                </a:solidFill>
                <a:latin typeface="Book Antiqua" pitchFamily="18" charset="0"/>
              </a:rPr>
              <a:t>Du Seigneur des puissances.</a:t>
            </a:r>
          </a:p>
        </p:txBody>
      </p:sp>
      <p:sp>
        <p:nvSpPr>
          <p:cNvPr id="2" name="ZoneTexte 1">
            <a:extLst>
              <a:ext uri="{FF2B5EF4-FFF2-40B4-BE49-F238E27FC236}">
                <a16:creationId xmlns:a16="http://schemas.microsoft.com/office/drawing/2014/main" id="{A0B6E150-5944-4B4C-80D1-894C97CEEBB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F488D7F9-D9AB-F60E-82B7-E3CCFE8196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9129337"/>
      </p:ext>
    </p:extLst>
  </p:cSld>
  <p:clrMapOvr>
    <a:masterClrMapping/>
  </p:clrMapOvr>
</p:sld>
</file>

<file path=ppt/slides/slide22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ارحمنا كعظيم رحمت 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endParaRPr lang="fr-FR" sz="2800" dirty="0">
              <a:solidFill>
                <a:prstClr val="white"/>
              </a:solidFill>
              <a:latin typeface="CS Avva Shenouda" pitchFamily="34" charset="0"/>
            </a:endParaRPr>
          </a:p>
        </p:txBody>
      </p:sp>
      <p:sp>
        <p:nvSpPr>
          <p:cNvPr id="7" name="Rectangle 6"/>
          <p:cNvSpPr/>
          <p:nvPr/>
        </p:nvSpPr>
        <p:spPr>
          <a:xfrm>
            <a:off x="1385646" y="2859782"/>
            <a:ext cx="6523499"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a:t>
            </a:r>
          </a:p>
          <a:p>
            <a:pPr algn="ctr"/>
            <a:r>
              <a:rPr lang="fr-FR" sz="2800" b="1" dirty="0">
                <a:solidFill>
                  <a:prstClr val="white"/>
                </a:solidFill>
                <a:latin typeface="Book Antiqua" pitchFamily="18" charset="0"/>
              </a:rPr>
              <a:t>Nous L'exaltons car Il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 </a:t>
            </a:r>
          </a:p>
        </p:txBody>
      </p:sp>
      <p:sp>
        <p:nvSpPr>
          <p:cNvPr id="10" name="Rectangle 9">
            <a:hlinkClick r:id="rId2" action="ppaction://hlinksldjump"/>
          </p:cNvPr>
          <p:cNvSpPr/>
          <p:nvPr/>
        </p:nvSpPr>
        <p:spPr>
          <a:xfrm>
            <a:off x="7858724" y="381388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11" name="Rectangle 10">
            <a:hlinkClick r:id="rId3" action="ppaction://hlinksldjump"/>
          </p:cNvPr>
          <p:cNvSpPr/>
          <p:nvPr/>
        </p:nvSpPr>
        <p:spPr>
          <a:xfrm>
            <a:off x="389820" y="3813888"/>
            <a:ext cx="1008000"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75" dirty="0">
                <a:solidFill>
                  <a:prstClr val="white"/>
                </a:solidFill>
                <a:latin typeface="Book Antiqua" pitchFamily="18" charset="0"/>
              </a:rPr>
              <a:t>3</a:t>
            </a:r>
            <a:r>
              <a:rPr lang="fr-FR" sz="975" baseline="30000" dirty="0">
                <a:solidFill>
                  <a:prstClr val="white"/>
                </a:solidFill>
                <a:latin typeface="Book Antiqua" pitchFamily="18" charset="0"/>
              </a:rPr>
              <a:t>ème</a:t>
            </a:r>
            <a:r>
              <a:rPr lang="fr-FR" sz="975" dirty="0">
                <a:solidFill>
                  <a:prstClr val="white"/>
                </a:solidFill>
                <a:latin typeface="Book Antiqua" pitchFamily="18" charset="0"/>
              </a:rPr>
              <a:t> Doxologie des Rameaux</a:t>
            </a:r>
          </a:p>
        </p:txBody>
      </p:sp>
      <p:sp>
        <p:nvSpPr>
          <p:cNvPr id="2" name="ZoneTexte 1">
            <a:extLst>
              <a:ext uri="{FF2B5EF4-FFF2-40B4-BE49-F238E27FC236}">
                <a16:creationId xmlns:a16="http://schemas.microsoft.com/office/drawing/2014/main" id="{6FE2D2DC-D314-4F51-9CAB-B291E9CDBBA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2</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4" action="ppaction://hlinksldjump"/>
            <a:extLst>
              <a:ext uri="{FF2B5EF4-FFF2-40B4-BE49-F238E27FC236}">
                <a16:creationId xmlns:a16="http://schemas.microsoft.com/office/drawing/2014/main" id="{10C02EE2-F66A-77A5-5768-124580C577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4728652"/>
      </p:ext>
    </p:extLst>
  </p:cSld>
  <p:clrMapOvr>
    <a:masterClrMapping/>
  </p:clrMapOvr>
</p:sld>
</file>

<file path=ppt/slides/slide22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0DB4E2D-25CE-E41D-3681-1CEF68F136C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5CB05C3-F574-A88D-AC92-C8210E9BFAB8}"/>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20BE483-7FF2-38DB-CD38-195E862387C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681DF91A-CBB0-F573-8CC2-744F5BACDC3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الجالس فوق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على </a:t>
            </a:r>
            <a:r>
              <a:rPr lang="ar-EG" sz="3300" dirty="0" err="1">
                <a:solidFill>
                  <a:prstClr val="white"/>
                </a:solidFill>
              </a:rPr>
              <a:t>كرسى</a:t>
            </a:r>
            <a:r>
              <a:rPr lang="ar-EG" sz="3300" dirty="0">
                <a:solidFill>
                  <a:prstClr val="white"/>
                </a:solidFill>
              </a:rPr>
              <a:t> مجده </a:t>
            </a:r>
            <a:endParaRPr lang="fr-FR" sz="3300" dirty="0">
              <a:solidFill>
                <a:prstClr val="white"/>
              </a:solidFill>
            </a:endParaRPr>
          </a:p>
          <a:p>
            <a:pPr algn="just" rtl="1"/>
            <a:r>
              <a:rPr lang="ar-EG" sz="3300" dirty="0">
                <a:solidFill>
                  <a:prstClr val="white"/>
                </a:solidFill>
              </a:rPr>
              <a:t>جلس على جحش </a:t>
            </a:r>
            <a:endParaRPr lang="fr-FR" sz="3300" dirty="0">
              <a:solidFill>
                <a:prstClr val="white"/>
              </a:solidFill>
            </a:endParaRPr>
          </a:p>
          <a:p>
            <a:pPr algn="just" rtl="1"/>
            <a:r>
              <a:rPr lang="ar-EG" sz="3300" dirty="0">
                <a:solidFill>
                  <a:prstClr val="white"/>
                </a:solidFill>
              </a:rPr>
              <a:t>ودخل إلى أورشليم </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Vyethemci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Ni,eroubim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hijen</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ou`e`w</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a:t>
            </a:r>
            <a:r>
              <a:rPr lang="fr-FR" sz="2800" dirty="0">
                <a:solidFill>
                  <a:prstClr val="white"/>
                </a:solidFill>
                <a:latin typeface="CS Avva Shenouda" pitchFamily="34" charset="0"/>
              </a:rPr>
              <a:t>=l=y=m.</a:t>
            </a:r>
          </a:p>
        </p:txBody>
      </p:sp>
      <p:sp>
        <p:nvSpPr>
          <p:cNvPr id="7" name="Rectangle 6"/>
          <p:cNvSpPr/>
          <p:nvPr/>
        </p:nvSpPr>
        <p:spPr>
          <a:xfrm>
            <a:off x="1601670"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Qui siège sur les Chérubins</a:t>
            </a:r>
          </a:p>
          <a:p>
            <a:pPr algn="ctr"/>
            <a:r>
              <a:rPr lang="fr-FR" sz="2800" b="1" dirty="0">
                <a:solidFill>
                  <a:prstClr val="white"/>
                </a:solidFill>
                <a:latin typeface="Book Antiqua" pitchFamily="18" charset="0"/>
              </a:rPr>
              <a:t>Là sur le trône de Sa gloire</a:t>
            </a:r>
          </a:p>
          <a:p>
            <a:pPr algn="ctr"/>
            <a:r>
              <a:rPr lang="fr-FR" sz="2800" b="1" dirty="0">
                <a:solidFill>
                  <a:prstClr val="white"/>
                </a:solidFill>
                <a:latin typeface="Book Antiqua" pitchFamily="18" charset="0"/>
              </a:rPr>
              <a:t>Il s’est assis sur un ânon</a:t>
            </a:r>
          </a:p>
          <a:p>
            <a:pPr algn="ctr"/>
            <a:r>
              <a:rPr lang="fr-FR" sz="2800" b="1" dirty="0">
                <a:solidFill>
                  <a:prstClr val="white"/>
                </a:solidFill>
                <a:latin typeface="Book Antiqua" pitchFamily="18" charset="0"/>
              </a:rPr>
              <a:t>Est entré à Jérusalem. </a:t>
            </a:r>
          </a:p>
        </p:txBody>
      </p:sp>
      <p:sp>
        <p:nvSpPr>
          <p:cNvPr id="2" name="ZoneTexte 1">
            <a:extLst>
              <a:ext uri="{FF2B5EF4-FFF2-40B4-BE49-F238E27FC236}">
                <a16:creationId xmlns:a16="http://schemas.microsoft.com/office/drawing/2014/main" id="{9880348F-5E10-2B00-8947-02BCFEB51EF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A46BA4AD-1BA5-E3EA-31DB-4D83C9AEA7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17715503"/>
      </p:ext>
    </p:extLst>
  </p:cSld>
  <p:clrMapOvr>
    <a:masterClrMapping/>
  </p:clrMapOvr>
</p:sld>
</file>

<file path=ppt/slides/slide22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بيت عنيا وبيت </a:t>
            </a:r>
            <a:r>
              <a:rPr lang="ar-EG" sz="3300" dirty="0" err="1">
                <a:solidFill>
                  <a:prstClr val="white"/>
                </a:solidFill>
              </a:rPr>
              <a:t>فاجى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عند جبل الزيتون </a:t>
            </a:r>
            <a:endParaRPr lang="fr-FR" sz="3300" dirty="0">
              <a:solidFill>
                <a:prstClr val="white"/>
              </a:solidFill>
            </a:endParaRPr>
          </a:p>
          <a:p>
            <a:pPr algn="just" rtl="1"/>
            <a:r>
              <a:rPr lang="ar-EG" sz="3300" dirty="0">
                <a:solidFill>
                  <a:prstClr val="white"/>
                </a:solidFill>
              </a:rPr>
              <a:t>لما أرسل تلميذيه </a:t>
            </a:r>
            <a:endParaRPr lang="fr-FR" sz="3300" dirty="0">
              <a:solidFill>
                <a:prstClr val="white"/>
              </a:solidFill>
            </a:endParaRPr>
          </a:p>
          <a:p>
            <a:pPr algn="just" rtl="1"/>
            <a:r>
              <a:rPr lang="ar-EG" sz="3300" dirty="0">
                <a:solidFill>
                  <a:prstClr val="white"/>
                </a:solidFill>
              </a:rPr>
              <a:t>من هناك المسيح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¿By;`</a:t>
            </a:r>
            <a:r>
              <a:rPr lang="fr-FR" sz="2800" dirty="0" err="1">
                <a:solidFill>
                  <a:prstClr val="white"/>
                </a:solidFill>
                <a:latin typeface="CS Avva Shenouda" pitchFamily="34" charset="0"/>
              </a:rPr>
              <a:t>ani`a</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By;vagy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qaten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nijwit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etafouwrp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P=,=c.</a:t>
            </a:r>
          </a:p>
        </p:txBody>
      </p:sp>
      <p:sp>
        <p:nvSpPr>
          <p:cNvPr id="7" name="Rectangle 6"/>
          <p:cNvSpPr/>
          <p:nvPr/>
        </p:nvSpPr>
        <p:spPr>
          <a:xfrm>
            <a:off x="467544" y="2715766"/>
            <a:ext cx="8280919" cy="1815882"/>
          </a:xfrm>
          <a:prstGeom prst="rect">
            <a:avLst/>
          </a:prstGeom>
        </p:spPr>
        <p:txBody>
          <a:bodyPr wrap="square">
            <a:spAutoFit/>
          </a:bodyPr>
          <a:lstStyle/>
          <a:p>
            <a:pPr algn="ctr"/>
            <a:r>
              <a:rPr lang="fr-FR" sz="2800" b="1" dirty="0">
                <a:solidFill>
                  <a:prstClr val="white"/>
                </a:solidFill>
                <a:latin typeface="Book Antiqua" pitchFamily="18" charset="0"/>
              </a:rPr>
              <a:t>De Béthanie et </a:t>
            </a:r>
            <a:r>
              <a:rPr lang="fr-FR" sz="2800" b="1" dirty="0" err="1">
                <a:solidFill>
                  <a:prstClr val="white"/>
                </a:solidFill>
                <a:latin typeface="Book Antiqua" pitchFamily="18" charset="0"/>
              </a:rPr>
              <a:t>Bethphagé</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Auprès du mont des Oliviers</a:t>
            </a:r>
          </a:p>
          <a:p>
            <a:pPr algn="ctr"/>
            <a:r>
              <a:rPr lang="fr-FR" sz="2800" b="1" dirty="0">
                <a:solidFill>
                  <a:prstClr val="white"/>
                </a:solidFill>
                <a:latin typeface="Book Antiqua" pitchFamily="18" charset="0"/>
              </a:rPr>
              <a:t>C’est de ce lieu que Christ Jésus</a:t>
            </a:r>
          </a:p>
          <a:p>
            <a:pPr algn="ctr"/>
            <a:r>
              <a:rPr lang="fr-FR" sz="2800" b="1" dirty="0">
                <a:solidFill>
                  <a:prstClr val="white"/>
                </a:solidFill>
                <a:latin typeface="Book Antiqua" pitchFamily="18" charset="0"/>
              </a:rPr>
              <a:t>A envoyé tous Ses disciples</a:t>
            </a:r>
          </a:p>
        </p:txBody>
      </p:sp>
      <p:sp>
        <p:nvSpPr>
          <p:cNvPr id="2" name="ZoneTexte 1">
            <a:extLst>
              <a:ext uri="{FF2B5EF4-FFF2-40B4-BE49-F238E27FC236}">
                <a16:creationId xmlns:a16="http://schemas.microsoft.com/office/drawing/2014/main" id="{9795703C-74F1-C1C9-B90F-25BFA45A707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3E165A66-8AD1-3B13-A23A-948A00AA88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396091"/>
      </p:ext>
    </p:extLst>
  </p:cSld>
  <p:clrMapOvr>
    <a:masterClrMapping/>
  </p:clrMapOvr>
</p:sld>
</file>

<file path=ppt/slides/slide22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فحلا الأتان و الجحش </a:t>
            </a:r>
            <a:endParaRPr lang="fr-FR" sz="3300" dirty="0">
              <a:solidFill>
                <a:prstClr val="white"/>
              </a:solidFill>
            </a:endParaRPr>
          </a:p>
          <a:p>
            <a:pPr algn="just" rtl="1"/>
            <a:r>
              <a:rPr lang="ar-EG" sz="3300" dirty="0">
                <a:solidFill>
                  <a:prstClr val="white"/>
                </a:solidFill>
              </a:rPr>
              <a:t>وأتيا بهما إليه </a:t>
            </a:r>
            <a:endParaRPr lang="fr-FR" sz="3300" dirty="0">
              <a:solidFill>
                <a:prstClr val="white"/>
              </a:solidFill>
            </a:endParaRPr>
          </a:p>
          <a:p>
            <a:pPr algn="just" rtl="1"/>
            <a:r>
              <a:rPr lang="ar-EG" sz="3300" dirty="0">
                <a:solidFill>
                  <a:prstClr val="white"/>
                </a:solidFill>
              </a:rPr>
              <a:t>وفرشا ثيابهما عليهما </a:t>
            </a:r>
            <a:endParaRPr lang="fr-FR" sz="3300" dirty="0">
              <a:solidFill>
                <a:prstClr val="white"/>
              </a:solidFill>
            </a:endParaRPr>
          </a:p>
          <a:p>
            <a:pPr algn="just" rtl="1"/>
            <a:r>
              <a:rPr lang="ar-EG" sz="3300" dirty="0">
                <a:solidFill>
                  <a:prstClr val="white"/>
                </a:solidFill>
              </a:rPr>
              <a:t>فجلس فوقهما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Aubwl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e`w</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picyj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auvwrs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nnou`hbwc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mmwou</a:t>
            </a:r>
            <a:r>
              <a:rPr lang="fr-FR" sz="2800" dirty="0">
                <a:solidFill>
                  <a:prstClr val="white"/>
                </a:solidFill>
                <a:latin typeface="CS Avva Shenouda" pitchFamily="34" charset="0"/>
              </a:rPr>
              <a:t>.</a:t>
            </a:r>
          </a:p>
        </p:txBody>
      </p:sp>
      <p:sp>
        <p:nvSpPr>
          <p:cNvPr id="7" name="Rectangle 6"/>
          <p:cNvSpPr/>
          <p:nvPr/>
        </p:nvSpPr>
        <p:spPr>
          <a:xfrm>
            <a:off x="336172" y="2643758"/>
            <a:ext cx="8496943" cy="1815882"/>
          </a:xfrm>
          <a:prstGeom prst="rect">
            <a:avLst/>
          </a:prstGeom>
        </p:spPr>
        <p:txBody>
          <a:bodyPr wrap="square">
            <a:spAutoFit/>
          </a:bodyPr>
          <a:lstStyle/>
          <a:p>
            <a:pPr algn="ctr"/>
            <a:r>
              <a:rPr lang="fr-FR" sz="2800" b="1" dirty="0">
                <a:solidFill>
                  <a:prstClr val="white"/>
                </a:solidFill>
                <a:latin typeface="Book Antiqua" pitchFamily="18" charset="0"/>
              </a:rPr>
              <a:t>Ils délièrent l’ânon et l’âne</a:t>
            </a:r>
          </a:p>
          <a:p>
            <a:pPr algn="ctr"/>
            <a:r>
              <a:rPr lang="fr-FR" sz="2800" b="1" dirty="0">
                <a:solidFill>
                  <a:prstClr val="white"/>
                </a:solidFill>
                <a:latin typeface="Book Antiqua" pitchFamily="18" charset="0"/>
              </a:rPr>
              <a:t>Et les portèrent jusqu’à Lui</a:t>
            </a:r>
          </a:p>
          <a:p>
            <a:pPr algn="ctr"/>
            <a:r>
              <a:rPr lang="fr-FR" sz="2800" b="1" dirty="0">
                <a:solidFill>
                  <a:prstClr val="white"/>
                </a:solidFill>
                <a:latin typeface="Book Antiqua" pitchFamily="18" charset="0"/>
              </a:rPr>
              <a:t>Ils étendirent leurs vêtements</a:t>
            </a:r>
          </a:p>
          <a:p>
            <a:pPr algn="ctr"/>
            <a:r>
              <a:rPr lang="fr-FR" sz="2800" b="1" dirty="0">
                <a:solidFill>
                  <a:prstClr val="white"/>
                </a:solidFill>
                <a:latin typeface="Book Antiqua" pitchFamily="18" charset="0"/>
              </a:rPr>
              <a:t>Alors Il s’est assis dessus.</a:t>
            </a:r>
          </a:p>
        </p:txBody>
      </p:sp>
      <p:sp>
        <p:nvSpPr>
          <p:cNvPr id="2" name="ZoneTexte 1">
            <a:extLst>
              <a:ext uri="{FF2B5EF4-FFF2-40B4-BE49-F238E27FC236}">
                <a16:creationId xmlns:a16="http://schemas.microsoft.com/office/drawing/2014/main" id="{54FB97B4-CD03-3C49-7DC2-E6C714F8D62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92A03BEC-EB96-DC52-975B-C8712570EA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3494430"/>
      </p:ext>
    </p:extLst>
  </p:cSld>
  <p:clrMapOvr>
    <a:masterClrMapping/>
  </p:clrMapOvr>
</p:sld>
</file>

<file path=ppt/slides/slide22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ولما قرب المسيح </a:t>
            </a:r>
            <a:endParaRPr lang="fr-FR" sz="3300" dirty="0">
              <a:solidFill>
                <a:prstClr val="white"/>
              </a:solidFill>
            </a:endParaRPr>
          </a:p>
          <a:p>
            <a:pPr algn="just" rtl="1"/>
            <a:r>
              <a:rPr lang="ar-EG" sz="3300" dirty="0">
                <a:solidFill>
                  <a:prstClr val="white"/>
                </a:solidFill>
              </a:rPr>
              <a:t>إلى </a:t>
            </a:r>
            <a:r>
              <a:rPr lang="ar-EG" sz="3300" dirty="0" err="1">
                <a:solidFill>
                  <a:prstClr val="white"/>
                </a:solidFill>
              </a:rPr>
              <a:t>نواحى</a:t>
            </a:r>
            <a:r>
              <a:rPr lang="ar-EG" sz="3300" dirty="0">
                <a:solidFill>
                  <a:prstClr val="white"/>
                </a:solidFill>
              </a:rPr>
              <a:t> أورشليم </a:t>
            </a:r>
            <a:endParaRPr lang="fr-FR" sz="3300" dirty="0">
              <a:solidFill>
                <a:prstClr val="white"/>
              </a:solidFill>
            </a:endParaRPr>
          </a:p>
          <a:p>
            <a:pPr algn="just" rtl="1"/>
            <a:r>
              <a:rPr lang="ar-EG" sz="3300" dirty="0">
                <a:solidFill>
                  <a:prstClr val="white"/>
                </a:solidFill>
              </a:rPr>
              <a:t>فرحت الجموع مع التلاميذ </a:t>
            </a:r>
            <a:endParaRPr lang="fr-FR" sz="3300" dirty="0">
              <a:solidFill>
                <a:prstClr val="white"/>
              </a:solidFill>
            </a:endParaRPr>
          </a:p>
          <a:p>
            <a:pPr algn="just" rtl="1"/>
            <a:r>
              <a:rPr lang="ar-EG" sz="3300" dirty="0">
                <a:solidFill>
                  <a:prstClr val="white"/>
                </a:solidFill>
              </a:rPr>
              <a:t>من أجل القوات </a:t>
            </a:r>
            <a:r>
              <a:rPr lang="ar-EG" sz="3300" dirty="0" err="1">
                <a:solidFill>
                  <a:prstClr val="white"/>
                </a:solidFill>
              </a:rPr>
              <a:t>التى</a:t>
            </a:r>
            <a:r>
              <a:rPr lang="ar-EG" sz="3300" dirty="0">
                <a:solidFill>
                  <a:prstClr val="white"/>
                </a:solidFill>
              </a:rPr>
              <a:t> رأوها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Etafqwnt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enica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eI</a:t>
            </a:r>
            <a:r>
              <a:rPr lang="fr-FR" sz="2800" dirty="0">
                <a:solidFill>
                  <a:prstClr val="white"/>
                </a:solidFill>
                <a:latin typeface="CS Avva Shenouda" pitchFamily="34" charset="0"/>
              </a:rPr>
              <a:t>=l=y=m @ </a:t>
            </a:r>
            <a:r>
              <a:rPr lang="fr-FR" sz="2800" dirty="0" err="1">
                <a:solidFill>
                  <a:prstClr val="white"/>
                </a:solidFill>
                <a:latin typeface="CS Avva Shenouda" pitchFamily="34" charset="0"/>
              </a:rPr>
              <a:t>aurasi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nimys</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erwou</a:t>
            </a:r>
            <a:endParaRPr lang="fr-FR" sz="2800" dirty="0">
              <a:solidFill>
                <a:prstClr val="white"/>
              </a:solidFill>
              <a:latin typeface="CS Avva Shenouda" pitchFamily="34" charset="0"/>
            </a:endParaRPr>
          </a:p>
        </p:txBody>
      </p:sp>
      <p:sp>
        <p:nvSpPr>
          <p:cNvPr id="7" name="Rectangle 6"/>
          <p:cNvSpPr/>
          <p:nvPr/>
        </p:nvSpPr>
        <p:spPr>
          <a:xfrm>
            <a:off x="1817694" y="2715766"/>
            <a:ext cx="5670630" cy="1815882"/>
          </a:xfrm>
          <a:prstGeom prst="rect">
            <a:avLst/>
          </a:prstGeom>
        </p:spPr>
        <p:txBody>
          <a:bodyPr wrap="square">
            <a:spAutoFit/>
          </a:bodyPr>
          <a:lstStyle/>
          <a:p>
            <a:pPr algn="ctr"/>
            <a:r>
              <a:rPr lang="fr-FR" sz="2800" b="1" dirty="0">
                <a:solidFill>
                  <a:prstClr val="white"/>
                </a:solidFill>
                <a:latin typeface="Book Antiqua" pitchFamily="18" charset="0"/>
              </a:rPr>
              <a:t>Alors que Christ, en s’approchant</a:t>
            </a:r>
          </a:p>
          <a:p>
            <a:pPr algn="ctr"/>
            <a:r>
              <a:rPr lang="fr-FR" sz="2800" b="1" dirty="0">
                <a:solidFill>
                  <a:prstClr val="white"/>
                </a:solidFill>
                <a:latin typeface="Book Antiqua" pitchFamily="18" charset="0"/>
              </a:rPr>
              <a:t>Aux abords de Jérusalem</a:t>
            </a:r>
          </a:p>
          <a:p>
            <a:pPr algn="ctr"/>
            <a:r>
              <a:rPr lang="fr-FR" sz="2800" b="1" dirty="0">
                <a:solidFill>
                  <a:prstClr val="white"/>
                </a:solidFill>
                <a:latin typeface="Book Antiqua" pitchFamily="18" charset="0"/>
              </a:rPr>
              <a:t>Disciples et foule se réjouirent</a:t>
            </a:r>
          </a:p>
          <a:p>
            <a:pPr algn="ctr"/>
            <a:r>
              <a:rPr lang="fr-FR" sz="2800" b="1" dirty="0">
                <a:solidFill>
                  <a:prstClr val="white"/>
                </a:solidFill>
                <a:latin typeface="Book Antiqua" pitchFamily="18" charset="0"/>
              </a:rPr>
              <a:t>Pour la puissance qu’ils ont vue.</a:t>
            </a:r>
          </a:p>
        </p:txBody>
      </p:sp>
      <p:sp>
        <p:nvSpPr>
          <p:cNvPr id="2" name="ZoneTexte 1">
            <a:extLst>
              <a:ext uri="{FF2B5EF4-FFF2-40B4-BE49-F238E27FC236}">
                <a16:creationId xmlns:a16="http://schemas.microsoft.com/office/drawing/2014/main" id="{37CF9544-FB65-7108-64AC-7AC3A6AA933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130B4A1A-9EDE-996F-C8A5-B49B5250FD5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8858266"/>
      </p:ext>
    </p:extLst>
  </p:cSld>
  <p:clrMapOvr>
    <a:masterClrMapping/>
  </p:clrMapOvr>
</p:sld>
</file>

<file path=ppt/slides/slide22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أطفال العبرانيين </a:t>
            </a:r>
            <a:endParaRPr lang="fr-FR" sz="3300" dirty="0">
              <a:solidFill>
                <a:prstClr val="white"/>
              </a:solidFill>
            </a:endParaRPr>
          </a:p>
          <a:p>
            <a:pPr algn="just" rtl="1"/>
            <a:r>
              <a:rPr lang="ar-EG" sz="3300" dirty="0">
                <a:solidFill>
                  <a:prstClr val="white"/>
                </a:solidFill>
              </a:rPr>
              <a:t>نطقوا بالتسبيح </a:t>
            </a:r>
            <a:r>
              <a:rPr lang="ar-EG" sz="3300" dirty="0" err="1">
                <a:solidFill>
                  <a:prstClr val="white"/>
                </a:solidFill>
              </a:rPr>
              <a:t>السمائي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أوصنا في </a:t>
            </a:r>
            <a:r>
              <a:rPr lang="ar-EG" sz="3300" dirty="0" err="1">
                <a:solidFill>
                  <a:prstClr val="white"/>
                </a:solidFill>
              </a:rPr>
              <a:t>الأعالي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هذا هو ملك إسرائيل.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Ni`alwoui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nihebreoc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mpihumnoc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nyet</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=i=c=l @</a:t>
            </a:r>
          </a:p>
        </p:txBody>
      </p:sp>
      <p:sp>
        <p:nvSpPr>
          <p:cNvPr id="7" name="Rectangle 6"/>
          <p:cNvSpPr/>
          <p:nvPr/>
        </p:nvSpPr>
        <p:spPr>
          <a:xfrm>
            <a:off x="336172" y="2715766"/>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les enfants du peuple hébreu</a:t>
            </a:r>
          </a:p>
          <a:p>
            <a:pPr algn="ctr"/>
            <a:r>
              <a:rPr lang="fr-FR" sz="2800" b="1" dirty="0">
                <a:solidFill>
                  <a:prstClr val="white"/>
                </a:solidFill>
                <a:latin typeface="Book Antiqua" pitchFamily="18" charset="0"/>
              </a:rPr>
              <a:t>Ont prononcé louanges célestes</a:t>
            </a:r>
          </a:p>
          <a:p>
            <a:pPr algn="ctr"/>
            <a:r>
              <a:rPr lang="fr-FR" sz="2800" b="1" dirty="0">
                <a:solidFill>
                  <a:prstClr val="white"/>
                </a:solidFill>
                <a:latin typeface="Book Antiqua" pitchFamily="18" charset="0"/>
              </a:rPr>
              <a:t>Hosanna au plus haut des cieux</a:t>
            </a:r>
          </a:p>
          <a:p>
            <a:pPr algn="ctr"/>
            <a:r>
              <a:rPr lang="fr-FR" sz="2800" b="1" dirty="0">
                <a:solidFill>
                  <a:prstClr val="white"/>
                </a:solidFill>
                <a:latin typeface="Book Antiqua" pitchFamily="18" charset="0"/>
              </a:rPr>
              <a:t>Voici le Roi d'Israël.</a:t>
            </a:r>
          </a:p>
        </p:txBody>
      </p:sp>
      <p:sp>
        <p:nvSpPr>
          <p:cNvPr id="2" name="ZoneTexte 1">
            <a:extLst>
              <a:ext uri="{FF2B5EF4-FFF2-40B4-BE49-F238E27FC236}">
                <a16:creationId xmlns:a16="http://schemas.microsoft.com/office/drawing/2014/main" id="{0D05A0CD-6D5C-2DAF-E434-03AAFBAEEAE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7D09E5A5-5EF5-8D94-7662-E0C33DC0DB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3872284"/>
      </p:ext>
    </p:extLst>
  </p:cSld>
  <p:clrMapOvr>
    <a:masterClrMapping/>
  </p:clrMapOvr>
</p:sld>
</file>

<file path=ppt/slides/slide22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الأناجيل شهدت </a:t>
            </a:r>
            <a:endParaRPr lang="fr-FR" sz="3300" dirty="0">
              <a:solidFill>
                <a:prstClr val="white"/>
              </a:solidFill>
            </a:endParaRPr>
          </a:p>
          <a:p>
            <a:pPr algn="just" rtl="1"/>
            <a:r>
              <a:rPr lang="ar-EG" sz="3300" dirty="0">
                <a:solidFill>
                  <a:prstClr val="white"/>
                </a:solidFill>
              </a:rPr>
              <a:t>قائلة هكذا أنه </a:t>
            </a:r>
            <a:endParaRPr lang="fr-FR" sz="3300" dirty="0">
              <a:solidFill>
                <a:prstClr val="white"/>
              </a:solidFill>
            </a:endParaRPr>
          </a:p>
          <a:p>
            <a:pPr algn="just" rtl="1"/>
            <a:r>
              <a:rPr lang="ar-EG" sz="3300" dirty="0">
                <a:solidFill>
                  <a:prstClr val="white"/>
                </a:solidFill>
              </a:rPr>
              <a:t>ركب الجحش </a:t>
            </a:r>
            <a:endParaRPr lang="fr-FR" sz="3300" dirty="0">
              <a:solidFill>
                <a:prstClr val="white"/>
              </a:solidFill>
            </a:endParaRPr>
          </a:p>
          <a:p>
            <a:pPr algn="just" rtl="1"/>
            <a:r>
              <a:rPr lang="ar-EG" sz="3300" dirty="0">
                <a:solidFill>
                  <a:prstClr val="white"/>
                </a:solidFill>
              </a:rPr>
              <a:t>كمثل </a:t>
            </a:r>
            <a:r>
              <a:rPr lang="ar-EG" sz="3300" dirty="0" err="1">
                <a:solidFill>
                  <a:prstClr val="white"/>
                </a:solidFill>
              </a:rPr>
              <a:t>الشاروبيم</a:t>
            </a:r>
            <a:r>
              <a:rPr lang="ar-EG" sz="3300" dirty="0">
                <a:solidFill>
                  <a:prstClr val="white"/>
                </a:solidFill>
              </a:rPr>
              <a:t>.</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Nieu`aggelion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auerme;re</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mpairy</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aftalof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eou`e`w</a:t>
            </a:r>
            <a:r>
              <a:rPr lang="fr-FR" sz="2800" dirty="0">
                <a:solidFill>
                  <a:prstClr val="white"/>
                </a:solidFill>
                <a:latin typeface="CS Avva Shenouda" pitchFamily="34" charset="0"/>
              </a:rPr>
              <a:t> @ kata</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ptupoc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nni,eroubim</a:t>
            </a:r>
            <a:r>
              <a:rPr lang="fr-FR" sz="2800" dirty="0">
                <a:solidFill>
                  <a:prstClr val="white"/>
                </a:solidFill>
                <a:latin typeface="CS Avva Shenouda" pitchFamily="34" charset="0"/>
              </a:rPr>
              <a:t>. </a:t>
            </a:r>
          </a:p>
        </p:txBody>
      </p:sp>
      <p:sp>
        <p:nvSpPr>
          <p:cNvPr id="7" name="Rectangle 6"/>
          <p:cNvSpPr/>
          <p:nvPr/>
        </p:nvSpPr>
        <p:spPr>
          <a:xfrm>
            <a:off x="323528" y="2715766"/>
            <a:ext cx="8509587" cy="1815882"/>
          </a:xfrm>
          <a:prstGeom prst="rect">
            <a:avLst/>
          </a:prstGeom>
        </p:spPr>
        <p:txBody>
          <a:bodyPr wrap="square">
            <a:spAutoFit/>
          </a:bodyPr>
          <a:lstStyle/>
          <a:p>
            <a:pPr algn="ctr"/>
            <a:r>
              <a:rPr lang="fr-FR" sz="2800" b="1" dirty="0">
                <a:solidFill>
                  <a:prstClr val="white"/>
                </a:solidFill>
                <a:latin typeface="Book Antiqua" pitchFamily="18" charset="0"/>
              </a:rPr>
              <a:t>Les Evangiles ont témoigné</a:t>
            </a:r>
          </a:p>
          <a:p>
            <a:pPr algn="ctr"/>
            <a:r>
              <a:rPr lang="fr-FR" sz="2800" b="1" dirty="0">
                <a:solidFill>
                  <a:prstClr val="white"/>
                </a:solidFill>
                <a:latin typeface="Book Antiqua" pitchFamily="18" charset="0"/>
              </a:rPr>
              <a:t>Disant : ainsi Il est monté</a:t>
            </a:r>
          </a:p>
          <a:p>
            <a:pPr algn="ctr"/>
            <a:r>
              <a:rPr lang="fr-FR" sz="2800" b="1" dirty="0">
                <a:solidFill>
                  <a:prstClr val="white"/>
                </a:solidFill>
                <a:latin typeface="Book Antiqua" pitchFamily="18" charset="0"/>
              </a:rPr>
              <a:t>Il est monté sur un ânon</a:t>
            </a:r>
          </a:p>
          <a:p>
            <a:pPr algn="ctr"/>
            <a:r>
              <a:rPr lang="fr-FR" sz="2800" b="1" dirty="0">
                <a:solidFill>
                  <a:prstClr val="white"/>
                </a:solidFill>
                <a:latin typeface="Book Antiqua" pitchFamily="18" charset="0"/>
              </a:rPr>
              <a:t>De même que les Chérubins. </a:t>
            </a:r>
          </a:p>
        </p:txBody>
      </p:sp>
      <p:sp>
        <p:nvSpPr>
          <p:cNvPr id="2" name="ZoneTexte 1">
            <a:extLst>
              <a:ext uri="{FF2B5EF4-FFF2-40B4-BE49-F238E27FC236}">
                <a16:creationId xmlns:a16="http://schemas.microsoft.com/office/drawing/2014/main" id="{FBB61A24-4958-E69B-BDF2-4E502F40AC4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486698D1-E7DA-1014-26D9-D2C7711FC3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4039306"/>
      </p:ext>
    </p:extLst>
  </p:cSld>
  <p:clrMapOvr>
    <a:masterClrMapping/>
  </p:clrMapOvr>
</p:sld>
</file>

<file path=ppt/slides/slide22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ومعلموا</a:t>
            </a:r>
            <a:r>
              <a:rPr lang="ar-EG" sz="3300" dirty="0">
                <a:solidFill>
                  <a:prstClr val="white"/>
                </a:solidFill>
              </a:rPr>
              <a:t> الكنيسة </a:t>
            </a:r>
            <a:endParaRPr lang="fr-FR" sz="3300" dirty="0">
              <a:solidFill>
                <a:prstClr val="white"/>
              </a:solidFill>
            </a:endParaRPr>
          </a:p>
          <a:p>
            <a:pPr algn="just" rtl="1"/>
            <a:r>
              <a:rPr lang="ar-EG" sz="3300" dirty="0">
                <a:solidFill>
                  <a:prstClr val="white"/>
                </a:solidFill>
              </a:rPr>
              <a:t>أيضاً صرخوا قائلين </a:t>
            </a:r>
            <a:endParaRPr lang="fr-FR" sz="3300" dirty="0">
              <a:solidFill>
                <a:prstClr val="white"/>
              </a:solidFill>
            </a:endParaRPr>
          </a:p>
          <a:p>
            <a:pPr algn="just" rtl="1"/>
            <a:r>
              <a:rPr lang="ar-EG" sz="3300" dirty="0">
                <a:solidFill>
                  <a:prstClr val="white"/>
                </a:solidFill>
              </a:rPr>
              <a:t>مبارك الرب يسوع </a:t>
            </a:r>
            <a:endParaRPr lang="fr-FR" sz="3300" dirty="0">
              <a:solidFill>
                <a:prstClr val="white"/>
              </a:solidFill>
            </a:endParaRPr>
          </a:p>
          <a:p>
            <a:pPr algn="just" rtl="1"/>
            <a:r>
              <a:rPr lang="ar-EG" sz="3300" dirty="0">
                <a:solidFill>
                  <a:prstClr val="white"/>
                </a:solidFill>
              </a:rPr>
              <a:t>الذى أتى وخلصنا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Nicaq</a:t>
            </a:r>
            <a:r>
              <a:rPr lang="fr-FR" sz="2800" dirty="0">
                <a:solidFill>
                  <a:prstClr val="white"/>
                </a:solidFill>
                <a:latin typeface="CS Avva Shenouda" pitchFamily="34" charset="0"/>
              </a:rPr>
              <a:t> de </a:t>
            </a:r>
            <a:r>
              <a:rPr lang="fr-FR" sz="2800" dirty="0" err="1">
                <a:solidFill>
                  <a:prstClr val="white"/>
                </a:solidFill>
                <a:latin typeface="CS Avva Shenouda" pitchFamily="34" charset="0"/>
              </a:rPr>
              <a:t>hwou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ek`klyci`a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f`cmarwout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 I=y=c @ </a:t>
            </a:r>
            <a:r>
              <a:rPr lang="fr-FR" sz="2800" dirty="0" err="1">
                <a:solidFill>
                  <a:prstClr val="white"/>
                </a:solidFill>
                <a:latin typeface="CS Avva Shenouda" pitchFamily="34" charset="0"/>
              </a:rPr>
              <a:t>vy`etaf`i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afcw</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mmon</a:t>
            </a:r>
            <a:r>
              <a:rPr lang="fr-FR" sz="2800" dirty="0">
                <a:solidFill>
                  <a:prstClr val="white"/>
                </a:solidFill>
                <a:latin typeface="CS Avva Shenouda" pitchFamily="34" charset="0"/>
              </a:rPr>
              <a:t>.</a:t>
            </a:r>
          </a:p>
        </p:txBody>
      </p:sp>
      <p:sp>
        <p:nvSpPr>
          <p:cNvPr id="7" name="Rectangle 6"/>
          <p:cNvSpPr/>
          <p:nvPr/>
        </p:nvSpPr>
        <p:spPr>
          <a:xfrm>
            <a:off x="323529" y="2643758"/>
            <a:ext cx="8509588" cy="1815882"/>
          </a:xfrm>
          <a:prstGeom prst="rect">
            <a:avLst/>
          </a:prstGeom>
        </p:spPr>
        <p:txBody>
          <a:bodyPr wrap="square">
            <a:spAutoFit/>
          </a:bodyPr>
          <a:lstStyle/>
          <a:p>
            <a:pPr algn="ctr"/>
            <a:r>
              <a:rPr lang="fr-FR" sz="2800" b="1" dirty="0">
                <a:solidFill>
                  <a:prstClr val="white"/>
                </a:solidFill>
                <a:latin typeface="Book Antiqua" pitchFamily="18" charset="0"/>
              </a:rPr>
              <a:t>Aussi les maîtres de l’Eglise</a:t>
            </a:r>
          </a:p>
          <a:p>
            <a:pPr algn="ctr"/>
            <a:r>
              <a:rPr lang="fr-FR" sz="2800" b="1" dirty="0">
                <a:solidFill>
                  <a:prstClr val="white"/>
                </a:solidFill>
                <a:latin typeface="Book Antiqua" pitchFamily="18" charset="0"/>
              </a:rPr>
              <a:t>Ont proclamé en s’écriant :</a:t>
            </a:r>
          </a:p>
          <a:p>
            <a:pPr algn="ctr"/>
            <a:r>
              <a:rPr lang="fr-FR" sz="2800" b="1" dirty="0">
                <a:solidFill>
                  <a:prstClr val="white"/>
                </a:solidFill>
                <a:latin typeface="Book Antiqua" pitchFamily="18" charset="0"/>
              </a:rPr>
              <a:t>“Béni soit le Seigneur Jésus</a:t>
            </a:r>
          </a:p>
          <a:p>
            <a:pPr algn="ctr"/>
            <a:r>
              <a:rPr lang="fr-FR" sz="2800" b="1" dirty="0">
                <a:solidFill>
                  <a:prstClr val="white"/>
                </a:solidFill>
                <a:latin typeface="Book Antiqua" pitchFamily="18" charset="0"/>
              </a:rPr>
              <a:t>Qui est venu, nous a sauvés.”</a:t>
            </a:r>
          </a:p>
        </p:txBody>
      </p:sp>
      <p:sp>
        <p:nvSpPr>
          <p:cNvPr id="2" name="ZoneTexte 1">
            <a:extLst>
              <a:ext uri="{FF2B5EF4-FFF2-40B4-BE49-F238E27FC236}">
                <a16:creationId xmlns:a16="http://schemas.microsoft.com/office/drawing/2014/main" id="{C0C70586-5259-935A-2D43-322AD4CE7A0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7DD183BC-7A56-71AC-226E-FFDBBC74DD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3929692"/>
      </p:ext>
    </p:extLst>
  </p:cSld>
  <p:clrMapOvr>
    <a:masterClrMapping/>
  </p:clrMapOvr>
</p:sld>
</file>

<file path=ppt/slides/slide22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815882"/>
          </a:xfrm>
          <a:prstGeom prst="rect">
            <a:avLst/>
          </a:prstGeom>
        </p:spPr>
        <p:txBody>
          <a:bodyPr wrap="square">
            <a:spAutoFit/>
          </a:bodyPr>
          <a:lstStyle/>
          <a:p>
            <a:pPr algn="just" rtl="1"/>
            <a:r>
              <a:rPr lang="ar-EG" sz="2800" dirty="0">
                <a:solidFill>
                  <a:prstClr val="white"/>
                </a:solidFill>
              </a:rPr>
              <a:t>ونحن أيضاً نسبحه </a:t>
            </a:r>
            <a:endParaRPr lang="fr-FR" sz="2800" dirty="0">
              <a:solidFill>
                <a:prstClr val="white"/>
              </a:solidFill>
            </a:endParaRPr>
          </a:p>
          <a:p>
            <a:pPr algn="just" rtl="1"/>
            <a:r>
              <a:rPr lang="ar-EG" sz="2800" dirty="0">
                <a:solidFill>
                  <a:prstClr val="white"/>
                </a:solidFill>
              </a:rPr>
              <a:t>مع الأطفال المباركين </a:t>
            </a:r>
            <a:endParaRPr lang="fr-FR" sz="2800" dirty="0">
              <a:solidFill>
                <a:prstClr val="white"/>
              </a:solidFill>
            </a:endParaRPr>
          </a:p>
          <a:p>
            <a:pPr algn="just" rtl="1"/>
            <a:r>
              <a:rPr lang="ar-EG" sz="2800" dirty="0">
                <a:solidFill>
                  <a:prstClr val="white"/>
                </a:solidFill>
              </a:rPr>
              <a:t>الذين تعلموا من الروح القدس </a:t>
            </a:r>
            <a:endParaRPr lang="fr-FR" sz="2800" dirty="0">
              <a:solidFill>
                <a:prstClr val="white"/>
              </a:solidFill>
            </a:endParaRPr>
          </a:p>
          <a:p>
            <a:pPr algn="just" rtl="1"/>
            <a:r>
              <a:rPr lang="ar-EG" sz="2800" dirty="0">
                <a:solidFill>
                  <a:prstClr val="white"/>
                </a:solidFill>
              </a:rPr>
              <a:t>قائلين أوصنا لأبن داود</a:t>
            </a:r>
            <a:endParaRPr lang="fr-FR" sz="28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¿`Anon de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tenhwc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ni`alwou`i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e`tcmarwout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etau`tcabwou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e;ouab</a:t>
            </a:r>
            <a:r>
              <a:rPr lang="fr-FR" sz="2800" dirty="0">
                <a:solidFill>
                  <a:prstClr val="white"/>
                </a:solidFill>
                <a:latin typeface="CS Avva Shenouda" pitchFamily="34" charset="0"/>
              </a:rPr>
              <a:t> @ je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wcanna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psyri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nDauid</a:t>
            </a:r>
            <a:r>
              <a:rPr lang="fr-FR" sz="2800" dirty="0">
                <a:solidFill>
                  <a:prstClr val="white"/>
                </a:solidFill>
                <a:latin typeface="CS Avva Shenouda" pitchFamily="34" charset="0"/>
              </a:rPr>
              <a:t>.</a:t>
            </a:r>
          </a:p>
        </p:txBody>
      </p:sp>
      <p:sp>
        <p:nvSpPr>
          <p:cNvPr id="7" name="Rectangle 6"/>
          <p:cNvSpPr/>
          <p:nvPr/>
        </p:nvSpPr>
        <p:spPr>
          <a:xfrm>
            <a:off x="2201835" y="2787774"/>
            <a:ext cx="5178477" cy="1815882"/>
          </a:xfrm>
          <a:prstGeom prst="rect">
            <a:avLst/>
          </a:prstGeom>
        </p:spPr>
        <p:txBody>
          <a:bodyPr wrap="square">
            <a:spAutoFit/>
          </a:bodyPr>
          <a:lstStyle/>
          <a:p>
            <a:pPr algn="ctr"/>
            <a:r>
              <a:rPr lang="fr-FR" sz="2800" b="1" dirty="0">
                <a:solidFill>
                  <a:prstClr val="white"/>
                </a:solidFill>
                <a:latin typeface="Book Antiqua" pitchFamily="18" charset="0"/>
              </a:rPr>
              <a:t>Et nous aussi, nous Le louons</a:t>
            </a:r>
          </a:p>
          <a:p>
            <a:pPr algn="ctr"/>
            <a:r>
              <a:rPr lang="fr-FR" sz="2800" b="1" dirty="0">
                <a:solidFill>
                  <a:prstClr val="white"/>
                </a:solidFill>
                <a:latin typeface="Book Antiqua" pitchFamily="18" charset="0"/>
              </a:rPr>
              <a:t>Avec tous les enfants bénis</a:t>
            </a:r>
          </a:p>
          <a:p>
            <a:pPr algn="ctr"/>
            <a:r>
              <a:rPr lang="fr-FR" sz="2800" b="1" dirty="0">
                <a:solidFill>
                  <a:prstClr val="white"/>
                </a:solidFill>
                <a:latin typeface="Book Antiqua" pitchFamily="18" charset="0"/>
              </a:rPr>
              <a:t>Qui ont appris du </a:t>
            </a:r>
            <a:r>
              <a:rPr lang="fr-FR" sz="2800" b="1" dirty="0" err="1">
                <a:solidFill>
                  <a:prstClr val="white"/>
                </a:solidFill>
                <a:latin typeface="Book Antiqua" pitchFamily="18" charset="0"/>
              </a:rPr>
              <a:t>Saint-Eprit</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Hosanna au  Fils de David. </a:t>
            </a:r>
          </a:p>
        </p:txBody>
      </p:sp>
      <p:sp>
        <p:nvSpPr>
          <p:cNvPr id="2" name="ZoneTexte 1">
            <a:extLst>
              <a:ext uri="{FF2B5EF4-FFF2-40B4-BE49-F238E27FC236}">
                <a16:creationId xmlns:a16="http://schemas.microsoft.com/office/drawing/2014/main" id="{519C2993-B401-65E0-FBBA-2611980826C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573F1C34-C418-0D1D-BDEA-B9523EC39B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5396337"/>
      </p:ext>
    </p:extLst>
  </p:cSld>
  <p:clrMapOvr>
    <a:masterClrMapping/>
  </p:clrMapOvr>
</p:sld>
</file>

<file path=ppt/slides/slide22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مبارك الآتي </a:t>
            </a:r>
            <a:endParaRPr lang="fr-FR" sz="3300" dirty="0">
              <a:solidFill>
                <a:prstClr val="white"/>
              </a:solidFill>
            </a:endParaRPr>
          </a:p>
          <a:p>
            <a:pPr algn="just" rtl="1"/>
            <a:r>
              <a:rPr lang="ar-EG" sz="3300" dirty="0">
                <a:solidFill>
                  <a:prstClr val="white"/>
                </a:solidFill>
              </a:rPr>
              <a:t>باسم رب القوات </a:t>
            </a:r>
            <a:endParaRPr lang="fr-FR" sz="3300" dirty="0">
              <a:solidFill>
                <a:prstClr val="white"/>
              </a:solidFill>
            </a:endParaRPr>
          </a:p>
          <a:p>
            <a:pPr algn="just" rtl="1"/>
            <a:r>
              <a:rPr lang="ar-EG" sz="3300" dirty="0">
                <a:solidFill>
                  <a:prstClr val="white"/>
                </a:solidFill>
              </a:rPr>
              <a:t>وفي ظهوره الثاني </a:t>
            </a:r>
            <a:endParaRPr lang="fr-FR" sz="3300" dirty="0">
              <a:solidFill>
                <a:prstClr val="white"/>
              </a:solidFill>
            </a:endParaRPr>
          </a:p>
          <a:p>
            <a:pPr algn="just" rtl="1"/>
            <a:r>
              <a:rPr lang="ar-EG" sz="3300" dirty="0">
                <a:solidFill>
                  <a:prstClr val="white"/>
                </a:solidFill>
              </a:rPr>
              <a:t>يزداد رفعه إلى الآباد.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F`cmarwout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tefmah`cnou</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mparouci`a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ferhou`o</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ni`eneh</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béni soit celui qui vient</a:t>
            </a:r>
          </a:p>
          <a:p>
            <a:pPr algn="ctr"/>
            <a:r>
              <a:rPr lang="fr-FR" sz="2800" b="1" dirty="0">
                <a:solidFill>
                  <a:prstClr val="white"/>
                </a:solidFill>
                <a:latin typeface="Book Antiqua" pitchFamily="18" charset="0"/>
              </a:rPr>
              <a:t>Au nom du Seigneur des puissances</a:t>
            </a:r>
          </a:p>
          <a:p>
            <a:pPr algn="ctr"/>
            <a:r>
              <a:rPr lang="fr-FR" sz="2800" b="1" dirty="0">
                <a:solidFill>
                  <a:prstClr val="white"/>
                </a:solidFill>
                <a:latin typeface="Book Antiqua" pitchFamily="18" charset="0"/>
              </a:rPr>
              <a:t>Lors de Son second avènement</a:t>
            </a:r>
          </a:p>
          <a:p>
            <a:pPr algn="ctr"/>
            <a:r>
              <a:rPr lang="fr-FR" sz="2800" b="1" dirty="0">
                <a:solidFill>
                  <a:prstClr val="white"/>
                </a:solidFill>
                <a:latin typeface="Book Antiqua" pitchFamily="18" charset="0"/>
              </a:rPr>
              <a:t>Plus élevé, à tout jamais.</a:t>
            </a:r>
          </a:p>
        </p:txBody>
      </p:sp>
      <p:sp>
        <p:nvSpPr>
          <p:cNvPr id="2" name="ZoneTexte 1">
            <a:extLst>
              <a:ext uri="{FF2B5EF4-FFF2-40B4-BE49-F238E27FC236}">
                <a16:creationId xmlns:a16="http://schemas.microsoft.com/office/drawing/2014/main" id="{510C32F7-16FD-CD5D-A321-96D6594C943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2" action="ppaction://hlinksldjump"/>
            <a:extLst>
              <a:ext uri="{FF2B5EF4-FFF2-40B4-BE49-F238E27FC236}">
                <a16:creationId xmlns:a16="http://schemas.microsoft.com/office/drawing/2014/main" id="{9951BB97-7600-2B36-9910-062557994B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8470680"/>
      </p:ext>
    </p:extLst>
  </p:cSld>
  <p:clrMapOvr>
    <a:masterClrMapping/>
  </p:clrMapOvr>
</p:sld>
</file>

<file path=ppt/slides/slide22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نسبحك ونمجدك </a:t>
            </a:r>
            <a:endParaRPr lang="fr-FR" sz="3300" dirty="0">
              <a:solidFill>
                <a:prstClr val="white"/>
              </a:solidFill>
            </a:endParaRPr>
          </a:p>
          <a:p>
            <a:pPr algn="just" rtl="1"/>
            <a:r>
              <a:rPr lang="ar-EG" sz="3300" dirty="0">
                <a:solidFill>
                  <a:prstClr val="white"/>
                </a:solidFill>
              </a:rPr>
              <a:t>ونزيدك علوا </a:t>
            </a:r>
            <a:endParaRPr lang="fr-FR" sz="3300" dirty="0">
              <a:solidFill>
                <a:prstClr val="white"/>
              </a:solidFill>
            </a:endParaRPr>
          </a:p>
          <a:p>
            <a:pPr algn="just" rtl="1"/>
            <a:r>
              <a:rPr lang="ar-EG" sz="3300" dirty="0">
                <a:solidFill>
                  <a:prstClr val="white"/>
                </a:solidFill>
              </a:rPr>
              <a:t>كصالح ومحب البشر </a:t>
            </a:r>
            <a:endParaRPr lang="fr-FR" sz="3300" dirty="0">
              <a:solidFill>
                <a:prstClr val="white"/>
              </a:solidFill>
            </a:endParaRPr>
          </a:p>
          <a:p>
            <a:pPr algn="just" rtl="1"/>
            <a:r>
              <a:rPr lang="ar-EG" sz="3300" dirty="0">
                <a:solidFill>
                  <a:prstClr val="white"/>
                </a:solidFill>
              </a:rPr>
              <a:t>ارحمنا كعظيم رحمتك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7" name="Rectangle 6"/>
          <p:cNvSpPr/>
          <p:nvPr/>
        </p:nvSpPr>
        <p:spPr>
          <a:xfrm>
            <a:off x="1385646" y="2931790"/>
            <a:ext cx="6523499" cy="1569660"/>
          </a:xfrm>
          <a:prstGeom prst="rect">
            <a:avLst/>
          </a:prstGeom>
        </p:spPr>
        <p:txBody>
          <a:bodyPr wrap="square">
            <a:spAutoFit/>
          </a:bodyPr>
          <a:lstStyle/>
          <a:p>
            <a:pPr algn="ctr"/>
            <a:r>
              <a:rPr lang="fr-FR" sz="2400" b="1" dirty="0">
                <a:solidFill>
                  <a:prstClr val="white"/>
                </a:solidFill>
                <a:latin typeface="Book Antiqua" pitchFamily="18" charset="0"/>
              </a:rPr>
              <a:t>Nous Le louons, Le glorifions</a:t>
            </a:r>
          </a:p>
          <a:p>
            <a:pPr algn="ctr"/>
            <a:r>
              <a:rPr lang="fr-FR" sz="2400" b="1" dirty="0">
                <a:solidFill>
                  <a:prstClr val="white"/>
                </a:solidFill>
                <a:latin typeface="Book Antiqua" pitchFamily="18" charset="0"/>
              </a:rPr>
              <a:t>Nous L'exaltons car Il est bon</a:t>
            </a:r>
          </a:p>
          <a:p>
            <a:pPr algn="ctr"/>
            <a:r>
              <a:rPr lang="fr-FR" sz="2400" b="1" dirty="0">
                <a:solidFill>
                  <a:prstClr val="white"/>
                </a:solidFill>
                <a:latin typeface="Book Antiqua" pitchFamily="18" charset="0"/>
              </a:rPr>
              <a:t>Ami des hommes. Pitié pour nous</a:t>
            </a:r>
          </a:p>
          <a:p>
            <a:pPr algn="ctr"/>
            <a:r>
              <a:rPr lang="fr-FR" sz="2400" b="1" dirty="0">
                <a:solidFill>
                  <a:prstClr val="white"/>
                </a:solidFill>
                <a:latin typeface="Book Antiqua" pitchFamily="18" charset="0"/>
              </a:rPr>
              <a:t>Selon Ta grande miséricorde. </a:t>
            </a:r>
          </a:p>
        </p:txBody>
      </p:sp>
      <p:sp>
        <p:nvSpPr>
          <p:cNvPr id="8" name="Rectangle 7">
            <a:hlinkClick r:id="rId2" action="ppaction://hlinksldjump"/>
          </p:cNvPr>
          <p:cNvSpPr/>
          <p:nvPr/>
        </p:nvSpPr>
        <p:spPr>
          <a:xfrm>
            <a:off x="7859591" y="408391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C55AAD86-D7F1-F64B-75E3-2A9F97C8354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3</a:t>
            </a:r>
            <a:r>
              <a:rPr lang="fr-FR" sz="1200" baseline="30000" dirty="0">
                <a:solidFill>
                  <a:prstClr val="white"/>
                </a:solidFill>
              </a:rPr>
              <a:t>ème</a:t>
            </a:r>
            <a:r>
              <a:rPr lang="fr-FR" sz="1200" dirty="0">
                <a:solidFill>
                  <a:prstClr val="white"/>
                </a:solidFill>
              </a:rPr>
              <a:t> </a:t>
            </a:r>
            <a:r>
              <a:rPr lang="fr-FR" sz="1200" dirty="0">
                <a:solidFill>
                  <a:prstClr val="white"/>
                </a:solidFill>
                <a:latin typeface="Book Antiqua" pitchFamily="18" charset="0"/>
              </a:rPr>
              <a:t>Doxologie du Dimanche des Rameaux</a:t>
            </a:r>
          </a:p>
        </p:txBody>
      </p:sp>
      <p:sp>
        <p:nvSpPr>
          <p:cNvPr id="3" name="ZoneTexte 2">
            <a:hlinkClick r:id="rId3" action="ppaction://hlinksldjump"/>
            <a:extLst>
              <a:ext uri="{FF2B5EF4-FFF2-40B4-BE49-F238E27FC236}">
                <a16:creationId xmlns:a16="http://schemas.microsoft.com/office/drawing/2014/main" id="{051FFA33-34A2-3A3C-E466-D8AA96CE67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1215959"/>
      </p:ext>
    </p:extLst>
  </p:cSld>
  <p:clrMapOvr>
    <a:masterClrMapping/>
  </p:clrMapOvr>
</p:sld>
</file>

<file path=ppt/slides/slide22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84D0A8C-6C6D-AEDE-4C0A-0AD7D144D69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4A7922F-2A6C-927A-3E81-A53800CD986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4200FF8-5F4C-EBE7-F1D0-73C1A0B1FC9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5" name="Rectangle 4">
            <a:hlinkClick r:id="rId2" action="ppaction://hlinksldjump"/>
            <a:extLst>
              <a:ext uri="{FF2B5EF4-FFF2-40B4-BE49-F238E27FC236}">
                <a16:creationId xmlns:a16="http://schemas.microsoft.com/office/drawing/2014/main" id="{8B6F5B1E-9103-1CA9-D2D8-ADFD7AE4291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DF1AB30B-A4B5-B228-8F0E-37497A459AA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Introduction du la lecture du </a:t>
            </a:r>
            <a:r>
              <a:rPr lang="fr-FR" sz="1200" dirty="0" err="1">
                <a:solidFill>
                  <a:prstClr val="white"/>
                </a:solidFill>
                <a:latin typeface="Book Antiqua" pitchFamily="18" charset="0"/>
              </a:rPr>
              <a:t>Defnar</a:t>
            </a:r>
            <a:r>
              <a:rPr lang="fr-FR" sz="1200" dirty="0">
                <a:solidFill>
                  <a:prstClr val="white"/>
                </a:solidFill>
                <a:latin typeface="Book Antiqua" pitchFamily="18" charset="0"/>
              </a:rPr>
              <a:t> pour les jours Adam</a:t>
            </a:r>
          </a:p>
        </p:txBody>
      </p:sp>
      <p:sp>
        <p:nvSpPr>
          <p:cNvPr id="3" name="ZoneTexte 2">
            <a:hlinkClick r:id="rId2" action="ppaction://hlinksldjump"/>
            <a:extLst>
              <a:ext uri="{FF2B5EF4-FFF2-40B4-BE49-F238E27FC236}">
                <a16:creationId xmlns:a16="http://schemas.microsoft.com/office/drawing/2014/main" id="{34A9046C-F865-3DC9-1821-8E90056488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p:cNvSpPr/>
          <p:nvPr/>
        </p:nvSpPr>
        <p:spPr>
          <a:xfrm>
            <a:off x="0" y="3003798"/>
            <a:ext cx="9144000" cy="1384995"/>
          </a:xfrm>
          <a:prstGeom prst="rect">
            <a:avLst/>
          </a:prstGeom>
        </p:spPr>
        <p:txBody>
          <a:bodyPr wrap="square">
            <a:spAutoFit/>
          </a:bodyPr>
          <a:lstStyle/>
          <a:p>
            <a:pPr algn="ctr"/>
            <a:r>
              <a:rPr lang="fr-FR" sz="2000" b="1" dirty="0">
                <a:solidFill>
                  <a:schemeClr val="bg1"/>
                </a:solidFill>
                <a:latin typeface="Book Antiqua" pitchFamily="18" charset="0"/>
              </a:rPr>
              <a:t>Venons adorer la sainte trinité, le Père, le Fils et le Saint Esprit</a:t>
            </a:r>
          </a:p>
          <a:p>
            <a:pPr algn="ctr"/>
            <a:r>
              <a:rPr lang="fr-FR" sz="2000" b="1" dirty="0">
                <a:solidFill>
                  <a:schemeClr val="bg1"/>
                </a:solidFill>
                <a:latin typeface="Book Antiqua" pitchFamily="18" charset="0"/>
              </a:rPr>
              <a:t>Salut à toi Marie, la belle colombe,  qui a enfanté, pour nous Dieu le Verbe</a:t>
            </a:r>
          </a:p>
          <a:p>
            <a:pPr algn="ctr"/>
            <a:endParaRPr lang="fr-FR" sz="1600" b="1" dirty="0">
              <a:solidFill>
                <a:schemeClr val="bg1"/>
              </a:solidFill>
              <a:latin typeface="Book Antiqua" pitchFamily="18" charset="0"/>
            </a:endParaRPr>
          </a:p>
          <a:p>
            <a:pPr algn="ctr"/>
            <a:r>
              <a:rPr lang="fr-FR" sz="2800" b="1" dirty="0">
                <a:solidFill>
                  <a:schemeClr val="bg1"/>
                </a:solidFill>
                <a:latin typeface="Book Antiqua" pitchFamily="18" charset="0"/>
              </a:rPr>
              <a:t>Lecture du </a:t>
            </a:r>
            <a:r>
              <a:rPr lang="fr-FR" sz="2800" b="1" dirty="0" err="1">
                <a:solidFill>
                  <a:schemeClr val="bg1"/>
                </a:solidFill>
                <a:latin typeface="Book Antiqua" pitchFamily="18" charset="0"/>
              </a:rPr>
              <a:t>Defnar</a:t>
            </a:r>
            <a:endParaRPr lang="fr-FR" sz="2800" b="1" dirty="0">
              <a:solidFill>
                <a:schemeClr val="bg1"/>
              </a:solidFill>
              <a:latin typeface="Book Antiqua" pitchFamily="18" charset="0"/>
            </a:endParaRPr>
          </a:p>
        </p:txBody>
      </p:sp>
      <p:sp>
        <p:nvSpPr>
          <p:cNvPr id="12" name="Rectangle 11"/>
          <p:cNvSpPr/>
          <p:nvPr/>
        </p:nvSpPr>
        <p:spPr>
          <a:xfrm>
            <a:off x="5652120" y="255445"/>
            <a:ext cx="3180996" cy="2246769"/>
          </a:xfrm>
          <a:prstGeom prst="rect">
            <a:avLst/>
          </a:prstGeom>
        </p:spPr>
        <p:txBody>
          <a:bodyPr wrap="square">
            <a:spAutoFit/>
          </a:bodyPr>
          <a:lstStyle/>
          <a:p>
            <a:pPr algn="just" rtl="1"/>
            <a:r>
              <a:rPr lang="ar-AE" sz="2400" dirty="0">
                <a:solidFill>
                  <a:schemeClr val="bg1"/>
                </a:solidFill>
              </a:rPr>
              <a:t>تعالوا نسجد للثالوث المقدس الآب والابن والروح القدس.</a:t>
            </a:r>
            <a:endParaRPr lang="fr-FR" sz="2400" dirty="0">
              <a:solidFill>
                <a:schemeClr val="bg1"/>
              </a:solidFill>
            </a:endParaRPr>
          </a:p>
          <a:p>
            <a:pPr algn="just" rtl="1"/>
            <a:endParaRPr lang="fr-FR" sz="4400" dirty="0">
              <a:solidFill>
                <a:schemeClr val="bg1"/>
              </a:solidFill>
            </a:endParaRPr>
          </a:p>
          <a:p>
            <a:pPr algn="just" rtl="1"/>
            <a:r>
              <a:rPr lang="ar-EG" sz="2400" dirty="0">
                <a:solidFill>
                  <a:schemeClr val="bg1"/>
                </a:solidFill>
              </a:rPr>
              <a:t>السلام لك يا مريم الحمامة الحسنة </a:t>
            </a:r>
            <a:r>
              <a:rPr lang="ar-EG" sz="2400" dirty="0" err="1">
                <a:solidFill>
                  <a:schemeClr val="bg1"/>
                </a:solidFill>
              </a:rPr>
              <a:t>التى</a:t>
            </a:r>
            <a:r>
              <a:rPr lang="ar-EG" sz="2400" dirty="0">
                <a:solidFill>
                  <a:schemeClr val="bg1"/>
                </a:solidFill>
              </a:rPr>
              <a:t> ولدت لنا الله الكلمة</a:t>
            </a:r>
            <a:endParaRPr lang="fr-FR" sz="2400" dirty="0">
              <a:solidFill>
                <a:schemeClr val="bg1"/>
              </a:solidFill>
            </a:endParaRPr>
          </a:p>
        </p:txBody>
      </p:sp>
      <p:sp>
        <p:nvSpPr>
          <p:cNvPr id="13" name="Rectangle 12"/>
          <p:cNvSpPr/>
          <p:nvPr/>
        </p:nvSpPr>
        <p:spPr>
          <a:xfrm>
            <a:off x="467544" y="249492"/>
            <a:ext cx="4824536" cy="2308324"/>
          </a:xfrm>
          <a:prstGeom prst="rect">
            <a:avLst/>
          </a:prstGeom>
        </p:spPr>
        <p:txBody>
          <a:bodyPr wrap="square">
            <a:spAutoFit/>
          </a:bodyPr>
          <a:lstStyle/>
          <a:p>
            <a:pPr algn="just"/>
            <a:r>
              <a:rPr lang="pt-BR" sz="2400" dirty="0">
                <a:solidFill>
                  <a:schemeClr val="bg1"/>
                </a:solidFill>
                <a:latin typeface="Avva_Marcos" pitchFamily="82" charset="0"/>
              </a:rPr>
              <a:t>A</a:t>
            </a:r>
            <a:r>
              <a:rPr lang="pt-BR" sz="2400" dirty="0">
                <a:solidFill>
                  <a:schemeClr val="bg1"/>
                </a:solidFill>
                <a:latin typeface="CS Avva Shenouda" panose="020B7200000000000000" pitchFamily="34" charset="0"/>
              </a:rPr>
              <a:t>mwini marenouwst @ `n}`triac e;ouab @ `ete `Viwt nem `Psyri @ nem Pi`pneuma e;ouab.</a:t>
            </a:r>
          </a:p>
          <a:p>
            <a:pPr algn="just"/>
            <a:endParaRPr lang="pt-BR" sz="2400" dirty="0">
              <a:solidFill>
                <a:schemeClr val="bg1"/>
              </a:solidFill>
              <a:latin typeface="CS Avva Shenouda" panose="020B7200000000000000" pitchFamily="34" charset="0"/>
            </a:endParaRPr>
          </a:p>
          <a:p>
            <a:pPr algn="just"/>
            <a:r>
              <a:rPr lang="it-IT" sz="2400" dirty="0">
                <a:solidFill>
                  <a:schemeClr val="bg1"/>
                </a:solidFill>
                <a:latin typeface="CS Avva Shenouda" pitchFamily="34" charset="0"/>
              </a:rPr>
              <a:t>&lt;ere ne Mari`a ]`[rompi e;necwc @ ;yetacmici nan @ `m`V] pilogoc.</a:t>
            </a:r>
            <a:endParaRPr lang="fr-FR" sz="2400" dirty="0">
              <a:solidFill>
                <a:schemeClr val="bg1"/>
              </a:solidFill>
              <a:latin typeface="CS Avva Shenouda" pitchFamily="34" charset="0"/>
            </a:endParaRPr>
          </a:p>
        </p:txBody>
      </p:sp>
    </p:spTree>
    <p:extLst>
      <p:ext uri="{BB962C8B-B14F-4D97-AF65-F5344CB8AC3E}">
        <p14:creationId xmlns:p14="http://schemas.microsoft.com/office/powerpoint/2010/main" val="3830882337"/>
      </p:ext>
    </p:extLst>
  </p:cSld>
  <p:clrMapOvr>
    <a:masterClrMapping/>
  </p:clrMapOvr>
</p:sld>
</file>

<file path=ppt/slides/slide22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A936475-35E6-B0D9-D55B-425CC288180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8" name="Rectangle 7">
            <a:hlinkClick r:id="rId2" action="ppaction://hlinksldjump"/>
            <a:extLst>
              <a:ext uri="{FF2B5EF4-FFF2-40B4-BE49-F238E27FC236}">
                <a16:creationId xmlns:a16="http://schemas.microsoft.com/office/drawing/2014/main" id="{2E21300B-22FB-344C-C025-91A43D93BC6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682727614"/>
      </p:ext>
    </p:extLst>
  </p:cSld>
  <p:clrMapOvr>
    <a:masterClrMapping/>
  </p:clrMapOvr>
</p:sld>
</file>

<file path=ppt/slides/slide22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A29A9D1-1651-8625-8F88-5E4DF0CBA82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8" name="Rectangle 7">
            <a:hlinkClick r:id="rId2" action="ppaction://hlinksldjump"/>
            <a:extLst>
              <a:ext uri="{FF2B5EF4-FFF2-40B4-BE49-F238E27FC236}">
                <a16:creationId xmlns:a16="http://schemas.microsoft.com/office/drawing/2014/main" id="{40EA07DD-6EE8-B224-CE25-EE50A7B102F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897841950"/>
      </p:ext>
    </p:extLst>
  </p:cSld>
  <p:clrMapOvr>
    <a:masterClrMapping/>
  </p:clrMapOvr>
</p:sld>
</file>

<file path=ppt/slides/slide22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1FB85D70-B332-ACD3-C49B-1AFB64A83C1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du Samedi Saint</a:t>
            </a:r>
          </a:p>
        </p:txBody>
      </p:sp>
      <p:sp>
        <p:nvSpPr>
          <p:cNvPr id="3" name="ZoneTexte 2">
            <a:hlinkClick r:id="rId2" action="ppaction://hlinksldjump"/>
            <a:extLst>
              <a:ext uri="{FF2B5EF4-FFF2-40B4-BE49-F238E27FC236}">
                <a16:creationId xmlns:a16="http://schemas.microsoft.com/office/drawing/2014/main" id="{3BE7FA2C-1E03-611F-CBAC-66547760FD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13" name="Rectangle 12"/>
          <p:cNvSpPr/>
          <p:nvPr/>
        </p:nvSpPr>
        <p:spPr>
          <a:xfrm>
            <a:off x="179512" y="249492"/>
            <a:ext cx="5112568" cy="2462213"/>
          </a:xfrm>
          <a:prstGeom prst="rect">
            <a:avLst/>
          </a:prstGeom>
        </p:spPr>
        <p:txBody>
          <a:bodyPr wrap="square">
            <a:spAutoFit/>
          </a:bodyPr>
          <a:lstStyle/>
          <a:p>
            <a:pPr algn="just"/>
            <a:r>
              <a:rPr lang="pt-BR" sz="2200" dirty="0">
                <a:solidFill>
                  <a:schemeClr val="bg1"/>
                </a:solidFill>
                <a:latin typeface="Avva_Marcos" pitchFamily="82" charset="0"/>
              </a:rPr>
              <a:t>T</a:t>
            </a:r>
            <a:r>
              <a:rPr lang="pt-BR" sz="2200" dirty="0">
                <a:solidFill>
                  <a:schemeClr val="bg1"/>
                </a:solidFill>
                <a:latin typeface="CS Avva Shenouda" panose="020B7200000000000000" pitchFamily="34" charset="0"/>
              </a:rPr>
              <a:t>enouwst `m`Viwt `n`aga;oc @ nem Pe</a:t>
            </a:r>
            <a:r>
              <a:rPr lang="fr-FR" sz="2200" dirty="0">
                <a:solidFill>
                  <a:prstClr val="white"/>
                </a:solidFill>
                <a:latin typeface="CS Avva Shenouda" pitchFamily="34" charset="0"/>
              </a:rPr>
              <a:t>f</a:t>
            </a:r>
            <a:r>
              <a:rPr lang="pt-BR" sz="2200" dirty="0">
                <a:solidFill>
                  <a:schemeClr val="bg1"/>
                </a:solidFill>
                <a:latin typeface="CS Avva Shenouda" panose="020B7200000000000000" pitchFamily="34" charset="0"/>
              </a:rPr>
              <a:t>syri I=y=c P=,=c @ nem pi`Pneuma</a:t>
            </a:r>
            <a:br>
              <a:rPr lang="pt-BR" sz="2200" dirty="0">
                <a:solidFill>
                  <a:schemeClr val="bg1"/>
                </a:solidFill>
                <a:latin typeface="CS Avva Shenouda" panose="020B7200000000000000" pitchFamily="34" charset="0"/>
              </a:rPr>
            </a:br>
            <a:r>
              <a:rPr lang="pt-BR" sz="2200" dirty="0">
                <a:solidFill>
                  <a:schemeClr val="bg1"/>
                </a:solidFill>
                <a:latin typeface="CS Avva Shenouda" panose="020B7200000000000000" pitchFamily="34" charset="0"/>
              </a:rPr>
              <a:t>`mParaklyton @ ]`Triac </a:t>
            </a:r>
            <a:r>
              <a:rPr lang="fr-FR" sz="2200" dirty="0">
                <a:solidFill>
                  <a:prstClr val="white"/>
                </a:solidFill>
                <a:latin typeface="CS Avva Shenouda" pitchFamily="34" charset="0"/>
              </a:rPr>
              <a:t>=e=;=u</a:t>
            </a:r>
            <a:r>
              <a:rPr lang="pt-BR" sz="2200" dirty="0">
                <a:solidFill>
                  <a:schemeClr val="bg1"/>
                </a:solidFill>
                <a:latin typeface="CS Avva Shenouda" panose="020B7200000000000000" pitchFamily="34" charset="0"/>
              </a:rPr>
              <a:t> `n`omooucioc</a:t>
            </a:r>
          </a:p>
          <a:p>
            <a:pPr algn="just"/>
            <a:endParaRPr lang="pt-BR" sz="2200" dirty="0">
              <a:solidFill>
                <a:schemeClr val="bg1"/>
              </a:solidFill>
              <a:latin typeface="CS Avva Shenouda" panose="020B7200000000000000" pitchFamily="34" charset="0"/>
            </a:endParaRPr>
          </a:p>
          <a:p>
            <a:pPr algn="just"/>
            <a:r>
              <a:rPr lang="fr-FR" sz="2200" dirty="0">
                <a:solidFill>
                  <a:schemeClr val="bg1"/>
                </a:solidFill>
                <a:latin typeface="CS Avva Shenouda" pitchFamily="34" charset="0"/>
              </a:rPr>
              <a:t>&lt;</a:t>
            </a:r>
            <a:r>
              <a:rPr lang="fr-FR" sz="2200" dirty="0" err="1">
                <a:solidFill>
                  <a:schemeClr val="bg1"/>
                </a:solidFill>
                <a:latin typeface="CS Avva Shenouda" pitchFamily="34" charset="0"/>
              </a:rPr>
              <a:t>ere</a:t>
            </a:r>
            <a:r>
              <a:rPr lang="fr-FR" sz="2200" dirty="0">
                <a:solidFill>
                  <a:schemeClr val="bg1"/>
                </a:solidFill>
                <a:latin typeface="CS Avva Shenouda" pitchFamily="34" charset="0"/>
              </a:rPr>
              <a:t> ne `w ]</a:t>
            </a:r>
            <a:r>
              <a:rPr lang="fr-FR" sz="2200" dirty="0" err="1">
                <a:solidFill>
                  <a:schemeClr val="bg1"/>
                </a:solidFill>
                <a:latin typeface="CS Avva Shenouda" pitchFamily="34" charset="0"/>
              </a:rPr>
              <a:t>Par;enoc</a:t>
            </a:r>
            <a:r>
              <a:rPr lang="fr-FR" sz="2200" dirty="0">
                <a:solidFill>
                  <a:schemeClr val="bg1"/>
                </a:solidFill>
                <a:latin typeface="CS Avva Shenouda" pitchFamily="34" charset="0"/>
              </a:rPr>
              <a:t> @ ]</a:t>
            </a:r>
            <a:r>
              <a:rPr lang="fr-FR" sz="2200" dirty="0" err="1">
                <a:solidFill>
                  <a:schemeClr val="bg1"/>
                </a:solidFill>
                <a:latin typeface="CS Avva Shenouda" pitchFamily="34" charset="0"/>
              </a:rPr>
              <a:t>ourw</a:t>
            </a:r>
            <a:r>
              <a:rPr lang="fr-FR" sz="2200" dirty="0">
                <a:solidFill>
                  <a:schemeClr val="bg1"/>
                </a:solidFill>
                <a:latin typeface="CS Avva Shenouda" pitchFamily="34" charset="0"/>
              </a:rPr>
              <a:t> `</a:t>
            </a:r>
            <a:r>
              <a:rPr lang="fr-FR" sz="2200" dirty="0" err="1">
                <a:solidFill>
                  <a:schemeClr val="bg1"/>
                </a:solidFill>
                <a:latin typeface="CS Avva Shenouda" pitchFamily="34" charset="0"/>
              </a:rPr>
              <a:t>mmyi</a:t>
            </a:r>
            <a:br>
              <a:rPr lang="fr-FR" sz="2200" dirty="0">
                <a:solidFill>
                  <a:schemeClr val="bg1"/>
                </a:solidFill>
                <a:latin typeface="CS Avva Shenouda" pitchFamily="34" charset="0"/>
              </a:rPr>
            </a:br>
            <a:r>
              <a:rPr lang="fr-FR" sz="2200" dirty="0">
                <a:solidFill>
                  <a:schemeClr val="bg1"/>
                </a:solidFill>
                <a:latin typeface="CS Avva Shenouda" pitchFamily="34" charset="0"/>
              </a:rPr>
              <a:t>`n`</a:t>
            </a:r>
            <a:r>
              <a:rPr lang="fr-FR" sz="2200" dirty="0" err="1">
                <a:solidFill>
                  <a:schemeClr val="bg1"/>
                </a:solidFill>
                <a:latin typeface="CS Avva Shenouda" pitchFamily="34" charset="0"/>
              </a:rPr>
              <a:t>ly;iny</a:t>
            </a:r>
            <a:r>
              <a:rPr lang="fr-FR" sz="2200" dirty="0">
                <a:solidFill>
                  <a:schemeClr val="bg1"/>
                </a:solidFill>
                <a:latin typeface="CS Avva Shenouda" pitchFamily="34" charset="0"/>
              </a:rPr>
              <a:t> @ ,</a:t>
            </a:r>
            <a:r>
              <a:rPr lang="fr-FR" sz="2200" dirty="0" err="1">
                <a:solidFill>
                  <a:schemeClr val="bg1"/>
                </a:solidFill>
                <a:latin typeface="CS Avva Shenouda" pitchFamily="34" charset="0"/>
              </a:rPr>
              <a:t>ere</a:t>
            </a:r>
            <a:r>
              <a:rPr lang="fr-FR" sz="2200" dirty="0">
                <a:solidFill>
                  <a:schemeClr val="bg1"/>
                </a:solidFill>
                <a:latin typeface="CS Avva Shenouda" pitchFamily="34" charset="0"/>
              </a:rPr>
              <a:t> `</a:t>
            </a:r>
            <a:r>
              <a:rPr lang="fr-FR" sz="2200" dirty="0" err="1">
                <a:solidFill>
                  <a:schemeClr val="bg1"/>
                </a:solidFill>
                <a:latin typeface="CS Avva Shenouda" pitchFamily="34" charset="0"/>
              </a:rPr>
              <a:t>psousou</a:t>
            </a:r>
            <a:r>
              <a:rPr lang="fr-FR" sz="2200" dirty="0">
                <a:solidFill>
                  <a:schemeClr val="bg1"/>
                </a:solidFill>
                <a:latin typeface="CS Avva Shenouda" pitchFamily="34" charset="0"/>
              </a:rPr>
              <a:t> `</a:t>
            </a:r>
            <a:r>
              <a:rPr lang="fr-FR" sz="2200" dirty="0" err="1">
                <a:solidFill>
                  <a:schemeClr val="bg1"/>
                </a:solidFill>
                <a:latin typeface="CS Avva Shenouda" pitchFamily="34" charset="0"/>
              </a:rPr>
              <a:t>nte</a:t>
            </a:r>
            <a:r>
              <a:rPr lang="fr-FR" sz="2200" dirty="0">
                <a:solidFill>
                  <a:schemeClr val="bg1"/>
                </a:solidFill>
                <a:latin typeface="CS Avva Shenouda" pitchFamily="34" charset="0"/>
              </a:rPr>
              <a:t> </a:t>
            </a:r>
            <a:r>
              <a:rPr lang="fr-FR" sz="2200" dirty="0" err="1">
                <a:solidFill>
                  <a:schemeClr val="bg1"/>
                </a:solidFill>
                <a:latin typeface="CS Avva Shenouda" pitchFamily="34" charset="0"/>
              </a:rPr>
              <a:t>pengenoc</a:t>
            </a:r>
            <a:r>
              <a:rPr lang="fr-FR" sz="2200" dirty="0">
                <a:solidFill>
                  <a:schemeClr val="bg1"/>
                </a:solidFill>
                <a:latin typeface="CS Avva Shenouda" pitchFamily="34" charset="0"/>
              </a:rPr>
              <a:t> @ `are`jvo nan `</a:t>
            </a:r>
            <a:r>
              <a:rPr lang="fr-FR" sz="2200" dirty="0" err="1">
                <a:solidFill>
                  <a:schemeClr val="bg1"/>
                </a:solidFill>
                <a:latin typeface="CS Avva Shenouda" pitchFamily="34" charset="0"/>
              </a:rPr>
              <a:t>nEmmanouyl</a:t>
            </a:r>
            <a:r>
              <a:rPr lang="fr-FR" sz="2200" dirty="0">
                <a:solidFill>
                  <a:schemeClr val="bg1"/>
                </a:solidFill>
                <a:latin typeface="CS Avva Shenouda" pitchFamily="34" charset="0"/>
              </a:rPr>
              <a:t>.</a:t>
            </a:r>
          </a:p>
        </p:txBody>
      </p:sp>
      <p:sp>
        <p:nvSpPr>
          <p:cNvPr id="11" name="Rectangle 10"/>
          <p:cNvSpPr/>
          <p:nvPr/>
        </p:nvSpPr>
        <p:spPr>
          <a:xfrm>
            <a:off x="36512" y="2762220"/>
            <a:ext cx="9071992" cy="1969770"/>
          </a:xfrm>
          <a:prstGeom prst="rect">
            <a:avLst/>
          </a:prstGeom>
        </p:spPr>
        <p:txBody>
          <a:bodyPr wrap="square">
            <a:spAutoFit/>
          </a:bodyPr>
          <a:lstStyle/>
          <a:p>
            <a:pPr algn="ctr"/>
            <a:r>
              <a:rPr lang="fr-FR" sz="2000" b="1" dirty="0">
                <a:solidFill>
                  <a:schemeClr val="bg1"/>
                </a:solidFill>
                <a:latin typeface="Book Antiqua" pitchFamily="18" charset="0"/>
              </a:rPr>
              <a:t>Adorons le Père très bon, et son Fils Jésus Christ, </a:t>
            </a:r>
          </a:p>
          <a:p>
            <a:pPr algn="ctr"/>
            <a:r>
              <a:rPr lang="fr-FR" sz="2000" b="1" dirty="0">
                <a:solidFill>
                  <a:schemeClr val="bg1"/>
                </a:solidFill>
                <a:latin typeface="Book Antiqua" pitchFamily="18" charset="0"/>
              </a:rPr>
              <a:t>et l’Esprit Saint consolateur, la Trinité consubstantielle.</a:t>
            </a:r>
          </a:p>
          <a:p>
            <a:pPr algn="ctr"/>
            <a:r>
              <a:rPr lang="fr-FR" sz="2000" b="1" dirty="0">
                <a:solidFill>
                  <a:schemeClr val="bg1"/>
                </a:solidFill>
                <a:latin typeface="Book Antiqua" pitchFamily="18" charset="0"/>
              </a:rPr>
              <a:t>Salut à toi la Vierge, toi la reine véritable, </a:t>
            </a:r>
          </a:p>
          <a:p>
            <a:pPr algn="ctr"/>
            <a:r>
              <a:rPr lang="fr-FR" sz="2000" b="1" dirty="0">
                <a:solidFill>
                  <a:schemeClr val="bg1"/>
                </a:solidFill>
                <a:latin typeface="Book Antiqua" pitchFamily="18" charset="0"/>
              </a:rPr>
              <a:t>Salut fierté du genre humain, tu enfantas Emmanuel.</a:t>
            </a:r>
          </a:p>
          <a:p>
            <a:pPr algn="ctr"/>
            <a:endParaRPr lang="fr-FR" sz="1500" b="1" dirty="0">
              <a:solidFill>
                <a:schemeClr val="bg1"/>
              </a:solidFill>
              <a:latin typeface="Book Antiqua" pitchFamily="18" charset="0"/>
            </a:endParaRPr>
          </a:p>
          <a:p>
            <a:pPr algn="ctr"/>
            <a:r>
              <a:rPr lang="fr-FR" sz="2700" b="1" dirty="0">
                <a:solidFill>
                  <a:schemeClr val="bg1"/>
                </a:solidFill>
                <a:latin typeface="Book Antiqua" pitchFamily="18" charset="0"/>
              </a:rPr>
              <a:t>Lecture du </a:t>
            </a:r>
            <a:r>
              <a:rPr lang="fr-FR" sz="2700" b="1" dirty="0" err="1">
                <a:solidFill>
                  <a:schemeClr val="bg1"/>
                </a:solidFill>
                <a:latin typeface="Book Antiqua" pitchFamily="18" charset="0"/>
              </a:rPr>
              <a:t>Defnar</a:t>
            </a:r>
            <a:endParaRPr lang="fr-FR" sz="2700" b="1" dirty="0">
              <a:solidFill>
                <a:schemeClr val="bg1"/>
              </a:solidFill>
              <a:latin typeface="Book Antiqua" pitchFamily="18" charset="0"/>
            </a:endParaRPr>
          </a:p>
        </p:txBody>
      </p:sp>
      <p:sp>
        <p:nvSpPr>
          <p:cNvPr id="12" name="Rectangle 11"/>
          <p:cNvSpPr/>
          <p:nvPr/>
        </p:nvSpPr>
        <p:spPr>
          <a:xfrm>
            <a:off x="5436096" y="255444"/>
            <a:ext cx="3528392" cy="2539157"/>
          </a:xfrm>
          <a:prstGeom prst="rect">
            <a:avLst/>
          </a:prstGeom>
        </p:spPr>
        <p:txBody>
          <a:bodyPr wrap="square">
            <a:spAutoFit/>
          </a:bodyPr>
          <a:lstStyle/>
          <a:p>
            <a:pPr algn="just" rtl="1"/>
            <a:r>
              <a:rPr lang="ar-AE" sz="2400" dirty="0">
                <a:solidFill>
                  <a:schemeClr val="bg1"/>
                </a:solidFill>
              </a:rPr>
              <a:t>نسجد الآب </a:t>
            </a:r>
            <a:r>
              <a:rPr lang="fr-FR" sz="2400" dirty="0">
                <a:solidFill>
                  <a:schemeClr val="bg1"/>
                </a:solidFill>
              </a:rPr>
              <a:t> </a:t>
            </a:r>
            <a:r>
              <a:rPr lang="ar-AE" sz="2400" dirty="0">
                <a:solidFill>
                  <a:schemeClr val="bg1"/>
                </a:solidFill>
              </a:rPr>
              <a:t>ا</a:t>
            </a:r>
            <a:r>
              <a:rPr lang="ar-EG" sz="2400" dirty="0">
                <a:solidFill>
                  <a:schemeClr val="bg1"/>
                </a:solidFill>
              </a:rPr>
              <a:t>لصالح </a:t>
            </a:r>
            <a:r>
              <a:rPr lang="ar-AE" sz="2400" dirty="0">
                <a:solidFill>
                  <a:schemeClr val="bg1"/>
                </a:solidFill>
              </a:rPr>
              <a:t>و</a:t>
            </a:r>
            <a:r>
              <a:rPr lang="ar-EG" sz="2400" dirty="0" err="1">
                <a:solidFill>
                  <a:prstClr val="white"/>
                </a:solidFill>
              </a:rPr>
              <a:t>إبنه</a:t>
            </a:r>
            <a:r>
              <a:rPr lang="ar-EG" sz="2400" dirty="0">
                <a:solidFill>
                  <a:prstClr val="white"/>
                </a:solidFill>
              </a:rPr>
              <a:t> </a:t>
            </a:r>
            <a:r>
              <a:rPr lang="ar-AE" sz="2400" dirty="0">
                <a:solidFill>
                  <a:schemeClr val="bg1"/>
                </a:solidFill>
              </a:rPr>
              <a:t>يسوع المسيح والروح </a:t>
            </a:r>
            <a:r>
              <a:rPr lang="ar-AE" sz="2400" dirty="0" err="1">
                <a:solidFill>
                  <a:schemeClr val="bg1"/>
                </a:solidFill>
              </a:rPr>
              <a:t>المعزي.</a:t>
            </a:r>
            <a:r>
              <a:rPr lang="ar-AE" sz="2400" dirty="0">
                <a:solidFill>
                  <a:schemeClr val="bg1"/>
                </a:solidFill>
              </a:rPr>
              <a:t> الثالوث القدوس</a:t>
            </a:r>
            <a:r>
              <a:rPr lang="fr-FR" sz="2400" dirty="0">
                <a:solidFill>
                  <a:schemeClr val="bg1"/>
                </a:solidFill>
              </a:rPr>
              <a:t> </a:t>
            </a:r>
            <a:r>
              <a:rPr lang="ar-AE" sz="2400" dirty="0">
                <a:solidFill>
                  <a:schemeClr val="bg1"/>
                </a:solidFill>
              </a:rPr>
              <a:t>ا</a:t>
            </a:r>
            <a:r>
              <a:rPr lang="ar-EG" sz="2400" dirty="0">
                <a:solidFill>
                  <a:schemeClr val="bg1"/>
                </a:solidFill>
              </a:rPr>
              <a:t>لواحد</a:t>
            </a:r>
            <a:r>
              <a:rPr lang="ar-AE" sz="2400" dirty="0">
                <a:solidFill>
                  <a:schemeClr val="bg1"/>
                </a:solidFill>
              </a:rPr>
              <a:t> </a:t>
            </a:r>
            <a:r>
              <a:rPr lang="ar-EG" sz="2400" dirty="0">
                <a:solidFill>
                  <a:prstClr val="white"/>
                </a:solidFill>
              </a:rPr>
              <a:t>فى </a:t>
            </a:r>
            <a:r>
              <a:rPr lang="ar-AE" sz="2400" dirty="0">
                <a:solidFill>
                  <a:schemeClr val="bg1"/>
                </a:solidFill>
              </a:rPr>
              <a:t>الجوهر</a:t>
            </a:r>
            <a:endParaRPr lang="fr-FR" sz="2400" dirty="0">
              <a:solidFill>
                <a:schemeClr val="bg1"/>
              </a:solidFill>
            </a:endParaRPr>
          </a:p>
          <a:p>
            <a:pPr algn="just" rtl="1"/>
            <a:endParaRPr lang="fr-FR" sz="1500" dirty="0">
              <a:solidFill>
                <a:schemeClr val="bg1"/>
              </a:solidFill>
            </a:endParaRPr>
          </a:p>
          <a:p>
            <a:pPr algn="just" rtl="1"/>
            <a:r>
              <a:rPr lang="ar-EG" sz="2400" dirty="0">
                <a:solidFill>
                  <a:prstClr val="white"/>
                </a:solidFill>
              </a:rPr>
              <a:t>السلام لك أيتها العذراء الملكة </a:t>
            </a:r>
            <a:r>
              <a:rPr lang="ar-EG" sz="2400" dirty="0" err="1">
                <a:solidFill>
                  <a:prstClr val="white"/>
                </a:solidFill>
              </a:rPr>
              <a:t>الحقيقية</a:t>
            </a:r>
            <a:r>
              <a:rPr lang="ar-EG" sz="2400" dirty="0">
                <a:solidFill>
                  <a:prstClr val="white"/>
                </a:solidFill>
              </a:rPr>
              <a:t> </a:t>
            </a:r>
            <a:r>
              <a:rPr lang="ar-EG" sz="2400" dirty="0" err="1">
                <a:solidFill>
                  <a:prstClr val="white"/>
                </a:solidFill>
              </a:rPr>
              <a:t>الحقانية.</a:t>
            </a:r>
            <a:r>
              <a:rPr lang="ar-EG" sz="2400" dirty="0">
                <a:solidFill>
                  <a:prstClr val="white"/>
                </a:solidFill>
              </a:rPr>
              <a:t> السلام لفخر </a:t>
            </a:r>
            <a:r>
              <a:rPr lang="ar-EG" sz="2400" dirty="0" err="1">
                <a:solidFill>
                  <a:prstClr val="white"/>
                </a:solidFill>
              </a:rPr>
              <a:t>جنسنا.</a:t>
            </a:r>
            <a:r>
              <a:rPr lang="ar-EG" sz="2400" dirty="0">
                <a:solidFill>
                  <a:prstClr val="white"/>
                </a:solidFill>
              </a:rPr>
              <a:t> ولدت لنا </a:t>
            </a:r>
            <a:r>
              <a:rPr lang="ar-EG" sz="2400" dirty="0" err="1">
                <a:solidFill>
                  <a:prstClr val="white"/>
                </a:solidFill>
              </a:rPr>
              <a:t>عمانوئيل.</a:t>
            </a:r>
            <a:endParaRPr lang="fr-FR" sz="2400" dirty="0">
              <a:solidFill>
                <a:prstClr val="white"/>
              </a:solidFill>
            </a:endParaRPr>
          </a:p>
        </p:txBody>
      </p:sp>
    </p:spTree>
    <p:extLst>
      <p:ext uri="{BB962C8B-B14F-4D97-AF65-F5344CB8AC3E}">
        <p14:creationId xmlns:p14="http://schemas.microsoft.com/office/powerpoint/2010/main" val="2372632239"/>
      </p:ext>
    </p:extLst>
  </p:cSld>
  <p:clrMapOvr>
    <a:masterClrMapping/>
  </p:clrMapOvr>
</p:sld>
</file>

<file path=ppt/slides/slide22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48494C9-C83A-D957-1E54-6EF20365DD3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8" name="Rectangle 7">
            <a:hlinkClick r:id="rId2" action="ppaction://hlinksldjump"/>
            <a:extLst>
              <a:ext uri="{FF2B5EF4-FFF2-40B4-BE49-F238E27FC236}">
                <a16:creationId xmlns:a16="http://schemas.microsoft.com/office/drawing/2014/main" id="{A196A04E-26BE-4765-D14B-4C029A2F68E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734358289"/>
      </p:ext>
    </p:extLst>
  </p:cSld>
  <p:clrMapOvr>
    <a:masterClrMapping/>
  </p:clrMapOvr>
</p:sld>
</file>

<file path=ppt/slides/slide22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37A8261-8807-4164-907A-45AB747C4F4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8" name="Rectangle 7">
            <a:hlinkClick r:id="rId2" action="ppaction://hlinksldjump"/>
            <a:extLst>
              <a:ext uri="{FF2B5EF4-FFF2-40B4-BE49-F238E27FC236}">
                <a16:creationId xmlns:a16="http://schemas.microsoft.com/office/drawing/2014/main" id="{107DA0AA-2F3A-0FCA-4513-EC52A6804EE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1506650750"/>
      </p:ext>
    </p:extLst>
  </p:cSld>
  <p:clrMapOvr>
    <a:masterClrMapping/>
  </p:clrMapOvr>
</p:sld>
</file>

<file path=ppt/slides/slide22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A98EB22-DC6E-A0A3-8DAE-477FF9372A0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5F1EA45-1BB7-0BAD-3EDA-E75CC0CE36D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00FDC68-D759-36A4-2327-5FEC0DD7CCF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687A7A03-8D23-981E-52B8-811299915CD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حينئذ </a:t>
            </a:r>
            <a:r>
              <a:rPr lang="ar-EG" sz="3300" dirty="0" err="1">
                <a:solidFill>
                  <a:prstClr val="white"/>
                </a:solidFill>
              </a:rPr>
              <a:t>إمتلأ</a:t>
            </a:r>
            <a:r>
              <a:rPr lang="ar-EG" sz="3300" dirty="0">
                <a:solidFill>
                  <a:prstClr val="white"/>
                </a:solidFill>
              </a:rPr>
              <a:t> فمُنا فرحاً، </a:t>
            </a:r>
            <a:endParaRPr lang="fr-FR" sz="3300" dirty="0">
              <a:solidFill>
                <a:prstClr val="white"/>
              </a:solidFill>
            </a:endParaRPr>
          </a:p>
          <a:p>
            <a:pPr algn="just" rtl="1"/>
            <a:r>
              <a:rPr lang="ar-EG" sz="3300" dirty="0">
                <a:solidFill>
                  <a:prstClr val="white"/>
                </a:solidFill>
              </a:rPr>
              <a:t>ولساننا تهليلاً، </a:t>
            </a:r>
            <a:endParaRPr lang="fr-FR" sz="3300" dirty="0">
              <a:solidFill>
                <a:prstClr val="white"/>
              </a:solidFill>
            </a:endParaRPr>
          </a:p>
          <a:p>
            <a:pPr algn="just" rtl="1"/>
            <a:r>
              <a:rPr lang="ar-EG" sz="3300" dirty="0">
                <a:solidFill>
                  <a:prstClr val="white"/>
                </a:solidFill>
              </a:rPr>
              <a:t>لأن ربنا يسوع المسيح، </a:t>
            </a:r>
            <a:endParaRPr lang="fr-FR" sz="3300" dirty="0">
              <a:solidFill>
                <a:prstClr val="white"/>
              </a:solidFill>
            </a:endParaRPr>
          </a:p>
          <a:p>
            <a:pPr algn="just" rtl="1"/>
            <a:r>
              <a:rPr lang="ar-EG" sz="3300" dirty="0">
                <a:solidFill>
                  <a:prstClr val="white"/>
                </a:solidFill>
              </a:rPr>
              <a:t>قام من بين الأموات.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Tote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afmoh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nrasi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penlac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 je Pen¡ I=y=c P=,=c @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a:t>
            </a:r>
          </a:p>
        </p:txBody>
      </p:sp>
      <p:sp>
        <p:nvSpPr>
          <p:cNvPr id="7" name="Rectangle 6"/>
          <p:cNvSpPr/>
          <p:nvPr/>
        </p:nvSpPr>
        <p:spPr>
          <a:xfrm>
            <a:off x="1169622" y="2715766"/>
            <a:ext cx="6817399" cy="1815882"/>
          </a:xfrm>
          <a:prstGeom prst="rect">
            <a:avLst/>
          </a:prstGeom>
        </p:spPr>
        <p:txBody>
          <a:bodyPr wrap="square">
            <a:spAutoFit/>
          </a:bodyPr>
          <a:lstStyle/>
          <a:p>
            <a:pPr algn="ctr"/>
            <a:r>
              <a:rPr lang="fr-FR" sz="2800" b="1" dirty="0">
                <a:solidFill>
                  <a:prstClr val="white"/>
                </a:solidFill>
                <a:latin typeface="Book Antiqua" pitchFamily="18" charset="0"/>
              </a:rPr>
              <a:t>Alors nos bouches exultèrent</a:t>
            </a:r>
          </a:p>
          <a:p>
            <a:pPr algn="ctr"/>
            <a:r>
              <a:rPr lang="fr-FR" sz="2800" b="1" dirty="0">
                <a:solidFill>
                  <a:prstClr val="white"/>
                </a:solidFill>
                <a:latin typeface="Book Antiqua" pitchFamily="18" charset="0"/>
              </a:rPr>
              <a:t>Et nos langues se réjouirent</a:t>
            </a:r>
          </a:p>
          <a:p>
            <a:pPr algn="ctr"/>
            <a:r>
              <a:rPr lang="fr-FR" sz="2800" b="1" dirty="0">
                <a:solidFill>
                  <a:prstClr val="white"/>
                </a:solidFill>
                <a:latin typeface="Book Antiqua" pitchFamily="18" charset="0"/>
              </a:rPr>
              <a:t>Car le Seigneur Jésus-Christ</a:t>
            </a:r>
          </a:p>
          <a:p>
            <a:pPr algn="ctr"/>
            <a:r>
              <a:rPr lang="fr-FR" sz="2800" b="1" dirty="0">
                <a:solidFill>
                  <a:prstClr val="white"/>
                </a:solidFill>
                <a:latin typeface="Book Antiqua" pitchFamily="18" charset="0"/>
              </a:rPr>
              <a:t>Est ressuscité des morts.</a:t>
            </a:r>
          </a:p>
        </p:txBody>
      </p:sp>
      <p:sp>
        <p:nvSpPr>
          <p:cNvPr id="2" name="ZoneTexte 1">
            <a:extLst>
              <a:ext uri="{FF2B5EF4-FFF2-40B4-BE49-F238E27FC236}">
                <a16:creationId xmlns:a16="http://schemas.microsoft.com/office/drawing/2014/main" id="{DD9A40B0-A557-F7F6-40E0-CACB149A18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791D27B3-0421-7E96-5E1C-44DE866422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2936390"/>
      </p:ext>
    </p:extLst>
  </p:cSld>
  <p:clrMapOvr>
    <a:masterClrMapping/>
  </p:clrMapOvr>
</p:sld>
</file>

<file path=ppt/slides/slide22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300" dirty="0">
                <a:solidFill>
                  <a:prstClr val="white"/>
                </a:solidFill>
              </a:rPr>
              <a:t>بقوته أبطل الموت، </a:t>
            </a:r>
            <a:endParaRPr lang="fr-FR" sz="3300" dirty="0">
              <a:solidFill>
                <a:prstClr val="white"/>
              </a:solidFill>
            </a:endParaRPr>
          </a:p>
          <a:p>
            <a:pPr algn="just" rtl="1"/>
            <a:r>
              <a:rPr lang="ar-EG" sz="3300" dirty="0">
                <a:solidFill>
                  <a:prstClr val="white"/>
                </a:solidFill>
              </a:rPr>
              <a:t>وجعل الحياة تضئ لنا، </a:t>
            </a:r>
            <a:endParaRPr lang="fr-FR" sz="3300" dirty="0">
              <a:solidFill>
                <a:prstClr val="white"/>
              </a:solidFill>
            </a:endParaRPr>
          </a:p>
          <a:p>
            <a:pPr algn="just" rtl="1"/>
            <a:r>
              <a:rPr lang="ar-EG" sz="3300" dirty="0">
                <a:solidFill>
                  <a:prstClr val="white"/>
                </a:solidFill>
              </a:rPr>
              <a:t>وهو أيضاً الذي مضى، </a:t>
            </a:r>
            <a:endParaRPr lang="fr-FR" sz="3300" dirty="0">
              <a:solidFill>
                <a:prstClr val="white"/>
              </a:solidFill>
            </a:endParaRPr>
          </a:p>
          <a:p>
            <a:pPr algn="just" rtl="1"/>
            <a:r>
              <a:rPr lang="ar-EG" sz="2900" dirty="0">
                <a:solidFill>
                  <a:prstClr val="white"/>
                </a:solidFill>
              </a:rPr>
              <a:t>إلى الأماكن التي أسفل الأرض. </a:t>
            </a:r>
            <a:endParaRPr lang="fr-FR" sz="29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Afkwrf</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re`p`wnq</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vy`etafsensaf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enima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etcapecyt</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a:t>
            </a:r>
          </a:p>
        </p:txBody>
      </p:sp>
      <p:sp>
        <p:nvSpPr>
          <p:cNvPr id="7" name="Rectangle 6"/>
          <p:cNvSpPr/>
          <p:nvPr/>
        </p:nvSpPr>
        <p:spPr>
          <a:xfrm>
            <a:off x="2093112" y="2787774"/>
            <a:ext cx="5244681" cy="1815882"/>
          </a:xfrm>
          <a:prstGeom prst="rect">
            <a:avLst/>
          </a:prstGeom>
        </p:spPr>
        <p:txBody>
          <a:bodyPr wrap="square">
            <a:spAutoFit/>
          </a:bodyPr>
          <a:lstStyle/>
          <a:p>
            <a:pPr algn="ctr"/>
            <a:r>
              <a:rPr lang="fr-FR" sz="2800" b="1" dirty="0">
                <a:solidFill>
                  <a:prstClr val="white"/>
                </a:solidFill>
                <a:latin typeface="Book Antiqua" pitchFamily="18" charset="0"/>
              </a:rPr>
              <a:t>Par Sa force, vainquit la mort</a:t>
            </a:r>
          </a:p>
          <a:p>
            <a:pPr algn="ctr"/>
            <a:r>
              <a:rPr lang="fr-FR" sz="2800" b="1" dirty="0">
                <a:solidFill>
                  <a:prstClr val="white"/>
                </a:solidFill>
                <a:latin typeface="Book Antiqua" pitchFamily="18" charset="0"/>
              </a:rPr>
              <a:t>Notre vie s’illumina</a:t>
            </a:r>
          </a:p>
          <a:p>
            <a:pPr algn="ctr"/>
            <a:r>
              <a:rPr lang="fr-FR" sz="2800" b="1" dirty="0">
                <a:solidFill>
                  <a:prstClr val="white"/>
                </a:solidFill>
                <a:latin typeface="Book Antiqua" pitchFamily="18" charset="0"/>
              </a:rPr>
              <a:t>Aussi Il est descendu</a:t>
            </a:r>
          </a:p>
          <a:p>
            <a:pPr algn="ctr"/>
            <a:r>
              <a:rPr lang="fr-FR" sz="2800" b="1" dirty="0">
                <a:solidFill>
                  <a:prstClr val="white"/>
                </a:solidFill>
                <a:latin typeface="Book Antiqua" pitchFamily="18" charset="0"/>
              </a:rPr>
              <a:t>Aux profondeurs de la terre.</a:t>
            </a:r>
          </a:p>
        </p:txBody>
      </p:sp>
      <p:sp>
        <p:nvSpPr>
          <p:cNvPr id="2" name="ZoneTexte 1">
            <a:extLst>
              <a:ext uri="{FF2B5EF4-FFF2-40B4-BE49-F238E27FC236}">
                <a16:creationId xmlns:a16="http://schemas.microsoft.com/office/drawing/2014/main" id="{3A66A7EB-5B66-8F0C-87BD-850B470B4F8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DD620A2C-3189-91B6-B0D6-515CD5B3E3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2520796"/>
      </p:ext>
    </p:extLst>
  </p:cSld>
  <p:clrMapOvr>
    <a:masterClrMapping/>
  </p:clrMapOvr>
</p:sld>
</file>

<file path=ppt/slides/slide22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ابوابو</a:t>
            </a:r>
            <a:r>
              <a:rPr lang="ar-EG" sz="3300" dirty="0">
                <a:solidFill>
                  <a:prstClr val="white"/>
                </a:solidFill>
              </a:rPr>
              <a:t> الجحيم، </a:t>
            </a:r>
            <a:endParaRPr lang="fr-FR" sz="3300" dirty="0">
              <a:solidFill>
                <a:prstClr val="white"/>
              </a:solidFill>
            </a:endParaRPr>
          </a:p>
          <a:p>
            <a:pPr algn="just" rtl="1"/>
            <a:r>
              <a:rPr lang="ar-EG" sz="3300" dirty="0">
                <a:solidFill>
                  <a:prstClr val="white"/>
                </a:solidFill>
              </a:rPr>
              <a:t>رأوه وخافوا، </a:t>
            </a:r>
            <a:endParaRPr lang="fr-FR" sz="3300" dirty="0">
              <a:solidFill>
                <a:prstClr val="white"/>
              </a:solidFill>
            </a:endParaRPr>
          </a:p>
          <a:p>
            <a:pPr algn="just" rtl="1"/>
            <a:r>
              <a:rPr lang="ar-EG" sz="3300" dirty="0">
                <a:solidFill>
                  <a:prstClr val="white"/>
                </a:solidFill>
              </a:rPr>
              <a:t>وأهلك طلقات الموت، </a:t>
            </a:r>
            <a:endParaRPr lang="fr-FR" sz="3300" dirty="0">
              <a:solidFill>
                <a:prstClr val="white"/>
              </a:solidFill>
            </a:endParaRPr>
          </a:p>
          <a:p>
            <a:pPr algn="just" rtl="1"/>
            <a:r>
              <a:rPr lang="ar-EG" sz="3300" dirty="0">
                <a:solidFill>
                  <a:prstClr val="white"/>
                </a:solidFill>
              </a:rPr>
              <a:t>فلم تستطع أن تمسكه.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Ni`mnout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`amen] @ </a:t>
            </a:r>
            <a:r>
              <a:rPr lang="fr-FR" sz="2800" dirty="0" err="1">
                <a:solidFill>
                  <a:prstClr val="white"/>
                </a:solidFill>
                <a:latin typeface="CS Avva Shenouda" pitchFamily="34" charset="0"/>
              </a:rPr>
              <a: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au`erho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aftako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nninakhi</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vmou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mpou`sjemjom</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amoni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7" name="Rectangle 6"/>
          <p:cNvSpPr/>
          <p:nvPr/>
        </p:nvSpPr>
        <p:spPr>
          <a:xfrm>
            <a:off x="1817694" y="2787774"/>
            <a:ext cx="5616624" cy="1815882"/>
          </a:xfrm>
          <a:prstGeom prst="rect">
            <a:avLst/>
          </a:prstGeom>
        </p:spPr>
        <p:txBody>
          <a:bodyPr wrap="square">
            <a:spAutoFit/>
          </a:bodyPr>
          <a:lstStyle/>
          <a:p>
            <a:pPr algn="ctr"/>
            <a:r>
              <a:rPr lang="fr-FR" sz="2800" b="1" dirty="0">
                <a:solidFill>
                  <a:prstClr val="white"/>
                </a:solidFill>
                <a:latin typeface="Book Antiqua" pitchFamily="18" charset="0"/>
              </a:rPr>
              <a:t>Et les gardes de l’enfer</a:t>
            </a:r>
          </a:p>
          <a:p>
            <a:pPr algn="ctr"/>
            <a:r>
              <a:rPr lang="fr-FR" sz="2800" b="1" dirty="0">
                <a:solidFill>
                  <a:prstClr val="white"/>
                </a:solidFill>
                <a:latin typeface="Book Antiqua" pitchFamily="18" charset="0"/>
              </a:rPr>
              <a:t>En L’apercevant prirent peur</a:t>
            </a:r>
          </a:p>
          <a:p>
            <a:pPr algn="ctr"/>
            <a:r>
              <a:rPr lang="fr-FR" sz="2800" b="1" dirty="0">
                <a:solidFill>
                  <a:prstClr val="white"/>
                </a:solidFill>
                <a:latin typeface="Book Antiqua" pitchFamily="18" charset="0"/>
              </a:rPr>
              <a:t>Vainquit les forces de la mort</a:t>
            </a:r>
          </a:p>
          <a:p>
            <a:pPr algn="ctr"/>
            <a:r>
              <a:rPr lang="fr-FR" sz="2800" b="1" dirty="0">
                <a:solidFill>
                  <a:prstClr val="white"/>
                </a:solidFill>
                <a:latin typeface="Book Antiqua" pitchFamily="18" charset="0"/>
              </a:rPr>
              <a:t>Elles ne purent L’attraper</a:t>
            </a:r>
          </a:p>
        </p:txBody>
      </p:sp>
      <p:sp>
        <p:nvSpPr>
          <p:cNvPr id="2" name="ZoneTexte 1">
            <a:extLst>
              <a:ext uri="{FF2B5EF4-FFF2-40B4-BE49-F238E27FC236}">
                <a16:creationId xmlns:a16="http://schemas.microsoft.com/office/drawing/2014/main" id="{4D9246E6-3E2E-19E9-DFB6-3222B28629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2E399A19-A6E3-614C-8A8A-4D52AC2E42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0963552"/>
      </p:ext>
    </p:extLst>
  </p:cSld>
  <p:clrMapOvr>
    <a:masterClrMapping/>
  </p:clrMapOvr>
</p:sld>
</file>

<file path=ppt/slides/slide22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سحق الأبواب النحاس، </a:t>
            </a:r>
            <a:endParaRPr lang="fr-FR" sz="3300" dirty="0">
              <a:solidFill>
                <a:prstClr val="white"/>
              </a:solidFill>
            </a:endParaRPr>
          </a:p>
          <a:p>
            <a:pPr algn="just" rtl="1"/>
            <a:r>
              <a:rPr lang="ar-EG" sz="3300" dirty="0">
                <a:solidFill>
                  <a:prstClr val="white"/>
                </a:solidFill>
              </a:rPr>
              <a:t>وكسر المتاريس الحديد، </a:t>
            </a:r>
            <a:endParaRPr lang="fr-FR" sz="3300" dirty="0">
              <a:solidFill>
                <a:prstClr val="white"/>
              </a:solidFill>
            </a:endParaRPr>
          </a:p>
          <a:p>
            <a:pPr algn="just" rtl="1"/>
            <a:r>
              <a:rPr lang="ar-EG" sz="3300" dirty="0">
                <a:solidFill>
                  <a:prstClr val="white"/>
                </a:solidFill>
              </a:rPr>
              <a:t>وأخرج مُختاريه، </a:t>
            </a:r>
            <a:endParaRPr lang="fr-FR" sz="3300" dirty="0">
              <a:solidFill>
                <a:prstClr val="white"/>
              </a:solidFill>
            </a:endParaRPr>
          </a:p>
          <a:p>
            <a:pPr algn="just" rtl="1"/>
            <a:r>
              <a:rPr lang="ar-EG" sz="3300" dirty="0">
                <a:solidFill>
                  <a:prstClr val="white"/>
                </a:solidFill>
              </a:rPr>
              <a:t>بفرح وتهليل</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Afqomqem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nhanpuly</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homt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afkws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nhanmo,louc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mbenipi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nnefcwtp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ouounof</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a:t>
            </a:r>
          </a:p>
        </p:txBody>
      </p:sp>
      <p:sp>
        <p:nvSpPr>
          <p:cNvPr id="7" name="Rectangle 6"/>
          <p:cNvSpPr/>
          <p:nvPr/>
        </p:nvSpPr>
        <p:spPr>
          <a:xfrm>
            <a:off x="2195736" y="2859782"/>
            <a:ext cx="4806534" cy="1815882"/>
          </a:xfrm>
          <a:prstGeom prst="rect">
            <a:avLst/>
          </a:prstGeom>
        </p:spPr>
        <p:txBody>
          <a:bodyPr wrap="square">
            <a:spAutoFit/>
          </a:bodyPr>
          <a:lstStyle/>
          <a:p>
            <a:pPr algn="ctr"/>
            <a:r>
              <a:rPr lang="fr-FR" sz="2800" b="1" dirty="0">
                <a:solidFill>
                  <a:prstClr val="white"/>
                </a:solidFill>
                <a:latin typeface="Book Antiqua" pitchFamily="18" charset="0"/>
              </a:rPr>
              <a:t>Brisa les portes d’airain</a:t>
            </a:r>
          </a:p>
          <a:p>
            <a:pPr algn="ctr"/>
            <a:r>
              <a:rPr lang="fr-FR" sz="2800" b="1" dirty="0">
                <a:solidFill>
                  <a:prstClr val="white"/>
                </a:solidFill>
                <a:latin typeface="Book Antiqua" pitchFamily="18" charset="0"/>
              </a:rPr>
              <a:t>Rompit les verrous de fer</a:t>
            </a:r>
          </a:p>
          <a:p>
            <a:pPr algn="ctr"/>
            <a:r>
              <a:rPr lang="fr-FR" sz="2800" b="1" dirty="0">
                <a:solidFill>
                  <a:prstClr val="white"/>
                </a:solidFill>
                <a:latin typeface="Book Antiqua" pitchFamily="18" charset="0"/>
              </a:rPr>
              <a:t>Et délivra Ses élus</a:t>
            </a:r>
          </a:p>
          <a:p>
            <a:pPr algn="ctr"/>
            <a:r>
              <a:rPr lang="fr-FR" sz="2800" b="1" dirty="0">
                <a:solidFill>
                  <a:prstClr val="white"/>
                </a:solidFill>
                <a:latin typeface="Book Antiqua" pitchFamily="18" charset="0"/>
              </a:rPr>
              <a:t>Avec joie et allégresse</a:t>
            </a:r>
          </a:p>
        </p:txBody>
      </p:sp>
      <p:sp>
        <p:nvSpPr>
          <p:cNvPr id="2" name="ZoneTexte 1">
            <a:extLst>
              <a:ext uri="{FF2B5EF4-FFF2-40B4-BE49-F238E27FC236}">
                <a16:creationId xmlns:a16="http://schemas.microsoft.com/office/drawing/2014/main" id="{27C4DB00-44D8-D45E-6DB6-F3CCF33F6B5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427D732E-F326-DDB5-7375-EB349D718E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705670"/>
      </p:ext>
    </p:extLst>
  </p:cSld>
  <p:clrMapOvr>
    <a:masterClrMapping/>
  </p:clrMapOvr>
</p:sld>
</file>

<file path=ppt/slides/slide2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وأصعدهم معه إلى العلو، </a:t>
            </a:r>
            <a:endParaRPr lang="fr-FR" sz="3300" dirty="0">
              <a:solidFill>
                <a:prstClr val="white"/>
              </a:solidFill>
            </a:endParaRPr>
          </a:p>
          <a:p>
            <a:pPr algn="just" rtl="1"/>
            <a:r>
              <a:rPr lang="ar-EG" sz="3300" dirty="0">
                <a:solidFill>
                  <a:prstClr val="white"/>
                </a:solidFill>
              </a:rPr>
              <a:t>إلى مواضع راحته، </a:t>
            </a:r>
            <a:endParaRPr lang="fr-FR" sz="3300" dirty="0">
              <a:solidFill>
                <a:prstClr val="white"/>
              </a:solidFill>
            </a:endParaRPr>
          </a:p>
          <a:p>
            <a:pPr algn="just" rtl="1"/>
            <a:r>
              <a:rPr lang="ar-EG" sz="3300" dirty="0">
                <a:solidFill>
                  <a:prstClr val="white"/>
                </a:solidFill>
              </a:rPr>
              <a:t>خلصهم لأجل </a:t>
            </a:r>
            <a:r>
              <a:rPr lang="ar-EG" sz="3300" dirty="0" err="1">
                <a:solidFill>
                  <a:prstClr val="white"/>
                </a:solidFill>
              </a:rPr>
              <a:t>إسمه</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وأظهر قوته لهم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Af`olou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nemaf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enefma`n`emton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afnahmou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pefran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395536" y="2700084"/>
            <a:ext cx="8352927" cy="1815882"/>
          </a:xfrm>
          <a:prstGeom prst="rect">
            <a:avLst/>
          </a:prstGeom>
        </p:spPr>
        <p:txBody>
          <a:bodyPr wrap="square">
            <a:spAutoFit/>
          </a:bodyPr>
          <a:lstStyle/>
          <a:p>
            <a:pPr algn="ctr"/>
            <a:r>
              <a:rPr lang="fr-FR" sz="2800" b="1" dirty="0">
                <a:solidFill>
                  <a:prstClr val="white"/>
                </a:solidFill>
                <a:latin typeface="Book Antiqua" pitchFamily="18" charset="0"/>
              </a:rPr>
              <a:t>Il les éleva vers Lui</a:t>
            </a:r>
          </a:p>
          <a:p>
            <a:pPr algn="ctr"/>
            <a:r>
              <a:rPr lang="fr-FR" sz="2800" b="1" dirty="0">
                <a:solidFill>
                  <a:prstClr val="white"/>
                </a:solidFill>
                <a:latin typeface="Book Antiqua" pitchFamily="18" charset="0"/>
              </a:rPr>
              <a:t>Vers le lieu de Son repos</a:t>
            </a:r>
          </a:p>
          <a:p>
            <a:pPr algn="ctr"/>
            <a:r>
              <a:rPr lang="fr-FR" sz="2800" b="1" dirty="0">
                <a:solidFill>
                  <a:prstClr val="white"/>
                </a:solidFill>
                <a:latin typeface="Book Antiqua" pitchFamily="18" charset="0"/>
              </a:rPr>
              <a:t>Les sauva pour Son Saint Nom</a:t>
            </a:r>
          </a:p>
          <a:p>
            <a:pPr algn="ctr"/>
            <a:r>
              <a:rPr lang="fr-FR" sz="2800" b="1" dirty="0">
                <a:solidFill>
                  <a:prstClr val="white"/>
                </a:solidFill>
                <a:latin typeface="Book Antiqua" pitchFamily="18" charset="0"/>
              </a:rPr>
              <a:t>Et leur montra Sa puissance</a:t>
            </a:r>
          </a:p>
        </p:txBody>
      </p:sp>
      <p:sp>
        <p:nvSpPr>
          <p:cNvPr id="2" name="ZoneTexte 1">
            <a:extLst>
              <a:ext uri="{FF2B5EF4-FFF2-40B4-BE49-F238E27FC236}">
                <a16:creationId xmlns:a16="http://schemas.microsoft.com/office/drawing/2014/main" id="{DC3ED65C-3525-1ED9-782E-1084BA16F1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235D4875-1BA8-99B2-BF93-5B8C88D58C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9077757"/>
      </p:ext>
    </p:extLst>
  </p:cSld>
  <p:clrMapOvr>
    <a:masterClrMapping/>
  </p:clrMapOvr>
</p:sld>
</file>

<file path=ppt/slides/slide22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فلهذا نحن أغنياء، </a:t>
            </a:r>
            <a:endParaRPr lang="fr-FR" sz="3300" dirty="0">
              <a:solidFill>
                <a:prstClr val="white"/>
              </a:solidFill>
            </a:endParaRPr>
          </a:p>
          <a:p>
            <a:pPr algn="just" rtl="1"/>
            <a:r>
              <a:rPr lang="ar-EG" sz="3300" dirty="0">
                <a:solidFill>
                  <a:prstClr val="white"/>
                </a:solidFill>
              </a:rPr>
              <a:t>بالخيرات الكاملة، </a:t>
            </a:r>
            <a:endParaRPr lang="fr-FR" sz="3300" dirty="0">
              <a:solidFill>
                <a:prstClr val="white"/>
              </a:solidFill>
            </a:endParaRPr>
          </a:p>
          <a:p>
            <a:pPr algn="just" rtl="1"/>
            <a:r>
              <a:rPr lang="ar-EG" sz="3300" dirty="0">
                <a:solidFill>
                  <a:prstClr val="white"/>
                </a:solidFill>
              </a:rPr>
              <a:t>وبإيمان نرتل، </a:t>
            </a:r>
            <a:endParaRPr lang="fr-FR" sz="3300" dirty="0">
              <a:solidFill>
                <a:prstClr val="white"/>
              </a:solidFill>
            </a:endParaRPr>
          </a:p>
          <a:p>
            <a:pPr algn="just" rtl="1"/>
            <a:r>
              <a:rPr lang="ar-EG" sz="3300" dirty="0">
                <a:solidFill>
                  <a:prstClr val="white"/>
                </a:solidFill>
              </a:rPr>
              <a:t>قائلين </a:t>
            </a:r>
            <a:r>
              <a:rPr lang="ar-EG" sz="3300" dirty="0" err="1">
                <a:solidFill>
                  <a:prstClr val="white"/>
                </a:solidFill>
              </a:rPr>
              <a:t>هلليلويا</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nrama`o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ni`aga;on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ten`ere'alin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allyloui`a</a:t>
            </a:r>
            <a:endParaRPr lang="fr-FR" sz="2800" dirty="0">
              <a:solidFill>
                <a:prstClr val="white"/>
              </a:solidFill>
              <a:latin typeface="CS Avva Shenouda" pitchFamily="34" charset="0"/>
            </a:endParaRPr>
          </a:p>
        </p:txBody>
      </p:sp>
      <p:sp>
        <p:nvSpPr>
          <p:cNvPr id="7" name="Rectangle 6"/>
          <p:cNvSpPr/>
          <p:nvPr/>
        </p:nvSpPr>
        <p:spPr>
          <a:xfrm>
            <a:off x="323528" y="2859782"/>
            <a:ext cx="8424936" cy="1815882"/>
          </a:xfrm>
          <a:prstGeom prst="rect">
            <a:avLst/>
          </a:prstGeom>
        </p:spPr>
        <p:txBody>
          <a:bodyPr wrap="square">
            <a:spAutoFit/>
          </a:bodyPr>
          <a:lstStyle/>
          <a:p>
            <a:pPr algn="ctr"/>
            <a:r>
              <a:rPr lang="fr-FR" sz="2800" b="1" dirty="0">
                <a:solidFill>
                  <a:prstClr val="white"/>
                </a:solidFill>
                <a:latin typeface="Book Antiqua" pitchFamily="18" charset="0"/>
              </a:rPr>
              <a:t>Pour cela, nous sommes riches</a:t>
            </a:r>
          </a:p>
          <a:p>
            <a:pPr algn="ctr"/>
            <a:r>
              <a:rPr lang="fr-FR" sz="2800" b="1" dirty="0">
                <a:solidFill>
                  <a:prstClr val="white"/>
                </a:solidFill>
                <a:latin typeface="Book Antiqua" pitchFamily="18" charset="0"/>
              </a:rPr>
              <a:t>Riches de ces dons parfaits</a:t>
            </a:r>
          </a:p>
          <a:p>
            <a:pPr algn="ctr"/>
            <a:r>
              <a:rPr lang="fr-FR" sz="2800" b="1" dirty="0">
                <a:solidFill>
                  <a:prstClr val="white"/>
                </a:solidFill>
                <a:latin typeface="Book Antiqua" pitchFamily="18" charset="0"/>
              </a:rPr>
              <a:t>Et avec joie nous chantons</a:t>
            </a:r>
          </a:p>
          <a:p>
            <a:pPr algn="ctr"/>
            <a:r>
              <a:rPr lang="fr-FR" sz="2800" b="1" dirty="0">
                <a:solidFill>
                  <a:prstClr val="white"/>
                </a:solidFill>
                <a:latin typeface="Book Antiqua" pitchFamily="18" charset="0"/>
              </a:rPr>
              <a:t>En disant: Alléluia</a:t>
            </a:r>
          </a:p>
        </p:txBody>
      </p:sp>
      <p:sp>
        <p:nvSpPr>
          <p:cNvPr id="2" name="ZoneTexte 1">
            <a:extLst>
              <a:ext uri="{FF2B5EF4-FFF2-40B4-BE49-F238E27FC236}">
                <a16:creationId xmlns:a16="http://schemas.microsoft.com/office/drawing/2014/main" id="{01186E46-0EE3-D7AE-518E-0154D5B87A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6244B818-4828-AEF8-F844-3996EE5B8A5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71554832"/>
      </p:ext>
    </p:extLst>
  </p:cSld>
  <p:clrMapOvr>
    <a:masterClrMapping/>
  </p:clrMapOvr>
</p:sld>
</file>

<file path=ppt/slides/slide22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ملك المجد، </a:t>
            </a:r>
            <a:endParaRPr lang="fr-FR" sz="3300" dirty="0">
              <a:solidFill>
                <a:prstClr val="white"/>
              </a:solidFill>
            </a:endParaRPr>
          </a:p>
          <a:p>
            <a:pPr algn="just" rtl="1"/>
            <a:r>
              <a:rPr lang="ar-EG" sz="3300" dirty="0">
                <a:solidFill>
                  <a:prstClr val="white"/>
                </a:solidFill>
              </a:rPr>
              <a:t>قام من بين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=a=l @ =a=l =a=l @ I=y=c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a:t>
            </a:r>
          </a:p>
        </p:txBody>
      </p:sp>
      <p:sp>
        <p:nvSpPr>
          <p:cNvPr id="7" name="Rectangle 6"/>
          <p:cNvSpPr/>
          <p:nvPr/>
        </p:nvSpPr>
        <p:spPr>
          <a:xfrm>
            <a:off x="323528" y="2643758"/>
            <a:ext cx="8509587"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Alleluia</a:t>
            </a:r>
            <a:endParaRPr lang="fr-FR" sz="2800" b="1" dirty="0">
              <a:solidFill>
                <a:prstClr val="white"/>
              </a:solidFill>
              <a:latin typeface="Book Antiqua" pitchFamily="18" charset="0"/>
            </a:endParaRPr>
          </a:p>
          <a:p>
            <a:pPr algn="ctr"/>
            <a:r>
              <a:rPr lang="fr-FR" sz="2800" b="1" dirty="0" err="1">
                <a:solidFill>
                  <a:prstClr val="white"/>
                </a:solidFill>
                <a:latin typeface="Book Antiqua" pitchFamily="18" charset="0"/>
              </a:rPr>
              <a:t>Alleluia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Alleluia</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 Jésus-Christ le Roi de gloire</a:t>
            </a:r>
          </a:p>
          <a:p>
            <a:pPr algn="ctr"/>
            <a:r>
              <a:rPr lang="fr-FR" sz="2800" b="1" dirty="0">
                <a:solidFill>
                  <a:prstClr val="white"/>
                </a:solidFill>
                <a:latin typeface="Book Antiqua" pitchFamily="18" charset="0"/>
              </a:rPr>
              <a:t>Est ressuscité des morts</a:t>
            </a:r>
          </a:p>
        </p:txBody>
      </p:sp>
      <p:sp>
        <p:nvSpPr>
          <p:cNvPr id="2" name="ZoneTexte 1">
            <a:extLst>
              <a:ext uri="{FF2B5EF4-FFF2-40B4-BE49-F238E27FC236}">
                <a16:creationId xmlns:a16="http://schemas.microsoft.com/office/drawing/2014/main" id="{A3D92952-6BBE-E134-F531-41D6419FB88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2" action="ppaction://hlinksldjump"/>
            <a:extLst>
              <a:ext uri="{FF2B5EF4-FFF2-40B4-BE49-F238E27FC236}">
                <a16:creationId xmlns:a16="http://schemas.microsoft.com/office/drawing/2014/main" id="{90978A19-97AF-C9B4-399F-E797CD0CD2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4900616"/>
      </p:ext>
    </p:extLst>
  </p:cSld>
  <p:clrMapOvr>
    <a:masterClrMapping/>
  </p:clrMapOvr>
</p:sld>
</file>

<file path=ppt/slides/slide22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1615827"/>
          </a:xfrm>
          <a:prstGeom prst="rect">
            <a:avLst/>
          </a:prstGeom>
        </p:spPr>
        <p:txBody>
          <a:bodyPr wrap="square">
            <a:spAutoFit/>
          </a:bodyPr>
          <a:lstStyle/>
          <a:p>
            <a:pPr algn="just" rtl="1"/>
            <a:r>
              <a:rPr lang="ar-EG" sz="3300" dirty="0">
                <a:solidFill>
                  <a:prstClr val="white"/>
                </a:solidFill>
              </a:rPr>
              <a:t>هذا الذي ينبغي له المجد، مع أبيه الصالح، والروح القدس، من الآن وإلى الأبد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Vai `ere pi`wou er`prepinaf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2147829" y="2715766"/>
            <a:ext cx="4806534"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a:t>
            </a:r>
          </a:p>
          <a:p>
            <a:pPr algn="ctr"/>
            <a:r>
              <a:rPr lang="fr-FR" sz="2800" b="1" dirty="0">
                <a:solidFill>
                  <a:prstClr val="white"/>
                </a:solidFill>
                <a:latin typeface="Book Antiqua" pitchFamily="18" charset="0"/>
              </a:rPr>
              <a:t>Avec Son Père Très-Bon</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Maintenant et à jamais</a:t>
            </a:r>
          </a:p>
        </p:txBody>
      </p:sp>
      <p:sp>
        <p:nvSpPr>
          <p:cNvPr id="11" name="Rectangle 10">
            <a:hlinkClick r:id="rId2" action="ppaction://hlinksldjump"/>
          </p:cNvPr>
          <p:cNvSpPr/>
          <p:nvPr/>
        </p:nvSpPr>
        <p:spPr>
          <a:xfrm>
            <a:off x="7859591" y="381388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prstClr val="white"/>
                </a:solidFill>
                <a:latin typeface="Book Antiqua" pitchFamily="18" charset="0"/>
              </a:rPr>
              <a:t>Dimanche de Thomas</a:t>
            </a:r>
          </a:p>
        </p:txBody>
      </p:sp>
      <p:sp>
        <p:nvSpPr>
          <p:cNvPr id="10" name="Rectangle 9">
            <a:hlinkClick r:id="rId3" action="ppaction://hlinksldjump"/>
          </p:cNvPr>
          <p:cNvSpPr/>
          <p:nvPr/>
        </p:nvSpPr>
        <p:spPr>
          <a:xfrm>
            <a:off x="7859591" y="4299942"/>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prstClr val="white"/>
                </a:solidFill>
                <a:latin typeface="Book Antiqua" pitchFamily="18" charset="0"/>
              </a:rPr>
              <a:t>Ascension</a:t>
            </a:r>
          </a:p>
        </p:txBody>
      </p:sp>
      <p:sp>
        <p:nvSpPr>
          <p:cNvPr id="2" name="ZoneTexte 1">
            <a:extLst>
              <a:ext uri="{FF2B5EF4-FFF2-40B4-BE49-F238E27FC236}">
                <a16:creationId xmlns:a16="http://schemas.microsoft.com/office/drawing/2014/main" id="{708AD856-DDC0-2D07-92CB-E6026F01D9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a:t>
            </a:r>
          </a:p>
        </p:txBody>
      </p:sp>
      <p:sp>
        <p:nvSpPr>
          <p:cNvPr id="3" name="ZoneTexte 2">
            <a:hlinkClick r:id="rId4" action="ppaction://hlinksldjump"/>
            <a:extLst>
              <a:ext uri="{FF2B5EF4-FFF2-40B4-BE49-F238E27FC236}">
                <a16:creationId xmlns:a16="http://schemas.microsoft.com/office/drawing/2014/main" id="{628C4C61-AEB8-0DD1-FB5A-0451D6A39ED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1918276"/>
      </p:ext>
    </p:extLst>
  </p:cSld>
  <p:clrMapOvr>
    <a:masterClrMapping/>
  </p:clrMapOvr>
</p:sld>
</file>

<file path=ppt/slides/slide22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عظمتك يا</a:t>
            </a:r>
            <a:r>
              <a:rPr lang="fr-FR" sz="3300" dirty="0">
                <a:solidFill>
                  <a:prstClr val="white"/>
                </a:solidFill>
              </a:rPr>
              <a:t> </a:t>
            </a:r>
            <a:r>
              <a:rPr lang="ar-EG" sz="3300" dirty="0">
                <a:solidFill>
                  <a:prstClr val="white"/>
                </a:solidFill>
              </a:rPr>
              <a:t>مريم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a:solidFill>
                  <a:prstClr val="white"/>
                </a:solidFill>
              </a:rPr>
              <a:t>تشبه علو النخلة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تكلم عنها سليمان.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Temetnis</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coni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mpibeni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e;bytf</a:t>
            </a:r>
            <a:r>
              <a:rPr lang="fr-FR" sz="2800" dirty="0">
                <a:solidFill>
                  <a:prstClr val="white"/>
                </a:solidFill>
                <a:latin typeface="CS Avva Shenouda" pitchFamily="34" charset="0"/>
              </a:rPr>
              <a:t>.</a:t>
            </a:r>
          </a:p>
        </p:txBody>
      </p:sp>
      <p:sp>
        <p:nvSpPr>
          <p:cNvPr id="7" name="Rectangle 6"/>
          <p:cNvSpPr/>
          <p:nvPr/>
        </p:nvSpPr>
        <p:spPr>
          <a:xfrm>
            <a:off x="1979712" y="2715766"/>
            <a:ext cx="5238582" cy="1815882"/>
          </a:xfrm>
          <a:prstGeom prst="rect">
            <a:avLst/>
          </a:prstGeom>
        </p:spPr>
        <p:txBody>
          <a:bodyPr wrap="square">
            <a:spAutoFit/>
          </a:bodyPr>
          <a:lstStyle/>
          <a:p>
            <a:pPr algn="ctr"/>
            <a:r>
              <a:rPr lang="fr-FR" sz="2800" b="1" dirty="0">
                <a:solidFill>
                  <a:prstClr val="white"/>
                </a:solidFill>
                <a:latin typeface="Book Antiqua" pitchFamily="18" charset="0"/>
              </a:rPr>
              <a:t>Ta grandeur, Vierge Marie</a:t>
            </a:r>
          </a:p>
          <a:p>
            <a:pPr algn="ctr"/>
            <a:r>
              <a:rPr lang="fr-FR" sz="2800" b="1" dirty="0">
                <a:solidFill>
                  <a:prstClr val="white"/>
                </a:solidFill>
                <a:latin typeface="Book Antiqua" pitchFamily="18" charset="0"/>
              </a:rPr>
              <a:t>Toi la Vierge sans souillure</a:t>
            </a:r>
          </a:p>
          <a:p>
            <a:pPr algn="ctr"/>
            <a:r>
              <a:rPr lang="fr-FR" sz="2800" b="1" dirty="0">
                <a:solidFill>
                  <a:prstClr val="white"/>
                </a:solidFill>
                <a:latin typeface="Book Antiqua" pitchFamily="18" charset="0"/>
              </a:rPr>
              <a:t>Elevée tel le palmier</a:t>
            </a:r>
          </a:p>
          <a:p>
            <a:pPr algn="ctr"/>
            <a:r>
              <a:rPr lang="fr-FR" sz="2800" b="1" dirty="0">
                <a:solidFill>
                  <a:prstClr val="white"/>
                </a:solidFill>
                <a:latin typeface="Book Antiqua" pitchFamily="18" charset="0"/>
              </a:rPr>
              <a:t>Salomon t’a évoquée</a:t>
            </a:r>
          </a:p>
        </p:txBody>
      </p:sp>
      <p:sp>
        <p:nvSpPr>
          <p:cNvPr id="2" name="ZoneTexte 1">
            <a:extLst>
              <a:ext uri="{FF2B5EF4-FFF2-40B4-BE49-F238E27FC236}">
                <a16:creationId xmlns:a16="http://schemas.microsoft.com/office/drawing/2014/main" id="{F1A8D379-76DE-5B60-EDFB-F6C2693CDF3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68247993-AB86-FFB9-8CD8-AFA2E98852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5841596"/>
      </p:ext>
    </p:extLst>
  </p:cSld>
  <p:clrMapOvr>
    <a:masterClrMapping/>
  </p:clrMapOvr>
</p:sld>
</file>

<file path=ppt/slides/slide22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أنت ينبوع ماء الحياة </a:t>
            </a:r>
            <a:endParaRPr lang="fr-FR" sz="3300" dirty="0">
              <a:solidFill>
                <a:prstClr val="white"/>
              </a:solidFill>
            </a:endParaRPr>
          </a:p>
          <a:p>
            <a:pPr algn="just" rtl="1"/>
            <a:r>
              <a:rPr lang="ar-EG" sz="3300" dirty="0">
                <a:solidFill>
                  <a:prstClr val="white"/>
                </a:solidFill>
              </a:rPr>
              <a:t>الفائض من لبنان.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نبعت لنا منه </a:t>
            </a:r>
            <a:endParaRPr lang="fr-FR" sz="3300" dirty="0">
              <a:solidFill>
                <a:prstClr val="white"/>
              </a:solidFill>
            </a:endParaRPr>
          </a:p>
          <a:p>
            <a:pPr algn="just" rtl="1"/>
            <a:r>
              <a:rPr lang="ar-EG" sz="3300" dirty="0">
                <a:solidFill>
                  <a:prstClr val="white"/>
                </a:solidFill>
              </a:rPr>
              <a:t>نعمة اللاهوت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pt-BR" sz="2800" dirty="0">
                <a:solidFill>
                  <a:prstClr val="white"/>
                </a:solidFill>
                <a:latin typeface="CS Avva Shenouda" pitchFamily="34" charset="0"/>
              </a:rPr>
              <a:t> te ]moumi</a:t>
            </a:r>
            <a:br>
              <a:rPr lang="pt-BR" sz="2800" dirty="0">
                <a:solidFill>
                  <a:prstClr val="white"/>
                </a:solidFill>
                <a:latin typeface="CS Avva Shenouda" pitchFamily="34" charset="0"/>
              </a:rPr>
            </a:br>
            <a:r>
              <a:rPr lang="pt-BR" sz="2800" dirty="0">
                <a:solidFill>
                  <a:prstClr val="white"/>
                </a:solidFill>
                <a:latin typeface="CS Avva Shenouda" pitchFamily="34" charset="0"/>
              </a:rPr>
              <a:t>`mmwou `nwnq @ etqa]</a:t>
            </a:r>
            <a:br>
              <a:rPr lang="pt-BR" sz="2800" dirty="0">
                <a:solidFill>
                  <a:prstClr val="white"/>
                </a:solidFill>
                <a:latin typeface="CS Avva Shenouda" pitchFamily="34" charset="0"/>
              </a:rPr>
            </a:br>
            <a:r>
              <a:rPr lang="pt-BR" sz="2800" dirty="0">
                <a:solidFill>
                  <a:prstClr val="white"/>
                </a:solidFill>
                <a:latin typeface="CS Avva Shenouda" pitchFamily="34" charset="0"/>
              </a:rPr>
              <a:t>`mpilibanoc @ `etapi`hmot</a:t>
            </a:r>
            <a:br>
              <a:rPr lang="pt-BR" sz="2800" dirty="0">
                <a:solidFill>
                  <a:prstClr val="white"/>
                </a:solidFill>
                <a:latin typeface="CS Avva Shenouda" pitchFamily="34" charset="0"/>
              </a:rPr>
            </a:br>
            <a:r>
              <a:rPr lang="pt-BR" sz="2800" dirty="0">
                <a:solidFill>
                  <a:prstClr val="white"/>
                </a:solidFill>
                <a:latin typeface="CS Avva Shenouda" pitchFamily="34" charset="0"/>
              </a:rPr>
              <a:t>`nte ]me;nou] @ bebi nan</a:t>
            </a:r>
            <a:br>
              <a:rPr lang="pt-BR" sz="2800" dirty="0">
                <a:solidFill>
                  <a:prstClr val="white"/>
                </a:solidFill>
                <a:latin typeface="CS Avva Shenouda" pitchFamily="34" charset="0"/>
              </a:rPr>
            </a:br>
            <a:r>
              <a:rPr lang="pt-BR" sz="2800" dirty="0">
                <a:solidFill>
                  <a:prstClr val="white"/>
                </a:solidFill>
                <a:latin typeface="CS Avva Shenouda" pitchFamily="34" charset="0"/>
              </a:rPr>
              <a:t>`ebol `nqytc.</a:t>
            </a:r>
            <a:endParaRPr lang="fr-FR" sz="2800" dirty="0">
              <a:solidFill>
                <a:prstClr val="white"/>
              </a:solidFill>
              <a:latin typeface="CS Avva Shenouda" pitchFamily="34" charset="0"/>
            </a:endParaRPr>
          </a:p>
        </p:txBody>
      </p:sp>
      <p:sp>
        <p:nvSpPr>
          <p:cNvPr id="7" name="Rectangle 6"/>
          <p:cNvSpPr/>
          <p:nvPr/>
        </p:nvSpPr>
        <p:spPr>
          <a:xfrm>
            <a:off x="2147829" y="2772092"/>
            <a:ext cx="4806534" cy="1815882"/>
          </a:xfrm>
          <a:prstGeom prst="rect">
            <a:avLst/>
          </a:prstGeom>
        </p:spPr>
        <p:txBody>
          <a:bodyPr wrap="square">
            <a:spAutoFit/>
          </a:bodyPr>
          <a:lstStyle/>
          <a:p>
            <a:pPr algn="ctr"/>
            <a:r>
              <a:rPr lang="fr-FR" sz="2800" b="1" dirty="0">
                <a:solidFill>
                  <a:prstClr val="white"/>
                </a:solidFill>
                <a:latin typeface="Book Antiqua" pitchFamily="18" charset="0"/>
              </a:rPr>
              <a:t>Toi la source d’Eau de Vie</a:t>
            </a:r>
          </a:p>
          <a:p>
            <a:pPr algn="ctr"/>
            <a:r>
              <a:rPr lang="fr-FR" sz="2800" b="1" dirty="0">
                <a:solidFill>
                  <a:prstClr val="white"/>
                </a:solidFill>
                <a:latin typeface="Book Antiqua" pitchFamily="18" charset="0"/>
              </a:rPr>
              <a:t>Qui déborde du Liban</a:t>
            </a:r>
          </a:p>
          <a:p>
            <a:pPr algn="ctr"/>
            <a:r>
              <a:rPr lang="fr-FR" sz="2800" b="1" dirty="0">
                <a:solidFill>
                  <a:prstClr val="white"/>
                </a:solidFill>
                <a:latin typeface="Book Antiqua" pitchFamily="18" charset="0"/>
              </a:rPr>
              <a:t>D’où avait jailli pour nous</a:t>
            </a:r>
          </a:p>
          <a:p>
            <a:pPr algn="ctr"/>
            <a:r>
              <a:rPr lang="fr-FR" sz="2800" b="1" dirty="0">
                <a:solidFill>
                  <a:prstClr val="white"/>
                </a:solidFill>
                <a:latin typeface="Book Antiqua" pitchFamily="18" charset="0"/>
              </a:rPr>
              <a:t>Grâce de la divinité</a:t>
            </a:r>
          </a:p>
        </p:txBody>
      </p:sp>
      <p:sp>
        <p:nvSpPr>
          <p:cNvPr id="2" name="ZoneTexte 1">
            <a:extLst>
              <a:ext uri="{FF2B5EF4-FFF2-40B4-BE49-F238E27FC236}">
                <a16:creationId xmlns:a16="http://schemas.microsoft.com/office/drawing/2014/main" id="{5CCD2567-B417-D23E-0F5D-FA1E1C91174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6D292B4C-BFDF-E765-DFED-0E7A9AD9FF6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2734904"/>
      </p:ext>
    </p:extLst>
  </p:cSld>
  <p:clrMapOvr>
    <a:masterClrMapping/>
  </p:clrMapOvr>
</p:sld>
</file>

<file path=ppt/slides/slide22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أحشائك البتول </a:t>
            </a:r>
            <a:endParaRPr lang="fr-FR" sz="3300" dirty="0">
              <a:solidFill>
                <a:prstClr val="white"/>
              </a:solidFill>
            </a:endParaRPr>
          </a:p>
          <a:p>
            <a:pPr algn="just" rtl="1"/>
            <a:r>
              <a:rPr lang="ar-EG" sz="3300" dirty="0">
                <a:solidFill>
                  <a:prstClr val="white"/>
                </a:solidFill>
              </a:rPr>
              <a:t>وصيرنا وارثين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ملكوت السموات.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`Aremici nan `nEmmanouyl @ qen ]metra `mpar;eniki @ afaiten `nklyronomoc @ `n`hryi qen `;metouro</a:t>
            </a:r>
            <a:br>
              <a:rPr lang="it-IT" sz="2800" dirty="0">
                <a:solidFill>
                  <a:prstClr val="white"/>
                </a:solidFill>
                <a:latin typeface="CS Avva Shenouda" pitchFamily="34" charset="0"/>
              </a:rPr>
            </a:br>
            <a:r>
              <a:rPr lang="it-IT" sz="2800" dirty="0">
                <a:solidFill>
                  <a:prstClr val="white"/>
                </a:solidFill>
                <a:latin typeface="CS Avva Shenouda" pitchFamily="34" charset="0"/>
              </a:rPr>
              <a:t>`nnivyoui</a:t>
            </a:r>
            <a:endParaRPr lang="fr-FR" sz="2800" dirty="0">
              <a:solidFill>
                <a:prstClr val="white"/>
              </a:solidFill>
              <a:latin typeface="CS Avva Shenouda" pitchFamily="34" charset="0"/>
            </a:endParaRPr>
          </a:p>
        </p:txBody>
      </p:sp>
      <p:sp>
        <p:nvSpPr>
          <p:cNvPr id="7" name="Rectangle 6"/>
          <p:cNvSpPr/>
          <p:nvPr/>
        </p:nvSpPr>
        <p:spPr>
          <a:xfrm>
            <a:off x="1817694" y="2787774"/>
            <a:ext cx="5136669" cy="1815882"/>
          </a:xfrm>
          <a:prstGeom prst="rect">
            <a:avLst/>
          </a:prstGeom>
        </p:spPr>
        <p:txBody>
          <a:bodyPr wrap="square">
            <a:spAutoFit/>
          </a:bodyPr>
          <a:lstStyle/>
          <a:p>
            <a:pPr algn="ctr"/>
            <a:r>
              <a:rPr lang="fr-FR" sz="2800" b="1" dirty="0">
                <a:solidFill>
                  <a:prstClr val="white"/>
                </a:solidFill>
                <a:latin typeface="Book Antiqua" pitchFamily="18" charset="0"/>
              </a:rPr>
              <a:t>Emmanuel, tu enfantas</a:t>
            </a:r>
          </a:p>
          <a:p>
            <a:pPr algn="ctr"/>
            <a:r>
              <a:rPr lang="fr-FR" sz="2800" b="1" dirty="0">
                <a:solidFill>
                  <a:prstClr val="white"/>
                </a:solidFill>
                <a:latin typeface="Book Antiqua" pitchFamily="18" charset="0"/>
              </a:rPr>
              <a:t>De ton sein pur virginal</a:t>
            </a:r>
          </a:p>
          <a:p>
            <a:pPr algn="ctr"/>
            <a:r>
              <a:rPr lang="fr-FR" sz="2800" b="1" dirty="0">
                <a:solidFill>
                  <a:prstClr val="white"/>
                </a:solidFill>
                <a:latin typeface="Book Antiqua" pitchFamily="18" charset="0"/>
              </a:rPr>
              <a:t>Ainsi, le Royaume des Cieux</a:t>
            </a:r>
          </a:p>
          <a:p>
            <a:pPr algn="ctr"/>
            <a:r>
              <a:rPr lang="fr-FR" sz="2800" b="1" dirty="0">
                <a:solidFill>
                  <a:prstClr val="white"/>
                </a:solidFill>
                <a:latin typeface="Book Antiqua" pitchFamily="18" charset="0"/>
              </a:rPr>
              <a:t>Il nous en fit héritiers</a:t>
            </a:r>
          </a:p>
        </p:txBody>
      </p:sp>
      <p:sp>
        <p:nvSpPr>
          <p:cNvPr id="2" name="ZoneTexte 1">
            <a:extLst>
              <a:ext uri="{FF2B5EF4-FFF2-40B4-BE49-F238E27FC236}">
                <a16:creationId xmlns:a16="http://schemas.microsoft.com/office/drawing/2014/main" id="{D048D90D-3715-D516-345E-072F9C5905F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F8675C49-1FFB-124A-D7E9-3D4A6A5FD4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35669453"/>
      </p:ext>
    </p:extLst>
  </p:cSld>
  <p:clrMapOvr>
    <a:masterClrMapping/>
  </p:clrMapOvr>
</p:sld>
</file>

<file path=ppt/slides/slide22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كالوعد الذى وعد به </a:t>
            </a:r>
            <a:endParaRPr lang="fr-FR" sz="3300" dirty="0">
              <a:solidFill>
                <a:prstClr val="white"/>
              </a:solidFill>
            </a:endParaRPr>
          </a:p>
          <a:p>
            <a:pPr algn="just" rtl="1"/>
            <a:r>
              <a:rPr lang="ar-EG" sz="3300" dirty="0">
                <a:solidFill>
                  <a:prstClr val="white"/>
                </a:solidFill>
              </a:rPr>
              <a:t>أبانا رئيس الآباء </a:t>
            </a:r>
            <a:endParaRPr lang="fr-FR" sz="3300" dirty="0">
              <a:solidFill>
                <a:prstClr val="white"/>
              </a:solidFill>
            </a:endParaRPr>
          </a:p>
          <a:p>
            <a:pPr algn="just" rtl="1"/>
            <a:r>
              <a:rPr lang="ar-EG" sz="3300" dirty="0">
                <a:solidFill>
                  <a:prstClr val="white"/>
                </a:solidFill>
              </a:rPr>
              <a:t>الذى هو الملك داود </a:t>
            </a:r>
            <a:endParaRPr lang="fr-FR" sz="3300" dirty="0">
              <a:solidFill>
                <a:prstClr val="white"/>
              </a:solidFill>
            </a:endParaRPr>
          </a:p>
          <a:p>
            <a:pPr algn="just" rtl="1"/>
            <a:r>
              <a:rPr lang="ar-EG" sz="3300" dirty="0">
                <a:solidFill>
                  <a:prstClr val="white"/>
                </a:solidFill>
              </a:rPr>
              <a:t>أتى وأكمله لنا.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Kata </a:t>
            </a:r>
            <a:r>
              <a:rPr lang="fr-FR" sz="2800" dirty="0" err="1">
                <a:solidFill>
                  <a:prstClr val="white"/>
                </a:solidFill>
                <a:latin typeface="CS Avva Shenouda" pitchFamily="34" charset="0"/>
              </a:rPr>
              <a:t>piws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mpatriar,yc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23528" y="2772092"/>
            <a:ext cx="8496943" cy="1815882"/>
          </a:xfrm>
          <a:prstGeom prst="rect">
            <a:avLst/>
          </a:prstGeom>
        </p:spPr>
        <p:txBody>
          <a:bodyPr wrap="square">
            <a:spAutoFit/>
          </a:bodyPr>
          <a:lstStyle/>
          <a:p>
            <a:pPr algn="ctr"/>
            <a:r>
              <a:rPr lang="fr-FR" sz="2800" b="1" dirty="0">
                <a:solidFill>
                  <a:prstClr val="white"/>
                </a:solidFill>
                <a:latin typeface="Book Antiqua" pitchFamily="18" charset="0"/>
              </a:rPr>
              <a:t>Aussi selon la promesse</a:t>
            </a:r>
          </a:p>
          <a:p>
            <a:pPr algn="ctr"/>
            <a:r>
              <a:rPr lang="fr-FR" sz="2800" b="1" dirty="0">
                <a:solidFill>
                  <a:prstClr val="white"/>
                </a:solidFill>
                <a:latin typeface="Book Antiqua" pitchFamily="18" charset="0"/>
              </a:rPr>
              <a:t>Que fit notre père patriarche</a:t>
            </a:r>
          </a:p>
          <a:p>
            <a:pPr algn="ctr"/>
            <a:r>
              <a:rPr lang="fr-FR" sz="2800" b="1" dirty="0">
                <a:solidFill>
                  <a:prstClr val="white"/>
                </a:solidFill>
                <a:latin typeface="Book Antiqua" pitchFamily="18" charset="0"/>
              </a:rPr>
              <a:t>Notre père le roi David</a:t>
            </a:r>
          </a:p>
          <a:p>
            <a:pPr algn="ctr"/>
            <a:r>
              <a:rPr lang="fr-FR" sz="2800" b="1" dirty="0">
                <a:solidFill>
                  <a:prstClr val="white"/>
                </a:solidFill>
                <a:latin typeface="Book Antiqua" pitchFamily="18" charset="0"/>
              </a:rPr>
              <a:t>Il vint et Il l’accomplit</a:t>
            </a:r>
          </a:p>
        </p:txBody>
      </p:sp>
      <p:sp>
        <p:nvSpPr>
          <p:cNvPr id="2" name="ZoneTexte 1">
            <a:extLst>
              <a:ext uri="{FF2B5EF4-FFF2-40B4-BE49-F238E27FC236}">
                <a16:creationId xmlns:a16="http://schemas.microsoft.com/office/drawing/2014/main" id="{7DF57072-7985-5CBD-D9AF-D34FA3307E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F1684DCE-6F22-0BDD-A41B-B11731E4BF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2611193"/>
      </p:ext>
    </p:extLst>
  </p:cSld>
  <p:clrMapOvr>
    <a:masterClrMapping/>
  </p:clrMapOvr>
</p:sld>
</file>

<file path=ppt/slides/slide22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a:solidFill>
                  <a:prstClr val="white"/>
                </a:solidFill>
              </a:rPr>
              <a:t>الملكة الحقيقية الحقانية. </a:t>
            </a:r>
            <a:endParaRPr lang="fr-FR" sz="3300" dirty="0">
              <a:solidFill>
                <a:prstClr val="white"/>
              </a:solidFill>
            </a:endParaRPr>
          </a:p>
          <a:p>
            <a:pPr algn="just" rtl="1"/>
            <a:r>
              <a:rPr lang="ar-EG" sz="3300" dirty="0">
                <a:solidFill>
                  <a:prstClr val="white"/>
                </a:solidFill>
              </a:rPr>
              <a:t>السلام لفخر جنسنا. </a:t>
            </a:r>
            <a:endParaRPr lang="fr-FR" sz="3300" dirty="0">
              <a:solidFill>
                <a:prstClr val="white"/>
              </a:solidFill>
            </a:endParaRPr>
          </a:p>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467544" y="2715766"/>
            <a:ext cx="8208911"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2" name="ZoneTexte 1">
            <a:extLst>
              <a:ext uri="{FF2B5EF4-FFF2-40B4-BE49-F238E27FC236}">
                <a16:creationId xmlns:a16="http://schemas.microsoft.com/office/drawing/2014/main" id="{9DF6EB81-D23C-14BB-38F5-09B94C179C3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959DB03F-903D-46C2-6BAE-CB95D94D87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8757710"/>
      </p:ext>
    </p:extLst>
  </p:cSld>
  <p:clrMapOvr>
    <a:masterClrMapping/>
  </p:clrMapOvr>
</p:sld>
</file>

<file path=ppt/slides/slide22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المؤتمنة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a:t>
            </a:r>
            <a:r>
              <a:rPr lang="es-ES" sz="2800" dirty="0">
                <a:solidFill>
                  <a:prstClr val="white"/>
                </a:solidFill>
                <a:latin typeface="CS Avva Shenouda" pitchFamily="34" charset="0"/>
              </a:rPr>
              <a:t>I=y=c P=,=c</a:t>
            </a:r>
            <a:br>
              <a:rPr lang="es-ES"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7212E4C1-E454-801A-8002-EBE775BA57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221B0426-BAAE-70D0-A9BB-4C3CF229A1F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6203459"/>
      </p:ext>
    </p:extLst>
  </p:cSld>
  <p:clrMapOvr>
    <a:masterClrMapping/>
  </p:clrMapOvr>
</p:sld>
</file>

<file path=ppt/slides/slide22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0882E51-32BC-71CE-5556-A4DFF467FBE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DDA96FCB-66B7-09AD-369B-82C0A6E42A7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788024" y="255444"/>
            <a:ext cx="3960440" cy="2077492"/>
          </a:xfrm>
          <a:prstGeom prst="rect">
            <a:avLst/>
          </a:prstGeom>
        </p:spPr>
        <p:txBody>
          <a:bodyPr wrap="square">
            <a:spAutoFit/>
          </a:bodyPr>
          <a:lstStyle/>
          <a:p>
            <a:pPr algn="just" rtl="1"/>
            <a:r>
              <a:rPr lang="ar-EG" sz="3300" dirty="0">
                <a:solidFill>
                  <a:prstClr val="white"/>
                </a:solidFill>
              </a:rPr>
              <a:t>عند قيامة المسيح، </a:t>
            </a:r>
            <a:endParaRPr lang="fr-FR" sz="3300" dirty="0">
              <a:solidFill>
                <a:prstClr val="white"/>
              </a:solidFill>
            </a:endParaRPr>
          </a:p>
          <a:p>
            <a:pPr algn="just" rtl="1"/>
            <a:r>
              <a:rPr lang="ar-EG" sz="3000" dirty="0">
                <a:solidFill>
                  <a:prstClr val="white"/>
                </a:solidFill>
              </a:rPr>
              <a:t>توجهت النسوة حاملات الطيب، </a:t>
            </a:r>
            <a:endParaRPr lang="fr-FR" sz="3000" dirty="0">
              <a:solidFill>
                <a:prstClr val="white"/>
              </a:solidFill>
            </a:endParaRPr>
          </a:p>
          <a:p>
            <a:pPr algn="just" rtl="1"/>
            <a:r>
              <a:rPr lang="ar-EG" sz="3300" dirty="0">
                <a:solidFill>
                  <a:prstClr val="white"/>
                </a:solidFill>
              </a:rPr>
              <a:t>وطلبت </a:t>
            </a:r>
            <a:r>
              <a:rPr lang="ar-EG" sz="3300" dirty="0" err="1">
                <a:solidFill>
                  <a:prstClr val="white"/>
                </a:solidFill>
              </a:rPr>
              <a:t>بإجتهاد</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فظهر لهم ميخائيل</a:t>
            </a:r>
            <a:endParaRPr lang="fr-FR" sz="3300" dirty="0">
              <a:solidFill>
                <a:prstClr val="white"/>
              </a:solidFill>
            </a:endParaRPr>
          </a:p>
        </p:txBody>
      </p:sp>
      <p:sp>
        <p:nvSpPr>
          <p:cNvPr id="6" name="Rectangle 5"/>
          <p:cNvSpPr/>
          <p:nvPr/>
        </p:nvSpPr>
        <p:spPr>
          <a:xfrm>
            <a:off x="395536" y="249492"/>
            <a:ext cx="4320480" cy="2246769"/>
          </a:xfrm>
          <a:prstGeom prst="rect">
            <a:avLst/>
          </a:prstGeom>
        </p:spPr>
        <p:txBody>
          <a:bodyPr wrap="square">
            <a:spAutoFit/>
          </a:bodyPr>
          <a:lstStyle/>
          <a:p>
            <a:pPr algn="just"/>
            <a:r>
              <a:rPr lang="fr-FR" sz="2800" dirty="0" err="1">
                <a:solidFill>
                  <a:prstClr val="white"/>
                </a:solidFill>
                <a:latin typeface="CS Avva Shenouda" pitchFamily="34" charset="0"/>
              </a:rPr>
              <a:t>Ca`t`anactacic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nihiomi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mfaicojen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ou`cpoudy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a:t>
            </a:r>
          </a:p>
        </p:txBody>
      </p:sp>
      <p:sp>
        <p:nvSpPr>
          <p:cNvPr id="7" name="Rectangle 6"/>
          <p:cNvSpPr/>
          <p:nvPr/>
        </p:nvSpPr>
        <p:spPr>
          <a:xfrm>
            <a:off x="1817694"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Quand le Christ ressuscita</a:t>
            </a:r>
          </a:p>
          <a:p>
            <a:pPr algn="ctr"/>
            <a:r>
              <a:rPr lang="fr-FR" sz="2800" b="1" dirty="0">
                <a:solidFill>
                  <a:prstClr val="white"/>
                </a:solidFill>
                <a:latin typeface="Book Antiqua" pitchFamily="18" charset="0"/>
              </a:rPr>
              <a:t>Les femmes portant les aromes</a:t>
            </a:r>
          </a:p>
          <a:p>
            <a:pPr algn="ctr"/>
            <a:r>
              <a:rPr lang="fr-FR" sz="2800" b="1" dirty="0">
                <a:solidFill>
                  <a:prstClr val="white"/>
                </a:solidFill>
                <a:latin typeface="Book Antiqua" pitchFamily="18" charset="0"/>
              </a:rPr>
              <a:t>Recherchaient avec ardeur</a:t>
            </a:r>
          </a:p>
          <a:p>
            <a:pPr algn="ctr"/>
            <a:r>
              <a:rPr lang="fr-FR" sz="2800" b="1" dirty="0">
                <a:solidFill>
                  <a:prstClr val="white"/>
                </a:solidFill>
                <a:latin typeface="Book Antiqua" pitchFamily="18" charset="0"/>
              </a:rPr>
              <a:t>Quand Michel leur apparut</a:t>
            </a:r>
          </a:p>
        </p:txBody>
      </p:sp>
      <p:sp>
        <p:nvSpPr>
          <p:cNvPr id="2" name="ZoneTexte 1">
            <a:extLst>
              <a:ext uri="{FF2B5EF4-FFF2-40B4-BE49-F238E27FC236}">
                <a16:creationId xmlns:a16="http://schemas.microsoft.com/office/drawing/2014/main" id="{E7DC781F-A401-3C62-BFB1-8A1E101A8A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569DB6BC-DEF3-636D-DC98-D8B62F91BC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6695018"/>
      </p:ext>
    </p:extLst>
  </p:cSld>
  <p:clrMapOvr>
    <a:masterClrMapping/>
  </p:clrMapOvr>
</p:sld>
</file>

<file path=ppt/slides/slide22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وكانت هيئته، </a:t>
            </a:r>
            <a:endParaRPr lang="fr-FR" sz="3300" dirty="0">
              <a:solidFill>
                <a:prstClr val="white"/>
              </a:solidFill>
            </a:endParaRPr>
          </a:p>
          <a:p>
            <a:pPr algn="just" rtl="1"/>
            <a:r>
              <a:rPr lang="ar-EG" sz="3300" dirty="0">
                <a:solidFill>
                  <a:prstClr val="white"/>
                </a:solidFill>
              </a:rPr>
              <a:t>مثل البرق المنير، </a:t>
            </a:r>
            <a:endParaRPr lang="fr-FR" sz="3300" dirty="0">
              <a:solidFill>
                <a:prstClr val="white"/>
              </a:solidFill>
            </a:endParaRPr>
          </a:p>
          <a:p>
            <a:pPr algn="just" rtl="1"/>
            <a:r>
              <a:rPr lang="ar-EG" sz="3300" dirty="0">
                <a:solidFill>
                  <a:prstClr val="white"/>
                </a:solidFill>
              </a:rPr>
              <a:t>ولباسه، </a:t>
            </a:r>
            <a:endParaRPr lang="fr-FR" sz="3300" dirty="0">
              <a:solidFill>
                <a:prstClr val="white"/>
              </a:solidFill>
            </a:endParaRPr>
          </a:p>
          <a:p>
            <a:pPr algn="just" rtl="1"/>
            <a:r>
              <a:rPr lang="ar-EG" sz="3300" dirty="0">
                <a:solidFill>
                  <a:prstClr val="white"/>
                </a:solidFill>
              </a:rPr>
              <a:t>أبيض كالثلج</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Pef`cmot</a:t>
            </a:r>
            <a:r>
              <a:rPr lang="fr-FR" sz="2800" dirty="0">
                <a:solidFill>
                  <a:prstClr val="white"/>
                </a:solidFill>
                <a:latin typeface="CS Avva Shenouda" pitchFamily="34" charset="0"/>
              </a:rPr>
              <a:t> de </a:t>
            </a:r>
            <a:r>
              <a:rPr lang="fr-FR" sz="2800" dirty="0" err="1">
                <a:solidFill>
                  <a:prstClr val="white"/>
                </a:solidFill>
                <a:latin typeface="CS Avva Shenouda" pitchFamily="34" charset="0"/>
              </a:rPr>
              <a:t>nafoi</a:t>
            </a:r>
            <a:br>
              <a:rPr lang="fr-FR" sz="2800" dirty="0">
                <a:solidFill>
                  <a:prstClr val="white"/>
                </a:solidFill>
                <a:latin typeface="CS Avva Shenouda" pitchFamily="34" charset="0"/>
              </a:rPr>
            </a:br>
            <a:r>
              <a:rPr lang="fr-FR" sz="2800" dirty="0">
                <a:solidFill>
                  <a:prstClr val="white"/>
                </a:solidFill>
                <a:latin typeface="CS Avva Shenouda" pitchFamily="34" charset="0"/>
              </a:rPr>
              <a:t>`m`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noucetebryj</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nou`wini@ouoh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tefhebcw</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cou`wbs</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nou,iwn</a:t>
            </a:r>
            <a:endParaRPr lang="fr-FR" sz="2800" dirty="0">
              <a:solidFill>
                <a:prstClr val="white"/>
              </a:solidFill>
              <a:latin typeface="CS Avva Shenouda" pitchFamily="34" charset="0"/>
            </a:endParaRPr>
          </a:p>
        </p:txBody>
      </p:sp>
      <p:sp>
        <p:nvSpPr>
          <p:cNvPr id="7" name="Rectangle 6"/>
          <p:cNvSpPr/>
          <p:nvPr/>
        </p:nvSpPr>
        <p:spPr>
          <a:xfrm>
            <a:off x="2147829" y="2772092"/>
            <a:ext cx="4806534" cy="1815882"/>
          </a:xfrm>
          <a:prstGeom prst="rect">
            <a:avLst/>
          </a:prstGeom>
        </p:spPr>
        <p:txBody>
          <a:bodyPr wrap="square">
            <a:spAutoFit/>
          </a:bodyPr>
          <a:lstStyle/>
          <a:p>
            <a:pPr algn="ctr"/>
            <a:r>
              <a:rPr lang="fr-FR" sz="2800" b="1" dirty="0">
                <a:solidFill>
                  <a:prstClr val="white"/>
                </a:solidFill>
                <a:latin typeface="Book Antiqua" pitchFamily="18" charset="0"/>
              </a:rPr>
              <a:t>Lui qui avait l’apparence</a:t>
            </a:r>
          </a:p>
          <a:p>
            <a:pPr algn="ctr"/>
            <a:r>
              <a:rPr lang="fr-FR" sz="2800" b="1" dirty="0">
                <a:solidFill>
                  <a:prstClr val="white"/>
                </a:solidFill>
                <a:latin typeface="Book Antiqua" pitchFamily="18" charset="0"/>
              </a:rPr>
              <a:t>D’un éclair resplendissant</a:t>
            </a:r>
          </a:p>
          <a:p>
            <a:pPr algn="ctr"/>
            <a:r>
              <a:rPr lang="fr-FR" sz="2800" b="1" dirty="0">
                <a:solidFill>
                  <a:prstClr val="white"/>
                </a:solidFill>
                <a:latin typeface="Book Antiqua" pitchFamily="18" charset="0"/>
              </a:rPr>
              <a:t>Et le vêtement qu’il portait</a:t>
            </a:r>
          </a:p>
          <a:p>
            <a:pPr algn="ctr"/>
            <a:r>
              <a:rPr lang="fr-FR" sz="2800" b="1" dirty="0">
                <a:solidFill>
                  <a:prstClr val="white"/>
                </a:solidFill>
                <a:latin typeface="Book Antiqua" pitchFamily="18" charset="0"/>
              </a:rPr>
              <a:t>Etait blanc comme la neige</a:t>
            </a:r>
          </a:p>
        </p:txBody>
      </p:sp>
      <p:sp>
        <p:nvSpPr>
          <p:cNvPr id="2" name="ZoneTexte 1">
            <a:extLst>
              <a:ext uri="{FF2B5EF4-FFF2-40B4-BE49-F238E27FC236}">
                <a16:creationId xmlns:a16="http://schemas.microsoft.com/office/drawing/2014/main" id="{EBD7F54B-BE5C-EB5E-8A7E-B2EE5036E87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F8754A08-E580-177F-0CF6-0E47328E4DA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8642044"/>
      </p:ext>
    </p:extLst>
  </p:cSld>
  <p:clrMapOvr>
    <a:masterClrMapping/>
  </p:clrMapOvr>
</p:sld>
</file>

<file path=ppt/slides/slide22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فأجاب وقال للنسوة، </a:t>
            </a:r>
            <a:endParaRPr lang="fr-FR" sz="3300" dirty="0">
              <a:solidFill>
                <a:prstClr val="white"/>
              </a:solidFill>
            </a:endParaRPr>
          </a:p>
          <a:p>
            <a:pPr algn="just" rtl="1"/>
            <a:r>
              <a:rPr lang="ar-EG" sz="3300" dirty="0">
                <a:solidFill>
                  <a:prstClr val="white"/>
                </a:solidFill>
              </a:rPr>
              <a:t>حاملات الطيب، </a:t>
            </a:r>
            <a:endParaRPr lang="fr-FR" sz="3300" dirty="0">
              <a:solidFill>
                <a:prstClr val="white"/>
              </a:solidFill>
            </a:endParaRPr>
          </a:p>
          <a:p>
            <a:pPr algn="just" rtl="1"/>
            <a:r>
              <a:rPr lang="ar-EG" sz="3300" dirty="0">
                <a:solidFill>
                  <a:prstClr val="white"/>
                </a:solidFill>
              </a:rPr>
              <a:t>أن الذي تطلبنه، </a:t>
            </a:r>
            <a:endParaRPr lang="fr-FR" sz="3300" dirty="0">
              <a:solidFill>
                <a:prstClr val="white"/>
              </a:solidFill>
            </a:endParaRPr>
          </a:p>
          <a:p>
            <a:pPr algn="just" rtl="1"/>
            <a:r>
              <a:rPr lang="ar-EG" sz="3300" dirty="0">
                <a:solidFill>
                  <a:prstClr val="white"/>
                </a:solidFill>
              </a:rPr>
              <a:t>قد قام وليس هَهُنا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Af`erou`w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nnihiomi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mfaicojen</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vy`etetenkw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ncwf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f,y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a:t>
            </a:r>
            <a:r>
              <a:rPr lang="fr-FR" sz="2800" dirty="0">
                <a:solidFill>
                  <a:prstClr val="white"/>
                </a:solidFill>
                <a:latin typeface="CS Avva Shenouda" pitchFamily="34" charset="0"/>
              </a:rPr>
              <a:t> ma an.</a:t>
            </a:r>
          </a:p>
        </p:txBody>
      </p:sp>
      <p:sp>
        <p:nvSpPr>
          <p:cNvPr id="7" name="Rectangle 6"/>
          <p:cNvSpPr/>
          <p:nvPr/>
        </p:nvSpPr>
        <p:spPr>
          <a:xfrm>
            <a:off x="2147829" y="2772092"/>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a répondu aux femmes</a:t>
            </a:r>
          </a:p>
          <a:p>
            <a:pPr algn="ctr"/>
            <a:r>
              <a:rPr lang="fr-FR" sz="2800" b="1" dirty="0">
                <a:solidFill>
                  <a:prstClr val="white"/>
                </a:solidFill>
                <a:latin typeface="Book Antiqua" pitchFamily="18" charset="0"/>
              </a:rPr>
              <a:t>Qui portaient les aromates</a:t>
            </a:r>
          </a:p>
          <a:p>
            <a:pPr algn="ctr"/>
            <a:r>
              <a:rPr lang="fr-FR" sz="2800" b="1" dirty="0">
                <a:solidFill>
                  <a:prstClr val="white"/>
                </a:solidFill>
                <a:latin typeface="Book Antiqua" pitchFamily="18" charset="0"/>
              </a:rPr>
              <a:t>« Celui que vous recherchez</a:t>
            </a:r>
          </a:p>
          <a:p>
            <a:pPr algn="ctr"/>
            <a:r>
              <a:rPr lang="fr-FR" sz="2800" b="1" dirty="0">
                <a:solidFill>
                  <a:prstClr val="white"/>
                </a:solidFill>
                <a:latin typeface="Book Antiqua" pitchFamily="18" charset="0"/>
              </a:rPr>
              <a:t>N’est pas là, ressuscita »</a:t>
            </a:r>
          </a:p>
        </p:txBody>
      </p:sp>
      <p:sp>
        <p:nvSpPr>
          <p:cNvPr id="2" name="ZoneTexte 1">
            <a:extLst>
              <a:ext uri="{FF2B5EF4-FFF2-40B4-BE49-F238E27FC236}">
                <a16:creationId xmlns:a16="http://schemas.microsoft.com/office/drawing/2014/main" id="{95DA10A9-501F-9905-EC47-2082862F64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467AD0AF-ADFD-77B3-D780-C7CCE5B68A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9552467"/>
      </p:ext>
    </p:extLst>
  </p:cSld>
  <p:clrMapOvr>
    <a:masterClrMapping/>
  </p:clrMapOvr>
</p:sld>
</file>

<file path=ppt/slides/slide22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إذهبنَ</a:t>
            </a:r>
            <a:r>
              <a:rPr lang="ar-EG" sz="3300" dirty="0">
                <a:solidFill>
                  <a:prstClr val="white"/>
                </a:solidFill>
              </a:rPr>
              <a:t> وأسرعنَ، </a:t>
            </a:r>
            <a:endParaRPr lang="fr-FR" sz="3300" dirty="0">
              <a:solidFill>
                <a:prstClr val="white"/>
              </a:solidFill>
            </a:endParaRPr>
          </a:p>
          <a:p>
            <a:pPr algn="just" rtl="1"/>
            <a:r>
              <a:rPr lang="ar-EG" sz="3300" dirty="0">
                <a:solidFill>
                  <a:prstClr val="white"/>
                </a:solidFill>
              </a:rPr>
              <a:t>وقلنَ لرسله، </a:t>
            </a:r>
            <a:endParaRPr lang="fr-FR" sz="3300" dirty="0">
              <a:solidFill>
                <a:prstClr val="white"/>
              </a:solidFill>
            </a:endParaRPr>
          </a:p>
          <a:p>
            <a:pPr algn="just" rtl="1"/>
            <a:r>
              <a:rPr lang="ar-EG" sz="3300" dirty="0">
                <a:solidFill>
                  <a:prstClr val="white"/>
                </a:solidFill>
              </a:rPr>
              <a:t>إنه قام من الأموات، </a:t>
            </a:r>
            <a:endParaRPr lang="fr-FR" sz="3300" dirty="0">
              <a:solidFill>
                <a:prstClr val="white"/>
              </a:solidFill>
            </a:endParaRPr>
          </a:p>
          <a:p>
            <a:pPr algn="just" rtl="1"/>
            <a:r>
              <a:rPr lang="ar-EG" sz="3300" dirty="0">
                <a:solidFill>
                  <a:prstClr val="white"/>
                </a:solidFill>
              </a:rPr>
              <a:t>كما قال لكم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¿Iwc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masenwten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nnef`apoctoloc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 @ 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etafjoc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Allez vite maintenant</a:t>
            </a:r>
          </a:p>
          <a:p>
            <a:pPr algn="ctr"/>
            <a:r>
              <a:rPr lang="fr-FR" sz="2800" b="1" dirty="0">
                <a:solidFill>
                  <a:prstClr val="white"/>
                </a:solidFill>
                <a:latin typeface="Book Antiqua" pitchFamily="18" charset="0"/>
              </a:rPr>
              <a:t>Annoncez à Ses apôtres</a:t>
            </a:r>
          </a:p>
          <a:p>
            <a:pPr algn="ctr"/>
            <a:r>
              <a:rPr lang="fr-FR" sz="2800" b="1" dirty="0">
                <a:solidFill>
                  <a:prstClr val="white"/>
                </a:solidFill>
                <a:latin typeface="Book Antiqua" pitchFamily="18" charset="0"/>
              </a:rPr>
              <a:t>Qu’Il ressuscita des morts</a:t>
            </a:r>
          </a:p>
          <a:p>
            <a:pPr algn="ctr"/>
            <a:r>
              <a:rPr lang="fr-FR" sz="2800" b="1" dirty="0">
                <a:solidFill>
                  <a:prstClr val="white"/>
                </a:solidFill>
                <a:latin typeface="Book Antiqua" pitchFamily="18" charset="0"/>
              </a:rPr>
              <a:t>Comme Il l’avait annoncé</a:t>
            </a:r>
          </a:p>
        </p:txBody>
      </p:sp>
      <p:sp>
        <p:nvSpPr>
          <p:cNvPr id="2" name="ZoneTexte 1">
            <a:extLst>
              <a:ext uri="{FF2B5EF4-FFF2-40B4-BE49-F238E27FC236}">
                <a16:creationId xmlns:a16="http://schemas.microsoft.com/office/drawing/2014/main" id="{A1326544-6E28-5AA8-1E76-E2823F45FF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6EB58D05-32F7-ECD9-7BB7-2B56326469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6896605"/>
      </p:ext>
    </p:extLst>
  </p:cSld>
  <p:clrMapOvr>
    <a:masterClrMapping/>
  </p:clrMapOvr>
</p:sld>
</file>

<file path=ppt/slides/slide22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08269"/>
          </a:xfrm>
          <a:prstGeom prst="rect">
            <a:avLst/>
          </a:prstGeom>
        </p:spPr>
        <p:txBody>
          <a:bodyPr wrap="square">
            <a:spAutoFit/>
          </a:bodyPr>
          <a:lstStyle/>
          <a:p>
            <a:pPr algn="just" rtl="1"/>
            <a:r>
              <a:rPr lang="ar-EG" sz="3300" dirty="0" err="1">
                <a:solidFill>
                  <a:prstClr val="white"/>
                </a:solidFill>
              </a:rPr>
              <a:t>إفرحوا</a:t>
            </a:r>
            <a:r>
              <a:rPr lang="ar-EG" sz="3300" dirty="0">
                <a:solidFill>
                  <a:prstClr val="white"/>
                </a:solidFill>
              </a:rPr>
              <a:t> لأن الذي صُلب، </a:t>
            </a:r>
            <a:endParaRPr lang="fr-FR" sz="3300" dirty="0">
              <a:solidFill>
                <a:prstClr val="white"/>
              </a:solidFill>
            </a:endParaRPr>
          </a:p>
          <a:p>
            <a:pPr algn="just" rtl="1"/>
            <a:r>
              <a:rPr lang="ar-EG" sz="3200" dirty="0">
                <a:solidFill>
                  <a:prstClr val="white"/>
                </a:solidFill>
              </a:rPr>
              <a:t>قد قام وسيسبقكم إلى الجليل، </a:t>
            </a:r>
            <a:endParaRPr lang="fr-FR" sz="3200" dirty="0">
              <a:solidFill>
                <a:prstClr val="white"/>
              </a:solidFill>
            </a:endParaRPr>
          </a:p>
          <a:p>
            <a:pPr algn="just" rtl="1"/>
            <a:r>
              <a:rPr lang="ar-EG" sz="3300" dirty="0">
                <a:solidFill>
                  <a:prstClr val="white"/>
                </a:solidFill>
              </a:rPr>
              <a:t>هناك ترونه، </a:t>
            </a:r>
            <a:endParaRPr lang="fr-FR" sz="3300" dirty="0">
              <a:solidFill>
                <a:prstClr val="white"/>
              </a:solidFill>
            </a:endParaRPr>
          </a:p>
          <a:p>
            <a:pPr algn="just" rtl="1"/>
            <a:r>
              <a:rPr lang="ar-EG" sz="3300" dirty="0" err="1">
                <a:solidFill>
                  <a:prstClr val="white"/>
                </a:solidFill>
              </a:rPr>
              <a:t>هاقد</a:t>
            </a:r>
            <a:r>
              <a:rPr lang="ar-EG" sz="3300" dirty="0">
                <a:solidFill>
                  <a:prstClr val="white"/>
                </a:solidFill>
              </a:rPr>
              <a:t> قلت لكنَّ</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vy`etau`asf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hyppe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fna`ersorp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erwten</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`e]</a:t>
            </a:r>
            <a:r>
              <a:rPr lang="fr-FR" sz="2800" dirty="0" err="1">
                <a:solidFill>
                  <a:prstClr val="white"/>
                </a:solidFill>
                <a:latin typeface="CS Avva Shenouda" pitchFamily="34" charset="0"/>
              </a:rPr>
              <a:t>Galile`a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tetennau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mmau</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aijoc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nwten</a:t>
            </a:r>
            <a:r>
              <a:rPr lang="fr-FR" sz="2800" dirty="0">
                <a:solidFill>
                  <a:prstClr val="white"/>
                </a:solidFill>
                <a:latin typeface="CS Avva Shenouda" pitchFamily="34" charset="0"/>
              </a:rPr>
              <a:t>.</a:t>
            </a:r>
          </a:p>
        </p:txBody>
      </p:sp>
      <p:sp>
        <p:nvSpPr>
          <p:cNvPr id="7" name="Rectangle 6"/>
          <p:cNvSpPr/>
          <p:nvPr/>
        </p:nvSpPr>
        <p:spPr>
          <a:xfrm>
            <a:off x="1655676" y="2787774"/>
            <a:ext cx="5994666" cy="1815882"/>
          </a:xfrm>
          <a:prstGeom prst="rect">
            <a:avLst/>
          </a:prstGeom>
        </p:spPr>
        <p:txBody>
          <a:bodyPr wrap="square">
            <a:spAutoFit/>
          </a:bodyPr>
          <a:lstStyle/>
          <a:p>
            <a:pPr algn="ctr"/>
            <a:r>
              <a:rPr lang="fr-FR" sz="2800" b="1" dirty="0">
                <a:solidFill>
                  <a:prstClr val="white"/>
                </a:solidFill>
                <a:latin typeface="Book Antiqua" pitchFamily="18" charset="0"/>
              </a:rPr>
              <a:t>Exultez ! Le Crucifié</a:t>
            </a:r>
          </a:p>
          <a:p>
            <a:pPr algn="ctr"/>
            <a:r>
              <a:rPr lang="fr-FR" sz="2800" b="1" dirty="0">
                <a:solidFill>
                  <a:prstClr val="white"/>
                </a:solidFill>
                <a:latin typeface="Book Antiqua" pitchFamily="18" charset="0"/>
              </a:rPr>
              <a:t>Est ressuscité des morts</a:t>
            </a:r>
          </a:p>
          <a:p>
            <a:pPr algn="ctr"/>
            <a:r>
              <a:rPr lang="fr-FR" sz="2800" b="1" dirty="0">
                <a:solidFill>
                  <a:prstClr val="white"/>
                </a:solidFill>
                <a:latin typeface="Book Antiqua" pitchFamily="18" charset="0"/>
              </a:rPr>
              <a:t>Vous précède en Galilée</a:t>
            </a:r>
          </a:p>
          <a:p>
            <a:pPr algn="ctr"/>
            <a:r>
              <a:rPr lang="fr-FR" sz="2800" b="1" dirty="0">
                <a:solidFill>
                  <a:prstClr val="white"/>
                </a:solidFill>
                <a:latin typeface="Book Antiqua" pitchFamily="18" charset="0"/>
              </a:rPr>
              <a:t>C’est là que vous Le verrez</a:t>
            </a:r>
          </a:p>
        </p:txBody>
      </p:sp>
      <p:sp>
        <p:nvSpPr>
          <p:cNvPr id="2" name="ZoneTexte 1">
            <a:extLst>
              <a:ext uri="{FF2B5EF4-FFF2-40B4-BE49-F238E27FC236}">
                <a16:creationId xmlns:a16="http://schemas.microsoft.com/office/drawing/2014/main" id="{69086542-3876-CDC4-EC19-786F9963B4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5323A62F-677C-7A8A-F5A4-22D913C81D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3218435"/>
      </p:ext>
    </p:extLst>
  </p:cSld>
  <p:clrMapOvr>
    <a:masterClrMapping/>
  </p:clrMapOvr>
</p:sld>
</file>

<file path=ppt/slides/slide2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عظيمة هيَّ كرامتك، </a:t>
            </a:r>
            <a:endParaRPr lang="fr-FR" sz="3300" dirty="0">
              <a:solidFill>
                <a:prstClr val="white"/>
              </a:solidFill>
            </a:endParaRPr>
          </a:p>
          <a:p>
            <a:pPr algn="just" rtl="1"/>
            <a:r>
              <a:rPr lang="ar-EG" sz="3300" dirty="0">
                <a:solidFill>
                  <a:prstClr val="white"/>
                </a:solidFill>
              </a:rPr>
              <a:t>يا ميخائيل رئيس </a:t>
            </a:r>
            <a:r>
              <a:rPr lang="ar-EG" sz="3300" dirty="0" err="1">
                <a:solidFill>
                  <a:prstClr val="white"/>
                </a:solidFill>
              </a:rPr>
              <a:t>السمائيين</a:t>
            </a:r>
            <a:r>
              <a:rPr lang="ar-EG" sz="3300" dirty="0">
                <a:solidFill>
                  <a:prstClr val="white"/>
                </a:solidFill>
              </a:rPr>
              <a:t>، لأنك أنت بشرتنا، </a:t>
            </a:r>
            <a:endParaRPr lang="fr-FR" sz="3300" dirty="0">
              <a:solidFill>
                <a:prstClr val="white"/>
              </a:solidFill>
            </a:endParaRPr>
          </a:p>
          <a:p>
            <a:pPr algn="just" rtl="1"/>
            <a:r>
              <a:rPr lang="ar-EG" sz="3300" dirty="0">
                <a:solidFill>
                  <a:prstClr val="white"/>
                </a:solidFill>
              </a:rPr>
              <a:t>بقيامة المسيح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pektaio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n;ok</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etakhisennoufi</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`m`P¡.</a:t>
            </a:r>
          </a:p>
        </p:txBody>
      </p:sp>
      <p:sp>
        <p:nvSpPr>
          <p:cNvPr id="7" name="Rectangle 6"/>
          <p:cNvSpPr/>
          <p:nvPr/>
        </p:nvSpPr>
        <p:spPr>
          <a:xfrm>
            <a:off x="323528" y="2844100"/>
            <a:ext cx="8509588" cy="1815882"/>
          </a:xfrm>
          <a:prstGeom prst="rect">
            <a:avLst/>
          </a:prstGeom>
        </p:spPr>
        <p:txBody>
          <a:bodyPr wrap="square">
            <a:spAutoFit/>
          </a:bodyPr>
          <a:lstStyle/>
          <a:p>
            <a:pPr algn="ctr"/>
            <a:r>
              <a:rPr lang="fr-FR" sz="2800" b="1" dirty="0">
                <a:solidFill>
                  <a:prstClr val="white"/>
                </a:solidFill>
                <a:latin typeface="Book Antiqua" pitchFamily="18" charset="0"/>
              </a:rPr>
              <a:t>Si grandiose est ton honneur</a:t>
            </a:r>
          </a:p>
          <a:p>
            <a:pPr algn="ctr"/>
            <a:r>
              <a:rPr lang="fr-FR" sz="2800" b="1" dirty="0">
                <a:solidFill>
                  <a:prstClr val="white"/>
                </a:solidFill>
                <a:latin typeface="Book Antiqua" pitchFamily="18" charset="0"/>
              </a:rPr>
              <a:t>Ô Michel, chef des célestes</a:t>
            </a:r>
          </a:p>
          <a:p>
            <a:pPr algn="ctr"/>
            <a:r>
              <a:rPr lang="fr-FR" sz="2800" b="1" dirty="0">
                <a:solidFill>
                  <a:prstClr val="white"/>
                </a:solidFill>
                <a:latin typeface="Book Antiqua" pitchFamily="18" charset="0"/>
              </a:rPr>
              <a:t>Car tu nous as annoncé</a:t>
            </a:r>
          </a:p>
          <a:p>
            <a:pPr algn="ctr"/>
            <a:r>
              <a:rPr lang="fr-FR" sz="2800" b="1" dirty="0">
                <a:solidFill>
                  <a:prstClr val="white"/>
                </a:solidFill>
                <a:latin typeface="Book Antiqua" pitchFamily="18" charset="0"/>
              </a:rPr>
              <a:t>La Résurrection du Christ</a:t>
            </a:r>
          </a:p>
        </p:txBody>
      </p:sp>
      <p:sp>
        <p:nvSpPr>
          <p:cNvPr id="2" name="ZoneTexte 1">
            <a:extLst>
              <a:ext uri="{FF2B5EF4-FFF2-40B4-BE49-F238E27FC236}">
                <a16:creationId xmlns:a16="http://schemas.microsoft.com/office/drawing/2014/main" id="{EE84ACC7-60F4-6C8D-B998-24E6C2C0CB9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1B2AB7F3-8E73-21BE-8E1B-86C17298C1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4477954"/>
      </p:ext>
    </p:extLst>
  </p:cSld>
  <p:clrMapOvr>
    <a:masterClrMapping/>
  </p:clrMapOvr>
</p:sld>
</file>

<file path=ppt/slides/slide2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أيها المسيح ملك المجد، </a:t>
            </a:r>
            <a:endParaRPr lang="fr-FR" sz="3300" dirty="0">
              <a:solidFill>
                <a:prstClr val="white"/>
              </a:solidFill>
            </a:endParaRPr>
          </a:p>
          <a:p>
            <a:pPr algn="just" rtl="1"/>
            <a:r>
              <a:rPr lang="ar-EG" sz="3300" dirty="0">
                <a:solidFill>
                  <a:prstClr val="white"/>
                </a:solidFill>
              </a:rPr>
              <a:t>المصلوب عنا، </a:t>
            </a:r>
            <a:endParaRPr lang="fr-FR" sz="3300" dirty="0">
              <a:solidFill>
                <a:prstClr val="white"/>
              </a:solidFill>
            </a:endParaRPr>
          </a:p>
          <a:p>
            <a:pPr algn="just" rtl="1"/>
            <a:r>
              <a:rPr lang="ar-EG" sz="3300" dirty="0">
                <a:solidFill>
                  <a:prstClr val="white"/>
                </a:solidFill>
              </a:rPr>
              <a:t>قد قُمت من الأموات، </a:t>
            </a:r>
            <a:endParaRPr lang="fr-FR" sz="3300" dirty="0">
              <a:solidFill>
                <a:prstClr val="white"/>
              </a:solidFill>
            </a:endParaRPr>
          </a:p>
          <a:p>
            <a:pPr algn="just" rtl="1"/>
            <a:r>
              <a:rPr lang="ar-EG" sz="3300" dirty="0">
                <a:solidFill>
                  <a:prstClr val="white"/>
                </a:solidFill>
              </a:rPr>
              <a:t>ومنحتنا بهجتك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W `</a:t>
            </a:r>
            <a:r>
              <a:rPr lang="fr-FR" sz="2800" dirty="0" err="1">
                <a:solidFill>
                  <a:prstClr val="white"/>
                </a:solidFill>
                <a:latin typeface="CS Avva Shenouda" pitchFamily="34" charset="0"/>
              </a:rPr>
              <a:t>ctaurw;ic</a:t>
            </a:r>
            <a:r>
              <a:rPr lang="fr-FR" sz="2800" dirty="0">
                <a:solidFill>
                  <a:prstClr val="white"/>
                </a:solidFill>
                <a:latin typeface="CS Avva Shenouda" pitchFamily="34" charset="0"/>
              </a:rPr>
              <a:t> di `</a:t>
            </a:r>
            <a:r>
              <a:rPr lang="fr-FR" sz="2800" dirty="0" err="1">
                <a:solidFill>
                  <a:prstClr val="white"/>
                </a:solidFill>
                <a:latin typeface="CS Avva Shenouda" pitchFamily="34" charset="0"/>
              </a:rPr>
              <a:t>ymac</a:t>
            </a:r>
            <a:r>
              <a:rPr lang="fr-FR" sz="2800" dirty="0">
                <a:solidFill>
                  <a:prstClr val="white"/>
                </a:solidFill>
                <a:latin typeface="CS Avva Shenouda" pitchFamily="34" charset="0"/>
              </a:rPr>
              <a:t> @ `w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Anactac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ektwn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nekrwn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mpekounof</a:t>
            </a:r>
            <a:endParaRPr lang="fr-FR" sz="2800" dirty="0">
              <a:solidFill>
                <a:prstClr val="white"/>
              </a:solidFill>
              <a:latin typeface="CS Avva Shenouda" pitchFamily="34" charset="0"/>
            </a:endParaRPr>
          </a:p>
        </p:txBody>
      </p:sp>
      <p:sp>
        <p:nvSpPr>
          <p:cNvPr id="7" name="Rectangle 6"/>
          <p:cNvSpPr/>
          <p:nvPr/>
        </p:nvSpPr>
        <p:spPr>
          <a:xfrm>
            <a:off x="1817694" y="2715766"/>
            <a:ext cx="5292588" cy="1815882"/>
          </a:xfrm>
          <a:prstGeom prst="rect">
            <a:avLst/>
          </a:prstGeom>
        </p:spPr>
        <p:txBody>
          <a:bodyPr wrap="square">
            <a:spAutoFit/>
          </a:bodyPr>
          <a:lstStyle/>
          <a:p>
            <a:pPr algn="ctr"/>
            <a:r>
              <a:rPr lang="fr-FR" sz="2800" b="1" dirty="0">
                <a:solidFill>
                  <a:prstClr val="white"/>
                </a:solidFill>
                <a:latin typeface="Book Antiqua" pitchFamily="18" charset="0"/>
              </a:rPr>
              <a:t>Ô Christ, Toi le Roi de Gloire</a:t>
            </a:r>
          </a:p>
          <a:p>
            <a:pPr algn="ctr"/>
            <a:r>
              <a:rPr lang="fr-FR" sz="2800" b="1" dirty="0">
                <a:solidFill>
                  <a:prstClr val="white"/>
                </a:solidFill>
                <a:latin typeface="Book Antiqua" pitchFamily="18" charset="0"/>
              </a:rPr>
              <a:t>Qui fut crucifié pour nous</a:t>
            </a:r>
          </a:p>
          <a:p>
            <a:pPr algn="ctr"/>
            <a:r>
              <a:rPr lang="fr-FR" sz="2800" b="1" dirty="0">
                <a:solidFill>
                  <a:prstClr val="white"/>
                </a:solidFill>
                <a:latin typeface="Book Antiqua" pitchFamily="18" charset="0"/>
              </a:rPr>
              <a:t>Tu ressuscitas des morts</a:t>
            </a:r>
          </a:p>
          <a:p>
            <a:pPr algn="ctr"/>
            <a:r>
              <a:rPr lang="fr-FR" sz="2800" b="1" dirty="0">
                <a:solidFill>
                  <a:prstClr val="white"/>
                </a:solidFill>
                <a:latin typeface="Book Antiqua" pitchFamily="18" charset="0"/>
              </a:rPr>
              <a:t>Et nous accordas Ta joie</a:t>
            </a:r>
          </a:p>
        </p:txBody>
      </p:sp>
      <p:sp>
        <p:nvSpPr>
          <p:cNvPr id="2" name="ZoneTexte 1">
            <a:extLst>
              <a:ext uri="{FF2B5EF4-FFF2-40B4-BE49-F238E27FC236}">
                <a16:creationId xmlns:a16="http://schemas.microsoft.com/office/drawing/2014/main" id="{AF8F4C70-D5E7-E262-7981-EAA747EA1A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51523B96-C607-E01B-4DEB-E188101C69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4642737"/>
      </p:ext>
    </p:extLst>
  </p:cSld>
  <p:clrMapOvr>
    <a:masterClrMapping/>
  </p:clrMapOvr>
</p:sld>
</file>

<file path=ppt/slides/slide22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إشفع</a:t>
            </a:r>
            <a:r>
              <a:rPr lang="ar-EG" sz="3300" dirty="0">
                <a:solidFill>
                  <a:prstClr val="white"/>
                </a:solidFill>
              </a:rPr>
              <a:t> فينا، </a:t>
            </a:r>
            <a:endParaRPr lang="fr-FR" sz="3300" dirty="0">
              <a:solidFill>
                <a:prstClr val="white"/>
              </a:solidFill>
            </a:endParaRPr>
          </a:p>
          <a:p>
            <a:pPr algn="just" rtl="1"/>
            <a:r>
              <a:rPr lang="ar-EG" sz="3300" dirty="0">
                <a:solidFill>
                  <a:prstClr val="white"/>
                </a:solidFill>
              </a:rPr>
              <a:t>أيها المُبوق بالقيامة، </a:t>
            </a:r>
            <a:endParaRPr lang="fr-FR" sz="3300" dirty="0">
              <a:solidFill>
                <a:prstClr val="white"/>
              </a:solidFill>
            </a:endParaRPr>
          </a:p>
          <a:p>
            <a:pPr algn="just" rtl="1"/>
            <a:r>
              <a:rPr lang="ar-EG" sz="3300" dirty="0">
                <a:solidFill>
                  <a:prstClr val="white"/>
                </a:solidFill>
              </a:rPr>
              <a:t>ميخائيل رئيس </a:t>
            </a:r>
            <a:r>
              <a:rPr lang="ar-EG" sz="3300" dirty="0" err="1">
                <a:solidFill>
                  <a:prstClr val="white"/>
                </a:solidFill>
              </a:rPr>
              <a:t>السمائيين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picalpictyc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Mi,a`yl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36172" y="2787774"/>
            <a:ext cx="8412292" cy="1815882"/>
          </a:xfrm>
          <a:prstGeom prst="rect">
            <a:avLst/>
          </a:prstGeom>
        </p:spPr>
        <p:txBody>
          <a:bodyPr wrap="square">
            <a:spAutoFit/>
          </a:bodyPr>
          <a:lstStyle/>
          <a:p>
            <a:pPr algn="ctr"/>
            <a:r>
              <a:rPr lang="fr-FR" sz="2800" b="1" dirty="0">
                <a:solidFill>
                  <a:prstClr val="white"/>
                </a:solidFill>
                <a:latin typeface="Book Antiqua" pitchFamily="18" charset="0"/>
              </a:rPr>
              <a:t>Intercède, ô toi qui sonnes</a:t>
            </a:r>
          </a:p>
          <a:p>
            <a:pPr algn="ctr"/>
            <a:r>
              <a:rPr lang="fr-FR" sz="2800" b="1" dirty="0">
                <a:solidFill>
                  <a:prstClr val="white"/>
                </a:solidFill>
                <a:latin typeface="Book Antiqua" pitchFamily="18" charset="0"/>
              </a:rPr>
              <a:t>Les trompettes de la Pâque</a:t>
            </a:r>
          </a:p>
          <a:p>
            <a:pPr algn="ctr"/>
            <a:r>
              <a:rPr lang="fr-FR" sz="2800" b="1" dirty="0">
                <a:solidFill>
                  <a:prstClr val="white"/>
                </a:solidFill>
                <a:latin typeface="Book Antiqua" pitchFamily="18" charset="0"/>
              </a:rPr>
              <a:t>Ô Michel chef des célestes</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797B0097-5B33-7FEE-6916-1B56BCC75F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Résurrection (Archange Michel)</a:t>
            </a:r>
          </a:p>
        </p:txBody>
      </p:sp>
      <p:sp>
        <p:nvSpPr>
          <p:cNvPr id="3" name="ZoneTexte 2">
            <a:hlinkClick r:id="rId2" action="ppaction://hlinksldjump"/>
            <a:extLst>
              <a:ext uri="{FF2B5EF4-FFF2-40B4-BE49-F238E27FC236}">
                <a16:creationId xmlns:a16="http://schemas.microsoft.com/office/drawing/2014/main" id="{6C7D415E-E35E-9885-2820-8937DB3D4D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372259"/>
      </p:ext>
    </p:extLst>
  </p:cSld>
  <p:clrMapOvr>
    <a:masterClrMapping/>
  </p:clrMapOvr>
</p:sld>
</file>

<file path=ppt/slides/slide22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سبع سنين أكملها، </a:t>
            </a:r>
            <a:endParaRPr lang="fr-FR" sz="3300" dirty="0">
              <a:solidFill>
                <a:prstClr val="white"/>
              </a:solidFill>
            </a:endParaRPr>
          </a:p>
          <a:p>
            <a:pPr algn="just" rtl="1"/>
            <a:r>
              <a:rPr lang="ar-EG" sz="3300" dirty="0">
                <a:solidFill>
                  <a:prstClr val="white"/>
                </a:solidFill>
              </a:rPr>
              <a:t>القديس </a:t>
            </a:r>
            <a:r>
              <a:rPr lang="ar-EG" sz="3300" dirty="0" err="1">
                <a:solidFill>
                  <a:prstClr val="white"/>
                </a:solidFill>
              </a:rPr>
              <a:t>جيؤرجيوس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السبعين ملكاً المنافقين، </a:t>
            </a:r>
            <a:endParaRPr lang="fr-FR" sz="3300" dirty="0">
              <a:solidFill>
                <a:prstClr val="white"/>
              </a:solidFill>
            </a:endParaRPr>
          </a:p>
          <a:p>
            <a:pPr algn="just" rtl="1"/>
            <a:r>
              <a:rPr lang="ar-EG" sz="3300" dirty="0">
                <a:solidFill>
                  <a:prstClr val="white"/>
                </a:solidFill>
              </a:rPr>
              <a:t>يحكمون عليه كل يوم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(=z) `</a:t>
            </a:r>
            <a:r>
              <a:rPr lang="fr-FR" sz="2800" dirty="0" err="1">
                <a:solidFill>
                  <a:prstClr val="white"/>
                </a:solidFill>
                <a:latin typeface="CS Avva Shenouda" pitchFamily="34" charset="0"/>
              </a:rPr>
              <a:t>nrompi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vy=e=;=u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anomoc</a:t>
            </a:r>
            <a:r>
              <a:rPr lang="fr-FR" sz="2800" dirty="0">
                <a:solidFill>
                  <a:prstClr val="white"/>
                </a:solidFill>
                <a:latin typeface="CS Avva Shenouda" pitchFamily="34" charset="0"/>
              </a:rPr>
              <a:t> @ eu]</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a:t>
            </a:r>
          </a:p>
        </p:txBody>
      </p:sp>
      <p:sp>
        <p:nvSpPr>
          <p:cNvPr id="7" name="Rectangle 6"/>
          <p:cNvSpPr/>
          <p:nvPr/>
        </p:nvSpPr>
        <p:spPr>
          <a:xfrm>
            <a:off x="323528" y="2772092"/>
            <a:ext cx="8509587" cy="1815882"/>
          </a:xfrm>
          <a:prstGeom prst="rect">
            <a:avLst/>
          </a:prstGeom>
        </p:spPr>
        <p:txBody>
          <a:bodyPr wrap="square">
            <a:spAutoFit/>
          </a:bodyPr>
          <a:lstStyle/>
          <a:p>
            <a:pPr algn="ctr"/>
            <a:r>
              <a:rPr lang="fr-FR" sz="2800" b="1" dirty="0">
                <a:solidFill>
                  <a:prstClr val="white"/>
                </a:solidFill>
                <a:latin typeface="Book Antiqua" pitchFamily="18" charset="0"/>
              </a:rPr>
              <a:t>Durant sept années entières</a:t>
            </a:r>
          </a:p>
          <a:p>
            <a:pPr algn="ctr"/>
            <a:r>
              <a:rPr lang="fr-FR" sz="2800" b="1" dirty="0">
                <a:solidFill>
                  <a:prstClr val="white"/>
                </a:solidFill>
                <a:latin typeface="Book Antiqua" pitchFamily="18" charset="0"/>
              </a:rPr>
              <a:t>Saint Georges avait enduré</a:t>
            </a:r>
          </a:p>
          <a:p>
            <a:pPr algn="ctr"/>
            <a:r>
              <a:rPr lang="fr-FR" sz="2800" b="1" dirty="0">
                <a:solidFill>
                  <a:prstClr val="white"/>
                </a:solidFill>
                <a:latin typeface="Book Antiqua" pitchFamily="18" charset="0"/>
              </a:rPr>
              <a:t>Les soixante-dix rois impies</a:t>
            </a:r>
          </a:p>
          <a:p>
            <a:pPr algn="ctr"/>
            <a:r>
              <a:rPr lang="fr-FR" sz="2800" b="1" dirty="0">
                <a:solidFill>
                  <a:prstClr val="white"/>
                </a:solidFill>
                <a:latin typeface="Book Antiqua" pitchFamily="18" charset="0"/>
              </a:rPr>
              <a:t>Qui le jugeaient tous les jours</a:t>
            </a:r>
          </a:p>
        </p:txBody>
      </p:sp>
      <p:sp>
        <p:nvSpPr>
          <p:cNvPr id="2" name="ZoneTexte 1">
            <a:extLst>
              <a:ext uri="{FF2B5EF4-FFF2-40B4-BE49-F238E27FC236}">
                <a16:creationId xmlns:a16="http://schemas.microsoft.com/office/drawing/2014/main" id="{8DED9755-0C0F-73EA-4DB6-0EED0FDF51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62A7C3CC-A984-6FFD-558F-AB3ECDD715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1909322"/>
      </p:ext>
    </p:extLst>
  </p:cSld>
  <p:clrMapOvr>
    <a:masterClrMapping/>
  </p:clrMapOvr>
</p:sld>
</file>

<file path=ppt/slides/slide2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ولم يقدروا أن يميلوا أفكاره،</a:t>
            </a:r>
            <a:endParaRPr lang="fr-FR" sz="3200" dirty="0">
              <a:solidFill>
                <a:prstClr val="white"/>
              </a:solidFill>
            </a:endParaRPr>
          </a:p>
          <a:p>
            <a:pPr algn="just" rtl="1"/>
            <a:r>
              <a:rPr lang="ar-EG" sz="3200" dirty="0">
                <a:solidFill>
                  <a:prstClr val="white"/>
                </a:solidFill>
              </a:rPr>
              <a:t>ولا إيمانه المستقيم،</a:t>
            </a:r>
            <a:endParaRPr lang="fr-FR" sz="3200" dirty="0">
              <a:solidFill>
                <a:prstClr val="white"/>
              </a:solidFill>
            </a:endParaRPr>
          </a:p>
          <a:p>
            <a:pPr algn="just" rtl="1"/>
            <a:r>
              <a:rPr lang="ar-EG" sz="3200" dirty="0">
                <a:solidFill>
                  <a:prstClr val="white"/>
                </a:solidFill>
              </a:rPr>
              <a:t>ولا عظم محبته، </a:t>
            </a:r>
            <a:endParaRPr lang="fr-FR" sz="3200" dirty="0">
              <a:solidFill>
                <a:prstClr val="white"/>
              </a:solidFill>
            </a:endParaRPr>
          </a:p>
          <a:p>
            <a:pPr algn="just" rtl="1"/>
            <a:r>
              <a:rPr lang="ar-EG" sz="3200" dirty="0">
                <a:solidFill>
                  <a:prstClr val="white"/>
                </a:solidFill>
              </a:rPr>
              <a:t>في الملك المسيح</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600" dirty="0" err="1">
                <a:solidFill>
                  <a:prstClr val="white"/>
                </a:solidFill>
                <a:latin typeface="CS Avva Shenouda" pitchFamily="34" charset="0"/>
              </a:rPr>
              <a:t>Mpou`svwnh</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mpeflogicmoc</a:t>
            </a:r>
            <a:r>
              <a:rPr lang="fr-FR" sz="2600" dirty="0">
                <a:solidFill>
                  <a:prstClr val="white"/>
                </a:solidFill>
                <a:latin typeface="CS Avva Shenouda" pitchFamily="34" charset="0"/>
              </a:rPr>
              <a:t> </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e`pouro</a:t>
            </a:r>
            <a:r>
              <a:rPr lang="fr-FR" sz="2800" dirty="0">
                <a:solidFill>
                  <a:prstClr val="white"/>
                </a:solidFill>
                <a:latin typeface="CS Avva Shenouda" pitchFamily="34" charset="0"/>
              </a:rPr>
              <a:t> P=,=c.</a:t>
            </a:r>
          </a:p>
        </p:txBody>
      </p:sp>
      <p:sp>
        <p:nvSpPr>
          <p:cNvPr id="7" name="Rectangle 6"/>
          <p:cNvSpPr/>
          <p:nvPr/>
        </p:nvSpPr>
        <p:spPr>
          <a:xfrm>
            <a:off x="323528" y="2715766"/>
            <a:ext cx="8424935" cy="1815882"/>
          </a:xfrm>
          <a:prstGeom prst="rect">
            <a:avLst/>
          </a:prstGeom>
        </p:spPr>
        <p:txBody>
          <a:bodyPr wrap="square">
            <a:spAutoFit/>
          </a:bodyPr>
          <a:lstStyle/>
          <a:p>
            <a:pPr algn="ctr"/>
            <a:r>
              <a:rPr lang="fr-FR" sz="2800" b="1" dirty="0">
                <a:solidFill>
                  <a:prstClr val="white"/>
                </a:solidFill>
                <a:latin typeface="Book Antiqua" pitchFamily="18" charset="0"/>
              </a:rPr>
              <a:t>Ils n’ont pas pu détourner</a:t>
            </a:r>
          </a:p>
          <a:p>
            <a:pPr algn="ctr"/>
            <a:r>
              <a:rPr lang="fr-FR" sz="2800" b="1" dirty="0">
                <a:solidFill>
                  <a:prstClr val="white"/>
                </a:solidFill>
                <a:latin typeface="Book Antiqua" pitchFamily="18" charset="0"/>
              </a:rPr>
              <a:t>Ses idées, ni sa vraie Foi</a:t>
            </a:r>
          </a:p>
          <a:p>
            <a:pPr algn="ctr"/>
            <a:r>
              <a:rPr lang="fr-FR" sz="2800" b="1" dirty="0">
                <a:solidFill>
                  <a:prstClr val="white"/>
                </a:solidFill>
                <a:latin typeface="Book Antiqua" pitchFamily="18" charset="0"/>
              </a:rPr>
              <a:t>Et ni son très grand amour</a:t>
            </a:r>
          </a:p>
          <a:p>
            <a:pPr algn="ctr"/>
            <a:r>
              <a:rPr lang="fr-FR" sz="2800" b="1" dirty="0">
                <a:solidFill>
                  <a:prstClr val="white"/>
                </a:solidFill>
                <a:latin typeface="Book Antiqua" pitchFamily="18" charset="0"/>
              </a:rPr>
              <a:t>Pour le Roi, le Christ Messie</a:t>
            </a:r>
          </a:p>
        </p:txBody>
      </p:sp>
      <p:sp>
        <p:nvSpPr>
          <p:cNvPr id="2" name="ZoneTexte 1">
            <a:extLst>
              <a:ext uri="{FF2B5EF4-FFF2-40B4-BE49-F238E27FC236}">
                <a16:creationId xmlns:a16="http://schemas.microsoft.com/office/drawing/2014/main" id="{9CF77FB0-EA9D-E9A3-46E6-82ADB1C6B02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8AE98F73-B8AE-3B58-6FA0-2A86702601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7851351"/>
      </p:ext>
    </p:extLst>
  </p:cSld>
  <p:clrMapOvr>
    <a:masterClrMapping/>
  </p:clrMapOvr>
</p:sld>
</file>

<file path=ppt/slides/slide22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وكان يرتل مع داود قائلاً، </a:t>
            </a:r>
            <a:endParaRPr lang="fr-FR" sz="3300" dirty="0">
              <a:solidFill>
                <a:prstClr val="white"/>
              </a:solidFill>
            </a:endParaRPr>
          </a:p>
          <a:p>
            <a:pPr algn="just" rtl="1"/>
            <a:r>
              <a:rPr lang="ar-EG" sz="3300" dirty="0">
                <a:solidFill>
                  <a:prstClr val="white"/>
                </a:solidFill>
              </a:rPr>
              <a:t>أحاط بي جميع الأمم، </a:t>
            </a:r>
            <a:endParaRPr lang="fr-FR" sz="3300" dirty="0">
              <a:solidFill>
                <a:prstClr val="white"/>
              </a:solidFill>
            </a:endParaRPr>
          </a:p>
          <a:p>
            <a:pPr algn="just" rtl="1"/>
            <a:r>
              <a:rPr lang="ar-EG" sz="3300" dirty="0">
                <a:solidFill>
                  <a:prstClr val="white"/>
                </a:solidFill>
              </a:rPr>
              <a:t>لكن </a:t>
            </a:r>
            <a:r>
              <a:rPr lang="ar-EG" sz="3300" dirty="0" err="1">
                <a:solidFill>
                  <a:prstClr val="white"/>
                </a:solidFill>
              </a:rPr>
              <a:t>بإسم</a:t>
            </a:r>
            <a:r>
              <a:rPr lang="ar-EG" sz="3300" dirty="0">
                <a:solidFill>
                  <a:prstClr val="white"/>
                </a:solidFill>
              </a:rPr>
              <a:t> يسوع إلهي، </a:t>
            </a:r>
            <a:endParaRPr lang="fr-FR" sz="3300" dirty="0">
              <a:solidFill>
                <a:prstClr val="white"/>
              </a:solidFill>
            </a:endParaRPr>
          </a:p>
          <a:p>
            <a:pPr algn="just" rtl="1"/>
            <a:r>
              <a:rPr lang="ar-EG" sz="3300" dirty="0">
                <a:solidFill>
                  <a:prstClr val="white"/>
                </a:solidFill>
              </a:rPr>
              <a:t>انتقمت منهم.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Naf`er'alin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aukw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nI</a:t>
            </a:r>
            <a:r>
              <a:rPr lang="fr-FR" sz="2800" dirty="0">
                <a:solidFill>
                  <a:prstClr val="white"/>
                </a:solidFill>
                <a:latin typeface="CS Avva Shenouda" pitchFamily="34" charset="0"/>
              </a:rPr>
              <a:t>=y=c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 ai[i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[i</a:t>
            </a:r>
            <a:br>
              <a:rPr lang="fr-FR" sz="2800" dirty="0">
                <a:solidFill>
                  <a:prstClr val="white"/>
                </a:solidFill>
                <a:latin typeface="CS Avva Shenouda" pitchFamily="34" charset="0"/>
              </a:rPr>
            </a:br>
            <a:r>
              <a:rPr lang="fr-FR" sz="2800" dirty="0">
                <a:solidFill>
                  <a:prstClr val="white"/>
                </a:solidFill>
                <a:latin typeface="CS Avva Shenouda" pitchFamily="34" charset="0"/>
              </a:rPr>
              <a:t>`m`psis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chantait avec David</a:t>
            </a:r>
          </a:p>
          <a:p>
            <a:pPr algn="ctr"/>
            <a:r>
              <a:rPr lang="fr-FR" sz="2800" b="1" dirty="0">
                <a:solidFill>
                  <a:prstClr val="white"/>
                </a:solidFill>
                <a:latin typeface="Book Antiqua" pitchFamily="18" charset="0"/>
              </a:rPr>
              <a:t>Les nations m’avaient cerné</a:t>
            </a:r>
          </a:p>
          <a:p>
            <a:pPr algn="ctr"/>
            <a:r>
              <a:rPr lang="fr-FR" sz="2800" b="1" dirty="0">
                <a:solidFill>
                  <a:prstClr val="white"/>
                </a:solidFill>
                <a:latin typeface="Book Antiqua" pitchFamily="18" charset="0"/>
              </a:rPr>
              <a:t>Au nom de Jésus mon Dieu</a:t>
            </a:r>
          </a:p>
          <a:p>
            <a:pPr algn="ctr"/>
            <a:r>
              <a:rPr lang="fr-FR" sz="2800" b="1" dirty="0">
                <a:solidFill>
                  <a:prstClr val="white"/>
                </a:solidFill>
                <a:latin typeface="Book Antiqua" pitchFamily="18" charset="0"/>
              </a:rPr>
              <a:t>Je les ai toutes détruites</a:t>
            </a:r>
          </a:p>
        </p:txBody>
      </p:sp>
      <p:sp>
        <p:nvSpPr>
          <p:cNvPr id="2" name="ZoneTexte 1">
            <a:extLst>
              <a:ext uri="{FF2B5EF4-FFF2-40B4-BE49-F238E27FC236}">
                <a16:creationId xmlns:a16="http://schemas.microsoft.com/office/drawing/2014/main" id="{6071D750-330E-CB8E-954A-B499149E400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83FE4BD8-BA97-EDD3-E373-7262EB58D2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4317777"/>
      </p:ext>
    </p:extLst>
  </p:cSld>
  <p:clrMapOvr>
    <a:masterClrMapping/>
  </p:clrMapOvr>
</p:sld>
</file>

<file path=ppt/slides/slide22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08269"/>
          </a:xfrm>
          <a:prstGeom prst="rect">
            <a:avLst/>
          </a:prstGeom>
        </p:spPr>
        <p:txBody>
          <a:bodyPr wrap="square">
            <a:spAutoFit/>
          </a:bodyPr>
          <a:lstStyle/>
          <a:p>
            <a:pPr algn="just" rtl="1"/>
            <a:r>
              <a:rPr lang="ar-EG" sz="3300" dirty="0">
                <a:solidFill>
                  <a:prstClr val="white"/>
                </a:solidFill>
              </a:rPr>
              <a:t>عظيمة هي كرامتك، </a:t>
            </a:r>
            <a:endParaRPr lang="fr-FR" sz="3300" dirty="0">
              <a:solidFill>
                <a:prstClr val="white"/>
              </a:solidFill>
            </a:endParaRPr>
          </a:p>
          <a:p>
            <a:pPr algn="just" rtl="1"/>
            <a:r>
              <a:rPr lang="ar-EG" sz="3200" dirty="0">
                <a:solidFill>
                  <a:prstClr val="white"/>
                </a:solidFill>
              </a:rPr>
              <a:t>يا سيدي الملك </a:t>
            </a:r>
            <a:r>
              <a:rPr lang="ar-EG" sz="3200" dirty="0" err="1">
                <a:solidFill>
                  <a:prstClr val="white"/>
                </a:solidFill>
              </a:rPr>
              <a:t>جيؤرجيوس</a:t>
            </a:r>
            <a:r>
              <a:rPr lang="ar-EG" sz="3200" dirty="0">
                <a:solidFill>
                  <a:prstClr val="white"/>
                </a:solidFill>
              </a:rPr>
              <a:t>، </a:t>
            </a:r>
            <a:endParaRPr lang="fr-FR" sz="3200" dirty="0">
              <a:solidFill>
                <a:prstClr val="white"/>
              </a:solidFill>
            </a:endParaRPr>
          </a:p>
          <a:p>
            <a:pPr algn="just" rtl="1"/>
            <a:r>
              <a:rPr lang="ar-EG" sz="3300" dirty="0">
                <a:solidFill>
                  <a:prstClr val="white"/>
                </a:solidFill>
              </a:rPr>
              <a:t>المسيح يفرح معك، </a:t>
            </a:r>
            <a:endParaRPr lang="fr-FR" sz="3300" dirty="0">
              <a:solidFill>
                <a:prstClr val="white"/>
              </a:solidFill>
            </a:endParaRPr>
          </a:p>
          <a:p>
            <a:pPr algn="just" rtl="1"/>
            <a:r>
              <a:rPr lang="ar-EG" sz="3300" dirty="0">
                <a:solidFill>
                  <a:prstClr val="white"/>
                </a:solidFill>
              </a:rPr>
              <a:t>في أورشليم السمائية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pektaio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7" name="Rectangle 6"/>
          <p:cNvSpPr/>
          <p:nvPr/>
        </p:nvSpPr>
        <p:spPr>
          <a:xfrm>
            <a:off x="395536" y="2715766"/>
            <a:ext cx="8352927" cy="1815882"/>
          </a:xfrm>
          <a:prstGeom prst="rect">
            <a:avLst/>
          </a:prstGeom>
        </p:spPr>
        <p:txBody>
          <a:bodyPr wrap="square">
            <a:spAutoFit/>
          </a:bodyPr>
          <a:lstStyle/>
          <a:p>
            <a:pPr algn="ctr"/>
            <a:r>
              <a:rPr lang="fr-FR" sz="2800" b="1" dirty="0">
                <a:solidFill>
                  <a:prstClr val="white"/>
                </a:solidFill>
                <a:latin typeface="Book Antiqua" pitchFamily="18" charset="0"/>
              </a:rPr>
              <a:t>Et très grand est ton honneur</a:t>
            </a:r>
          </a:p>
          <a:p>
            <a:pPr algn="ctr"/>
            <a:r>
              <a:rPr lang="fr-FR" sz="2800" b="1" dirty="0">
                <a:solidFill>
                  <a:prstClr val="white"/>
                </a:solidFill>
                <a:latin typeface="Book Antiqua" pitchFamily="18" charset="0"/>
              </a:rPr>
              <a:t>Ô mon maître le roi Georges</a:t>
            </a:r>
          </a:p>
          <a:p>
            <a:pPr algn="ctr"/>
            <a:r>
              <a:rPr lang="fr-FR" sz="2800" b="1" dirty="0">
                <a:solidFill>
                  <a:prstClr val="white"/>
                </a:solidFill>
                <a:latin typeface="Book Antiqua" pitchFamily="18" charset="0"/>
              </a:rPr>
              <a:t>Christ se réjouit avec toi</a:t>
            </a:r>
          </a:p>
          <a:p>
            <a:pPr algn="ctr"/>
            <a:r>
              <a:rPr lang="fr-FR" sz="2800" b="1" dirty="0">
                <a:solidFill>
                  <a:prstClr val="white"/>
                </a:solidFill>
                <a:latin typeface="Book Antiqua" pitchFamily="18" charset="0"/>
              </a:rPr>
              <a:t>Dans Jérusalem céleste</a:t>
            </a:r>
          </a:p>
        </p:txBody>
      </p:sp>
      <p:sp>
        <p:nvSpPr>
          <p:cNvPr id="2" name="ZoneTexte 1">
            <a:extLst>
              <a:ext uri="{FF2B5EF4-FFF2-40B4-BE49-F238E27FC236}">
                <a16:creationId xmlns:a16="http://schemas.microsoft.com/office/drawing/2014/main" id="{3984D2DB-9F5E-BCDB-4648-D8A34A9BE82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FC9A4637-639E-0D17-1C02-961C40E4F6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9969999"/>
      </p:ext>
    </p:extLst>
  </p:cSld>
  <p:clrMapOvr>
    <a:masterClrMapping/>
  </p:clrMapOvr>
</p:sld>
</file>

<file path=ppt/slides/slide22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السلام لك أيها الشهيد، </a:t>
            </a:r>
            <a:endParaRPr lang="fr-FR" sz="3150" dirty="0">
              <a:solidFill>
                <a:prstClr val="white"/>
              </a:solidFill>
            </a:endParaRPr>
          </a:p>
          <a:p>
            <a:pPr algn="just" rtl="1"/>
            <a:r>
              <a:rPr lang="ar-EG" sz="3150" dirty="0">
                <a:solidFill>
                  <a:prstClr val="white"/>
                </a:solidFill>
              </a:rPr>
              <a:t>السلام للشجاع المجاهد، </a:t>
            </a:r>
            <a:endParaRPr lang="fr-FR" sz="3150" dirty="0">
              <a:solidFill>
                <a:prstClr val="white"/>
              </a:solidFill>
            </a:endParaRPr>
          </a:p>
          <a:p>
            <a:pPr algn="just" rtl="1"/>
            <a:r>
              <a:rPr lang="ar-EG" sz="3150" dirty="0">
                <a:solidFill>
                  <a:prstClr val="white"/>
                </a:solidFill>
              </a:rPr>
              <a:t>السلام لللابس الجهاد، </a:t>
            </a:r>
            <a:endParaRPr lang="fr-FR" sz="3150" dirty="0">
              <a:solidFill>
                <a:prstClr val="white"/>
              </a:solidFill>
            </a:endParaRPr>
          </a:p>
          <a:p>
            <a:pPr algn="just" rtl="1"/>
            <a:r>
              <a:rPr lang="ar-EG" sz="3150" dirty="0">
                <a:solidFill>
                  <a:prstClr val="white"/>
                </a:solidFill>
              </a:rPr>
              <a:t>سيدي الملك </a:t>
            </a:r>
            <a:r>
              <a:rPr lang="ar-EG" sz="3150" dirty="0" err="1">
                <a:solidFill>
                  <a:prstClr val="white"/>
                </a:solidFill>
              </a:rPr>
              <a:t>جيؤرجيوس</a:t>
            </a:r>
            <a:endParaRPr lang="fr-FR" sz="315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piswij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ngenneoc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pi`a;lovoroc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a:t>
            </a:r>
          </a:p>
        </p:txBody>
      </p:sp>
      <p:sp>
        <p:nvSpPr>
          <p:cNvPr id="7" name="Rectangle 6"/>
          <p:cNvSpPr/>
          <p:nvPr/>
        </p:nvSpPr>
        <p:spPr>
          <a:xfrm>
            <a:off x="323528" y="2715766"/>
            <a:ext cx="8509587" cy="1815882"/>
          </a:xfrm>
          <a:prstGeom prst="rect">
            <a:avLst/>
          </a:prstGeom>
        </p:spPr>
        <p:txBody>
          <a:bodyPr wrap="square">
            <a:spAutoFit/>
          </a:bodyPr>
          <a:lstStyle/>
          <a:p>
            <a:pPr algn="ctr"/>
            <a:r>
              <a:rPr lang="fr-FR" sz="2800" b="1" dirty="0">
                <a:solidFill>
                  <a:prstClr val="white"/>
                </a:solidFill>
                <a:latin typeface="Book Antiqua" pitchFamily="18" charset="0"/>
              </a:rPr>
              <a:t>Salut à toi ô martyr, </a:t>
            </a:r>
          </a:p>
          <a:p>
            <a:pPr algn="ctr"/>
            <a:r>
              <a:rPr lang="fr-FR" sz="2800" b="1" dirty="0">
                <a:solidFill>
                  <a:prstClr val="white"/>
                </a:solidFill>
                <a:latin typeface="Book Antiqua" pitchFamily="18" charset="0"/>
              </a:rPr>
              <a:t>salut courageux héros, </a:t>
            </a:r>
          </a:p>
          <a:p>
            <a:pPr algn="ctr"/>
            <a:r>
              <a:rPr lang="fr-FR" sz="2800" b="1" dirty="0">
                <a:solidFill>
                  <a:prstClr val="white"/>
                </a:solidFill>
                <a:latin typeface="Book Antiqua" pitchFamily="18" charset="0"/>
              </a:rPr>
              <a:t>salut au persévérant, </a:t>
            </a:r>
          </a:p>
          <a:p>
            <a:pPr algn="ctr"/>
            <a:r>
              <a:rPr lang="fr-FR" sz="2800" b="1" dirty="0">
                <a:solidFill>
                  <a:prstClr val="white"/>
                </a:solidFill>
                <a:latin typeface="Book Antiqua" pitchFamily="18" charset="0"/>
              </a:rPr>
              <a:t>mon seigneur le roi Georges.</a:t>
            </a:r>
          </a:p>
        </p:txBody>
      </p:sp>
      <p:sp>
        <p:nvSpPr>
          <p:cNvPr id="2" name="ZoneTexte 1">
            <a:extLst>
              <a:ext uri="{FF2B5EF4-FFF2-40B4-BE49-F238E27FC236}">
                <a16:creationId xmlns:a16="http://schemas.microsoft.com/office/drawing/2014/main" id="{8C82639F-50EB-F45C-BA97-DE33E537B9C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046CDBAC-6C8E-4F5A-5409-57B6755932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2888866"/>
      </p:ext>
    </p:extLst>
  </p:cSld>
  <p:clrMapOvr>
    <a:masterClrMapping/>
  </p:clrMapOvr>
</p:sld>
</file>

<file path=ppt/slides/slide22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أطلب من الرب عنا، </a:t>
            </a:r>
            <a:endParaRPr lang="fr-FR" sz="3300" dirty="0">
              <a:solidFill>
                <a:prstClr val="white"/>
              </a:solidFill>
            </a:endParaRPr>
          </a:p>
          <a:p>
            <a:pPr algn="just" rtl="1"/>
            <a:r>
              <a:rPr lang="ar-EG" sz="3300" dirty="0">
                <a:solidFill>
                  <a:prstClr val="white"/>
                </a:solidFill>
              </a:rPr>
              <a:t>أيها الشهيد المجاهد، </a:t>
            </a:r>
            <a:endParaRPr lang="fr-FR" sz="3300" dirty="0">
              <a:solidFill>
                <a:prstClr val="white"/>
              </a:solidFill>
            </a:endParaRPr>
          </a:p>
          <a:p>
            <a:pPr algn="just" rtl="1"/>
            <a:r>
              <a:rPr lang="ar-EG" sz="3300" dirty="0">
                <a:solidFill>
                  <a:prstClr val="white"/>
                </a:solidFill>
              </a:rPr>
              <a:t>سيدي الملك </a:t>
            </a:r>
            <a:r>
              <a:rPr lang="ar-EG" sz="3300" dirty="0" err="1">
                <a:solidFill>
                  <a:prstClr val="white"/>
                </a:solidFill>
              </a:rPr>
              <a:t>جيؤرجيوس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e`hryi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pi`a;lovoroc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364890" y="2715766"/>
            <a:ext cx="8468226"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le persévérant martyr, </a:t>
            </a:r>
          </a:p>
          <a:p>
            <a:pPr algn="ctr"/>
            <a:r>
              <a:rPr lang="fr-FR" sz="2800" b="1" dirty="0">
                <a:solidFill>
                  <a:prstClr val="white"/>
                </a:solidFill>
                <a:latin typeface="Book Antiqua" pitchFamily="18" charset="0"/>
              </a:rPr>
              <a:t>Ô mon Seigneur le roi Georges, </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15615C7B-1FA7-B497-EE5C-686EA324798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082C8371-0331-823E-E4F7-DA0A342DDB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5295921"/>
      </p:ext>
    </p:extLst>
  </p:cSld>
  <p:clrMapOvr>
    <a:masterClrMapping/>
  </p:clrMapOvr>
</p:sld>
</file>

<file path=ppt/slides/slide22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843FBC1-E383-5FBE-6D56-25CAA144824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04ED887-2DE9-3EAD-15C8-6C44BEC37D0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DD149AC-2C04-C011-B19F-AFA99BA1E5A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418A45A3-0939-ADE2-064A-F94E4DE9916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في اليوم الثامن، </a:t>
            </a:r>
            <a:endParaRPr lang="fr-FR" sz="3300" dirty="0">
              <a:solidFill>
                <a:prstClr val="white"/>
              </a:solidFill>
            </a:endParaRPr>
          </a:p>
          <a:p>
            <a:pPr algn="just" rtl="1"/>
            <a:r>
              <a:rPr lang="ar-EG" sz="3300" dirty="0">
                <a:solidFill>
                  <a:prstClr val="white"/>
                </a:solidFill>
              </a:rPr>
              <a:t>كان التلاميذ مجتمعين، </a:t>
            </a:r>
            <a:endParaRPr lang="fr-FR" sz="3300" dirty="0">
              <a:solidFill>
                <a:prstClr val="white"/>
              </a:solidFill>
            </a:endParaRPr>
          </a:p>
          <a:p>
            <a:pPr algn="just" rtl="1"/>
            <a:r>
              <a:rPr lang="ar-EG" sz="3300" dirty="0">
                <a:solidFill>
                  <a:prstClr val="white"/>
                </a:solidFill>
              </a:rPr>
              <a:t>ومعهم توما، </a:t>
            </a:r>
            <a:endParaRPr lang="fr-FR" sz="3300" dirty="0">
              <a:solidFill>
                <a:prstClr val="white"/>
              </a:solidFill>
            </a:endParaRPr>
          </a:p>
          <a:p>
            <a:pPr algn="just" rtl="1"/>
            <a:r>
              <a:rPr lang="ar-EG" sz="3300" dirty="0">
                <a:solidFill>
                  <a:prstClr val="white"/>
                </a:solidFill>
              </a:rPr>
              <a:t>وكانت الأبواب مغلقة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smyn</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nau;ouyt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naf,y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ecsotem</a:t>
            </a:r>
            <a:r>
              <a:rPr lang="fr-FR" sz="2800" dirty="0">
                <a:solidFill>
                  <a:prstClr val="white"/>
                </a:solidFill>
                <a:latin typeface="CS Avva Shenouda" pitchFamily="34" charset="0"/>
              </a:rPr>
              <a:t>.</a:t>
            </a:r>
          </a:p>
        </p:txBody>
      </p:sp>
      <p:sp>
        <p:nvSpPr>
          <p:cNvPr id="7" name="Rectangle 6"/>
          <p:cNvSpPr/>
          <p:nvPr/>
        </p:nvSpPr>
        <p:spPr>
          <a:xfrm>
            <a:off x="2147829" y="2772092"/>
            <a:ext cx="4806534" cy="1815882"/>
          </a:xfrm>
          <a:prstGeom prst="rect">
            <a:avLst/>
          </a:prstGeom>
        </p:spPr>
        <p:txBody>
          <a:bodyPr wrap="square">
            <a:spAutoFit/>
          </a:bodyPr>
          <a:lstStyle/>
          <a:p>
            <a:pPr algn="ctr"/>
            <a:r>
              <a:rPr lang="fr-FR" sz="2800" b="1" dirty="0">
                <a:solidFill>
                  <a:prstClr val="white"/>
                </a:solidFill>
                <a:latin typeface="Book Antiqua" pitchFamily="18" charset="0"/>
              </a:rPr>
              <a:t>Le huitième jour, </a:t>
            </a:r>
          </a:p>
          <a:p>
            <a:pPr algn="ctr"/>
            <a:r>
              <a:rPr lang="fr-FR" sz="2800" b="1" dirty="0">
                <a:solidFill>
                  <a:prstClr val="white"/>
                </a:solidFill>
                <a:latin typeface="Book Antiqua" pitchFamily="18" charset="0"/>
              </a:rPr>
              <a:t>les disciples étaient réunis, Thomas était avec eux, </a:t>
            </a:r>
          </a:p>
          <a:p>
            <a:pPr algn="ctr"/>
            <a:r>
              <a:rPr lang="fr-FR" sz="2800" b="1" dirty="0">
                <a:solidFill>
                  <a:prstClr val="white"/>
                </a:solidFill>
                <a:latin typeface="Book Antiqua" pitchFamily="18" charset="0"/>
              </a:rPr>
              <a:t>et les portes étaient closes.</a:t>
            </a:r>
          </a:p>
        </p:txBody>
      </p:sp>
      <p:sp>
        <p:nvSpPr>
          <p:cNvPr id="2" name="ZoneTexte 1">
            <a:extLst>
              <a:ext uri="{FF2B5EF4-FFF2-40B4-BE49-F238E27FC236}">
                <a16:creationId xmlns:a16="http://schemas.microsoft.com/office/drawing/2014/main" id="{F68CC312-2271-08B8-9367-AC7A3EA20BD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61A94F41-7F78-A728-272E-0B3E587700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8414729"/>
      </p:ext>
    </p:extLst>
  </p:cSld>
  <p:clrMapOvr>
    <a:masterClrMapping/>
  </p:clrMapOvr>
</p:sld>
</file>

<file path=ppt/slides/slide22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ربنا يسوع المسيح، </a:t>
            </a:r>
            <a:endParaRPr lang="fr-FR" sz="3300" dirty="0">
              <a:solidFill>
                <a:prstClr val="white"/>
              </a:solidFill>
            </a:endParaRPr>
          </a:p>
          <a:p>
            <a:pPr algn="just" rtl="1"/>
            <a:r>
              <a:rPr lang="ar-EG" sz="3300" dirty="0">
                <a:solidFill>
                  <a:prstClr val="white"/>
                </a:solidFill>
              </a:rPr>
              <a:t>وقف في وسطهم، </a:t>
            </a:r>
            <a:endParaRPr lang="fr-FR" sz="3300" dirty="0">
              <a:solidFill>
                <a:prstClr val="white"/>
              </a:solidFill>
            </a:endParaRPr>
          </a:p>
          <a:p>
            <a:pPr algn="just" rtl="1"/>
            <a:r>
              <a:rPr lang="ar-EG" sz="3300" dirty="0">
                <a:solidFill>
                  <a:prstClr val="white"/>
                </a:solidFill>
              </a:rPr>
              <a:t>وقال سلام لكم، </a:t>
            </a:r>
            <a:endParaRPr lang="fr-FR" sz="3300" dirty="0">
              <a:solidFill>
                <a:prstClr val="white"/>
              </a:solidFill>
            </a:endParaRPr>
          </a:p>
          <a:p>
            <a:pPr algn="just" rtl="1"/>
            <a:r>
              <a:rPr lang="ar-EG" sz="3300" dirty="0">
                <a:solidFill>
                  <a:prstClr val="white"/>
                </a:solidFill>
              </a:rPr>
              <a:t>يا أحبائي وقال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Af`ohi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eratf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toumy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thiryny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nemwten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namenra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a:t>
            </a:r>
          </a:p>
        </p:txBody>
      </p:sp>
      <p:sp>
        <p:nvSpPr>
          <p:cNvPr id="7" name="Rectangle 6"/>
          <p:cNvSpPr/>
          <p:nvPr/>
        </p:nvSpPr>
        <p:spPr>
          <a:xfrm>
            <a:off x="336172" y="2772092"/>
            <a:ext cx="8484299"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 </a:t>
            </a:r>
          </a:p>
          <a:p>
            <a:pPr algn="ctr"/>
            <a:r>
              <a:rPr lang="fr-FR" sz="2800" b="1" dirty="0">
                <a:solidFill>
                  <a:prstClr val="white"/>
                </a:solidFill>
                <a:latin typeface="Book Antiqua" pitchFamily="18" charset="0"/>
              </a:rPr>
              <a:t>se tint au milieu d’eux, et dit: </a:t>
            </a:r>
          </a:p>
          <a:p>
            <a:pPr algn="ctr"/>
            <a:r>
              <a:rPr lang="fr-FR" sz="2800" b="1" dirty="0">
                <a:solidFill>
                  <a:prstClr val="white"/>
                </a:solidFill>
                <a:latin typeface="Book Antiqua" pitchFamily="18" charset="0"/>
              </a:rPr>
              <a:t>“La paix soit avec vous, </a:t>
            </a:r>
          </a:p>
          <a:p>
            <a:pPr algn="ctr"/>
            <a:r>
              <a:rPr lang="fr-FR" sz="2800" b="1" dirty="0">
                <a:solidFill>
                  <a:prstClr val="white"/>
                </a:solidFill>
                <a:latin typeface="Book Antiqua" pitchFamily="18" charset="0"/>
              </a:rPr>
              <a:t>bien-aimés” et Il dit:</a:t>
            </a:r>
          </a:p>
        </p:txBody>
      </p:sp>
      <p:sp>
        <p:nvSpPr>
          <p:cNvPr id="2" name="ZoneTexte 1">
            <a:extLst>
              <a:ext uri="{FF2B5EF4-FFF2-40B4-BE49-F238E27FC236}">
                <a16:creationId xmlns:a16="http://schemas.microsoft.com/office/drawing/2014/main" id="{01053452-336F-0CDF-31C4-1200C0E4097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919BF1E3-096F-7FE6-6114-6A2445045F5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3381962"/>
      </p:ext>
    </p:extLst>
  </p:cSld>
  <p:clrMapOvr>
    <a:masterClrMapping/>
  </p:clrMapOvr>
</p:sld>
</file>

<file path=ppt/slides/slide22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92881"/>
          </a:xfrm>
          <a:prstGeom prst="rect">
            <a:avLst/>
          </a:prstGeom>
        </p:spPr>
        <p:txBody>
          <a:bodyPr wrap="square">
            <a:spAutoFit/>
          </a:bodyPr>
          <a:lstStyle/>
          <a:p>
            <a:pPr algn="just" rtl="1"/>
            <a:r>
              <a:rPr lang="ar-EG" sz="3300" dirty="0">
                <a:solidFill>
                  <a:prstClr val="white"/>
                </a:solidFill>
              </a:rPr>
              <a:t>يا توما هات أصبعك، </a:t>
            </a:r>
            <a:endParaRPr lang="fr-FR" sz="3300" dirty="0">
              <a:solidFill>
                <a:prstClr val="white"/>
              </a:solidFill>
            </a:endParaRPr>
          </a:p>
          <a:p>
            <a:pPr algn="just" rtl="1"/>
            <a:r>
              <a:rPr lang="ar-EG" sz="3300" dirty="0">
                <a:solidFill>
                  <a:prstClr val="white"/>
                </a:solidFill>
              </a:rPr>
              <a:t>إلى هنا، </a:t>
            </a:r>
            <a:endParaRPr lang="fr-FR" sz="3300" dirty="0">
              <a:solidFill>
                <a:prstClr val="white"/>
              </a:solidFill>
            </a:endParaRPr>
          </a:p>
          <a:p>
            <a:pPr algn="just" rtl="1"/>
            <a:r>
              <a:rPr lang="ar-EG" sz="3300" dirty="0">
                <a:solidFill>
                  <a:prstClr val="white"/>
                </a:solidFill>
              </a:rPr>
              <a:t>وضَع يدك في جنبي، </a:t>
            </a:r>
            <a:endParaRPr lang="fr-FR" sz="3300" dirty="0">
              <a:solidFill>
                <a:prstClr val="white"/>
              </a:solidFill>
            </a:endParaRPr>
          </a:p>
          <a:p>
            <a:pPr algn="just" rtl="1"/>
            <a:r>
              <a:rPr lang="ar-EG" sz="3100" dirty="0">
                <a:solidFill>
                  <a:prstClr val="white"/>
                </a:solidFill>
              </a:rPr>
              <a:t>ولا تكن غير مؤمن بل مؤمناً</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ma </a:t>
            </a:r>
            <a:r>
              <a:rPr lang="fr-FR" sz="2800" dirty="0" err="1">
                <a:solidFill>
                  <a:prstClr val="white"/>
                </a:solidFill>
                <a:latin typeface="CS Avva Shenouda" pitchFamily="34" charset="0"/>
              </a:rPr>
              <a:t>pektyb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mnai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tekjij</a:t>
            </a:r>
            <a:r>
              <a:rPr lang="fr-FR" sz="2800" dirty="0">
                <a:solidFill>
                  <a:prstClr val="white"/>
                </a:solidFill>
                <a:latin typeface="CS Avva Shenouda" pitchFamily="34" charset="0"/>
              </a:rPr>
              <a:t> @ ,a </a:t>
            </a:r>
            <a:r>
              <a:rPr lang="fr-FR" sz="2800" dirty="0" err="1">
                <a:solidFill>
                  <a:prstClr val="white"/>
                </a:solidFill>
                <a:latin typeface="CS Avva Shenouda" pitchFamily="34" charset="0"/>
              </a:rPr>
              <a:t>tekjij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pa`cvir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mperernah</a:t>
            </a:r>
            <a:r>
              <a:rPr lang="fr-FR" sz="2800" dirty="0">
                <a:solidFill>
                  <a:prstClr val="white"/>
                </a:solidFill>
                <a:latin typeface="CS Avva Shenouda" pitchFamily="34" charset="0"/>
              </a:rPr>
              <a:t>] alla </a:t>
            </a:r>
            <a:r>
              <a:rPr lang="fr-FR" sz="2800" dirty="0" err="1">
                <a:solidFill>
                  <a:prstClr val="white"/>
                </a:solidFill>
                <a:latin typeface="CS Avva Shenouda" pitchFamily="34" charset="0"/>
              </a:rPr>
              <a:t>nah</a:t>
            </a:r>
            <a:r>
              <a:rPr lang="fr-FR" sz="2800" dirty="0">
                <a:solidFill>
                  <a:prstClr val="white"/>
                </a:solidFill>
                <a:latin typeface="CS Avva Shenouda" pitchFamily="34" charset="0"/>
              </a:rPr>
              <a:t>].</a:t>
            </a:r>
          </a:p>
        </p:txBody>
      </p:sp>
      <p:sp>
        <p:nvSpPr>
          <p:cNvPr id="7" name="Rectangle 6"/>
          <p:cNvSpPr/>
          <p:nvPr/>
        </p:nvSpPr>
        <p:spPr>
          <a:xfrm>
            <a:off x="395536" y="2859782"/>
            <a:ext cx="8352927" cy="1815882"/>
          </a:xfrm>
          <a:prstGeom prst="rect">
            <a:avLst/>
          </a:prstGeom>
        </p:spPr>
        <p:txBody>
          <a:bodyPr wrap="square">
            <a:spAutoFit/>
          </a:bodyPr>
          <a:lstStyle/>
          <a:p>
            <a:pPr algn="ctr"/>
            <a:r>
              <a:rPr lang="fr-FR" sz="2800" b="1" dirty="0">
                <a:solidFill>
                  <a:prstClr val="white"/>
                </a:solidFill>
                <a:latin typeface="Book Antiqua" pitchFamily="18" charset="0"/>
              </a:rPr>
              <a:t>Ramène Thomas ton doigt ici, </a:t>
            </a:r>
          </a:p>
          <a:p>
            <a:pPr algn="ctr"/>
            <a:r>
              <a:rPr lang="fr-FR" sz="2800" b="1" dirty="0">
                <a:solidFill>
                  <a:prstClr val="white"/>
                </a:solidFill>
                <a:latin typeface="Book Antiqua" pitchFamily="18" charset="0"/>
              </a:rPr>
              <a:t>mets ta main dans mon côté, </a:t>
            </a:r>
          </a:p>
          <a:p>
            <a:pPr algn="ctr"/>
            <a:r>
              <a:rPr lang="fr-FR" sz="2800" b="1" dirty="0">
                <a:solidFill>
                  <a:prstClr val="white"/>
                </a:solidFill>
                <a:latin typeface="Book Antiqua" pitchFamily="18" charset="0"/>
              </a:rPr>
              <a:t>et ne sois pas </a:t>
            </a:r>
          </a:p>
          <a:p>
            <a:pPr algn="ctr"/>
            <a:r>
              <a:rPr lang="fr-FR" sz="2800" b="1" dirty="0">
                <a:solidFill>
                  <a:prstClr val="white"/>
                </a:solidFill>
                <a:latin typeface="Book Antiqua" pitchFamily="18" charset="0"/>
              </a:rPr>
              <a:t>incroyant mais croyant.</a:t>
            </a:r>
          </a:p>
        </p:txBody>
      </p:sp>
      <p:sp>
        <p:nvSpPr>
          <p:cNvPr id="2" name="ZoneTexte 1">
            <a:extLst>
              <a:ext uri="{FF2B5EF4-FFF2-40B4-BE49-F238E27FC236}">
                <a16:creationId xmlns:a16="http://schemas.microsoft.com/office/drawing/2014/main" id="{FF9047AC-D6DA-C119-04C8-018E274506C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DABE8948-4A64-D400-78C2-A6C38BC42D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2660571"/>
      </p:ext>
    </p:extLst>
  </p:cSld>
  <p:clrMapOvr>
    <a:masterClrMapping/>
  </p:clrMapOvr>
</p:sld>
</file>

<file path=ppt/slides/slide22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فصرخ توما قائلاً، </a:t>
            </a:r>
            <a:endParaRPr lang="fr-FR" sz="3300" dirty="0">
              <a:solidFill>
                <a:prstClr val="white"/>
              </a:solidFill>
            </a:endParaRPr>
          </a:p>
          <a:p>
            <a:pPr algn="just" rtl="1"/>
            <a:r>
              <a:rPr lang="ar-EG" sz="3300" dirty="0">
                <a:solidFill>
                  <a:prstClr val="white"/>
                </a:solidFill>
              </a:rPr>
              <a:t>ربي وإلهي، </a:t>
            </a:r>
            <a:endParaRPr lang="fr-FR" sz="3300" dirty="0">
              <a:solidFill>
                <a:prstClr val="white"/>
              </a:solidFill>
            </a:endParaRPr>
          </a:p>
          <a:p>
            <a:pPr algn="just" rtl="1"/>
            <a:r>
              <a:rPr lang="ar-EG" sz="3300" dirty="0">
                <a:solidFill>
                  <a:prstClr val="white"/>
                </a:solidFill>
              </a:rPr>
              <a:t>قال له يسوع، </a:t>
            </a:r>
            <a:endParaRPr lang="fr-FR" sz="3300" dirty="0">
              <a:solidFill>
                <a:prstClr val="white"/>
              </a:solidFill>
            </a:endParaRPr>
          </a:p>
          <a:p>
            <a:pPr algn="just" rtl="1"/>
            <a:r>
              <a:rPr lang="ar-EG" sz="3300" dirty="0">
                <a:solidFill>
                  <a:prstClr val="white"/>
                </a:solidFill>
              </a:rPr>
              <a:t>لما </a:t>
            </a:r>
            <a:r>
              <a:rPr lang="ar-EG" sz="3300" dirty="0" err="1">
                <a:solidFill>
                  <a:prstClr val="white"/>
                </a:solidFill>
              </a:rPr>
              <a:t>رأيتنى</a:t>
            </a:r>
            <a:r>
              <a:rPr lang="ar-EG" sz="3300" dirty="0">
                <a:solidFill>
                  <a:prstClr val="white"/>
                </a:solidFill>
              </a:rPr>
              <a:t> آمنت.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de </a:t>
            </a:r>
            <a:r>
              <a:rPr lang="fr-FR" sz="2800" dirty="0" err="1">
                <a:solidFill>
                  <a:prstClr val="white"/>
                </a:solidFill>
                <a:latin typeface="CS Avva Shenouda" pitchFamily="34" charset="0"/>
              </a:rPr>
              <a:t>af`ws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pejaf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I=y=c @ </a:t>
            </a:r>
            <a:r>
              <a:rPr lang="fr-FR" sz="2800" dirty="0" err="1">
                <a:solidFill>
                  <a:prstClr val="white"/>
                </a:solidFill>
                <a:latin typeface="CS Avva Shenouda" pitchFamily="34" charset="0"/>
              </a:rPr>
              <a:t>aknau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aknah</a:t>
            </a:r>
            <a:r>
              <a:rPr lang="fr-FR" sz="2800" dirty="0">
                <a:solidFill>
                  <a:prstClr val="white"/>
                </a:solidFill>
                <a:latin typeface="CS Avva Shenouda" pitchFamily="34" charset="0"/>
              </a:rPr>
              <a:t>].</a:t>
            </a:r>
          </a:p>
        </p:txBody>
      </p:sp>
      <p:sp>
        <p:nvSpPr>
          <p:cNvPr id="7" name="Rectangle 6"/>
          <p:cNvSpPr/>
          <p:nvPr/>
        </p:nvSpPr>
        <p:spPr>
          <a:xfrm>
            <a:off x="336172" y="2715766"/>
            <a:ext cx="8496943" cy="1815882"/>
          </a:xfrm>
          <a:prstGeom prst="rect">
            <a:avLst/>
          </a:prstGeom>
        </p:spPr>
        <p:txBody>
          <a:bodyPr wrap="square">
            <a:spAutoFit/>
          </a:bodyPr>
          <a:lstStyle/>
          <a:p>
            <a:pPr algn="ctr"/>
            <a:r>
              <a:rPr lang="fr-FR" sz="2800" b="1" dirty="0">
                <a:solidFill>
                  <a:prstClr val="white"/>
                </a:solidFill>
                <a:latin typeface="Book Antiqua" pitchFamily="18" charset="0"/>
              </a:rPr>
              <a:t>Thomas s’écria en disant : </a:t>
            </a:r>
          </a:p>
          <a:p>
            <a:pPr algn="ctr"/>
            <a:r>
              <a:rPr lang="fr-FR" sz="2800" b="1" dirty="0">
                <a:solidFill>
                  <a:prstClr val="white"/>
                </a:solidFill>
                <a:latin typeface="Book Antiqua" pitchFamily="18" charset="0"/>
              </a:rPr>
              <a:t>« Mon Seigneur et mon Dieu »</a:t>
            </a:r>
          </a:p>
          <a:p>
            <a:pPr algn="ctr"/>
            <a:r>
              <a:rPr lang="fr-FR" sz="2800" b="1" dirty="0">
                <a:solidFill>
                  <a:prstClr val="white"/>
                </a:solidFill>
                <a:latin typeface="Book Antiqua" pitchFamily="18" charset="0"/>
              </a:rPr>
              <a:t>Jésus lui dit : </a:t>
            </a:r>
          </a:p>
          <a:p>
            <a:pPr algn="ctr"/>
            <a:r>
              <a:rPr lang="fr-FR" sz="2800" b="1" dirty="0">
                <a:solidFill>
                  <a:prstClr val="white"/>
                </a:solidFill>
                <a:latin typeface="Book Antiqua" pitchFamily="18" charset="0"/>
              </a:rPr>
              <a:t>« Quand tu m’as vu, tu as cru. »</a:t>
            </a:r>
          </a:p>
        </p:txBody>
      </p:sp>
      <p:sp>
        <p:nvSpPr>
          <p:cNvPr id="2" name="ZoneTexte 1">
            <a:extLst>
              <a:ext uri="{FF2B5EF4-FFF2-40B4-BE49-F238E27FC236}">
                <a16:creationId xmlns:a16="http://schemas.microsoft.com/office/drawing/2014/main" id="{DAD76E86-66A7-1397-81C2-8025BD8A16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6162B25B-C08A-D387-DEA7-5D848473A3A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0911482"/>
      </p:ext>
    </p:extLst>
  </p:cSld>
  <p:clrMapOvr>
    <a:masterClrMapping/>
  </p:clrMapOvr>
</p:sld>
</file>

<file path=ppt/slides/slide22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08242"/>
          </a:xfrm>
          <a:prstGeom prst="rect">
            <a:avLst/>
          </a:prstGeom>
        </p:spPr>
        <p:txBody>
          <a:bodyPr wrap="square">
            <a:spAutoFit/>
          </a:bodyPr>
          <a:lstStyle/>
          <a:p>
            <a:pPr algn="just" rtl="1"/>
            <a:r>
              <a:rPr lang="ar-EG" sz="3150" dirty="0">
                <a:solidFill>
                  <a:prstClr val="white"/>
                </a:solidFill>
              </a:rPr>
              <a:t>طوبى لمن يقبل إليَّ، </a:t>
            </a:r>
            <a:endParaRPr lang="fr-FR" sz="3150" dirty="0">
              <a:solidFill>
                <a:prstClr val="white"/>
              </a:solidFill>
            </a:endParaRPr>
          </a:p>
          <a:p>
            <a:pPr algn="just" rtl="1"/>
            <a:r>
              <a:rPr lang="ar-EG" sz="3150" dirty="0">
                <a:solidFill>
                  <a:prstClr val="white"/>
                </a:solidFill>
              </a:rPr>
              <a:t>ويؤمن بي ولم يراني، </a:t>
            </a:r>
            <a:endParaRPr lang="fr-FR" sz="3150" dirty="0">
              <a:solidFill>
                <a:prstClr val="white"/>
              </a:solidFill>
            </a:endParaRPr>
          </a:p>
          <a:p>
            <a:pPr algn="just" rtl="1"/>
            <a:r>
              <a:rPr lang="ar-EG" sz="3000" dirty="0" err="1">
                <a:solidFill>
                  <a:prstClr val="white"/>
                </a:solidFill>
              </a:rPr>
              <a:t>إجعلنا</a:t>
            </a:r>
            <a:r>
              <a:rPr lang="ar-EG" sz="3000" dirty="0">
                <a:solidFill>
                  <a:prstClr val="white"/>
                </a:solidFill>
              </a:rPr>
              <a:t> مستحقين أن نؤمن بكَ، </a:t>
            </a:r>
            <a:endParaRPr lang="fr-FR" sz="3000" dirty="0">
              <a:solidFill>
                <a:prstClr val="white"/>
              </a:solidFill>
            </a:endParaRPr>
          </a:p>
          <a:p>
            <a:pPr algn="just" rtl="1"/>
            <a:r>
              <a:rPr lang="ar-EG" sz="3150" dirty="0">
                <a:solidFill>
                  <a:prstClr val="white"/>
                </a:solidFill>
              </a:rPr>
              <a:t>يا سيدنا الملك المسيح.</a:t>
            </a:r>
            <a:endParaRPr lang="fr-FR" sz="315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Wouniatou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nni`etaunyou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an @ `</a:t>
            </a:r>
            <a:r>
              <a:rPr lang="fr-FR" sz="2800" dirty="0" err="1">
                <a:solidFill>
                  <a:prstClr val="white"/>
                </a:solidFill>
                <a:latin typeface="CS Avva Shenouda" pitchFamily="34" charset="0"/>
              </a:rPr>
              <a:t>ariten</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em`psa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pennyb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P=,=c</a:t>
            </a:r>
          </a:p>
        </p:txBody>
      </p:sp>
      <p:sp>
        <p:nvSpPr>
          <p:cNvPr id="7" name="Rectangle 6"/>
          <p:cNvSpPr/>
          <p:nvPr/>
        </p:nvSpPr>
        <p:spPr>
          <a:xfrm>
            <a:off x="336172" y="2715766"/>
            <a:ext cx="8484300" cy="1815882"/>
          </a:xfrm>
          <a:prstGeom prst="rect">
            <a:avLst/>
          </a:prstGeom>
        </p:spPr>
        <p:txBody>
          <a:bodyPr wrap="square">
            <a:spAutoFit/>
          </a:bodyPr>
          <a:lstStyle/>
          <a:p>
            <a:pPr algn="ctr"/>
            <a:r>
              <a:rPr lang="fr-FR" sz="2800" b="1" dirty="0">
                <a:solidFill>
                  <a:prstClr val="white"/>
                </a:solidFill>
                <a:latin typeface="Book Antiqua" pitchFamily="18" charset="0"/>
              </a:rPr>
              <a:t>Heureux celui qui me reçoit, </a:t>
            </a:r>
          </a:p>
          <a:p>
            <a:pPr algn="ctr"/>
            <a:r>
              <a:rPr lang="fr-FR" sz="2800" b="1" dirty="0">
                <a:solidFill>
                  <a:prstClr val="white"/>
                </a:solidFill>
                <a:latin typeface="Book Antiqua" pitchFamily="18" charset="0"/>
              </a:rPr>
              <a:t>et crois en moi sans m’avoir vu. </a:t>
            </a:r>
          </a:p>
          <a:p>
            <a:pPr algn="ctr"/>
            <a:r>
              <a:rPr lang="fr-FR" sz="2800" b="1" dirty="0">
                <a:solidFill>
                  <a:prstClr val="white"/>
                </a:solidFill>
                <a:latin typeface="Book Antiqua" pitchFamily="18" charset="0"/>
              </a:rPr>
              <a:t>Rends-nous dignes de croire en Toi, </a:t>
            </a:r>
          </a:p>
          <a:p>
            <a:pPr algn="ctr"/>
            <a:r>
              <a:rPr lang="fr-FR" sz="2800" b="1" dirty="0">
                <a:solidFill>
                  <a:prstClr val="white"/>
                </a:solidFill>
                <a:latin typeface="Book Antiqua" pitchFamily="18" charset="0"/>
              </a:rPr>
              <a:t>notre Maître, le Roi, le Christ.</a:t>
            </a:r>
          </a:p>
        </p:txBody>
      </p:sp>
      <p:sp>
        <p:nvSpPr>
          <p:cNvPr id="2" name="ZoneTexte 1">
            <a:extLst>
              <a:ext uri="{FF2B5EF4-FFF2-40B4-BE49-F238E27FC236}">
                <a16:creationId xmlns:a16="http://schemas.microsoft.com/office/drawing/2014/main" id="{1E01D768-05BF-4174-BF50-F8216E9E856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F846200E-B93E-E359-22B7-1C42B09FC74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4331031"/>
      </p:ext>
    </p:extLst>
  </p:cSld>
  <p:clrMapOvr>
    <a:masterClrMapping/>
  </p:clrMapOvr>
</p:sld>
</file>

<file path=ppt/slides/slide22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فلهذا نحن أغنياء، </a:t>
            </a:r>
            <a:endParaRPr lang="fr-FR" sz="3300" dirty="0">
              <a:solidFill>
                <a:prstClr val="white"/>
              </a:solidFill>
            </a:endParaRPr>
          </a:p>
          <a:p>
            <a:pPr algn="just" rtl="1"/>
            <a:r>
              <a:rPr lang="ar-EG" sz="3300" dirty="0">
                <a:solidFill>
                  <a:prstClr val="white"/>
                </a:solidFill>
              </a:rPr>
              <a:t>بالخيرات الكاملة، </a:t>
            </a:r>
            <a:endParaRPr lang="fr-FR" sz="3300" dirty="0">
              <a:solidFill>
                <a:prstClr val="white"/>
              </a:solidFill>
            </a:endParaRPr>
          </a:p>
          <a:p>
            <a:pPr algn="just" rtl="1"/>
            <a:r>
              <a:rPr lang="ar-EG" sz="3300" dirty="0">
                <a:solidFill>
                  <a:prstClr val="white"/>
                </a:solidFill>
              </a:rPr>
              <a:t>وبإيمان نرتل، </a:t>
            </a:r>
            <a:endParaRPr lang="fr-FR" sz="3300" dirty="0">
              <a:solidFill>
                <a:prstClr val="white"/>
              </a:solidFill>
            </a:endParaRPr>
          </a:p>
          <a:p>
            <a:pPr algn="just" rtl="1"/>
            <a:r>
              <a:rPr lang="ar-EG" sz="3300" dirty="0">
                <a:solidFill>
                  <a:prstClr val="white"/>
                </a:solidFill>
              </a:rPr>
              <a:t>قائلين </a:t>
            </a:r>
            <a:r>
              <a:rPr lang="ar-EG" sz="3300" dirty="0" err="1">
                <a:solidFill>
                  <a:prstClr val="white"/>
                </a:solidFill>
              </a:rPr>
              <a:t>هلليلويا</a:t>
            </a:r>
            <a:endParaRPr lang="fr-FR" sz="3300" dirty="0">
              <a:solidFill>
                <a:prstClr val="white"/>
              </a:solidFill>
            </a:endParaRPr>
          </a:p>
        </p:txBody>
      </p:sp>
      <p:sp>
        <p:nvSpPr>
          <p:cNvPr id="6" name="Rectangle 5"/>
          <p:cNvSpPr/>
          <p:nvPr/>
        </p:nvSpPr>
        <p:spPr>
          <a:xfrm>
            <a:off x="364890" y="249493"/>
            <a:ext cx="4531146"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nrama`o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ni`aga;on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ten`ere'alin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enjw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allyloui`a</a:t>
            </a:r>
            <a:endParaRPr lang="fr-FR" sz="2800" dirty="0">
              <a:solidFill>
                <a:prstClr val="white"/>
              </a:solidFill>
              <a:latin typeface="CS Avva Shenouda" pitchFamily="34" charset="0"/>
            </a:endParaRPr>
          </a:p>
        </p:txBody>
      </p:sp>
      <p:sp>
        <p:nvSpPr>
          <p:cNvPr id="7" name="Rectangle 6"/>
          <p:cNvSpPr/>
          <p:nvPr/>
        </p:nvSpPr>
        <p:spPr>
          <a:xfrm>
            <a:off x="2195736"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Pour cela, riches </a:t>
            </a:r>
          </a:p>
          <a:p>
            <a:pPr algn="ctr"/>
            <a:r>
              <a:rPr lang="fr-FR" sz="2800" b="1" dirty="0">
                <a:solidFill>
                  <a:prstClr val="white"/>
                </a:solidFill>
                <a:latin typeface="Book Antiqua" pitchFamily="18" charset="0"/>
              </a:rPr>
              <a:t>des dons parfaits</a:t>
            </a:r>
          </a:p>
          <a:p>
            <a:pPr algn="ctr"/>
            <a:r>
              <a:rPr lang="fr-FR" sz="2800" b="1" dirty="0">
                <a:solidFill>
                  <a:prstClr val="white"/>
                </a:solidFill>
                <a:latin typeface="Book Antiqua" pitchFamily="18" charset="0"/>
              </a:rPr>
              <a:t>et avec joie nous chantons </a:t>
            </a:r>
          </a:p>
          <a:p>
            <a:pPr algn="ctr"/>
            <a:r>
              <a:rPr lang="fr-FR" sz="2800" b="1" dirty="0">
                <a:solidFill>
                  <a:prstClr val="white"/>
                </a:solidFill>
                <a:latin typeface="Book Antiqua" pitchFamily="18" charset="0"/>
              </a:rPr>
              <a:t>en disant: Alléluia.</a:t>
            </a:r>
          </a:p>
        </p:txBody>
      </p:sp>
      <p:sp>
        <p:nvSpPr>
          <p:cNvPr id="2" name="ZoneTexte 1">
            <a:extLst>
              <a:ext uri="{FF2B5EF4-FFF2-40B4-BE49-F238E27FC236}">
                <a16:creationId xmlns:a16="http://schemas.microsoft.com/office/drawing/2014/main" id="{1D9ED130-4756-899A-5D15-38A744AA765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B2F58265-2783-A5EB-FA57-C97A1B16A3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6499364"/>
      </p:ext>
    </p:extLst>
  </p:cSld>
  <p:clrMapOvr>
    <a:masterClrMapping/>
  </p:clrMapOvr>
</p:sld>
</file>

<file path=ppt/slides/slide22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ملك المجد، </a:t>
            </a:r>
            <a:endParaRPr lang="fr-FR" sz="3300" dirty="0">
              <a:solidFill>
                <a:prstClr val="white"/>
              </a:solidFill>
            </a:endParaRPr>
          </a:p>
          <a:p>
            <a:pPr algn="just" rtl="1"/>
            <a:r>
              <a:rPr lang="ar-EG" sz="3300" dirty="0">
                <a:solidFill>
                  <a:prstClr val="white"/>
                </a:solidFill>
              </a:rPr>
              <a:t>قام من بين الأموات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=a=l @ =a=l =a=l @ I=y=c P=,=c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a:t>
            </a:r>
          </a:p>
        </p:txBody>
      </p:sp>
      <p:sp>
        <p:nvSpPr>
          <p:cNvPr id="7" name="Rectangle 6"/>
          <p:cNvSpPr/>
          <p:nvPr/>
        </p:nvSpPr>
        <p:spPr>
          <a:xfrm>
            <a:off x="336172" y="2715766"/>
            <a:ext cx="8484299"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Jésus-Christ le roi de gloire </a:t>
            </a:r>
          </a:p>
          <a:p>
            <a:pPr algn="ctr"/>
            <a:r>
              <a:rPr lang="fr-FR" sz="2800" b="1" dirty="0">
                <a:solidFill>
                  <a:prstClr val="white"/>
                </a:solidFill>
                <a:latin typeface="Book Antiqua" pitchFamily="18" charset="0"/>
              </a:rPr>
              <a:t>est ressuscité d’entre les morts.</a:t>
            </a:r>
          </a:p>
        </p:txBody>
      </p:sp>
      <p:sp>
        <p:nvSpPr>
          <p:cNvPr id="2" name="ZoneTexte 1">
            <a:extLst>
              <a:ext uri="{FF2B5EF4-FFF2-40B4-BE49-F238E27FC236}">
                <a16:creationId xmlns:a16="http://schemas.microsoft.com/office/drawing/2014/main" id="{EC52DB7F-51CC-2118-11AF-19FF157C455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1D6D4F4F-B787-D4ED-FCC4-F5DA5DCE77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0264675"/>
      </p:ext>
    </p:extLst>
  </p:cSld>
  <p:clrMapOvr>
    <a:masterClrMapping/>
  </p:clrMapOvr>
</p:sld>
</file>

<file path=ppt/slides/slide22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هذا الذي ينبغي له المجد،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Vai `ere pi`wou er`prepinaf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336172" y="2787774"/>
            <a:ext cx="8484299" cy="1815882"/>
          </a:xfrm>
          <a:prstGeom prst="rect">
            <a:avLst/>
          </a:prstGeom>
        </p:spPr>
        <p:txBody>
          <a:bodyPr wrap="square">
            <a:spAutoFit/>
          </a:bodyPr>
          <a:lstStyle/>
          <a:p>
            <a:pPr algn="ctr"/>
            <a:r>
              <a:rPr lang="fr-FR" sz="2800" b="1" dirty="0">
                <a:solidFill>
                  <a:prstClr val="white"/>
                </a:solidFill>
                <a:latin typeface="Book Antiqua" pitchFamily="18" charset="0"/>
              </a:rPr>
              <a:t>Lui à qui est due la gloire </a:t>
            </a:r>
          </a:p>
          <a:p>
            <a:pPr algn="ctr"/>
            <a:r>
              <a:rPr lang="fr-FR" sz="2800" b="1" dirty="0">
                <a:solidFill>
                  <a:prstClr val="white"/>
                </a:solidFill>
                <a:latin typeface="Book Antiqua" pitchFamily="18" charset="0"/>
              </a:rPr>
              <a:t>avec son Père très bon </a:t>
            </a:r>
          </a:p>
          <a:p>
            <a:pPr algn="ctr"/>
            <a:r>
              <a:rPr lang="fr-FR" sz="2800" b="1" dirty="0">
                <a:solidFill>
                  <a:prstClr val="white"/>
                </a:solidFill>
                <a:latin typeface="Book Antiqua" pitchFamily="18" charset="0"/>
              </a:rPr>
              <a:t>et avec le Saint-Esprit, </a:t>
            </a:r>
          </a:p>
          <a:p>
            <a:pPr algn="ctr"/>
            <a:r>
              <a:rPr lang="fr-FR" sz="2800" b="1" dirty="0">
                <a:solidFill>
                  <a:prstClr val="white"/>
                </a:solidFill>
                <a:latin typeface="Book Antiqua" pitchFamily="18" charset="0"/>
              </a:rPr>
              <a:t>maintenant et à jamais.</a:t>
            </a:r>
          </a:p>
        </p:txBody>
      </p:sp>
      <p:sp>
        <p:nvSpPr>
          <p:cNvPr id="2" name="ZoneTexte 1">
            <a:extLst>
              <a:ext uri="{FF2B5EF4-FFF2-40B4-BE49-F238E27FC236}">
                <a16:creationId xmlns:a16="http://schemas.microsoft.com/office/drawing/2014/main" id="{3EA3F49B-038B-C6B6-3898-7F83096948D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 Dimanche de Thomas</a:t>
            </a:r>
          </a:p>
        </p:txBody>
      </p:sp>
      <p:sp>
        <p:nvSpPr>
          <p:cNvPr id="3" name="ZoneTexte 2">
            <a:hlinkClick r:id="rId2" action="ppaction://hlinksldjump"/>
            <a:extLst>
              <a:ext uri="{FF2B5EF4-FFF2-40B4-BE49-F238E27FC236}">
                <a16:creationId xmlns:a16="http://schemas.microsoft.com/office/drawing/2014/main" id="{89D8D62D-3A6D-B1D2-D1BA-404D0F3BAF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0735795"/>
      </p:ext>
    </p:extLst>
  </p:cSld>
  <p:clrMapOvr>
    <a:masterClrMapping/>
  </p:clrMapOvr>
</p:sld>
</file>

<file path=ppt/slides/slide22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8F8FC3-01BC-E340-9657-FB1BB47968E1}"/>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239561D-23F7-1217-8995-C909ECD3339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736BED5-DA0F-EC26-AA47-1B09796A6EA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239B343C-6DDB-C16E-DECA-49945BB30B9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وبعد أربعين يوماً، </a:t>
            </a:r>
            <a:endParaRPr lang="fr-FR" sz="3300" dirty="0">
              <a:solidFill>
                <a:prstClr val="white"/>
              </a:solidFill>
            </a:endParaRPr>
          </a:p>
          <a:p>
            <a:pPr algn="just" rtl="1"/>
            <a:r>
              <a:rPr lang="ar-EG" sz="3300" dirty="0">
                <a:solidFill>
                  <a:prstClr val="white"/>
                </a:solidFill>
              </a:rPr>
              <a:t>صعد إلى السموات، </a:t>
            </a:r>
            <a:endParaRPr lang="fr-FR" sz="3300" dirty="0">
              <a:solidFill>
                <a:prstClr val="white"/>
              </a:solidFill>
            </a:endParaRPr>
          </a:p>
          <a:p>
            <a:pPr algn="just" rtl="1"/>
            <a:r>
              <a:rPr lang="ar-EG" sz="3300" dirty="0">
                <a:solidFill>
                  <a:prstClr val="white"/>
                </a:solidFill>
              </a:rPr>
              <a:t>بمجد وكرامة، </a:t>
            </a:r>
            <a:endParaRPr lang="fr-FR" sz="3300" dirty="0">
              <a:solidFill>
                <a:prstClr val="white"/>
              </a:solidFill>
            </a:endParaRPr>
          </a:p>
          <a:p>
            <a:pPr algn="just" rtl="1"/>
            <a:r>
              <a:rPr lang="ar-EG" sz="3300" dirty="0">
                <a:solidFill>
                  <a:prstClr val="white"/>
                </a:solidFill>
              </a:rPr>
              <a:t>وجلس عن يمين أبيه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hme</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ehoou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outaio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caou`inam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mPefiwt</a:t>
            </a:r>
            <a:endParaRPr lang="fr-FR" sz="2800" dirty="0">
              <a:solidFill>
                <a:prstClr val="white"/>
              </a:solidFill>
              <a:latin typeface="CS Avva Shenouda" pitchFamily="34" charset="0"/>
            </a:endParaRPr>
          </a:p>
        </p:txBody>
      </p:sp>
      <p:sp>
        <p:nvSpPr>
          <p:cNvPr id="7" name="Rectangle 6"/>
          <p:cNvSpPr/>
          <p:nvPr/>
        </p:nvSpPr>
        <p:spPr>
          <a:xfrm>
            <a:off x="1817694" y="2787774"/>
            <a:ext cx="5292588" cy="1815882"/>
          </a:xfrm>
          <a:prstGeom prst="rect">
            <a:avLst/>
          </a:prstGeom>
        </p:spPr>
        <p:txBody>
          <a:bodyPr wrap="square">
            <a:spAutoFit/>
          </a:bodyPr>
          <a:lstStyle/>
          <a:p>
            <a:pPr algn="ctr"/>
            <a:r>
              <a:rPr lang="fr-FR" sz="2800" b="1" dirty="0">
                <a:solidFill>
                  <a:prstClr val="white"/>
                </a:solidFill>
                <a:latin typeface="Book Antiqua" pitchFamily="18" charset="0"/>
              </a:rPr>
              <a:t>Et après quarante jours</a:t>
            </a:r>
          </a:p>
          <a:p>
            <a:pPr algn="ctr"/>
            <a:r>
              <a:rPr lang="fr-FR" sz="2800" b="1" dirty="0">
                <a:solidFill>
                  <a:prstClr val="white"/>
                </a:solidFill>
                <a:latin typeface="Book Antiqua" pitchFamily="18" charset="0"/>
              </a:rPr>
              <a:t>Il S’est élevé au ciel</a:t>
            </a:r>
          </a:p>
          <a:p>
            <a:pPr algn="ctr"/>
            <a:r>
              <a:rPr lang="fr-FR" sz="2800" b="1" dirty="0">
                <a:solidFill>
                  <a:prstClr val="white"/>
                </a:solidFill>
                <a:latin typeface="Book Antiqua" pitchFamily="18" charset="0"/>
              </a:rPr>
              <a:t>Avec gloire, honneur, S’assit</a:t>
            </a:r>
          </a:p>
          <a:p>
            <a:pPr algn="ctr"/>
            <a:r>
              <a:rPr lang="fr-FR" sz="2800" b="1" dirty="0">
                <a:solidFill>
                  <a:prstClr val="white"/>
                </a:solidFill>
                <a:latin typeface="Book Antiqua" pitchFamily="18" charset="0"/>
              </a:rPr>
              <a:t>A la droite de Son Père</a:t>
            </a:r>
          </a:p>
        </p:txBody>
      </p:sp>
      <p:sp>
        <p:nvSpPr>
          <p:cNvPr id="2" name="ZoneTexte 1">
            <a:extLst>
              <a:ext uri="{FF2B5EF4-FFF2-40B4-BE49-F238E27FC236}">
                <a16:creationId xmlns:a16="http://schemas.microsoft.com/office/drawing/2014/main" id="{6E3D7AEF-A323-B187-78BA-8ABFC848057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8535A178-DEC3-1B8B-6B39-8AE32348C30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7883060"/>
      </p:ext>
    </p:extLst>
  </p:cSld>
  <p:clrMapOvr>
    <a:masterClrMapping/>
  </p:clrMapOvr>
</p:sld>
</file>

<file path=ppt/slides/slide22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كقول داود، </a:t>
            </a:r>
            <a:endParaRPr lang="fr-FR" sz="3300" dirty="0">
              <a:solidFill>
                <a:prstClr val="white"/>
              </a:solidFill>
            </a:endParaRPr>
          </a:p>
          <a:p>
            <a:pPr algn="just" rtl="1"/>
            <a:r>
              <a:rPr lang="ar-EG" sz="3300" dirty="0">
                <a:solidFill>
                  <a:prstClr val="white"/>
                </a:solidFill>
              </a:rPr>
              <a:t>بالروح القدس، </a:t>
            </a:r>
            <a:endParaRPr lang="fr-FR" sz="3300" dirty="0">
              <a:solidFill>
                <a:prstClr val="white"/>
              </a:solidFill>
            </a:endParaRPr>
          </a:p>
          <a:p>
            <a:pPr algn="just" rtl="1"/>
            <a:r>
              <a:rPr lang="ar-EG" sz="3300" dirty="0">
                <a:solidFill>
                  <a:prstClr val="white"/>
                </a:solidFill>
              </a:rPr>
              <a:t>قال الرب لربي، </a:t>
            </a:r>
            <a:endParaRPr lang="fr-FR" sz="3300" dirty="0">
              <a:solidFill>
                <a:prstClr val="white"/>
              </a:solidFill>
            </a:endParaRPr>
          </a:p>
          <a:p>
            <a:pPr algn="just" rtl="1"/>
            <a:r>
              <a:rPr lang="ar-EG" sz="3300" dirty="0" err="1">
                <a:solidFill>
                  <a:prstClr val="white"/>
                </a:solidFill>
              </a:rPr>
              <a:t>إجلس</a:t>
            </a:r>
            <a:r>
              <a:rPr lang="ar-EG" sz="3300" dirty="0">
                <a:solidFill>
                  <a:prstClr val="white"/>
                </a:solidFill>
              </a:rPr>
              <a:t> عن يميني</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=e=;=u @ je </a:t>
            </a:r>
            <a:r>
              <a:rPr lang="fr-FR" sz="2800" dirty="0" err="1">
                <a:solidFill>
                  <a:prstClr val="white"/>
                </a:solidFill>
                <a:latin typeface="CS Avva Shenouda" pitchFamily="34" charset="0"/>
              </a:rPr>
              <a:t>peje</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hemci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cataou`inam</a:t>
            </a:r>
            <a:r>
              <a:rPr lang="fr-FR" sz="2800" dirty="0">
                <a:solidFill>
                  <a:prstClr val="white"/>
                </a:solidFill>
                <a:latin typeface="CS Avva Shenouda" pitchFamily="34" charset="0"/>
              </a:rPr>
              <a:t>.</a:t>
            </a:r>
          </a:p>
        </p:txBody>
      </p:sp>
      <p:sp>
        <p:nvSpPr>
          <p:cNvPr id="7" name="Rectangle 6"/>
          <p:cNvSpPr/>
          <p:nvPr/>
        </p:nvSpPr>
        <p:spPr>
          <a:xfrm>
            <a:off x="336173"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comme David l’a dit</a:t>
            </a:r>
          </a:p>
          <a:p>
            <a:pPr algn="ctr"/>
            <a:r>
              <a:rPr lang="fr-FR" sz="2800" b="1" dirty="0">
                <a:solidFill>
                  <a:prstClr val="white"/>
                </a:solidFill>
                <a:latin typeface="Book Antiqua" pitchFamily="18" charset="0"/>
              </a:rPr>
              <a:t>Inspiré par l'Esprit Saint</a:t>
            </a:r>
          </a:p>
          <a:p>
            <a:pPr algn="ctr"/>
            <a:r>
              <a:rPr lang="fr-FR" sz="2800" b="1" dirty="0">
                <a:solidFill>
                  <a:prstClr val="white"/>
                </a:solidFill>
                <a:latin typeface="Book Antiqua" pitchFamily="18" charset="0"/>
              </a:rPr>
              <a:t>« Le Seigneur dit à mon Seigneur</a:t>
            </a:r>
          </a:p>
          <a:p>
            <a:pPr algn="ctr"/>
            <a:r>
              <a:rPr lang="fr-FR" sz="2800" b="1" dirty="0">
                <a:solidFill>
                  <a:prstClr val="white"/>
                </a:solidFill>
                <a:latin typeface="Book Antiqua" pitchFamily="18" charset="0"/>
              </a:rPr>
              <a:t>Assieds-Toi à Ma droite »</a:t>
            </a:r>
          </a:p>
        </p:txBody>
      </p:sp>
      <p:sp>
        <p:nvSpPr>
          <p:cNvPr id="2" name="ZoneTexte 1">
            <a:extLst>
              <a:ext uri="{FF2B5EF4-FFF2-40B4-BE49-F238E27FC236}">
                <a16:creationId xmlns:a16="http://schemas.microsoft.com/office/drawing/2014/main" id="{5EA27507-6F1B-5C2E-83EA-5B5A46C6B3D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54F39FCD-84E5-FBB3-138C-8962D06A5D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2709700"/>
      </p:ext>
    </p:extLst>
  </p:cSld>
  <p:clrMapOvr>
    <a:masterClrMapping/>
  </p:clrMapOvr>
</p:sld>
</file>

<file path=ppt/slides/slide22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خضع لعزته، </a:t>
            </a:r>
            <a:endParaRPr lang="fr-FR" sz="3200" dirty="0">
              <a:solidFill>
                <a:prstClr val="white"/>
              </a:solidFill>
            </a:endParaRPr>
          </a:p>
          <a:p>
            <a:pPr algn="just" rtl="1"/>
            <a:r>
              <a:rPr lang="ar-EG" sz="3200" dirty="0" err="1">
                <a:solidFill>
                  <a:prstClr val="white"/>
                </a:solidFill>
              </a:rPr>
              <a:t>السمائيون</a:t>
            </a:r>
            <a:r>
              <a:rPr lang="ar-EG" sz="3200" dirty="0">
                <a:solidFill>
                  <a:prstClr val="white"/>
                </a:solidFill>
              </a:rPr>
              <a:t> </a:t>
            </a:r>
            <a:r>
              <a:rPr lang="ar-EG" sz="3200" dirty="0" err="1">
                <a:solidFill>
                  <a:prstClr val="white"/>
                </a:solidFill>
              </a:rPr>
              <a:t>والأرضيون</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والرئاسات والسلطات، </a:t>
            </a:r>
            <a:endParaRPr lang="fr-FR" sz="3200" dirty="0">
              <a:solidFill>
                <a:prstClr val="white"/>
              </a:solidFill>
            </a:endParaRPr>
          </a:p>
          <a:p>
            <a:pPr algn="just" rtl="1"/>
            <a:r>
              <a:rPr lang="ar-EG" sz="3200" dirty="0">
                <a:solidFill>
                  <a:prstClr val="white"/>
                </a:solidFill>
              </a:rPr>
              <a:t>ومَن تحت الأرض</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Au[nejwou `mpef`amahi @ `nje na `tve nem na `pkahi @ ni`ar,y nem ni`exoucia @ nem ny`etcapecyt `m`pkahi.</a:t>
            </a:r>
            <a:endParaRPr lang="fr-FR" sz="2800" dirty="0">
              <a:solidFill>
                <a:prstClr val="white"/>
              </a:solidFill>
              <a:latin typeface="CS Avva Shenouda" pitchFamily="34" charset="0"/>
            </a:endParaRPr>
          </a:p>
        </p:txBody>
      </p:sp>
      <p:sp>
        <p:nvSpPr>
          <p:cNvPr id="7" name="Rectangle 6"/>
          <p:cNvSpPr/>
          <p:nvPr/>
        </p:nvSpPr>
        <p:spPr>
          <a:xfrm>
            <a:off x="2147829" y="2787774"/>
            <a:ext cx="5124471" cy="1815882"/>
          </a:xfrm>
          <a:prstGeom prst="rect">
            <a:avLst/>
          </a:prstGeom>
        </p:spPr>
        <p:txBody>
          <a:bodyPr wrap="square">
            <a:spAutoFit/>
          </a:bodyPr>
          <a:lstStyle/>
          <a:p>
            <a:pPr algn="ctr"/>
            <a:r>
              <a:rPr lang="fr-FR" sz="2800" b="1" dirty="0">
                <a:solidFill>
                  <a:prstClr val="white"/>
                </a:solidFill>
                <a:latin typeface="Book Antiqua" pitchFamily="18" charset="0"/>
              </a:rPr>
              <a:t>Les célestes et les terrestres</a:t>
            </a:r>
          </a:p>
          <a:p>
            <a:pPr algn="ctr"/>
            <a:r>
              <a:rPr lang="fr-FR" sz="2800" b="1" dirty="0">
                <a:solidFill>
                  <a:prstClr val="white"/>
                </a:solidFill>
                <a:latin typeface="Book Antiqua" pitchFamily="18" charset="0"/>
              </a:rPr>
              <a:t>Sont soumis à Sa puissance</a:t>
            </a:r>
          </a:p>
          <a:p>
            <a:pPr algn="ctr"/>
            <a:r>
              <a:rPr lang="fr-FR" sz="2800" b="1" dirty="0">
                <a:solidFill>
                  <a:prstClr val="white"/>
                </a:solidFill>
                <a:latin typeface="Book Antiqua" pitchFamily="18" charset="0"/>
              </a:rPr>
              <a:t>Dirigeants, autorités</a:t>
            </a:r>
          </a:p>
          <a:p>
            <a:pPr algn="ctr"/>
            <a:r>
              <a:rPr lang="fr-FR" sz="2800" b="1" dirty="0">
                <a:solidFill>
                  <a:prstClr val="white"/>
                </a:solidFill>
                <a:latin typeface="Book Antiqua" pitchFamily="18" charset="0"/>
              </a:rPr>
              <a:t>Et ceux qui sont sous la terre.</a:t>
            </a:r>
          </a:p>
        </p:txBody>
      </p:sp>
      <p:sp>
        <p:nvSpPr>
          <p:cNvPr id="2" name="ZoneTexte 1">
            <a:extLst>
              <a:ext uri="{FF2B5EF4-FFF2-40B4-BE49-F238E27FC236}">
                <a16:creationId xmlns:a16="http://schemas.microsoft.com/office/drawing/2014/main" id="{AE320374-8F87-5194-1774-C1C54678D0F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6572F8B9-DD10-45A8-F4C8-AEDAF135F1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1065277"/>
      </p:ext>
    </p:extLst>
  </p:cSld>
  <p:clrMapOvr>
    <a:masterClrMapping/>
  </p:clrMapOvr>
</p:sld>
</file>

<file path=ppt/slides/slide2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جميع قوات السموات، </a:t>
            </a:r>
            <a:endParaRPr lang="fr-FR" sz="3200" dirty="0">
              <a:solidFill>
                <a:prstClr val="white"/>
              </a:solidFill>
            </a:endParaRPr>
          </a:p>
          <a:p>
            <a:pPr algn="just" rtl="1"/>
            <a:r>
              <a:rPr lang="ar-EG" sz="3200" dirty="0">
                <a:solidFill>
                  <a:prstClr val="white"/>
                </a:solidFill>
              </a:rPr>
              <a:t>خرت وسجدت له، </a:t>
            </a:r>
            <a:endParaRPr lang="fr-FR" sz="3200" dirty="0">
              <a:solidFill>
                <a:prstClr val="white"/>
              </a:solidFill>
            </a:endParaRPr>
          </a:p>
          <a:p>
            <a:pPr algn="just" rtl="1"/>
            <a:r>
              <a:rPr lang="ar-EG" sz="3200" dirty="0" err="1">
                <a:solidFill>
                  <a:prstClr val="white"/>
                </a:solidFill>
              </a:rPr>
              <a:t>السمائيون</a:t>
            </a:r>
            <a:r>
              <a:rPr lang="ar-EG" sz="3200" dirty="0">
                <a:solidFill>
                  <a:prstClr val="white"/>
                </a:solidFill>
              </a:rPr>
              <a:t> </a:t>
            </a:r>
            <a:r>
              <a:rPr lang="ar-EG" sz="3200" dirty="0" err="1">
                <a:solidFill>
                  <a:prstClr val="white"/>
                </a:solidFill>
              </a:rPr>
              <a:t>والأرضيون</a:t>
            </a:r>
            <a:r>
              <a:rPr lang="ar-EG" sz="3200" dirty="0">
                <a:solidFill>
                  <a:prstClr val="white"/>
                </a:solidFill>
              </a:rPr>
              <a:t>، </a:t>
            </a:r>
            <a:endParaRPr lang="fr-FR" sz="3200" dirty="0">
              <a:solidFill>
                <a:prstClr val="white"/>
              </a:solidFill>
            </a:endParaRPr>
          </a:p>
          <a:p>
            <a:pPr algn="just" rtl="1"/>
            <a:r>
              <a:rPr lang="ar-EG" sz="3200" dirty="0" err="1">
                <a:solidFill>
                  <a:prstClr val="white"/>
                </a:solidFill>
              </a:rPr>
              <a:t>سبحوه</a:t>
            </a:r>
            <a:r>
              <a:rPr lang="ar-EG" sz="3200" dirty="0">
                <a:solidFill>
                  <a:prstClr val="white"/>
                </a:solidFill>
              </a:rPr>
              <a:t> بالبركات</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Nijom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auhitou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auouwst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na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nem na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a:t>
            </a:r>
          </a:p>
        </p:txBody>
      </p:sp>
      <p:sp>
        <p:nvSpPr>
          <p:cNvPr id="7" name="Rectangle 6"/>
          <p:cNvSpPr/>
          <p:nvPr/>
        </p:nvSpPr>
        <p:spPr>
          <a:xfrm>
            <a:off x="395536" y="2787774"/>
            <a:ext cx="8352927" cy="1815882"/>
          </a:xfrm>
          <a:prstGeom prst="rect">
            <a:avLst/>
          </a:prstGeom>
        </p:spPr>
        <p:txBody>
          <a:bodyPr wrap="square">
            <a:spAutoFit/>
          </a:bodyPr>
          <a:lstStyle/>
          <a:p>
            <a:pPr algn="ctr"/>
            <a:r>
              <a:rPr lang="fr-FR" sz="2800" b="1" dirty="0">
                <a:solidFill>
                  <a:prstClr val="white"/>
                </a:solidFill>
                <a:latin typeface="Book Antiqua" pitchFamily="18" charset="0"/>
              </a:rPr>
              <a:t>Toutes les puissances du ciel</a:t>
            </a:r>
          </a:p>
          <a:p>
            <a:pPr algn="ctr"/>
            <a:r>
              <a:rPr lang="fr-FR" sz="2800" b="1" dirty="0">
                <a:solidFill>
                  <a:prstClr val="white"/>
                </a:solidFill>
                <a:latin typeface="Book Antiqua" pitchFamily="18" charset="0"/>
              </a:rPr>
              <a:t>A Ses pieds sont prosternées</a:t>
            </a:r>
          </a:p>
          <a:p>
            <a:pPr algn="ctr"/>
            <a:r>
              <a:rPr lang="fr-FR" sz="2800" b="1" dirty="0">
                <a:solidFill>
                  <a:prstClr val="white"/>
                </a:solidFill>
                <a:latin typeface="Book Antiqua" pitchFamily="18" charset="0"/>
              </a:rPr>
              <a:t>Les célestes et les terrestres</a:t>
            </a:r>
          </a:p>
          <a:p>
            <a:pPr algn="ctr"/>
            <a:r>
              <a:rPr lang="fr-FR" sz="2800" b="1" dirty="0">
                <a:solidFill>
                  <a:prstClr val="white"/>
                </a:solidFill>
                <a:latin typeface="Book Antiqua" pitchFamily="18" charset="0"/>
              </a:rPr>
              <a:t>L’ont loué et L’ont béni</a:t>
            </a:r>
          </a:p>
        </p:txBody>
      </p:sp>
      <p:sp>
        <p:nvSpPr>
          <p:cNvPr id="2" name="ZoneTexte 1">
            <a:extLst>
              <a:ext uri="{FF2B5EF4-FFF2-40B4-BE49-F238E27FC236}">
                <a16:creationId xmlns:a16="http://schemas.microsoft.com/office/drawing/2014/main" id="{0FF7F275-BA7F-9AC9-7B16-2236205421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89E6A973-FF4B-DBDC-370A-01FF8CB312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4007832"/>
      </p:ext>
    </p:extLst>
  </p:cSld>
  <p:clrMapOvr>
    <a:masterClrMapping/>
  </p:clrMapOvr>
</p:sld>
</file>

<file path=ppt/slides/slide22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صعد إلى سماء السماء، </a:t>
            </a:r>
            <a:endParaRPr lang="fr-FR" sz="3300" dirty="0">
              <a:solidFill>
                <a:prstClr val="white"/>
              </a:solidFill>
            </a:endParaRPr>
          </a:p>
          <a:p>
            <a:pPr algn="just" rtl="1"/>
            <a:r>
              <a:rPr lang="ar-EG" sz="3300" dirty="0">
                <a:solidFill>
                  <a:prstClr val="white"/>
                </a:solidFill>
              </a:rPr>
              <a:t>ناحية المشارق، </a:t>
            </a:r>
            <a:endParaRPr lang="fr-FR" sz="3300" dirty="0">
              <a:solidFill>
                <a:prstClr val="white"/>
              </a:solidFill>
            </a:endParaRPr>
          </a:p>
          <a:p>
            <a:pPr algn="just" rtl="1"/>
            <a:r>
              <a:rPr lang="ar-EG" sz="3300" dirty="0">
                <a:solidFill>
                  <a:prstClr val="white"/>
                </a:solidFill>
              </a:rPr>
              <a:t>لكي يرسل لنا المعزي، </a:t>
            </a:r>
            <a:endParaRPr lang="fr-FR" sz="3300" dirty="0">
              <a:solidFill>
                <a:prstClr val="white"/>
              </a:solidFill>
            </a:endParaRPr>
          </a:p>
          <a:p>
            <a:pPr algn="just" rtl="1"/>
            <a:r>
              <a:rPr lang="ar-EG" sz="3300" dirty="0">
                <a:solidFill>
                  <a:prstClr val="white"/>
                </a:solidFill>
              </a:rPr>
              <a:t>روح الحق</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e`tve</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ca </a:t>
            </a:r>
            <a:r>
              <a:rPr lang="fr-FR" sz="2800" dirty="0" err="1">
                <a:solidFill>
                  <a:prstClr val="white"/>
                </a:solidFill>
                <a:latin typeface="CS Avva Shenouda" pitchFamily="34" charset="0"/>
              </a:rPr>
              <a:t>nima`nsai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ntefou`wrp</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mpiParaklyton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Pi`pneuma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me;myi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S’éleva au Ciel des cieux</a:t>
            </a:r>
          </a:p>
          <a:p>
            <a:pPr algn="ctr"/>
            <a:r>
              <a:rPr lang="fr-FR" sz="2800" b="1" dirty="0">
                <a:solidFill>
                  <a:prstClr val="white"/>
                </a:solidFill>
                <a:latin typeface="Book Antiqua" pitchFamily="18" charset="0"/>
              </a:rPr>
              <a:t>Vers l'Orient pour envoyer</a:t>
            </a:r>
          </a:p>
          <a:p>
            <a:pPr algn="ctr"/>
            <a:r>
              <a:rPr lang="fr-FR" sz="2800" b="1" dirty="0">
                <a:solidFill>
                  <a:prstClr val="white"/>
                </a:solidFill>
                <a:latin typeface="Book Antiqua" pitchFamily="18" charset="0"/>
              </a:rPr>
              <a:t>L’Esprit Saint Consolateur</a:t>
            </a:r>
          </a:p>
          <a:p>
            <a:pPr algn="ctr"/>
            <a:r>
              <a:rPr lang="fr-FR" sz="2800" b="1" dirty="0">
                <a:solidFill>
                  <a:prstClr val="white"/>
                </a:solidFill>
                <a:latin typeface="Book Antiqua" pitchFamily="18" charset="0"/>
              </a:rPr>
              <a:t>Saint Esprit de Vérité</a:t>
            </a:r>
          </a:p>
        </p:txBody>
      </p:sp>
      <p:sp>
        <p:nvSpPr>
          <p:cNvPr id="2" name="ZoneTexte 1">
            <a:extLst>
              <a:ext uri="{FF2B5EF4-FFF2-40B4-BE49-F238E27FC236}">
                <a16:creationId xmlns:a16="http://schemas.microsoft.com/office/drawing/2014/main" id="{2711A6DF-1069-90F7-7E88-CA8FF76026F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BA49DEEB-1F4B-26B5-15FF-BC0DC7C6233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7685022"/>
      </p:ext>
    </p:extLst>
  </p:cSld>
  <p:clrMapOvr>
    <a:masterClrMapping/>
  </p:clrMapOvr>
</p:sld>
</file>

<file path=ppt/slides/slide22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من أجل هذا فلنمجد، </a:t>
            </a:r>
            <a:endParaRPr lang="fr-FR" sz="3300" dirty="0">
              <a:solidFill>
                <a:prstClr val="white"/>
              </a:solidFill>
            </a:endParaRPr>
          </a:p>
          <a:p>
            <a:pPr algn="just" rtl="1"/>
            <a:r>
              <a:rPr lang="ar-EG" sz="3300" dirty="0">
                <a:solidFill>
                  <a:prstClr val="white"/>
                </a:solidFill>
              </a:rPr>
              <a:t>صعوده المقدس، </a:t>
            </a:r>
            <a:endParaRPr lang="fr-FR" sz="3300" dirty="0">
              <a:solidFill>
                <a:prstClr val="white"/>
              </a:solidFill>
            </a:endParaRPr>
          </a:p>
          <a:p>
            <a:pPr algn="just" rtl="1"/>
            <a:r>
              <a:rPr lang="ar-EG" sz="3300" dirty="0">
                <a:solidFill>
                  <a:prstClr val="white"/>
                </a:solidFill>
              </a:rPr>
              <a:t>لكي يتحنن علينا، </a:t>
            </a:r>
            <a:endParaRPr lang="fr-FR" sz="3300" dirty="0">
              <a:solidFill>
                <a:prstClr val="white"/>
              </a:solidFill>
            </a:endParaRPr>
          </a:p>
          <a:p>
            <a:pPr algn="just" rtl="1"/>
            <a:r>
              <a:rPr lang="ar-EG" sz="3300" dirty="0">
                <a:solidFill>
                  <a:prstClr val="white"/>
                </a:solidFill>
              </a:rPr>
              <a:t>ويغفر لنا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`ntef`</a:t>
            </a:r>
            <a:r>
              <a:rPr lang="fr-FR" sz="2800" dirty="0" err="1">
                <a:solidFill>
                  <a:prstClr val="white"/>
                </a:solidFill>
                <a:latin typeface="CS Avva Shenouda" pitchFamily="34" charset="0"/>
              </a:rPr>
              <a:t>analum</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marefsana`h;yf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Pour cela nous glorifions</a:t>
            </a:r>
          </a:p>
          <a:p>
            <a:pPr algn="ctr"/>
            <a:r>
              <a:rPr lang="fr-FR" sz="2800" b="1" dirty="0">
                <a:solidFill>
                  <a:prstClr val="white"/>
                </a:solidFill>
                <a:latin typeface="Book Antiqua" pitchFamily="18" charset="0"/>
              </a:rPr>
              <a:t>Sa très sainte Ascension</a:t>
            </a:r>
          </a:p>
          <a:p>
            <a:pPr algn="ctr"/>
            <a:r>
              <a:rPr lang="fr-FR" sz="2800" b="1" dirty="0">
                <a:solidFill>
                  <a:prstClr val="white"/>
                </a:solidFill>
                <a:latin typeface="Book Antiqua" pitchFamily="18" charset="0"/>
              </a:rPr>
              <a:t>Pour qu'Il ait pitié de nous</a:t>
            </a:r>
          </a:p>
          <a:p>
            <a:pPr algn="ctr"/>
            <a:r>
              <a:rPr lang="fr-FR" sz="2800" b="1" dirty="0">
                <a:solidFill>
                  <a:prstClr val="white"/>
                </a:solidFill>
                <a:latin typeface="Book Antiqua" pitchFamily="18" charset="0"/>
              </a:rPr>
              <a:t>Nous pardonne nos péchés.</a:t>
            </a:r>
          </a:p>
        </p:txBody>
      </p:sp>
      <p:sp>
        <p:nvSpPr>
          <p:cNvPr id="2" name="ZoneTexte 1">
            <a:extLst>
              <a:ext uri="{FF2B5EF4-FFF2-40B4-BE49-F238E27FC236}">
                <a16:creationId xmlns:a16="http://schemas.microsoft.com/office/drawing/2014/main" id="{17F173E8-B78B-80C9-8CB3-FC44EDBFE26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A6B7BE3B-8545-3C07-2E9E-ADECC8AD01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2036423"/>
      </p:ext>
    </p:extLst>
  </p:cSld>
  <p:clrMapOvr>
    <a:masterClrMapping/>
  </p:clrMapOvr>
</p:sld>
</file>

<file path=ppt/slides/slide22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المسيح قام من الأموات، </a:t>
            </a:r>
            <a:endParaRPr lang="fr-FR" sz="3300" dirty="0">
              <a:solidFill>
                <a:prstClr val="white"/>
              </a:solidFill>
            </a:endParaRPr>
          </a:p>
          <a:p>
            <a:pPr algn="just" rtl="1"/>
            <a:r>
              <a:rPr lang="ar-EG" sz="3300" dirty="0">
                <a:solidFill>
                  <a:prstClr val="white"/>
                </a:solidFill>
              </a:rPr>
              <a:t>وصعد إلى السموات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Allyloui`a</a:t>
            </a:r>
            <a:r>
              <a:rPr lang="fr-FR" sz="2800" dirty="0">
                <a:solidFill>
                  <a:prstClr val="white"/>
                </a:solidFill>
                <a:latin typeface="CS Avva Shenouda" pitchFamily="34" charset="0"/>
              </a:rPr>
              <a:t> =a=l @ =a=l =a=l@ P=,=c </a:t>
            </a:r>
            <a:r>
              <a:rPr lang="fr-FR" sz="2800" dirty="0" err="1">
                <a:solidFill>
                  <a:prstClr val="white"/>
                </a:solidFill>
                <a:latin typeface="CS Avva Shenouda" pitchFamily="34" charset="0"/>
              </a:rPr>
              <a:t>aftwnf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ny`e;mwout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enivyou`i</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Alleluia</a:t>
            </a:r>
            <a:endParaRPr lang="fr-FR" sz="2800" b="1" dirty="0">
              <a:solidFill>
                <a:prstClr val="white"/>
              </a:solidFill>
              <a:latin typeface="Book Antiqua" pitchFamily="18" charset="0"/>
            </a:endParaRPr>
          </a:p>
          <a:p>
            <a:pPr algn="ctr"/>
            <a:r>
              <a:rPr lang="fr-FR" sz="2800" b="1" dirty="0" err="1">
                <a:solidFill>
                  <a:prstClr val="white"/>
                </a:solidFill>
                <a:latin typeface="Book Antiqua" pitchFamily="18" charset="0"/>
              </a:rPr>
              <a:t>Alleluia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Alleluia</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Christ ressuscita des morts</a:t>
            </a:r>
          </a:p>
          <a:p>
            <a:pPr algn="ctr"/>
            <a:r>
              <a:rPr lang="fr-FR" sz="2800" b="1" dirty="0">
                <a:solidFill>
                  <a:prstClr val="white"/>
                </a:solidFill>
                <a:latin typeface="Book Antiqua" pitchFamily="18" charset="0"/>
              </a:rPr>
              <a:t>Et Il est monté aux cieux</a:t>
            </a:r>
          </a:p>
        </p:txBody>
      </p:sp>
      <p:sp>
        <p:nvSpPr>
          <p:cNvPr id="2" name="ZoneTexte 1">
            <a:extLst>
              <a:ext uri="{FF2B5EF4-FFF2-40B4-BE49-F238E27FC236}">
                <a16:creationId xmlns:a16="http://schemas.microsoft.com/office/drawing/2014/main" id="{484B5321-A7E5-D7DF-8F7D-76E1C8E4FBF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2" action="ppaction://hlinksldjump"/>
            <a:extLst>
              <a:ext uri="{FF2B5EF4-FFF2-40B4-BE49-F238E27FC236}">
                <a16:creationId xmlns:a16="http://schemas.microsoft.com/office/drawing/2014/main" id="{227F4209-11CA-CF09-B363-F03FD14035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7497895"/>
      </p:ext>
    </p:extLst>
  </p:cSld>
  <p:clrMapOvr>
    <a:masterClrMapping/>
  </p:clrMapOvr>
</p:sld>
</file>

<file path=ppt/slides/slide22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هذا الذي ينبغي له المجد،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Vai `ere pi`wou er`prepinaf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1169622" y="2787774"/>
            <a:ext cx="6817399" cy="1815882"/>
          </a:xfrm>
          <a:prstGeom prst="rect">
            <a:avLst/>
          </a:prstGeom>
        </p:spPr>
        <p:txBody>
          <a:bodyPr wrap="square">
            <a:spAutoFit/>
          </a:bodyPr>
          <a:lstStyle/>
          <a:p>
            <a:pPr algn="ctr"/>
            <a:r>
              <a:rPr lang="fr-FR" sz="2800" b="1" dirty="0">
                <a:solidFill>
                  <a:prstClr val="white"/>
                </a:solidFill>
                <a:latin typeface="Book Antiqua" pitchFamily="18" charset="0"/>
              </a:rPr>
              <a:t>A Lui toute gloire est due</a:t>
            </a:r>
          </a:p>
          <a:p>
            <a:pPr algn="ctr"/>
            <a:r>
              <a:rPr lang="fr-FR" sz="2800" b="1" dirty="0">
                <a:solidFill>
                  <a:prstClr val="white"/>
                </a:solidFill>
                <a:latin typeface="Book Antiqua" pitchFamily="18" charset="0"/>
              </a:rPr>
              <a:t>Avec Son Père Très Bon</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Maintenant et pour toujours.</a:t>
            </a:r>
          </a:p>
        </p:txBody>
      </p:sp>
      <p:sp>
        <p:nvSpPr>
          <p:cNvPr id="8" name="Rectangle 7">
            <a:hlinkClick r:id="rId2" action="ppaction://hlinksldjump"/>
          </p:cNvPr>
          <p:cNvSpPr/>
          <p:nvPr/>
        </p:nvSpPr>
        <p:spPr>
          <a:xfrm>
            <a:off x="7859591" y="4148490"/>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14764976-36DC-7246-880D-F8E796E5BD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l’Ascension</a:t>
            </a:r>
          </a:p>
        </p:txBody>
      </p:sp>
      <p:sp>
        <p:nvSpPr>
          <p:cNvPr id="3" name="ZoneTexte 2">
            <a:hlinkClick r:id="rId3" action="ppaction://hlinksldjump"/>
            <a:extLst>
              <a:ext uri="{FF2B5EF4-FFF2-40B4-BE49-F238E27FC236}">
                <a16:creationId xmlns:a16="http://schemas.microsoft.com/office/drawing/2014/main" id="{0DC27B70-BE71-7FB8-70AA-BA6D43613D8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9195977"/>
      </p:ext>
    </p:extLst>
  </p:cSld>
  <p:clrMapOvr>
    <a:masterClrMapping/>
  </p:clrMapOvr>
</p:sld>
</file>

<file path=ppt/slides/slide22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571016-73E7-1DEE-79A1-7C3B1E71812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143674FF-ECE6-A5E0-0C46-72BED26E941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2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937DC0D-10AA-1658-4232-5296518E956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50D5C12A-51DC-77F6-1E7B-5AF893DF3AD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إجتمع</a:t>
            </a:r>
            <a:r>
              <a:rPr lang="ar-EG" sz="3300" dirty="0">
                <a:solidFill>
                  <a:prstClr val="white"/>
                </a:solidFill>
              </a:rPr>
              <a:t> الرسل، </a:t>
            </a:r>
            <a:endParaRPr lang="fr-FR" sz="3300" dirty="0">
              <a:solidFill>
                <a:prstClr val="white"/>
              </a:solidFill>
            </a:endParaRPr>
          </a:p>
          <a:p>
            <a:pPr algn="just" rtl="1"/>
            <a:r>
              <a:rPr lang="ar-EG" sz="3300" dirty="0">
                <a:solidFill>
                  <a:prstClr val="white"/>
                </a:solidFill>
              </a:rPr>
              <a:t>فر عيد الخمسين، </a:t>
            </a:r>
            <a:endParaRPr lang="fr-FR" sz="3300" dirty="0">
              <a:solidFill>
                <a:prstClr val="white"/>
              </a:solidFill>
            </a:endParaRPr>
          </a:p>
          <a:p>
            <a:pPr algn="just" rtl="1"/>
            <a:r>
              <a:rPr lang="ar-EG" sz="3300" dirty="0">
                <a:solidFill>
                  <a:prstClr val="white"/>
                </a:solidFill>
              </a:rPr>
              <a:t>بعلية صهيون، </a:t>
            </a:r>
            <a:endParaRPr lang="fr-FR" sz="3300" dirty="0">
              <a:solidFill>
                <a:prstClr val="white"/>
              </a:solidFill>
            </a:endParaRPr>
          </a:p>
          <a:p>
            <a:pPr algn="just" rtl="1"/>
            <a:r>
              <a:rPr lang="ar-EG" sz="3300" dirty="0">
                <a:solidFill>
                  <a:prstClr val="white"/>
                </a:solidFill>
              </a:rPr>
              <a:t>بعد القيامة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Au;wou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psai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pentykocty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ou`ahmi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Ciwn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menenca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anactacic</a:t>
            </a:r>
            <a:r>
              <a:rPr lang="fr-FR" sz="2800" dirty="0">
                <a:solidFill>
                  <a:prstClr val="white"/>
                </a:solidFill>
                <a:latin typeface="CS Avva Shenouda" pitchFamily="34" charset="0"/>
              </a:rPr>
              <a:t>.</a:t>
            </a:r>
          </a:p>
        </p:txBody>
      </p:sp>
      <p:sp>
        <p:nvSpPr>
          <p:cNvPr id="7" name="Rectangle 6"/>
          <p:cNvSpPr/>
          <p:nvPr/>
        </p:nvSpPr>
        <p:spPr>
          <a:xfrm>
            <a:off x="467544" y="2773253"/>
            <a:ext cx="8280920" cy="1815882"/>
          </a:xfrm>
          <a:prstGeom prst="rect">
            <a:avLst/>
          </a:prstGeom>
        </p:spPr>
        <p:txBody>
          <a:bodyPr wrap="square">
            <a:spAutoFit/>
          </a:bodyPr>
          <a:lstStyle/>
          <a:p>
            <a:pPr algn="ctr"/>
            <a:r>
              <a:rPr lang="fr-FR" sz="2800" b="1" dirty="0">
                <a:solidFill>
                  <a:prstClr val="white"/>
                </a:solidFill>
                <a:latin typeface="Book Antiqua" pitchFamily="18" charset="0"/>
              </a:rPr>
              <a:t>Les apôtres se réunirent</a:t>
            </a:r>
          </a:p>
          <a:p>
            <a:pPr algn="ctr"/>
            <a:r>
              <a:rPr lang="fr-FR" sz="2800" b="1" dirty="0">
                <a:solidFill>
                  <a:prstClr val="white"/>
                </a:solidFill>
                <a:latin typeface="Book Antiqua" pitchFamily="18" charset="0"/>
              </a:rPr>
              <a:t>Le jour de la Pentecôte</a:t>
            </a:r>
          </a:p>
          <a:p>
            <a:pPr algn="ctr"/>
            <a:r>
              <a:rPr lang="fr-FR" sz="2800" b="1" dirty="0">
                <a:solidFill>
                  <a:prstClr val="white"/>
                </a:solidFill>
                <a:latin typeface="Book Antiqua" pitchFamily="18" charset="0"/>
              </a:rPr>
              <a:t>Dans la chambre haute à Sion</a:t>
            </a:r>
          </a:p>
          <a:p>
            <a:pPr algn="ctr"/>
            <a:r>
              <a:rPr lang="fr-FR" sz="2800" b="1" dirty="0">
                <a:solidFill>
                  <a:prstClr val="white"/>
                </a:solidFill>
                <a:latin typeface="Book Antiqua" pitchFamily="18" charset="0"/>
              </a:rPr>
              <a:t>Après la Résurrection</a:t>
            </a:r>
          </a:p>
        </p:txBody>
      </p:sp>
      <p:sp>
        <p:nvSpPr>
          <p:cNvPr id="2" name="ZoneTexte 1">
            <a:extLst>
              <a:ext uri="{FF2B5EF4-FFF2-40B4-BE49-F238E27FC236}">
                <a16:creationId xmlns:a16="http://schemas.microsoft.com/office/drawing/2014/main" id="{2CA309FA-114F-21A4-0C6D-46791A32CB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Pentecôte</a:t>
            </a:r>
          </a:p>
        </p:txBody>
      </p:sp>
      <p:sp>
        <p:nvSpPr>
          <p:cNvPr id="3" name="ZoneTexte 2">
            <a:hlinkClick r:id="rId2" action="ppaction://hlinksldjump"/>
            <a:extLst>
              <a:ext uri="{FF2B5EF4-FFF2-40B4-BE49-F238E27FC236}">
                <a16:creationId xmlns:a16="http://schemas.microsoft.com/office/drawing/2014/main" id="{275C73A0-029B-37FF-7E39-FFC81534DB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1291480"/>
      </p:ext>
    </p:extLst>
  </p:cSld>
  <p:clrMapOvr>
    <a:masterClrMapping/>
  </p:clrMapOvr>
</p:sld>
</file>

<file path=ppt/slides/slide23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الروح المعزي، </a:t>
            </a:r>
            <a:endParaRPr lang="fr-FR" sz="3300" dirty="0">
              <a:solidFill>
                <a:prstClr val="white"/>
              </a:solidFill>
            </a:endParaRPr>
          </a:p>
          <a:p>
            <a:pPr algn="just" rtl="1"/>
            <a:r>
              <a:rPr lang="ar-EG" sz="3300" dirty="0">
                <a:solidFill>
                  <a:prstClr val="white"/>
                </a:solidFill>
              </a:rPr>
              <a:t>الذي نزل من السماء، </a:t>
            </a:r>
            <a:endParaRPr lang="fr-FR" sz="3300" dirty="0">
              <a:solidFill>
                <a:prstClr val="white"/>
              </a:solidFill>
            </a:endParaRPr>
          </a:p>
          <a:p>
            <a:pPr algn="just" rtl="1"/>
            <a:r>
              <a:rPr lang="ar-EG" sz="3300" dirty="0" err="1">
                <a:solidFill>
                  <a:prstClr val="white"/>
                </a:solidFill>
              </a:rPr>
              <a:t>إستقر</a:t>
            </a:r>
            <a:r>
              <a:rPr lang="ar-EG" sz="3300" dirty="0">
                <a:solidFill>
                  <a:prstClr val="white"/>
                </a:solidFill>
              </a:rPr>
              <a:t> على واحد فواحد، </a:t>
            </a:r>
            <a:endParaRPr lang="fr-FR" sz="3300" dirty="0">
              <a:solidFill>
                <a:prstClr val="white"/>
              </a:solidFill>
            </a:endParaRPr>
          </a:p>
          <a:p>
            <a:pPr algn="just" rtl="1"/>
            <a:r>
              <a:rPr lang="ar-EG" sz="3300" dirty="0">
                <a:solidFill>
                  <a:prstClr val="white"/>
                </a:solidFill>
              </a:rPr>
              <a:t>من الرسل القديسين</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700" dirty="0">
                <a:solidFill>
                  <a:prstClr val="white"/>
                </a:solidFill>
                <a:latin typeface="CS Avva Shenouda" pitchFamily="34" charset="0"/>
              </a:rPr>
              <a:t>`</a:t>
            </a:r>
            <a:r>
              <a:rPr lang="fr-FR" sz="2600" dirty="0" err="1">
                <a:solidFill>
                  <a:prstClr val="white"/>
                </a:solidFill>
                <a:latin typeface="CS Avva Shenouda" pitchFamily="34" charset="0"/>
              </a:rPr>
              <a:t>APi`pneuma</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mparaklyton</a:t>
            </a:r>
            <a:r>
              <a:rPr lang="fr-FR" sz="2600" dirty="0">
                <a:solidFill>
                  <a:prstClr val="white"/>
                </a:solidFill>
                <a:latin typeface="CS Avva Shenouda" pitchFamily="34" charset="0"/>
              </a:rPr>
              <a:t> </a:t>
            </a:r>
            <a:r>
              <a:rPr lang="fr-FR" sz="2800" dirty="0">
                <a:solidFill>
                  <a:prstClr val="white"/>
                </a:solidFill>
                <a:latin typeface="CS Avva Shenouda" pitchFamily="34" charset="0"/>
              </a:rPr>
              <a:t>@</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etaf`i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epecyt</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ebolqen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tve</a:t>
            </a:r>
            <a:r>
              <a:rPr lang="fr-FR" sz="2700" dirty="0">
                <a:solidFill>
                  <a:prstClr val="white"/>
                </a:solidFill>
                <a:latin typeface="CS Avva Shenouda" pitchFamily="34" charset="0"/>
              </a:rPr>
              <a:t> </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af`mton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`vouai `vouai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ni`apoctoloc</a:t>
            </a:r>
            <a:r>
              <a:rPr lang="fr-FR" sz="2800" dirty="0">
                <a:solidFill>
                  <a:prstClr val="white"/>
                </a:solidFill>
                <a:latin typeface="CS Avva Shenouda" pitchFamily="34" charset="0"/>
              </a:rPr>
              <a:t> =e=;=u.</a:t>
            </a: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Et l'Esprit Consolateur,</a:t>
            </a:r>
          </a:p>
          <a:p>
            <a:pPr algn="ctr"/>
            <a:r>
              <a:rPr lang="fr-FR" sz="2800" b="1" dirty="0">
                <a:solidFill>
                  <a:prstClr val="white"/>
                </a:solidFill>
                <a:latin typeface="Book Antiqua" pitchFamily="18" charset="0"/>
              </a:rPr>
              <a:t>Qui est descendu du ciel</a:t>
            </a:r>
          </a:p>
          <a:p>
            <a:pPr algn="ctr"/>
            <a:r>
              <a:rPr lang="fr-FR" sz="2800" b="1" dirty="0">
                <a:solidFill>
                  <a:prstClr val="white"/>
                </a:solidFill>
                <a:latin typeface="Book Antiqua" pitchFamily="18" charset="0"/>
              </a:rPr>
              <a:t>Se posa sur chacun d’eux</a:t>
            </a:r>
          </a:p>
          <a:p>
            <a:pPr algn="ctr"/>
            <a:r>
              <a:rPr lang="fr-FR" sz="2800" b="1" dirty="0">
                <a:solidFill>
                  <a:prstClr val="white"/>
                </a:solidFill>
                <a:latin typeface="Book Antiqua" pitchFamily="18" charset="0"/>
              </a:rPr>
              <a:t>Sur chacun des saints apôtres</a:t>
            </a:r>
          </a:p>
        </p:txBody>
      </p:sp>
      <p:sp>
        <p:nvSpPr>
          <p:cNvPr id="2" name="ZoneTexte 1">
            <a:extLst>
              <a:ext uri="{FF2B5EF4-FFF2-40B4-BE49-F238E27FC236}">
                <a16:creationId xmlns:a16="http://schemas.microsoft.com/office/drawing/2014/main" id="{7F230ECC-BB3D-5F59-EBC9-0D451685A4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Pentecôte</a:t>
            </a:r>
          </a:p>
        </p:txBody>
      </p:sp>
      <p:sp>
        <p:nvSpPr>
          <p:cNvPr id="3" name="ZoneTexte 2">
            <a:hlinkClick r:id="rId2" action="ppaction://hlinksldjump"/>
            <a:extLst>
              <a:ext uri="{FF2B5EF4-FFF2-40B4-BE49-F238E27FC236}">
                <a16:creationId xmlns:a16="http://schemas.microsoft.com/office/drawing/2014/main" id="{15508DBE-EB55-CF8C-E336-D524FCBE83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1720726"/>
      </p:ext>
    </p:extLst>
  </p:cSld>
  <p:clrMapOvr>
    <a:masterClrMapping/>
  </p:clrMapOvr>
</p:sld>
</file>

<file path=ppt/slides/slide23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68044" y="255444"/>
            <a:ext cx="3865072" cy="2077492"/>
          </a:xfrm>
          <a:prstGeom prst="rect">
            <a:avLst/>
          </a:prstGeom>
        </p:spPr>
        <p:txBody>
          <a:bodyPr wrap="square">
            <a:spAutoFit/>
          </a:bodyPr>
          <a:lstStyle/>
          <a:p>
            <a:pPr algn="just" rtl="1"/>
            <a:r>
              <a:rPr lang="ar-EG" sz="3300" dirty="0">
                <a:solidFill>
                  <a:prstClr val="white"/>
                </a:solidFill>
              </a:rPr>
              <a:t>فنطقوا بألسنة كثيرة، </a:t>
            </a:r>
            <a:endParaRPr lang="fr-FR" sz="3300" dirty="0">
              <a:solidFill>
                <a:prstClr val="white"/>
              </a:solidFill>
            </a:endParaRPr>
          </a:p>
          <a:p>
            <a:pPr algn="just" rtl="1"/>
            <a:r>
              <a:rPr lang="ar-EG" sz="3300" dirty="0">
                <a:solidFill>
                  <a:prstClr val="white"/>
                </a:solidFill>
              </a:rPr>
              <a:t>بألسنة من نار، </a:t>
            </a:r>
            <a:endParaRPr lang="fr-FR" sz="3300" dirty="0">
              <a:solidFill>
                <a:prstClr val="white"/>
              </a:solidFill>
            </a:endParaRPr>
          </a:p>
          <a:p>
            <a:pPr algn="just" rtl="1"/>
            <a:r>
              <a:rPr lang="ar-EG" sz="3000" dirty="0">
                <a:solidFill>
                  <a:prstClr val="white"/>
                </a:solidFill>
              </a:rPr>
              <a:t>فقسموا الأرض على كل واحد، </a:t>
            </a:r>
            <a:endParaRPr lang="fr-FR" sz="3000" dirty="0">
              <a:solidFill>
                <a:prstClr val="white"/>
              </a:solidFill>
            </a:endParaRPr>
          </a:p>
          <a:p>
            <a:pPr algn="just" rtl="1"/>
            <a:r>
              <a:rPr lang="ar-EG" sz="3300" dirty="0">
                <a:solidFill>
                  <a:prstClr val="white"/>
                </a:solidFill>
              </a:rPr>
              <a:t>فواحد حسب إقليمه</a:t>
            </a:r>
            <a:endParaRPr lang="fr-FR" sz="3300" dirty="0">
              <a:solidFill>
                <a:prstClr val="white"/>
              </a:solidFill>
            </a:endParaRPr>
          </a:p>
        </p:txBody>
      </p:sp>
      <p:sp>
        <p:nvSpPr>
          <p:cNvPr id="6" name="Rectangle 5"/>
          <p:cNvSpPr/>
          <p:nvPr/>
        </p:nvSpPr>
        <p:spPr>
          <a:xfrm>
            <a:off x="395536" y="249492"/>
            <a:ext cx="4500500" cy="2246769"/>
          </a:xfrm>
          <a:prstGeom prst="rect">
            <a:avLst/>
          </a:prstGeom>
        </p:spPr>
        <p:txBody>
          <a:bodyPr wrap="square">
            <a:spAutoFit/>
          </a:bodyPr>
          <a:lstStyle/>
          <a:p>
            <a:pPr algn="just"/>
            <a:r>
              <a:rPr lang="pt-BR" sz="2800" dirty="0">
                <a:solidFill>
                  <a:prstClr val="white"/>
                </a:solidFill>
                <a:latin typeface="CS Avva Shenouda" pitchFamily="34" charset="0"/>
              </a:rPr>
              <a:t>Aucaji qen hanmys `nlac @ qen hanlac eu`oi `n`,rwm @ auvws `e`hraf `m`pkahi tyrf @ `vouai `vouai kata tef,wra.</a:t>
            </a:r>
            <a:endParaRPr lang="fr-FR" sz="2800" dirty="0">
              <a:solidFill>
                <a:prstClr val="white"/>
              </a:solidFill>
              <a:latin typeface="CS Avva Shenouda" pitchFamily="34" charset="0"/>
            </a:endParaRPr>
          </a:p>
        </p:txBody>
      </p:sp>
      <p:sp>
        <p:nvSpPr>
          <p:cNvPr id="7" name="Rectangle 6"/>
          <p:cNvSpPr/>
          <p:nvPr/>
        </p:nvSpPr>
        <p:spPr>
          <a:xfrm>
            <a:off x="395536" y="2859782"/>
            <a:ext cx="8352928" cy="1815882"/>
          </a:xfrm>
          <a:prstGeom prst="rect">
            <a:avLst/>
          </a:prstGeom>
        </p:spPr>
        <p:txBody>
          <a:bodyPr wrap="square">
            <a:spAutoFit/>
          </a:bodyPr>
          <a:lstStyle/>
          <a:p>
            <a:pPr algn="ctr"/>
            <a:r>
              <a:rPr lang="fr-FR" sz="2800" b="1" dirty="0">
                <a:solidFill>
                  <a:prstClr val="white"/>
                </a:solidFill>
                <a:latin typeface="Book Antiqua" pitchFamily="18" charset="0"/>
              </a:rPr>
              <a:t>Ils parlèrent en nombreuses langues</a:t>
            </a:r>
          </a:p>
          <a:p>
            <a:pPr algn="ctr"/>
            <a:r>
              <a:rPr lang="fr-FR" sz="2800" b="1" dirty="0">
                <a:solidFill>
                  <a:prstClr val="white"/>
                </a:solidFill>
                <a:latin typeface="Book Antiqua" pitchFamily="18" charset="0"/>
              </a:rPr>
              <a:t>Avec des langues de feu</a:t>
            </a:r>
          </a:p>
          <a:p>
            <a:pPr algn="ctr"/>
            <a:r>
              <a:rPr lang="fr-FR" sz="2800" b="1" dirty="0">
                <a:solidFill>
                  <a:prstClr val="white"/>
                </a:solidFill>
                <a:latin typeface="Book Antiqua" pitchFamily="18" charset="0"/>
              </a:rPr>
              <a:t>Et se partagèrent la terre</a:t>
            </a:r>
          </a:p>
          <a:p>
            <a:pPr algn="ctr"/>
            <a:r>
              <a:rPr lang="fr-FR" sz="2800" b="1" dirty="0">
                <a:solidFill>
                  <a:prstClr val="white"/>
                </a:solidFill>
                <a:latin typeface="Book Antiqua" pitchFamily="18" charset="0"/>
              </a:rPr>
              <a:t>Chacun selon sa contrée</a:t>
            </a:r>
          </a:p>
        </p:txBody>
      </p:sp>
      <p:sp>
        <p:nvSpPr>
          <p:cNvPr id="2" name="ZoneTexte 1">
            <a:extLst>
              <a:ext uri="{FF2B5EF4-FFF2-40B4-BE49-F238E27FC236}">
                <a16:creationId xmlns:a16="http://schemas.microsoft.com/office/drawing/2014/main" id="{2A6816EA-A89D-2EF7-5982-2498F6ADE06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Pentecôte</a:t>
            </a:r>
          </a:p>
        </p:txBody>
      </p:sp>
      <p:sp>
        <p:nvSpPr>
          <p:cNvPr id="3" name="ZoneTexte 2">
            <a:hlinkClick r:id="rId2" action="ppaction://hlinksldjump"/>
            <a:extLst>
              <a:ext uri="{FF2B5EF4-FFF2-40B4-BE49-F238E27FC236}">
                <a16:creationId xmlns:a16="http://schemas.microsoft.com/office/drawing/2014/main" id="{14045ED1-3FE0-539D-8807-FDDCE00705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1067868"/>
      </p:ext>
    </p:extLst>
  </p:cSld>
  <p:clrMapOvr>
    <a:masterClrMapping/>
  </p:clrMapOvr>
</p:sld>
</file>

<file path=ppt/slides/slide23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1938992"/>
          </a:xfrm>
          <a:prstGeom prst="rect">
            <a:avLst/>
          </a:prstGeom>
        </p:spPr>
        <p:txBody>
          <a:bodyPr wrap="square">
            <a:spAutoFit/>
          </a:bodyPr>
          <a:lstStyle/>
          <a:p>
            <a:pPr algn="just" rtl="1"/>
            <a:r>
              <a:rPr lang="ar-EG" sz="3000" dirty="0">
                <a:solidFill>
                  <a:prstClr val="white"/>
                </a:solidFill>
              </a:rPr>
              <a:t>وخاطبوا جميع الأمم، </a:t>
            </a:r>
            <a:endParaRPr lang="fr-FR" sz="3000" dirty="0">
              <a:solidFill>
                <a:prstClr val="white"/>
              </a:solidFill>
            </a:endParaRPr>
          </a:p>
          <a:p>
            <a:pPr algn="just" rtl="1"/>
            <a:r>
              <a:rPr lang="ar-EG" sz="3000" dirty="0">
                <a:solidFill>
                  <a:prstClr val="white"/>
                </a:solidFill>
              </a:rPr>
              <a:t>بإيمان المسيح، </a:t>
            </a:r>
            <a:endParaRPr lang="fr-FR" sz="3000" dirty="0">
              <a:solidFill>
                <a:prstClr val="white"/>
              </a:solidFill>
            </a:endParaRPr>
          </a:p>
          <a:p>
            <a:pPr algn="just" rtl="1"/>
            <a:r>
              <a:rPr lang="ar-EG" sz="3000" dirty="0">
                <a:solidFill>
                  <a:prstClr val="white"/>
                </a:solidFill>
              </a:rPr>
              <a:t>وصنعوا عجائب وقوات، </a:t>
            </a:r>
            <a:endParaRPr lang="fr-FR" sz="3000" dirty="0">
              <a:solidFill>
                <a:prstClr val="white"/>
              </a:solidFill>
            </a:endParaRPr>
          </a:p>
          <a:p>
            <a:pPr algn="just" rtl="1"/>
            <a:r>
              <a:rPr lang="ar-EG" sz="3000" dirty="0">
                <a:solidFill>
                  <a:prstClr val="white"/>
                </a:solidFill>
              </a:rPr>
              <a:t>معجزة أمام الملوك</a:t>
            </a:r>
            <a:endParaRPr lang="fr-FR" sz="30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Aucaji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au`iri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nhan`svyri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hanjom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mparadoxon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nniourwou</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Parlèrent à toutes les nations</a:t>
            </a:r>
          </a:p>
          <a:p>
            <a:pPr algn="ctr"/>
            <a:r>
              <a:rPr lang="fr-FR" sz="2800" b="1" dirty="0">
                <a:solidFill>
                  <a:prstClr val="white"/>
                </a:solidFill>
                <a:latin typeface="Book Antiqua" pitchFamily="18" charset="0"/>
              </a:rPr>
              <a:t>De la foi de Jésus-Christ</a:t>
            </a:r>
          </a:p>
          <a:p>
            <a:pPr algn="ctr"/>
            <a:r>
              <a:rPr lang="fr-FR" sz="2800" b="1" dirty="0">
                <a:solidFill>
                  <a:prstClr val="white"/>
                </a:solidFill>
                <a:latin typeface="Book Antiqua" pitchFamily="18" charset="0"/>
              </a:rPr>
              <a:t>Accomplirent puissants prodiges</a:t>
            </a:r>
          </a:p>
          <a:p>
            <a:pPr algn="ctr"/>
            <a:r>
              <a:rPr lang="fr-FR" sz="2800" b="1" dirty="0">
                <a:solidFill>
                  <a:prstClr val="white"/>
                </a:solidFill>
                <a:latin typeface="Book Antiqua" pitchFamily="18" charset="0"/>
              </a:rPr>
              <a:t>Et miracles devant les rois</a:t>
            </a:r>
          </a:p>
        </p:txBody>
      </p:sp>
      <p:sp>
        <p:nvSpPr>
          <p:cNvPr id="2" name="ZoneTexte 1">
            <a:extLst>
              <a:ext uri="{FF2B5EF4-FFF2-40B4-BE49-F238E27FC236}">
                <a16:creationId xmlns:a16="http://schemas.microsoft.com/office/drawing/2014/main" id="{CE0A686B-768A-182E-540F-7B663F44AF0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Pentecôte</a:t>
            </a:r>
          </a:p>
        </p:txBody>
      </p:sp>
      <p:sp>
        <p:nvSpPr>
          <p:cNvPr id="3" name="ZoneTexte 2">
            <a:hlinkClick r:id="rId2" action="ppaction://hlinksldjump"/>
            <a:extLst>
              <a:ext uri="{FF2B5EF4-FFF2-40B4-BE49-F238E27FC236}">
                <a16:creationId xmlns:a16="http://schemas.microsoft.com/office/drawing/2014/main" id="{C27B7863-3097-B5EF-131A-30F096C7580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1480989"/>
      </p:ext>
    </p:extLst>
  </p:cSld>
  <p:clrMapOvr>
    <a:masterClrMapping/>
  </p:clrMapOvr>
</p:sld>
</file>

<file path=ppt/slides/slide23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المسيح صعد إلى السموات، </a:t>
            </a:r>
            <a:endParaRPr lang="fr-FR" sz="3300" dirty="0">
              <a:solidFill>
                <a:prstClr val="white"/>
              </a:solidFill>
            </a:endParaRPr>
          </a:p>
          <a:p>
            <a:pPr algn="just" rtl="1"/>
            <a:r>
              <a:rPr lang="ar-EG" sz="3300" dirty="0">
                <a:solidFill>
                  <a:prstClr val="white"/>
                </a:solidFill>
              </a:rPr>
              <a:t>وأرسل المعزى</a:t>
            </a:r>
            <a:endParaRPr lang="fr-FR" sz="3300" dirty="0">
              <a:solidFill>
                <a:prstClr val="white"/>
              </a:solidFill>
            </a:endParaRPr>
          </a:p>
        </p:txBody>
      </p:sp>
      <p:sp>
        <p:nvSpPr>
          <p:cNvPr id="6" name="Rectangle 5"/>
          <p:cNvSpPr/>
          <p:nvPr/>
        </p:nvSpPr>
        <p:spPr>
          <a:xfrm>
            <a:off x="323528" y="249493"/>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`Allyloui`a =a=l @ =a=l =a=l @ P=,=c afsenaf `e`pswi</a:t>
            </a:r>
            <a:br>
              <a:rPr lang="pt-BR" sz="2800" dirty="0">
                <a:solidFill>
                  <a:prstClr val="white"/>
                </a:solidFill>
                <a:latin typeface="CS Avva Shenouda" pitchFamily="34" charset="0"/>
              </a:rPr>
            </a:br>
            <a:r>
              <a:rPr lang="pt-BR" sz="2800" dirty="0">
                <a:solidFill>
                  <a:prstClr val="white"/>
                </a:solidFill>
                <a:latin typeface="CS Avva Shenouda" pitchFamily="34" charset="0"/>
              </a:rPr>
              <a:t>`enivyou`i @ afou`wrp nan</a:t>
            </a:r>
            <a:br>
              <a:rPr lang="pt-BR" sz="2800" dirty="0">
                <a:solidFill>
                  <a:prstClr val="white"/>
                </a:solidFill>
                <a:latin typeface="CS Avva Shenouda" pitchFamily="34" charset="0"/>
              </a:rPr>
            </a:br>
            <a:r>
              <a:rPr lang="pt-BR" sz="2800" dirty="0">
                <a:solidFill>
                  <a:prstClr val="white"/>
                </a:solidFill>
                <a:latin typeface="CS Avva Shenouda" pitchFamily="34" charset="0"/>
              </a:rPr>
              <a:t>`mpiParaklyton.</a:t>
            </a:r>
            <a:endParaRPr lang="fr-FR" sz="2800" dirty="0">
              <a:solidFill>
                <a:prstClr val="white"/>
              </a:solidFill>
              <a:latin typeface="CS Avva Shenouda" pitchFamily="34" charset="0"/>
            </a:endParaRPr>
          </a:p>
        </p:txBody>
      </p:sp>
      <p:sp>
        <p:nvSpPr>
          <p:cNvPr id="7" name="Rectangle 6"/>
          <p:cNvSpPr/>
          <p:nvPr/>
        </p:nvSpPr>
        <p:spPr>
          <a:xfrm>
            <a:off x="1385646" y="2931790"/>
            <a:ext cx="6264696"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Christ S’est élevé aux cieux</a:t>
            </a:r>
          </a:p>
          <a:p>
            <a:pPr algn="ctr"/>
            <a:r>
              <a:rPr lang="fr-FR" sz="2800" b="1" dirty="0">
                <a:solidFill>
                  <a:prstClr val="white"/>
                </a:solidFill>
                <a:latin typeface="Book Antiqua" pitchFamily="18" charset="0"/>
              </a:rPr>
              <a:t>Nous donna le Paraclet</a:t>
            </a:r>
          </a:p>
        </p:txBody>
      </p:sp>
      <p:sp>
        <p:nvSpPr>
          <p:cNvPr id="2" name="ZoneTexte 1">
            <a:extLst>
              <a:ext uri="{FF2B5EF4-FFF2-40B4-BE49-F238E27FC236}">
                <a16:creationId xmlns:a16="http://schemas.microsoft.com/office/drawing/2014/main" id="{DFEB8618-5572-44F8-C1B5-82993E505BC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Pentecôte</a:t>
            </a:r>
          </a:p>
        </p:txBody>
      </p:sp>
      <p:sp>
        <p:nvSpPr>
          <p:cNvPr id="3" name="ZoneTexte 2">
            <a:hlinkClick r:id="rId2" action="ppaction://hlinksldjump"/>
            <a:extLst>
              <a:ext uri="{FF2B5EF4-FFF2-40B4-BE49-F238E27FC236}">
                <a16:creationId xmlns:a16="http://schemas.microsoft.com/office/drawing/2014/main" id="{10E719ED-6552-A486-D03B-73D7C8EBD0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5903407"/>
      </p:ext>
    </p:extLst>
  </p:cSld>
  <p:clrMapOvr>
    <a:masterClrMapping/>
  </p:clrMapOvr>
</p:sld>
</file>

<file path=ppt/slides/slide23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هذا الذي ينبغي له المجد، </a:t>
            </a:r>
            <a:endParaRPr lang="fr-FR" sz="3300" dirty="0">
              <a:solidFill>
                <a:prstClr val="white"/>
              </a:solidFill>
            </a:endParaRPr>
          </a:p>
          <a:p>
            <a:pPr algn="just" rtl="1"/>
            <a:r>
              <a:rPr lang="ar-EG" sz="3300" dirty="0">
                <a:solidFill>
                  <a:prstClr val="white"/>
                </a:solidFill>
              </a:rPr>
              <a:t>مع أبيه الصالح، </a:t>
            </a:r>
            <a:endParaRPr lang="fr-FR" sz="3300" dirty="0">
              <a:solidFill>
                <a:prstClr val="white"/>
              </a:solidFill>
            </a:endParaRPr>
          </a:p>
          <a:p>
            <a:pPr algn="just" rtl="1"/>
            <a:r>
              <a:rPr lang="ar-EG" sz="3300" dirty="0">
                <a:solidFill>
                  <a:prstClr val="white"/>
                </a:solidFill>
              </a:rPr>
              <a:t>والروح القدس، </a:t>
            </a:r>
            <a:endParaRPr lang="fr-FR" sz="3300" dirty="0">
              <a:solidFill>
                <a:prstClr val="white"/>
              </a:solidFill>
            </a:endParaRPr>
          </a:p>
          <a:p>
            <a:pPr algn="just" rtl="1"/>
            <a:r>
              <a:rPr lang="ar-EG" sz="3300" dirty="0">
                <a:solidFill>
                  <a:prstClr val="white"/>
                </a:solidFill>
              </a:rPr>
              <a:t>من الآن وإلى الأبد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Vai `ere pi`wou er`prepinaf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1169622" y="2643758"/>
            <a:ext cx="6804756" cy="1815882"/>
          </a:xfrm>
          <a:prstGeom prst="rect">
            <a:avLst/>
          </a:prstGeom>
        </p:spPr>
        <p:txBody>
          <a:bodyPr wrap="square">
            <a:spAutoFit/>
          </a:bodyPr>
          <a:lstStyle/>
          <a:p>
            <a:pPr algn="ctr"/>
            <a:r>
              <a:rPr lang="fr-FR" sz="2800" b="1" dirty="0">
                <a:solidFill>
                  <a:prstClr val="white"/>
                </a:solidFill>
                <a:latin typeface="Book Antiqua" pitchFamily="18" charset="0"/>
              </a:rPr>
              <a:t>A Lui toute gloire est due</a:t>
            </a:r>
          </a:p>
          <a:p>
            <a:pPr algn="ctr"/>
            <a:r>
              <a:rPr lang="fr-FR" sz="2800" b="1" dirty="0">
                <a:solidFill>
                  <a:prstClr val="white"/>
                </a:solidFill>
                <a:latin typeface="Book Antiqua" pitchFamily="18" charset="0"/>
              </a:rPr>
              <a:t>Avec Son Père Très Bon</a:t>
            </a:r>
          </a:p>
          <a:p>
            <a:pPr algn="ctr"/>
            <a:r>
              <a:rPr lang="fr-FR" sz="2800" b="1" dirty="0">
                <a:solidFill>
                  <a:prstClr val="white"/>
                </a:solidFill>
                <a:latin typeface="Book Antiqua" pitchFamily="18" charset="0"/>
              </a:rPr>
              <a:t>Et avec le Saint-Esprit</a:t>
            </a:r>
          </a:p>
          <a:p>
            <a:pPr algn="ctr"/>
            <a:r>
              <a:rPr lang="fr-FR" sz="2800" b="1" dirty="0">
                <a:solidFill>
                  <a:prstClr val="white"/>
                </a:solidFill>
                <a:latin typeface="Book Antiqua" pitchFamily="18" charset="0"/>
              </a:rPr>
              <a:t>Maintenant et pour toujours.</a:t>
            </a:r>
          </a:p>
        </p:txBody>
      </p:sp>
      <p:sp>
        <p:nvSpPr>
          <p:cNvPr id="2" name="Rectangle 1">
            <a:hlinkClick r:id="rId2" action="ppaction://hlinksldjump"/>
          </p:cNvPr>
          <p:cNvSpPr/>
          <p:nvPr/>
        </p:nvSpPr>
        <p:spPr>
          <a:xfrm>
            <a:off x="7835866" y="4155926"/>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3" name="ZoneTexte 2">
            <a:extLst>
              <a:ext uri="{FF2B5EF4-FFF2-40B4-BE49-F238E27FC236}">
                <a16:creationId xmlns:a16="http://schemas.microsoft.com/office/drawing/2014/main" id="{5777544F-89BD-33B6-608F-2D81AEB740B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Pentecôte</a:t>
            </a:r>
          </a:p>
        </p:txBody>
      </p:sp>
      <p:sp>
        <p:nvSpPr>
          <p:cNvPr id="4" name="ZoneTexte 3">
            <a:hlinkClick r:id="rId3" action="ppaction://hlinksldjump"/>
            <a:extLst>
              <a:ext uri="{FF2B5EF4-FFF2-40B4-BE49-F238E27FC236}">
                <a16:creationId xmlns:a16="http://schemas.microsoft.com/office/drawing/2014/main" id="{EB061B2F-6FFB-5CB4-7BFC-EC6D0D8D7E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5210657"/>
      </p:ext>
    </p:extLst>
  </p:cSld>
  <p:clrMapOvr>
    <a:masterClrMapping/>
  </p:clrMapOvr>
</p:sld>
</file>

<file path=ppt/slides/slide23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A7ECD97-2CF2-E1B8-8130-FF5A391EDB4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7E33D0E-3286-31F1-0A04-89EDB7F9023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94C7C91-8434-799D-9301-F5E3C3ABC218}"/>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7CDE3DAD-FBDC-F9EA-D15E-FF579CC0F30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الله المًمجد، </a:t>
            </a:r>
            <a:endParaRPr lang="fr-FR" sz="3300" dirty="0">
              <a:solidFill>
                <a:prstClr val="white"/>
              </a:solidFill>
            </a:endParaRPr>
          </a:p>
          <a:p>
            <a:pPr algn="just" rtl="1"/>
            <a:r>
              <a:rPr lang="ar-EG" sz="3300" dirty="0">
                <a:solidFill>
                  <a:prstClr val="white"/>
                </a:solidFill>
              </a:rPr>
              <a:t>في مشورة القديسين، </a:t>
            </a:r>
            <a:endParaRPr lang="fr-FR" sz="3300" dirty="0">
              <a:solidFill>
                <a:prstClr val="white"/>
              </a:solidFill>
            </a:endParaRPr>
          </a:p>
          <a:p>
            <a:pPr algn="just" rtl="1"/>
            <a:r>
              <a:rPr lang="ar-EG" sz="3300" dirty="0">
                <a:solidFill>
                  <a:prstClr val="white"/>
                </a:solidFill>
              </a:rPr>
              <a:t>الجالس على </a:t>
            </a:r>
            <a:r>
              <a:rPr lang="ar-EG" sz="3300" dirty="0" err="1">
                <a:solidFill>
                  <a:prstClr val="white"/>
                </a:solidFill>
              </a:rPr>
              <a:t>الشاروبيم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رُؤى في إقليم مصر</a:t>
            </a:r>
            <a:endParaRPr lang="fr-FR" sz="3300" dirty="0">
              <a:solidFill>
                <a:prstClr val="white"/>
              </a:solidFill>
            </a:endParaRPr>
          </a:p>
        </p:txBody>
      </p:sp>
      <p:sp>
        <p:nvSpPr>
          <p:cNvPr id="6" name="Rectangle 5"/>
          <p:cNvSpPr/>
          <p:nvPr/>
        </p:nvSpPr>
        <p:spPr>
          <a:xfrm>
            <a:off x="359532" y="249493"/>
            <a:ext cx="4536504" cy="2246769"/>
          </a:xfrm>
          <a:prstGeom prst="rect">
            <a:avLst/>
          </a:prstGeom>
        </p:spPr>
        <p:txBody>
          <a:bodyPr wrap="square">
            <a:spAutoFit/>
          </a:bodyPr>
          <a:lstStyle/>
          <a:p>
            <a:pPr algn="just"/>
            <a:r>
              <a:rPr lang="pt-BR" sz="2800" dirty="0">
                <a:solidFill>
                  <a:prstClr val="white"/>
                </a:solidFill>
                <a:latin typeface="CS Avva Shenouda" pitchFamily="34" charset="0"/>
              </a:rPr>
              <a:t>`V] vy`etou]`wou naf @ qen `pco[ni `nte ny=e=;=u @ vyethemci hijen Ni,eroubim @ aunau `erof qen `t,wra `n&lt;ymi.</a:t>
            </a:r>
            <a:endParaRPr lang="fr-FR" sz="2800" dirty="0">
              <a:solidFill>
                <a:prstClr val="white"/>
              </a:solidFill>
              <a:latin typeface="CS Avva Shenouda" pitchFamily="34" charset="0"/>
            </a:endParaRPr>
          </a:p>
        </p:txBody>
      </p:sp>
      <p:sp>
        <p:nvSpPr>
          <p:cNvPr id="7" name="Rectangle 6"/>
          <p:cNvSpPr/>
          <p:nvPr/>
        </p:nvSpPr>
        <p:spPr>
          <a:xfrm>
            <a:off x="359532" y="2787774"/>
            <a:ext cx="8388931" cy="1815882"/>
          </a:xfrm>
          <a:prstGeom prst="rect">
            <a:avLst/>
          </a:prstGeom>
        </p:spPr>
        <p:txBody>
          <a:bodyPr wrap="square">
            <a:spAutoFit/>
          </a:bodyPr>
          <a:lstStyle/>
          <a:p>
            <a:pPr algn="ctr"/>
            <a:r>
              <a:rPr lang="fr-FR" sz="2800" b="1" dirty="0">
                <a:solidFill>
                  <a:prstClr val="white"/>
                </a:solidFill>
                <a:latin typeface="Book Antiqua" pitchFamily="18" charset="0"/>
              </a:rPr>
              <a:t>Dieu qui est glorifié, </a:t>
            </a:r>
          </a:p>
          <a:p>
            <a:pPr algn="ctr"/>
            <a:r>
              <a:rPr lang="fr-FR" sz="2800" b="1" dirty="0">
                <a:solidFill>
                  <a:prstClr val="white"/>
                </a:solidFill>
                <a:latin typeface="Book Antiqua" pitchFamily="18" charset="0"/>
              </a:rPr>
              <a:t>dans le conseil des saints, </a:t>
            </a:r>
          </a:p>
          <a:p>
            <a:pPr algn="ctr"/>
            <a:r>
              <a:rPr lang="fr-FR" sz="2800" b="1" dirty="0">
                <a:solidFill>
                  <a:prstClr val="white"/>
                </a:solidFill>
                <a:latin typeface="Book Antiqua" pitchFamily="18" charset="0"/>
              </a:rPr>
              <a:t>qui siège sur les Chérubins, </a:t>
            </a:r>
          </a:p>
          <a:p>
            <a:pPr algn="ctr"/>
            <a:r>
              <a:rPr lang="fr-FR" sz="2800" b="1" dirty="0">
                <a:solidFill>
                  <a:prstClr val="white"/>
                </a:solidFill>
                <a:latin typeface="Book Antiqua" pitchFamily="18" charset="0"/>
              </a:rPr>
              <a:t>a été vu en terre d'Egypte</a:t>
            </a:r>
          </a:p>
        </p:txBody>
      </p:sp>
      <p:sp>
        <p:nvSpPr>
          <p:cNvPr id="2" name="ZoneTexte 1">
            <a:extLst>
              <a:ext uri="{FF2B5EF4-FFF2-40B4-BE49-F238E27FC236}">
                <a16:creationId xmlns:a16="http://schemas.microsoft.com/office/drawing/2014/main" id="{192EF0D9-BC23-C928-ACD1-F79B3EBD16E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l’Entrée du Christ en Egypte </a:t>
            </a:r>
          </a:p>
        </p:txBody>
      </p:sp>
      <p:sp>
        <p:nvSpPr>
          <p:cNvPr id="3" name="ZoneTexte 2">
            <a:hlinkClick r:id="rId2" action="ppaction://hlinksldjump"/>
            <a:extLst>
              <a:ext uri="{FF2B5EF4-FFF2-40B4-BE49-F238E27FC236}">
                <a16:creationId xmlns:a16="http://schemas.microsoft.com/office/drawing/2014/main" id="{15A5C46A-2AD5-1F3F-8E2A-495E8CA714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5515366"/>
      </p:ext>
    </p:extLst>
  </p:cSld>
  <p:clrMapOvr>
    <a:masterClrMapping/>
  </p:clrMapOvr>
</p:sld>
</file>

<file path=ppt/slides/slide23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32040" y="255444"/>
            <a:ext cx="3888432" cy="1923604"/>
          </a:xfrm>
          <a:prstGeom prst="rect">
            <a:avLst/>
          </a:prstGeom>
        </p:spPr>
        <p:txBody>
          <a:bodyPr wrap="square">
            <a:spAutoFit/>
          </a:bodyPr>
          <a:lstStyle/>
          <a:p>
            <a:pPr algn="just" rtl="1"/>
            <a:r>
              <a:rPr lang="ar-EG" sz="3000" dirty="0">
                <a:solidFill>
                  <a:prstClr val="white"/>
                </a:solidFill>
              </a:rPr>
              <a:t>الذي خلق السماء والأرض، </a:t>
            </a:r>
            <a:endParaRPr lang="fr-FR" sz="3000" dirty="0">
              <a:solidFill>
                <a:prstClr val="white"/>
              </a:solidFill>
            </a:endParaRPr>
          </a:p>
          <a:p>
            <a:pPr algn="just" rtl="1"/>
            <a:r>
              <a:rPr lang="ar-EG" sz="3000" dirty="0">
                <a:solidFill>
                  <a:prstClr val="white"/>
                </a:solidFill>
              </a:rPr>
              <a:t>رأيناه كصالح، </a:t>
            </a:r>
            <a:endParaRPr lang="fr-FR" sz="3000" dirty="0">
              <a:solidFill>
                <a:prstClr val="white"/>
              </a:solidFill>
            </a:endParaRPr>
          </a:p>
          <a:p>
            <a:pPr algn="just" rtl="1"/>
            <a:r>
              <a:rPr lang="ar-EG" sz="2900" dirty="0">
                <a:solidFill>
                  <a:prstClr val="white"/>
                </a:solidFill>
              </a:rPr>
              <a:t>في حِضن مريم السماء الجديدة، </a:t>
            </a:r>
            <a:endParaRPr lang="fr-FR" sz="2900" dirty="0">
              <a:solidFill>
                <a:prstClr val="white"/>
              </a:solidFill>
            </a:endParaRPr>
          </a:p>
          <a:p>
            <a:pPr algn="just" rtl="1"/>
            <a:r>
              <a:rPr lang="ar-EG" sz="3000" dirty="0">
                <a:solidFill>
                  <a:prstClr val="white"/>
                </a:solidFill>
              </a:rPr>
              <a:t>مع البار يوسف الصديق</a:t>
            </a:r>
            <a:endParaRPr lang="fr-FR" sz="3000" dirty="0">
              <a:solidFill>
                <a:prstClr val="white"/>
              </a:solidFill>
            </a:endParaRPr>
          </a:p>
        </p:txBody>
      </p:sp>
      <p:sp>
        <p:nvSpPr>
          <p:cNvPr id="6" name="Rectangle 5"/>
          <p:cNvSpPr/>
          <p:nvPr/>
        </p:nvSpPr>
        <p:spPr>
          <a:xfrm>
            <a:off x="323528" y="249492"/>
            <a:ext cx="4536504"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Vy`etaf;amio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kenc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mMaria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mberi</a:t>
            </a:r>
            <a:r>
              <a:rPr lang="fr-FR" sz="2800" dirty="0">
                <a:solidFill>
                  <a:prstClr val="white"/>
                </a:solidFill>
                <a:latin typeface="CS Avva Shenouda" pitchFamily="34" charset="0"/>
              </a:rPr>
              <a:t> @ nem pi`;</a:t>
            </a:r>
            <a:r>
              <a:rPr lang="fr-FR" sz="2800" dirty="0" err="1">
                <a:solidFill>
                  <a:prstClr val="white"/>
                </a:solidFill>
                <a:latin typeface="CS Avva Shenouda" pitchFamily="34" charset="0"/>
              </a:rPr>
              <a:t>myi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Iwcyv</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pidike`oc</a:t>
            </a:r>
            <a:r>
              <a:rPr lang="fr-FR" sz="2800" dirty="0">
                <a:solidFill>
                  <a:prstClr val="white"/>
                </a:solidFill>
                <a:latin typeface="CS Avva Shenouda" pitchFamily="34" charset="0"/>
              </a:rPr>
              <a:t>.</a:t>
            </a:r>
          </a:p>
        </p:txBody>
      </p:sp>
      <p:sp>
        <p:nvSpPr>
          <p:cNvPr id="7" name="Rectangle 6"/>
          <p:cNvSpPr/>
          <p:nvPr/>
        </p:nvSpPr>
        <p:spPr>
          <a:xfrm>
            <a:off x="467545" y="2931790"/>
            <a:ext cx="8154906" cy="1815882"/>
          </a:xfrm>
          <a:prstGeom prst="rect">
            <a:avLst/>
          </a:prstGeom>
        </p:spPr>
        <p:txBody>
          <a:bodyPr wrap="square">
            <a:spAutoFit/>
          </a:bodyPr>
          <a:lstStyle/>
          <a:p>
            <a:pPr algn="ctr"/>
            <a:r>
              <a:rPr lang="fr-FR" sz="2800" b="1" dirty="0">
                <a:solidFill>
                  <a:prstClr val="white"/>
                </a:solidFill>
                <a:latin typeface="Book Antiqua" pitchFamily="18" charset="0"/>
              </a:rPr>
              <a:t>Celui qui a créé le ciel et la terre, </a:t>
            </a:r>
          </a:p>
          <a:p>
            <a:pPr algn="ctr"/>
            <a:r>
              <a:rPr lang="fr-FR" sz="2800" b="1" dirty="0">
                <a:solidFill>
                  <a:prstClr val="white"/>
                </a:solidFill>
                <a:latin typeface="Book Antiqua" pitchFamily="18" charset="0"/>
              </a:rPr>
              <a:t>nous l'avons vu comme un bon, </a:t>
            </a:r>
          </a:p>
          <a:p>
            <a:pPr algn="ctr"/>
            <a:r>
              <a:rPr lang="fr-FR" sz="2800" b="1" dirty="0">
                <a:solidFill>
                  <a:prstClr val="white"/>
                </a:solidFill>
                <a:latin typeface="Book Antiqua" pitchFamily="18" charset="0"/>
              </a:rPr>
              <a:t>dans le sein de Marie le nouveau ciel, </a:t>
            </a:r>
          </a:p>
          <a:p>
            <a:pPr algn="ctr"/>
            <a:r>
              <a:rPr lang="fr-FR" sz="2800" b="1" dirty="0">
                <a:solidFill>
                  <a:prstClr val="white"/>
                </a:solidFill>
                <a:latin typeface="Book Antiqua" pitchFamily="18" charset="0"/>
              </a:rPr>
              <a:t>et le juste Joseph le vertueux.</a:t>
            </a:r>
          </a:p>
        </p:txBody>
      </p:sp>
      <p:sp>
        <p:nvSpPr>
          <p:cNvPr id="2" name="ZoneTexte 1">
            <a:extLst>
              <a:ext uri="{FF2B5EF4-FFF2-40B4-BE49-F238E27FC236}">
                <a16:creationId xmlns:a16="http://schemas.microsoft.com/office/drawing/2014/main" id="{F447053F-81ED-4E13-ADF5-15EFB5A1C0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l’Entrée du Christ en Egypte </a:t>
            </a:r>
          </a:p>
        </p:txBody>
      </p:sp>
      <p:sp>
        <p:nvSpPr>
          <p:cNvPr id="3" name="ZoneTexte 2">
            <a:hlinkClick r:id="rId2" action="ppaction://hlinksldjump"/>
            <a:extLst>
              <a:ext uri="{FF2B5EF4-FFF2-40B4-BE49-F238E27FC236}">
                <a16:creationId xmlns:a16="http://schemas.microsoft.com/office/drawing/2014/main" id="{E7427CDF-86F4-8EFF-8D9A-4F9CEA51C7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5355022"/>
      </p:ext>
    </p:extLst>
  </p:cSld>
  <p:clrMapOvr>
    <a:masterClrMapping/>
  </p:clrMapOvr>
</p:sld>
</file>

<file path=ppt/slides/slide23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عتيق الأيام، </a:t>
            </a:r>
            <a:endParaRPr lang="fr-FR" sz="3300" dirty="0">
              <a:solidFill>
                <a:prstClr val="white"/>
              </a:solidFill>
            </a:endParaRPr>
          </a:p>
          <a:p>
            <a:pPr algn="just" rtl="1"/>
            <a:r>
              <a:rPr lang="ar-EG" sz="3300" dirty="0">
                <a:solidFill>
                  <a:prstClr val="white"/>
                </a:solidFill>
              </a:rPr>
              <a:t>الذي تُسبحه الملائكة، </a:t>
            </a:r>
            <a:endParaRPr lang="fr-FR" sz="3300" dirty="0">
              <a:solidFill>
                <a:prstClr val="white"/>
              </a:solidFill>
            </a:endParaRPr>
          </a:p>
          <a:p>
            <a:pPr algn="just" rtl="1"/>
            <a:r>
              <a:rPr lang="ar-EG" sz="3300" dirty="0">
                <a:solidFill>
                  <a:prstClr val="white"/>
                </a:solidFill>
              </a:rPr>
              <a:t>إلى كورة مصر جاء اليوم، </a:t>
            </a:r>
            <a:endParaRPr lang="fr-FR" sz="3300" dirty="0">
              <a:solidFill>
                <a:prstClr val="white"/>
              </a:solidFill>
            </a:endParaRPr>
          </a:p>
          <a:p>
            <a:pPr algn="just" rtl="1"/>
            <a:r>
              <a:rPr lang="ar-EG" sz="3300" dirty="0">
                <a:solidFill>
                  <a:prstClr val="white"/>
                </a:solidFill>
              </a:rPr>
              <a:t>لكي يخلصنا نحن شعبه</a:t>
            </a:r>
            <a:endParaRPr lang="fr-FR" sz="3300" dirty="0">
              <a:solidFill>
                <a:prstClr val="white"/>
              </a:solidFill>
            </a:endParaRPr>
          </a:p>
        </p:txBody>
      </p:sp>
      <p:sp>
        <p:nvSpPr>
          <p:cNvPr id="6" name="Rectangle 5"/>
          <p:cNvSpPr/>
          <p:nvPr/>
        </p:nvSpPr>
        <p:spPr>
          <a:xfrm>
            <a:off x="395536" y="249492"/>
            <a:ext cx="4500500" cy="2677656"/>
          </a:xfrm>
          <a:prstGeom prst="rect">
            <a:avLst/>
          </a:prstGeom>
        </p:spPr>
        <p:txBody>
          <a:bodyPr wrap="square">
            <a:spAutoFit/>
          </a:bodyPr>
          <a:lstStyle/>
          <a:p>
            <a:pPr algn="just"/>
            <a:r>
              <a:rPr lang="pt-BR" sz="2800" dirty="0">
                <a:solidFill>
                  <a:prstClr val="white"/>
                </a:solidFill>
                <a:latin typeface="CS Avva Shenouda" pitchFamily="34" charset="0"/>
              </a:rPr>
              <a:t>Pi`apac `nte ni`ehoou @ vy`etouhwc `erof `nje ni`aggeloc @ qen `t,wra</a:t>
            </a:r>
            <a:br>
              <a:rPr lang="pt-BR" sz="2800" dirty="0">
                <a:solidFill>
                  <a:prstClr val="white"/>
                </a:solidFill>
                <a:latin typeface="CS Avva Shenouda" pitchFamily="34" charset="0"/>
              </a:rPr>
            </a:br>
            <a:r>
              <a:rPr lang="pt-BR" sz="2800" dirty="0">
                <a:solidFill>
                  <a:prstClr val="white"/>
                </a:solidFill>
                <a:latin typeface="CS Avva Shenouda" pitchFamily="34" charset="0"/>
              </a:rPr>
              <a:t>`n&lt;ymi af`i `mvoou @ sa`ntefcotten `anon qa pefla`oc.</a:t>
            </a:r>
            <a:endParaRPr lang="fr-FR" sz="2800" dirty="0">
              <a:solidFill>
                <a:prstClr val="white"/>
              </a:solidFill>
              <a:latin typeface="CS Avva Shenouda" pitchFamily="34" charset="0"/>
            </a:endParaRPr>
          </a:p>
        </p:txBody>
      </p:sp>
      <p:sp>
        <p:nvSpPr>
          <p:cNvPr id="7" name="Rectangle 6"/>
          <p:cNvSpPr/>
          <p:nvPr/>
        </p:nvSpPr>
        <p:spPr>
          <a:xfrm>
            <a:off x="323528" y="2931790"/>
            <a:ext cx="8509588" cy="1815882"/>
          </a:xfrm>
          <a:prstGeom prst="rect">
            <a:avLst/>
          </a:prstGeom>
        </p:spPr>
        <p:txBody>
          <a:bodyPr wrap="square">
            <a:spAutoFit/>
          </a:bodyPr>
          <a:lstStyle/>
          <a:p>
            <a:pPr algn="ctr"/>
            <a:r>
              <a:rPr lang="fr-FR" sz="2800" b="1" dirty="0">
                <a:solidFill>
                  <a:prstClr val="white"/>
                </a:solidFill>
                <a:latin typeface="Book Antiqua" pitchFamily="18" charset="0"/>
              </a:rPr>
              <a:t>L’Ancien des jours, </a:t>
            </a:r>
          </a:p>
          <a:p>
            <a:pPr algn="ctr"/>
            <a:r>
              <a:rPr lang="fr-FR" sz="2800" b="1" dirty="0">
                <a:solidFill>
                  <a:prstClr val="white"/>
                </a:solidFill>
                <a:latin typeface="Book Antiqua" pitchFamily="18" charset="0"/>
              </a:rPr>
              <a:t>que les anges louent, </a:t>
            </a:r>
          </a:p>
          <a:p>
            <a:pPr algn="ctr"/>
            <a:r>
              <a:rPr lang="fr-FR" sz="2800" b="1" dirty="0">
                <a:solidFill>
                  <a:prstClr val="white"/>
                </a:solidFill>
                <a:latin typeface="Book Antiqua" pitchFamily="18" charset="0"/>
              </a:rPr>
              <a:t>est aujourd'hui entré en l'Egypte, </a:t>
            </a:r>
          </a:p>
          <a:p>
            <a:pPr algn="ctr"/>
            <a:r>
              <a:rPr lang="fr-FR" sz="2800" b="1" dirty="0">
                <a:solidFill>
                  <a:prstClr val="white"/>
                </a:solidFill>
                <a:latin typeface="Book Antiqua" pitchFamily="18" charset="0"/>
              </a:rPr>
              <a:t>nous sauver, nous qui sommes Son peuple.</a:t>
            </a:r>
          </a:p>
        </p:txBody>
      </p:sp>
      <p:sp>
        <p:nvSpPr>
          <p:cNvPr id="2" name="ZoneTexte 1">
            <a:extLst>
              <a:ext uri="{FF2B5EF4-FFF2-40B4-BE49-F238E27FC236}">
                <a16:creationId xmlns:a16="http://schemas.microsoft.com/office/drawing/2014/main" id="{84EB07ED-5E59-BCB5-F2E5-2E277FC270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l’Entrée du Christ en Egypte </a:t>
            </a:r>
          </a:p>
        </p:txBody>
      </p:sp>
      <p:sp>
        <p:nvSpPr>
          <p:cNvPr id="3" name="ZoneTexte 2">
            <a:hlinkClick r:id="rId2" action="ppaction://hlinksldjump"/>
            <a:extLst>
              <a:ext uri="{FF2B5EF4-FFF2-40B4-BE49-F238E27FC236}">
                <a16:creationId xmlns:a16="http://schemas.microsoft.com/office/drawing/2014/main" id="{6A96917C-8C2B-E1ED-2A24-B6B661DF87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3317407"/>
      </p:ext>
    </p:extLst>
  </p:cSld>
  <p:clrMapOvr>
    <a:masterClrMapping/>
  </p:clrMapOvr>
</p:sld>
</file>

<file path=ppt/slides/slide23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err="1">
                <a:solidFill>
                  <a:prstClr val="white"/>
                </a:solidFill>
              </a:rPr>
              <a:t>إفرحى</a:t>
            </a:r>
            <a:r>
              <a:rPr lang="ar-EG" sz="3200" dirty="0">
                <a:solidFill>
                  <a:prstClr val="white"/>
                </a:solidFill>
              </a:rPr>
              <a:t> وتهللي يا مصر، </a:t>
            </a:r>
            <a:endParaRPr lang="fr-FR" sz="3200" dirty="0">
              <a:solidFill>
                <a:prstClr val="white"/>
              </a:solidFill>
            </a:endParaRPr>
          </a:p>
          <a:p>
            <a:pPr algn="just" rtl="1"/>
            <a:r>
              <a:rPr lang="ar-EG" sz="3200" dirty="0">
                <a:solidFill>
                  <a:prstClr val="white"/>
                </a:solidFill>
              </a:rPr>
              <a:t>مع بنيها وكل </a:t>
            </a:r>
            <a:r>
              <a:rPr lang="ar-EG" sz="3200" dirty="0" err="1">
                <a:solidFill>
                  <a:prstClr val="white"/>
                </a:solidFill>
              </a:rPr>
              <a:t>تخومها</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لأنه أتى إليك محب البشر، </a:t>
            </a:r>
            <a:endParaRPr lang="fr-FR" sz="3200" dirty="0">
              <a:solidFill>
                <a:prstClr val="white"/>
              </a:solidFill>
            </a:endParaRPr>
          </a:p>
          <a:p>
            <a:pPr algn="just" rtl="1"/>
            <a:r>
              <a:rPr lang="ar-EG" sz="3200" dirty="0">
                <a:solidFill>
                  <a:prstClr val="white"/>
                </a:solidFill>
              </a:rPr>
              <a:t>الكائن قبل كل الدهور</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elyl</a:t>
            </a:r>
            <a:r>
              <a:rPr lang="fr-FR" sz="2800" dirty="0">
                <a:solidFill>
                  <a:prstClr val="white"/>
                </a:solidFill>
                <a:latin typeface="CS Avva Shenouda" pitchFamily="34" charset="0"/>
              </a:rPr>
              <a:t> `w &lt;</a:t>
            </a:r>
            <a:r>
              <a:rPr lang="fr-FR" sz="2800" dirty="0" err="1">
                <a:solidFill>
                  <a:prstClr val="white"/>
                </a:solidFill>
                <a:latin typeface="CS Avva Shenouda" pitchFamily="34" charset="0"/>
              </a:rPr>
              <a:t>ymi</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necsyri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nec;ws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vyetsop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qajwou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nni`e`wn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a:t>
            </a: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Réjouis-toi et sois heureuse ô l'Egypte </a:t>
            </a:r>
          </a:p>
          <a:p>
            <a:pPr algn="ctr"/>
            <a:r>
              <a:rPr lang="fr-FR" sz="2800" b="1" dirty="0">
                <a:solidFill>
                  <a:prstClr val="white"/>
                </a:solidFill>
                <a:latin typeface="Book Antiqua" pitchFamily="18" charset="0"/>
              </a:rPr>
              <a:t>et tous tes enfants et tes contrées, </a:t>
            </a:r>
          </a:p>
          <a:p>
            <a:pPr algn="ctr"/>
            <a:r>
              <a:rPr lang="fr-FR" sz="2800" b="1" dirty="0">
                <a:solidFill>
                  <a:prstClr val="white"/>
                </a:solidFill>
                <a:latin typeface="Book Antiqua" pitchFamily="18" charset="0"/>
              </a:rPr>
              <a:t>car l’ami du genre humain t’a visité, </a:t>
            </a:r>
          </a:p>
          <a:p>
            <a:pPr algn="ctr"/>
            <a:r>
              <a:rPr lang="fr-FR" sz="2800" b="1" dirty="0">
                <a:solidFill>
                  <a:prstClr val="white"/>
                </a:solidFill>
                <a:latin typeface="Book Antiqua" pitchFamily="18" charset="0"/>
              </a:rPr>
              <a:t>Lui qui existe avant tous les temps.</a:t>
            </a:r>
          </a:p>
        </p:txBody>
      </p:sp>
      <p:sp>
        <p:nvSpPr>
          <p:cNvPr id="2" name="ZoneTexte 1">
            <a:extLst>
              <a:ext uri="{FF2B5EF4-FFF2-40B4-BE49-F238E27FC236}">
                <a16:creationId xmlns:a16="http://schemas.microsoft.com/office/drawing/2014/main" id="{85F862A8-9F07-CF47-DFBF-89FE0661A5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l’Entrée du Christ en Egypte </a:t>
            </a:r>
          </a:p>
        </p:txBody>
      </p:sp>
      <p:sp>
        <p:nvSpPr>
          <p:cNvPr id="3" name="ZoneTexte 2">
            <a:hlinkClick r:id="rId2" action="ppaction://hlinksldjump"/>
            <a:extLst>
              <a:ext uri="{FF2B5EF4-FFF2-40B4-BE49-F238E27FC236}">
                <a16:creationId xmlns:a16="http://schemas.microsoft.com/office/drawing/2014/main" id="{E2BEEBC5-F8DE-3DA5-00B4-8F8308D5745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5219728"/>
      </p:ext>
    </p:extLst>
  </p:cSld>
  <p:clrMapOvr>
    <a:masterClrMapping/>
  </p:clrMapOvr>
</p:sld>
</file>

<file path=ppt/slides/slide23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err="1">
                <a:solidFill>
                  <a:prstClr val="white"/>
                </a:solidFill>
              </a:rPr>
              <a:t>أشعياء</a:t>
            </a:r>
            <a:r>
              <a:rPr lang="ar-EG" sz="3300" dirty="0">
                <a:solidFill>
                  <a:prstClr val="white"/>
                </a:solidFill>
              </a:rPr>
              <a:t> العظيم قال، </a:t>
            </a:r>
            <a:endParaRPr lang="fr-FR" sz="3300" dirty="0">
              <a:solidFill>
                <a:prstClr val="white"/>
              </a:solidFill>
            </a:endParaRPr>
          </a:p>
          <a:p>
            <a:pPr algn="just" rtl="1"/>
            <a:r>
              <a:rPr lang="ar-EG" sz="3300" dirty="0">
                <a:solidFill>
                  <a:prstClr val="white"/>
                </a:solidFill>
              </a:rPr>
              <a:t>أن الرب قادم إلى مصر، </a:t>
            </a:r>
            <a:endParaRPr lang="fr-FR" sz="3300" dirty="0">
              <a:solidFill>
                <a:prstClr val="white"/>
              </a:solidFill>
            </a:endParaRPr>
          </a:p>
          <a:p>
            <a:pPr algn="just" rtl="1"/>
            <a:r>
              <a:rPr lang="ar-EG" sz="3300" dirty="0">
                <a:solidFill>
                  <a:prstClr val="white"/>
                </a:solidFill>
              </a:rPr>
              <a:t>على سحابة خفيفة، </a:t>
            </a:r>
            <a:endParaRPr lang="fr-FR" sz="3300" dirty="0">
              <a:solidFill>
                <a:prstClr val="white"/>
              </a:solidFill>
            </a:endParaRPr>
          </a:p>
          <a:p>
            <a:pPr algn="just" rtl="1"/>
            <a:r>
              <a:rPr lang="ar-EG" sz="3300" dirty="0">
                <a:solidFill>
                  <a:prstClr val="white"/>
                </a:solidFill>
              </a:rPr>
              <a:t>وهو ملك السماء والأرض</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Yca`yac pinis] afjw `mmoc @ je `fnyou `nje e&lt;ymi @ `ejen ou`[ypi ec`aci`wou @ `N;of pe `pouro `nte `tve nem `pkahi.</a:t>
            </a:r>
            <a:endParaRPr lang="fr-FR" sz="2800" dirty="0">
              <a:solidFill>
                <a:prstClr val="white"/>
              </a:solidFill>
              <a:latin typeface="CS Avva Shenouda" pitchFamily="34" charset="0"/>
            </a:endParaRPr>
          </a:p>
        </p:txBody>
      </p:sp>
      <p:sp>
        <p:nvSpPr>
          <p:cNvPr id="7" name="Rectangle 6"/>
          <p:cNvSpPr/>
          <p:nvPr/>
        </p:nvSpPr>
        <p:spPr>
          <a:xfrm>
            <a:off x="323528" y="2859782"/>
            <a:ext cx="8496944" cy="1815882"/>
          </a:xfrm>
          <a:prstGeom prst="rect">
            <a:avLst/>
          </a:prstGeom>
        </p:spPr>
        <p:txBody>
          <a:bodyPr wrap="square">
            <a:spAutoFit/>
          </a:bodyPr>
          <a:lstStyle/>
          <a:p>
            <a:pPr algn="ctr"/>
            <a:r>
              <a:rPr lang="fr-FR" sz="2800" b="1" dirty="0">
                <a:solidFill>
                  <a:prstClr val="white"/>
                </a:solidFill>
                <a:latin typeface="Book Antiqua" pitchFamily="18" charset="0"/>
              </a:rPr>
              <a:t>Esaïe le grand a dit, </a:t>
            </a:r>
          </a:p>
          <a:p>
            <a:pPr algn="ctr"/>
            <a:r>
              <a:rPr lang="fr-FR" sz="2800" b="1" dirty="0">
                <a:solidFill>
                  <a:prstClr val="white"/>
                </a:solidFill>
                <a:latin typeface="Book Antiqua" pitchFamily="18" charset="0"/>
              </a:rPr>
              <a:t>"le Seigneur viendra en Egypte, </a:t>
            </a:r>
          </a:p>
          <a:p>
            <a:pPr algn="ctr"/>
            <a:r>
              <a:rPr lang="fr-FR" sz="2800" b="1" dirty="0">
                <a:solidFill>
                  <a:prstClr val="white"/>
                </a:solidFill>
                <a:latin typeface="Book Antiqua" pitchFamily="18" charset="0"/>
              </a:rPr>
              <a:t>sur un nuage clair, </a:t>
            </a:r>
          </a:p>
          <a:p>
            <a:pPr algn="ctr"/>
            <a:r>
              <a:rPr lang="fr-FR" sz="2800" b="1" dirty="0">
                <a:solidFill>
                  <a:prstClr val="white"/>
                </a:solidFill>
                <a:latin typeface="Book Antiqua" pitchFamily="18" charset="0"/>
              </a:rPr>
              <a:t>Il est le Roi de ciel et de la terre.”</a:t>
            </a:r>
          </a:p>
        </p:txBody>
      </p:sp>
      <p:sp>
        <p:nvSpPr>
          <p:cNvPr id="2" name="ZoneTexte 1">
            <a:extLst>
              <a:ext uri="{FF2B5EF4-FFF2-40B4-BE49-F238E27FC236}">
                <a16:creationId xmlns:a16="http://schemas.microsoft.com/office/drawing/2014/main" id="{2D8A962D-41CC-FADF-E0F2-3DADF34D20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l’Entrée du Christ en Egypte </a:t>
            </a:r>
          </a:p>
        </p:txBody>
      </p:sp>
      <p:sp>
        <p:nvSpPr>
          <p:cNvPr id="3" name="ZoneTexte 2">
            <a:hlinkClick r:id="rId2" action="ppaction://hlinksldjump"/>
            <a:extLst>
              <a:ext uri="{FF2B5EF4-FFF2-40B4-BE49-F238E27FC236}">
                <a16:creationId xmlns:a16="http://schemas.microsoft.com/office/drawing/2014/main" id="{42621CC7-2283-CBEB-DC06-F64E1044F7B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4618103"/>
      </p:ext>
    </p:extLst>
  </p:cSld>
  <p:clrMapOvr>
    <a:masterClrMapping/>
  </p:clrMapOvr>
</p:sld>
</file>

<file path=ppt/slides/slide23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نسبحه ونمجده، </a:t>
            </a:r>
            <a:endParaRPr lang="fr-FR" sz="3300" dirty="0">
              <a:solidFill>
                <a:prstClr val="white"/>
              </a:solidFill>
            </a:endParaRPr>
          </a:p>
          <a:p>
            <a:pPr algn="just" rtl="1"/>
            <a:r>
              <a:rPr lang="ar-EG" sz="3300" dirty="0">
                <a:solidFill>
                  <a:prstClr val="white"/>
                </a:solidFill>
              </a:rPr>
              <a:t>ونزيده علواً، </a:t>
            </a:r>
            <a:endParaRPr lang="fr-FR" sz="3300" dirty="0">
              <a:solidFill>
                <a:prstClr val="white"/>
              </a:solidFill>
            </a:endParaRPr>
          </a:p>
          <a:p>
            <a:pPr algn="just" rtl="1"/>
            <a:r>
              <a:rPr lang="ar-EG" sz="3300" dirty="0">
                <a:solidFill>
                  <a:prstClr val="white"/>
                </a:solidFill>
              </a:rPr>
              <a:t>كصالح ومحب للبشر، </a:t>
            </a:r>
            <a:endParaRPr lang="fr-FR" sz="3300" dirty="0">
              <a:solidFill>
                <a:prstClr val="white"/>
              </a:solidFill>
            </a:endParaRPr>
          </a:p>
          <a:p>
            <a:pPr algn="just" rtl="1"/>
            <a:r>
              <a:rPr lang="ar-EG" sz="3300" dirty="0" err="1">
                <a:solidFill>
                  <a:prstClr val="white"/>
                </a:solidFill>
              </a:rPr>
              <a:t>إرحمنا</a:t>
            </a:r>
            <a:r>
              <a:rPr lang="ar-EG" sz="3300" dirty="0">
                <a:solidFill>
                  <a:prstClr val="white"/>
                </a:solidFill>
              </a:rPr>
              <a:t> كعظيم رحمتك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7" name="Rectangle 6"/>
          <p:cNvSpPr/>
          <p:nvPr/>
        </p:nvSpPr>
        <p:spPr>
          <a:xfrm>
            <a:off x="1493658" y="2931790"/>
            <a:ext cx="6210690"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 </a:t>
            </a:r>
          </a:p>
          <a:p>
            <a:pPr algn="ctr"/>
            <a:r>
              <a:rPr lang="fr-FR" sz="2800" b="1" dirty="0">
                <a:solidFill>
                  <a:prstClr val="white"/>
                </a:solidFill>
                <a:latin typeface="Book Antiqua" pitchFamily="18" charset="0"/>
              </a:rPr>
              <a:t>nous l'exaltons car il est Bon</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8" name="Rectangle 7">
            <a:hlinkClick r:id="rId2" action="ppaction://hlinksldjump"/>
          </p:cNvPr>
          <p:cNvSpPr/>
          <p:nvPr/>
        </p:nvSpPr>
        <p:spPr>
          <a:xfrm>
            <a:off x="7859591" y="4011910"/>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F82A4C4D-162C-5EDB-EAAF-3D0700DCE3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fête de l’Entrée du Christ en Egypte </a:t>
            </a:r>
          </a:p>
        </p:txBody>
      </p:sp>
      <p:sp>
        <p:nvSpPr>
          <p:cNvPr id="3" name="ZoneTexte 2">
            <a:hlinkClick r:id="rId3" action="ppaction://hlinksldjump"/>
            <a:extLst>
              <a:ext uri="{FF2B5EF4-FFF2-40B4-BE49-F238E27FC236}">
                <a16:creationId xmlns:a16="http://schemas.microsoft.com/office/drawing/2014/main" id="{B6B47E67-82D0-52A5-36E5-339152D7E6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7037235"/>
      </p:ext>
    </p:extLst>
  </p:cSld>
  <p:clrMapOvr>
    <a:masterClrMapping/>
  </p:clrMapOvr>
</p:sld>
</file>

<file path=ppt/slides/slide23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3122F15-9363-EB4B-C025-6A17D4D77B44}"/>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1585B18-62BE-BE2C-1C52-158FCE436D3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248077-6C21-DDFE-05FB-263D64DA2C1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5CC44C6C-A739-6254-E57F-77FF58DE0BB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77492"/>
          </a:xfrm>
          <a:prstGeom prst="rect">
            <a:avLst/>
          </a:prstGeom>
        </p:spPr>
        <p:txBody>
          <a:bodyPr wrap="square">
            <a:spAutoFit/>
          </a:bodyPr>
          <a:lstStyle/>
          <a:p>
            <a:pPr algn="just" rtl="1"/>
            <a:r>
              <a:rPr lang="ar-EG" sz="3300" dirty="0">
                <a:solidFill>
                  <a:prstClr val="white"/>
                </a:solidFill>
              </a:rPr>
              <a:t>فلنسبح المسيح إلهنا، </a:t>
            </a:r>
            <a:endParaRPr lang="fr-FR" sz="3300" dirty="0">
              <a:solidFill>
                <a:prstClr val="white"/>
              </a:solidFill>
            </a:endParaRPr>
          </a:p>
          <a:p>
            <a:pPr algn="just" rtl="1"/>
            <a:r>
              <a:rPr lang="ar-EG" sz="3000" dirty="0">
                <a:solidFill>
                  <a:prstClr val="white"/>
                </a:solidFill>
              </a:rPr>
              <a:t>المساوي مع الآب في الجوهر،</a:t>
            </a:r>
            <a:endParaRPr lang="fr-FR" sz="3000" dirty="0">
              <a:solidFill>
                <a:prstClr val="white"/>
              </a:solidFill>
            </a:endParaRPr>
          </a:p>
          <a:p>
            <a:pPr algn="just" rtl="1"/>
            <a:r>
              <a:rPr lang="ar-EG" sz="3300" dirty="0">
                <a:solidFill>
                  <a:prstClr val="white"/>
                </a:solidFill>
              </a:rPr>
              <a:t>الذي خلق بلاهوته، </a:t>
            </a:r>
            <a:endParaRPr lang="fr-FR" sz="3300" dirty="0">
              <a:solidFill>
                <a:prstClr val="white"/>
              </a:solidFill>
            </a:endParaRPr>
          </a:p>
          <a:p>
            <a:pPr algn="just" rtl="1"/>
            <a:r>
              <a:rPr lang="ar-EG" sz="3300" dirty="0">
                <a:solidFill>
                  <a:prstClr val="white"/>
                </a:solidFill>
              </a:rPr>
              <a:t>الأحياء والأموات</a:t>
            </a:r>
            <a:endParaRPr lang="fr-FR" sz="3300" dirty="0">
              <a:solidFill>
                <a:prstClr val="white"/>
              </a:solidFill>
            </a:endParaRPr>
          </a:p>
        </p:txBody>
      </p:sp>
      <p:sp>
        <p:nvSpPr>
          <p:cNvPr id="6" name="Rectangle 5"/>
          <p:cNvSpPr/>
          <p:nvPr/>
        </p:nvSpPr>
        <p:spPr>
          <a:xfrm>
            <a:off x="359532" y="249492"/>
            <a:ext cx="4536504" cy="2246769"/>
          </a:xfrm>
          <a:prstGeom prst="rect">
            <a:avLst/>
          </a:prstGeom>
        </p:spPr>
        <p:txBody>
          <a:bodyPr wrap="square">
            <a:spAutoFit/>
          </a:bodyPr>
          <a:lstStyle/>
          <a:p>
            <a:pPr algn="just"/>
            <a:r>
              <a:rPr lang="pt-BR" sz="2800" dirty="0">
                <a:solidFill>
                  <a:prstClr val="white"/>
                </a:solidFill>
                <a:latin typeface="CS Avva Shenouda" pitchFamily="34" charset="0"/>
              </a:rPr>
              <a:t>Marenhwc `eP=,=c Pennou] @ pi`omooucioc nem `Viwt @ vy`etaf;amio qen tefme;nou] @ `nnyetwnq nem nirefmwout.</a:t>
            </a:r>
            <a:endParaRPr lang="fr-FR" sz="2800" dirty="0">
              <a:solidFill>
                <a:prstClr val="white"/>
              </a:solidFill>
              <a:latin typeface="CS Avva Shenouda" pitchFamily="34" charset="0"/>
            </a:endParaRP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Louons le Christ notre Dieu, </a:t>
            </a:r>
          </a:p>
          <a:p>
            <a:pPr algn="ctr"/>
            <a:r>
              <a:rPr lang="fr-FR" sz="2800" b="1" dirty="0">
                <a:solidFill>
                  <a:prstClr val="white"/>
                </a:solidFill>
                <a:latin typeface="Book Antiqua" pitchFamily="18" charset="0"/>
              </a:rPr>
              <a:t>le consubstantiel  au  Père, </a:t>
            </a:r>
          </a:p>
          <a:p>
            <a:pPr algn="ctr"/>
            <a:r>
              <a:rPr lang="fr-FR" sz="2800" b="1" dirty="0">
                <a:solidFill>
                  <a:prstClr val="white"/>
                </a:solidFill>
                <a:latin typeface="Book Antiqua" pitchFamily="18" charset="0"/>
              </a:rPr>
              <a:t>qui a créé par Sa divinité, </a:t>
            </a:r>
          </a:p>
          <a:p>
            <a:pPr algn="ctr"/>
            <a:r>
              <a:rPr lang="fr-FR" sz="2800" b="1" dirty="0">
                <a:solidFill>
                  <a:prstClr val="white"/>
                </a:solidFill>
                <a:latin typeface="Book Antiqua" pitchFamily="18" charset="0"/>
              </a:rPr>
              <a:t>les vivants et les morts.</a:t>
            </a:r>
          </a:p>
        </p:txBody>
      </p:sp>
      <p:sp>
        <p:nvSpPr>
          <p:cNvPr id="2" name="ZoneTexte 1">
            <a:extLst>
              <a:ext uri="{FF2B5EF4-FFF2-40B4-BE49-F238E27FC236}">
                <a16:creationId xmlns:a16="http://schemas.microsoft.com/office/drawing/2014/main" id="{C77F37B2-8468-5D86-581A-B8530D58C56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C3CA3AA9-E5C1-2BB5-B04E-68E6CBBFE83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0827370"/>
      </p:ext>
    </p:extLst>
  </p:cSld>
  <p:clrMapOvr>
    <a:masterClrMapping/>
  </p:clrMapOvr>
</p:sld>
</file>

<file path=ppt/slides/slide23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46714"/>
          </a:xfrm>
          <a:prstGeom prst="rect">
            <a:avLst/>
          </a:prstGeom>
        </p:spPr>
        <p:txBody>
          <a:bodyPr wrap="square">
            <a:spAutoFit/>
          </a:bodyPr>
          <a:lstStyle/>
          <a:p>
            <a:pPr algn="just" rtl="1"/>
            <a:r>
              <a:rPr lang="ar-EG" sz="3100" dirty="0">
                <a:solidFill>
                  <a:prstClr val="white"/>
                </a:solidFill>
              </a:rPr>
              <a:t>يسوع المسيح الوحيد الجنس، </a:t>
            </a:r>
            <a:endParaRPr lang="fr-FR" sz="3100" dirty="0">
              <a:solidFill>
                <a:prstClr val="white"/>
              </a:solidFill>
            </a:endParaRPr>
          </a:p>
          <a:p>
            <a:pPr algn="just" rtl="1"/>
            <a:r>
              <a:rPr lang="ar-EG" sz="3200" dirty="0">
                <a:solidFill>
                  <a:prstClr val="white"/>
                </a:solidFill>
              </a:rPr>
              <a:t>صعد فوق جبل تابور،</a:t>
            </a:r>
            <a:endParaRPr lang="fr-FR" sz="3200" dirty="0">
              <a:solidFill>
                <a:prstClr val="white"/>
              </a:solidFill>
            </a:endParaRPr>
          </a:p>
          <a:p>
            <a:pPr algn="just" rtl="1"/>
            <a:r>
              <a:rPr lang="ar-EG" sz="3200" dirty="0">
                <a:solidFill>
                  <a:prstClr val="white"/>
                </a:solidFill>
              </a:rPr>
              <a:t> وأخذ معه تلاميذه، </a:t>
            </a:r>
            <a:endParaRPr lang="fr-FR" sz="3200" dirty="0">
              <a:solidFill>
                <a:prstClr val="white"/>
              </a:solidFill>
            </a:endParaRPr>
          </a:p>
          <a:p>
            <a:pPr algn="just" rtl="1"/>
            <a:r>
              <a:rPr lang="ar-EG" sz="3200" dirty="0">
                <a:solidFill>
                  <a:prstClr val="white"/>
                </a:solidFill>
              </a:rPr>
              <a:t>بطرس ويعقوب ويوحنا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I=y=c P=,=c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afsenaf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mpitwou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n:abwr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a:t>
            </a:r>
            <a:r>
              <a:rPr lang="fr-FR" sz="2800" dirty="0">
                <a:solidFill>
                  <a:prstClr val="white"/>
                </a:solidFill>
                <a:latin typeface="CS Avva Shenouda" pitchFamily="34" charset="0"/>
              </a:rPr>
              <a:t>[i </a:t>
            </a:r>
            <a:r>
              <a:rPr lang="fr-FR" sz="2800" dirty="0" err="1">
                <a:solidFill>
                  <a:prstClr val="white"/>
                </a:solidFill>
                <a:latin typeface="CS Avva Shenouda" pitchFamily="34" charset="0"/>
              </a:rPr>
              <a:t>nemaf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nnefma;ytyc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a:t>
            </a:r>
          </a:p>
        </p:txBody>
      </p:sp>
      <p:sp>
        <p:nvSpPr>
          <p:cNvPr id="7" name="Rectangle 6"/>
          <p:cNvSpPr/>
          <p:nvPr/>
        </p:nvSpPr>
        <p:spPr>
          <a:xfrm>
            <a:off x="323528" y="2859782"/>
            <a:ext cx="8509588" cy="1815882"/>
          </a:xfrm>
          <a:prstGeom prst="rect">
            <a:avLst/>
          </a:prstGeom>
        </p:spPr>
        <p:txBody>
          <a:bodyPr wrap="square">
            <a:spAutoFit/>
          </a:bodyPr>
          <a:lstStyle/>
          <a:p>
            <a:pPr algn="ctr"/>
            <a:r>
              <a:rPr lang="fr-FR" sz="2800" b="1" dirty="0">
                <a:solidFill>
                  <a:prstClr val="white"/>
                </a:solidFill>
                <a:latin typeface="Book Antiqua" pitchFamily="18" charset="0"/>
              </a:rPr>
              <a:t>Jésus-Christ l’Unique, </a:t>
            </a:r>
          </a:p>
          <a:p>
            <a:pPr algn="ctr"/>
            <a:r>
              <a:rPr lang="fr-FR" sz="2800" b="1" dirty="0">
                <a:solidFill>
                  <a:prstClr val="white"/>
                </a:solidFill>
                <a:latin typeface="Book Antiqua" pitchFamily="18" charset="0"/>
              </a:rPr>
              <a:t>est monté au sommet du mont Thabor </a:t>
            </a:r>
          </a:p>
          <a:p>
            <a:pPr algn="ctr"/>
            <a:r>
              <a:rPr lang="fr-FR" sz="2800" b="1" dirty="0">
                <a:solidFill>
                  <a:prstClr val="white"/>
                </a:solidFill>
                <a:latin typeface="Book Antiqua" pitchFamily="18" charset="0"/>
              </a:rPr>
              <a:t>et a pris avec lui Ses disciples, </a:t>
            </a:r>
          </a:p>
          <a:p>
            <a:pPr algn="ctr"/>
            <a:r>
              <a:rPr lang="fr-FR" sz="2800" b="1" dirty="0">
                <a:solidFill>
                  <a:prstClr val="white"/>
                </a:solidFill>
                <a:latin typeface="Book Antiqua" pitchFamily="18" charset="0"/>
              </a:rPr>
              <a:t>Pierre, Jacques et Jean.</a:t>
            </a:r>
          </a:p>
        </p:txBody>
      </p:sp>
      <p:sp>
        <p:nvSpPr>
          <p:cNvPr id="2" name="ZoneTexte 1">
            <a:extLst>
              <a:ext uri="{FF2B5EF4-FFF2-40B4-BE49-F238E27FC236}">
                <a16:creationId xmlns:a16="http://schemas.microsoft.com/office/drawing/2014/main" id="{8D1C82D4-956F-35E8-11C3-49C5CA18D78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DFB1CBC4-4A06-A73C-8176-9BEDD5B349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7078355"/>
      </p:ext>
    </p:extLst>
  </p:cSld>
  <p:clrMapOvr>
    <a:masterClrMapping/>
  </p:clrMapOvr>
</p:sld>
</file>

<file path=ppt/slides/slide23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644008" y="255444"/>
            <a:ext cx="4189108" cy="2062103"/>
          </a:xfrm>
          <a:prstGeom prst="rect">
            <a:avLst/>
          </a:prstGeom>
        </p:spPr>
        <p:txBody>
          <a:bodyPr wrap="square">
            <a:spAutoFit/>
          </a:bodyPr>
          <a:lstStyle/>
          <a:p>
            <a:pPr algn="just" rtl="1"/>
            <a:r>
              <a:rPr lang="ar-EG" sz="3300" dirty="0">
                <a:solidFill>
                  <a:prstClr val="white"/>
                </a:solidFill>
              </a:rPr>
              <a:t>وتجلى أمامهم، </a:t>
            </a:r>
            <a:endParaRPr lang="fr-FR" sz="3300" dirty="0">
              <a:solidFill>
                <a:prstClr val="white"/>
              </a:solidFill>
            </a:endParaRPr>
          </a:p>
          <a:p>
            <a:pPr algn="just" rtl="1"/>
            <a:r>
              <a:rPr lang="ar-EG" sz="2800" dirty="0">
                <a:solidFill>
                  <a:prstClr val="white"/>
                </a:solidFill>
              </a:rPr>
              <a:t>وكان وجهه يلمع أكثر من الشمس، </a:t>
            </a:r>
            <a:endParaRPr lang="fr-FR" sz="2800" dirty="0">
              <a:solidFill>
                <a:prstClr val="white"/>
              </a:solidFill>
            </a:endParaRPr>
          </a:p>
          <a:p>
            <a:pPr algn="just" rtl="1"/>
            <a:r>
              <a:rPr lang="ar-EG" sz="3300" dirty="0">
                <a:solidFill>
                  <a:prstClr val="white"/>
                </a:solidFill>
              </a:rPr>
              <a:t>وثيابه مثل الثلج، </a:t>
            </a:r>
            <a:endParaRPr lang="fr-FR" sz="3300" dirty="0">
              <a:solidFill>
                <a:prstClr val="white"/>
              </a:solidFill>
            </a:endParaRPr>
          </a:p>
          <a:p>
            <a:pPr algn="just" rtl="1"/>
            <a:r>
              <a:rPr lang="ar-EG" sz="3300" dirty="0">
                <a:solidFill>
                  <a:prstClr val="white"/>
                </a:solidFill>
              </a:rPr>
              <a:t>وظهر له النبيان</a:t>
            </a:r>
            <a:endParaRPr lang="fr-FR" sz="3300" dirty="0">
              <a:solidFill>
                <a:prstClr val="white"/>
              </a:solidFill>
            </a:endParaRPr>
          </a:p>
        </p:txBody>
      </p:sp>
      <p:sp>
        <p:nvSpPr>
          <p:cNvPr id="6" name="Rectangle 5"/>
          <p:cNvSpPr/>
          <p:nvPr/>
        </p:nvSpPr>
        <p:spPr>
          <a:xfrm>
            <a:off x="323528" y="249492"/>
            <a:ext cx="4536504" cy="2246769"/>
          </a:xfrm>
          <a:prstGeom prst="rect">
            <a:avLst/>
          </a:prstGeom>
        </p:spPr>
        <p:txBody>
          <a:bodyPr wrap="square">
            <a:spAutoFit/>
          </a:bodyPr>
          <a:lstStyle/>
          <a:p>
            <a:pPr algn="just"/>
            <a:r>
              <a:rPr lang="pt-BR" sz="2800" dirty="0">
                <a:solidFill>
                  <a:prstClr val="white"/>
                </a:solidFill>
                <a:latin typeface="CS Avva Shenouda" pitchFamily="34" charset="0"/>
              </a:rPr>
              <a:t>Ouoh af[i,ereb `mpou`m;o @ pefho naferouwini `ehote</a:t>
            </a:r>
            <a:br>
              <a:rPr lang="pt-BR" sz="2800" dirty="0">
                <a:solidFill>
                  <a:prstClr val="white"/>
                </a:solidFill>
                <a:latin typeface="CS Avva Shenouda" pitchFamily="34" charset="0"/>
              </a:rPr>
            </a:br>
            <a:r>
              <a:rPr lang="pt-BR" sz="2800" dirty="0">
                <a:solidFill>
                  <a:prstClr val="white"/>
                </a:solidFill>
                <a:latin typeface="CS Avva Shenouda" pitchFamily="34" charset="0"/>
              </a:rPr>
              <a:t>`vry @ nef`hbwc `m`vry]</a:t>
            </a:r>
            <a:br>
              <a:rPr lang="pt-BR" sz="2800" dirty="0">
                <a:solidFill>
                  <a:prstClr val="white"/>
                </a:solidFill>
                <a:latin typeface="CS Avva Shenouda" pitchFamily="34" charset="0"/>
              </a:rPr>
            </a:br>
            <a:r>
              <a:rPr lang="pt-BR" sz="2800" dirty="0">
                <a:solidFill>
                  <a:prstClr val="white"/>
                </a:solidFill>
                <a:latin typeface="CS Avva Shenouda" pitchFamily="34" charset="0"/>
              </a:rPr>
              <a:t>`nou,iwn @ pi`provytyc `cnau auouwnh naf.</a:t>
            </a:r>
            <a:endParaRPr lang="fr-FR" sz="2800" dirty="0">
              <a:solidFill>
                <a:prstClr val="white"/>
              </a:solidFill>
              <a:latin typeface="CS Avva Shenouda" pitchFamily="34" charset="0"/>
            </a:endParaRPr>
          </a:p>
        </p:txBody>
      </p:sp>
      <p:sp>
        <p:nvSpPr>
          <p:cNvPr id="7" name="Rectangle 6"/>
          <p:cNvSpPr/>
          <p:nvPr/>
        </p:nvSpPr>
        <p:spPr>
          <a:xfrm>
            <a:off x="323528" y="2643758"/>
            <a:ext cx="8509588" cy="1815882"/>
          </a:xfrm>
          <a:prstGeom prst="rect">
            <a:avLst/>
          </a:prstGeom>
        </p:spPr>
        <p:txBody>
          <a:bodyPr wrap="square">
            <a:spAutoFit/>
          </a:bodyPr>
          <a:lstStyle/>
          <a:p>
            <a:pPr algn="ctr"/>
            <a:r>
              <a:rPr lang="fr-FR" sz="2800" b="1" dirty="0">
                <a:solidFill>
                  <a:prstClr val="white"/>
                </a:solidFill>
                <a:latin typeface="Book Antiqua" pitchFamily="18" charset="0"/>
              </a:rPr>
              <a:t>Et Il s’est transfiguré devant eux, </a:t>
            </a:r>
          </a:p>
          <a:p>
            <a:pPr algn="ctr"/>
            <a:r>
              <a:rPr lang="fr-FR" sz="2800" b="1" dirty="0">
                <a:solidFill>
                  <a:prstClr val="white"/>
                </a:solidFill>
                <a:latin typeface="Book Antiqua" pitchFamily="18" charset="0"/>
              </a:rPr>
              <a:t>Son visage a brillé plus que le soleil, </a:t>
            </a:r>
          </a:p>
          <a:p>
            <a:pPr algn="ctr"/>
            <a:r>
              <a:rPr lang="fr-FR" sz="2800" b="1" dirty="0">
                <a:solidFill>
                  <a:prstClr val="white"/>
                </a:solidFill>
                <a:latin typeface="Book Antiqua" pitchFamily="18" charset="0"/>
              </a:rPr>
              <a:t>Ses vêtements étaient comme la neige </a:t>
            </a:r>
          </a:p>
          <a:p>
            <a:pPr algn="ctr"/>
            <a:r>
              <a:rPr lang="fr-FR" sz="2800" b="1" dirty="0">
                <a:solidFill>
                  <a:prstClr val="white"/>
                </a:solidFill>
                <a:latin typeface="Book Antiqua" pitchFamily="18" charset="0"/>
              </a:rPr>
              <a:t>et deux prophètes lui sont apparus.</a:t>
            </a:r>
          </a:p>
        </p:txBody>
      </p:sp>
      <p:sp>
        <p:nvSpPr>
          <p:cNvPr id="2" name="ZoneTexte 1">
            <a:extLst>
              <a:ext uri="{FF2B5EF4-FFF2-40B4-BE49-F238E27FC236}">
                <a16:creationId xmlns:a16="http://schemas.microsoft.com/office/drawing/2014/main" id="{68CEEE03-7BCC-3F63-1188-449643E10B4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7AB44810-251C-A496-9BE0-D392969EF9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7970192"/>
      </p:ext>
    </p:extLst>
  </p:cSld>
  <p:clrMapOvr>
    <a:masterClrMapping/>
  </p:clrMapOvr>
</p:sld>
</file>

<file path=ppt/slides/slide23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نظر إيليا وموسى القوي، </a:t>
            </a:r>
            <a:endParaRPr lang="fr-FR" sz="3200" dirty="0">
              <a:solidFill>
                <a:prstClr val="white"/>
              </a:solidFill>
            </a:endParaRPr>
          </a:p>
          <a:p>
            <a:pPr algn="just" rtl="1"/>
            <a:r>
              <a:rPr lang="ar-EG" sz="3200" dirty="0">
                <a:solidFill>
                  <a:prstClr val="white"/>
                </a:solidFill>
              </a:rPr>
              <a:t>ثيابه فوق تابور، </a:t>
            </a:r>
            <a:endParaRPr lang="fr-FR" sz="3200" dirty="0">
              <a:solidFill>
                <a:prstClr val="white"/>
              </a:solidFill>
            </a:endParaRPr>
          </a:p>
          <a:p>
            <a:pPr algn="just" rtl="1"/>
            <a:r>
              <a:rPr lang="ar-EG" sz="3200" dirty="0">
                <a:solidFill>
                  <a:prstClr val="white"/>
                </a:solidFill>
              </a:rPr>
              <a:t>وعبر التلاميذ، </a:t>
            </a:r>
            <a:endParaRPr lang="fr-FR" sz="3200" dirty="0">
              <a:solidFill>
                <a:prstClr val="white"/>
              </a:solidFill>
            </a:endParaRPr>
          </a:p>
          <a:p>
            <a:pPr algn="just" rtl="1"/>
            <a:r>
              <a:rPr lang="ar-EG" sz="3200" dirty="0">
                <a:solidFill>
                  <a:prstClr val="white"/>
                </a:solidFill>
              </a:rPr>
              <a:t>سحابة نيرة</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petjor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enef`hbwc</a:t>
            </a:r>
            <a:r>
              <a:rPr lang="fr-FR" sz="2800" dirty="0">
                <a:solidFill>
                  <a:prstClr val="white"/>
                </a:solidFill>
                <a:latin typeface="CS Avva Shenouda" pitchFamily="34" charset="0"/>
              </a:rPr>
              <a:t> hi :</a:t>
            </a:r>
            <a:r>
              <a:rPr lang="fr-FR" sz="2800" dirty="0" err="1">
                <a:solidFill>
                  <a:prstClr val="white"/>
                </a:solidFill>
                <a:latin typeface="CS Avva Shenouda" pitchFamily="34" charset="0"/>
              </a:rPr>
              <a:t>abwr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nima;ytyc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auerjinior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nou</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ypi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ec`erouwini</a:t>
            </a:r>
            <a:r>
              <a:rPr lang="fr-FR" sz="2800" dirty="0">
                <a:solidFill>
                  <a:prstClr val="white"/>
                </a:solidFill>
                <a:latin typeface="CS Avva Shenouda" pitchFamily="34" charset="0"/>
              </a:rPr>
              <a:t>.</a:t>
            </a:r>
          </a:p>
        </p:txBody>
      </p:sp>
      <p:sp>
        <p:nvSpPr>
          <p:cNvPr id="7" name="Rectangle 6"/>
          <p:cNvSpPr/>
          <p:nvPr/>
        </p:nvSpPr>
        <p:spPr>
          <a:xfrm>
            <a:off x="323528" y="2931790"/>
            <a:ext cx="8509588" cy="1815882"/>
          </a:xfrm>
          <a:prstGeom prst="rect">
            <a:avLst/>
          </a:prstGeom>
        </p:spPr>
        <p:txBody>
          <a:bodyPr wrap="square">
            <a:spAutoFit/>
          </a:bodyPr>
          <a:lstStyle/>
          <a:p>
            <a:pPr algn="ctr"/>
            <a:r>
              <a:rPr lang="fr-FR" sz="2800" b="1" dirty="0">
                <a:solidFill>
                  <a:prstClr val="white"/>
                </a:solidFill>
                <a:latin typeface="Book Antiqua" pitchFamily="18" charset="0"/>
              </a:rPr>
              <a:t>Elie et Moïse le fort, </a:t>
            </a:r>
          </a:p>
          <a:p>
            <a:pPr algn="ctr"/>
            <a:r>
              <a:rPr lang="fr-FR" sz="2800" b="1" dirty="0">
                <a:solidFill>
                  <a:prstClr val="white"/>
                </a:solidFill>
                <a:latin typeface="Book Antiqua" pitchFamily="18" charset="0"/>
              </a:rPr>
              <a:t>ont vu Ses vêtements sur le Thabor, </a:t>
            </a:r>
          </a:p>
          <a:p>
            <a:pPr algn="ctr"/>
            <a:r>
              <a:rPr lang="fr-FR" sz="2800" b="1" dirty="0">
                <a:solidFill>
                  <a:prstClr val="white"/>
                </a:solidFill>
                <a:latin typeface="Book Antiqua" pitchFamily="18" charset="0"/>
              </a:rPr>
              <a:t>les disciples sont passés </a:t>
            </a:r>
          </a:p>
          <a:p>
            <a:pPr algn="ctr"/>
            <a:r>
              <a:rPr lang="fr-FR" sz="2800" b="1" dirty="0">
                <a:solidFill>
                  <a:prstClr val="white"/>
                </a:solidFill>
                <a:latin typeface="Book Antiqua" pitchFamily="18" charset="0"/>
              </a:rPr>
              <a:t>par un nuage brillant.</a:t>
            </a:r>
          </a:p>
        </p:txBody>
      </p:sp>
      <p:sp>
        <p:nvSpPr>
          <p:cNvPr id="2" name="ZoneTexte 1">
            <a:extLst>
              <a:ext uri="{FF2B5EF4-FFF2-40B4-BE49-F238E27FC236}">
                <a16:creationId xmlns:a16="http://schemas.microsoft.com/office/drawing/2014/main" id="{B8AE16C6-4566-2F50-BECE-3A4FC3ED36D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EFB3C523-94C0-6188-3D14-BE30400639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5751132"/>
      </p:ext>
    </p:extLst>
  </p:cSld>
  <p:clrMapOvr>
    <a:masterClrMapping/>
  </p:clrMapOvr>
</p:sld>
</file>

<file path=ppt/slides/slide23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وإذا بصوت من السماء، </a:t>
            </a:r>
            <a:endParaRPr lang="fr-FR" sz="3300" dirty="0">
              <a:solidFill>
                <a:prstClr val="white"/>
              </a:solidFill>
            </a:endParaRPr>
          </a:p>
          <a:p>
            <a:pPr algn="just" rtl="1"/>
            <a:r>
              <a:rPr lang="ar-EG" sz="3300" dirty="0">
                <a:solidFill>
                  <a:prstClr val="white"/>
                </a:solidFill>
              </a:rPr>
              <a:t>من عند الله الآب قائلاً، </a:t>
            </a:r>
            <a:endParaRPr lang="fr-FR" sz="3300" dirty="0">
              <a:solidFill>
                <a:prstClr val="white"/>
              </a:solidFill>
            </a:endParaRPr>
          </a:p>
          <a:p>
            <a:pPr algn="just" rtl="1"/>
            <a:r>
              <a:rPr lang="ar-EG" sz="3300" dirty="0">
                <a:solidFill>
                  <a:prstClr val="white"/>
                </a:solidFill>
              </a:rPr>
              <a:t>هذا هو إبني حبيبي، </a:t>
            </a:r>
            <a:endParaRPr lang="fr-FR" sz="3300" dirty="0">
              <a:solidFill>
                <a:prstClr val="white"/>
              </a:solidFill>
            </a:endParaRPr>
          </a:p>
          <a:p>
            <a:pPr algn="just" rtl="1"/>
            <a:r>
              <a:rPr lang="ar-EG" sz="3300" dirty="0">
                <a:solidFill>
                  <a:prstClr val="white"/>
                </a:solidFill>
              </a:rPr>
              <a:t>قد صنع إرادتي </a:t>
            </a:r>
            <a:r>
              <a:rPr lang="ar-EG" sz="3300" dirty="0" err="1">
                <a:solidFill>
                  <a:prstClr val="white"/>
                </a:solidFill>
              </a:rPr>
              <a:t>فإسمعوا</a:t>
            </a:r>
            <a:r>
              <a:rPr lang="ar-EG" sz="3300" dirty="0">
                <a:solidFill>
                  <a:prstClr val="white"/>
                </a:solidFill>
              </a:rPr>
              <a:t> له</a:t>
            </a:r>
            <a:endParaRPr lang="fr-FR" sz="3300" dirty="0">
              <a:solidFill>
                <a:prstClr val="white"/>
              </a:solidFill>
            </a:endParaRPr>
          </a:p>
        </p:txBody>
      </p:sp>
      <p:sp>
        <p:nvSpPr>
          <p:cNvPr id="6" name="Rectangle 5"/>
          <p:cNvSpPr/>
          <p:nvPr/>
        </p:nvSpPr>
        <p:spPr>
          <a:xfrm>
            <a:off x="323528" y="249493"/>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Ouoh ic ou`cmy `ebolqen `tve @ `ebolhiten `V] `viwt @ je vai pe pasyri pamenrit @ afer paouws cwtem `ncwf.</a:t>
            </a:r>
            <a:endParaRPr lang="fr-FR" sz="2800" dirty="0">
              <a:solidFill>
                <a:prstClr val="white"/>
              </a:solidFill>
              <a:latin typeface="CS Avva Shenouda" pitchFamily="34" charset="0"/>
            </a:endParaRPr>
          </a:p>
        </p:txBody>
      </p:sp>
      <p:sp>
        <p:nvSpPr>
          <p:cNvPr id="7" name="Rectangle 6"/>
          <p:cNvSpPr/>
          <p:nvPr/>
        </p:nvSpPr>
        <p:spPr>
          <a:xfrm>
            <a:off x="336172" y="2931790"/>
            <a:ext cx="8484300" cy="1815882"/>
          </a:xfrm>
          <a:prstGeom prst="rect">
            <a:avLst/>
          </a:prstGeom>
        </p:spPr>
        <p:txBody>
          <a:bodyPr wrap="square">
            <a:spAutoFit/>
          </a:bodyPr>
          <a:lstStyle/>
          <a:p>
            <a:pPr algn="ctr"/>
            <a:r>
              <a:rPr lang="fr-FR" sz="2800" b="1" dirty="0">
                <a:solidFill>
                  <a:prstClr val="white"/>
                </a:solidFill>
                <a:latin typeface="Book Antiqua" pitchFamily="18" charset="0"/>
              </a:rPr>
              <a:t>Et une voix du ciel, </a:t>
            </a:r>
          </a:p>
          <a:p>
            <a:pPr algn="ctr"/>
            <a:r>
              <a:rPr lang="fr-FR" sz="2800" b="1" dirty="0">
                <a:solidFill>
                  <a:prstClr val="white"/>
                </a:solidFill>
                <a:latin typeface="Book Antiqua" pitchFamily="18" charset="0"/>
              </a:rPr>
              <a:t>de Dieu le Père disait: </a:t>
            </a:r>
          </a:p>
          <a:p>
            <a:pPr algn="ctr"/>
            <a:r>
              <a:rPr lang="fr-FR" sz="2800" b="1" dirty="0">
                <a:solidFill>
                  <a:prstClr val="white"/>
                </a:solidFill>
                <a:latin typeface="Book Antiqua" pitchFamily="18" charset="0"/>
              </a:rPr>
              <a:t>"c'est Mon Fils-aimé, </a:t>
            </a:r>
          </a:p>
          <a:p>
            <a:pPr algn="ctr"/>
            <a:r>
              <a:rPr lang="fr-FR" sz="2800" b="1" dirty="0">
                <a:solidFill>
                  <a:prstClr val="white"/>
                </a:solidFill>
                <a:latin typeface="Book Antiqua" pitchFamily="18" charset="0"/>
              </a:rPr>
              <a:t>Il a fait Ma volonté, écoutez-Le."</a:t>
            </a:r>
          </a:p>
        </p:txBody>
      </p:sp>
      <p:sp>
        <p:nvSpPr>
          <p:cNvPr id="2" name="ZoneTexte 1">
            <a:extLst>
              <a:ext uri="{FF2B5EF4-FFF2-40B4-BE49-F238E27FC236}">
                <a16:creationId xmlns:a16="http://schemas.microsoft.com/office/drawing/2014/main" id="{20860C95-8E40-A9B8-205A-35A0657774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BFD7AF7A-CF7F-20BE-B468-1D87F03B41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3872835"/>
      </p:ext>
    </p:extLst>
  </p:cSld>
  <p:clrMapOvr>
    <a:masterClrMapping/>
  </p:clrMapOvr>
</p:sld>
</file>

<file path=ppt/slides/slide23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نسبحه ونمجده، </a:t>
            </a:r>
            <a:endParaRPr lang="fr-FR" sz="3200" dirty="0">
              <a:solidFill>
                <a:prstClr val="white"/>
              </a:solidFill>
            </a:endParaRPr>
          </a:p>
          <a:p>
            <a:pPr algn="just" rtl="1"/>
            <a:r>
              <a:rPr lang="ar-EG" sz="3200" dirty="0">
                <a:solidFill>
                  <a:prstClr val="white"/>
                </a:solidFill>
              </a:rPr>
              <a:t>ونزيده علواً، </a:t>
            </a:r>
            <a:endParaRPr lang="fr-FR" sz="3200" dirty="0">
              <a:solidFill>
                <a:prstClr val="white"/>
              </a:solidFill>
            </a:endParaRPr>
          </a:p>
          <a:p>
            <a:pPr algn="just" rtl="1"/>
            <a:r>
              <a:rPr lang="ar-EG" sz="3200" dirty="0">
                <a:solidFill>
                  <a:prstClr val="white"/>
                </a:solidFill>
              </a:rPr>
              <a:t>كصالح ومحب البشر،</a:t>
            </a:r>
            <a:endParaRPr lang="fr-FR" sz="3200" dirty="0">
              <a:solidFill>
                <a:prstClr val="white"/>
              </a:solidFill>
            </a:endParaRPr>
          </a:p>
          <a:p>
            <a:pPr algn="just" rtl="1"/>
            <a:r>
              <a:rPr lang="ar-EG" sz="3200" dirty="0" err="1">
                <a:solidFill>
                  <a:prstClr val="white"/>
                </a:solidFill>
              </a:rPr>
              <a:t>إرحمنا</a:t>
            </a:r>
            <a:r>
              <a:rPr lang="ar-EG" sz="3200" dirty="0">
                <a:solidFill>
                  <a:prstClr val="white"/>
                </a:solidFill>
              </a:rPr>
              <a:t> كعظيم رحمتك</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tenerhou`o</a:t>
            </a:r>
            <a:r>
              <a:rPr lang="fr-FR" sz="2800" dirty="0">
                <a:solidFill>
                  <a:prstClr val="white"/>
                </a:solidFill>
                <a:latin typeface="CS Avva Shenouda" pitchFamily="34" charset="0"/>
              </a:rPr>
              <a:t> [ici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mmairwmi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a:t>
            </a:r>
            <a:r>
              <a:rPr lang="fr-FR" sz="2800" dirty="0">
                <a:solidFill>
                  <a:prstClr val="white"/>
                </a:solidFill>
                <a:latin typeface="CS Avva Shenouda" pitchFamily="34" charset="0"/>
              </a:rPr>
              <a:t> nan kata </a:t>
            </a:r>
            <a:r>
              <a:rPr lang="fr-FR" sz="2800" dirty="0" err="1">
                <a:solidFill>
                  <a:prstClr val="white"/>
                </a:solidFill>
                <a:latin typeface="CS Avva Shenouda" pitchFamily="34" charset="0"/>
              </a:rPr>
              <a:t>peknis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nnai</a:t>
            </a:r>
            <a:r>
              <a:rPr lang="fr-FR" sz="2800" dirty="0">
                <a:solidFill>
                  <a:prstClr val="white"/>
                </a:solidFill>
                <a:latin typeface="CS Avva Shenouda" pitchFamily="34" charset="0"/>
              </a:rPr>
              <a:t>.</a:t>
            </a:r>
          </a:p>
        </p:txBody>
      </p:sp>
      <p:sp>
        <p:nvSpPr>
          <p:cNvPr id="7" name="Rectangle 6"/>
          <p:cNvSpPr/>
          <p:nvPr/>
        </p:nvSpPr>
        <p:spPr>
          <a:xfrm>
            <a:off x="336172" y="2859782"/>
            <a:ext cx="8484300" cy="1815882"/>
          </a:xfrm>
          <a:prstGeom prst="rect">
            <a:avLst/>
          </a:prstGeom>
        </p:spPr>
        <p:txBody>
          <a:bodyPr wrap="square">
            <a:spAutoFit/>
          </a:bodyPr>
          <a:lstStyle/>
          <a:p>
            <a:pPr algn="ctr"/>
            <a:r>
              <a:rPr lang="fr-FR" sz="2800" b="1" dirty="0">
                <a:solidFill>
                  <a:prstClr val="white"/>
                </a:solidFill>
                <a:latin typeface="Book Antiqua" pitchFamily="18" charset="0"/>
              </a:rPr>
              <a:t>Nous le louons, le glorifions </a:t>
            </a:r>
          </a:p>
          <a:p>
            <a:pPr algn="ctr"/>
            <a:r>
              <a:rPr lang="fr-FR" sz="2800" b="1" dirty="0">
                <a:solidFill>
                  <a:prstClr val="white"/>
                </a:solidFill>
                <a:latin typeface="Book Antiqua" pitchFamily="18" charset="0"/>
              </a:rPr>
              <a:t>nous l'exaltons car il est Bon </a:t>
            </a:r>
          </a:p>
          <a:p>
            <a:pPr algn="ctr"/>
            <a:r>
              <a:rPr lang="fr-FR" sz="2800" b="1" dirty="0">
                <a:solidFill>
                  <a:prstClr val="white"/>
                </a:solidFill>
                <a:latin typeface="Book Antiqua" pitchFamily="18" charset="0"/>
              </a:rPr>
              <a:t>Ami des hommes pitié pour nous</a:t>
            </a:r>
          </a:p>
          <a:p>
            <a:pPr algn="ctr"/>
            <a:r>
              <a:rPr lang="fr-FR" sz="2800" b="1" dirty="0">
                <a:solidFill>
                  <a:prstClr val="white"/>
                </a:solidFill>
                <a:latin typeface="Book Antiqua" pitchFamily="18" charset="0"/>
              </a:rPr>
              <a:t>selon Ta grande miséricorde</a:t>
            </a:r>
          </a:p>
        </p:txBody>
      </p:sp>
      <p:sp>
        <p:nvSpPr>
          <p:cNvPr id="2" name="ZoneTexte 1">
            <a:extLst>
              <a:ext uri="{FF2B5EF4-FFF2-40B4-BE49-F238E27FC236}">
                <a16:creationId xmlns:a16="http://schemas.microsoft.com/office/drawing/2014/main" id="{316F7217-6350-59D8-D556-731743593AC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E53DB14D-BFEE-BF55-0CB6-9E683FDAE7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9008554"/>
      </p:ext>
    </p:extLst>
  </p:cSld>
  <p:clrMapOvr>
    <a:masterClrMapping/>
  </p:clrMapOvr>
</p:sld>
</file>

<file path=ppt/slides/slide23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هلليلويا</a:t>
            </a:r>
            <a:r>
              <a:rPr lang="ar-EG" sz="3300" dirty="0">
                <a:solidFill>
                  <a:prstClr val="white"/>
                </a:solidFill>
              </a:rPr>
              <a:t> </a:t>
            </a:r>
            <a:r>
              <a:rPr lang="ar-EG" sz="3300" dirty="0" err="1">
                <a:solidFill>
                  <a:prstClr val="white"/>
                </a:solidFill>
              </a:rPr>
              <a:t>هلليلويا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يسوع المسيح </a:t>
            </a:r>
            <a:r>
              <a:rPr lang="ar-EG" sz="3300" dirty="0" err="1">
                <a:solidFill>
                  <a:prstClr val="white"/>
                </a:solidFill>
              </a:rPr>
              <a:t>إبن</a:t>
            </a:r>
            <a:r>
              <a:rPr lang="ar-EG" sz="3300" dirty="0">
                <a:solidFill>
                  <a:prstClr val="white"/>
                </a:solidFill>
              </a:rPr>
              <a:t> الله، </a:t>
            </a:r>
            <a:endParaRPr lang="fr-FR" sz="3300" dirty="0">
              <a:solidFill>
                <a:prstClr val="white"/>
              </a:solidFill>
            </a:endParaRPr>
          </a:p>
          <a:p>
            <a:pPr algn="just" rtl="1"/>
            <a:r>
              <a:rPr lang="ar-EG" sz="3300" dirty="0">
                <a:solidFill>
                  <a:prstClr val="white"/>
                </a:solidFill>
              </a:rPr>
              <a:t>تجلى على جبل تابور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`Allyloui`a =a=l @ =a=l =a=l @ I=y=c P=,=c `psyri `m`V] @ afswbt `ejen pitwou</a:t>
            </a:r>
            <a:br>
              <a:rPr lang="pt-BR" sz="2800" dirty="0">
                <a:solidFill>
                  <a:prstClr val="white"/>
                </a:solidFill>
                <a:latin typeface="CS Avva Shenouda" pitchFamily="34" charset="0"/>
              </a:rPr>
            </a:br>
            <a:r>
              <a:rPr lang="pt-BR" sz="2800" dirty="0">
                <a:solidFill>
                  <a:prstClr val="white"/>
                </a:solidFill>
                <a:latin typeface="CS Avva Shenouda" pitchFamily="34" charset="0"/>
              </a:rPr>
              <a:t>`n:abwr.</a:t>
            </a:r>
            <a:endParaRPr lang="fr-FR" sz="2800" dirty="0">
              <a:solidFill>
                <a:prstClr val="white"/>
              </a:solidFill>
              <a:latin typeface="CS Avva Shenouda" pitchFamily="34" charset="0"/>
            </a:endParaRPr>
          </a:p>
        </p:txBody>
      </p:sp>
      <p:sp>
        <p:nvSpPr>
          <p:cNvPr id="7" name="Rectangle 6"/>
          <p:cNvSpPr/>
          <p:nvPr/>
        </p:nvSpPr>
        <p:spPr>
          <a:xfrm>
            <a:off x="395536" y="2845261"/>
            <a:ext cx="8352928" cy="1815882"/>
          </a:xfrm>
          <a:prstGeom prst="rect">
            <a:avLst/>
          </a:prstGeom>
        </p:spPr>
        <p:txBody>
          <a:bodyPr wrap="square">
            <a:spAutoFit/>
          </a:bodyPr>
          <a:lstStyle/>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Alléluia </a:t>
            </a:r>
            <a:r>
              <a:rPr lang="fr-FR" sz="2800" b="1" dirty="0" err="1">
                <a:solidFill>
                  <a:prstClr val="white"/>
                </a:solidFill>
                <a:latin typeface="Book Antiqua" pitchFamily="18" charset="0"/>
              </a:rPr>
              <a:t>Alléluia</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Jésus-Christ le fils de Dieu </a:t>
            </a:r>
          </a:p>
          <a:p>
            <a:pPr algn="ctr"/>
            <a:r>
              <a:rPr lang="fr-FR" sz="2800" b="1" dirty="0">
                <a:solidFill>
                  <a:prstClr val="white"/>
                </a:solidFill>
                <a:latin typeface="Book Antiqua" pitchFamily="18" charset="0"/>
              </a:rPr>
              <a:t>s’est transfiguré sur le mont Thabor.</a:t>
            </a:r>
          </a:p>
        </p:txBody>
      </p:sp>
      <p:sp>
        <p:nvSpPr>
          <p:cNvPr id="2" name="ZoneTexte 1">
            <a:extLst>
              <a:ext uri="{FF2B5EF4-FFF2-40B4-BE49-F238E27FC236}">
                <a16:creationId xmlns:a16="http://schemas.microsoft.com/office/drawing/2014/main" id="{D2D02FFB-85B5-8A53-5E6B-3BFAC14E7BD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2" action="ppaction://hlinksldjump"/>
            <a:extLst>
              <a:ext uri="{FF2B5EF4-FFF2-40B4-BE49-F238E27FC236}">
                <a16:creationId xmlns:a16="http://schemas.microsoft.com/office/drawing/2014/main" id="{D07699F3-491C-24BB-1226-7FBA75C432A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00046612"/>
      </p:ext>
    </p:extLst>
  </p:cSld>
  <p:clrMapOvr>
    <a:masterClrMapping/>
  </p:clrMapOvr>
</p:sld>
</file>

<file path=ppt/slides/slide23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هذا الذي ينبغي له المجد، </a:t>
            </a:r>
            <a:endParaRPr lang="fr-FR" sz="3200" dirty="0">
              <a:solidFill>
                <a:prstClr val="white"/>
              </a:solidFill>
            </a:endParaRPr>
          </a:p>
          <a:p>
            <a:pPr algn="just" rtl="1"/>
            <a:r>
              <a:rPr lang="ar-EG" sz="3200" dirty="0">
                <a:solidFill>
                  <a:prstClr val="white"/>
                </a:solidFill>
              </a:rPr>
              <a:t>مع أبيه الصالح، </a:t>
            </a:r>
            <a:endParaRPr lang="fr-FR" sz="3200" dirty="0">
              <a:solidFill>
                <a:prstClr val="white"/>
              </a:solidFill>
            </a:endParaRPr>
          </a:p>
          <a:p>
            <a:pPr algn="just" rtl="1"/>
            <a:r>
              <a:rPr lang="ar-EG" sz="3200" dirty="0">
                <a:solidFill>
                  <a:prstClr val="white"/>
                </a:solidFill>
              </a:rPr>
              <a:t>والروح القدس، </a:t>
            </a:r>
            <a:endParaRPr lang="fr-FR" sz="3200" dirty="0">
              <a:solidFill>
                <a:prstClr val="white"/>
              </a:solidFill>
            </a:endParaRPr>
          </a:p>
          <a:p>
            <a:pPr algn="just" rtl="1"/>
            <a:r>
              <a:rPr lang="ar-EG" sz="3200" dirty="0">
                <a:solidFill>
                  <a:prstClr val="white"/>
                </a:solidFill>
              </a:rPr>
              <a:t>من الآن وإلى الأبد</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Vai `ere pi`wou er`prepi naf @ nem Pefiwt `n`aga;oc @ nem Pi`pneuma =e=;=u @ icjen ]nou nem sa `eneh.</a:t>
            </a:r>
            <a:endParaRPr lang="fr-FR" sz="2800" dirty="0">
              <a:solidFill>
                <a:prstClr val="white"/>
              </a:solidFill>
              <a:latin typeface="CS Avva Shenouda" pitchFamily="34" charset="0"/>
            </a:endParaRPr>
          </a:p>
        </p:txBody>
      </p:sp>
      <p:sp>
        <p:nvSpPr>
          <p:cNvPr id="7" name="Rectangle 6"/>
          <p:cNvSpPr/>
          <p:nvPr/>
        </p:nvSpPr>
        <p:spPr>
          <a:xfrm>
            <a:off x="2087724" y="2859782"/>
            <a:ext cx="4968552" cy="1815882"/>
          </a:xfrm>
          <a:prstGeom prst="rect">
            <a:avLst/>
          </a:prstGeom>
        </p:spPr>
        <p:txBody>
          <a:bodyPr wrap="square">
            <a:spAutoFit/>
          </a:bodyPr>
          <a:lstStyle/>
          <a:p>
            <a:pPr algn="ctr"/>
            <a:r>
              <a:rPr lang="fr-FR" sz="2800" b="1" dirty="0">
                <a:solidFill>
                  <a:prstClr val="white"/>
                </a:solidFill>
                <a:latin typeface="Book Antiqua" pitchFamily="18" charset="0"/>
              </a:rPr>
              <a:t>A lui est due la gloire </a:t>
            </a:r>
          </a:p>
          <a:p>
            <a:pPr algn="ctr"/>
            <a:r>
              <a:rPr lang="fr-FR" sz="2800" b="1" dirty="0">
                <a:solidFill>
                  <a:prstClr val="white"/>
                </a:solidFill>
                <a:latin typeface="Book Antiqua" pitchFamily="18" charset="0"/>
              </a:rPr>
              <a:t>avec son Père très bon </a:t>
            </a:r>
          </a:p>
          <a:p>
            <a:pPr algn="ctr"/>
            <a:r>
              <a:rPr lang="fr-FR" sz="2800" b="1" dirty="0">
                <a:solidFill>
                  <a:prstClr val="white"/>
                </a:solidFill>
                <a:latin typeface="Book Antiqua" pitchFamily="18" charset="0"/>
              </a:rPr>
              <a:t>et le Saint-Esprit, </a:t>
            </a:r>
          </a:p>
          <a:p>
            <a:pPr algn="ctr"/>
            <a:r>
              <a:rPr lang="fr-FR" sz="2800" b="1" dirty="0">
                <a:solidFill>
                  <a:prstClr val="white"/>
                </a:solidFill>
                <a:latin typeface="Book Antiqua" pitchFamily="18" charset="0"/>
              </a:rPr>
              <a:t>maintenant et pour toujours.</a:t>
            </a:r>
          </a:p>
        </p:txBody>
      </p:sp>
      <p:sp>
        <p:nvSpPr>
          <p:cNvPr id="10" name="Rectangle 9">
            <a:hlinkClick r:id="rId2" action="ppaction://hlinksldjump"/>
          </p:cNvPr>
          <p:cNvSpPr/>
          <p:nvPr/>
        </p:nvSpPr>
        <p:spPr>
          <a:xfrm>
            <a:off x="7812360" y="4083918"/>
            <a:ext cx="960881" cy="378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err="1">
                <a:solidFill>
                  <a:prstClr val="white"/>
                </a:solidFill>
                <a:latin typeface="CS Avva Shenouda" pitchFamily="34" charset="0"/>
              </a:rPr>
              <a:t>Swpi</a:t>
            </a:r>
            <a:r>
              <a:rPr lang="fr-FR" sz="1350" dirty="0">
                <a:solidFill>
                  <a:prstClr val="white"/>
                </a:solidFill>
                <a:latin typeface="CS Avva Shenouda" pitchFamily="34" charset="0"/>
              </a:rPr>
              <a:t> `</a:t>
            </a:r>
            <a:r>
              <a:rPr lang="fr-FR" sz="1350" dirty="0" err="1">
                <a:solidFill>
                  <a:prstClr val="white"/>
                </a:solidFill>
                <a:latin typeface="CS Avva Shenouda" pitchFamily="34" charset="0"/>
              </a:rPr>
              <a:t>n;o</a:t>
            </a:r>
            <a:endParaRPr lang="fr-FR" sz="1350" dirty="0">
              <a:solidFill>
                <a:prstClr val="white"/>
              </a:solidFill>
            </a:endParaRPr>
          </a:p>
        </p:txBody>
      </p:sp>
      <p:sp>
        <p:nvSpPr>
          <p:cNvPr id="2" name="ZoneTexte 1">
            <a:extLst>
              <a:ext uri="{FF2B5EF4-FFF2-40B4-BE49-F238E27FC236}">
                <a16:creationId xmlns:a16="http://schemas.microsoft.com/office/drawing/2014/main" id="{6EF23A7A-48BD-4F54-4A47-2EB5D4D48AD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 Transfiguration</a:t>
            </a:r>
          </a:p>
        </p:txBody>
      </p:sp>
      <p:sp>
        <p:nvSpPr>
          <p:cNvPr id="3" name="ZoneTexte 2">
            <a:hlinkClick r:id="rId3" action="ppaction://hlinksldjump"/>
            <a:extLst>
              <a:ext uri="{FF2B5EF4-FFF2-40B4-BE49-F238E27FC236}">
                <a16:creationId xmlns:a16="http://schemas.microsoft.com/office/drawing/2014/main" id="{F8216CE5-6429-5FA5-0FA8-A5A6DFB2AE6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9375523"/>
      </p:ext>
    </p:extLst>
  </p:cSld>
  <p:clrMapOvr>
    <a:masterClrMapping/>
  </p:clrMapOvr>
</p:sld>
</file>

<file path=ppt/slides/slide23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2876DC3-5D6C-A8E9-AD58-26082495135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3F43160-91AE-0E23-9FC8-96AED77701D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76DEADD-A8BD-13F7-D7A5-5F52A6E68D5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70E55D6D-17D6-E0AF-73FF-70B51A7E9F2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عظمتك </a:t>
            </a:r>
            <a:r>
              <a:rPr lang="ar-EG" sz="3300" dirty="0" err="1">
                <a:solidFill>
                  <a:prstClr val="white"/>
                </a:solidFill>
              </a:rPr>
              <a:t>يامريم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a:solidFill>
                  <a:prstClr val="white"/>
                </a:solidFill>
              </a:rPr>
              <a:t>تشبه علو النخلة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تكلم عنها سليمان.</a:t>
            </a:r>
            <a:endParaRPr lang="fr-FR" sz="3300" dirty="0">
              <a:solidFill>
                <a:prstClr val="white"/>
              </a:solidFill>
            </a:endParaRPr>
          </a:p>
        </p:txBody>
      </p:sp>
      <p:sp>
        <p:nvSpPr>
          <p:cNvPr id="6" name="Rectangle 5"/>
          <p:cNvSpPr/>
          <p:nvPr/>
        </p:nvSpPr>
        <p:spPr>
          <a:xfrm>
            <a:off x="395536" y="249492"/>
            <a:ext cx="4500500" cy="1815882"/>
          </a:xfrm>
          <a:prstGeom prst="rect">
            <a:avLst/>
          </a:prstGeom>
        </p:spPr>
        <p:txBody>
          <a:bodyPr wrap="square">
            <a:spAutoFit/>
          </a:bodyPr>
          <a:lstStyle/>
          <a:p>
            <a:pPr algn="just"/>
            <a:r>
              <a:rPr lang="fr-FR" sz="2800" dirty="0" err="1">
                <a:solidFill>
                  <a:prstClr val="white"/>
                </a:solidFill>
                <a:latin typeface="CS Avva Shenouda" pitchFamily="34" charset="0"/>
              </a:rPr>
              <a:t>Temetnis</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coni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mpibeni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e;bytf</a:t>
            </a:r>
            <a:r>
              <a:rPr lang="fr-FR" sz="2800" dirty="0">
                <a:solidFill>
                  <a:prstClr val="white"/>
                </a:solidFill>
                <a:latin typeface="CS Avva Shenouda" pitchFamily="34" charset="0"/>
              </a:rPr>
              <a:t>.</a:t>
            </a:r>
          </a:p>
        </p:txBody>
      </p:sp>
      <p:sp>
        <p:nvSpPr>
          <p:cNvPr id="7" name="Rectangle 6"/>
          <p:cNvSpPr/>
          <p:nvPr/>
        </p:nvSpPr>
        <p:spPr>
          <a:xfrm>
            <a:off x="1979712" y="2859782"/>
            <a:ext cx="5238582" cy="1815882"/>
          </a:xfrm>
          <a:prstGeom prst="rect">
            <a:avLst/>
          </a:prstGeom>
        </p:spPr>
        <p:txBody>
          <a:bodyPr wrap="square">
            <a:spAutoFit/>
          </a:bodyPr>
          <a:lstStyle/>
          <a:p>
            <a:pPr algn="ctr"/>
            <a:r>
              <a:rPr lang="fr-FR" sz="2800" b="1" dirty="0">
                <a:solidFill>
                  <a:prstClr val="white"/>
                </a:solidFill>
                <a:latin typeface="Book Antiqua" pitchFamily="18" charset="0"/>
              </a:rPr>
              <a:t>Ta grandeur, Vierge Marie</a:t>
            </a:r>
          </a:p>
          <a:p>
            <a:pPr algn="ctr"/>
            <a:r>
              <a:rPr lang="fr-FR" sz="2800" b="1" dirty="0">
                <a:solidFill>
                  <a:prstClr val="white"/>
                </a:solidFill>
                <a:latin typeface="Book Antiqua" pitchFamily="18" charset="0"/>
              </a:rPr>
              <a:t>Toi la Vierge sans souillure</a:t>
            </a:r>
          </a:p>
          <a:p>
            <a:pPr algn="ctr"/>
            <a:r>
              <a:rPr lang="fr-FR" sz="2800" b="1" dirty="0">
                <a:solidFill>
                  <a:prstClr val="white"/>
                </a:solidFill>
                <a:latin typeface="Book Antiqua" pitchFamily="18" charset="0"/>
              </a:rPr>
              <a:t>Elevée tel le palmier</a:t>
            </a:r>
          </a:p>
          <a:p>
            <a:pPr algn="ctr"/>
            <a:r>
              <a:rPr lang="fr-FR" sz="2800" b="1" dirty="0">
                <a:solidFill>
                  <a:prstClr val="white"/>
                </a:solidFill>
                <a:latin typeface="Book Antiqua" pitchFamily="18" charset="0"/>
              </a:rPr>
              <a:t>Salomon t’a évoquée</a:t>
            </a:r>
          </a:p>
        </p:txBody>
      </p:sp>
      <p:sp>
        <p:nvSpPr>
          <p:cNvPr id="2" name="ZoneTexte 1">
            <a:extLst>
              <a:ext uri="{FF2B5EF4-FFF2-40B4-BE49-F238E27FC236}">
                <a16:creationId xmlns:a16="http://schemas.microsoft.com/office/drawing/2014/main" id="{144A9626-E649-46A4-1BEE-CF591EAD3E8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8450DB99-B86E-2D06-DC5B-E9238FD2DD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9416898"/>
      </p:ext>
    </p:extLst>
  </p:cSld>
  <p:clrMapOvr>
    <a:masterClrMapping/>
  </p:clrMapOvr>
</p:sld>
</file>

<file path=ppt/slides/slide23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أنت ينبوع ماء الحياة </a:t>
            </a:r>
            <a:endParaRPr lang="fr-FR" sz="3300" dirty="0">
              <a:solidFill>
                <a:prstClr val="white"/>
              </a:solidFill>
            </a:endParaRPr>
          </a:p>
          <a:p>
            <a:pPr algn="just" rtl="1"/>
            <a:r>
              <a:rPr lang="ar-EG" sz="3300" dirty="0">
                <a:solidFill>
                  <a:prstClr val="white"/>
                </a:solidFill>
              </a:rPr>
              <a:t>الفائض من لبنان.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نبعت لنا منه </a:t>
            </a:r>
            <a:endParaRPr lang="fr-FR" sz="3300" dirty="0">
              <a:solidFill>
                <a:prstClr val="white"/>
              </a:solidFill>
            </a:endParaRPr>
          </a:p>
          <a:p>
            <a:pPr algn="just" rtl="1"/>
            <a:r>
              <a:rPr lang="ar-EG" sz="3300" dirty="0">
                <a:solidFill>
                  <a:prstClr val="white"/>
                </a:solidFill>
              </a:rPr>
              <a:t>نعمة اللاهوت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pt-BR" sz="2800" dirty="0">
                <a:solidFill>
                  <a:prstClr val="white"/>
                </a:solidFill>
                <a:latin typeface="CS Avva Shenouda" pitchFamily="34" charset="0"/>
              </a:rPr>
              <a:t> te ]moumi `mmwou</a:t>
            </a:r>
            <a:br>
              <a:rPr lang="pt-BR" sz="2800" dirty="0">
                <a:solidFill>
                  <a:prstClr val="white"/>
                </a:solidFill>
                <a:latin typeface="CS Avva Shenouda" pitchFamily="34" charset="0"/>
              </a:rPr>
            </a:br>
            <a:r>
              <a:rPr lang="pt-BR" sz="2800" dirty="0">
                <a:solidFill>
                  <a:prstClr val="white"/>
                </a:solidFill>
                <a:latin typeface="CS Avva Shenouda" pitchFamily="34" charset="0"/>
              </a:rPr>
              <a:t>`nwnq @ etqa] `mpilibanoc @ `etapi`hmot `nte ]me;nou] @ bebi nan `ebol `nqytc.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Toi la source d’Eau de Vie</a:t>
            </a:r>
          </a:p>
          <a:p>
            <a:pPr algn="ctr"/>
            <a:r>
              <a:rPr lang="fr-FR" sz="2800" b="1" dirty="0">
                <a:solidFill>
                  <a:prstClr val="white"/>
                </a:solidFill>
                <a:latin typeface="Book Antiqua" pitchFamily="18" charset="0"/>
              </a:rPr>
              <a:t>Qui déborde du Liban</a:t>
            </a:r>
          </a:p>
          <a:p>
            <a:pPr algn="ctr"/>
            <a:r>
              <a:rPr lang="fr-FR" sz="2800" b="1" dirty="0">
                <a:solidFill>
                  <a:prstClr val="white"/>
                </a:solidFill>
                <a:latin typeface="Book Antiqua" pitchFamily="18" charset="0"/>
              </a:rPr>
              <a:t>D’où avait jailli pour nous</a:t>
            </a:r>
          </a:p>
          <a:p>
            <a:pPr algn="ctr"/>
            <a:r>
              <a:rPr lang="fr-FR" sz="2800" b="1" dirty="0">
                <a:solidFill>
                  <a:prstClr val="white"/>
                </a:solidFill>
                <a:latin typeface="Book Antiqua" pitchFamily="18" charset="0"/>
              </a:rPr>
              <a:t>Grâce de la divinité</a:t>
            </a:r>
          </a:p>
        </p:txBody>
      </p:sp>
      <p:sp>
        <p:nvSpPr>
          <p:cNvPr id="2" name="ZoneTexte 1">
            <a:extLst>
              <a:ext uri="{FF2B5EF4-FFF2-40B4-BE49-F238E27FC236}">
                <a16:creationId xmlns:a16="http://schemas.microsoft.com/office/drawing/2014/main" id="{9171CB5A-1F45-804E-8586-3AC7994AD3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EDB427EA-7A5F-6825-9F6C-4C01523931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2271649"/>
      </p:ext>
    </p:extLst>
  </p:cSld>
  <p:clrMapOvr>
    <a:masterClrMapping/>
  </p:clrMapOvr>
</p:sld>
</file>

<file path=ppt/slides/slide23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أحشائك البتول </a:t>
            </a:r>
            <a:endParaRPr lang="fr-FR" sz="3300" dirty="0">
              <a:solidFill>
                <a:prstClr val="white"/>
              </a:solidFill>
            </a:endParaRPr>
          </a:p>
          <a:p>
            <a:pPr algn="just" rtl="1"/>
            <a:r>
              <a:rPr lang="ar-EG" sz="3300" dirty="0">
                <a:solidFill>
                  <a:prstClr val="white"/>
                </a:solidFill>
              </a:rPr>
              <a:t>وصيرنا وارثين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ملكوت السموات.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`Aremici nan `nEmmanouyl @ qen ]metra `mpar;eniki @ afaiten `nklyronomoc @ </a:t>
            </a:r>
            <a:br>
              <a:rPr lang="it-IT" sz="2800" dirty="0">
                <a:solidFill>
                  <a:prstClr val="white"/>
                </a:solidFill>
                <a:latin typeface="CS Avva Shenouda" pitchFamily="34" charset="0"/>
              </a:rPr>
            </a:br>
            <a:r>
              <a:rPr lang="it-IT" sz="2800" dirty="0">
                <a:solidFill>
                  <a:prstClr val="white"/>
                </a:solidFill>
                <a:latin typeface="CS Avva Shenouda" pitchFamily="34" charset="0"/>
              </a:rPr>
              <a:t>`n`hryi qen `;metouro</a:t>
            </a:r>
            <a:br>
              <a:rPr lang="it-IT" sz="2800" dirty="0">
                <a:solidFill>
                  <a:prstClr val="white"/>
                </a:solidFill>
                <a:latin typeface="CS Avva Shenouda" pitchFamily="34" charset="0"/>
              </a:rPr>
            </a:br>
            <a:r>
              <a:rPr lang="it-IT" sz="2800" dirty="0">
                <a:solidFill>
                  <a:prstClr val="white"/>
                </a:solidFill>
                <a:latin typeface="CS Avva Shenouda" pitchFamily="34" charset="0"/>
              </a:rPr>
              <a:t>`nnivyoui</a:t>
            </a:r>
            <a:endParaRPr lang="fr-FR" sz="2800" dirty="0">
              <a:solidFill>
                <a:prstClr val="white"/>
              </a:solidFill>
              <a:latin typeface="CS Avva Shenouda" pitchFamily="34" charset="0"/>
            </a:endParaRPr>
          </a:p>
        </p:txBody>
      </p:sp>
      <p:sp>
        <p:nvSpPr>
          <p:cNvPr id="7" name="Rectangle 6"/>
          <p:cNvSpPr/>
          <p:nvPr/>
        </p:nvSpPr>
        <p:spPr>
          <a:xfrm>
            <a:off x="1817694" y="2787774"/>
            <a:ext cx="5136669" cy="1815882"/>
          </a:xfrm>
          <a:prstGeom prst="rect">
            <a:avLst/>
          </a:prstGeom>
        </p:spPr>
        <p:txBody>
          <a:bodyPr wrap="square">
            <a:spAutoFit/>
          </a:bodyPr>
          <a:lstStyle/>
          <a:p>
            <a:pPr algn="ctr"/>
            <a:r>
              <a:rPr lang="fr-FR" sz="2800" b="1" dirty="0">
                <a:solidFill>
                  <a:prstClr val="white"/>
                </a:solidFill>
                <a:latin typeface="Book Antiqua" pitchFamily="18" charset="0"/>
              </a:rPr>
              <a:t>Emmanuel, tu enfantas</a:t>
            </a:r>
          </a:p>
          <a:p>
            <a:pPr algn="ctr"/>
            <a:r>
              <a:rPr lang="fr-FR" sz="2800" b="1" dirty="0">
                <a:solidFill>
                  <a:prstClr val="white"/>
                </a:solidFill>
                <a:latin typeface="Book Antiqua" pitchFamily="18" charset="0"/>
              </a:rPr>
              <a:t>De ton sein pur virginal</a:t>
            </a:r>
          </a:p>
          <a:p>
            <a:pPr algn="ctr"/>
            <a:r>
              <a:rPr lang="fr-FR" sz="2800" b="1" dirty="0">
                <a:solidFill>
                  <a:prstClr val="white"/>
                </a:solidFill>
                <a:latin typeface="Book Antiqua" pitchFamily="18" charset="0"/>
              </a:rPr>
              <a:t>Ainsi, le Royaume des Cieux</a:t>
            </a:r>
          </a:p>
          <a:p>
            <a:pPr algn="ctr"/>
            <a:r>
              <a:rPr lang="fr-FR" sz="2800" b="1" dirty="0">
                <a:solidFill>
                  <a:prstClr val="white"/>
                </a:solidFill>
                <a:latin typeface="Book Antiqua" pitchFamily="18" charset="0"/>
              </a:rPr>
              <a:t>Il nous en fit héritiers</a:t>
            </a:r>
          </a:p>
        </p:txBody>
      </p:sp>
      <p:sp>
        <p:nvSpPr>
          <p:cNvPr id="2" name="ZoneTexte 1">
            <a:extLst>
              <a:ext uri="{FF2B5EF4-FFF2-40B4-BE49-F238E27FC236}">
                <a16:creationId xmlns:a16="http://schemas.microsoft.com/office/drawing/2014/main" id="{847C7E9B-9E1F-00EB-1A62-608448AC4AC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138C140A-EAFB-8D14-85EF-7755008C62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1148292"/>
      </p:ext>
    </p:extLst>
  </p:cSld>
  <p:clrMapOvr>
    <a:masterClrMapping/>
  </p:clrMapOvr>
</p:sld>
</file>

<file path=ppt/slides/slide23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كالوعد الذى وعد به </a:t>
            </a:r>
            <a:endParaRPr lang="fr-FR" sz="3300" dirty="0">
              <a:solidFill>
                <a:prstClr val="white"/>
              </a:solidFill>
            </a:endParaRPr>
          </a:p>
          <a:p>
            <a:pPr algn="just" rtl="1"/>
            <a:r>
              <a:rPr lang="ar-EG" sz="3300" dirty="0">
                <a:solidFill>
                  <a:prstClr val="white"/>
                </a:solidFill>
              </a:rPr>
              <a:t>أبانا رئيس الآباء </a:t>
            </a:r>
            <a:endParaRPr lang="fr-FR" sz="3300" dirty="0">
              <a:solidFill>
                <a:prstClr val="white"/>
              </a:solidFill>
            </a:endParaRPr>
          </a:p>
          <a:p>
            <a:pPr algn="just" rtl="1"/>
            <a:r>
              <a:rPr lang="ar-EG" sz="3300" dirty="0">
                <a:solidFill>
                  <a:prstClr val="white"/>
                </a:solidFill>
              </a:rPr>
              <a:t>الذى هو الملك داود </a:t>
            </a:r>
            <a:endParaRPr lang="fr-FR" sz="3300" dirty="0">
              <a:solidFill>
                <a:prstClr val="white"/>
              </a:solidFill>
            </a:endParaRPr>
          </a:p>
          <a:p>
            <a:pPr algn="just" rtl="1"/>
            <a:r>
              <a:rPr lang="ar-EG" sz="3300" dirty="0">
                <a:solidFill>
                  <a:prstClr val="white"/>
                </a:solidFill>
              </a:rPr>
              <a:t>أتى وأكمله لنا.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piws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mpatriar,yc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Aussi selon la promesse</a:t>
            </a:r>
          </a:p>
          <a:p>
            <a:pPr algn="ctr"/>
            <a:r>
              <a:rPr lang="fr-FR" sz="2800" b="1" dirty="0">
                <a:solidFill>
                  <a:prstClr val="white"/>
                </a:solidFill>
                <a:latin typeface="Book Antiqua" pitchFamily="18" charset="0"/>
              </a:rPr>
              <a:t>Que fit notre père patriarche</a:t>
            </a:r>
          </a:p>
          <a:p>
            <a:pPr algn="ctr"/>
            <a:r>
              <a:rPr lang="fr-FR" sz="2800" b="1" dirty="0">
                <a:solidFill>
                  <a:prstClr val="white"/>
                </a:solidFill>
                <a:latin typeface="Book Antiqua" pitchFamily="18" charset="0"/>
              </a:rPr>
              <a:t>Notre père le roi David</a:t>
            </a:r>
          </a:p>
          <a:p>
            <a:pPr algn="ctr"/>
            <a:r>
              <a:rPr lang="fr-FR" sz="2800" b="1" dirty="0">
                <a:solidFill>
                  <a:prstClr val="white"/>
                </a:solidFill>
                <a:latin typeface="Book Antiqua" pitchFamily="18" charset="0"/>
              </a:rPr>
              <a:t>Il vint et Il l’accomplit</a:t>
            </a:r>
          </a:p>
        </p:txBody>
      </p:sp>
      <p:sp>
        <p:nvSpPr>
          <p:cNvPr id="2" name="ZoneTexte 1">
            <a:extLst>
              <a:ext uri="{FF2B5EF4-FFF2-40B4-BE49-F238E27FC236}">
                <a16:creationId xmlns:a16="http://schemas.microsoft.com/office/drawing/2014/main" id="{1F914E0B-73AE-F17C-2742-07AC28D9F0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7C09BE61-A9BD-549C-B0E9-43DFAABE83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1638823"/>
      </p:ext>
    </p:extLst>
  </p:cSld>
  <p:clrMapOvr>
    <a:masterClrMapping/>
  </p:clrMapOvr>
</p:sld>
</file>

<file path=ppt/slides/slide23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a:solidFill>
                  <a:prstClr val="white"/>
                </a:solidFill>
              </a:rPr>
              <a:t>الملكة الحقيقية الحقانية. </a:t>
            </a:r>
            <a:endParaRPr lang="fr-FR" sz="3300" dirty="0">
              <a:solidFill>
                <a:prstClr val="white"/>
              </a:solidFill>
            </a:endParaRPr>
          </a:p>
          <a:p>
            <a:pPr algn="just" rtl="1"/>
            <a:r>
              <a:rPr lang="ar-EG" sz="3300" dirty="0">
                <a:solidFill>
                  <a:prstClr val="white"/>
                </a:solidFill>
              </a:rPr>
              <a:t>السلام لفخر جنسنا. </a:t>
            </a:r>
            <a:endParaRPr lang="fr-FR" sz="3300" dirty="0">
              <a:solidFill>
                <a:prstClr val="white"/>
              </a:solidFill>
            </a:endParaRPr>
          </a:p>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539552" y="2787774"/>
            <a:ext cx="8082897"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2" name="ZoneTexte 1">
            <a:extLst>
              <a:ext uri="{FF2B5EF4-FFF2-40B4-BE49-F238E27FC236}">
                <a16:creationId xmlns:a16="http://schemas.microsoft.com/office/drawing/2014/main" id="{F42B5441-DA64-EA33-5DE9-D0ACB681F85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14B52C5D-00E4-BBCF-6F3C-AE63E446CF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4050541"/>
      </p:ext>
    </p:extLst>
  </p:cSld>
  <p:clrMapOvr>
    <a:masterClrMapping/>
  </p:clrMapOvr>
</p:sld>
</file>

<file path=ppt/slides/slide23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المؤتمنة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a:t>
            </a:r>
            <a:r>
              <a:rPr lang="es-ES" sz="2800" dirty="0">
                <a:solidFill>
                  <a:prstClr val="white"/>
                </a:solidFill>
                <a:latin typeface="CS Avva Shenouda" pitchFamily="34" charset="0"/>
              </a:rPr>
              <a:t>I=y=c P=,=c</a:t>
            </a:r>
            <a:br>
              <a:rPr lang="es-ES"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D4EFD1C9-A6DA-B91F-8CBA-5D8B69D87F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E142198F-B509-6602-7B29-3750C66768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4543230"/>
      </p:ext>
    </p:extLst>
  </p:cSld>
  <p:clrMapOvr>
    <a:masterClrMapping/>
  </p:clrMapOvr>
</p:sld>
</file>

<file path=ppt/slides/slide23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ميخائيل رئيس </a:t>
            </a:r>
            <a:r>
              <a:rPr lang="ar-EG" sz="3300" dirty="0" err="1">
                <a:solidFill>
                  <a:prstClr val="white"/>
                </a:solidFill>
              </a:rPr>
              <a:t>السمائيين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هو الأول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الطقوس الملائكية </a:t>
            </a:r>
            <a:endParaRPr lang="fr-FR" sz="3300" dirty="0">
              <a:solidFill>
                <a:prstClr val="white"/>
              </a:solidFill>
            </a:endParaRPr>
          </a:p>
          <a:p>
            <a:pPr algn="just" rtl="1"/>
            <a:r>
              <a:rPr lang="ar-EG" sz="3300" dirty="0">
                <a:solidFill>
                  <a:prstClr val="white"/>
                </a:solidFill>
              </a:rPr>
              <a:t>يخدم أمام الرب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nsorp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nitaxic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aggelikon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efsemsi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`m`P¡.</a:t>
            </a:r>
          </a:p>
        </p:txBody>
      </p:sp>
      <p:sp>
        <p:nvSpPr>
          <p:cNvPr id="7" name="Rectangle 6"/>
          <p:cNvSpPr/>
          <p:nvPr/>
        </p:nvSpPr>
        <p:spPr>
          <a:xfrm>
            <a:off x="1493658" y="2787774"/>
            <a:ext cx="6102678" cy="1815882"/>
          </a:xfrm>
          <a:prstGeom prst="rect">
            <a:avLst/>
          </a:prstGeom>
        </p:spPr>
        <p:txBody>
          <a:bodyPr wrap="square">
            <a:spAutoFit/>
          </a:bodyPr>
          <a:lstStyle/>
          <a:p>
            <a:pPr algn="ctr"/>
            <a:r>
              <a:rPr lang="fr-FR" sz="2800" b="1" dirty="0">
                <a:solidFill>
                  <a:prstClr val="white"/>
                </a:solidFill>
                <a:latin typeface="Book Antiqua" pitchFamily="18" charset="0"/>
              </a:rPr>
              <a:t>Michel, le chef des célestes</a:t>
            </a:r>
          </a:p>
          <a:p>
            <a:pPr algn="ctr"/>
            <a:r>
              <a:rPr lang="fr-FR" sz="2800" b="1" dirty="0">
                <a:solidFill>
                  <a:prstClr val="white"/>
                </a:solidFill>
                <a:latin typeface="Book Antiqua" pitchFamily="18" charset="0"/>
              </a:rPr>
              <a:t>Il est aussi le premier</a:t>
            </a:r>
          </a:p>
          <a:p>
            <a:pPr algn="ctr"/>
            <a:r>
              <a:rPr lang="fr-FR" sz="2800" b="1" dirty="0">
                <a:solidFill>
                  <a:prstClr val="white"/>
                </a:solidFill>
                <a:latin typeface="Book Antiqua" pitchFamily="18" charset="0"/>
              </a:rPr>
              <a:t>De tous les chœurs angéliques</a:t>
            </a:r>
          </a:p>
          <a:p>
            <a:pPr algn="ctr"/>
            <a:r>
              <a:rPr lang="fr-FR" sz="2800" b="1" dirty="0">
                <a:solidFill>
                  <a:prstClr val="white"/>
                </a:solidFill>
                <a:latin typeface="Book Antiqua" pitchFamily="18" charset="0"/>
              </a:rPr>
              <a:t>Lui qui sert notre Seigneur</a:t>
            </a:r>
          </a:p>
        </p:txBody>
      </p:sp>
      <p:sp>
        <p:nvSpPr>
          <p:cNvPr id="2" name="ZoneTexte 1">
            <a:extLst>
              <a:ext uri="{FF2B5EF4-FFF2-40B4-BE49-F238E27FC236}">
                <a16:creationId xmlns:a16="http://schemas.microsoft.com/office/drawing/2014/main" id="{40D15134-7847-17D7-0D4D-0796EA4EA3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33A01F47-0725-D30B-C8E5-2ED69E9883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774230"/>
      </p:ext>
    </p:extLst>
  </p:cSld>
  <p:clrMapOvr>
    <a:masterClrMapping/>
  </p:clrMapOvr>
</p:sld>
</file>

<file path=ppt/slides/slide23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ان الله يرسل لنا </a:t>
            </a:r>
            <a:endParaRPr lang="fr-FR" sz="3300" dirty="0">
              <a:solidFill>
                <a:prstClr val="white"/>
              </a:solidFill>
            </a:endParaRPr>
          </a:p>
          <a:p>
            <a:pPr algn="just" rtl="1"/>
            <a:r>
              <a:rPr lang="ar-EG" sz="3300" dirty="0">
                <a:solidFill>
                  <a:prstClr val="white"/>
                </a:solidFill>
              </a:rPr>
              <a:t>مراحمه </a:t>
            </a:r>
            <a:r>
              <a:rPr lang="ar-EG" sz="3300" dirty="0" err="1">
                <a:solidFill>
                  <a:prstClr val="white"/>
                </a:solidFill>
              </a:rPr>
              <a:t>ورأفاته</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بسؤالات</a:t>
            </a:r>
            <a:r>
              <a:rPr lang="ar-EG" sz="3300" dirty="0">
                <a:solidFill>
                  <a:prstClr val="white"/>
                </a:solidFill>
              </a:rPr>
              <a:t> ميخائيل </a:t>
            </a:r>
            <a:endParaRPr lang="fr-FR" sz="3300" dirty="0">
              <a:solidFill>
                <a:prstClr val="white"/>
              </a:solidFill>
            </a:endParaRPr>
          </a:p>
          <a:p>
            <a:pPr algn="just" rtl="1"/>
            <a:r>
              <a:rPr lang="ar-EG" sz="3300" dirty="0">
                <a:solidFill>
                  <a:prstClr val="white"/>
                </a:solidFill>
              </a:rPr>
              <a:t>رئيس الملائكة العظيم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Sare `V] </a:t>
            </a:r>
            <a:r>
              <a:rPr lang="fr-FR" sz="2800" dirty="0" err="1">
                <a:solidFill>
                  <a:prstClr val="white"/>
                </a:solidFill>
                <a:latin typeface="CS Avva Shenouda" pitchFamily="34" charset="0"/>
              </a:rPr>
              <a:t>ouwrp</a:t>
            </a:r>
            <a:br>
              <a:rPr lang="fr-FR" sz="2800" dirty="0">
                <a:solidFill>
                  <a:prstClr val="white"/>
                </a:solidFill>
                <a:latin typeface="CS Avva Shenouda" pitchFamily="34" charset="0"/>
              </a:rPr>
            </a:br>
            <a:r>
              <a:rPr lang="fr-FR" sz="2800" dirty="0">
                <a:solidFill>
                  <a:prstClr val="white"/>
                </a:solidFill>
                <a:latin typeface="CS Avva Shenouda" pitchFamily="34" charset="0"/>
              </a:rPr>
              <a:t>nan @ `</a:t>
            </a:r>
            <a:r>
              <a:rPr lang="fr-FR" sz="2800" dirty="0" err="1">
                <a:solidFill>
                  <a:prstClr val="white"/>
                </a:solidFill>
                <a:latin typeface="CS Avva Shenouda" pitchFamily="34" charset="0"/>
              </a:rPr>
              <a:t>nnefnai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nefmetsenhyt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ni]ho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ar,y`aggeloc</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Et ainsi Dieu nous envoie</a:t>
            </a:r>
          </a:p>
          <a:p>
            <a:pPr algn="ctr"/>
            <a:r>
              <a:rPr lang="fr-FR" sz="2800" b="1" dirty="0">
                <a:solidFill>
                  <a:prstClr val="white"/>
                </a:solidFill>
                <a:latin typeface="Book Antiqua" pitchFamily="18" charset="0"/>
              </a:rPr>
              <a:t>Sa pitié, Ses compassions</a:t>
            </a:r>
          </a:p>
          <a:p>
            <a:pPr algn="ctr"/>
            <a:r>
              <a:rPr lang="fr-FR" sz="2800" b="1" dirty="0">
                <a:solidFill>
                  <a:prstClr val="white"/>
                </a:solidFill>
                <a:latin typeface="Book Antiqua" pitchFamily="18" charset="0"/>
              </a:rPr>
              <a:t>C’est grâce aux implorations</a:t>
            </a:r>
          </a:p>
          <a:p>
            <a:pPr algn="ctr"/>
            <a:r>
              <a:rPr lang="fr-FR" sz="2800" b="1" dirty="0">
                <a:solidFill>
                  <a:prstClr val="white"/>
                </a:solidFill>
                <a:latin typeface="Book Antiqua" pitchFamily="18" charset="0"/>
              </a:rPr>
              <a:t>De Michel, le grand archange</a:t>
            </a:r>
          </a:p>
        </p:txBody>
      </p:sp>
      <p:sp>
        <p:nvSpPr>
          <p:cNvPr id="2" name="ZoneTexte 1">
            <a:extLst>
              <a:ext uri="{FF2B5EF4-FFF2-40B4-BE49-F238E27FC236}">
                <a16:creationId xmlns:a16="http://schemas.microsoft.com/office/drawing/2014/main" id="{354A30BE-000A-72DC-A308-F2A16FBB8D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38B38AE2-7070-7D97-B488-FD82E414D8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096627"/>
      </p:ext>
    </p:extLst>
  </p:cSld>
  <p:clrMapOvr>
    <a:masterClrMapping/>
  </p:clrMapOvr>
</p:sld>
</file>

<file path=ppt/slides/slide23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وتكمل الأثمار </a:t>
            </a:r>
            <a:endParaRPr lang="fr-FR" sz="3300" dirty="0">
              <a:solidFill>
                <a:prstClr val="white"/>
              </a:solidFill>
            </a:endParaRPr>
          </a:p>
          <a:p>
            <a:pPr algn="just" rtl="1"/>
            <a:r>
              <a:rPr lang="ar-EG" sz="3300" dirty="0">
                <a:solidFill>
                  <a:prstClr val="white"/>
                </a:solidFill>
              </a:rPr>
              <a:t>بطلبات ميخائيل </a:t>
            </a:r>
            <a:endParaRPr lang="fr-FR" sz="3300" dirty="0">
              <a:solidFill>
                <a:prstClr val="white"/>
              </a:solidFill>
            </a:endParaRPr>
          </a:p>
          <a:p>
            <a:pPr algn="just" rtl="1"/>
            <a:r>
              <a:rPr lang="ar-EG" sz="3300" dirty="0">
                <a:solidFill>
                  <a:prstClr val="white"/>
                </a:solidFill>
              </a:rPr>
              <a:t>لأنه قريب إلى الله </a:t>
            </a:r>
            <a:endParaRPr lang="fr-FR" sz="3300" dirty="0">
              <a:solidFill>
                <a:prstClr val="white"/>
              </a:solidFill>
            </a:endParaRPr>
          </a:p>
          <a:p>
            <a:pPr algn="just" rtl="1"/>
            <a:r>
              <a:rPr lang="ar-EG" sz="3300" dirty="0">
                <a:solidFill>
                  <a:prstClr val="white"/>
                </a:solidFill>
              </a:rPr>
              <a:t>يسأل عنا.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Saujwk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nikarpoc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nentwbh</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mMi,ayl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etqent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a:t>
            </a:r>
          </a:p>
        </p:txBody>
      </p:sp>
      <p:sp>
        <p:nvSpPr>
          <p:cNvPr id="7" name="Rectangle 6"/>
          <p:cNvSpPr/>
          <p:nvPr/>
        </p:nvSpPr>
        <p:spPr>
          <a:xfrm>
            <a:off x="395536" y="2787774"/>
            <a:ext cx="8352927" cy="1815882"/>
          </a:xfrm>
          <a:prstGeom prst="rect">
            <a:avLst/>
          </a:prstGeom>
        </p:spPr>
        <p:txBody>
          <a:bodyPr wrap="square">
            <a:spAutoFit/>
          </a:bodyPr>
          <a:lstStyle/>
          <a:p>
            <a:pPr algn="ctr"/>
            <a:r>
              <a:rPr lang="fr-FR" sz="2800" b="1" dirty="0">
                <a:solidFill>
                  <a:prstClr val="white"/>
                </a:solidFill>
                <a:latin typeface="Book Antiqua" pitchFamily="18" charset="0"/>
              </a:rPr>
              <a:t>Aussi les fruits s’accomplissent</a:t>
            </a:r>
          </a:p>
          <a:p>
            <a:pPr algn="ctr"/>
            <a:r>
              <a:rPr lang="fr-FR" sz="2800" b="1" dirty="0">
                <a:solidFill>
                  <a:prstClr val="white"/>
                </a:solidFill>
                <a:latin typeface="Book Antiqua" pitchFamily="18" charset="0"/>
              </a:rPr>
              <a:t>Par les demandes de Michel</a:t>
            </a:r>
          </a:p>
          <a:p>
            <a:pPr algn="ctr"/>
            <a:r>
              <a:rPr lang="fr-FR" sz="2800" b="1" dirty="0">
                <a:solidFill>
                  <a:prstClr val="white"/>
                </a:solidFill>
                <a:latin typeface="Book Antiqua" pitchFamily="18" charset="0"/>
              </a:rPr>
              <a:t>Car il est proche de Dieu</a:t>
            </a:r>
          </a:p>
          <a:p>
            <a:pPr algn="ctr"/>
            <a:r>
              <a:rPr lang="fr-FR" sz="2800" b="1" dirty="0">
                <a:solidFill>
                  <a:prstClr val="white"/>
                </a:solidFill>
                <a:latin typeface="Book Antiqua" pitchFamily="18" charset="0"/>
              </a:rPr>
              <a:t>Et il l’implore pour nous</a:t>
            </a:r>
          </a:p>
        </p:txBody>
      </p:sp>
      <p:sp>
        <p:nvSpPr>
          <p:cNvPr id="2" name="ZoneTexte 1">
            <a:extLst>
              <a:ext uri="{FF2B5EF4-FFF2-40B4-BE49-F238E27FC236}">
                <a16:creationId xmlns:a16="http://schemas.microsoft.com/office/drawing/2014/main" id="{AF99ED19-F08D-7A25-E2FA-77C4853CC2E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44342E8E-75F3-89E1-97EC-03E542B705F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1910729"/>
      </p:ext>
    </p:extLst>
  </p:cSld>
  <p:clrMapOvr>
    <a:masterClrMapping/>
  </p:clrMapOvr>
</p:sld>
</file>

<file path=ppt/slides/slide23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كل عطية صالحة </a:t>
            </a:r>
            <a:endParaRPr lang="fr-FR" sz="3300" dirty="0">
              <a:solidFill>
                <a:prstClr val="white"/>
              </a:solidFill>
            </a:endParaRPr>
          </a:p>
          <a:p>
            <a:pPr algn="just" rtl="1"/>
            <a:r>
              <a:rPr lang="ar-EG" sz="3300" dirty="0">
                <a:solidFill>
                  <a:prstClr val="white"/>
                </a:solidFill>
              </a:rPr>
              <a:t>وكل موهبة تامة انما </a:t>
            </a:r>
            <a:endParaRPr lang="fr-FR" sz="3300" dirty="0">
              <a:solidFill>
                <a:prstClr val="white"/>
              </a:solidFill>
            </a:endParaRPr>
          </a:p>
          <a:p>
            <a:pPr algn="just" rtl="1"/>
            <a:r>
              <a:rPr lang="ar-EG" sz="3300" dirty="0">
                <a:solidFill>
                  <a:prstClr val="white"/>
                </a:solidFill>
              </a:rPr>
              <a:t>تهبط لنا من فوق </a:t>
            </a:r>
            <a:endParaRPr lang="fr-FR" sz="3300" dirty="0">
              <a:solidFill>
                <a:prstClr val="white"/>
              </a:solidFill>
            </a:endParaRPr>
          </a:p>
          <a:p>
            <a:pPr algn="just" rtl="1"/>
            <a:r>
              <a:rPr lang="ar-EG" sz="3300" dirty="0">
                <a:solidFill>
                  <a:prstClr val="white"/>
                </a:solidFill>
              </a:rPr>
              <a:t>من عند أبى الأنوار.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e;naneu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dwron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eunyou</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pswi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niouwini</a:t>
            </a:r>
            <a:r>
              <a:rPr lang="fr-FR" sz="2800" dirty="0">
                <a:solidFill>
                  <a:prstClr val="white"/>
                </a:solidFill>
                <a:latin typeface="CS Avva Shenouda" pitchFamily="34" charset="0"/>
              </a:rPr>
              <a:t>.</a:t>
            </a:r>
          </a:p>
        </p:txBody>
      </p:sp>
      <p:sp>
        <p:nvSpPr>
          <p:cNvPr id="7" name="Rectangle 6"/>
          <p:cNvSpPr/>
          <p:nvPr/>
        </p:nvSpPr>
        <p:spPr>
          <a:xfrm>
            <a:off x="395536" y="2787774"/>
            <a:ext cx="8352927" cy="1815882"/>
          </a:xfrm>
          <a:prstGeom prst="rect">
            <a:avLst/>
          </a:prstGeom>
        </p:spPr>
        <p:txBody>
          <a:bodyPr wrap="square">
            <a:spAutoFit/>
          </a:bodyPr>
          <a:lstStyle/>
          <a:p>
            <a:pPr algn="ctr"/>
            <a:r>
              <a:rPr lang="fr-FR" sz="2800" b="1" dirty="0">
                <a:solidFill>
                  <a:prstClr val="white"/>
                </a:solidFill>
                <a:latin typeface="Book Antiqua" pitchFamily="18" charset="0"/>
              </a:rPr>
              <a:t>Chaque don bien favorable</a:t>
            </a:r>
          </a:p>
          <a:p>
            <a:pPr algn="ctr"/>
            <a:r>
              <a:rPr lang="fr-FR" sz="2800" b="1" dirty="0">
                <a:solidFill>
                  <a:prstClr val="white"/>
                </a:solidFill>
                <a:latin typeface="Book Antiqua" pitchFamily="18" charset="0"/>
              </a:rPr>
              <a:t>Chaque talent parfait aussi</a:t>
            </a:r>
          </a:p>
          <a:p>
            <a:pPr algn="ctr"/>
            <a:r>
              <a:rPr lang="fr-FR" sz="2800" b="1" dirty="0">
                <a:solidFill>
                  <a:prstClr val="white"/>
                </a:solidFill>
                <a:latin typeface="Book Antiqua" pitchFamily="18" charset="0"/>
              </a:rPr>
              <a:t>Nous parvient depuis là-haut</a:t>
            </a:r>
          </a:p>
          <a:p>
            <a:pPr algn="ctr"/>
            <a:r>
              <a:rPr lang="fr-FR" sz="2800" b="1" dirty="0">
                <a:solidFill>
                  <a:prstClr val="white"/>
                </a:solidFill>
                <a:latin typeface="Book Antiqua" pitchFamily="18" charset="0"/>
              </a:rPr>
              <a:t>Il  vient du Père des lumières</a:t>
            </a:r>
          </a:p>
        </p:txBody>
      </p:sp>
      <p:sp>
        <p:nvSpPr>
          <p:cNvPr id="2" name="ZoneTexte 1">
            <a:extLst>
              <a:ext uri="{FF2B5EF4-FFF2-40B4-BE49-F238E27FC236}">
                <a16:creationId xmlns:a16="http://schemas.microsoft.com/office/drawing/2014/main" id="{E43D3361-4F9D-9739-0584-E26CB5A8EF3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55189AD3-C84C-7FF7-1F2A-54FBD76696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7477442"/>
      </p:ext>
    </p:extLst>
  </p:cSld>
  <p:clrMapOvr>
    <a:masterClrMapping/>
  </p:clrMapOvr>
</p:sld>
</file>

<file path=ppt/slides/slide23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فلنسبح ونمجد </a:t>
            </a:r>
            <a:endParaRPr lang="fr-FR" sz="3300" dirty="0">
              <a:solidFill>
                <a:prstClr val="white"/>
              </a:solidFill>
            </a:endParaRPr>
          </a:p>
          <a:p>
            <a:pPr algn="just" rtl="1"/>
            <a:r>
              <a:rPr lang="ar-EG" sz="3300" dirty="0">
                <a:solidFill>
                  <a:prstClr val="white"/>
                </a:solidFill>
              </a:rPr>
              <a:t>ونسجد للثالوث </a:t>
            </a:r>
            <a:endParaRPr lang="fr-FR" sz="3300" dirty="0">
              <a:solidFill>
                <a:prstClr val="white"/>
              </a:solidFill>
            </a:endParaRPr>
          </a:p>
          <a:p>
            <a:pPr algn="just" rtl="1"/>
            <a:r>
              <a:rPr lang="ar-EG" sz="3300" dirty="0">
                <a:solidFill>
                  <a:prstClr val="white"/>
                </a:solidFill>
              </a:rPr>
              <a:t>القدوس </a:t>
            </a:r>
            <a:r>
              <a:rPr lang="ar-EG" sz="3300" dirty="0" err="1">
                <a:solidFill>
                  <a:prstClr val="white"/>
                </a:solidFill>
              </a:rPr>
              <a:t>المساوى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الدائم إلى الأبد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ntenouwst</a:t>
            </a:r>
            <a:r>
              <a:rPr lang="fr-FR" sz="2800" dirty="0">
                <a:solidFill>
                  <a:prstClr val="white"/>
                </a:solidFill>
                <a:latin typeface="CS Avva Shenouda" pitchFamily="34" charset="0"/>
              </a:rPr>
              <a:t> n}`triac =e=;=u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nomooucioc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e;myn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louons et rendons gloire</a:t>
            </a:r>
          </a:p>
          <a:p>
            <a:pPr algn="ctr"/>
            <a:r>
              <a:rPr lang="fr-FR" sz="2800" b="1" dirty="0">
                <a:solidFill>
                  <a:prstClr val="white"/>
                </a:solidFill>
                <a:latin typeface="Book Antiqua" pitchFamily="18" charset="0"/>
              </a:rPr>
              <a:t>A la Sainte Trinité</a:t>
            </a:r>
          </a:p>
          <a:p>
            <a:pPr algn="ctr"/>
            <a:r>
              <a:rPr lang="fr-FR" sz="2800" b="1" dirty="0">
                <a:solidFill>
                  <a:prstClr val="white"/>
                </a:solidFill>
                <a:latin typeface="Book Antiqua" pitchFamily="18" charset="0"/>
              </a:rPr>
              <a:t>Elle qui est consubstantielle</a:t>
            </a:r>
          </a:p>
          <a:p>
            <a:pPr algn="ctr"/>
            <a:r>
              <a:rPr lang="fr-FR" sz="2800" b="1" dirty="0">
                <a:solidFill>
                  <a:prstClr val="white"/>
                </a:solidFill>
                <a:latin typeface="Book Antiqua" pitchFamily="18" charset="0"/>
              </a:rPr>
              <a:t>Et qui dure à tout jamais</a:t>
            </a:r>
          </a:p>
        </p:txBody>
      </p:sp>
      <p:sp>
        <p:nvSpPr>
          <p:cNvPr id="2" name="ZoneTexte 1">
            <a:extLst>
              <a:ext uri="{FF2B5EF4-FFF2-40B4-BE49-F238E27FC236}">
                <a16:creationId xmlns:a16="http://schemas.microsoft.com/office/drawing/2014/main" id="{ADED70DD-4CC1-14BB-ED6B-2E9F3A90B8C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A4EE6BDB-A004-F94D-4CDA-D745629AC8C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0657901"/>
      </p:ext>
    </p:extLst>
  </p:cSld>
  <p:clrMapOvr>
    <a:masterClrMapping/>
  </p:clrMapOvr>
</p:sld>
</file>

<file path=ppt/slides/slide23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اشفع فينا أمام الرب</a:t>
            </a:r>
            <a:endParaRPr lang="fr-FR" sz="3200" dirty="0">
              <a:solidFill>
                <a:prstClr val="white"/>
              </a:solidFill>
            </a:endParaRPr>
          </a:p>
          <a:p>
            <a:pPr algn="just" rtl="1"/>
            <a:r>
              <a:rPr lang="ar-EG" sz="3200" dirty="0">
                <a:solidFill>
                  <a:prstClr val="white"/>
                </a:solidFill>
              </a:rPr>
              <a:t>يا رئيس الملائكة الطاهر</a:t>
            </a:r>
            <a:endParaRPr lang="fr-FR" sz="3200" dirty="0">
              <a:solidFill>
                <a:prstClr val="white"/>
              </a:solidFill>
            </a:endParaRPr>
          </a:p>
          <a:p>
            <a:pPr algn="just" rtl="1"/>
            <a:r>
              <a:rPr lang="ar-EG" sz="3200" dirty="0">
                <a:solidFill>
                  <a:prstClr val="white"/>
                </a:solidFill>
              </a:rPr>
              <a:t>ميخائيل رئيس </a:t>
            </a:r>
            <a:r>
              <a:rPr lang="ar-EG" sz="3200" dirty="0" err="1">
                <a:solidFill>
                  <a:prstClr val="white"/>
                </a:solidFill>
              </a:rPr>
              <a:t>السمائيين</a:t>
            </a:r>
            <a:br>
              <a:rPr lang="fr-FR" sz="3200" dirty="0">
                <a:solidFill>
                  <a:prstClr val="white"/>
                </a:solidFill>
              </a:rPr>
            </a:br>
            <a:r>
              <a:rPr lang="ar-EG" sz="3200" dirty="0">
                <a:solidFill>
                  <a:prstClr val="white"/>
                </a:solidFill>
              </a:rPr>
              <a:t> ليغفر لنا خطايانا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pi`ar,y`aggeloc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Intercède pour nous tous</a:t>
            </a:r>
          </a:p>
          <a:p>
            <a:pPr algn="ctr"/>
            <a:r>
              <a:rPr lang="fr-FR" sz="2800" b="1" dirty="0">
                <a:solidFill>
                  <a:prstClr val="white"/>
                </a:solidFill>
                <a:latin typeface="Book Antiqua" pitchFamily="18" charset="0"/>
              </a:rPr>
              <a:t>Ô archange pur Michel</a:t>
            </a:r>
          </a:p>
          <a:p>
            <a:pPr algn="ctr"/>
            <a:r>
              <a:rPr lang="fr-FR" sz="2800" b="1" dirty="0">
                <a:solidFill>
                  <a:prstClr val="white"/>
                </a:solidFill>
                <a:latin typeface="Book Antiqua" pitchFamily="18" charset="0"/>
              </a:rPr>
              <a:t>Ô toi le chef des célestes</a:t>
            </a:r>
          </a:p>
          <a:p>
            <a:pPr algn="ctr"/>
            <a:r>
              <a:rPr lang="fr-FR" sz="28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87F03ACE-5D02-9F21-A0D0-F1B6C04BAD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8" name="ZoneTexte 7">
            <a:hlinkClick r:id="rId2" action="ppaction://hlinksldjump"/>
            <a:extLst>
              <a:ext uri="{FF2B5EF4-FFF2-40B4-BE49-F238E27FC236}">
                <a16:creationId xmlns:a16="http://schemas.microsoft.com/office/drawing/2014/main" id="{DBDDE83A-588D-73FF-2BD2-61DAEB5E7E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30454914"/>
      </p:ext>
    </p:extLst>
  </p:cSld>
  <p:clrMapOvr>
    <a:masterClrMapping/>
  </p:clrMapOvr>
</p:sld>
</file>

<file path=ppt/slides/slide23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الرب يسوع المسيح، </a:t>
            </a:r>
            <a:endParaRPr lang="fr-FR" sz="3300" dirty="0">
              <a:solidFill>
                <a:prstClr val="white"/>
              </a:solidFill>
            </a:endParaRPr>
          </a:p>
          <a:p>
            <a:pPr algn="just" rtl="1"/>
            <a:r>
              <a:rPr lang="ar-EG" sz="3300" dirty="0">
                <a:solidFill>
                  <a:prstClr val="white"/>
                </a:solidFill>
              </a:rPr>
              <a:t>اختار رسله، </a:t>
            </a:r>
            <a:endParaRPr lang="fr-FR" sz="3300" dirty="0">
              <a:solidFill>
                <a:prstClr val="white"/>
              </a:solidFill>
            </a:endParaRPr>
          </a:p>
          <a:p>
            <a:pPr algn="just" rtl="1"/>
            <a:r>
              <a:rPr lang="ar-EG" sz="3300" dirty="0">
                <a:solidFill>
                  <a:prstClr val="white"/>
                </a:solidFill>
              </a:rPr>
              <a:t>وهم بطرس واندراوس، </a:t>
            </a:r>
            <a:endParaRPr lang="fr-FR" sz="3300" dirty="0">
              <a:solidFill>
                <a:prstClr val="white"/>
              </a:solidFill>
            </a:endParaRPr>
          </a:p>
          <a:p>
            <a:pPr algn="just" rtl="1"/>
            <a:r>
              <a:rPr lang="ar-EG" sz="3300" dirty="0">
                <a:solidFill>
                  <a:prstClr val="white"/>
                </a:solidFill>
              </a:rPr>
              <a:t>ويوحنا ويعقوب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Kurioc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Iycouc</a:t>
            </a:r>
            <a:r>
              <a:rPr lang="fr-FR" sz="2800" dirty="0">
                <a:solidFill>
                  <a:prstClr val="white"/>
                </a:solidFill>
                <a:latin typeface="CS Avva Shenouda" pitchFamily="34" charset="0"/>
              </a:rPr>
              <a:t> Pi`,</a:t>
            </a:r>
            <a:r>
              <a:rPr lang="fr-FR" sz="2800" dirty="0" err="1">
                <a:solidFill>
                  <a:prstClr val="white"/>
                </a:solidFill>
                <a:latin typeface="CS Avva Shenouda" pitchFamily="34" charset="0"/>
              </a:rPr>
              <a:t>rictoc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afcwtp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nnef`apoctloc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Petroc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Andreac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Iwannyc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a:t>
            </a:r>
          </a:p>
        </p:txBody>
      </p:sp>
      <p:sp>
        <p:nvSpPr>
          <p:cNvPr id="7" name="Rectangle 6"/>
          <p:cNvSpPr/>
          <p:nvPr/>
        </p:nvSpPr>
        <p:spPr>
          <a:xfrm>
            <a:off x="1182266" y="2787774"/>
            <a:ext cx="6792112"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Avait choisi Ses apôtres</a:t>
            </a:r>
          </a:p>
          <a:p>
            <a:pPr algn="ctr"/>
            <a:r>
              <a:rPr lang="fr-FR" sz="2800" b="1" dirty="0">
                <a:solidFill>
                  <a:prstClr val="white"/>
                </a:solidFill>
                <a:latin typeface="Book Antiqua" pitchFamily="18" charset="0"/>
              </a:rPr>
              <a:t>Les voici : Pierre et André</a:t>
            </a:r>
          </a:p>
          <a:p>
            <a:pPr algn="ctr"/>
            <a:r>
              <a:rPr lang="fr-FR" sz="2800" b="1" dirty="0">
                <a:solidFill>
                  <a:prstClr val="white"/>
                </a:solidFill>
                <a:latin typeface="Book Antiqua" pitchFamily="18" charset="0"/>
              </a:rPr>
              <a:t>Aussi Jean, ainsi que Jacques</a:t>
            </a:r>
          </a:p>
        </p:txBody>
      </p:sp>
      <p:sp>
        <p:nvSpPr>
          <p:cNvPr id="2" name="ZoneTexte 1">
            <a:extLst>
              <a:ext uri="{FF2B5EF4-FFF2-40B4-BE49-F238E27FC236}">
                <a16:creationId xmlns:a16="http://schemas.microsoft.com/office/drawing/2014/main" id="{0C1D45A7-24BD-D60C-0DBD-13D7A42421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les Apôtres</a:t>
            </a:r>
          </a:p>
        </p:txBody>
      </p:sp>
      <p:sp>
        <p:nvSpPr>
          <p:cNvPr id="3" name="ZoneTexte 2">
            <a:hlinkClick r:id="rId2" action="ppaction://hlinksldjump"/>
            <a:extLst>
              <a:ext uri="{FF2B5EF4-FFF2-40B4-BE49-F238E27FC236}">
                <a16:creationId xmlns:a16="http://schemas.microsoft.com/office/drawing/2014/main" id="{28E23697-12B1-8DA8-BE33-8690BAEFB4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3812167"/>
      </p:ext>
    </p:extLst>
  </p:cSld>
  <p:clrMapOvr>
    <a:masterClrMapping/>
  </p:clrMapOvr>
</p:sld>
</file>

<file path=ppt/slides/slide23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وفيلبس</a:t>
            </a:r>
            <a:r>
              <a:rPr lang="ar-EG" sz="3300" dirty="0">
                <a:solidFill>
                  <a:prstClr val="white"/>
                </a:solidFill>
              </a:rPr>
              <a:t> ومتي، </a:t>
            </a:r>
            <a:endParaRPr lang="fr-FR" sz="3300" dirty="0">
              <a:solidFill>
                <a:prstClr val="white"/>
              </a:solidFill>
            </a:endParaRPr>
          </a:p>
          <a:p>
            <a:pPr algn="just" rtl="1"/>
            <a:r>
              <a:rPr lang="ar-EG" sz="3300" dirty="0" err="1">
                <a:solidFill>
                  <a:prstClr val="white"/>
                </a:solidFill>
              </a:rPr>
              <a:t>وبرثلماوس</a:t>
            </a:r>
            <a:r>
              <a:rPr lang="ar-EG" sz="3300" dirty="0">
                <a:solidFill>
                  <a:prstClr val="white"/>
                </a:solidFill>
              </a:rPr>
              <a:t> وتوما، </a:t>
            </a:r>
            <a:endParaRPr lang="fr-FR" sz="3300" dirty="0">
              <a:solidFill>
                <a:prstClr val="white"/>
              </a:solidFill>
            </a:endParaRPr>
          </a:p>
          <a:p>
            <a:pPr algn="just" rtl="1"/>
            <a:r>
              <a:rPr lang="ar-EG" sz="3300" dirty="0">
                <a:solidFill>
                  <a:prstClr val="white"/>
                </a:solidFill>
              </a:rPr>
              <a:t>ويعقوب بن حلفي، </a:t>
            </a:r>
            <a:endParaRPr lang="fr-FR" sz="3300" dirty="0">
              <a:solidFill>
                <a:prstClr val="white"/>
              </a:solidFill>
            </a:endParaRPr>
          </a:p>
          <a:p>
            <a:pPr algn="just" rtl="1"/>
            <a:r>
              <a:rPr lang="ar-EG" sz="3300" dirty="0">
                <a:solidFill>
                  <a:prstClr val="white"/>
                </a:solidFill>
              </a:rPr>
              <a:t>وسمعان القانوي.</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Loipon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Vilippoc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Ma;eoc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Bar;olomeoc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Iakwboc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Alveoc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Cimwn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pikananeoc</a:t>
            </a:r>
            <a:r>
              <a:rPr lang="fr-FR" sz="2800" dirty="0">
                <a:solidFill>
                  <a:prstClr val="white"/>
                </a:solidFill>
                <a:latin typeface="CS Avva Shenouda" pitchFamily="34" charset="0"/>
              </a:rPr>
              <a:t>.</a:t>
            </a:r>
          </a:p>
        </p:txBody>
      </p:sp>
      <p:sp>
        <p:nvSpPr>
          <p:cNvPr id="7" name="Rectangle 6"/>
          <p:cNvSpPr/>
          <p:nvPr/>
        </p:nvSpPr>
        <p:spPr>
          <a:xfrm>
            <a:off x="1169622" y="2787774"/>
            <a:ext cx="6817400" cy="1815882"/>
          </a:xfrm>
          <a:prstGeom prst="rect">
            <a:avLst/>
          </a:prstGeom>
        </p:spPr>
        <p:txBody>
          <a:bodyPr wrap="square">
            <a:spAutoFit/>
          </a:bodyPr>
          <a:lstStyle/>
          <a:p>
            <a:pPr algn="ctr"/>
            <a:r>
              <a:rPr lang="fr-FR" sz="2800" b="1" dirty="0">
                <a:solidFill>
                  <a:prstClr val="white"/>
                </a:solidFill>
                <a:latin typeface="Book Antiqua" pitchFamily="18" charset="0"/>
              </a:rPr>
              <a:t>Et aussi Philippe, Matthieu</a:t>
            </a:r>
          </a:p>
          <a:p>
            <a:pPr algn="ctr"/>
            <a:r>
              <a:rPr lang="fr-FR" sz="2800" b="1" dirty="0">
                <a:solidFill>
                  <a:prstClr val="white"/>
                </a:solidFill>
                <a:latin typeface="Book Antiqua" pitchFamily="18" charset="0"/>
              </a:rPr>
              <a:t>Et Barthélémy, Thomas</a:t>
            </a:r>
          </a:p>
          <a:p>
            <a:pPr algn="ctr"/>
            <a:r>
              <a:rPr lang="fr-FR" sz="2800" b="1" dirty="0">
                <a:solidFill>
                  <a:prstClr val="white"/>
                </a:solidFill>
                <a:latin typeface="Book Antiqua" pitchFamily="18" charset="0"/>
              </a:rPr>
              <a:t>Avec Jacques le fils d’Alphée</a:t>
            </a:r>
          </a:p>
          <a:p>
            <a:pPr algn="ctr"/>
            <a:r>
              <a:rPr lang="fr-FR" sz="2800" b="1" dirty="0">
                <a:solidFill>
                  <a:prstClr val="white"/>
                </a:solidFill>
                <a:latin typeface="Book Antiqua" pitchFamily="18" charset="0"/>
              </a:rPr>
              <a:t>Aussi Simon le zélote.</a:t>
            </a:r>
          </a:p>
        </p:txBody>
      </p:sp>
      <p:sp>
        <p:nvSpPr>
          <p:cNvPr id="2" name="ZoneTexte 1">
            <a:extLst>
              <a:ext uri="{FF2B5EF4-FFF2-40B4-BE49-F238E27FC236}">
                <a16:creationId xmlns:a16="http://schemas.microsoft.com/office/drawing/2014/main" id="{7721EF1E-C60A-7999-0C79-DCC45CD706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les Apôtres</a:t>
            </a:r>
          </a:p>
        </p:txBody>
      </p:sp>
      <p:sp>
        <p:nvSpPr>
          <p:cNvPr id="3" name="ZoneTexte 2">
            <a:hlinkClick r:id="rId2" action="ppaction://hlinksldjump"/>
            <a:extLst>
              <a:ext uri="{FF2B5EF4-FFF2-40B4-BE49-F238E27FC236}">
                <a16:creationId xmlns:a16="http://schemas.microsoft.com/office/drawing/2014/main" id="{B55BD43F-7BFA-5BB0-6C1B-B05409F4BC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44740537"/>
      </p:ext>
    </p:extLst>
  </p:cSld>
  <p:clrMapOvr>
    <a:masterClrMapping/>
  </p:clrMapOvr>
</p:sld>
</file>

<file path=ppt/slides/slide23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وتداوس </a:t>
            </a:r>
            <a:r>
              <a:rPr lang="ar-EG" sz="3300" dirty="0" err="1">
                <a:solidFill>
                  <a:prstClr val="white"/>
                </a:solidFill>
              </a:rPr>
              <a:t>ومتياس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وبولس ومرقس ولوقا، </a:t>
            </a:r>
            <a:endParaRPr lang="fr-FR" sz="3300" dirty="0">
              <a:solidFill>
                <a:prstClr val="white"/>
              </a:solidFill>
            </a:endParaRPr>
          </a:p>
          <a:p>
            <a:pPr algn="just" rtl="1"/>
            <a:r>
              <a:rPr lang="ar-EG" sz="3300" dirty="0">
                <a:solidFill>
                  <a:prstClr val="white"/>
                </a:solidFill>
              </a:rPr>
              <a:t>وبقية التلاميذ، </a:t>
            </a:r>
            <a:endParaRPr lang="fr-FR" sz="3300" dirty="0">
              <a:solidFill>
                <a:prstClr val="white"/>
              </a:solidFill>
            </a:endParaRPr>
          </a:p>
          <a:p>
            <a:pPr algn="just" rtl="1"/>
            <a:r>
              <a:rPr lang="ar-EG" sz="3300" dirty="0">
                <a:solidFill>
                  <a:prstClr val="white"/>
                </a:solidFill>
              </a:rPr>
              <a:t>الذين تبعوا مخلصنا</a:t>
            </a:r>
            <a:endParaRPr lang="fr-FR" sz="3300" dirty="0">
              <a:solidFill>
                <a:prstClr val="white"/>
              </a:solidFill>
            </a:endParaRPr>
          </a:p>
        </p:txBody>
      </p:sp>
      <p:sp>
        <p:nvSpPr>
          <p:cNvPr id="6" name="Rectangle 5"/>
          <p:cNvSpPr/>
          <p:nvPr/>
        </p:nvSpPr>
        <p:spPr>
          <a:xfrm>
            <a:off x="359532" y="249493"/>
            <a:ext cx="4536504" cy="2246769"/>
          </a:xfrm>
          <a:prstGeom prst="rect">
            <a:avLst/>
          </a:prstGeom>
        </p:spPr>
        <p:txBody>
          <a:bodyPr wrap="square">
            <a:spAutoFit/>
          </a:bodyPr>
          <a:lstStyle/>
          <a:p>
            <a:pPr algn="just"/>
            <a:r>
              <a:rPr lang="pt-BR" sz="2800" dirty="0">
                <a:solidFill>
                  <a:prstClr val="white"/>
                </a:solidFill>
                <a:latin typeface="CS Avva Shenouda" pitchFamily="34" charset="0"/>
              </a:rPr>
              <a:t>:addeoc nem Mat;iac @ Pauloc nem Markoc nem Loukac @ nem `pcepi `nte nyma;ytyc @ ny`etaumosi</a:t>
            </a:r>
            <a:br>
              <a:rPr lang="pt-BR" sz="2800" dirty="0">
                <a:solidFill>
                  <a:prstClr val="white"/>
                </a:solidFill>
                <a:latin typeface="CS Avva Shenouda" pitchFamily="34" charset="0"/>
              </a:rPr>
            </a:br>
            <a:r>
              <a:rPr lang="pt-BR" sz="2800" dirty="0">
                <a:solidFill>
                  <a:prstClr val="white"/>
                </a:solidFill>
                <a:latin typeface="CS Avva Shenouda" pitchFamily="34" charset="0"/>
              </a:rPr>
              <a:t>`nca pencwtyr.</a:t>
            </a:r>
            <a:endParaRPr lang="fr-FR" sz="2800" dirty="0">
              <a:solidFill>
                <a:prstClr val="white"/>
              </a:solidFill>
              <a:latin typeface="CS Avva Shenouda" pitchFamily="34" charset="0"/>
            </a:endParaRPr>
          </a:p>
        </p:txBody>
      </p:sp>
      <p:sp>
        <p:nvSpPr>
          <p:cNvPr id="7" name="Rectangle 6"/>
          <p:cNvSpPr/>
          <p:nvPr/>
        </p:nvSpPr>
        <p:spPr>
          <a:xfrm>
            <a:off x="395536" y="2931790"/>
            <a:ext cx="8334926" cy="1815882"/>
          </a:xfrm>
          <a:prstGeom prst="rect">
            <a:avLst/>
          </a:prstGeom>
        </p:spPr>
        <p:txBody>
          <a:bodyPr wrap="square">
            <a:spAutoFit/>
          </a:bodyPr>
          <a:lstStyle/>
          <a:p>
            <a:pPr algn="ctr"/>
            <a:r>
              <a:rPr lang="fr-FR" sz="2800" b="1" dirty="0">
                <a:solidFill>
                  <a:prstClr val="white"/>
                </a:solidFill>
                <a:latin typeface="Book Antiqua" pitchFamily="18" charset="0"/>
              </a:rPr>
              <a:t>Et Thaddée, aussi Matthias</a:t>
            </a:r>
          </a:p>
          <a:p>
            <a:pPr algn="ctr"/>
            <a:r>
              <a:rPr lang="fr-FR" sz="2800" b="1" dirty="0">
                <a:solidFill>
                  <a:prstClr val="white"/>
                </a:solidFill>
                <a:latin typeface="Book Antiqua" pitchFamily="18" charset="0"/>
              </a:rPr>
              <a:t>Et puis  Paul et Marc et Luc</a:t>
            </a:r>
          </a:p>
          <a:p>
            <a:pPr algn="ctr"/>
            <a:r>
              <a:rPr lang="fr-FR" sz="2800" b="1" dirty="0">
                <a:solidFill>
                  <a:prstClr val="white"/>
                </a:solidFill>
                <a:latin typeface="Book Antiqua" pitchFamily="18" charset="0"/>
              </a:rPr>
              <a:t>Et tous les autres disciples</a:t>
            </a:r>
          </a:p>
          <a:p>
            <a:pPr algn="ctr"/>
            <a:r>
              <a:rPr lang="fr-FR" sz="2800" b="1" dirty="0">
                <a:solidFill>
                  <a:prstClr val="white"/>
                </a:solidFill>
                <a:latin typeface="Book Antiqua" pitchFamily="18" charset="0"/>
              </a:rPr>
              <a:t>Qui suivirent notre Sauveur</a:t>
            </a:r>
          </a:p>
        </p:txBody>
      </p:sp>
      <p:sp>
        <p:nvSpPr>
          <p:cNvPr id="2" name="ZoneTexte 1">
            <a:extLst>
              <a:ext uri="{FF2B5EF4-FFF2-40B4-BE49-F238E27FC236}">
                <a16:creationId xmlns:a16="http://schemas.microsoft.com/office/drawing/2014/main" id="{163DDFE1-ADF1-2700-146C-AA2BD36F003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les Apôtres</a:t>
            </a:r>
          </a:p>
        </p:txBody>
      </p:sp>
      <p:sp>
        <p:nvSpPr>
          <p:cNvPr id="3" name="ZoneTexte 2">
            <a:hlinkClick r:id="rId2" action="ppaction://hlinksldjump"/>
            <a:extLst>
              <a:ext uri="{FF2B5EF4-FFF2-40B4-BE49-F238E27FC236}">
                <a16:creationId xmlns:a16="http://schemas.microsoft.com/office/drawing/2014/main" id="{58088B8A-6103-3833-24E5-62DA03E4E3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6844088"/>
      </p:ext>
    </p:extLst>
  </p:cSld>
  <p:clrMapOvr>
    <a:masterClrMapping/>
  </p:clrMapOvr>
</p:sld>
</file>

<file path=ppt/slides/slide23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err="1">
                <a:solidFill>
                  <a:prstClr val="white"/>
                </a:solidFill>
              </a:rPr>
              <a:t>متياس</a:t>
            </a:r>
            <a:r>
              <a:rPr lang="ar-EG" sz="3200" dirty="0">
                <a:solidFill>
                  <a:prstClr val="white"/>
                </a:solidFill>
              </a:rPr>
              <a:t> الذي صار، </a:t>
            </a:r>
            <a:endParaRPr lang="fr-FR" sz="3200" dirty="0">
              <a:solidFill>
                <a:prstClr val="white"/>
              </a:solidFill>
            </a:endParaRPr>
          </a:p>
          <a:p>
            <a:pPr algn="just" rtl="1"/>
            <a:r>
              <a:rPr lang="ar-EG" sz="3200" dirty="0">
                <a:solidFill>
                  <a:prstClr val="white"/>
                </a:solidFill>
              </a:rPr>
              <a:t>عِوضاً عن يهوذا، </a:t>
            </a:r>
            <a:endParaRPr lang="fr-FR" sz="3200" dirty="0">
              <a:solidFill>
                <a:prstClr val="white"/>
              </a:solidFill>
            </a:endParaRPr>
          </a:p>
          <a:p>
            <a:pPr algn="just" rtl="1"/>
            <a:r>
              <a:rPr lang="ar-EG" sz="3200" dirty="0">
                <a:solidFill>
                  <a:prstClr val="white"/>
                </a:solidFill>
              </a:rPr>
              <a:t>وكامل وبقية التلاميذ، </a:t>
            </a:r>
            <a:endParaRPr lang="fr-FR" sz="3200" dirty="0">
              <a:solidFill>
                <a:prstClr val="white"/>
              </a:solidFill>
            </a:endParaRPr>
          </a:p>
          <a:p>
            <a:pPr algn="just" rtl="1"/>
            <a:r>
              <a:rPr lang="ar-EG" sz="3200" dirty="0">
                <a:solidFill>
                  <a:prstClr val="white"/>
                </a:solidFill>
              </a:rPr>
              <a:t>الذين تبعوا السيد</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Mat;iac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vy`etafswpi</a:t>
            </a:r>
            <a:r>
              <a:rPr lang="fr-FR" sz="2800" dirty="0">
                <a:solidFill>
                  <a:prstClr val="white"/>
                </a:solidFill>
                <a:latin typeface="CS Avva Shenouda" pitchFamily="34" charset="0"/>
              </a:rPr>
              <a:t> @ `n`</a:t>
            </a:r>
            <a:r>
              <a:rPr lang="fr-FR" sz="2800" dirty="0" err="1">
                <a:solidFill>
                  <a:prstClr val="white"/>
                </a:solidFill>
                <a:latin typeface="CS Avva Shenouda" pitchFamily="34" charset="0"/>
              </a:rPr>
              <a:t>tsebiw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nIoudac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pcepi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ny`etaumosi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Decpota</a:t>
            </a:r>
            <a:r>
              <a:rPr lang="fr-FR" sz="2800" dirty="0">
                <a:solidFill>
                  <a:prstClr val="white"/>
                </a:solidFill>
                <a:latin typeface="CS Avva Shenouda" pitchFamily="34" charset="0"/>
              </a:rPr>
              <a:t>.</a:t>
            </a:r>
          </a:p>
        </p:txBody>
      </p:sp>
      <p:sp>
        <p:nvSpPr>
          <p:cNvPr id="7" name="Rectangle 6"/>
          <p:cNvSpPr/>
          <p:nvPr/>
        </p:nvSpPr>
        <p:spPr>
          <a:xfrm>
            <a:off x="1182266" y="2931790"/>
            <a:ext cx="6792112" cy="1815882"/>
          </a:xfrm>
          <a:prstGeom prst="rect">
            <a:avLst/>
          </a:prstGeom>
        </p:spPr>
        <p:txBody>
          <a:bodyPr wrap="square">
            <a:spAutoFit/>
          </a:bodyPr>
          <a:lstStyle/>
          <a:p>
            <a:pPr algn="ctr"/>
            <a:r>
              <a:rPr lang="fr-FR" sz="2800" b="1" dirty="0">
                <a:solidFill>
                  <a:prstClr val="white"/>
                </a:solidFill>
                <a:latin typeface="Book Antiqua" pitchFamily="18" charset="0"/>
              </a:rPr>
              <a:t>Matthias était celui qui</a:t>
            </a:r>
          </a:p>
          <a:p>
            <a:pPr algn="ctr"/>
            <a:r>
              <a:rPr lang="fr-FR" sz="2800" b="1" dirty="0">
                <a:solidFill>
                  <a:prstClr val="white"/>
                </a:solidFill>
                <a:latin typeface="Book Antiqua" pitchFamily="18" charset="0"/>
              </a:rPr>
              <a:t>Avait remplacé Judas</a:t>
            </a:r>
          </a:p>
          <a:p>
            <a:pPr algn="ctr"/>
            <a:r>
              <a:rPr lang="fr-FR" sz="2800" b="1" dirty="0">
                <a:solidFill>
                  <a:prstClr val="white"/>
                </a:solidFill>
                <a:latin typeface="Book Antiqua" pitchFamily="18" charset="0"/>
              </a:rPr>
              <a:t>Et tous les autres disciples</a:t>
            </a:r>
          </a:p>
          <a:p>
            <a:pPr algn="ctr"/>
            <a:r>
              <a:rPr lang="fr-FR" sz="2800" b="1" dirty="0">
                <a:solidFill>
                  <a:prstClr val="white"/>
                </a:solidFill>
                <a:latin typeface="Book Antiqua" pitchFamily="18" charset="0"/>
              </a:rPr>
              <a:t>Qui avaient suivi le Maître</a:t>
            </a:r>
          </a:p>
        </p:txBody>
      </p:sp>
      <p:sp>
        <p:nvSpPr>
          <p:cNvPr id="2" name="ZoneTexte 1">
            <a:extLst>
              <a:ext uri="{FF2B5EF4-FFF2-40B4-BE49-F238E27FC236}">
                <a16:creationId xmlns:a16="http://schemas.microsoft.com/office/drawing/2014/main" id="{A7B15F90-F026-E8FE-700F-4EA876D7A8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les Apôtres</a:t>
            </a:r>
          </a:p>
        </p:txBody>
      </p:sp>
      <p:sp>
        <p:nvSpPr>
          <p:cNvPr id="3" name="ZoneTexte 2">
            <a:hlinkClick r:id="rId2" action="ppaction://hlinksldjump"/>
            <a:extLst>
              <a:ext uri="{FF2B5EF4-FFF2-40B4-BE49-F238E27FC236}">
                <a16:creationId xmlns:a16="http://schemas.microsoft.com/office/drawing/2014/main" id="{E9507002-41C5-CAE0-DBF7-792FDC02E5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1955482"/>
      </p:ext>
    </p:extLst>
  </p:cSld>
  <p:clrMapOvr>
    <a:masterClrMapping/>
  </p:clrMapOvr>
</p:sld>
</file>

<file path=ppt/slides/slide23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خرجت أصواتهم، </a:t>
            </a:r>
            <a:endParaRPr lang="fr-FR" sz="3300" dirty="0">
              <a:solidFill>
                <a:prstClr val="white"/>
              </a:solidFill>
            </a:endParaRPr>
          </a:p>
          <a:p>
            <a:pPr algn="just" rtl="1"/>
            <a:r>
              <a:rPr lang="ar-EG" sz="3300" dirty="0">
                <a:solidFill>
                  <a:prstClr val="white"/>
                </a:solidFill>
              </a:rPr>
              <a:t>إلي وجه الأرض كلها،</a:t>
            </a:r>
            <a:endParaRPr lang="fr-FR" sz="3300" dirty="0">
              <a:solidFill>
                <a:prstClr val="white"/>
              </a:solidFill>
            </a:endParaRPr>
          </a:p>
          <a:p>
            <a:pPr algn="just" rtl="1"/>
            <a:r>
              <a:rPr lang="ar-EG" sz="3300" dirty="0">
                <a:solidFill>
                  <a:prstClr val="white"/>
                </a:solidFill>
              </a:rPr>
              <a:t>وبلغ كلامهم، </a:t>
            </a:r>
            <a:endParaRPr lang="fr-FR" sz="3300" dirty="0">
              <a:solidFill>
                <a:prstClr val="white"/>
              </a:solidFill>
            </a:endParaRPr>
          </a:p>
          <a:p>
            <a:pPr algn="just" rtl="1"/>
            <a:r>
              <a:rPr lang="ar-EG" sz="3300" dirty="0">
                <a:solidFill>
                  <a:prstClr val="white"/>
                </a:solidFill>
              </a:rPr>
              <a:t>إلي أقطار المسكونة</a:t>
            </a:r>
            <a:endParaRPr lang="fr-FR" sz="3300" dirty="0">
              <a:solidFill>
                <a:prstClr val="white"/>
              </a:solidFill>
            </a:endParaRPr>
          </a:p>
        </p:txBody>
      </p:sp>
      <p:sp>
        <p:nvSpPr>
          <p:cNvPr id="6" name="Rectangle 5"/>
          <p:cNvSpPr/>
          <p:nvPr/>
        </p:nvSpPr>
        <p:spPr>
          <a:xfrm>
            <a:off x="359532" y="249492"/>
            <a:ext cx="4536504" cy="1815882"/>
          </a:xfrm>
          <a:prstGeom prst="rect">
            <a:avLst/>
          </a:prstGeom>
        </p:spPr>
        <p:txBody>
          <a:bodyPr wrap="square">
            <a:spAutoFit/>
          </a:bodyPr>
          <a:lstStyle/>
          <a:p>
            <a:pPr algn="just"/>
            <a:r>
              <a:rPr lang="pt-BR" sz="2800" dirty="0">
                <a:solidFill>
                  <a:prstClr val="white"/>
                </a:solidFill>
                <a:latin typeface="CS Avva Shenouda" pitchFamily="34" charset="0"/>
              </a:rPr>
              <a:t>Apou`qrwou senaf `ebol @ hijen `pho `m`pkahi tyrf @ ouoh noucaji auvoh @ sa auryjc `n]oikoumeny.</a:t>
            </a:r>
            <a:endParaRPr lang="fr-FR" sz="2800" dirty="0">
              <a:solidFill>
                <a:prstClr val="white"/>
              </a:solidFill>
              <a:latin typeface="CS Avva Shenouda" pitchFamily="34" charset="0"/>
            </a:endParaRPr>
          </a:p>
        </p:txBody>
      </p:sp>
      <p:sp>
        <p:nvSpPr>
          <p:cNvPr id="7" name="Rectangle 6"/>
          <p:cNvSpPr/>
          <p:nvPr/>
        </p:nvSpPr>
        <p:spPr>
          <a:xfrm>
            <a:off x="1182266" y="2931790"/>
            <a:ext cx="6792112" cy="1815882"/>
          </a:xfrm>
          <a:prstGeom prst="rect">
            <a:avLst/>
          </a:prstGeom>
        </p:spPr>
        <p:txBody>
          <a:bodyPr wrap="square">
            <a:spAutoFit/>
          </a:bodyPr>
          <a:lstStyle/>
          <a:p>
            <a:pPr algn="ctr"/>
            <a:r>
              <a:rPr lang="fr-FR" sz="2800" b="1" dirty="0">
                <a:solidFill>
                  <a:prstClr val="white"/>
                </a:solidFill>
                <a:latin typeface="Book Antiqua" pitchFamily="18" charset="0"/>
              </a:rPr>
              <a:t>Et alors leurs voix sortirent</a:t>
            </a:r>
          </a:p>
          <a:p>
            <a:pPr algn="ctr"/>
            <a:r>
              <a:rPr lang="fr-FR" sz="2800" b="1" dirty="0">
                <a:solidFill>
                  <a:prstClr val="white"/>
                </a:solidFill>
                <a:latin typeface="Book Antiqua" pitchFamily="18" charset="0"/>
              </a:rPr>
              <a:t>Vers la face de la terre</a:t>
            </a:r>
          </a:p>
          <a:p>
            <a:pPr algn="ctr"/>
            <a:r>
              <a:rPr lang="fr-FR" sz="2800" b="1" dirty="0">
                <a:solidFill>
                  <a:prstClr val="white"/>
                </a:solidFill>
                <a:latin typeface="Book Antiqua" pitchFamily="18" charset="0"/>
              </a:rPr>
              <a:t>Leurs paroles avaient atteint</a:t>
            </a:r>
          </a:p>
          <a:p>
            <a:pPr algn="ctr"/>
            <a:r>
              <a:rPr lang="fr-FR" sz="2800" b="1" dirty="0">
                <a:solidFill>
                  <a:prstClr val="white"/>
                </a:solidFill>
                <a:latin typeface="Book Antiqua" pitchFamily="18" charset="0"/>
              </a:rPr>
              <a:t>Toutes les contrées du monde</a:t>
            </a:r>
          </a:p>
        </p:txBody>
      </p:sp>
      <p:sp>
        <p:nvSpPr>
          <p:cNvPr id="2" name="ZoneTexte 1">
            <a:extLst>
              <a:ext uri="{FF2B5EF4-FFF2-40B4-BE49-F238E27FC236}">
                <a16:creationId xmlns:a16="http://schemas.microsoft.com/office/drawing/2014/main" id="{BAB7B10B-0D07-3250-2780-AB0D41E5D5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les Apôtres</a:t>
            </a:r>
          </a:p>
        </p:txBody>
      </p:sp>
      <p:sp>
        <p:nvSpPr>
          <p:cNvPr id="3" name="ZoneTexte 2">
            <a:hlinkClick r:id="rId2" action="ppaction://hlinksldjump"/>
            <a:extLst>
              <a:ext uri="{FF2B5EF4-FFF2-40B4-BE49-F238E27FC236}">
                <a16:creationId xmlns:a16="http://schemas.microsoft.com/office/drawing/2014/main" id="{3F44AFD6-1F04-7CB7-D8DB-2534D969CB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615118"/>
      </p:ext>
    </p:extLst>
  </p:cSld>
  <p:clrMapOvr>
    <a:masterClrMapping/>
  </p:clrMapOvr>
</p:sld>
</file>

<file path=ppt/slides/slide23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أطلبوا من الرب عنا، </a:t>
            </a:r>
            <a:endParaRPr lang="fr-FR" sz="3200" dirty="0">
              <a:solidFill>
                <a:prstClr val="white"/>
              </a:solidFill>
            </a:endParaRPr>
          </a:p>
          <a:p>
            <a:pPr algn="just" rtl="1"/>
            <a:r>
              <a:rPr lang="ar-EG" sz="3200" dirty="0">
                <a:solidFill>
                  <a:prstClr val="white"/>
                </a:solidFill>
              </a:rPr>
              <a:t>يا سادتي الآباء الرسل، </a:t>
            </a:r>
            <a:endParaRPr lang="fr-FR" sz="3200" dirty="0">
              <a:solidFill>
                <a:prstClr val="white"/>
              </a:solidFill>
            </a:endParaRPr>
          </a:p>
          <a:p>
            <a:pPr algn="just" rtl="1"/>
            <a:r>
              <a:rPr lang="ar-EG" sz="3200" dirty="0">
                <a:solidFill>
                  <a:prstClr val="white"/>
                </a:solidFill>
              </a:rPr>
              <a:t>والسبعون تلميذاً، </a:t>
            </a:r>
            <a:endParaRPr lang="fr-FR" sz="3200" dirty="0">
              <a:solidFill>
                <a:prstClr val="white"/>
              </a:solidFill>
            </a:endParaRPr>
          </a:p>
          <a:p>
            <a:pPr algn="just" rtl="1"/>
            <a:r>
              <a:rPr lang="ar-EG" sz="3200" dirty="0">
                <a:solidFill>
                  <a:prstClr val="white"/>
                </a:solidFill>
              </a:rPr>
              <a:t>ليغفر لنا خطايانا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Twbh `m`P¡ `e`hryi `ejwn @ `w na¡ `nio] `n`apoctoloc @ nem pi`sbe `mma;ytyc @ `ntef,a nenobi nan `ebol.</a:t>
            </a:r>
            <a:endParaRPr lang="fr-FR" sz="2800" dirty="0">
              <a:solidFill>
                <a:prstClr val="white"/>
              </a:solidFill>
              <a:latin typeface="CS Avva Shenouda" pitchFamily="34" charset="0"/>
            </a:endParaRPr>
          </a:p>
        </p:txBody>
      </p:sp>
      <p:sp>
        <p:nvSpPr>
          <p:cNvPr id="7" name="Rectangle 6"/>
          <p:cNvSpPr/>
          <p:nvPr/>
        </p:nvSpPr>
        <p:spPr>
          <a:xfrm>
            <a:off x="1115616" y="2859782"/>
            <a:ext cx="6912768" cy="1815882"/>
          </a:xfrm>
          <a:prstGeom prst="rect">
            <a:avLst/>
          </a:prstGeom>
        </p:spPr>
        <p:txBody>
          <a:bodyPr wrap="square">
            <a:spAutoFit/>
          </a:bodyPr>
          <a:lstStyle/>
          <a:p>
            <a:pPr algn="ctr"/>
            <a:r>
              <a:rPr lang="fr-FR" sz="2800" b="1" dirty="0">
                <a:solidFill>
                  <a:prstClr val="white"/>
                </a:solidFill>
                <a:latin typeface="Book Antiqua" pitchFamily="18" charset="0"/>
              </a:rPr>
              <a:t>Implorez le Seigneur pour nous </a:t>
            </a:r>
          </a:p>
          <a:p>
            <a:pPr algn="ctr"/>
            <a:r>
              <a:rPr lang="fr-FR" sz="2800" b="1" dirty="0">
                <a:solidFill>
                  <a:prstClr val="white"/>
                </a:solidFill>
                <a:latin typeface="Book Antiqua" pitchFamily="18" charset="0"/>
              </a:rPr>
              <a:t>Mes seigneurs et pères apôtres, </a:t>
            </a:r>
          </a:p>
          <a:p>
            <a:pPr algn="ctr"/>
            <a:r>
              <a:rPr lang="fr-FR" sz="2800" b="1" dirty="0">
                <a:solidFill>
                  <a:prstClr val="white"/>
                </a:solidFill>
                <a:latin typeface="Book Antiqua" pitchFamily="18" charset="0"/>
              </a:rPr>
              <a:t>et les soixante-dix disciples, </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C0D8D9E9-503E-76A9-0B4C-DF2FF904FF0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les Apôtres</a:t>
            </a:r>
          </a:p>
        </p:txBody>
      </p:sp>
      <p:sp>
        <p:nvSpPr>
          <p:cNvPr id="3" name="ZoneTexte 2">
            <a:hlinkClick r:id="rId2" action="ppaction://hlinksldjump"/>
            <a:extLst>
              <a:ext uri="{FF2B5EF4-FFF2-40B4-BE49-F238E27FC236}">
                <a16:creationId xmlns:a16="http://schemas.microsoft.com/office/drawing/2014/main" id="{35C49835-FD10-67C8-C4A4-BEA427658D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8396844"/>
      </p:ext>
    </p:extLst>
  </p:cSld>
  <p:clrMapOvr>
    <a:masterClrMapping/>
  </p:clrMapOvr>
</p:sld>
</file>

<file path=ppt/slides/slide23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يا مرقس الرسول </a:t>
            </a:r>
            <a:endParaRPr lang="fr-FR" sz="3300" dirty="0">
              <a:solidFill>
                <a:prstClr val="white"/>
              </a:solidFill>
            </a:endParaRPr>
          </a:p>
          <a:p>
            <a:pPr algn="just" rtl="1"/>
            <a:r>
              <a:rPr lang="ar-EG" sz="3300" dirty="0" err="1">
                <a:solidFill>
                  <a:prstClr val="white"/>
                </a:solidFill>
              </a:rPr>
              <a:t>والانجيلى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الشاهد لآلام </a:t>
            </a:r>
            <a:endParaRPr lang="fr-FR" sz="3300" dirty="0">
              <a:solidFill>
                <a:prstClr val="white"/>
              </a:solidFill>
            </a:endParaRPr>
          </a:p>
          <a:p>
            <a:pPr algn="just" rtl="1"/>
            <a:r>
              <a:rPr lang="ar-EG" sz="3300" dirty="0">
                <a:solidFill>
                  <a:prstClr val="white"/>
                </a:solidFill>
              </a:rPr>
              <a:t>الاله الوحيد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Markoc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pi`eu`aggelictyc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pime;re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ni`mkauh</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pimonogenyc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nNou</a:t>
            </a:r>
            <a:r>
              <a:rPr lang="fr-FR" sz="2800" dirty="0">
                <a:solidFill>
                  <a:prstClr val="white"/>
                </a:solidFill>
                <a:latin typeface="CS Avva Shenouda" pitchFamily="34" charset="0"/>
              </a:rPr>
              <a:t>].</a:t>
            </a:r>
          </a:p>
        </p:txBody>
      </p:sp>
      <p:sp>
        <p:nvSpPr>
          <p:cNvPr id="7" name="Rectangle 6"/>
          <p:cNvSpPr/>
          <p:nvPr/>
        </p:nvSpPr>
        <p:spPr>
          <a:xfrm>
            <a:off x="1182266"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Marc, ô toi le saint apôtre</a:t>
            </a:r>
          </a:p>
          <a:p>
            <a:pPr algn="ctr"/>
            <a:r>
              <a:rPr lang="fr-FR" sz="2800" b="1" dirty="0">
                <a:solidFill>
                  <a:prstClr val="white"/>
                </a:solidFill>
                <a:latin typeface="Book Antiqua" pitchFamily="18" charset="0"/>
              </a:rPr>
              <a:t>Et aussi l’évangéliste</a:t>
            </a:r>
          </a:p>
          <a:p>
            <a:pPr algn="ctr"/>
            <a:r>
              <a:rPr lang="fr-FR" sz="2800" b="1" dirty="0">
                <a:solidFill>
                  <a:prstClr val="white"/>
                </a:solidFill>
                <a:latin typeface="Book Antiqua" pitchFamily="18" charset="0"/>
              </a:rPr>
              <a:t>Le témoin de la passion</a:t>
            </a:r>
          </a:p>
          <a:p>
            <a:pPr algn="ctr"/>
            <a:r>
              <a:rPr lang="fr-FR" sz="2800" b="1" dirty="0">
                <a:solidFill>
                  <a:prstClr val="white"/>
                </a:solidFill>
                <a:latin typeface="Book Antiqua" pitchFamily="18" charset="0"/>
              </a:rPr>
              <a:t>La Passion du Dieu Unique</a:t>
            </a:r>
          </a:p>
        </p:txBody>
      </p:sp>
      <p:sp>
        <p:nvSpPr>
          <p:cNvPr id="2" name="ZoneTexte 1">
            <a:extLst>
              <a:ext uri="{FF2B5EF4-FFF2-40B4-BE49-F238E27FC236}">
                <a16:creationId xmlns:a16="http://schemas.microsoft.com/office/drawing/2014/main" id="{11DB32D1-A9DA-8FE0-711A-42455D01CF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1E0DC73A-49EC-CF12-054B-69F98662D90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5774514"/>
      </p:ext>
    </p:extLst>
  </p:cSld>
  <p:clrMapOvr>
    <a:masterClrMapping/>
  </p:clrMapOvr>
</p:sld>
</file>

<file path=ppt/slides/slide23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أتيت وأنرت </a:t>
            </a:r>
            <a:endParaRPr lang="fr-FR" sz="3300" dirty="0">
              <a:solidFill>
                <a:prstClr val="white"/>
              </a:solidFill>
            </a:endParaRPr>
          </a:p>
          <a:p>
            <a:pPr algn="just" rtl="1"/>
            <a:r>
              <a:rPr lang="ar-EG" sz="3300" dirty="0">
                <a:solidFill>
                  <a:prstClr val="white"/>
                </a:solidFill>
              </a:rPr>
              <a:t>لنا </a:t>
            </a:r>
            <a:r>
              <a:rPr lang="ar-EG" sz="3300" dirty="0" err="1">
                <a:solidFill>
                  <a:prstClr val="white"/>
                </a:solidFill>
              </a:rPr>
              <a:t>بانجيلك</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وعلمتنا الآب والابن </a:t>
            </a:r>
            <a:endParaRPr lang="fr-FR" sz="3300" dirty="0">
              <a:solidFill>
                <a:prstClr val="white"/>
              </a:solidFill>
            </a:endParaRPr>
          </a:p>
          <a:p>
            <a:pPr algn="just" rtl="1"/>
            <a:r>
              <a:rPr lang="ar-EG" sz="3300" dirty="0">
                <a:solidFill>
                  <a:prstClr val="white"/>
                </a:solidFill>
              </a:rPr>
              <a:t>والروح القدس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nb-NO" sz="2800" dirty="0">
                <a:solidFill>
                  <a:prstClr val="white"/>
                </a:solidFill>
                <a:latin typeface="CS Avva Shenouda" pitchFamily="34" charset="0"/>
              </a:rPr>
              <a:t>Ak`i ak`erouwini `eron @ hiten pek`eu`aggelion @ ak`tcabon `m`Viwt nem</a:t>
            </a:r>
            <a:br>
              <a:rPr lang="nb-NO" sz="2800" dirty="0">
                <a:solidFill>
                  <a:prstClr val="white"/>
                </a:solidFill>
                <a:latin typeface="CS Avva Shenouda" pitchFamily="34" charset="0"/>
              </a:rPr>
            </a:br>
            <a:r>
              <a:rPr lang="nb-NO" sz="2800" dirty="0">
                <a:solidFill>
                  <a:prstClr val="white"/>
                </a:solidFill>
                <a:latin typeface="CS Avva Shenouda" pitchFamily="34" charset="0"/>
              </a:rPr>
              <a:t>`psyri @ nem Pi`pneuma =e=;=u.</a:t>
            </a:r>
            <a:endParaRPr lang="fr-FR" sz="2800" dirty="0">
              <a:solidFill>
                <a:prstClr val="white"/>
              </a:solidFill>
              <a:latin typeface="CS Avva Shenouda" pitchFamily="34" charset="0"/>
            </a:endParaRPr>
          </a:p>
        </p:txBody>
      </p:sp>
      <p:sp>
        <p:nvSpPr>
          <p:cNvPr id="7" name="Rectangle 6"/>
          <p:cNvSpPr/>
          <p:nvPr/>
        </p:nvSpPr>
        <p:spPr>
          <a:xfrm>
            <a:off x="2303748" y="2787774"/>
            <a:ext cx="4428492" cy="1815882"/>
          </a:xfrm>
          <a:prstGeom prst="rect">
            <a:avLst/>
          </a:prstGeom>
        </p:spPr>
        <p:txBody>
          <a:bodyPr wrap="square">
            <a:spAutoFit/>
          </a:bodyPr>
          <a:lstStyle/>
          <a:p>
            <a:pPr algn="ctr"/>
            <a:r>
              <a:rPr lang="fr-FR" sz="2800" b="1" dirty="0">
                <a:solidFill>
                  <a:prstClr val="white"/>
                </a:solidFill>
                <a:latin typeface="Book Antiqua" pitchFamily="18" charset="0"/>
              </a:rPr>
              <a:t>Tu vins et nous apportas</a:t>
            </a:r>
          </a:p>
          <a:p>
            <a:pPr algn="ctr"/>
            <a:r>
              <a:rPr lang="fr-FR" sz="2800" b="1" dirty="0">
                <a:solidFill>
                  <a:prstClr val="white"/>
                </a:solidFill>
                <a:latin typeface="Book Antiqua" pitchFamily="18" charset="0"/>
              </a:rPr>
              <a:t>Lumière de ton Evangile</a:t>
            </a:r>
          </a:p>
          <a:p>
            <a:pPr algn="ctr"/>
            <a:r>
              <a:rPr lang="fr-FR" sz="2800" b="1" dirty="0">
                <a:solidFill>
                  <a:prstClr val="white"/>
                </a:solidFill>
                <a:latin typeface="Book Antiqua" pitchFamily="18" charset="0"/>
              </a:rPr>
              <a:t>Et tu nous as enseigné</a:t>
            </a:r>
          </a:p>
          <a:p>
            <a:pPr algn="ctr"/>
            <a:r>
              <a:rPr lang="fr-FR" sz="2800" b="1" dirty="0">
                <a:solidFill>
                  <a:prstClr val="white"/>
                </a:solidFill>
                <a:latin typeface="Book Antiqua" pitchFamily="18" charset="0"/>
              </a:rPr>
              <a:t>Père et Fils et Saint Esprit</a:t>
            </a:r>
          </a:p>
        </p:txBody>
      </p:sp>
      <p:sp>
        <p:nvSpPr>
          <p:cNvPr id="2" name="ZoneTexte 1">
            <a:extLst>
              <a:ext uri="{FF2B5EF4-FFF2-40B4-BE49-F238E27FC236}">
                <a16:creationId xmlns:a16="http://schemas.microsoft.com/office/drawing/2014/main" id="{1EBA1DE6-ECEB-6063-3C04-40EBF60142F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75B8540E-7E9C-AB06-B4ED-29AA7D38DC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8800149"/>
      </p:ext>
    </p:extLst>
  </p:cSld>
  <p:clrMapOvr>
    <a:masterClrMapping/>
  </p:clrMapOvr>
</p:sld>
</file>

<file path=ppt/slides/slide23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وأخرجتنا من الظلمة </a:t>
            </a:r>
            <a:endParaRPr lang="fr-FR" sz="3300" dirty="0">
              <a:solidFill>
                <a:prstClr val="white"/>
              </a:solidFill>
            </a:endParaRPr>
          </a:p>
          <a:p>
            <a:pPr algn="just" rtl="1"/>
            <a:r>
              <a:rPr lang="ar-EG" sz="3300" dirty="0">
                <a:solidFill>
                  <a:prstClr val="white"/>
                </a:solidFill>
              </a:rPr>
              <a:t>الى النور </a:t>
            </a:r>
            <a:r>
              <a:rPr lang="ar-EG" sz="3300" dirty="0" err="1">
                <a:solidFill>
                  <a:prstClr val="white"/>
                </a:solidFill>
              </a:rPr>
              <a:t>الحقيقى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وأطعمتنا خبز الحياة </a:t>
            </a:r>
            <a:endParaRPr lang="fr-FR" sz="3300" dirty="0">
              <a:solidFill>
                <a:prstClr val="white"/>
              </a:solidFill>
            </a:endParaRPr>
          </a:p>
          <a:p>
            <a:pPr algn="just" rtl="1"/>
            <a:r>
              <a:rPr lang="ar-EG" sz="3300" dirty="0">
                <a:solidFill>
                  <a:prstClr val="white"/>
                </a:solidFill>
              </a:rPr>
              <a:t>الذى نزل من السماء</a:t>
            </a:r>
            <a:endParaRPr lang="fr-FR" sz="33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Akenten `ebolqen `p,aki @ eqoun `epiouwini `mmyi @ aktemmon `mpiwik `nte</a:t>
            </a:r>
            <a:br>
              <a:rPr lang="pt-BR" sz="2800" dirty="0">
                <a:solidFill>
                  <a:prstClr val="white"/>
                </a:solidFill>
                <a:latin typeface="CS Avva Shenouda" pitchFamily="34" charset="0"/>
              </a:rPr>
            </a:br>
            <a:r>
              <a:rPr lang="pt-BR" sz="2800" dirty="0">
                <a:solidFill>
                  <a:prstClr val="white"/>
                </a:solidFill>
                <a:latin typeface="CS Avva Shenouda" pitchFamily="34" charset="0"/>
              </a:rPr>
              <a:t>`pwnq @ etaf`i `epecyt</a:t>
            </a:r>
            <a:br>
              <a:rPr lang="pt-BR" sz="2800" dirty="0">
                <a:solidFill>
                  <a:prstClr val="white"/>
                </a:solidFill>
                <a:latin typeface="CS Avva Shenouda" pitchFamily="34" charset="0"/>
              </a:rPr>
            </a:br>
            <a:r>
              <a:rPr lang="pt-BR" sz="2800" dirty="0">
                <a:solidFill>
                  <a:prstClr val="white"/>
                </a:solidFill>
                <a:latin typeface="CS Avva Shenouda" pitchFamily="34" charset="0"/>
              </a:rPr>
              <a:t>`ebolqen `tve.</a:t>
            </a:r>
            <a:endParaRPr lang="fr-FR" sz="2800" dirty="0">
              <a:solidFill>
                <a:prstClr val="white"/>
              </a:solidFill>
              <a:latin typeface="CS Avva Shenouda" pitchFamily="34" charset="0"/>
            </a:endParaRPr>
          </a:p>
        </p:txBody>
      </p:sp>
      <p:sp>
        <p:nvSpPr>
          <p:cNvPr id="7" name="Rectangle 6"/>
          <p:cNvSpPr/>
          <p:nvPr/>
        </p:nvSpPr>
        <p:spPr>
          <a:xfrm>
            <a:off x="2033718" y="2931790"/>
            <a:ext cx="5238582" cy="1815882"/>
          </a:xfrm>
          <a:prstGeom prst="rect">
            <a:avLst/>
          </a:prstGeom>
        </p:spPr>
        <p:txBody>
          <a:bodyPr wrap="square">
            <a:spAutoFit/>
          </a:bodyPr>
          <a:lstStyle/>
          <a:p>
            <a:pPr algn="ctr"/>
            <a:r>
              <a:rPr lang="fr-FR" sz="2800" b="1" dirty="0">
                <a:solidFill>
                  <a:prstClr val="white"/>
                </a:solidFill>
                <a:latin typeface="Book Antiqua" pitchFamily="18" charset="0"/>
              </a:rPr>
              <a:t>Des ténèbres, tu nous sortis</a:t>
            </a:r>
          </a:p>
          <a:p>
            <a:pPr algn="ctr"/>
            <a:r>
              <a:rPr lang="fr-FR" sz="2800" b="1" dirty="0">
                <a:solidFill>
                  <a:prstClr val="white"/>
                </a:solidFill>
                <a:latin typeface="Book Antiqua" pitchFamily="18" charset="0"/>
              </a:rPr>
              <a:t>Vers la lumière véritable</a:t>
            </a:r>
          </a:p>
          <a:p>
            <a:pPr algn="ctr"/>
            <a:r>
              <a:rPr lang="fr-FR" sz="2800" b="1" dirty="0">
                <a:solidFill>
                  <a:prstClr val="white"/>
                </a:solidFill>
                <a:latin typeface="Book Antiqua" pitchFamily="18" charset="0"/>
              </a:rPr>
              <a:t>Nous nourris du Pain de Vie</a:t>
            </a:r>
          </a:p>
          <a:p>
            <a:pPr algn="ctr"/>
            <a:r>
              <a:rPr lang="fr-FR" sz="2800" b="1" dirty="0">
                <a:solidFill>
                  <a:prstClr val="white"/>
                </a:solidFill>
                <a:latin typeface="Book Antiqua" pitchFamily="18" charset="0"/>
              </a:rPr>
              <a:t>Qui est descendu du ciel</a:t>
            </a:r>
          </a:p>
        </p:txBody>
      </p:sp>
      <p:sp>
        <p:nvSpPr>
          <p:cNvPr id="2" name="ZoneTexte 1">
            <a:extLst>
              <a:ext uri="{FF2B5EF4-FFF2-40B4-BE49-F238E27FC236}">
                <a16:creationId xmlns:a16="http://schemas.microsoft.com/office/drawing/2014/main" id="{745C9F27-4C5A-1AD9-4C55-00D47AFA95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CC033A8C-E230-CF0F-2101-6932AFE883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792654"/>
      </p:ext>
    </p:extLst>
  </p:cSld>
  <p:clrMapOvr>
    <a:masterClrMapping/>
  </p:clrMapOvr>
</p:sld>
</file>

<file path=ppt/slides/slide23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تباركت بك </a:t>
            </a:r>
            <a:endParaRPr lang="fr-FR" sz="3200" dirty="0">
              <a:solidFill>
                <a:prstClr val="white"/>
              </a:solidFill>
            </a:endParaRPr>
          </a:p>
          <a:p>
            <a:pPr algn="just" rtl="1"/>
            <a:r>
              <a:rPr lang="ar-EG" sz="3200" dirty="0">
                <a:solidFill>
                  <a:prstClr val="white"/>
                </a:solidFill>
              </a:rPr>
              <a:t>كل قبائل الأرض. </a:t>
            </a:r>
            <a:endParaRPr lang="fr-FR" sz="3200" dirty="0">
              <a:solidFill>
                <a:prstClr val="white"/>
              </a:solidFill>
            </a:endParaRPr>
          </a:p>
          <a:p>
            <a:pPr algn="just" rtl="1"/>
            <a:r>
              <a:rPr lang="ar-EG" sz="3200" dirty="0">
                <a:solidFill>
                  <a:prstClr val="white"/>
                </a:solidFill>
              </a:rPr>
              <a:t>وأقوالك بلغت </a:t>
            </a:r>
            <a:endParaRPr lang="fr-FR" sz="3200" dirty="0">
              <a:solidFill>
                <a:prstClr val="white"/>
              </a:solidFill>
            </a:endParaRPr>
          </a:p>
          <a:p>
            <a:pPr algn="just" rtl="1"/>
            <a:r>
              <a:rPr lang="ar-EG" sz="3200" dirty="0">
                <a:solidFill>
                  <a:prstClr val="white"/>
                </a:solidFill>
              </a:rPr>
              <a:t>الى أقطار المسكونة</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Au[</a:t>
            </a:r>
            <a:r>
              <a:rPr lang="fr-FR" sz="2800" dirty="0" err="1">
                <a:solidFill>
                  <a:prstClr val="white"/>
                </a:solidFill>
                <a:latin typeface="CS Avva Shenouda" pitchFamily="34" charset="0"/>
              </a:rPr>
              <a:t>i`cmou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qryi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nekcaji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auvoh</a:t>
            </a:r>
            <a:r>
              <a:rPr lang="fr-FR" sz="2800" dirty="0">
                <a:solidFill>
                  <a:prstClr val="white"/>
                </a:solidFill>
                <a:latin typeface="CS Avva Shenouda" pitchFamily="34" charset="0"/>
              </a:rPr>
              <a:t> @ sa </a:t>
            </a:r>
            <a:r>
              <a:rPr lang="fr-FR" sz="2800" dirty="0" err="1">
                <a:solidFill>
                  <a:prstClr val="white"/>
                </a:solidFill>
                <a:latin typeface="CS Avva Shenouda" pitchFamily="34" charset="0"/>
              </a:rPr>
              <a:t>auryjc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oikoumeny</a:t>
            </a:r>
            <a:r>
              <a:rPr lang="fr-FR" sz="2800" dirty="0">
                <a:solidFill>
                  <a:prstClr val="white"/>
                </a:solidFill>
                <a:latin typeface="CS Avva Shenouda" pitchFamily="34" charset="0"/>
              </a:rPr>
              <a:t>.</a:t>
            </a:r>
          </a:p>
        </p:txBody>
      </p:sp>
      <p:sp>
        <p:nvSpPr>
          <p:cNvPr id="7" name="Rectangle 6"/>
          <p:cNvSpPr/>
          <p:nvPr/>
        </p:nvSpPr>
        <p:spPr>
          <a:xfrm>
            <a:off x="1169622" y="2931790"/>
            <a:ext cx="6804756" cy="1815882"/>
          </a:xfrm>
          <a:prstGeom prst="rect">
            <a:avLst/>
          </a:prstGeom>
        </p:spPr>
        <p:txBody>
          <a:bodyPr wrap="square">
            <a:spAutoFit/>
          </a:bodyPr>
          <a:lstStyle/>
          <a:p>
            <a:pPr algn="ctr"/>
            <a:r>
              <a:rPr lang="fr-FR" sz="2800" b="1" dirty="0">
                <a:solidFill>
                  <a:prstClr val="white"/>
                </a:solidFill>
                <a:latin typeface="Book Antiqua" pitchFamily="18" charset="0"/>
              </a:rPr>
              <a:t>Par toi ont été bénies</a:t>
            </a:r>
          </a:p>
          <a:p>
            <a:pPr algn="ctr"/>
            <a:r>
              <a:rPr lang="fr-FR" sz="2800" b="1" dirty="0">
                <a:solidFill>
                  <a:prstClr val="white"/>
                </a:solidFill>
                <a:latin typeface="Book Antiqua" pitchFamily="18" charset="0"/>
              </a:rPr>
              <a:t>Toutes les tribus de la terre</a:t>
            </a:r>
          </a:p>
          <a:p>
            <a:pPr algn="ctr"/>
            <a:r>
              <a:rPr lang="fr-FR" sz="2800" b="1" dirty="0">
                <a:solidFill>
                  <a:prstClr val="white"/>
                </a:solidFill>
                <a:latin typeface="Book Antiqua" pitchFamily="18" charset="0"/>
              </a:rPr>
              <a:t>Tes paroles avaient atteint</a:t>
            </a:r>
          </a:p>
          <a:p>
            <a:pPr algn="ctr"/>
            <a:r>
              <a:rPr lang="fr-FR" sz="2800" b="1" dirty="0">
                <a:solidFill>
                  <a:prstClr val="white"/>
                </a:solidFill>
                <a:latin typeface="Book Antiqua" pitchFamily="18" charset="0"/>
              </a:rPr>
              <a:t>Toutes les contrées du monde</a:t>
            </a:r>
          </a:p>
        </p:txBody>
      </p:sp>
      <p:sp>
        <p:nvSpPr>
          <p:cNvPr id="2" name="ZoneTexte 1">
            <a:extLst>
              <a:ext uri="{FF2B5EF4-FFF2-40B4-BE49-F238E27FC236}">
                <a16:creationId xmlns:a16="http://schemas.microsoft.com/office/drawing/2014/main" id="{EA0B9995-14D0-54FE-FBB2-6A5A173714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32CD31C4-AC94-B592-9EF7-6579B4B265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63684806"/>
      </p:ext>
    </p:extLst>
  </p:cSld>
  <p:clrMapOvr>
    <a:masterClrMapping/>
  </p:clrMapOvr>
</p:sld>
</file>

<file path=ppt/slides/slide23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780420" cy="2123658"/>
          </a:xfrm>
          <a:prstGeom prst="rect">
            <a:avLst/>
          </a:prstGeom>
        </p:spPr>
        <p:txBody>
          <a:bodyPr wrap="square">
            <a:spAutoFit/>
          </a:bodyPr>
          <a:lstStyle/>
          <a:p>
            <a:pPr algn="just" rtl="1"/>
            <a:r>
              <a:rPr lang="ar-EG" sz="3300" dirty="0">
                <a:solidFill>
                  <a:prstClr val="white"/>
                </a:solidFill>
              </a:rPr>
              <a:t>السلام لك أيها الشهيد </a:t>
            </a:r>
            <a:endParaRPr lang="fr-FR" sz="3300" dirty="0">
              <a:solidFill>
                <a:prstClr val="white"/>
              </a:solidFill>
            </a:endParaRPr>
          </a:p>
          <a:p>
            <a:pPr algn="just" rtl="1"/>
            <a:r>
              <a:rPr lang="ar-EG" sz="3300" dirty="0">
                <a:solidFill>
                  <a:prstClr val="white"/>
                </a:solidFill>
              </a:rPr>
              <a:t>السلام </a:t>
            </a:r>
            <a:r>
              <a:rPr lang="ar-EG" sz="3300" dirty="0" err="1">
                <a:solidFill>
                  <a:prstClr val="white"/>
                </a:solidFill>
              </a:rPr>
              <a:t>للانجيلى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السلام للرسول مرقس </a:t>
            </a:r>
            <a:endParaRPr lang="fr-FR" sz="3300" dirty="0">
              <a:solidFill>
                <a:prstClr val="white"/>
              </a:solidFill>
            </a:endParaRPr>
          </a:p>
          <a:p>
            <a:pPr algn="just" rtl="1"/>
            <a:r>
              <a:rPr lang="ar-EG" sz="3300" dirty="0">
                <a:solidFill>
                  <a:prstClr val="white"/>
                </a:solidFill>
              </a:rPr>
              <a:t>ناظر الاله.</a:t>
            </a:r>
            <a:endParaRPr lang="fr-FR" sz="3300" dirty="0">
              <a:solidFill>
                <a:prstClr val="white"/>
              </a:solidFill>
            </a:endParaRPr>
          </a:p>
        </p:txBody>
      </p:sp>
      <p:sp>
        <p:nvSpPr>
          <p:cNvPr id="6" name="Rectangle 5"/>
          <p:cNvSpPr/>
          <p:nvPr/>
        </p:nvSpPr>
        <p:spPr>
          <a:xfrm>
            <a:off x="359532" y="249492"/>
            <a:ext cx="4536504" cy="1815882"/>
          </a:xfrm>
          <a:prstGeom prst="rect">
            <a:avLst/>
          </a:prstGeom>
        </p:spPr>
        <p:txBody>
          <a:bodyPr wrap="square">
            <a:spAutoFit/>
          </a:bodyPr>
          <a:lstStyle/>
          <a:p>
            <a:pPr algn="just"/>
            <a:r>
              <a:rPr lang="pt-BR" sz="2800" dirty="0">
                <a:solidFill>
                  <a:prstClr val="white"/>
                </a:solidFill>
                <a:latin typeface="CS Avva Shenouda" pitchFamily="34" charset="0"/>
              </a:rPr>
              <a:t>&lt;ere nak `w pimarturoc @ ,ere pi`eu`aggelictyc @ ,ere pi`apoctloc @ abba Markoc pi;ewrimoc.</a:t>
            </a:r>
            <a:endParaRPr lang="fr-FR" sz="2800" dirty="0">
              <a:solidFill>
                <a:prstClr val="white"/>
              </a:solidFill>
              <a:latin typeface="CS Avva Shenouda" pitchFamily="34" charset="0"/>
            </a:endParaRPr>
          </a:p>
        </p:txBody>
      </p:sp>
      <p:sp>
        <p:nvSpPr>
          <p:cNvPr id="7" name="Rectangle 6"/>
          <p:cNvSpPr/>
          <p:nvPr/>
        </p:nvSpPr>
        <p:spPr>
          <a:xfrm>
            <a:off x="2573778" y="2787774"/>
            <a:ext cx="4536504" cy="1815882"/>
          </a:xfrm>
          <a:prstGeom prst="rect">
            <a:avLst/>
          </a:prstGeom>
        </p:spPr>
        <p:txBody>
          <a:bodyPr wrap="square">
            <a:spAutoFit/>
          </a:bodyPr>
          <a:lstStyle/>
          <a:p>
            <a:pPr algn="ctr"/>
            <a:r>
              <a:rPr lang="fr-FR" sz="2800" b="1" dirty="0">
                <a:solidFill>
                  <a:prstClr val="white"/>
                </a:solidFill>
                <a:latin typeface="Book Antiqua" pitchFamily="18" charset="0"/>
              </a:rPr>
              <a:t>Salut à toi ô martyr, </a:t>
            </a:r>
          </a:p>
          <a:p>
            <a:pPr algn="ctr"/>
            <a:r>
              <a:rPr lang="fr-FR" sz="2800" b="1" dirty="0">
                <a:solidFill>
                  <a:prstClr val="white"/>
                </a:solidFill>
                <a:latin typeface="Book Antiqua" pitchFamily="18" charset="0"/>
              </a:rPr>
              <a:t>salut à l’évangéliste, </a:t>
            </a:r>
          </a:p>
          <a:p>
            <a:pPr algn="ctr"/>
            <a:r>
              <a:rPr lang="fr-FR" sz="2800" b="1" dirty="0">
                <a:solidFill>
                  <a:prstClr val="white"/>
                </a:solidFill>
                <a:latin typeface="Book Antiqua" pitchFamily="18" charset="0"/>
              </a:rPr>
              <a:t>salut à l’apôtre, Marc : </a:t>
            </a:r>
          </a:p>
          <a:p>
            <a:pPr algn="ctr"/>
            <a:r>
              <a:rPr lang="fr-FR" sz="2800" b="1" dirty="0">
                <a:solidFill>
                  <a:prstClr val="white"/>
                </a:solidFill>
                <a:latin typeface="Book Antiqua" pitchFamily="18" charset="0"/>
              </a:rPr>
              <a:t>le contemplateur de Dieu.</a:t>
            </a:r>
          </a:p>
        </p:txBody>
      </p:sp>
      <p:sp>
        <p:nvSpPr>
          <p:cNvPr id="2" name="ZoneTexte 1">
            <a:extLst>
              <a:ext uri="{FF2B5EF4-FFF2-40B4-BE49-F238E27FC236}">
                <a16:creationId xmlns:a16="http://schemas.microsoft.com/office/drawing/2014/main" id="{9ED8C4C7-4237-4D23-7A04-C396A23DDE3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2D45730B-DEE9-6C0D-FA25-14E4E859061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0432380"/>
      </p:ext>
    </p:extLst>
  </p:cSld>
  <p:clrMapOvr>
    <a:masterClrMapping/>
  </p:clrMapOvr>
</p:sld>
</file>

<file path=ppt/slides/slide23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62103"/>
          </a:xfrm>
          <a:prstGeom prst="rect">
            <a:avLst/>
          </a:prstGeom>
        </p:spPr>
        <p:txBody>
          <a:bodyPr wrap="square">
            <a:spAutoFit/>
          </a:bodyPr>
          <a:lstStyle/>
          <a:p>
            <a:pPr algn="just" rtl="1"/>
            <a:r>
              <a:rPr lang="ar-EG" sz="3200" dirty="0">
                <a:solidFill>
                  <a:prstClr val="white"/>
                </a:solidFill>
              </a:rPr>
              <a:t>أطلب من الرب عنا </a:t>
            </a:r>
            <a:endParaRPr lang="fr-FR" sz="3200" dirty="0">
              <a:solidFill>
                <a:prstClr val="white"/>
              </a:solidFill>
            </a:endParaRPr>
          </a:p>
          <a:p>
            <a:pPr algn="just" rtl="1"/>
            <a:r>
              <a:rPr lang="ar-EG" sz="3200" dirty="0" err="1">
                <a:solidFill>
                  <a:prstClr val="white"/>
                </a:solidFill>
              </a:rPr>
              <a:t>ياناظر</a:t>
            </a:r>
            <a:r>
              <a:rPr lang="ar-EG" sz="3200" dirty="0">
                <a:solidFill>
                  <a:prstClr val="white"/>
                </a:solidFill>
              </a:rPr>
              <a:t> الاله </a:t>
            </a:r>
            <a:r>
              <a:rPr lang="ar-EG" sz="3200" dirty="0" err="1">
                <a:solidFill>
                  <a:prstClr val="white"/>
                </a:solidFill>
              </a:rPr>
              <a:t>الانجيلى</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مرقس الرسول </a:t>
            </a:r>
            <a:endParaRPr lang="fr-FR" sz="3200" dirty="0">
              <a:solidFill>
                <a:prstClr val="white"/>
              </a:solidFill>
            </a:endParaRPr>
          </a:p>
          <a:p>
            <a:pPr algn="just" rtl="1"/>
            <a:r>
              <a:rPr lang="ar-EG" sz="3200" dirty="0">
                <a:solidFill>
                  <a:prstClr val="white"/>
                </a:solidFill>
              </a:rPr>
              <a:t>ليغفر...</a:t>
            </a:r>
            <a:endParaRPr lang="fr-FR" sz="3200" dirty="0">
              <a:solidFill>
                <a:prstClr val="white"/>
              </a:solidFill>
            </a:endParaRPr>
          </a:p>
        </p:txBody>
      </p:sp>
      <p:sp>
        <p:nvSpPr>
          <p:cNvPr id="6" name="Rectangle 5"/>
          <p:cNvSpPr/>
          <p:nvPr/>
        </p:nvSpPr>
        <p:spPr>
          <a:xfrm>
            <a:off x="323528" y="249493"/>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Twbh `m`P¡ `e`hryi</a:t>
            </a:r>
            <a:br>
              <a:rPr lang="pt-BR" sz="2800" dirty="0">
                <a:solidFill>
                  <a:prstClr val="white"/>
                </a:solidFill>
                <a:latin typeface="CS Avva Shenouda" pitchFamily="34" charset="0"/>
              </a:rPr>
            </a:br>
            <a:r>
              <a:rPr lang="pt-BR" sz="2800" dirty="0">
                <a:solidFill>
                  <a:prstClr val="white"/>
                </a:solidFill>
                <a:latin typeface="CS Avva Shenouda" pitchFamily="34" charset="0"/>
              </a:rPr>
              <a:t>`ejwn @ `w pi;ewrimoc</a:t>
            </a:r>
            <a:br>
              <a:rPr lang="pt-BR" sz="2800" dirty="0">
                <a:solidFill>
                  <a:prstClr val="white"/>
                </a:solidFill>
                <a:latin typeface="CS Avva Shenouda" pitchFamily="34" charset="0"/>
              </a:rPr>
            </a:br>
            <a:r>
              <a:rPr lang="pt-BR" sz="2800" dirty="0">
                <a:solidFill>
                  <a:prstClr val="white"/>
                </a:solidFill>
                <a:latin typeface="CS Avva Shenouda" pitchFamily="34" charset="0"/>
              </a:rPr>
              <a:t>`n`eu`aggelictyc @ Markoc pi`apoctoloc @ `ntef,a nennobi nan `ebol.</a:t>
            </a:r>
            <a:endParaRPr lang="fr-FR" sz="2800" dirty="0">
              <a:solidFill>
                <a:prstClr val="white"/>
              </a:solidFill>
              <a:latin typeface="CS Avva Shenouda" pitchFamily="34" charset="0"/>
            </a:endParaRPr>
          </a:p>
        </p:txBody>
      </p:sp>
      <p:sp>
        <p:nvSpPr>
          <p:cNvPr id="7" name="Rectangle 6"/>
          <p:cNvSpPr/>
          <p:nvPr/>
        </p:nvSpPr>
        <p:spPr>
          <a:xfrm>
            <a:off x="1169622" y="2931790"/>
            <a:ext cx="6804756"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ô contemplateur de Dieu </a:t>
            </a:r>
          </a:p>
          <a:p>
            <a:pPr algn="ctr"/>
            <a:r>
              <a:rPr lang="fr-FR" sz="2800" b="1" dirty="0">
                <a:solidFill>
                  <a:prstClr val="white"/>
                </a:solidFill>
                <a:latin typeface="Book Antiqua" pitchFamily="18" charset="0"/>
              </a:rPr>
              <a:t>l’évangéliste, Marc, l’apôtre, </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C534AB06-4E56-DCF1-44C5-60B7620D97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54449C9C-53DA-E254-C2AA-BB8A45A64CF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9953314"/>
      </p:ext>
    </p:extLst>
  </p:cSld>
  <p:clrMapOvr>
    <a:masterClrMapping/>
  </p:clrMapOvr>
</p:sld>
</file>

<file path=ppt/slides/slide23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سبع سنين أكملها، </a:t>
            </a:r>
            <a:endParaRPr lang="fr-FR" sz="3300" dirty="0">
              <a:solidFill>
                <a:prstClr val="white"/>
              </a:solidFill>
            </a:endParaRPr>
          </a:p>
          <a:p>
            <a:pPr algn="just" rtl="1"/>
            <a:r>
              <a:rPr lang="ar-EG" sz="3300" dirty="0">
                <a:solidFill>
                  <a:prstClr val="white"/>
                </a:solidFill>
              </a:rPr>
              <a:t>القديس </a:t>
            </a:r>
            <a:r>
              <a:rPr lang="ar-EG" sz="3300" dirty="0" err="1">
                <a:solidFill>
                  <a:prstClr val="white"/>
                </a:solidFill>
              </a:rPr>
              <a:t>جيؤرجيوس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السبعين ملكاً المنافقين، </a:t>
            </a:r>
            <a:endParaRPr lang="fr-FR" sz="3300" dirty="0">
              <a:solidFill>
                <a:prstClr val="white"/>
              </a:solidFill>
            </a:endParaRPr>
          </a:p>
          <a:p>
            <a:pPr algn="just" rtl="1"/>
            <a:r>
              <a:rPr lang="ar-EG" sz="3300" dirty="0">
                <a:solidFill>
                  <a:prstClr val="white"/>
                </a:solidFill>
              </a:rPr>
              <a:t>يحكمون عليه كل يوم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(=z) `</a:t>
            </a:r>
            <a:r>
              <a:rPr lang="fr-FR" sz="2800" dirty="0" err="1">
                <a:solidFill>
                  <a:prstClr val="white"/>
                </a:solidFill>
                <a:latin typeface="CS Avva Shenouda" pitchFamily="34" charset="0"/>
              </a:rPr>
              <a:t>nrompi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vy=e=;=u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anomoc</a:t>
            </a:r>
            <a:r>
              <a:rPr lang="fr-FR" sz="2800" dirty="0">
                <a:solidFill>
                  <a:prstClr val="white"/>
                </a:solidFill>
                <a:latin typeface="CS Avva Shenouda" pitchFamily="34" charset="0"/>
              </a:rPr>
              <a:t> @ eu]</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a:t>
            </a:r>
          </a:p>
        </p:txBody>
      </p:sp>
      <p:sp>
        <p:nvSpPr>
          <p:cNvPr id="7" name="Rectangle 6"/>
          <p:cNvSpPr/>
          <p:nvPr/>
        </p:nvSpPr>
        <p:spPr>
          <a:xfrm>
            <a:off x="1169622" y="2787774"/>
            <a:ext cx="6804755" cy="1815882"/>
          </a:xfrm>
          <a:prstGeom prst="rect">
            <a:avLst/>
          </a:prstGeom>
        </p:spPr>
        <p:txBody>
          <a:bodyPr wrap="square">
            <a:spAutoFit/>
          </a:bodyPr>
          <a:lstStyle/>
          <a:p>
            <a:pPr algn="ctr"/>
            <a:r>
              <a:rPr lang="fr-FR" sz="2800" b="1" dirty="0">
                <a:solidFill>
                  <a:prstClr val="white"/>
                </a:solidFill>
                <a:latin typeface="Book Antiqua" pitchFamily="18" charset="0"/>
              </a:rPr>
              <a:t>Durant sept années entières</a:t>
            </a:r>
          </a:p>
          <a:p>
            <a:pPr algn="ctr"/>
            <a:r>
              <a:rPr lang="fr-FR" sz="2800" b="1" dirty="0">
                <a:solidFill>
                  <a:prstClr val="white"/>
                </a:solidFill>
                <a:latin typeface="Book Antiqua" pitchFamily="18" charset="0"/>
              </a:rPr>
              <a:t>Saint Georges avait enduré</a:t>
            </a:r>
          </a:p>
          <a:p>
            <a:pPr algn="ctr"/>
            <a:r>
              <a:rPr lang="fr-FR" sz="2800" b="1" dirty="0">
                <a:solidFill>
                  <a:prstClr val="white"/>
                </a:solidFill>
                <a:latin typeface="Book Antiqua" pitchFamily="18" charset="0"/>
              </a:rPr>
              <a:t>Les soixante-dix rois impies</a:t>
            </a:r>
          </a:p>
          <a:p>
            <a:pPr algn="ctr"/>
            <a:r>
              <a:rPr lang="fr-FR" sz="2800" b="1" dirty="0">
                <a:solidFill>
                  <a:prstClr val="white"/>
                </a:solidFill>
                <a:latin typeface="Book Antiqua" pitchFamily="18" charset="0"/>
              </a:rPr>
              <a:t>Qui le jugeaient tous les jours</a:t>
            </a:r>
          </a:p>
        </p:txBody>
      </p:sp>
      <p:sp>
        <p:nvSpPr>
          <p:cNvPr id="2" name="ZoneTexte 1">
            <a:extLst>
              <a:ext uri="{FF2B5EF4-FFF2-40B4-BE49-F238E27FC236}">
                <a16:creationId xmlns:a16="http://schemas.microsoft.com/office/drawing/2014/main" id="{153999A9-C908-F69A-1593-A9163526F4F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B2AC9BD5-CA3F-0EE1-D08F-9514A39596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5025627"/>
      </p:ext>
    </p:extLst>
  </p:cSld>
  <p:clrMapOvr>
    <a:masterClrMapping/>
  </p:clrMapOvr>
</p:sld>
</file>

<file path=ppt/slides/slide23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08269"/>
          </a:xfrm>
          <a:prstGeom prst="rect">
            <a:avLst/>
          </a:prstGeom>
        </p:spPr>
        <p:txBody>
          <a:bodyPr wrap="square">
            <a:spAutoFit/>
          </a:bodyPr>
          <a:lstStyle/>
          <a:p>
            <a:pPr algn="just" rtl="1"/>
            <a:r>
              <a:rPr lang="ar-EG" sz="3200" dirty="0">
                <a:solidFill>
                  <a:prstClr val="white"/>
                </a:solidFill>
              </a:rPr>
              <a:t>ولم يقدروا أن يميلوا أفكاره، </a:t>
            </a:r>
            <a:endParaRPr lang="fr-FR" sz="3200" dirty="0">
              <a:solidFill>
                <a:prstClr val="white"/>
              </a:solidFill>
            </a:endParaRPr>
          </a:p>
          <a:p>
            <a:pPr algn="just" rtl="1"/>
            <a:r>
              <a:rPr lang="ar-EG" sz="3300" dirty="0">
                <a:solidFill>
                  <a:prstClr val="white"/>
                </a:solidFill>
              </a:rPr>
              <a:t>ولا إيمانه المستقيم، </a:t>
            </a:r>
            <a:endParaRPr lang="fr-FR" sz="3300" dirty="0">
              <a:solidFill>
                <a:prstClr val="white"/>
              </a:solidFill>
            </a:endParaRPr>
          </a:p>
          <a:p>
            <a:pPr algn="just" rtl="1"/>
            <a:r>
              <a:rPr lang="ar-EG" sz="3300" dirty="0">
                <a:solidFill>
                  <a:prstClr val="white"/>
                </a:solidFill>
              </a:rPr>
              <a:t>ولا عظم محبته، </a:t>
            </a:r>
            <a:endParaRPr lang="fr-FR" sz="3300" dirty="0">
              <a:solidFill>
                <a:prstClr val="white"/>
              </a:solidFill>
            </a:endParaRPr>
          </a:p>
          <a:p>
            <a:pPr algn="just" rtl="1"/>
            <a:r>
              <a:rPr lang="ar-EG" sz="3300" dirty="0">
                <a:solidFill>
                  <a:prstClr val="white"/>
                </a:solidFill>
              </a:rPr>
              <a:t>في الملك المسيح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Mpou`svwnh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mpeflogicmoc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tefnis</a:t>
            </a:r>
            <a:r>
              <a:rPr lang="fr-FR" sz="2800" dirty="0">
                <a:solidFill>
                  <a:prstClr val="white"/>
                </a:solidFill>
                <a:latin typeface="CS Avva Shenouda" pitchFamily="34" charset="0"/>
              </a:rPr>
              <a:t>]</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e`pouro</a:t>
            </a:r>
            <a:r>
              <a:rPr lang="fr-FR" sz="2800" dirty="0">
                <a:solidFill>
                  <a:prstClr val="white"/>
                </a:solidFill>
                <a:latin typeface="CS Avva Shenouda" pitchFamily="34" charset="0"/>
              </a:rPr>
              <a:t> P=,=c.</a:t>
            </a:r>
          </a:p>
        </p:txBody>
      </p:sp>
      <p:sp>
        <p:nvSpPr>
          <p:cNvPr id="7" name="Rectangle 6"/>
          <p:cNvSpPr/>
          <p:nvPr/>
        </p:nvSpPr>
        <p:spPr>
          <a:xfrm>
            <a:off x="1182266" y="2787774"/>
            <a:ext cx="6804755" cy="1815882"/>
          </a:xfrm>
          <a:prstGeom prst="rect">
            <a:avLst/>
          </a:prstGeom>
        </p:spPr>
        <p:txBody>
          <a:bodyPr wrap="square">
            <a:spAutoFit/>
          </a:bodyPr>
          <a:lstStyle/>
          <a:p>
            <a:pPr algn="ctr"/>
            <a:r>
              <a:rPr lang="fr-FR" sz="2800" b="1" dirty="0">
                <a:solidFill>
                  <a:prstClr val="white"/>
                </a:solidFill>
                <a:latin typeface="Book Antiqua" pitchFamily="18" charset="0"/>
              </a:rPr>
              <a:t>Ils n’ont pas pu détourner</a:t>
            </a:r>
          </a:p>
          <a:p>
            <a:pPr algn="ctr"/>
            <a:r>
              <a:rPr lang="fr-FR" sz="2800" b="1" dirty="0">
                <a:solidFill>
                  <a:prstClr val="white"/>
                </a:solidFill>
                <a:latin typeface="Book Antiqua" pitchFamily="18" charset="0"/>
              </a:rPr>
              <a:t>Ses idées, ni sa vraie Foi</a:t>
            </a:r>
          </a:p>
          <a:p>
            <a:pPr algn="ctr"/>
            <a:r>
              <a:rPr lang="fr-FR" sz="2800" b="1" dirty="0">
                <a:solidFill>
                  <a:prstClr val="white"/>
                </a:solidFill>
                <a:latin typeface="Book Antiqua" pitchFamily="18" charset="0"/>
              </a:rPr>
              <a:t>Et ni son très grand amour</a:t>
            </a:r>
          </a:p>
          <a:p>
            <a:pPr algn="ctr"/>
            <a:r>
              <a:rPr lang="fr-FR" sz="2800" b="1" dirty="0">
                <a:solidFill>
                  <a:prstClr val="white"/>
                </a:solidFill>
                <a:latin typeface="Book Antiqua" pitchFamily="18" charset="0"/>
              </a:rPr>
              <a:t>Pour le Roi, le Christ Messie</a:t>
            </a:r>
          </a:p>
        </p:txBody>
      </p:sp>
      <p:sp>
        <p:nvSpPr>
          <p:cNvPr id="2" name="ZoneTexte 1">
            <a:extLst>
              <a:ext uri="{FF2B5EF4-FFF2-40B4-BE49-F238E27FC236}">
                <a16:creationId xmlns:a16="http://schemas.microsoft.com/office/drawing/2014/main" id="{257FD64C-75F0-48C9-1636-4A57254BD6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7FC111A1-B882-5752-E5BB-F27FA84903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0828254"/>
      </p:ext>
    </p:extLst>
  </p:cSld>
  <p:clrMapOvr>
    <a:masterClrMapping/>
  </p:clrMapOvr>
</p:sld>
</file>

<file path=ppt/slides/slide23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وكان يرتل مع داود </a:t>
            </a:r>
            <a:endParaRPr lang="fr-FR" sz="3300" dirty="0">
              <a:solidFill>
                <a:prstClr val="white"/>
              </a:solidFill>
            </a:endParaRPr>
          </a:p>
          <a:p>
            <a:pPr algn="just" rtl="1"/>
            <a:r>
              <a:rPr lang="ar-EG" sz="3300" dirty="0">
                <a:solidFill>
                  <a:prstClr val="white"/>
                </a:solidFill>
              </a:rPr>
              <a:t>قائلاً، أحاط بي جميع الأمم، </a:t>
            </a:r>
            <a:endParaRPr lang="fr-FR" sz="3300" dirty="0">
              <a:solidFill>
                <a:prstClr val="white"/>
              </a:solidFill>
            </a:endParaRPr>
          </a:p>
          <a:p>
            <a:pPr algn="just" rtl="1"/>
            <a:r>
              <a:rPr lang="ar-EG" sz="3300" dirty="0">
                <a:solidFill>
                  <a:prstClr val="white"/>
                </a:solidFill>
              </a:rPr>
              <a:t>لكن </a:t>
            </a:r>
            <a:r>
              <a:rPr lang="ar-EG" sz="3300" dirty="0" err="1">
                <a:solidFill>
                  <a:prstClr val="white"/>
                </a:solidFill>
              </a:rPr>
              <a:t>بإسم</a:t>
            </a:r>
            <a:r>
              <a:rPr lang="ar-EG" sz="3300" dirty="0">
                <a:solidFill>
                  <a:prstClr val="white"/>
                </a:solidFill>
              </a:rPr>
              <a:t> يسوع إلهي، </a:t>
            </a:r>
            <a:endParaRPr lang="fr-FR" sz="3300" dirty="0">
              <a:solidFill>
                <a:prstClr val="white"/>
              </a:solidFill>
            </a:endParaRPr>
          </a:p>
          <a:p>
            <a:pPr algn="just" rtl="1"/>
            <a:r>
              <a:rPr lang="ar-EG" sz="3300" dirty="0">
                <a:solidFill>
                  <a:prstClr val="white"/>
                </a:solidFill>
              </a:rPr>
              <a:t>انتقمت منهم.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Naf`er'alin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aukw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nI</a:t>
            </a:r>
            <a:r>
              <a:rPr lang="fr-FR" sz="2800" dirty="0">
                <a:solidFill>
                  <a:prstClr val="white"/>
                </a:solidFill>
                <a:latin typeface="CS Avva Shenouda" pitchFamily="34" charset="0"/>
              </a:rPr>
              <a:t>=y=c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 ai[i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[i</a:t>
            </a:r>
            <a:br>
              <a:rPr lang="fr-FR" sz="2800" dirty="0">
                <a:solidFill>
                  <a:prstClr val="white"/>
                </a:solidFill>
                <a:latin typeface="CS Avva Shenouda" pitchFamily="34" charset="0"/>
              </a:rPr>
            </a:br>
            <a:r>
              <a:rPr lang="fr-FR" sz="2800" dirty="0">
                <a:solidFill>
                  <a:prstClr val="white"/>
                </a:solidFill>
                <a:latin typeface="CS Avva Shenouda" pitchFamily="34" charset="0"/>
              </a:rPr>
              <a:t>`m`psis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chantait avec David</a:t>
            </a:r>
          </a:p>
          <a:p>
            <a:pPr algn="ctr"/>
            <a:r>
              <a:rPr lang="fr-FR" sz="2800" b="1" dirty="0">
                <a:solidFill>
                  <a:prstClr val="white"/>
                </a:solidFill>
                <a:latin typeface="Book Antiqua" pitchFamily="18" charset="0"/>
              </a:rPr>
              <a:t>Les nations m’avaient cerné</a:t>
            </a:r>
          </a:p>
          <a:p>
            <a:pPr algn="ctr"/>
            <a:r>
              <a:rPr lang="fr-FR" sz="2800" b="1" dirty="0">
                <a:solidFill>
                  <a:prstClr val="white"/>
                </a:solidFill>
                <a:latin typeface="Book Antiqua" pitchFamily="18" charset="0"/>
              </a:rPr>
              <a:t>Au nom de Jésus mon Dieu</a:t>
            </a:r>
          </a:p>
          <a:p>
            <a:pPr algn="ctr"/>
            <a:r>
              <a:rPr lang="fr-FR" sz="2800" b="1" dirty="0">
                <a:solidFill>
                  <a:prstClr val="white"/>
                </a:solidFill>
                <a:latin typeface="Book Antiqua" pitchFamily="18" charset="0"/>
              </a:rPr>
              <a:t>Je les ai toutes détruites</a:t>
            </a:r>
          </a:p>
        </p:txBody>
      </p:sp>
      <p:sp>
        <p:nvSpPr>
          <p:cNvPr id="2" name="ZoneTexte 1">
            <a:extLst>
              <a:ext uri="{FF2B5EF4-FFF2-40B4-BE49-F238E27FC236}">
                <a16:creationId xmlns:a16="http://schemas.microsoft.com/office/drawing/2014/main" id="{BD9FFE0A-6A2C-F2F0-C999-7214D87D73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DD8F29C2-A609-9020-00AC-0B991D8B5F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3433297"/>
      </p:ext>
    </p:extLst>
  </p:cSld>
  <p:clrMapOvr>
    <a:masterClrMapping/>
  </p:clrMapOvr>
</p:sld>
</file>

<file path=ppt/slides/slide23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92881"/>
          </a:xfrm>
          <a:prstGeom prst="rect">
            <a:avLst/>
          </a:prstGeom>
        </p:spPr>
        <p:txBody>
          <a:bodyPr wrap="square">
            <a:spAutoFit/>
          </a:bodyPr>
          <a:lstStyle/>
          <a:p>
            <a:pPr algn="just" rtl="1"/>
            <a:r>
              <a:rPr lang="ar-EG" sz="3300" dirty="0">
                <a:solidFill>
                  <a:prstClr val="white"/>
                </a:solidFill>
              </a:rPr>
              <a:t>عظيمة هي كرامتك، </a:t>
            </a:r>
            <a:endParaRPr lang="fr-FR" sz="3300" dirty="0">
              <a:solidFill>
                <a:prstClr val="white"/>
              </a:solidFill>
            </a:endParaRPr>
          </a:p>
          <a:p>
            <a:pPr algn="just" rtl="1"/>
            <a:r>
              <a:rPr lang="ar-EG" sz="3200" dirty="0">
                <a:solidFill>
                  <a:prstClr val="white"/>
                </a:solidFill>
              </a:rPr>
              <a:t>يا سيدي الملك </a:t>
            </a:r>
            <a:r>
              <a:rPr lang="ar-EG" sz="3200" dirty="0" err="1">
                <a:solidFill>
                  <a:prstClr val="white"/>
                </a:solidFill>
              </a:rPr>
              <a:t>جيؤرجيوس</a:t>
            </a:r>
            <a:r>
              <a:rPr lang="ar-EG" sz="3200" dirty="0">
                <a:solidFill>
                  <a:prstClr val="white"/>
                </a:solidFill>
              </a:rPr>
              <a:t>، </a:t>
            </a:r>
            <a:endParaRPr lang="fr-FR" sz="3200" dirty="0">
              <a:solidFill>
                <a:prstClr val="white"/>
              </a:solidFill>
            </a:endParaRPr>
          </a:p>
          <a:p>
            <a:pPr algn="just" rtl="1"/>
            <a:r>
              <a:rPr lang="ar-EG" sz="3300" dirty="0">
                <a:solidFill>
                  <a:prstClr val="white"/>
                </a:solidFill>
              </a:rPr>
              <a:t>المسيح يفرح معك، </a:t>
            </a:r>
            <a:endParaRPr lang="fr-FR" sz="3300" dirty="0">
              <a:solidFill>
                <a:prstClr val="white"/>
              </a:solidFill>
            </a:endParaRPr>
          </a:p>
          <a:p>
            <a:pPr algn="just" rtl="1"/>
            <a:r>
              <a:rPr lang="ar-EG" sz="3300" dirty="0">
                <a:solidFill>
                  <a:prstClr val="white"/>
                </a:solidFill>
              </a:rPr>
              <a:t>في أورشليم السمائية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pektaio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7" name="Rectangle 6"/>
          <p:cNvSpPr/>
          <p:nvPr/>
        </p:nvSpPr>
        <p:spPr>
          <a:xfrm>
            <a:off x="1182266" y="2787774"/>
            <a:ext cx="6792111" cy="1815882"/>
          </a:xfrm>
          <a:prstGeom prst="rect">
            <a:avLst/>
          </a:prstGeom>
        </p:spPr>
        <p:txBody>
          <a:bodyPr wrap="square">
            <a:spAutoFit/>
          </a:bodyPr>
          <a:lstStyle/>
          <a:p>
            <a:pPr algn="ctr"/>
            <a:r>
              <a:rPr lang="fr-FR" sz="2800" b="1" dirty="0">
                <a:solidFill>
                  <a:prstClr val="white"/>
                </a:solidFill>
                <a:latin typeface="Book Antiqua" pitchFamily="18" charset="0"/>
              </a:rPr>
              <a:t>Et très grand est ton honneur</a:t>
            </a:r>
          </a:p>
          <a:p>
            <a:pPr algn="ctr"/>
            <a:r>
              <a:rPr lang="fr-FR" sz="2800" b="1" dirty="0">
                <a:solidFill>
                  <a:prstClr val="white"/>
                </a:solidFill>
                <a:latin typeface="Book Antiqua" pitchFamily="18" charset="0"/>
              </a:rPr>
              <a:t>Ô mon maître le roi Georges</a:t>
            </a:r>
          </a:p>
          <a:p>
            <a:pPr algn="ctr"/>
            <a:r>
              <a:rPr lang="fr-FR" sz="2800" b="1" dirty="0">
                <a:solidFill>
                  <a:prstClr val="white"/>
                </a:solidFill>
                <a:latin typeface="Book Antiqua" pitchFamily="18" charset="0"/>
              </a:rPr>
              <a:t>Christ se réjouit avec toi</a:t>
            </a:r>
          </a:p>
          <a:p>
            <a:pPr algn="ctr"/>
            <a:r>
              <a:rPr lang="fr-FR" sz="2800" b="1" dirty="0">
                <a:solidFill>
                  <a:prstClr val="white"/>
                </a:solidFill>
                <a:latin typeface="Book Antiqua" pitchFamily="18" charset="0"/>
              </a:rPr>
              <a:t>Dans Jérusalem céleste</a:t>
            </a:r>
          </a:p>
        </p:txBody>
      </p:sp>
      <p:sp>
        <p:nvSpPr>
          <p:cNvPr id="2" name="ZoneTexte 1">
            <a:extLst>
              <a:ext uri="{FF2B5EF4-FFF2-40B4-BE49-F238E27FC236}">
                <a16:creationId xmlns:a16="http://schemas.microsoft.com/office/drawing/2014/main" id="{5E6FC4CA-680E-88A6-2A47-A28B561615C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2BFB8292-053B-5F5A-7107-5DE15CA3B7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5436609"/>
      </p:ext>
    </p:extLst>
  </p:cSld>
  <p:clrMapOvr>
    <a:masterClrMapping/>
  </p:clrMapOvr>
</p:sld>
</file>

<file path=ppt/slides/slide23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السلام لك أيها الشهيد، </a:t>
            </a:r>
            <a:endParaRPr lang="fr-FR" sz="3150" dirty="0">
              <a:solidFill>
                <a:prstClr val="white"/>
              </a:solidFill>
            </a:endParaRPr>
          </a:p>
          <a:p>
            <a:pPr algn="just" rtl="1"/>
            <a:r>
              <a:rPr lang="ar-EG" sz="3150" dirty="0">
                <a:solidFill>
                  <a:prstClr val="white"/>
                </a:solidFill>
              </a:rPr>
              <a:t>السلام للشجاع المجاهد، </a:t>
            </a:r>
            <a:endParaRPr lang="fr-FR" sz="3150" dirty="0">
              <a:solidFill>
                <a:prstClr val="white"/>
              </a:solidFill>
            </a:endParaRPr>
          </a:p>
          <a:p>
            <a:pPr algn="just" rtl="1"/>
            <a:r>
              <a:rPr lang="ar-EG" sz="3150" dirty="0">
                <a:solidFill>
                  <a:prstClr val="white"/>
                </a:solidFill>
              </a:rPr>
              <a:t>السلام لللابس الجهاد، </a:t>
            </a:r>
            <a:endParaRPr lang="fr-FR" sz="3150" dirty="0">
              <a:solidFill>
                <a:prstClr val="white"/>
              </a:solidFill>
            </a:endParaRPr>
          </a:p>
          <a:p>
            <a:pPr algn="just" rtl="1"/>
            <a:r>
              <a:rPr lang="ar-EG" sz="3150" dirty="0">
                <a:solidFill>
                  <a:prstClr val="white"/>
                </a:solidFill>
              </a:rPr>
              <a:t>سيدي الملك </a:t>
            </a:r>
            <a:r>
              <a:rPr lang="ar-EG" sz="3150" dirty="0" err="1">
                <a:solidFill>
                  <a:prstClr val="white"/>
                </a:solidFill>
              </a:rPr>
              <a:t>جيؤرجيوس</a:t>
            </a:r>
            <a:endParaRPr lang="fr-FR" sz="315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piswij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ngenneoc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pi`a;lovoroc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a:t>
            </a:r>
          </a:p>
        </p:txBody>
      </p:sp>
      <p:sp>
        <p:nvSpPr>
          <p:cNvPr id="7" name="Rectangle 6"/>
          <p:cNvSpPr/>
          <p:nvPr/>
        </p:nvSpPr>
        <p:spPr>
          <a:xfrm>
            <a:off x="1115616" y="2787774"/>
            <a:ext cx="6858761" cy="1815882"/>
          </a:xfrm>
          <a:prstGeom prst="rect">
            <a:avLst/>
          </a:prstGeom>
        </p:spPr>
        <p:txBody>
          <a:bodyPr wrap="square">
            <a:spAutoFit/>
          </a:bodyPr>
          <a:lstStyle/>
          <a:p>
            <a:pPr algn="ctr"/>
            <a:r>
              <a:rPr lang="fr-FR" sz="2800" b="1" dirty="0">
                <a:solidFill>
                  <a:prstClr val="white"/>
                </a:solidFill>
                <a:latin typeface="Book Antiqua" pitchFamily="18" charset="0"/>
              </a:rPr>
              <a:t>Salut à toi ô martyr, </a:t>
            </a:r>
          </a:p>
          <a:p>
            <a:pPr algn="ctr"/>
            <a:r>
              <a:rPr lang="fr-FR" sz="2800" b="1" dirty="0">
                <a:solidFill>
                  <a:prstClr val="white"/>
                </a:solidFill>
                <a:latin typeface="Book Antiqua" pitchFamily="18" charset="0"/>
              </a:rPr>
              <a:t>salut courageux héros, </a:t>
            </a:r>
          </a:p>
          <a:p>
            <a:pPr algn="ctr"/>
            <a:r>
              <a:rPr lang="fr-FR" sz="2800" b="1" dirty="0">
                <a:solidFill>
                  <a:prstClr val="white"/>
                </a:solidFill>
                <a:latin typeface="Book Antiqua" pitchFamily="18" charset="0"/>
              </a:rPr>
              <a:t>salut au persévérant, </a:t>
            </a:r>
          </a:p>
          <a:p>
            <a:pPr algn="ctr"/>
            <a:r>
              <a:rPr lang="fr-FR" sz="2800" b="1" dirty="0">
                <a:solidFill>
                  <a:prstClr val="white"/>
                </a:solidFill>
                <a:latin typeface="Book Antiqua" pitchFamily="18" charset="0"/>
              </a:rPr>
              <a:t>mon seigneur le roi Georges.</a:t>
            </a:r>
          </a:p>
        </p:txBody>
      </p:sp>
      <p:sp>
        <p:nvSpPr>
          <p:cNvPr id="2" name="ZoneTexte 1">
            <a:extLst>
              <a:ext uri="{FF2B5EF4-FFF2-40B4-BE49-F238E27FC236}">
                <a16:creationId xmlns:a16="http://schemas.microsoft.com/office/drawing/2014/main" id="{0EC32324-C0A5-24C1-66DF-1893054612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23E10536-BF99-D7E9-3D68-9FF18F11FEE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1743636"/>
      </p:ext>
    </p:extLst>
  </p:cSld>
  <p:clrMapOvr>
    <a:masterClrMapping/>
  </p:clrMapOvr>
</p:sld>
</file>

<file path=ppt/slides/slide23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أطلب من الرب عنا، </a:t>
            </a:r>
            <a:endParaRPr lang="fr-FR" sz="3300" dirty="0">
              <a:solidFill>
                <a:prstClr val="white"/>
              </a:solidFill>
            </a:endParaRPr>
          </a:p>
          <a:p>
            <a:pPr algn="just" rtl="1"/>
            <a:r>
              <a:rPr lang="ar-EG" sz="3300" dirty="0">
                <a:solidFill>
                  <a:prstClr val="white"/>
                </a:solidFill>
              </a:rPr>
              <a:t>أيها الشهيد المجاهد، </a:t>
            </a:r>
            <a:endParaRPr lang="fr-FR" sz="3300" dirty="0">
              <a:solidFill>
                <a:prstClr val="white"/>
              </a:solidFill>
            </a:endParaRPr>
          </a:p>
          <a:p>
            <a:pPr algn="just" rtl="1"/>
            <a:r>
              <a:rPr lang="ar-EG" sz="3300" dirty="0">
                <a:solidFill>
                  <a:prstClr val="white"/>
                </a:solidFill>
              </a:rPr>
              <a:t>سيدي الملك </a:t>
            </a:r>
            <a:r>
              <a:rPr lang="ar-EG" sz="3300" dirty="0" err="1">
                <a:solidFill>
                  <a:prstClr val="white"/>
                </a:solidFill>
              </a:rPr>
              <a:t>جيؤرجيوس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64890" y="249492"/>
            <a:ext cx="4531146"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e`hryi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pi`a;lovoroc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1115616" y="2787774"/>
            <a:ext cx="6858762"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le persévérant martyr, </a:t>
            </a:r>
          </a:p>
          <a:p>
            <a:pPr algn="ctr"/>
            <a:r>
              <a:rPr lang="fr-FR" sz="2800" b="1" dirty="0">
                <a:solidFill>
                  <a:prstClr val="white"/>
                </a:solidFill>
                <a:latin typeface="Book Antiqua" pitchFamily="18" charset="0"/>
              </a:rPr>
              <a:t>Ô mon Seigneur le roi Georges, </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A647831F-472D-E370-42FD-047FC49C54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EBBA88A5-D1B0-180B-44A0-89B693D0A5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34745909"/>
      </p:ext>
    </p:extLst>
  </p:cSld>
  <p:clrMapOvr>
    <a:masterClrMapping/>
  </p:clrMapOvr>
</p:sld>
</file>

<file path=ppt/slides/slide23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CD2A398-6918-7FB0-5E74-01BCE20C26E5}"/>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0400F17-0C6B-1C95-641B-AF200C651CC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29F4F53-F02E-D899-F88B-47662A52E80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618B8951-AC4E-07FF-5737-5ACBB12C95A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عظمتك </a:t>
            </a:r>
            <a:r>
              <a:rPr lang="ar-EG" sz="3300" dirty="0" err="1">
                <a:solidFill>
                  <a:prstClr val="white"/>
                </a:solidFill>
              </a:rPr>
              <a:t>يامريم</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العذراء غير الدنسة </a:t>
            </a:r>
            <a:endParaRPr lang="fr-FR" sz="3300" dirty="0">
              <a:solidFill>
                <a:prstClr val="white"/>
              </a:solidFill>
            </a:endParaRPr>
          </a:p>
          <a:p>
            <a:pPr algn="just" rtl="1"/>
            <a:r>
              <a:rPr lang="ar-EG" sz="3300" dirty="0">
                <a:solidFill>
                  <a:prstClr val="white"/>
                </a:solidFill>
              </a:rPr>
              <a:t>تشبه علو النخلة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تكلم عنها سليمان.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Temetnis</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nat;wleb</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coni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mpibeni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e;bytf</a:t>
            </a:r>
            <a:r>
              <a:rPr lang="fr-FR" sz="2800" dirty="0">
                <a:solidFill>
                  <a:prstClr val="white"/>
                </a:solidFill>
                <a:latin typeface="CS Avva Shenouda" pitchFamily="34" charset="0"/>
              </a:rPr>
              <a:t>.</a:t>
            </a:r>
          </a:p>
        </p:txBody>
      </p:sp>
      <p:sp>
        <p:nvSpPr>
          <p:cNvPr id="7" name="Rectangle 6"/>
          <p:cNvSpPr/>
          <p:nvPr/>
        </p:nvSpPr>
        <p:spPr>
          <a:xfrm>
            <a:off x="1979712" y="2787774"/>
            <a:ext cx="5238582" cy="1815882"/>
          </a:xfrm>
          <a:prstGeom prst="rect">
            <a:avLst/>
          </a:prstGeom>
        </p:spPr>
        <p:txBody>
          <a:bodyPr wrap="square">
            <a:spAutoFit/>
          </a:bodyPr>
          <a:lstStyle/>
          <a:p>
            <a:pPr algn="ctr"/>
            <a:r>
              <a:rPr lang="fr-FR" sz="2800" b="1" dirty="0">
                <a:solidFill>
                  <a:prstClr val="white"/>
                </a:solidFill>
                <a:latin typeface="Book Antiqua" pitchFamily="18" charset="0"/>
              </a:rPr>
              <a:t>Ta grandeur, Vierge Marie</a:t>
            </a:r>
          </a:p>
          <a:p>
            <a:pPr algn="ctr"/>
            <a:r>
              <a:rPr lang="fr-FR" sz="2800" b="1" dirty="0">
                <a:solidFill>
                  <a:prstClr val="white"/>
                </a:solidFill>
                <a:latin typeface="Book Antiqua" pitchFamily="18" charset="0"/>
              </a:rPr>
              <a:t>Toi la Vierge sans souillure</a:t>
            </a:r>
          </a:p>
          <a:p>
            <a:pPr algn="ctr"/>
            <a:r>
              <a:rPr lang="fr-FR" sz="2800" b="1" dirty="0">
                <a:solidFill>
                  <a:prstClr val="white"/>
                </a:solidFill>
                <a:latin typeface="Book Antiqua" pitchFamily="18" charset="0"/>
              </a:rPr>
              <a:t>Elevée tel le palmier</a:t>
            </a:r>
          </a:p>
          <a:p>
            <a:pPr algn="ctr"/>
            <a:r>
              <a:rPr lang="fr-FR" sz="2800" b="1" dirty="0">
                <a:solidFill>
                  <a:prstClr val="white"/>
                </a:solidFill>
                <a:latin typeface="Book Antiqua" pitchFamily="18" charset="0"/>
              </a:rPr>
              <a:t>Salomon t’a évoquée</a:t>
            </a:r>
          </a:p>
        </p:txBody>
      </p:sp>
      <p:sp>
        <p:nvSpPr>
          <p:cNvPr id="2" name="ZoneTexte 1">
            <a:extLst>
              <a:ext uri="{FF2B5EF4-FFF2-40B4-BE49-F238E27FC236}">
                <a16:creationId xmlns:a16="http://schemas.microsoft.com/office/drawing/2014/main" id="{389B261E-ECE1-AEE7-3AB4-E1F8DC0C88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D4EBAA05-3AEF-16C6-7746-1C146B4EAB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7520027"/>
      </p:ext>
    </p:extLst>
  </p:cSld>
  <p:clrMapOvr>
    <a:masterClrMapping/>
  </p:clrMapOvr>
</p:sld>
</file>

<file path=ppt/slides/slide23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أنت ينبوع ماء الحياة </a:t>
            </a:r>
            <a:endParaRPr lang="fr-FR" sz="3300" dirty="0">
              <a:solidFill>
                <a:prstClr val="white"/>
              </a:solidFill>
            </a:endParaRPr>
          </a:p>
          <a:p>
            <a:pPr algn="just" rtl="1"/>
            <a:r>
              <a:rPr lang="ar-EG" sz="3300" dirty="0">
                <a:solidFill>
                  <a:prstClr val="white"/>
                </a:solidFill>
              </a:rPr>
              <a:t>الفائض من لبنان. </a:t>
            </a:r>
            <a:endParaRPr lang="fr-FR" sz="3300" dirty="0">
              <a:solidFill>
                <a:prstClr val="white"/>
              </a:solidFill>
            </a:endParaRPr>
          </a:p>
          <a:p>
            <a:pPr algn="just" rtl="1"/>
            <a:r>
              <a:rPr lang="ar-EG" sz="3300" dirty="0" err="1">
                <a:solidFill>
                  <a:prstClr val="white"/>
                </a:solidFill>
              </a:rPr>
              <a:t>التى</a:t>
            </a:r>
            <a:r>
              <a:rPr lang="ar-EG" sz="3300" dirty="0">
                <a:solidFill>
                  <a:prstClr val="white"/>
                </a:solidFill>
              </a:rPr>
              <a:t> نبعت لنا منه </a:t>
            </a:r>
            <a:endParaRPr lang="fr-FR" sz="3300" dirty="0">
              <a:solidFill>
                <a:prstClr val="white"/>
              </a:solidFill>
            </a:endParaRPr>
          </a:p>
          <a:p>
            <a:pPr algn="just" rtl="1"/>
            <a:r>
              <a:rPr lang="ar-EG" sz="3300" dirty="0">
                <a:solidFill>
                  <a:prstClr val="white"/>
                </a:solidFill>
              </a:rPr>
              <a:t>نعمة اللاهوت</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pt-BR" sz="2800" dirty="0">
                <a:solidFill>
                  <a:prstClr val="white"/>
                </a:solidFill>
                <a:latin typeface="CS Avva Shenouda" pitchFamily="34" charset="0"/>
              </a:rPr>
              <a:t> te ]moumi `mmwou</a:t>
            </a:r>
            <a:br>
              <a:rPr lang="pt-BR" sz="2800" dirty="0">
                <a:solidFill>
                  <a:prstClr val="white"/>
                </a:solidFill>
                <a:latin typeface="CS Avva Shenouda" pitchFamily="34" charset="0"/>
              </a:rPr>
            </a:br>
            <a:r>
              <a:rPr lang="pt-BR" sz="2800" dirty="0">
                <a:solidFill>
                  <a:prstClr val="white"/>
                </a:solidFill>
                <a:latin typeface="CS Avva Shenouda" pitchFamily="34" charset="0"/>
              </a:rPr>
              <a:t>`nwnq @ etqa] `mpilibanoc @ `etapi`hmot `nte ]me;nou] @ bebi nan `ebol `nqytc.</a:t>
            </a:r>
            <a:endParaRPr lang="fr-FR" sz="2800" dirty="0">
              <a:solidFill>
                <a:prstClr val="white"/>
              </a:solidFill>
              <a:latin typeface="CS Avva Shenouda" pitchFamily="34" charset="0"/>
            </a:endParaRP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Toi la source d’Eau de Vie</a:t>
            </a:r>
          </a:p>
          <a:p>
            <a:pPr algn="ctr"/>
            <a:r>
              <a:rPr lang="fr-FR" sz="2800" b="1" dirty="0">
                <a:solidFill>
                  <a:prstClr val="white"/>
                </a:solidFill>
                <a:latin typeface="Book Antiqua" pitchFamily="18" charset="0"/>
              </a:rPr>
              <a:t>Qui déborde du Liban</a:t>
            </a:r>
          </a:p>
          <a:p>
            <a:pPr algn="ctr"/>
            <a:r>
              <a:rPr lang="fr-FR" sz="2800" b="1" dirty="0">
                <a:solidFill>
                  <a:prstClr val="white"/>
                </a:solidFill>
                <a:latin typeface="Book Antiqua" pitchFamily="18" charset="0"/>
              </a:rPr>
              <a:t>D’où avait jailli pour nous</a:t>
            </a:r>
          </a:p>
          <a:p>
            <a:pPr algn="ctr"/>
            <a:r>
              <a:rPr lang="fr-FR" sz="2800" b="1" dirty="0">
                <a:solidFill>
                  <a:prstClr val="white"/>
                </a:solidFill>
                <a:latin typeface="Book Antiqua" pitchFamily="18" charset="0"/>
              </a:rPr>
              <a:t>Grâce de la divinité</a:t>
            </a:r>
          </a:p>
        </p:txBody>
      </p:sp>
      <p:sp>
        <p:nvSpPr>
          <p:cNvPr id="2" name="ZoneTexte 1">
            <a:extLst>
              <a:ext uri="{FF2B5EF4-FFF2-40B4-BE49-F238E27FC236}">
                <a16:creationId xmlns:a16="http://schemas.microsoft.com/office/drawing/2014/main" id="{BD54666F-0767-8D37-2521-6B072CE918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BEF123F4-9F92-53E3-96EA-BD0EC333C0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5857801"/>
      </p:ext>
    </p:extLst>
  </p:cSld>
  <p:clrMapOvr>
    <a:masterClrMapping/>
  </p:clrMapOvr>
</p:sld>
</file>

<file path=ppt/slides/slide23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أحشائك البتول </a:t>
            </a:r>
            <a:endParaRPr lang="fr-FR" sz="3300" dirty="0">
              <a:solidFill>
                <a:prstClr val="white"/>
              </a:solidFill>
            </a:endParaRPr>
          </a:p>
          <a:p>
            <a:pPr algn="just" rtl="1"/>
            <a:r>
              <a:rPr lang="ar-EG" sz="3300" dirty="0">
                <a:solidFill>
                  <a:prstClr val="white"/>
                </a:solidFill>
              </a:rPr>
              <a:t>وصيرنا وارثين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ملكوت السموات.</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`Aremici nan `nEmmanouyl @ qen ]metra `mpar;eniki @ afaiten `nklyronomoc @`n`hryi qen `;metouro</a:t>
            </a:r>
            <a:br>
              <a:rPr lang="it-IT" sz="2800" dirty="0">
                <a:solidFill>
                  <a:prstClr val="white"/>
                </a:solidFill>
                <a:latin typeface="CS Avva Shenouda" pitchFamily="34" charset="0"/>
              </a:rPr>
            </a:br>
            <a:r>
              <a:rPr lang="it-IT" sz="2800" dirty="0">
                <a:solidFill>
                  <a:prstClr val="white"/>
                </a:solidFill>
                <a:latin typeface="CS Avva Shenouda" pitchFamily="34" charset="0"/>
              </a:rPr>
              <a:t>`nnivyoui</a:t>
            </a:r>
            <a:endParaRPr lang="fr-FR" sz="2800" dirty="0">
              <a:solidFill>
                <a:prstClr val="white"/>
              </a:solidFill>
              <a:latin typeface="CS Avva Shenouda" pitchFamily="34" charset="0"/>
            </a:endParaRPr>
          </a:p>
        </p:txBody>
      </p:sp>
      <p:sp>
        <p:nvSpPr>
          <p:cNvPr id="7" name="Rectangle 6"/>
          <p:cNvSpPr/>
          <p:nvPr/>
        </p:nvSpPr>
        <p:spPr>
          <a:xfrm>
            <a:off x="1817694" y="2787774"/>
            <a:ext cx="5136669" cy="1815882"/>
          </a:xfrm>
          <a:prstGeom prst="rect">
            <a:avLst/>
          </a:prstGeom>
        </p:spPr>
        <p:txBody>
          <a:bodyPr wrap="square">
            <a:spAutoFit/>
          </a:bodyPr>
          <a:lstStyle/>
          <a:p>
            <a:pPr algn="ctr"/>
            <a:r>
              <a:rPr lang="fr-FR" sz="2800" b="1" dirty="0">
                <a:solidFill>
                  <a:prstClr val="white"/>
                </a:solidFill>
                <a:latin typeface="Book Antiqua" pitchFamily="18" charset="0"/>
              </a:rPr>
              <a:t>Emmanuel, tu enfantas</a:t>
            </a:r>
          </a:p>
          <a:p>
            <a:pPr algn="ctr"/>
            <a:r>
              <a:rPr lang="fr-FR" sz="2800" b="1" dirty="0">
                <a:solidFill>
                  <a:prstClr val="white"/>
                </a:solidFill>
                <a:latin typeface="Book Antiqua" pitchFamily="18" charset="0"/>
              </a:rPr>
              <a:t>De ton sein pur virginal</a:t>
            </a:r>
          </a:p>
          <a:p>
            <a:pPr algn="ctr"/>
            <a:r>
              <a:rPr lang="fr-FR" sz="2800" b="1" dirty="0">
                <a:solidFill>
                  <a:prstClr val="white"/>
                </a:solidFill>
                <a:latin typeface="Book Antiqua" pitchFamily="18" charset="0"/>
              </a:rPr>
              <a:t>Ainsi, le Royaume des Cieux</a:t>
            </a:r>
          </a:p>
          <a:p>
            <a:pPr algn="ctr"/>
            <a:r>
              <a:rPr lang="fr-FR" sz="2800" b="1" dirty="0">
                <a:solidFill>
                  <a:prstClr val="white"/>
                </a:solidFill>
                <a:latin typeface="Book Antiqua" pitchFamily="18" charset="0"/>
              </a:rPr>
              <a:t>Il nous en fit héritiers</a:t>
            </a:r>
          </a:p>
        </p:txBody>
      </p:sp>
      <p:sp>
        <p:nvSpPr>
          <p:cNvPr id="2" name="ZoneTexte 1">
            <a:extLst>
              <a:ext uri="{FF2B5EF4-FFF2-40B4-BE49-F238E27FC236}">
                <a16:creationId xmlns:a16="http://schemas.microsoft.com/office/drawing/2014/main" id="{6446E4E0-76FC-5AB3-99FC-A78BC1AE1C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A24D9145-A015-6DEB-2C99-04FB7F8A2E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2496174"/>
      </p:ext>
    </p:extLst>
  </p:cSld>
  <p:clrMapOvr>
    <a:masterClrMapping/>
  </p:clrMapOvr>
</p:sld>
</file>

<file path=ppt/slides/slide23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كالوعد الذى وعد به </a:t>
            </a:r>
            <a:endParaRPr lang="fr-FR" sz="3300" dirty="0">
              <a:solidFill>
                <a:prstClr val="white"/>
              </a:solidFill>
            </a:endParaRPr>
          </a:p>
          <a:p>
            <a:pPr algn="just" rtl="1"/>
            <a:r>
              <a:rPr lang="ar-EG" sz="3300" dirty="0">
                <a:solidFill>
                  <a:prstClr val="white"/>
                </a:solidFill>
              </a:rPr>
              <a:t>أبانا رئيس الآباء </a:t>
            </a:r>
            <a:endParaRPr lang="fr-FR" sz="3300" dirty="0">
              <a:solidFill>
                <a:prstClr val="white"/>
              </a:solidFill>
            </a:endParaRPr>
          </a:p>
          <a:p>
            <a:pPr algn="just" rtl="1"/>
            <a:r>
              <a:rPr lang="ar-EG" sz="3300" dirty="0">
                <a:solidFill>
                  <a:prstClr val="white"/>
                </a:solidFill>
              </a:rPr>
              <a:t>الذى هو الملك داود </a:t>
            </a:r>
            <a:endParaRPr lang="fr-FR" sz="3300" dirty="0">
              <a:solidFill>
                <a:prstClr val="white"/>
              </a:solidFill>
            </a:endParaRPr>
          </a:p>
          <a:p>
            <a:pPr algn="just" rtl="1"/>
            <a:r>
              <a:rPr lang="ar-EG" sz="3300" dirty="0">
                <a:solidFill>
                  <a:prstClr val="white"/>
                </a:solidFill>
              </a:rPr>
              <a:t>أتى وأكمله لنا.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piws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etafws</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peniwt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mpatriar,yc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afjokf</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1182266" y="2787774"/>
            <a:ext cx="6792111" cy="1815882"/>
          </a:xfrm>
          <a:prstGeom prst="rect">
            <a:avLst/>
          </a:prstGeom>
        </p:spPr>
        <p:txBody>
          <a:bodyPr wrap="square">
            <a:spAutoFit/>
          </a:bodyPr>
          <a:lstStyle/>
          <a:p>
            <a:pPr algn="ctr"/>
            <a:r>
              <a:rPr lang="fr-FR" sz="2800" b="1" dirty="0">
                <a:solidFill>
                  <a:prstClr val="white"/>
                </a:solidFill>
                <a:latin typeface="Book Antiqua" pitchFamily="18" charset="0"/>
              </a:rPr>
              <a:t>Aussi selon la promesse</a:t>
            </a:r>
          </a:p>
          <a:p>
            <a:pPr algn="ctr"/>
            <a:r>
              <a:rPr lang="fr-FR" sz="2800" b="1" dirty="0">
                <a:solidFill>
                  <a:prstClr val="white"/>
                </a:solidFill>
                <a:latin typeface="Book Antiqua" pitchFamily="18" charset="0"/>
              </a:rPr>
              <a:t>Que fit notre père patriarche</a:t>
            </a:r>
          </a:p>
          <a:p>
            <a:pPr algn="ctr"/>
            <a:r>
              <a:rPr lang="fr-FR" sz="2800" b="1" dirty="0">
                <a:solidFill>
                  <a:prstClr val="white"/>
                </a:solidFill>
                <a:latin typeface="Book Antiqua" pitchFamily="18" charset="0"/>
              </a:rPr>
              <a:t>Notre père le roi David</a:t>
            </a:r>
          </a:p>
          <a:p>
            <a:pPr algn="ctr"/>
            <a:r>
              <a:rPr lang="fr-FR" sz="2800" b="1" dirty="0">
                <a:solidFill>
                  <a:prstClr val="white"/>
                </a:solidFill>
                <a:latin typeface="Book Antiqua" pitchFamily="18" charset="0"/>
              </a:rPr>
              <a:t>Il vint et Il l’accomplit</a:t>
            </a:r>
          </a:p>
        </p:txBody>
      </p:sp>
      <p:sp>
        <p:nvSpPr>
          <p:cNvPr id="2" name="ZoneTexte 1">
            <a:extLst>
              <a:ext uri="{FF2B5EF4-FFF2-40B4-BE49-F238E27FC236}">
                <a16:creationId xmlns:a16="http://schemas.microsoft.com/office/drawing/2014/main" id="{5D1AA73D-40BA-EE5F-B655-51A478B5802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7F340FB9-EFF6-7A7E-087A-41CA9995C9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5835570"/>
      </p:ext>
    </p:extLst>
  </p:cSld>
  <p:clrMapOvr>
    <a:masterClrMapping/>
  </p:clrMapOvr>
</p:sld>
</file>

<file path=ppt/slides/slide23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a:solidFill>
                  <a:prstClr val="white"/>
                </a:solidFill>
              </a:rPr>
              <a:t>الملكة الحقيقية الحقانية. </a:t>
            </a:r>
            <a:endParaRPr lang="fr-FR" sz="3300" dirty="0">
              <a:solidFill>
                <a:prstClr val="white"/>
              </a:solidFill>
            </a:endParaRPr>
          </a:p>
          <a:p>
            <a:pPr algn="just" rtl="1"/>
            <a:r>
              <a:rPr lang="ar-EG" sz="3300" dirty="0">
                <a:solidFill>
                  <a:prstClr val="white"/>
                </a:solidFill>
              </a:rPr>
              <a:t>السلام لفخر جنسنا. </a:t>
            </a:r>
            <a:endParaRPr lang="fr-FR" sz="3300" dirty="0">
              <a:solidFill>
                <a:prstClr val="white"/>
              </a:solidFill>
            </a:endParaRPr>
          </a:p>
          <a:p>
            <a:pPr algn="just" rtl="1"/>
            <a:r>
              <a:rPr lang="ar-EG" sz="3300" dirty="0">
                <a:solidFill>
                  <a:prstClr val="white"/>
                </a:solidFill>
              </a:rPr>
              <a:t>ولدت لنا </a:t>
            </a:r>
            <a:r>
              <a:rPr lang="ar-EG" sz="3300" dirty="0" err="1">
                <a:solidFill>
                  <a:prstClr val="white"/>
                </a:solidFill>
              </a:rPr>
              <a:t>عمانوئيل</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971600" y="2787774"/>
            <a:ext cx="7128792"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2" name="ZoneTexte 1">
            <a:extLst>
              <a:ext uri="{FF2B5EF4-FFF2-40B4-BE49-F238E27FC236}">
                <a16:creationId xmlns:a16="http://schemas.microsoft.com/office/drawing/2014/main" id="{352E455F-0759-3FAA-4908-2A3EB56B2E7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4179DDDA-574C-6C15-E89B-554845FBCC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5214829"/>
      </p:ext>
    </p:extLst>
  </p:cSld>
  <p:clrMapOvr>
    <a:masterClrMapping/>
  </p:clrMapOvr>
</p:sld>
</file>

<file path=ppt/slides/slide23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المؤتمنة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a:t>
            </a:r>
            <a:r>
              <a:rPr lang="es-ES" sz="2800" dirty="0">
                <a:solidFill>
                  <a:prstClr val="white"/>
                </a:solidFill>
                <a:latin typeface="CS Avva Shenouda" pitchFamily="34" charset="0"/>
              </a:rPr>
              <a:t>I=y=c P=,=c</a:t>
            </a:r>
            <a:br>
              <a:rPr lang="es-ES"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EFA7C4A6-5E78-0301-80BA-0EAABC69F9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 Vierge</a:t>
            </a:r>
          </a:p>
        </p:txBody>
      </p:sp>
      <p:sp>
        <p:nvSpPr>
          <p:cNvPr id="3" name="ZoneTexte 2">
            <a:hlinkClick r:id="rId2" action="ppaction://hlinksldjump"/>
            <a:extLst>
              <a:ext uri="{FF2B5EF4-FFF2-40B4-BE49-F238E27FC236}">
                <a16:creationId xmlns:a16="http://schemas.microsoft.com/office/drawing/2014/main" id="{8F4E8FCD-96B5-9DB1-C539-95D07AE898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589571"/>
      </p:ext>
    </p:extLst>
  </p:cSld>
  <p:clrMapOvr>
    <a:masterClrMapping/>
  </p:clrMapOvr>
</p:sld>
</file>

<file path=ppt/slides/slide23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ميخائيل رئيس </a:t>
            </a:r>
            <a:r>
              <a:rPr lang="ar-EG" sz="3300" dirty="0" err="1">
                <a:solidFill>
                  <a:prstClr val="white"/>
                </a:solidFill>
              </a:rPr>
              <a:t>السمائيين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هو الأول </a:t>
            </a:r>
            <a:endParaRPr lang="fr-FR" sz="3300" dirty="0">
              <a:solidFill>
                <a:prstClr val="white"/>
              </a:solidFill>
            </a:endParaRPr>
          </a:p>
          <a:p>
            <a:pPr algn="just" rtl="1"/>
            <a:r>
              <a:rPr lang="ar-EG" sz="3300" dirty="0" err="1">
                <a:solidFill>
                  <a:prstClr val="white"/>
                </a:solidFill>
              </a:rPr>
              <a:t>فى</a:t>
            </a:r>
            <a:r>
              <a:rPr lang="ar-EG" sz="3300" dirty="0">
                <a:solidFill>
                  <a:prstClr val="white"/>
                </a:solidFill>
              </a:rPr>
              <a:t> الطقوس الملائكية </a:t>
            </a:r>
            <a:endParaRPr lang="fr-FR" sz="3300" dirty="0">
              <a:solidFill>
                <a:prstClr val="white"/>
              </a:solidFill>
            </a:endParaRPr>
          </a:p>
          <a:p>
            <a:pPr algn="just" rtl="1"/>
            <a:r>
              <a:rPr lang="ar-EG" sz="3300" dirty="0">
                <a:solidFill>
                  <a:prstClr val="white"/>
                </a:solidFill>
              </a:rPr>
              <a:t>يخدم أمام الرب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nsorp</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nitaxic</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aggelikon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efsemsi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mpe`m;o</a:t>
            </a:r>
            <a:r>
              <a:rPr lang="fr-FR" sz="2800" dirty="0">
                <a:solidFill>
                  <a:prstClr val="white"/>
                </a:solidFill>
                <a:latin typeface="CS Avva Shenouda" pitchFamily="34" charset="0"/>
              </a:rPr>
              <a:t> `m`P¡.</a:t>
            </a:r>
          </a:p>
        </p:txBody>
      </p:sp>
      <p:sp>
        <p:nvSpPr>
          <p:cNvPr id="7" name="Rectangle 6"/>
          <p:cNvSpPr/>
          <p:nvPr/>
        </p:nvSpPr>
        <p:spPr>
          <a:xfrm>
            <a:off x="1493658" y="2787774"/>
            <a:ext cx="6102678" cy="1815882"/>
          </a:xfrm>
          <a:prstGeom prst="rect">
            <a:avLst/>
          </a:prstGeom>
        </p:spPr>
        <p:txBody>
          <a:bodyPr wrap="square">
            <a:spAutoFit/>
          </a:bodyPr>
          <a:lstStyle/>
          <a:p>
            <a:pPr algn="ctr"/>
            <a:r>
              <a:rPr lang="fr-FR" sz="2800" b="1" dirty="0">
                <a:solidFill>
                  <a:prstClr val="white"/>
                </a:solidFill>
                <a:latin typeface="Book Antiqua" pitchFamily="18" charset="0"/>
              </a:rPr>
              <a:t>Michel, le chef des célestes</a:t>
            </a:r>
          </a:p>
          <a:p>
            <a:pPr algn="ctr"/>
            <a:r>
              <a:rPr lang="fr-FR" sz="2800" b="1" dirty="0">
                <a:solidFill>
                  <a:prstClr val="white"/>
                </a:solidFill>
                <a:latin typeface="Book Antiqua" pitchFamily="18" charset="0"/>
              </a:rPr>
              <a:t>Il est aussi le premier</a:t>
            </a:r>
          </a:p>
          <a:p>
            <a:pPr algn="ctr"/>
            <a:r>
              <a:rPr lang="fr-FR" sz="2800" b="1" dirty="0">
                <a:solidFill>
                  <a:prstClr val="white"/>
                </a:solidFill>
                <a:latin typeface="Book Antiqua" pitchFamily="18" charset="0"/>
              </a:rPr>
              <a:t>De tous les chœurs angéliques</a:t>
            </a:r>
          </a:p>
          <a:p>
            <a:pPr algn="ctr"/>
            <a:r>
              <a:rPr lang="fr-FR" sz="2800" b="1" dirty="0">
                <a:solidFill>
                  <a:prstClr val="white"/>
                </a:solidFill>
                <a:latin typeface="Book Antiqua" pitchFamily="18" charset="0"/>
              </a:rPr>
              <a:t>Lui qui sert notre Seigneur</a:t>
            </a:r>
          </a:p>
        </p:txBody>
      </p:sp>
      <p:sp>
        <p:nvSpPr>
          <p:cNvPr id="2" name="ZoneTexte 1">
            <a:extLst>
              <a:ext uri="{FF2B5EF4-FFF2-40B4-BE49-F238E27FC236}">
                <a16:creationId xmlns:a16="http://schemas.microsoft.com/office/drawing/2014/main" id="{9C8D8744-E09F-9009-A4BC-1116FBF1646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5264CA44-2541-A7E7-C01E-C52CF4073F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369515"/>
      </p:ext>
    </p:extLst>
  </p:cSld>
  <p:clrMapOvr>
    <a:masterClrMapping/>
  </p:clrMapOvr>
</p:sld>
</file>

<file path=ppt/slides/slide23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ان الله يرسل لنا </a:t>
            </a:r>
            <a:endParaRPr lang="fr-FR" sz="3300" dirty="0">
              <a:solidFill>
                <a:prstClr val="white"/>
              </a:solidFill>
            </a:endParaRPr>
          </a:p>
          <a:p>
            <a:pPr algn="just" rtl="1"/>
            <a:r>
              <a:rPr lang="ar-EG" sz="3300" dirty="0">
                <a:solidFill>
                  <a:prstClr val="white"/>
                </a:solidFill>
              </a:rPr>
              <a:t>مراحمه </a:t>
            </a:r>
            <a:r>
              <a:rPr lang="ar-EG" sz="3300" dirty="0" err="1">
                <a:solidFill>
                  <a:prstClr val="white"/>
                </a:solidFill>
              </a:rPr>
              <a:t>ورأفاته</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بسؤالات</a:t>
            </a:r>
            <a:r>
              <a:rPr lang="ar-EG" sz="3300" dirty="0">
                <a:solidFill>
                  <a:prstClr val="white"/>
                </a:solidFill>
              </a:rPr>
              <a:t> ميخائيل </a:t>
            </a:r>
            <a:endParaRPr lang="fr-FR" sz="3300" dirty="0">
              <a:solidFill>
                <a:prstClr val="white"/>
              </a:solidFill>
            </a:endParaRPr>
          </a:p>
          <a:p>
            <a:pPr algn="just" rtl="1"/>
            <a:r>
              <a:rPr lang="ar-EG" sz="3300" dirty="0">
                <a:solidFill>
                  <a:prstClr val="white"/>
                </a:solidFill>
              </a:rPr>
              <a:t>رئيس الملائكة العظيم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¿Sare `V] </a:t>
            </a:r>
            <a:r>
              <a:rPr lang="fr-FR" sz="2800" dirty="0" err="1">
                <a:solidFill>
                  <a:prstClr val="white"/>
                </a:solidFill>
                <a:latin typeface="CS Avva Shenouda" pitchFamily="34" charset="0"/>
              </a:rPr>
              <a:t>ouwrp</a:t>
            </a:r>
            <a:r>
              <a:rPr lang="fr-FR" sz="2800" dirty="0">
                <a:solidFill>
                  <a:prstClr val="white"/>
                </a:solidFill>
                <a:latin typeface="CS Avva Shenouda" pitchFamily="34" charset="0"/>
              </a:rPr>
              <a:t> nan @ `</a:t>
            </a:r>
            <a:r>
              <a:rPr lang="fr-FR" sz="2800" dirty="0" err="1">
                <a:solidFill>
                  <a:prstClr val="white"/>
                </a:solidFill>
                <a:latin typeface="CS Avva Shenouda" pitchFamily="34" charset="0"/>
              </a:rPr>
              <a:t>nnefnai</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nefmetsenhyt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ni]ho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ar,y`aggeloc</a:t>
            </a:r>
            <a:r>
              <a:rPr lang="fr-FR" sz="2800" dirty="0">
                <a:solidFill>
                  <a:prstClr val="white"/>
                </a:solidFill>
                <a:latin typeface="CS Avva Shenouda" pitchFamily="34" charset="0"/>
              </a:rPr>
              <a:t>.</a:t>
            </a:r>
          </a:p>
        </p:txBody>
      </p:sp>
      <p:sp>
        <p:nvSpPr>
          <p:cNvPr id="7" name="Rectangle 6"/>
          <p:cNvSpPr/>
          <p:nvPr/>
        </p:nvSpPr>
        <p:spPr>
          <a:xfrm>
            <a:off x="1169622" y="2787774"/>
            <a:ext cx="6817399" cy="1815882"/>
          </a:xfrm>
          <a:prstGeom prst="rect">
            <a:avLst/>
          </a:prstGeom>
        </p:spPr>
        <p:txBody>
          <a:bodyPr wrap="square">
            <a:spAutoFit/>
          </a:bodyPr>
          <a:lstStyle/>
          <a:p>
            <a:pPr algn="ctr"/>
            <a:r>
              <a:rPr lang="fr-FR" sz="2800" b="1" dirty="0">
                <a:solidFill>
                  <a:prstClr val="white"/>
                </a:solidFill>
                <a:latin typeface="Book Antiqua" pitchFamily="18" charset="0"/>
              </a:rPr>
              <a:t>Et ainsi Dieu nous envoie</a:t>
            </a:r>
          </a:p>
          <a:p>
            <a:pPr algn="ctr"/>
            <a:r>
              <a:rPr lang="fr-FR" sz="2800" b="1" dirty="0">
                <a:solidFill>
                  <a:prstClr val="white"/>
                </a:solidFill>
                <a:latin typeface="Book Antiqua" pitchFamily="18" charset="0"/>
              </a:rPr>
              <a:t>Sa pitié, Ses compassions</a:t>
            </a:r>
          </a:p>
          <a:p>
            <a:pPr algn="ctr"/>
            <a:r>
              <a:rPr lang="fr-FR" sz="2800" b="1" dirty="0">
                <a:solidFill>
                  <a:prstClr val="white"/>
                </a:solidFill>
                <a:latin typeface="Book Antiqua" pitchFamily="18" charset="0"/>
              </a:rPr>
              <a:t>C’est grâce aux implorations</a:t>
            </a:r>
          </a:p>
          <a:p>
            <a:pPr algn="ctr"/>
            <a:r>
              <a:rPr lang="fr-FR" sz="2800" b="1" dirty="0">
                <a:solidFill>
                  <a:prstClr val="white"/>
                </a:solidFill>
                <a:latin typeface="Book Antiqua" pitchFamily="18" charset="0"/>
              </a:rPr>
              <a:t>De Michel, le grand archange</a:t>
            </a:r>
          </a:p>
        </p:txBody>
      </p:sp>
      <p:sp>
        <p:nvSpPr>
          <p:cNvPr id="2" name="ZoneTexte 1">
            <a:extLst>
              <a:ext uri="{FF2B5EF4-FFF2-40B4-BE49-F238E27FC236}">
                <a16:creationId xmlns:a16="http://schemas.microsoft.com/office/drawing/2014/main" id="{01569AB9-2EAF-A5C8-5921-BE5DE24A0A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6AFB528B-470B-0C8C-F7A9-4B8D4ACA4D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41434852"/>
      </p:ext>
    </p:extLst>
  </p:cSld>
  <p:clrMapOvr>
    <a:masterClrMapping/>
  </p:clrMapOvr>
</p:sld>
</file>

<file path=ppt/slides/slide23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وتكمل الأثمار </a:t>
            </a:r>
            <a:endParaRPr lang="fr-FR" sz="3300" dirty="0">
              <a:solidFill>
                <a:prstClr val="white"/>
              </a:solidFill>
            </a:endParaRPr>
          </a:p>
          <a:p>
            <a:pPr algn="just" rtl="1"/>
            <a:r>
              <a:rPr lang="ar-EG" sz="3300" dirty="0">
                <a:solidFill>
                  <a:prstClr val="white"/>
                </a:solidFill>
              </a:rPr>
              <a:t>بطلبات ميخائيل </a:t>
            </a:r>
            <a:endParaRPr lang="fr-FR" sz="3300" dirty="0">
              <a:solidFill>
                <a:prstClr val="white"/>
              </a:solidFill>
            </a:endParaRPr>
          </a:p>
          <a:p>
            <a:pPr algn="just" rtl="1"/>
            <a:r>
              <a:rPr lang="ar-EG" sz="3300" dirty="0">
                <a:solidFill>
                  <a:prstClr val="white"/>
                </a:solidFill>
              </a:rPr>
              <a:t>لأنه قريب إلى الله </a:t>
            </a:r>
            <a:endParaRPr lang="fr-FR" sz="3300" dirty="0">
              <a:solidFill>
                <a:prstClr val="white"/>
              </a:solidFill>
            </a:endParaRPr>
          </a:p>
          <a:p>
            <a:pPr algn="just" rtl="1"/>
            <a:r>
              <a:rPr lang="ar-EG" sz="3300" dirty="0">
                <a:solidFill>
                  <a:prstClr val="white"/>
                </a:solidFill>
              </a:rPr>
              <a:t>يسأل عنا.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Saujwk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nikarpoc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mMi,ayl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etqent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e`V</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ef</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a:t>
            </a:r>
          </a:p>
        </p:txBody>
      </p:sp>
      <p:sp>
        <p:nvSpPr>
          <p:cNvPr id="7" name="Rectangle 6"/>
          <p:cNvSpPr/>
          <p:nvPr/>
        </p:nvSpPr>
        <p:spPr>
          <a:xfrm>
            <a:off x="336172" y="2787774"/>
            <a:ext cx="8496943" cy="1815882"/>
          </a:xfrm>
          <a:prstGeom prst="rect">
            <a:avLst/>
          </a:prstGeom>
        </p:spPr>
        <p:txBody>
          <a:bodyPr wrap="square">
            <a:spAutoFit/>
          </a:bodyPr>
          <a:lstStyle/>
          <a:p>
            <a:pPr algn="ctr"/>
            <a:r>
              <a:rPr lang="fr-FR" sz="2800" b="1" dirty="0">
                <a:solidFill>
                  <a:prstClr val="white"/>
                </a:solidFill>
                <a:latin typeface="Book Antiqua" pitchFamily="18" charset="0"/>
              </a:rPr>
              <a:t>Aussi les fruits s’accomplissent</a:t>
            </a:r>
          </a:p>
          <a:p>
            <a:pPr algn="ctr"/>
            <a:r>
              <a:rPr lang="fr-FR" sz="2800" b="1" dirty="0">
                <a:solidFill>
                  <a:prstClr val="white"/>
                </a:solidFill>
                <a:latin typeface="Book Antiqua" pitchFamily="18" charset="0"/>
              </a:rPr>
              <a:t>Par les demandes de Michel</a:t>
            </a:r>
          </a:p>
          <a:p>
            <a:pPr algn="ctr"/>
            <a:r>
              <a:rPr lang="fr-FR" sz="2800" b="1" dirty="0">
                <a:solidFill>
                  <a:prstClr val="white"/>
                </a:solidFill>
                <a:latin typeface="Book Antiqua" pitchFamily="18" charset="0"/>
              </a:rPr>
              <a:t>Car il est proche de Dieu</a:t>
            </a:r>
          </a:p>
          <a:p>
            <a:pPr algn="ctr"/>
            <a:r>
              <a:rPr lang="fr-FR" sz="2800" b="1" dirty="0">
                <a:solidFill>
                  <a:prstClr val="white"/>
                </a:solidFill>
                <a:latin typeface="Book Antiqua" pitchFamily="18" charset="0"/>
              </a:rPr>
              <a:t>Et il l’implore pour nous</a:t>
            </a:r>
          </a:p>
        </p:txBody>
      </p:sp>
      <p:sp>
        <p:nvSpPr>
          <p:cNvPr id="2" name="ZoneTexte 1">
            <a:extLst>
              <a:ext uri="{FF2B5EF4-FFF2-40B4-BE49-F238E27FC236}">
                <a16:creationId xmlns:a16="http://schemas.microsoft.com/office/drawing/2014/main" id="{912B184B-EE43-9556-142E-61565722DB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9C6A764E-E5F4-63FF-C6D2-EEA5696B39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40850"/>
      </p:ext>
    </p:extLst>
  </p:cSld>
  <p:clrMapOvr>
    <a:masterClrMapping/>
  </p:clrMapOvr>
</p:sld>
</file>

<file path=ppt/slides/slide23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7" cy="2123658"/>
          </a:xfrm>
          <a:prstGeom prst="rect">
            <a:avLst/>
          </a:prstGeom>
        </p:spPr>
        <p:txBody>
          <a:bodyPr wrap="square">
            <a:spAutoFit/>
          </a:bodyPr>
          <a:lstStyle/>
          <a:p>
            <a:pPr algn="just" rtl="1"/>
            <a:r>
              <a:rPr lang="ar-EG" sz="3300" dirty="0">
                <a:solidFill>
                  <a:prstClr val="white"/>
                </a:solidFill>
              </a:rPr>
              <a:t>كل عطية صالحة </a:t>
            </a:r>
            <a:endParaRPr lang="fr-FR" sz="3300" dirty="0">
              <a:solidFill>
                <a:prstClr val="white"/>
              </a:solidFill>
            </a:endParaRPr>
          </a:p>
          <a:p>
            <a:pPr algn="just" rtl="1"/>
            <a:r>
              <a:rPr lang="ar-EG" sz="3300" dirty="0">
                <a:solidFill>
                  <a:prstClr val="white"/>
                </a:solidFill>
              </a:rPr>
              <a:t>وكل موهبة تامة </a:t>
            </a:r>
            <a:endParaRPr lang="fr-FR" sz="3300" dirty="0">
              <a:solidFill>
                <a:prstClr val="white"/>
              </a:solidFill>
            </a:endParaRPr>
          </a:p>
          <a:p>
            <a:pPr algn="just" rtl="1"/>
            <a:r>
              <a:rPr lang="ar-EG" sz="3300" dirty="0">
                <a:solidFill>
                  <a:prstClr val="white"/>
                </a:solidFill>
              </a:rPr>
              <a:t>انما تهبط لنا من فوق </a:t>
            </a:r>
            <a:endParaRPr lang="fr-FR" sz="3300" dirty="0">
              <a:solidFill>
                <a:prstClr val="white"/>
              </a:solidFill>
            </a:endParaRPr>
          </a:p>
          <a:p>
            <a:pPr algn="just" rtl="1"/>
            <a:r>
              <a:rPr lang="ar-EG" sz="3300" dirty="0">
                <a:solidFill>
                  <a:prstClr val="white"/>
                </a:solidFill>
              </a:rPr>
              <a:t>من عند أبى الأنوار.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e;naneu</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dwron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etjyk</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eunyou</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`m`</a:t>
            </a:r>
            <a:r>
              <a:rPr lang="fr-FR" sz="2800" dirty="0" err="1">
                <a:solidFill>
                  <a:prstClr val="white"/>
                </a:solidFill>
                <a:latin typeface="CS Avva Shenouda" pitchFamily="34" charset="0"/>
              </a:rPr>
              <a:t>pswi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niouwini</a:t>
            </a:r>
            <a:r>
              <a:rPr lang="fr-FR" sz="2800" dirty="0">
                <a:solidFill>
                  <a:prstClr val="white"/>
                </a:solidFill>
                <a:latin typeface="CS Avva Shenouda" pitchFamily="34" charset="0"/>
              </a:rPr>
              <a:t>.</a:t>
            </a:r>
          </a:p>
        </p:txBody>
      </p:sp>
      <p:sp>
        <p:nvSpPr>
          <p:cNvPr id="7" name="Rectangle 6"/>
          <p:cNvSpPr/>
          <p:nvPr/>
        </p:nvSpPr>
        <p:spPr>
          <a:xfrm>
            <a:off x="323528" y="2787774"/>
            <a:ext cx="8509587" cy="1815882"/>
          </a:xfrm>
          <a:prstGeom prst="rect">
            <a:avLst/>
          </a:prstGeom>
        </p:spPr>
        <p:txBody>
          <a:bodyPr wrap="square">
            <a:spAutoFit/>
          </a:bodyPr>
          <a:lstStyle/>
          <a:p>
            <a:pPr algn="ctr"/>
            <a:r>
              <a:rPr lang="fr-FR" sz="2800" b="1" dirty="0">
                <a:solidFill>
                  <a:prstClr val="white"/>
                </a:solidFill>
                <a:latin typeface="Book Antiqua" pitchFamily="18" charset="0"/>
              </a:rPr>
              <a:t>Chaque don bien favorable</a:t>
            </a:r>
          </a:p>
          <a:p>
            <a:pPr algn="ctr"/>
            <a:r>
              <a:rPr lang="fr-FR" sz="2800" b="1" dirty="0">
                <a:solidFill>
                  <a:prstClr val="white"/>
                </a:solidFill>
                <a:latin typeface="Book Antiqua" pitchFamily="18" charset="0"/>
              </a:rPr>
              <a:t>Chaque talent parfait aussi</a:t>
            </a:r>
          </a:p>
          <a:p>
            <a:pPr algn="ctr"/>
            <a:r>
              <a:rPr lang="fr-FR" sz="2800" b="1" dirty="0">
                <a:solidFill>
                  <a:prstClr val="white"/>
                </a:solidFill>
                <a:latin typeface="Book Antiqua" pitchFamily="18" charset="0"/>
              </a:rPr>
              <a:t>Nous parvient depuis là-haut</a:t>
            </a:r>
          </a:p>
          <a:p>
            <a:pPr algn="ctr"/>
            <a:r>
              <a:rPr lang="fr-FR" sz="2800" b="1" dirty="0">
                <a:solidFill>
                  <a:prstClr val="white"/>
                </a:solidFill>
                <a:latin typeface="Book Antiqua" pitchFamily="18" charset="0"/>
              </a:rPr>
              <a:t>Il  vient du Père des lumières</a:t>
            </a:r>
          </a:p>
        </p:txBody>
      </p:sp>
      <p:sp>
        <p:nvSpPr>
          <p:cNvPr id="2" name="ZoneTexte 1">
            <a:extLst>
              <a:ext uri="{FF2B5EF4-FFF2-40B4-BE49-F238E27FC236}">
                <a16:creationId xmlns:a16="http://schemas.microsoft.com/office/drawing/2014/main" id="{232F5F38-3CBA-C21B-EBD8-3CBBD6BECB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4595C234-BC11-2B23-8ACC-189E96DE81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62079047"/>
      </p:ext>
    </p:extLst>
  </p:cSld>
  <p:clrMapOvr>
    <a:masterClrMapping/>
  </p:clrMapOvr>
</p:sld>
</file>

<file path=ppt/slides/slide23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فلنسبح ونمجد </a:t>
            </a:r>
            <a:endParaRPr lang="fr-FR" sz="3300" dirty="0">
              <a:solidFill>
                <a:prstClr val="white"/>
              </a:solidFill>
            </a:endParaRPr>
          </a:p>
          <a:p>
            <a:pPr algn="just" rtl="1"/>
            <a:r>
              <a:rPr lang="ar-EG" sz="3300" dirty="0">
                <a:solidFill>
                  <a:prstClr val="white"/>
                </a:solidFill>
              </a:rPr>
              <a:t>ونسجد للثالوث </a:t>
            </a:r>
            <a:endParaRPr lang="fr-FR" sz="3300" dirty="0">
              <a:solidFill>
                <a:prstClr val="white"/>
              </a:solidFill>
            </a:endParaRPr>
          </a:p>
          <a:p>
            <a:pPr algn="just" rtl="1"/>
            <a:r>
              <a:rPr lang="ar-EG" sz="3300" dirty="0">
                <a:solidFill>
                  <a:prstClr val="white"/>
                </a:solidFill>
              </a:rPr>
              <a:t>القدوس </a:t>
            </a:r>
            <a:r>
              <a:rPr lang="ar-EG" sz="3300" dirty="0" err="1">
                <a:solidFill>
                  <a:prstClr val="white"/>
                </a:solidFill>
              </a:rPr>
              <a:t>المساوى</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الدائم إلى الأبد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Marenhwc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ntenouwst</a:t>
            </a:r>
            <a:r>
              <a:rPr lang="fr-FR" sz="2800" dirty="0">
                <a:solidFill>
                  <a:prstClr val="white"/>
                </a:solidFill>
                <a:latin typeface="CS Avva Shenouda" pitchFamily="34" charset="0"/>
              </a:rPr>
              <a:t> n}`triac =e=;=u @ </a:t>
            </a:r>
            <a:r>
              <a:rPr lang="fr-FR" sz="2800" dirty="0" err="1">
                <a:solidFill>
                  <a:prstClr val="white"/>
                </a:solidFill>
                <a:latin typeface="CS Avva Shenouda" pitchFamily="34" charset="0"/>
              </a:rPr>
              <a:t>etoi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nomooucioc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e;myn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sa `</a:t>
            </a:r>
            <a:r>
              <a:rPr lang="fr-FR" sz="2800" dirty="0" err="1">
                <a:solidFill>
                  <a:prstClr val="white"/>
                </a:solidFill>
                <a:latin typeface="CS Avva Shenouda" pitchFamily="34" charset="0"/>
              </a:rPr>
              <a:t>eneh</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louons et rendons gloire</a:t>
            </a:r>
          </a:p>
          <a:p>
            <a:pPr algn="ctr"/>
            <a:r>
              <a:rPr lang="fr-FR" sz="2800" b="1" dirty="0">
                <a:solidFill>
                  <a:prstClr val="white"/>
                </a:solidFill>
                <a:latin typeface="Book Antiqua" pitchFamily="18" charset="0"/>
              </a:rPr>
              <a:t>A la Sainte Trinité</a:t>
            </a:r>
          </a:p>
          <a:p>
            <a:pPr algn="ctr"/>
            <a:r>
              <a:rPr lang="fr-FR" sz="2800" b="1" dirty="0">
                <a:solidFill>
                  <a:prstClr val="white"/>
                </a:solidFill>
                <a:latin typeface="Book Antiqua" pitchFamily="18" charset="0"/>
              </a:rPr>
              <a:t>Elle qui est consubstantielle</a:t>
            </a:r>
          </a:p>
          <a:p>
            <a:pPr algn="ctr"/>
            <a:r>
              <a:rPr lang="fr-FR" sz="2800" b="1" dirty="0">
                <a:solidFill>
                  <a:prstClr val="white"/>
                </a:solidFill>
                <a:latin typeface="Book Antiqua" pitchFamily="18" charset="0"/>
              </a:rPr>
              <a:t>Et qui dure à tout jamais</a:t>
            </a:r>
          </a:p>
        </p:txBody>
      </p:sp>
      <p:sp>
        <p:nvSpPr>
          <p:cNvPr id="2" name="ZoneTexte 1">
            <a:extLst>
              <a:ext uri="{FF2B5EF4-FFF2-40B4-BE49-F238E27FC236}">
                <a16:creationId xmlns:a16="http://schemas.microsoft.com/office/drawing/2014/main" id="{843BD78A-AC12-73FB-2A50-A0E213AB05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DA6A2F84-512A-2E7D-B0CE-DDF941C48CD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0055926"/>
      </p:ext>
    </p:extLst>
  </p:cSld>
  <p:clrMapOvr>
    <a:masterClrMapping/>
  </p:clrMapOvr>
</p:sld>
</file>

<file path=ppt/slides/slide23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اشفع فينا أمام الرب</a:t>
            </a:r>
            <a:endParaRPr lang="fr-FR" sz="3200" dirty="0">
              <a:solidFill>
                <a:prstClr val="white"/>
              </a:solidFill>
            </a:endParaRPr>
          </a:p>
          <a:p>
            <a:pPr algn="just" rtl="1"/>
            <a:r>
              <a:rPr lang="ar-EG" sz="3200" dirty="0">
                <a:solidFill>
                  <a:prstClr val="white"/>
                </a:solidFill>
              </a:rPr>
              <a:t>يا رئيس الملائكة الطاهر</a:t>
            </a:r>
            <a:endParaRPr lang="fr-FR" sz="3200" dirty="0">
              <a:solidFill>
                <a:prstClr val="white"/>
              </a:solidFill>
            </a:endParaRPr>
          </a:p>
          <a:p>
            <a:pPr algn="just" rtl="1"/>
            <a:r>
              <a:rPr lang="ar-EG" sz="3200" dirty="0">
                <a:solidFill>
                  <a:prstClr val="white"/>
                </a:solidFill>
              </a:rPr>
              <a:t>ميخائيل رئيس </a:t>
            </a:r>
            <a:r>
              <a:rPr lang="ar-EG" sz="3200" dirty="0" err="1">
                <a:solidFill>
                  <a:prstClr val="white"/>
                </a:solidFill>
              </a:rPr>
              <a:t>السمائيين</a:t>
            </a:r>
            <a:endParaRPr lang="fr-FR" sz="3200" dirty="0">
              <a:solidFill>
                <a:prstClr val="white"/>
              </a:solidFill>
            </a:endParaRPr>
          </a:p>
          <a:p>
            <a:pPr algn="just" rtl="1"/>
            <a:r>
              <a:rPr lang="ar-EG" sz="3200" dirty="0">
                <a:solidFill>
                  <a:prstClr val="white"/>
                </a:solidFill>
              </a:rPr>
              <a:t>ليغفر لنا خطايانا</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Ari`precbeuin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pi`ar,y`aggeloc</a:t>
            </a:r>
            <a:r>
              <a:rPr lang="fr-FR" sz="2800" dirty="0">
                <a:solidFill>
                  <a:prstClr val="white"/>
                </a:solidFill>
                <a:latin typeface="CS Avva Shenouda" pitchFamily="34" charset="0"/>
              </a:rPr>
              <a:t> =e=;=u @ </a:t>
            </a:r>
            <a:r>
              <a:rPr lang="fr-FR" sz="2800" dirty="0" err="1">
                <a:solidFill>
                  <a:prstClr val="white"/>
                </a:solidFill>
                <a:latin typeface="CS Avva Shenouda" pitchFamily="34" charset="0"/>
              </a:rPr>
              <a:t>Mi,ayl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1169622" y="2787774"/>
            <a:ext cx="6858762" cy="1815882"/>
          </a:xfrm>
          <a:prstGeom prst="rect">
            <a:avLst/>
          </a:prstGeom>
        </p:spPr>
        <p:txBody>
          <a:bodyPr wrap="square">
            <a:spAutoFit/>
          </a:bodyPr>
          <a:lstStyle/>
          <a:p>
            <a:pPr algn="ctr"/>
            <a:r>
              <a:rPr lang="fr-FR" sz="2800" b="1" dirty="0">
                <a:solidFill>
                  <a:prstClr val="white"/>
                </a:solidFill>
                <a:latin typeface="Book Antiqua" pitchFamily="18" charset="0"/>
              </a:rPr>
              <a:t>Intercède pour nous tous</a:t>
            </a:r>
          </a:p>
          <a:p>
            <a:pPr algn="ctr"/>
            <a:r>
              <a:rPr lang="fr-FR" sz="2800" b="1" dirty="0">
                <a:solidFill>
                  <a:prstClr val="white"/>
                </a:solidFill>
                <a:latin typeface="Book Antiqua" pitchFamily="18" charset="0"/>
              </a:rPr>
              <a:t>Ô archange pur Michel</a:t>
            </a:r>
          </a:p>
          <a:p>
            <a:pPr algn="ctr"/>
            <a:r>
              <a:rPr lang="fr-FR" sz="2800" b="1" dirty="0">
                <a:solidFill>
                  <a:prstClr val="white"/>
                </a:solidFill>
                <a:latin typeface="Book Antiqua" pitchFamily="18" charset="0"/>
              </a:rPr>
              <a:t>Ô toi le chef des célestes</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3811C490-CE13-06E2-A1ED-12A37AB282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l’Archange Michel</a:t>
            </a:r>
          </a:p>
        </p:txBody>
      </p:sp>
      <p:sp>
        <p:nvSpPr>
          <p:cNvPr id="3" name="ZoneTexte 2">
            <a:hlinkClick r:id="rId2" action="ppaction://hlinksldjump"/>
            <a:extLst>
              <a:ext uri="{FF2B5EF4-FFF2-40B4-BE49-F238E27FC236}">
                <a16:creationId xmlns:a16="http://schemas.microsoft.com/office/drawing/2014/main" id="{E3015668-0732-2BA8-D528-DC7AC8943F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9279798"/>
      </p:ext>
    </p:extLst>
  </p:cSld>
  <p:clrMapOvr>
    <a:masterClrMapping/>
  </p:clrMapOvr>
</p:sld>
</file>

<file path=ppt/slides/slide23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سبع سنين أكملها، </a:t>
            </a:r>
            <a:endParaRPr lang="fr-FR" sz="3300" dirty="0">
              <a:solidFill>
                <a:prstClr val="white"/>
              </a:solidFill>
            </a:endParaRPr>
          </a:p>
          <a:p>
            <a:pPr algn="just" rtl="1"/>
            <a:r>
              <a:rPr lang="ar-EG" sz="3300" dirty="0">
                <a:solidFill>
                  <a:prstClr val="white"/>
                </a:solidFill>
              </a:rPr>
              <a:t>القديس </a:t>
            </a:r>
            <a:r>
              <a:rPr lang="ar-EG" sz="3300" dirty="0" err="1">
                <a:solidFill>
                  <a:prstClr val="white"/>
                </a:solidFill>
              </a:rPr>
              <a:t>جيؤرجيوس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السبعين ملكاً المنافقين، </a:t>
            </a:r>
            <a:endParaRPr lang="fr-FR" sz="3300" dirty="0">
              <a:solidFill>
                <a:prstClr val="white"/>
              </a:solidFill>
            </a:endParaRPr>
          </a:p>
          <a:p>
            <a:pPr algn="just" rtl="1"/>
            <a:r>
              <a:rPr lang="ar-EG" sz="3300" dirty="0">
                <a:solidFill>
                  <a:prstClr val="white"/>
                </a:solidFill>
              </a:rPr>
              <a:t>يحكمون عليه كل يوم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Sasf</a:t>
            </a:r>
            <a:r>
              <a:rPr lang="fr-FR" sz="2800" dirty="0">
                <a:solidFill>
                  <a:prstClr val="white"/>
                </a:solidFill>
                <a:latin typeface="CS Avva Shenouda" pitchFamily="34" charset="0"/>
              </a:rPr>
              <a:t> (=z) `</a:t>
            </a:r>
            <a:r>
              <a:rPr lang="fr-FR" sz="2800" dirty="0" err="1">
                <a:solidFill>
                  <a:prstClr val="white"/>
                </a:solidFill>
                <a:latin typeface="CS Avva Shenouda" pitchFamily="34" charset="0"/>
              </a:rPr>
              <a:t>nrompi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afjokou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vy=e=;=u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nouro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anomoc</a:t>
            </a:r>
            <a:r>
              <a:rPr lang="fr-FR" sz="2800" dirty="0">
                <a:solidFill>
                  <a:prstClr val="white"/>
                </a:solidFill>
                <a:latin typeface="CS Avva Shenouda" pitchFamily="34" charset="0"/>
              </a:rPr>
              <a:t> @ eu]</a:t>
            </a:r>
            <a:r>
              <a:rPr lang="fr-FR" sz="2800" dirty="0" err="1">
                <a:solidFill>
                  <a:prstClr val="white"/>
                </a:solidFill>
                <a:latin typeface="CS Avva Shenouda" pitchFamily="34" charset="0"/>
              </a:rPr>
              <a:t>hap</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mmyni</a:t>
            </a:r>
            <a:r>
              <a:rPr lang="fr-FR" sz="2800" dirty="0">
                <a:solidFill>
                  <a:prstClr val="white"/>
                </a:solidFill>
                <a:latin typeface="CS Avva Shenouda" pitchFamily="34" charset="0"/>
              </a:rPr>
              <a:t>.</a:t>
            </a:r>
          </a:p>
        </p:txBody>
      </p:sp>
      <p:sp>
        <p:nvSpPr>
          <p:cNvPr id="7" name="Rectangle 6"/>
          <p:cNvSpPr/>
          <p:nvPr/>
        </p:nvSpPr>
        <p:spPr>
          <a:xfrm>
            <a:off x="1169622" y="2787774"/>
            <a:ext cx="6804755" cy="1815882"/>
          </a:xfrm>
          <a:prstGeom prst="rect">
            <a:avLst/>
          </a:prstGeom>
        </p:spPr>
        <p:txBody>
          <a:bodyPr wrap="square">
            <a:spAutoFit/>
          </a:bodyPr>
          <a:lstStyle/>
          <a:p>
            <a:pPr algn="ctr"/>
            <a:r>
              <a:rPr lang="fr-FR" sz="2800" b="1" dirty="0">
                <a:solidFill>
                  <a:prstClr val="white"/>
                </a:solidFill>
                <a:latin typeface="Book Antiqua" pitchFamily="18" charset="0"/>
              </a:rPr>
              <a:t>Durant sept années entières</a:t>
            </a:r>
          </a:p>
          <a:p>
            <a:pPr algn="ctr"/>
            <a:r>
              <a:rPr lang="fr-FR" sz="2800" b="1" dirty="0">
                <a:solidFill>
                  <a:prstClr val="white"/>
                </a:solidFill>
                <a:latin typeface="Book Antiqua" pitchFamily="18" charset="0"/>
              </a:rPr>
              <a:t>Saint Georges avait enduré</a:t>
            </a:r>
          </a:p>
          <a:p>
            <a:pPr algn="ctr"/>
            <a:r>
              <a:rPr lang="fr-FR" sz="2800" b="1" dirty="0">
                <a:solidFill>
                  <a:prstClr val="white"/>
                </a:solidFill>
                <a:latin typeface="Book Antiqua" pitchFamily="18" charset="0"/>
              </a:rPr>
              <a:t>Les soixante-dix rois impies</a:t>
            </a:r>
          </a:p>
          <a:p>
            <a:pPr algn="ctr"/>
            <a:r>
              <a:rPr lang="fr-FR" sz="2800" b="1" dirty="0">
                <a:solidFill>
                  <a:prstClr val="white"/>
                </a:solidFill>
                <a:latin typeface="Book Antiqua" pitchFamily="18" charset="0"/>
              </a:rPr>
              <a:t>Qui le jugeaient tous les jours</a:t>
            </a:r>
          </a:p>
        </p:txBody>
      </p:sp>
      <p:sp>
        <p:nvSpPr>
          <p:cNvPr id="2" name="ZoneTexte 1">
            <a:extLst>
              <a:ext uri="{FF2B5EF4-FFF2-40B4-BE49-F238E27FC236}">
                <a16:creationId xmlns:a16="http://schemas.microsoft.com/office/drawing/2014/main" id="{35B5FC66-761E-808B-7697-7622910ACB5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C8D5DC43-7356-E089-B669-0A36EA16FCB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7227556"/>
      </p:ext>
    </p:extLst>
  </p:cSld>
  <p:clrMapOvr>
    <a:masterClrMapping/>
  </p:clrMapOvr>
</p:sld>
</file>

<file path=ppt/slides/slide23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08269"/>
          </a:xfrm>
          <a:prstGeom prst="rect">
            <a:avLst/>
          </a:prstGeom>
        </p:spPr>
        <p:txBody>
          <a:bodyPr wrap="square">
            <a:spAutoFit/>
          </a:bodyPr>
          <a:lstStyle/>
          <a:p>
            <a:pPr algn="just" rtl="1"/>
            <a:r>
              <a:rPr lang="ar-EG" sz="3200" dirty="0">
                <a:solidFill>
                  <a:prstClr val="white"/>
                </a:solidFill>
              </a:rPr>
              <a:t>ولم يقدروا أن يميلوا أفكاره، </a:t>
            </a:r>
            <a:endParaRPr lang="fr-FR" sz="3200" dirty="0">
              <a:solidFill>
                <a:prstClr val="white"/>
              </a:solidFill>
            </a:endParaRPr>
          </a:p>
          <a:p>
            <a:pPr algn="just" rtl="1"/>
            <a:r>
              <a:rPr lang="ar-EG" sz="3300" dirty="0">
                <a:solidFill>
                  <a:prstClr val="white"/>
                </a:solidFill>
              </a:rPr>
              <a:t>ولا إيمانه المستقيم، </a:t>
            </a:r>
            <a:endParaRPr lang="fr-FR" sz="3300" dirty="0">
              <a:solidFill>
                <a:prstClr val="white"/>
              </a:solidFill>
            </a:endParaRPr>
          </a:p>
          <a:p>
            <a:pPr algn="just" rtl="1"/>
            <a:r>
              <a:rPr lang="ar-EG" sz="3300" dirty="0">
                <a:solidFill>
                  <a:prstClr val="white"/>
                </a:solidFill>
              </a:rPr>
              <a:t>ولا عظم محبته، </a:t>
            </a:r>
            <a:endParaRPr lang="fr-FR" sz="3300" dirty="0">
              <a:solidFill>
                <a:prstClr val="white"/>
              </a:solidFill>
            </a:endParaRPr>
          </a:p>
          <a:p>
            <a:pPr algn="just" rtl="1"/>
            <a:r>
              <a:rPr lang="ar-EG" sz="3300" dirty="0">
                <a:solidFill>
                  <a:prstClr val="white"/>
                </a:solidFill>
              </a:rPr>
              <a:t>في الملك المسيح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Mpou`svwnh</a:t>
            </a:r>
            <a:endParaRPr lang="fr-FR" sz="2800" dirty="0">
              <a:solidFill>
                <a:prstClr val="white"/>
              </a:solidFill>
              <a:latin typeface="CS Avva Shenouda" pitchFamily="34" charset="0"/>
            </a:endParaRPr>
          </a:p>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mpeflogicmoc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pefnah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etcoutwn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oude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tefnis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agapy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eqoun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e`pouro</a:t>
            </a:r>
            <a:r>
              <a:rPr lang="fr-FR" sz="2800" dirty="0">
                <a:solidFill>
                  <a:prstClr val="white"/>
                </a:solidFill>
                <a:latin typeface="CS Avva Shenouda" pitchFamily="34" charset="0"/>
              </a:rPr>
              <a:t> P=,=c.</a:t>
            </a:r>
          </a:p>
        </p:txBody>
      </p:sp>
      <p:sp>
        <p:nvSpPr>
          <p:cNvPr id="7" name="Rectangle 6"/>
          <p:cNvSpPr/>
          <p:nvPr/>
        </p:nvSpPr>
        <p:spPr>
          <a:xfrm>
            <a:off x="336172" y="2859782"/>
            <a:ext cx="8496943" cy="1815882"/>
          </a:xfrm>
          <a:prstGeom prst="rect">
            <a:avLst/>
          </a:prstGeom>
        </p:spPr>
        <p:txBody>
          <a:bodyPr wrap="square">
            <a:spAutoFit/>
          </a:bodyPr>
          <a:lstStyle/>
          <a:p>
            <a:pPr algn="ctr"/>
            <a:r>
              <a:rPr lang="fr-FR" sz="2800" b="1" dirty="0">
                <a:solidFill>
                  <a:prstClr val="white"/>
                </a:solidFill>
                <a:latin typeface="Book Antiqua" pitchFamily="18" charset="0"/>
              </a:rPr>
              <a:t>Ils n’ont pas pu détourner</a:t>
            </a:r>
          </a:p>
          <a:p>
            <a:pPr algn="ctr"/>
            <a:r>
              <a:rPr lang="fr-FR" sz="2800" b="1" dirty="0">
                <a:solidFill>
                  <a:prstClr val="white"/>
                </a:solidFill>
                <a:latin typeface="Book Antiqua" pitchFamily="18" charset="0"/>
              </a:rPr>
              <a:t>Ses idées, ni sa vraie Foi</a:t>
            </a:r>
          </a:p>
          <a:p>
            <a:pPr algn="ctr"/>
            <a:r>
              <a:rPr lang="fr-FR" sz="2800" b="1" dirty="0">
                <a:solidFill>
                  <a:prstClr val="white"/>
                </a:solidFill>
                <a:latin typeface="Book Antiqua" pitchFamily="18" charset="0"/>
              </a:rPr>
              <a:t>Et ni son très grand amour</a:t>
            </a:r>
          </a:p>
          <a:p>
            <a:pPr algn="ctr"/>
            <a:r>
              <a:rPr lang="fr-FR" sz="2800" b="1" dirty="0">
                <a:solidFill>
                  <a:prstClr val="white"/>
                </a:solidFill>
                <a:latin typeface="Book Antiqua" pitchFamily="18" charset="0"/>
              </a:rPr>
              <a:t>Pour le Roi, le Christ Messie</a:t>
            </a:r>
          </a:p>
        </p:txBody>
      </p:sp>
      <p:sp>
        <p:nvSpPr>
          <p:cNvPr id="2" name="ZoneTexte 1">
            <a:extLst>
              <a:ext uri="{FF2B5EF4-FFF2-40B4-BE49-F238E27FC236}">
                <a16:creationId xmlns:a16="http://schemas.microsoft.com/office/drawing/2014/main" id="{A62BCC22-003E-A8AF-68BF-9AE3527F0ED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C6ABCABE-5E85-86C5-4426-686466DD57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0429167"/>
      </p:ext>
    </p:extLst>
  </p:cSld>
  <p:clrMapOvr>
    <a:masterClrMapping/>
  </p:clrMapOvr>
</p:sld>
</file>

<file path=ppt/slides/slide23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وكان يرتل مع داود قائلاً، </a:t>
            </a:r>
            <a:endParaRPr lang="fr-FR" sz="3300" dirty="0">
              <a:solidFill>
                <a:prstClr val="white"/>
              </a:solidFill>
            </a:endParaRPr>
          </a:p>
          <a:p>
            <a:pPr algn="just" rtl="1"/>
            <a:r>
              <a:rPr lang="ar-EG" sz="3300" dirty="0">
                <a:solidFill>
                  <a:prstClr val="white"/>
                </a:solidFill>
              </a:rPr>
              <a:t>أحاط بي جميع الأمم، </a:t>
            </a:r>
            <a:endParaRPr lang="fr-FR" sz="3300" dirty="0">
              <a:solidFill>
                <a:prstClr val="white"/>
              </a:solidFill>
            </a:endParaRPr>
          </a:p>
          <a:p>
            <a:pPr algn="just" rtl="1"/>
            <a:r>
              <a:rPr lang="ar-EG" sz="3300" dirty="0">
                <a:solidFill>
                  <a:prstClr val="white"/>
                </a:solidFill>
              </a:rPr>
              <a:t>لكن </a:t>
            </a:r>
            <a:r>
              <a:rPr lang="ar-EG" sz="3300" dirty="0" err="1">
                <a:solidFill>
                  <a:prstClr val="white"/>
                </a:solidFill>
              </a:rPr>
              <a:t>بإسم</a:t>
            </a:r>
            <a:r>
              <a:rPr lang="ar-EG" sz="3300" dirty="0">
                <a:solidFill>
                  <a:prstClr val="white"/>
                </a:solidFill>
              </a:rPr>
              <a:t> يسوع إلهي، </a:t>
            </a:r>
            <a:endParaRPr lang="fr-FR" sz="3300" dirty="0">
              <a:solidFill>
                <a:prstClr val="white"/>
              </a:solidFill>
            </a:endParaRPr>
          </a:p>
          <a:p>
            <a:pPr algn="just" rtl="1"/>
            <a:r>
              <a:rPr lang="ar-EG" sz="3300" dirty="0">
                <a:solidFill>
                  <a:prstClr val="white"/>
                </a:solidFill>
              </a:rPr>
              <a:t>انتقمت منهم.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Naf`er'alin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aukw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tyrou</a:t>
            </a:r>
            <a:r>
              <a:rPr lang="fr-FR" sz="2800" dirty="0">
                <a:solidFill>
                  <a:prstClr val="white"/>
                </a:solidFill>
                <a:latin typeface="CS Avva Shenouda" pitchFamily="34" charset="0"/>
              </a:rPr>
              <a:t> @ alla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t>
            </a:r>
            <a:r>
              <a:rPr lang="fr-FR" sz="2800" dirty="0">
                <a:solidFill>
                  <a:prstClr val="white"/>
                </a:solidFill>
                <a:latin typeface="CS Avva Shenouda" pitchFamily="34" charset="0"/>
              </a:rPr>
              <a:t>=y=c </a:t>
            </a:r>
            <a:r>
              <a:rPr lang="fr-FR" sz="2800" dirty="0" err="1">
                <a:solidFill>
                  <a:prstClr val="white"/>
                </a:solidFill>
                <a:latin typeface="CS Avva Shenouda" pitchFamily="34" charset="0"/>
              </a:rPr>
              <a:t>Panou</a:t>
            </a:r>
            <a:r>
              <a:rPr lang="fr-FR" sz="2800" dirty="0">
                <a:solidFill>
                  <a:prstClr val="white"/>
                </a:solidFill>
                <a:latin typeface="CS Avva Shenouda" pitchFamily="34" charset="0"/>
              </a:rPr>
              <a:t>] @ ai[i `</a:t>
            </a:r>
            <a:r>
              <a:rPr lang="fr-FR" sz="2800" dirty="0" err="1">
                <a:solidFill>
                  <a:prstClr val="white"/>
                </a:solidFill>
                <a:latin typeface="CS Avva Shenouda" pitchFamily="34" charset="0"/>
              </a:rPr>
              <a:t>mpa</a:t>
            </a:r>
            <a:r>
              <a:rPr lang="fr-FR" sz="2800" dirty="0">
                <a:solidFill>
                  <a:prstClr val="white"/>
                </a:solidFill>
                <a:latin typeface="CS Avva Shenouda" pitchFamily="34" charset="0"/>
              </a:rPr>
              <a:t>[i `m`psis </a:t>
            </a:r>
            <a:r>
              <a:rPr lang="fr-FR" sz="2800" dirty="0" err="1">
                <a:solidFill>
                  <a:prstClr val="white"/>
                </a:solidFill>
                <a:latin typeface="CS Avva Shenouda" pitchFamily="34" charset="0"/>
              </a:rPr>
              <a:t>nemwou</a:t>
            </a:r>
            <a:r>
              <a:rPr lang="fr-FR" sz="2800" dirty="0">
                <a:solidFill>
                  <a:prstClr val="white"/>
                </a:solidFill>
                <a:latin typeface="CS Avva Shenouda" pitchFamily="34" charset="0"/>
              </a:rPr>
              <a:t>.</a:t>
            </a:r>
          </a:p>
        </p:txBody>
      </p:sp>
      <p:sp>
        <p:nvSpPr>
          <p:cNvPr id="7" name="Rectangle 6"/>
          <p:cNvSpPr/>
          <p:nvPr/>
        </p:nvSpPr>
        <p:spPr>
          <a:xfrm>
            <a:off x="2147829"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chantait avec David</a:t>
            </a:r>
          </a:p>
          <a:p>
            <a:pPr algn="ctr"/>
            <a:r>
              <a:rPr lang="fr-FR" sz="2800" b="1" dirty="0">
                <a:solidFill>
                  <a:prstClr val="white"/>
                </a:solidFill>
                <a:latin typeface="Book Antiqua" pitchFamily="18" charset="0"/>
              </a:rPr>
              <a:t>Les nations m’avaient cerné</a:t>
            </a:r>
          </a:p>
          <a:p>
            <a:pPr algn="ctr"/>
            <a:r>
              <a:rPr lang="fr-FR" sz="2800" b="1" dirty="0">
                <a:solidFill>
                  <a:prstClr val="white"/>
                </a:solidFill>
                <a:latin typeface="Book Antiqua" pitchFamily="18" charset="0"/>
              </a:rPr>
              <a:t>Au nom de Jésus mon Dieu</a:t>
            </a:r>
          </a:p>
          <a:p>
            <a:pPr algn="ctr"/>
            <a:r>
              <a:rPr lang="fr-FR" sz="2800" b="1" dirty="0">
                <a:solidFill>
                  <a:prstClr val="white"/>
                </a:solidFill>
                <a:latin typeface="Book Antiqua" pitchFamily="18" charset="0"/>
              </a:rPr>
              <a:t>Je les ai toutes détruites</a:t>
            </a:r>
          </a:p>
        </p:txBody>
      </p:sp>
      <p:sp>
        <p:nvSpPr>
          <p:cNvPr id="2" name="ZoneTexte 1">
            <a:extLst>
              <a:ext uri="{FF2B5EF4-FFF2-40B4-BE49-F238E27FC236}">
                <a16:creationId xmlns:a16="http://schemas.microsoft.com/office/drawing/2014/main" id="{A1AD7B5E-E2D5-900A-D97B-467FBD03B5C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F4CB7C62-BEBF-B516-95B5-1B3D07D2D2C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683444"/>
      </p:ext>
    </p:extLst>
  </p:cSld>
  <p:clrMapOvr>
    <a:masterClrMapping/>
  </p:clrMapOvr>
</p:sld>
</file>

<file path=ppt/slides/slide23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08269"/>
          </a:xfrm>
          <a:prstGeom prst="rect">
            <a:avLst/>
          </a:prstGeom>
        </p:spPr>
        <p:txBody>
          <a:bodyPr wrap="square">
            <a:spAutoFit/>
          </a:bodyPr>
          <a:lstStyle/>
          <a:p>
            <a:pPr algn="just" rtl="1"/>
            <a:r>
              <a:rPr lang="ar-EG" sz="3300" dirty="0">
                <a:solidFill>
                  <a:prstClr val="white"/>
                </a:solidFill>
              </a:rPr>
              <a:t>عظيمة هي كرامتك، </a:t>
            </a:r>
            <a:endParaRPr lang="fr-FR" sz="3300" dirty="0">
              <a:solidFill>
                <a:prstClr val="white"/>
              </a:solidFill>
            </a:endParaRPr>
          </a:p>
          <a:p>
            <a:pPr algn="just" rtl="1"/>
            <a:r>
              <a:rPr lang="ar-EG" sz="3200" dirty="0">
                <a:solidFill>
                  <a:prstClr val="white"/>
                </a:solidFill>
              </a:rPr>
              <a:t>يا سيدي الملك </a:t>
            </a:r>
            <a:r>
              <a:rPr lang="ar-EG" sz="3200" dirty="0" err="1">
                <a:solidFill>
                  <a:prstClr val="white"/>
                </a:solidFill>
              </a:rPr>
              <a:t>جيؤرجيوس</a:t>
            </a:r>
            <a:r>
              <a:rPr lang="ar-EG" sz="3200" dirty="0">
                <a:solidFill>
                  <a:prstClr val="white"/>
                </a:solidFill>
              </a:rPr>
              <a:t>، </a:t>
            </a:r>
            <a:endParaRPr lang="fr-FR" sz="3200" dirty="0">
              <a:solidFill>
                <a:prstClr val="white"/>
              </a:solidFill>
            </a:endParaRPr>
          </a:p>
          <a:p>
            <a:pPr algn="just" rtl="1"/>
            <a:r>
              <a:rPr lang="ar-EG" sz="3300" dirty="0">
                <a:solidFill>
                  <a:prstClr val="white"/>
                </a:solidFill>
              </a:rPr>
              <a:t>المسيح يفرح معك، </a:t>
            </a:r>
            <a:endParaRPr lang="fr-FR" sz="3300" dirty="0">
              <a:solidFill>
                <a:prstClr val="white"/>
              </a:solidFill>
            </a:endParaRPr>
          </a:p>
          <a:p>
            <a:pPr algn="just" rtl="1"/>
            <a:r>
              <a:rPr lang="ar-EG" sz="3300" dirty="0">
                <a:solidFill>
                  <a:prstClr val="white"/>
                </a:solidFill>
              </a:rPr>
              <a:t>في أورشليم السمائية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Ounis</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pektaio</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P=,=c </a:t>
            </a:r>
            <a:r>
              <a:rPr lang="fr-FR" sz="2800" dirty="0" err="1">
                <a:solidFill>
                  <a:prstClr val="white"/>
                </a:solidFill>
                <a:latin typeface="CS Avva Shenouda" pitchFamily="34" charset="0"/>
              </a:rPr>
              <a:t>rasi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nemak</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Ieroucalym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tve</a:t>
            </a:r>
            <a:r>
              <a:rPr lang="fr-FR" sz="2800" dirty="0">
                <a:solidFill>
                  <a:prstClr val="white"/>
                </a:solidFill>
                <a:latin typeface="CS Avva Shenouda" pitchFamily="34" charset="0"/>
              </a:rPr>
              <a:t>.</a:t>
            </a:r>
          </a:p>
        </p:txBody>
      </p:sp>
      <p:sp>
        <p:nvSpPr>
          <p:cNvPr id="7" name="Rectangle 6"/>
          <p:cNvSpPr/>
          <p:nvPr/>
        </p:nvSpPr>
        <p:spPr>
          <a:xfrm>
            <a:off x="395536" y="2787774"/>
            <a:ext cx="8280919" cy="1815882"/>
          </a:xfrm>
          <a:prstGeom prst="rect">
            <a:avLst/>
          </a:prstGeom>
        </p:spPr>
        <p:txBody>
          <a:bodyPr wrap="square">
            <a:spAutoFit/>
          </a:bodyPr>
          <a:lstStyle/>
          <a:p>
            <a:pPr algn="ctr"/>
            <a:r>
              <a:rPr lang="fr-FR" sz="2800" b="1" dirty="0">
                <a:solidFill>
                  <a:prstClr val="white"/>
                </a:solidFill>
                <a:latin typeface="Book Antiqua" pitchFamily="18" charset="0"/>
              </a:rPr>
              <a:t>Et très grand est ton honneur</a:t>
            </a:r>
          </a:p>
          <a:p>
            <a:pPr algn="ctr"/>
            <a:r>
              <a:rPr lang="fr-FR" sz="2800" b="1" dirty="0">
                <a:solidFill>
                  <a:prstClr val="white"/>
                </a:solidFill>
                <a:latin typeface="Book Antiqua" pitchFamily="18" charset="0"/>
              </a:rPr>
              <a:t>Ô mon maître le roi Georges</a:t>
            </a:r>
          </a:p>
          <a:p>
            <a:pPr algn="ctr"/>
            <a:r>
              <a:rPr lang="fr-FR" sz="2800" b="1" dirty="0">
                <a:solidFill>
                  <a:prstClr val="white"/>
                </a:solidFill>
                <a:latin typeface="Book Antiqua" pitchFamily="18" charset="0"/>
              </a:rPr>
              <a:t>Christ se réjouit avec toi</a:t>
            </a:r>
          </a:p>
          <a:p>
            <a:pPr algn="ctr"/>
            <a:r>
              <a:rPr lang="fr-FR" sz="2800" b="1" dirty="0">
                <a:solidFill>
                  <a:prstClr val="white"/>
                </a:solidFill>
                <a:latin typeface="Book Antiqua" pitchFamily="18" charset="0"/>
              </a:rPr>
              <a:t>Dans Jérusalem céleste</a:t>
            </a:r>
          </a:p>
        </p:txBody>
      </p:sp>
      <p:sp>
        <p:nvSpPr>
          <p:cNvPr id="2" name="ZoneTexte 1">
            <a:extLst>
              <a:ext uri="{FF2B5EF4-FFF2-40B4-BE49-F238E27FC236}">
                <a16:creationId xmlns:a16="http://schemas.microsoft.com/office/drawing/2014/main" id="{11FE406D-E5FB-0D5E-8E03-FE4F8FE8222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84029DFD-1EFB-463A-9575-755CB1D9CA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1344900"/>
      </p:ext>
    </p:extLst>
  </p:cSld>
  <p:clrMapOvr>
    <a:masterClrMapping/>
  </p:clrMapOvr>
</p:sld>
</file>

<file path=ppt/slides/slide23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السلام لك أيها الشهيد، </a:t>
            </a:r>
            <a:endParaRPr lang="fr-FR" sz="3150" dirty="0">
              <a:solidFill>
                <a:prstClr val="white"/>
              </a:solidFill>
            </a:endParaRPr>
          </a:p>
          <a:p>
            <a:pPr algn="just" rtl="1"/>
            <a:r>
              <a:rPr lang="ar-EG" sz="3150" dirty="0">
                <a:solidFill>
                  <a:prstClr val="white"/>
                </a:solidFill>
              </a:rPr>
              <a:t>السلام للشجاع المجاهد، </a:t>
            </a:r>
            <a:endParaRPr lang="fr-FR" sz="3150" dirty="0">
              <a:solidFill>
                <a:prstClr val="white"/>
              </a:solidFill>
            </a:endParaRPr>
          </a:p>
          <a:p>
            <a:pPr algn="just" rtl="1"/>
            <a:r>
              <a:rPr lang="ar-EG" sz="3150" dirty="0">
                <a:solidFill>
                  <a:prstClr val="white"/>
                </a:solidFill>
              </a:rPr>
              <a:t>السلام لللابس الجهاد، </a:t>
            </a:r>
            <a:endParaRPr lang="fr-FR" sz="3150" dirty="0">
              <a:solidFill>
                <a:prstClr val="white"/>
              </a:solidFill>
            </a:endParaRPr>
          </a:p>
          <a:p>
            <a:pPr algn="just" rtl="1"/>
            <a:r>
              <a:rPr lang="ar-EG" sz="3150" dirty="0">
                <a:solidFill>
                  <a:prstClr val="white"/>
                </a:solidFill>
              </a:rPr>
              <a:t>سيدي الملك </a:t>
            </a:r>
            <a:r>
              <a:rPr lang="ar-EG" sz="3150" dirty="0" err="1">
                <a:solidFill>
                  <a:prstClr val="white"/>
                </a:solidFill>
              </a:rPr>
              <a:t>جيؤرجيوس</a:t>
            </a:r>
            <a:endParaRPr lang="fr-FR" sz="315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nak</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piswij</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ngenneoc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pi`a;lovoroc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a:t>
            </a:r>
          </a:p>
        </p:txBody>
      </p:sp>
      <p:sp>
        <p:nvSpPr>
          <p:cNvPr id="7" name="Rectangle 6"/>
          <p:cNvSpPr/>
          <p:nvPr/>
        </p:nvSpPr>
        <p:spPr>
          <a:xfrm>
            <a:off x="467544" y="2787774"/>
            <a:ext cx="8208911" cy="1815882"/>
          </a:xfrm>
          <a:prstGeom prst="rect">
            <a:avLst/>
          </a:prstGeom>
        </p:spPr>
        <p:txBody>
          <a:bodyPr wrap="square">
            <a:spAutoFit/>
          </a:bodyPr>
          <a:lstStyle/>
          <a:p>
            <a:pPr algn="ctr"/>
            <a:r>
              <a:rPr lang="fr-FR" sz="2800" b="1" dirty="0">
                <a:solidFill>
                  <a:prstClr val="white"/>
                </a:solidFill>
                <a:latin typeface="Book Antiqua" pitchFamily="18" charset="0"/>
              </a:rPr>
              <a:t>Salut à toi ô martyr, </a:t>
            </a:r>
          </a:p>
          <a:p>
            <a:pPr algn="ctr"/>
            <a:r>
              <a:rPr lang="fr-FR" sz="2800" b="1" dirty="0">
                <a:solidFill>
                  <a:prstClr val="white"/>
                </a:solidFill>
                <a:latin typeface="Book Antiqua" pitchFamily="18" charset="0"/>
              </a:rPr>
              <a:t>salut courageux héros, </a:t>
            </a:r>
          </a:p>
          <a:p>
            <a:pPr algn="ctr"/>
            <a:r>
              <a:rPr lang="fr-FR" sz="2800" b="1" dirty="0">
                <a:solidFill>
                  <a:prstClr val="white"/>
                </a:solidFill>
                <a:latin typeface="Book Antiqua" pitchFamily="18" charset="0"/>
              </a:rPr>
              <a:t>salut au persévérant, </a:t>
            </a:r>
          </a:p>
          <a:p>
            <a:pPr algn="ctr"/>
            <a:r>
              <a:rPr lang="fr-FR" sz="2800" b="1" dirty="0">
                <a:solidFill>
                  <a:prstClr val="white"/>
                </a:solidFill>
                <a:latin typeface="Book Antiqua" pitchFamily="18" charset="0"/>
              </a:rPr>
              <a:t>mon seigneur le roi Georges.</a:t>
            </a:r>
          </a:p>
        </p:txBody>
      </p:sp>
      <p:sp>
        <p:nvSpPr>
          <p:cNvPr id="2" name="ZoneTexte 1">
            <a:extLst>
              <a:ext uri="{FF2B5EF4-FFF2-40B4-BE49-F238E27FC236}">
                <a16:creationId xmlns:a16="http://schemas.microsoft.com/office/drawing/2014/main" id="{1C840282-6701-50B4-F674-0138E4816C6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3CE8681F-9537-E3C5-E70A-E833FA1293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695712"/>
      </p:ext>
    </p:extLst>
  </p:cSld>
  <p:clrMapOvr>
    <a:masterClrMapping/>
  </p:clrMapOvr>
</p:sld>
</file>

<file path=ppt/slides/slide23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أطلب من الرب عنا، </a:t>
            </a:r>
            <a:endParaRPr lang="fr-FR" sz="3300" dirty="0">
              <a:solidFill>
                <a:prstClr val="white"/>
              </a:solidFill>
            </a:endParaRPr>
          </a:p>
          <a:p>
            <a:pPr algn="just" rtl="1"/>
            <a:r>
              <a:rPr lang="ar-EG" sz="3300" dirty="0">
                <a:solidFill>
                  <a:prstClr val="white"/>
                </a:solidFill>
              </a:rPr>
              <a:t>أيها الشهيد المجاهد، </a:t>
            </a:r>
            <a:endParaRPr lang="fr-FR" sz="3300" dirty="0">
              <a:solidFill>
                <a:prstClr val="white"/>
              </a:solidFill>
            </a:endParaRPr>
          </a:p>
          <a:p>
            <a:pPr algn="just" rtl="1"/>
            <a:r>
              <a:rPr lang="ar-EG" sz="3300" dirty="0">
                <a:solidFill>
                  <a:prstClr val="white"/>
                </a:solidFill>
              </a:rPr>
              <a:t>سيدي الملك </a:t>
            </a:r>
            <a:r>
              <a:rPr lang="ar-EG" sz="3300" dirty="0" err="1">
                <a:solidFill>
                  <a:prstClr val="white"/>
                </a:solidFill>
              </a:rPr>
              <a:t>جيؤرجيوس</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`m`P¡ `</a:t>
            </a:r>
            <a:r>
              <a:rPr lang="fr-FR" sz="2800" dirty="0" err="1">
                <a:solidFill>
                  <a:prstClr val="white"/>
                </a:solidFill>
                <a:latin typeface="CS Avva Shenouda" pitchFamily="34" charset="0"/>
              </a:rPr>
              <a:t>e`hryi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pi`a;lovoroc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mmarturoc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Ge`wrgioc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336172" y="2787774"/>
            <a:ext cx="8412292" cy="1815882"/>
          </a:xfrm>
          <a:prstGeom prst="rect">
            <a:avLst/>
          </a:prstGeom>
        </p:spPr>
        <p:txBody>
          <a:bodyPr wrap="square">
            <a:spAutoFit/>
          </a:bodyPr>
          <a:lstStyle/>
          <a:p>
            <a:pPr algn="ctr"/>
            <a:r>
              <a:rPr lang="fr-FR" sz="2800" b="1" dirty="0">
                <a:solidFill>
                  <a:prstClr val="white"/>
                </a:solidFill>
                <a:latin typeface="Book Antiqua" pitchFamily="18" charset="0"/>
              </a:rPr>
              <a:t>Implore le Seigneur pour nous, </a:t>
            </a:r>
          </a:p>
          <a:p>
            <a:pPr algn="ctr"/>
            <a:r>
              <a:rPr lang="fr-FR" sz="2800" b="1" dirty="0">
                <a:solidFill>
                  <a:prstClr val="white"/>
                </a:solidFill>
                <a:latin typeface="Book Antiqua" pitchFamily="18" charset="0"/>
              </a:rPr>
              <a:t>le persévérant martyr, </a:t>
            </a:r>
          </a:p>
          <a:p>
            <a:pPr algn="ctr"/>
            <a:r>
              <a:rPr lang="fr-FR" sz="2800" b="1" dirty="0">
                <a:solidFill>
                  <a:prstClr val="white"/>
                </a:solidFill>
                <a:latin typeface="Book Antiqua" pitchFamily="18" charset="0"/>
              </a:rPr>
              <a:t>Ô mon Seigneur le roi Georges, </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70263516-31AE-6B1A-A76F-11F90E2DBF1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pour Saint Georges</a:t>
            </a:r>
          </a:p>
        </p:txBody>
      </p:sp>
      <p:sp>
        <p:nvSpPr>
          <p:cNvPr id="3" name="ZoneTexte 2">
            <a:hlinkClick r:id="rId2" action="ppaction://hlinksldjump"/>
            <a:extLst>
              <a:ext uri="{FF2B5EF4-FFF2-40B4-BE49-F238E27FC236}">
                <a16:creationId xmlns:a16="http://schemas.microsoft.com/office/drawing/2014/main" id="{3C0D2FF7-859D-CC97-B25E-18A309AD66D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4824550"/>
      </p:ext>
    </p:extLst>
  </p:cSld>
  <p:clrMapOvr>
    <a:masterClrMapping/>
  </p:clrMapOvr>
</p:sld>
</file>

<file path=ppt/slides/slide23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0" y="255444"/>
            <a:ext cx="4248472" cy="1962076"/>
          </a:xfrm>
          <a:prstGeom prst="rect">
            <a:avLst/>
          </a:prstGeom>
        </p:spPr>
        <p:txBody>
          <a:bodyPr wrap="square">
            <a:spAutoFit/>
          </a:bodyPr>
          <a:lstStyle/>
          <a:p>
            <a:pPr algn="just" rtl="1"/>
            <a:r>
              <a:rPr lang="ar-EG" sz="3150" dirty="0">
                <a:solidFill>
                  <a:prstClr val="white"/>
                </a:solidFill>
              </a:rPr>
              <a:t>كونى أنتِ ناظرة علينا </a:t>
            </a:r>
            <a:endParaRPr lang="fr-FR" sz="3150" dirty="0">
              <a:solidFill>
                <a:prstClr val="white"/>
              </a:solidFill>
            </a:endParaRPr>
          </a:p>
          <a:p>
            <a:pPr algn="just" rtl="1"/>
            <a:r>
              <a:rPr lang="ar-EG" sz="2600" dirty="0" err="1">
                <a:solidFill>
                  <a:prstClr val="white"/>
                </a:solidFill>
              </a:rPr>
              <a:t>فى</a:t>
            </a:r>
            <a:r>
              <a:rPr lang="ar-EG" sz="2600" dirty="0">
                <a:solidFill>
                  <a:prstClr val="white"/>
                </a:solidFill>
              </a:rPr>
              <a:t> المواضع العالية </a:t>
            </a:r>
            <a:r>
              <a:rPr lang="ar-EG" sz="2600" dirty="0" err="1">
                <a:solidFill>
                  <a:prstClr val="white"/>
                </a:solidFill>
              </a:rPr>
              <a:t>التى</a:t>
            </a:r>
            <a:r>
              <a:rPr lang="ar-EG" sz="2600" dirty="0">
                <a:solidFill>
                  <a:prstClr val="white"/>
                </a:solidFill>
              </a:rPr>
              <a:t> أنتِ كائنة فيها </a:t>
            </a:r>
            <a:endParaRPr lang="fr-FR" sz="2600" dirty="0">
              <a:solidFill>
                <a:prstClr val="white"/>
              </a:solidFill>
            </a:endParaRPr>
          </a:p>
          <a:p>
            <a:pPr algn="just" rtl="1"/>
            <a:r>
              <a:rPr lang="ar-EG" sz="3150" dirty="0">
                <a:solidFill>
                  <a:prstClr val="white"/>
                </a:solidFill>
              </a:rPr>
              <a:t>يا سيدتنا كلنا والدة الإله </a:t>
            </a:r>
            <a:endParaRPr lang="fr-FR" sz="3150" dirty="0">
              <a:solidFill>
                <a:prstClr val="white"/>
              </a:solidFill>
            </a:endParaRPr>
          </a:p>
          <a:p>
            <a:pPr algn="just" rtl="1"/>
            <a:r>
              <a:rPr lang="ar-EG" sz="3150" dirty="0">
                <a:solidFill>
                  <a:prstClr val="white"/>
                </a:solidFill>
              </a:rPr>
              <a:t>العذراء كل حين.</a:t>
            </a:r>
            <a:endParaRPr lang="fr-FR" sz="3150" dirty="0">
              <a:solidFill>
                <a:prstClr val="white"/>
              </a:solidFill>
            </a:endParaRPr>
          </a:p>
        </p:txBody>
      </p:sp>
      <p:sp>
        <p:nvSpPr>
          <p:cNvPr id="6" name="Rectangle 5"/>
          <p:cNvSpPr/>
          <p:nvPr/>
        </p:nvSpPr>
        <p:spPr>
          <a:xfrm>
            <a:off x="323528" y="249492"/>
            <a:ext cx="4320480" cy="2246769"/>
          </a:xfrm>
          <a:prstGeom prst="rect">
            <a:avLst/>
          </a:prstGeom>
        </p:spPr>
        <p:txBody>
          <a:bodyPr wrap="square">
            <a:spAutoFit/>
          </a:bodyPr>
          <a:lstStyle/>
          <a:p>
            <a:pPr algn="just"/>
            <a:r>
              <a:rPr lang="fr-FR" sz="2800" dirty="0" err="1">
                <a:solidFill>
                  <a:prstClr val="white"/>
                </a:solidFill>
                <a:latin typeface="CS Avva Shenouda" pitchFamily="34" charset="0"/>
              </a:rPr>
              <a:t>Swpi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comc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a:t>
            </a:r>
            <a:r>
              <a:rPr lang="fr-FR" sz="2800" dirty="0">
                <a:solidFill>
                  <a:prstClr val="white"/>
                </a:solidFill>
                <a:latin typeface="CS Avva Shenouda" pitchFamily="34" charset="0"/>
              </a:rPr>
              <a:t> et[</a:t>
            </a:r>
            <a:r>
              <a:rPr lang="fr-FR" sz="2800" dirty="0" err="1">
                <a:solidFill>
                  <a:prstClr val="white"/>
                </a:solidFill>
                <a:latin typeface="CS Avva Shenouda" pitchFamily="34" charset="0"/>
              </a:rPr>
              <a:t>oci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etere,y</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nqytou</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nnyb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tyren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7" name="Rectangle 6"/>
          <p:cNvSpPr/>
          <p:nvPr/>
        </p:nvSpPr>
        <p:spPr>
          <a:xfrm>
            <a:off x="1655676" y="2859782"/>
            <a:ext cx="5670630" cy="1815882"/>
          </a:xfrm>
          <a:prstGeom prst="rect">
            <a:avLst/>
          </a:prstGeom>
        </p:spPr>
        <p:txBody>
          <a:bodyPr wrap="square">
            <a:spAutoFit/>
          </a:bodyPr>
          <a:lstStyle/>
          <a:p>
            <a:pPr algn="ctr"/>
            <a:r>
              <a:rPr lang="fr-FR" sz="2800" b="1" dirty="0">
                <a:solidFill>
                  <a:prstClr val="white"/>
                </a:solidFill>
                <a:latin typeface="Book Antiqua" pitchFamily="18" charset="0"/>
              </a:rPr>
              <a:t>Aussi sois notre avocate </a:t>
            </a:r>
          </a:p>
          <a:p>
            <a:pPr algn="ctr"/>
            <a:r>
              <a:rPr lang="fr-FR" sz="2800" b="1" dirty="0">
                <a:solidFill>
                  <a:prstClr val="white"/>
                </a:solidFill>
                <a:latin typeface="Book Antiqua" pitchFamily="18" charset="0"/>
              </a:rPr>
              <a:t>Dans les lieux très élevés </a:t>
            </a:r>
          </a:p>
          <a:p>
            <a:pPr algn="ctr"/>
            <a:r>
              <a:rPr lang="fr-FR" sz="2800" b="1" dirty="0">
                <a:solidFill>
                  <a:prstClr val="white"/>
                </a:solidFill>
                <a:latin typeface="Book Antiqua" pitchFamily="18" charset="0"/>
              </a:rPr>
              <a:t>Où tu règnes Ô notre Dame</a:t>
            </a:r>
          </a:p>
          <a:p>
            <a:pPr algn="ctr"/>
            <a:r>
              <a:rPr lang="fr-FR" sz="2800" b="1" dirty="0">
                <a:solidFill>
                  <a:prstClr val="white"/>
                </a:solidFill>
                <a:latin typeface="Book Antiqua" pitchFamily="18" charset="0"/>
              </a:rPr>
              <a:t>Mère de Dieu Ô toujours vierge</a:t>
            </a:r>
          </a:p>
        </p:txBody>
      </p:sp>
      <p:sp>
        <p:nvSpPr>
          <p:cNvPr id="2" name="ZoneTexte 1">
            <a:extLst>
              <a:ext uri="{FF2B5EF4-FFF2-40B4-BE49-F238E27FC236}">
                <a16:creationId xmlns:a16="http://schemas.microsoft.com/office/drawing/2014/main" id="{30B94BD0-8715-FF8D-E569-2CE93ED084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3" name="ZoneTexte 2">
            <a:hlinkClick r:id="rId2" action="ppaction://hlinksldjump"/>
            <a:extLst>
              <a:ext uri="{FF2B5EF4-FFF2-40B4-BE49-F238E27FC236}">
                <a16:creationId xmlns:a16="http://schemas.microsoft.com/office/drawing/2014/main" id="{EBEF4A37-493B-FEBE-D448-B4B68D59BB5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6108427"/>
      </p:ext>
    </p:extLst>
  </p:cSld>
  <p:clrMapOvr>
    <a:masterClrMapping/>
  </p:clrMapOvr>
</p:sld>
</file>

<file path=ppt/slides/slide23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إسألى</a:t>
            </a:r>
            <a:r>
              <a:rPr lang="ar-EG" sz="3300" dirty="0">
                <a:solidFill>
                  <a:prstClr val="white"/>
                </a:solidFill>
              </a:rPr>
              <a:t> الذى ولدته </a:t>
            </a:r>
            <a:endParaRPr lang="fr-FR" sz="3300" dirty="0">
              <a:solidFill>
                <a:prstClr val="white"/>
              </a:solidFill>
            </a:endParaRPr>
          </a:p>
          <a:p>
            <a:pPr algn="just" rtl="1"/>
            <a:r>
              <a:rPr lang="ar-EG" sz="3300" dirty="0">
                <a:solidFill>
                  <a:prstClr val="white"/>
                </a:solidFill>
              </a:rPr>
              <a:t>مخلصنا الصالح </a:t>
            </a:r>
            <a:endParaRPr lang="fr-FR" sz="3300" dirty="0">
              <a:solidFill>
                <a:prstClr val="white"/>
              </a:solidFill>
            </a:endParaRPr>
          </a:p>
          <a:p>
            <a:pPr algn="just" rtl="1"/>
            <a:r>
              <a:rPr lang="ar-EG" sz="3300" dirty="0">
                <a:solidFill>
                  <a:prstClr val="white"/>
                </a:solidFill>
              </a:rPr>
              <a:t>أن يرفع عنا هذه الأتعاب </a:t>
            </a:r>
            <a:endParaRPr lang="fr-FR" sz="3300" dirty="0">
              <a:solidFill>
                <a:prstClr val="white"/>
              </a:solidFill>
            </a:endParaRPr>
          </a:p>
          <a:p>
            <a:pPr algn="just" rtl="1"/>
            <a:r>
              <a:rPr lang="ar-EG" sz="3300" dirty="0">
                <a:solidFill>
                  <a:prstClr val="white"/>
                </a:solidFill>
              </a:rPr>
              <a:t>ويقرر لنا سلامه. </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¿Ma]ho `</a:t>
            </a:r>
            <a:r>
              <a:rPr lang="fr-FR" sz="2800" dirty="0" err="1">
                <a:solidFill>
                  <a:prstClr val="white"/>
                </a:solidFill>
                <a:latin typeface="CS Avva Shenouda" pitchFamily="34" charset="0"/>
              </a:rPr>
              <a:t>mvy`etaremacf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pencwtyr</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aga;oc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ntef`wli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nnaiqici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ebolharon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ntefcemni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ntefhiryny</a:t>
            </a:r>
            <a:r>
              <a:rPr lang="fr-FR" sz="2800" dirty="0">
                <a:solidFill>
                  <a:prstClr val="white"/>
                </a:solidFill>
                <a:latin typeface="CS Avva Shenouda" pitchFamily="34" charset="0"/>
              </a:rPr>
              <a:t>.</a:t>
            </a:r>
          </a:p>
        </p:txBody>
      </p:sp>
      <p:sp>
        <p:nvSpPr>
          <p:cNvPr id="7" name="Rectangle 6"/>
          <p:cNvSpPr/>
          <p:nvPr/>
        </p:nvSpPr>
        <p:spPr>
          <a:xfrm>
            <a:off x="1817694" y="2787774"/>
            <a:ext cx="5562618" cy="1815882"/>
          </a:xfrm>
          <a:prstGeom prst="rect">
            <a:avLst/>
          </a:prstGeom>
        </p:spPr>
        <p:txBody>
          <a:bodyPr wrap="square">
            <a:spAutoFit/>
          </a:bodyPr>
          <a:lstStyle/>
          <a:p>
            <a:pPr algn="ctr"/>
            <a:r>
              <a:rPr lang="fr-FR" sz="2800" b="1" dirty="0">
                <a:solidFill>
                  <a:prstClr val="white"/>
                </a:solidFill>
                <a:latin typeface="Book Antiqua" pitchFamily="18" charset="0"/>
              </a:rPr>
              <a:t>Implore notre bon Sauveur</a:t>
            </a:r>
          </a:p>
          <a:p>
            <a:pPr algn="ctr"/>
            <a:r>
              <a:rPr lang="fr-FR" sz="2800" b="1" dirty="0">
                <a:solidFill>
                  <a:prstClr val="white"/>
                </a:solidFill>
                <a:latin typeface="Book Antiqua" pitchFamily="18" charset="0"/>
              </a:rPr>
              <a:t>Celui que tu enfantas</a:t>
            </a:r>
          </a:p>
          <a:p>
            <a:pPr algn="ctr"/>
            <a:r>
              <a:rPr lang="fr-FR" sz="2800" b="1" dirty="0">
                <a:solidFill>
                  <a:prstClr val="white"/>
                </a:solidFill>
                <a:latin typeface="Book Antiqua" pitchFamily="18" charset="0"/>
              </a:rPr>
              <a:t>Qu’il nous épargne les peines</a:t>
            </a:r>
          </a:p>
          <a:p>
            <a:pPr algn="ctr"/>
            <a:r>
              <a:rPr lang="fr-FR" sz="2800" b="1" dirty="0">
                <a:solidFill>
                  <a:prstClr val="white"/>
                </a:solidFill>
                <a:latin typeface="Book Antiqua" pitchFamily="18" charset="0"/>
              </a:rPr>
              <a:t>Et qu’il nous donne sa paix</a:t>
            </a:r>
          </a:p>
        </p:txBody>
      </p:sp>
      <p:sp>
        <p:nvSpPr>
          <p:cNvPr id="2" name="ZoneTexte 1">
            <a:extLst>
              <a:ext uri="{FF2B5EF4-FFF2-40B4-BE49-F238E27FC236}">
                <a16:creationId xmlns:a16="http://schemas.microsoft.com/office/drawing/2014/main" id="{24D875D9-1E3C-9BED-B871-31D9E714C66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3" name="ZoneTexte 2">
            <a:hlinkClick r:id="rId2" action="ppaction://hlinksldjump"/>
            <a:extLst>
              <a:ext uri="{FF2B5EF4-FFF2-40B4-BE49-F238E27FC236}">
                <a16:creationId xmlns:a16="http://schemas.microsoft.com/office/drawing/2014/main" id="{8EF956BF-7D5D-1102-5A21-C3BED8EB19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1978777"/>
      </p:ext>
    </p:extLst>
  </p:cSld>
  <p:clrMapOvr>
    <a:masterClrMapping/>
  </p:clrMapOvr>
</p:sld>
</file>

<file path=ppt/slides/slide23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31325"/>
          </a:xfrm>
          <a:prstGeom prst="rect">
            <a:avLst/>
          </a:prstGeom>
        </p:spPr>
        <p:txBody>
          <a:bodyPr wrap="square">
            <a:spAutoFit/>
          </a:bodyPr>
          <a:lstStyle/>
          <a:p>
            <a:pPr algn="just" rtl="1"/>
            <a:r>
              <a:rPr lang="ar-EG" sz="3150" dirty="0">
                <a:solidFill>
                  <a:prstClr val="white"/>
                </a:solidFill>
              </a:rPr>
              <a:t>السلام لك أيتها العذراء </a:t>
            </a:r>
            <a:endParaRPr lang="fr-FR" sz="3150" dirty="0">
              <a:solidFill>
                <a:prstClr val="white"/>
              </a:solidFill>
            </a:endParaRPr>
          </a:p>
          <a:p>
            <a:pPr algn="just" rtl="1"/>
            <a:r>
              <a:rPr lang="ar-EG" sz="3150" dirty="0">
                <a:solidFill>
                  <a:prstClr val="white"/>
                </a:solidFill>
              </a:rPr>
              <a:t>الملكة الحقيقية الحقانية. </a:t>
            </a:r>
            <a:endParaRPr lang="fr-FR" sz="3150" dirty="0">
              <a:solidFill>
                <a:prstClr val="white"/>
              </a:solidFill>
            </a:endParaRPr>
          </a:p>
          <a:p>
            <a:pPr algn="just" rtl="1"/>
            <a:r>
              <a:rPr lang="ar-EG" sz="3150" dirty="0">
                <a:solidFill>
                  <a:prstClr val="white"/>
                </a:solidFill>
              </a:rPr>
              <a:t>السلام لفخر جنسنا. </a:t>
            </a:r>
            <a:endParaRPr lang="fr-FR" sz="3150" dirty="0">
              <a:solidFill>
                <a:prstClr val="white"/>
              </a:solidFill>
            </a:endParaRPr>
          </a:p>
          <a:p>
            <a:pPr algn="just" rtl="1"/>
            <a:r>
              <a:rPr lang="ar-EG" sz="3150" dirty="0">
                <a:solidFill>
                  <a:prstClr val="white"/>
                </a:solidFill>
              </a:rPr>
              <a:t>ولدت لنا </a:t>
            </a:r>
            <a:r>
              <a:rPr lang="ar-EG" sz="3150" dirty="0" err="1">
                <a:solidFill>
                  <a:prstClr val="white"/>
                </a:solidFill>
              </a:rPr>
              <a:t>عمانوئيل</a:t>
            </a:r>
            <a:endParaRPr lang="fr-FR" sz="315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&lt;</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ne `w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ourw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mmyi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aly;iny</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psousou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are`jvo</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1169622" y="2787774"/>
            <a:ext cx="6804755" cy="1815882"/>
          </a:xfrm>
          <a:prstGeom prst="rect">
            <a:avLst/>
          </a:prstGeom>
        </p:spPr>
        <p:txBody>
          <a:bodyPr wrap="square">
            <a:spAutoFit/>
          </a:bodyPr>
          <a:lstStyle/>
          <a:p>
            <a:pPr algn="ctr"/>
            <a:r>
              <a:rPr lang="fr-FR" sz="2800" b="1" dirty="0">
                <a:solidFill>
                  <a:prstClr val="white"/>
                </a:solidFill>
                <a:latin typeface="Book Antiqua" pitchFamily="18" charset="0"/>
              </a:rPr>
              <a:t>Ô Vierge, salut à toi</a:t>
            </a:r>
          </a:p>
          <a:p>
            <a:pPr algn="ctr"/>
            <a:r>
              <a:rPr lang="fr-FR" sz="2800" b="1" dirty="0">
                <a:solidFill>
                  <a:prstClr val="white"/>
                </a:solidFill>
                <a:latin typeface="Book Antiqua" pitchFamily="18" charset="0"/>
              </a:rPr>
              <a:t>Toi la reine véritable</a:t>
            </a:r>
          </a:p>
          <a:p>
            <a:pPr algn="ctr"/>
            <a:r>
              <a:rPr lang="fr-FR" sz="2800" b="1" dirty="0">
                <a:solidFill>
                  <a:prstClr val="white"/>
                </a:solidFill>
                <a:latin typeface="Book Antiqua" pitchFamily="18" charset="0"/>
              </a:rPr>
              <a:t>Salut, fierté du genre humain</a:t>
            </a:r>
          </a:p>
          <a:p>
            <a:pPr algn="ctr"/>
            <a:r>
              <a:rPr lang="fr-FR" sz="2800" b="1" dirty="0">
                <a:solidFill>
                  <a:prstClr val="white"/>
                </a:solidFill>
                <a:latin typeface="Book Antiqua" pitchFamily="18" charset="0"/>
              </a:rPr>
              <a:t>Tu enfantas Emmanuel.</a:t>
            </a:r>
          </a:p>
        </p:txBody>
      </p:sp>
      <p:sp>
        <p:nvSpPr>
          <p:cNvPr id="2" name="ZoneTexte 1">
            <a:extLst>
              <a:ext uri="{FF2B5EF4-FFF2-40B4-BE49-F238E27FC236}">
                <a16:creationId xmlns:a16="http://schemas.microsoft.com/office/drawing/2014/main" id="{9F41566A-58D6-294C-0F7B-FAE2872FFB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3" name="ZoneTexte 2">
            <a:hlinkClick r:id="rId2" action="ppaction://hlinksldjump"/>
            <a:extLst>
              <a:ext uri="{FF2B5EF4-FFF2-40B4-BE49-F238E27FC236}">
                <a16:creationId xmlns:a16="http://schemas.microsoft.com/office/drawing/2014/main" id="{B09FD6F6-9DAE-5C1B-8511-F220A27B42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0137287"/>
      </p:ext>
    </p:extLst>
  </p:cSld>
  <p:clrMapOvr>
    <a:masterClrMapping/>
  </p:clrMapOvr>
</p:sld>
</file>

<file path=ppt/slides/slide23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نسألك أن تذكرينا </a:t>
            </a:r>
            <a:endParaRPr lang="fr-FR" sz="3300" dirty="0">
              <a:solidFill>
                <a:prstClr val="white"/>
              </a:solidFill>
            </a:endParaRPr>
          </a:p>
          <a:p>
            <a:pPr algn="just" rtl="1"/>
            <a:r>
              <a:rPr lang="ar-EG" sz="3300" dirty="0">
                <a:solidFill>
                  <a:prstClr val="white"/>
                </a:solidFill>
              </a:rPr>
              <a:t>أيتها الشفيعة المؤتمنة </a:t>
            </a:r>
            <a:endParaRPr lang="fr-FR" sz="3300" dirty="0">
              <a:solidFill>
                <a:prstClr val="white"/>
              </a:solidFill>
            </a:endParaRPr>
          </a:p>
          <a:p>
            <a:pPr algn="just" rtl="1"/>
            <a:r>
              <a:rPr lang="ar-EG" sz="3300" dirty="0">
                <a:solidFill>
                  <a:prstClr val="white"/>
                </a:solidFill>
              </a:rPr>
              <a:t>أمام ربنا يسوع المسيح </a:t>
            </a:r>
            <a:endParaRPr lang="fr-FR" sz="3300" dirty="0">
              <a:solidFill>
                <a:prstClr val="white"/>
              </a:solidFill>
            </a:endParaRPr>
          </a:p>
          <a:p>
            <a:pPr algn="just" rtl="1"/>
            <a:r>
              <a:rPr lang="ar-EG" sz="3300" dirty="0">
                <a:solidFill>
                  <a:prstClr val="white"/>
                </a:solidFill>
              </a:rPr>
              <a:t>ليغفر لنا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]ho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proctatyc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etenhot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nahren</a:t>
            </a:r>
            <a:r>
              <a:rPr lang="fr-FR" sz="2800" dirty="0">
                <a:solidFill>
                  <a:prstClr val="white"/>
                </a:solidFill>
                <a:latin typeface="CS Avva Shenouda" pitchFamily="34" charset="0"/>
              </a:rPr>
              <a:t> Pen¡ I=y=c P=,=c @ `</a:t>
            </a:r>
            <a:r>
              <a:rPr lang="fr-FR" sz="2800" dirty="0" err="1">
                <a:solidFill>
                  <a:prstClr val="white"/>
                </a:solidFill>
                <a:latin typeface="CS Avva Shenouda" pitchFamily="34" charset="0"/>
              </a:rPr>
              <a:t>ntef,a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nennobi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a:t>
            </a:r>
          </a:p>
        </p:txBody>
      </p:sp>
      <p:sp>
        <p:nvSpPr>
          <p:cNvPr id="7" name="Rectangle 6"/>
          <p:cNvSpPr/>
          <p:nvPr/>
        </p:nvSpPr>
        <p:spPr>
          <a:xfrm>
            <a:off x="1115616" y="2787774"/>
            <a:ext cx="6984776" cy="1815882"/>
          </a:xfrm>
          <a:prstGeom prst="rect">
            <a:avLst/>
          </a:prstGeom>
        </p:spPr>
        <p:txBody>
          <a:bodyPr wrap="square">
            <a:spAutoFit/>
          </a:bodyPr>
          <a:lstStyle/>
          <a:p>
            <a:pPr algn="ctr"/>
            <a:r>
              <a:rPr lang="fr-FR" sz="2800" b="1" dirty="0">
                <a:solidFill>
                  <a:prstClr val="white"/>
                </a:solidFill>
                <a:latin typeface="Book Antiqua" pitchFamily="18" charset="0"/>
              </a:rPr>
              <a:t>Souviens-toi, nous t’implorons</a:t>
            </a:r>
          </a:p>
          <a:p>
            <a:pPr algn="ctr"/>
            <a:r>
              <a:rPr lang="fr-FR" sz="2800" b="1" dirty="0">
                <a:solidFill>
                  <a:prstClr val="white"/>
                </a:solidFill>
                <a:latin typeface="Book Antiqua" pitchFamily="18" charset="0"/>
              </a:rPr>
              <a:t>Ô intercesseur fidèle</a:t>
            </a:r>
          </a:p>
          <a:p>
            <a:pPr algn="ctr"/>
            <a:r>
              <a:rPr lang="fr-FR" sz="2800" b="1" dirty="0">
                <a:solidFill>
                  <a:prstClr val="white"/>
                </a:solidFill>
                <a:latin typeface="Book Antiqua" pitchFamily="18" charset="0"/>
              </a:rPr>
              <a:t>Devant notre Seigneur Jésus-Christ</a:t>
            </a:r>
          </a:p>
          <a:p>
            <a:pPr algn="ct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CEA9FB78-C99C-C893-A0FD-3EB7FE8CE3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Conclusion des Doxologies </a:t>
            </a:r>
          </a:p>
        </p:txBody>
      </p:sp>
      <p:sp>
        <p:nvSpPr>
          <p:cNvPr id="3" name="ZoneTexte 2">
            <a:hlinkClick r:id="rId2" action="ppaction://hlinksldjump"/>
            <a:extLst>
              <a:ext uri="{FF2B5EF4-FFF2-40B4-BE49-F238E27FC236}">
                <a16:creationId xmlns:a16="http://schemas.microsoft.com/office/drawing/2014/main" id="{910D3654-A472-A793-373F-684C66EAC5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8130605"/>
      </p:ext>
    </p:extLst>
  </p:cSld>
  <p:clrMapOvr>
    <a:masterClrMapping/>
  </p:clrMapOvr>
</p:sld>
</file>

<file path=ppt/slides/slide23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1C774F1-9CDC-F8A1-C740-03FC794BDC77}"/>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D1AAB31-178F-6E2B-4042-5DA4C4557A5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101CEFC-45E9-5C4F-6BCC-D39DD4107CBD}"/>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54082730-CA31-CC87-D361-2A5FCE7637AA}"/>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3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2443284" y="735547"/>
            <a:ext cx="3632726" cy="1015663"/>
          </a:xfrm>
          <a:prstGeom prst="rect">
            <a:avLst/>
          </a:prstGeom>
        </p:spPr>
        <p:txBody>
          <a:bodyPr wrap="none">
            <a:spAutoFit/>
          </a:bodyPr>
          <a:lstStyle/>
          <a:p>
            <a:pPr algn="ctr"/>
            <a:r>
              <a:rPr lang="fi-FI" sz="3000" dirty="0">
                <a:solidFill>
                  <a:prstClr val="white"/>
                </a:solidFill>
                <a:latin typeface="CS Avva Shenouda" pitchFamily="34" charset="0"/>
              </a:rPr>
              <a:t>Euaggelion kata </a:t>
            </a:r>
          </a:p>
          <a:p>
            <a:pPr algn="ctr"/>
            <a:r>
              <a:rPr lang="fi-FI" sz="3000" dirty="0">
                <a:solidFill>
                  <a:prstClr val="white"/>
                </a:solidFill>
                <a:latin typeface="CS Avva Shenouda" pitchFamily="34" charset="0"/>
              </a:rPr>
              <a:t>Loukan (=b @ =k=; - =l=b)</a:t>
            </a:r>
            <a:endParaRPr lang="fr-FR" sz="3000" dirty="0">
              <a:solidFill>
                <a:prstClr val="black"/>
              </a:solidFill>
              <a:latin typeface="CS Avva Shenouda" pitchFamily="34" charset="0"/>
            </a:endParaRPr>
          </a:p>
        </p:txBody>
      </p:sp>
      <p:sp>
        <p:nvSpPr>
          <p:cNvPr id="16" name="Rectangle 15"/>
          <p:cNvSpPr/>
          <p:nvPr/>
        </p:nvSpPr>
        <p:spPr>
          <a:xfrm>
            <a:off x="2389679" y="2679762"/>
            <a:ext cx="3942105" cy="969496"/>
          </a:xfrm>
          <a:prstGeom prst="rect">
            <a:avLst/>
          </a:prstGeom>
        </p:spPr>
        <p:txBody>
          <a:bodyPr wrap="none">
            <a:spAutoFit/>
          </a:bodyPr>
          <a:lstStyle/>
          <a:p>
            <a:pPr algn="ctr"/>
            <a:r>
              <a:rPr lang="fr-FR" sz="2850" dirty="0">
                <a:solidFill>
                  <a:prstClr val="white"/>
                </a:solidFill>
                <a:latin typeface="Book Antiqua" pitchFamily="18" charset="0"/>
              </a:rPr>
              <a:t>Evangile selon </a:t>
            </a:r>
          </a:p>
          <a:p>
            <a:pPr algn="ctr"/>
            <a:r>
              <a:rPr lang="fr-FR" sz="2850" dirty="0">
                <a:solidFill>
                  <a:prstClr val="white"/>
                </a:solidFill>
                <a:latin typeface="Book Antiqua" pitchFamily="18" charset="0"/>
              </a:rPr>
              <a:t>Saint Luc (Luc 2: 29-32)</a:t>
            </a:r>
          </a:p>
        </p:txBody>
      </p:sp>
      <p:sp>
        <p:nvSpPr>
          <p:cNvPr id="2" name="ZoneTexte 1">
            <a:extLst>
              <a:ext uri="{FF2B5EF4-FFF2-40B4-BE49-F238E27FC236}">
                <a16:creationId xmlns:a16="http://schemas.microsoft.com/office/drawing/2014/main" id="{28196B5A-0FCF-6068-8515-E89B9277CCF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901FBBA-F301-BE13-B1FF-E80F70556F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120428"/>
      </p:ext>
    </p:extLst>
  </p:cSld>
  <p:clrMapOvr>
    <a:masterClrMapping/>
  </p:clrMapOvr>
</p:sld>
</file>

<file path=ppt/slides/slide23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870016"/>
          </a:xfrm>
          <a:prstGeom prst="rect">
            <a:avLst/>
          </a:prstGeom>
        </p:spPr>
        <p:txBody>
          <a:bodyPr wrap="square">
            <a:spAutoFit/>
          </a:bodyPr>
          <a:lstStyle/>
          <a:p>
            <a:pPr algn="just" rtl="1"/>
            <a:r>
              <a:rPr lang="ar-AE" sz="2300" dirty="0">
                <a:solidFill>
                  <a:prstClr val="white"/>
                </a:solidFill>
              </a:rPr>
              <a:t>الآن يا سيد تطلق عبدك بسلام </a:t>
            </a:r>
            <a:r>
              <a:rPr lang="ar-AE" sz="2300" dirty="0" err="1">
                <a:solidFill>
                  <a:prstClr val="white"/>
                </a:solidFill>
              </a:rPr>
              <a:t>كقولك.</a:t>
            </a:r>
            <a:r>
              <a:rPr lang="ar-AE" sz="2300" dirty="0">
                <a:solidFill>
                  <a:prstClr val="white"/>
                </a:solidFill>
              </a:rPr>
              <a:t> لأن عيني قد أبصرتا خلاصك الذي أعددته قدام جميع </a:t>
            </a:r>
            <a:r>
              <a:rPr lang="ar-AE" sz="2300" dirty="0" err="1">
                <a:solidFill>
                  <a:prstClr val="white"/>
                </a:solidFill>
              </a:rPr>
              <a:t>الشعوب.</a:t>
            </a:r>
            <a:r>
              <a:rPr lang="ar-AE" sz="2300" dirty="0">
                <a:solidFill>
                  <a:prstClr val="white"/>
                </a:solidFill>
              </a:rPr>
              <a:t> نوراً تجلى للأمم ومجداً لشعبك إسرائيل.والمجد لإلهنا أمين</a:t>
            </a:r>
            <a:endParaRPr lang="fr-FR" sz="2300" dirty="0">
              <a:solidFill>
                <a:prstClr val="white"/>
              </a:solidFill>
            </a:endParaRPr>
          </a:p>
          <a:p>
            <a:pPr algn="just" rtl="1"/>
            <a:endParaRPr lang="fr-FR" sz="2300" i="1" dirty="0">
              <a:solidFill>
                <a:prstClr val="white"/>
              </a:solidFill>
            </a:endParaRPr>
          </a:p>
          <a:p>
            <a:pPr algn="just" rtl="1"/>
            <a:r>
              <a:rPr lang="ar-AE" sz="2300" i="1" dirty="0">
                <a:solidFill>
                  <a:prstClr val="white"/>
                </a:solidFill>
              </a:rPr>
              <a:t>والمجد لله </a:t>
            </a:r>
            <a:r>
              <a:rPr lang="ar-AE" sz="2300" i="1" dirty="0" err="1">
                <a:solidFill>
                  <a:prstClr val="white"/>
                </a:solidFill>
              </a:rPr>
              <a:t>دائماً.</a:t>
            </a:r>
            <a:r>
              <a:rPr lang="ar-AE" sz="2300" i="1" dirty="0">
                <a:solidFill>
                  <a:prstClr val="white"/>
                </a:solidFill>
              </a:rPr>
              <a:t> آمين</a:t>
            </a:r>
            <a:endParaRPr lang="fr-FR" sz="2300" i="1" dirty="0">
              <a:solidFill>
                <a:prstClr val="white"/>
              </a:solidFill>
            </a:endParaRPr>
          </a:p>
          <a:p>
            <a:pPr algn="just" rtl="1"/>
            <a:endParaRPr lang="fr-FR" sz="1950" i="1" dirty="0">
              <a:solidFill>
                <a:prstClr val="white"/>
              </a:solidFill>
            </a:endParaRPr>
          </a:p>
        </p:txBody>
      </p:sp>
      <p:sp>
        <p:nvSpPr>
          <p:cNvPr id="6" name="Rectangle 5"/>
          <p:cNvSpPr/>
          <p:nvPr/>
        </p:nvSpPr>
        <p:spPr>
          <a:xfrm>
            <a:off x="323528" y="249492"/>
            <a:ext cx="4572508" cy="2677656"/>
          </a:xfrm>
          <a:prstGeom prst="rect">
            <a:avLst/>
          </a:prstGeom>
        </p:spPr>
        <p:txBody>
          <a:bodyPr wrap="square">
            <a:spAutoFit/>
          </a:bodyPr>
          <a:lstStyle/>
          <a:p>
            <a:pPr algn="just"/>
            <a:r>
              <a:rPr lang="fr-FR" sz="2000" dirty="0">
                <a:solidFill>
                  <a:prstClr val="white"/>
                </a:solidFill>
                <a:latin typeface="Avva_Marcos" pitchFamily="82" charset="0"/>
              </a:rPr>
              <a:t>%</a:t>
            </a:r>
            <a:r>
              <a:rPr lang="fr-FR" sz="2000" dirty="0" err="1">
                <a:solidFill>
                  <a:prstClr val="white"/>
                </a:solidFill>
                <a:latin typeface="CS Avva Shenouda" pitchFamily="34" charset="0"/>
              </a:rPr>
              <a:t>nou</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panyb</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na,a</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pekbwk</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ebol</a:t>
            </a:r>
            <a:r>
              <a:rPr lang="fr-FR" sz="2000" dirty="0">
                <a:solidFill>
                  <a:prstClr val="white"/>
                </a:solidFill>
                <a:latin typeface="CS Avva Shenouda" pitchFamily="34" charset="0"/>
              </a:rPr>
              <a:t> @ </a:t>
            </a:r>
            <a:r>
              <a:rPr lang="fr-FR" sz="2000" dirty="0" err="1">
                <a:solidFill>
                  <a:prstClr val="white"/>
                </a:solidFill>
                <a:latin typeface="CS Avva Shenouda" pitchFamily="34" charset="0"/>
              </a:rPr>
              <a:t>qen</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ouhiryny</a:t>
            </a:r>
            <a:r>
              <a:rPr lang="fr-FR" sz="2000" dirty="0">
                <a:solidFill>
                  <a:prstClr val="white"/>
                </a:solidFill>
                <a:latin typeface="CS Avva Shenouda" pitchFamily="34" charset="0"/>
              </a:rPr>
              <a:t> kata </a:t>
            </a:r>
            <a:r>
              <a:rPr lang="fr-FR" sz="2000" dirty="0" err="1">
                <a:solidFill>
                  <a:prstClr val="white"/>
                </a:solidFill>
                <a:latin typeface="CS Avva Shenouda" pitchFamily="34" charset="0"/>
              </a:rPr>
              <a:t>pekcaji</a:t>
            </a:r>
            <a:r>
              <a:rPr lang="fr-FR" sz="2000" dirty="0">
                <a:solidFill>
                  <a:prstClr val="white"/>
                </a:solidFill>
                <a:latin typeface="CS Avva Shenouda" pitchFamily="34" charset="0"/>
              </a:rPr>
              <a:t> @ je </a:t>
            </a:r>
            <a:r>
              <a:rPr lang="fr-FR" sz="2000" dirty="0" err="1">
                <a:solidFill>
                  <a:prstClr val="white"/>
                </a:solidFill>
                <a:latin typeface="CS Avva Shenouda" pitchFamily="34" charset="0"/>
              </a:rPr>
              <a:t>aunau</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nje</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nabal</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epeknohem</a:t>
            </a:r>
            <a:r>
              <a:rPr lang="fr-FR" sz="2000" dirty="0">
                <a:solidFill>
                  <a:prstClr val="white"/>
                </a:solidFill>
                <a:latin typeface="CS Avva Shenouda" pitchFamily="34" charset="0"/>
              </a:rPr>
              <a:t> @ </a:t>
            </a:r>
            <a:r>
              <a:rPr lang="fr-FR" sz="2000" dirty="0" err="1">
                <a:solidFill>
                  <a:prstClr val="white"/>
                </a:solidFill>
                <a:latin typeface="CS Avva Shenouda" pitchFamily="34" charset="0"/>
              </a:rPr>
              <a:t>vy`etakcebtwtf</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mpe`m;o</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nnilaoc</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tyrou</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Ououwini</a:t>
            </a:r>
            <a:r>
              <a:rPr lang="fr-FR" sz="2000" dirty="0">
                <a:solidFill>
                  <a:prstClr val="white"/>
                </a:solidFill>
                <a:latin typeface="CS Avva Shenouda" pitchFamily="34" charset="0"/>
              </a:rPr>
              <a:t> eu[</a:t>
            </a:r>
            <a:r>
              <a:rPr lang="fr-FR" sz="2000" dirty="0" err="1">
                <a:solidFill>
                  <a:prstClr val="white"/>
                </a:solidFill>
                <a:latin typeface="CS Avva Shenouda" pitchFamily="34" charset="0"/>
              </a:rPr>
              <a:t>wrp</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ebol</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nte</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hane;noc</a:t>
            </a:r>
            <a:r>
              <a:rPr lang="fr-FR" sz="2000" dirty="0">
                <a:solidFill>
                  <a:prstClr val="white"/>
                </a:solidFill>
                <a:latin typeface="CS Avva Shenouda" pitchFamily="34" charset="0"/>
              </a:rPr>
              <a:t> @ nem </a:t>
            </a:r>
            <a:r>
              <a:rPr lang="fr-FR" sz="2000" dirty="0" err="1">
                <a:solidFill>
                  <a:prstClr val="white"/>
                </a:solidFill>
                <a:latin typeface="CS Avva Shenouda" pitchFamily="34" charset="0"/>
              </a:rPr>
              <a:t>ou`wou</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nte</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peklaoc</a:t>
            </a:r>
            <a:r>
              <a:rPr lang="fr-FR" sz="2000" dirty="0">
                <a:solidFill>
                  <a:prstClr val="white"/>
                </a:solidFill>
                <a:latin typeface="CS Avva Shenouda" pitchFamily="34" charset="0"/>
              </a:rPr>
              <a:t> </a:t>
            </a:r>
            <a:r>
              <a:rPr lang="fr-FR" sz="2000" dirty="0" err="1">
                <a:solidFill>
                  <a:prstClr val="white"/>
                </a:solidFill>
                <a:latin typeface="CS Avva Shenouda" pitchFamily="34" charset="0"/>
              </a:rPr>
              <a:t>Picrayl</a:t>
            </a:r>
            <a:r>
              <a:rPr lang="fr-FR" sz="2000" dirty="0">
                <a:solidFill>
                  <a:prstClr val="white"/>
                </a:solidFill>
                <a:latin typeface="CS Avva Shenouda" pitchFamily="34" charset="0"/>
              </a:rPr>
              <a:t>. </a:t>
            </a:r>
          </a:p>
          <a:p>
            <a:pPr algn="just"/>
            <a:endParaRPr lang="fr-FR" sz="1400" dirty="0">
              <a:solidFill>
                <a:prstClr val="white"/>
              </a:solidFill>
              <a:latin typeface="CS Avva Shenouda" pitchFamily="34" charset="0"/>
            </a:endParaRPr>
          </a:p>
          <a:p>
            <a:pPr algn="just"/>
            <a:r>
              <a:rPr lang="fr-FR" sz="1400" i="1" dirty="0" err="1">
                <a:solidFill>
                  <a:prstClr val="white"/>
                </a:solidFill>
                <a:latin typeface="CS Avva Shenouda" pitchFamily="34" charset="0"/>
              </a:rPr>
              <a:t>Pi`wou</a:t>
            </a:r>
            <a:r>
              <a:rPr lang="fr-FR" sz="1400" i="1" dirty="0">
                <a:solidFill>
                  <a:prstClr val="white"/>
                </a:solidFill>
                <a:latin typeface="CS Avva Shenouda" pitchFamily="34" charset="0"/>
              </a:rPr>
              <a:t> va </a:t>
            </a:r>
            <a:r>
              <a:rPr lang="fr-FR" sz="1400" i="1" dirty="0" err="1">
                <a:solidFill>
                  <a:prstClr val="white"/>
                </a:solidFill>
                <a:latin typeface="CS Avva Shenouda" pitchFamily="34" charset="0"/>
              </a:rPr>
              <a:t>Pennou</a:t>
            </a:r>
            <a:r>
              <a:rPr lang="fr-FR" sz="1400" i="1" dirty="0">
                <a:solidFill>
                  <a:prstClr val="white"/>
                </a:solidFill>
                <a:latin typeface="CS Avva Shenouda" pitchFamily="34" charset="0"/>
              </a:rPr>
              <a:t>] </a:t>
            </a:r>
            <a:r>
              <a:rPr lang="fr-FR" sz="1400" i="1" dirty="0" err="1">
                <a:solidFill>
                  <a:prstClr val="white"/>
                </a:solidFill>
                <a:latin typeface="CS Avva Shenouda" pitchFamily="34" charset="0"/>
              </a:rPr>
              <a:t>pe</a:t>
            </a:r>
            <a:r>
              <a:rPr lang="fr-FR" sz="1400" i="1" dirty="0">
                <a:solidFill>
                  <a:prstClr val="white"/>
                </a:solidFill>
                <a:latin typeface="CS Avva Shenouda" pitchFamily="34" charset="0"/>
              </a:rPr>
              <a:t> sa `</a:t>
            </a:r>
            <a:r>
              <a:rPr lang="fr-FR" sz="1400" i="1" dirty="0" err="1">
                <a:solidFill>
                  <a:prstClr val="white"/>
                </a:solidFill>
                <a:latin typeface="CS Avva Shenouda" pitchFamily="34" charset="0"/>
              </a:rPr>
              <a:t>eneh</a:t>
            </a:r>
            <a:r>
              <a:rPr lang="fr-FR" sz="1400" i="1" dirty="0">
                <a:solidFill>
                  <a:prstClr val="white"/>
                </a:solidFill>
                <a:latin typeface="CS Avva Shenouda" pitchFamily="34" charset="0"/>
              </a:rPr>
              <a:t> `</a:t>
            </a:r>
            <a:r>
              <a:rPr lang="fr-FR" sz="1400" i="1" dirty="0" err="1">
                <a:solidFill>
                  <a:prstClr val="white"/>
                </a:solidFill>
                <a:latin typeface="CS Avva Shenouda" pitchFamily="34" charset="0"/>
              </a:rPr>
              <a:t>nte</a:t>
            </a:r>
            <a:r>
              <a:rPr lang="fr-FR" sz="1400" i="1" dirty="0">
                <a:solidFill>
                  <a:prstClr val="white"/>
                </a:solidFill>
                <a:latin typeface="CS Avva Shenouda" pitchFamily="34" charset="0"/>
              </a:rPr>
              <a:t> </a:t>
            </a:r>
            <a:r>
              <a:rPr lang="fr-FR" sz="1400" i="1" dirty="0" err="1">
                <a:solidFill>
                  <a:prstClr val="white"/>
                </a:solidFill>
                <a:latin typeface="CS Avva Shenouda" pitchFamily="34" charset="0"/>
              </a:rPr>
              <a:t>ni`eneh</a:t>
            </a:r>
            <a:r>
              <a:rPr lang="fr-FR" sz="1400" i="1" dirty="0">
                <a:solidFill>
                  <a:prstClr val="white"/>
                </a:solidFill>
                <a:latin typeface="CS Avva Shenouda" pitchFamily="34" charset="0"/>
              </a:rPr>
              <a:t> @ `</a:t>
            </a:r>
            <a:r>
              <a:rPr lang="fr-FR" sz="1400" i="1" dirty="0" err="1">
                <a:solidFill>
                  <a:prstClr val="white"/>
                </a:solidFill>
                <a:latin typeface="CS Avva Shenouda" pitchFamily="34" charset="0"/>
              </a:rPr>
              <a:t>amyn</a:t>
            </a:r>
            <a:r>
              <a:rPr lang="fr-FR" sz="1400" i="1" dirty="0">
                <a:solidFill>
                  <a:prstClr val="white"/>
                </a:solidFill>
                <a:latin typeface="CS Avva Shenouda" pitchFamily="34" charset="0"/>
              </a:rPr>
              <a:t>.</a:t>
            </a:r>
          </a:p>
        </p:txBody>
      </p:sp>
      <p:sp>
        <p:nvSpPr>
          <p:cNvPr id="7" name="Rectangle 6"/>
          <p:cNvSpPr/>
          <p:nvPr/>
        </p:nvSpPr>
        <p:spPr>
          <a:xfrm>
            <a:off x="827584" y="3108323"/>
            <a:ext cx="7488832" cy="1631216"/>
          </a:xfrm>
          <a:prstGeom prst="rect">
            <a:avLst/>
          </a:prstGeom>
        </p:spPr>
        <p:txBody>
          <a:bodyPr wrap="square">
            <a:spAutoFit/>
          </a:bodyPr>
          <a:lstStyle/>
          <a:p>
            <a:pPr algn="ctr"/>
            <a:r>
              <a:rPr lang="fr-FR" sz="2000" b="1" dirty="0">
                <a:solidFill>
                  <a:prstClr val="white"/>
                </a:solidFill>
                <a:latin typeface="Book Antiqua" pitchFamily="18" charset="0"/>
              </a:rPr>
              <a:t>Maintenant ô Maître, tu peux laisser ton serviteur s’en aller en paix, selon ta parole. Car mes yeux ont vu ton salut, que tu as préparé à la face de tous les peuples : lumière pour éclairer les nations païennes, et gloire d’Israël ton peuple.</a:t>
            </a:r>
          </a:p>
          <a:p>
            <a:pPr algn="ctr"/>
            <a:r>
              <a:rPr lang="fr-FR" sz="2000" b="1" i="1" dirty="0">
                <a:solidFill>
                  <a:prstClr val="white"/>
                </a:solidFill>
                <a:latin typeface="Book Antiqua" pitchFamily="18" charset="0"/>
              </a:rPr>
              <a:t>Gloire à Dieu éternellement, amen</a:t>
            </a:r>
          </a:p>
        </p:txBody>
      </p:sp>
      <p:sp>
        <p:nvSpPr>
          <p:cNvPr id="2" name="ZoneTexte 1">
            <a:extLst>
              <a:ext uri="{FF2B5EF4-FFF2-40B4-BE49-F238E27FC236}">
                <a16:creationId xmlns:a16="http://schemas.microsoft.com/office/drawing/2014/main" id="{535E86D3-A5CA-802E-FFD8-0A0CF6534BE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4E4F865-4750-5486-52FD-70090C7E56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1298495"/>
      </p:ext>
    </p:extLst>
  </p:cSld>
  <p:clrMapOvr>
    <a:masterClrMapping/>
  </p:clrMapOvr>
</p:sld>
</file>

<file path=ppt/slides/slide23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السلام لكِ يا مريم </a:t>
            </a:r>
            <a:endParaRPr lang="fr-FR" sz="3300" dirty="0">
              <a:solidFill>
                <a:prstClr val="white"/>
              </a:solidFill>
            </a:endParaRPr>
          </a:p>
          <a:p>
            <a:pPr algn="just" rtl="1"/>
            <a:r>
              <a:rPr lang="ar-AE" sz="3300" dirty="0">
                <a:solidFill>
                  <a:prstClr val="white"/>
                </a:solidFill>
              </a:rPr>
              <a:t>الحمامة الحسنة </a:t>
            </a:r>
            <a:endParaRPr lang="fr-FR" sz="3300" dirty="0">
              <a:solidFill>
                <a:prstClr val="white"/>
              </a:solidFill>
            </a:endParaRPr>
          </a:p>
          <a:p>
            <a:pPr algn="just" rtl="1"/>
            <a:r>
              <a:rPr lang="ar-AE" sz="3300" dirty="0">
                <a:solidFill>
                  <a:prstClr val="white"/>
                </a:solidFill>
              </a:rPr>
              <a:t>التي ولدت </a:t>
            </a:r>
            <a:endParaRPr lang="fr-FR" sz="3300" dirty="0">
              <a:solidFill>
                <a:prstClr val="white"/>
              </a:solidFill>
            </a:endParaRPr>
          </a:p>
          <a:p>
            <a:pPr algn="just" rtl="1"/>
            <a:r>
              <a:rPr lang="ar-AE" sz="3300" dirty="0">
                <a:solidFill>
                  <a:prstClr val="white"/>
                </a:solidFill>
              </a:rPr>
              <a:t>لنا الله الكلمة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Avva_Marcos" pitchFamily="82" charset="0"/>
              </a:rPr>
              <a:t>X</a:t>
            </a:r>
            <a:r>
              <a:rPr lang="it-IT" sz="2800" dirty="0">
                <a:solidFill>
                  <a:prstClr val="white"/>
                </a:solidFill>
                <a:latin typeface="CS Avva Shenouda" pitchFamily="34" charset="0"/>
              </a:rPr>
              <a:t>ere ne Mari`a @ ][rompi e;necwc @ ;yetacmici nan @ `m`V] Pilogoc.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Salut à toi, Marie </a:t>
            </a:r>
          </a:p>
          <a:p>
            <a:pPr algn="ctr"/>
            <a:r>
              <a:rPr lang="fr-FR" sz="2800" b="1" dirty="0">
                <a:solidFill>
                  <a:prstClr val="white"/>
                </a:solidFill>
                <a:latin typeface="Book Antiqua" pitchFamily="18" charset="0"/>
              </a:rPr>
              <a:t>La belle colombe </a:t>
            </a:r>
          </a:p>
          <a:p>
            <a:pPr algn="ctr"/>
            <a:r>
              <a:rPr lang="fr-FR" sz="2800" b="1" dirty="0">
                <a:solidFill>
                  <a:prstClr val="white"/>
                </a:solidFill>
                <a:latin typeface="Book Antiqua" pitchFamily="18" charset="0"/>
              </a:rPr>
              <a:t>Qui a enfanté</a:t>
            </a:r>
          </a:p>
          <a:p>
            <a:pPr algn="ctr"/>
            <a:r>
              <a:rPr lang="fr-FR" sz="2800" b="1" dirty="0">
                <a:solidFill>
                  <a:prstClr val="white"/>
                </a:solidFill>
                <a:latin typeface="Book Antiqua" pitchFamily="18" charset="0"/>
              </a:rPr>
              <a:t>Pour nous, Dieu le Verbe</a:t>
            </a:r>
          </a:p>
        </p:txBody>
      </p:sp>
      <p:sp>
        <p:nvSpPr>
          <p:cNvPr id="2" name="ZoneTexte 1">
            <a:extLst>
              <a:ext uri="{FF2B5EF4-FFF2-40B4-BE49-F238E27FC236}">
                <a16:creationId xmlns:a16="http://schemas.microsoft.com/office/drawing/2014/main" id="{209FBA8C-BE5B-CB7A-1B2C-05BF92AC1C6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AA44B45-86B7-F072-BAAD-F12FA10039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60567199"/>
      </p:ext>
    </p:extLst>
  </p:cSld>
  <p:clrMapOvr>
    <a:masterClrMapping/>
  </p:clrMapOvr>
</p:sld>
</file>

<file path=ppt/slides/slide23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أنتِ زهرة </a:t>
            </a:r>
            <a:endParaRPr lang="fr-FR" sz="3300" dirty="0">
              <a:solidFill>
                <a:prstClr val="white"/>
              </a:solidFill>
            </a:endParaRPr>
          </a:p>
          <a:p>
            <a:pPr algn="just" rtl="1"/>
            <a:r>
              <a:rPr lang="ar-AE" sz="3300" dirty="0">
                <a:solidFill>
                  <a:prstClr val="white"/>
                </a:solidFill>
              </a:rPr>
              <a:t>البخور التي </a:t>
            </a:r>
            <a:endParaRPr lang="fr-FR" sz="3300" dirty="0">
              <a:solidFill>
                <a:prstClr val="white"/>
              </a:solidFill>
            </a:endParaRPr>
          </a:p>
          <a:p>
            <a:pPr algn="just" rtl="1"/>
            <a:r>
              <a:rPr lang="ar-AE" sz="3300" dirty="0">
                <a:solidFill>
                  <a:prstClr val="white"/>
                </a:solidFill>
              </a:rPr>
              <a:t>أينعت </a:t>
            </a:r>
            <a:endParaRPr lang="fr-FR" sz="3300" dirty="0">
              <a:solidFill>
                <a:prstClr val="white"/>
              </a:solidFill>
            </a:endParaRPr>
          </a:p>
          <a:p>
            <a:pPr algn="just" rtl="1"/>
            <a:r>
              <a:rPr lang="ar-AE" sz="3300" dirty="0">
                <a:solidFill>
                  <a:prstClr val="white"/>
                </a:solidFill>
              </a:rPr>
              <a:t>من أصل </a:t>
            </a:r>
            <a:r>
              <a:rPr lang="ar-AE" sz="3300" dirty="0" err="1">
                <a:solidFill>
                  <a:prstClr val="white"/>
                </a:solidFill>
              </a:rPr>
              <a:t>يسى</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 `N;o te ]hriri @ `nte pi`c;oinoufi @ ;yetacviri</a:t>
            </a:r>
            <a:br>
              <a:rPr lang="it-IT" sz="2800" dirty="0">
                <a:solidFill>
                  <a:prstClr val="white"/>
                </a:solidFill>
                <a:latin typeface="CS Avva Shenouda" pitchFamily="34" charset="0"/>
              </a:rPr>
            </a:br>
            <a:r>
              <a:rPr lang="it-IT" sz="2800" dirty="0">
                <a:solidFill>
                  <a:prstClr val="white"/>
                </a:solidFill>
                <a:latin typeface="CS Avva Shenouda" pitchFamily="34" charset="0"/>
              </a:rPr>
              <a:t>`ebol @ qen `;nouni nIecce.</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tu es la fleur</a:t>
            </a:r>
          </a:p>
          <a:p>
            <a:pPr algn="ctr"/>
            <a:r>
              <a:rPr lang="fr-FR" sz="2800" b="1" dirty="0">
                <a:solidFill>
                  <a:prstClr val="white"/>
                </a:solidFill>
                <a:latin typeface="Book Antiqua" pitchFamily="18" charset="0"/>
              </a:rPr>
              <a:t>La fleur de l’encens</a:t>
            </a:r>
          </a:p>
          <a:p>
            <a:pPr algn="ctr"/>
            <a:r>
              <a:rPr lang="fr-FR" sz="2800" b="1" dirty="0">
                <a:solidFill>
                  <a:prstClr val="white"/>
                </a:solidFill>
                <a:latin typeface="Book Antiqua" pitchFamily="18" charset="0"/>
              </a:rPr>
              <a:t>Celle qui a germé</a:t>
            </a:r>
          </a:p>
          <a:p>
            <a:pPr algn="ctr"/>
            <a:r>
              <a:rPr lang="fr-FR" sz="2800" b="1" dirty="0">
                <a:solidFill>
                  <a:prstClr val="white"/>
                </a:solidFill>
                <a:latin typeface="Book Antiqua" pitchFamily="18" charset="0"/>
              </a:rPr>
              <a:t>De la race de </a:t>
            </a:r>
            <a:r>
              <a:rPr lang="fr-FR" sz="2800" b="1" dirty="0" err="1">
                <a:solidFill>
                  <a:prstClr val="white"/>
                </a:solidFill>
                <a:latin typeface="Book Antiqua" pitchFamily="18" charset="0"/>
              </a:rPr>
              <a:t>Jessé</a:t>
            </a:r>
            <a:endParaRPr lang="fr-FR" sz="28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A4689E1F-AA9C-AB82-E8F0-C3F15B0131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4582AFE-A159-D183-F071-3684E50491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4714373"/>
      </p:ext>
    </p:extLst>
  </p:cSld>
  <p:clrMapOvr>
    <a:masterClrMapping/>
  </p:clrMapOvr>
</p:sld>
</file>

<file path=ppt/slides/slide23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AE" sz="3300" dirty="0">
                <a:solidFill>
                  <a:prstClr val="white"/>
                </a:solidFill>
              </a:rPr>
              <a:t>عصا هارون التي </a:t>
            </a:r>
            <a:endParaRPr lang="fr-FR" sz="3300" dirty="0">
              <a:solidFill>
                <a:prstClr val="white"/>
              </a:solidFill>
            </a:endParaRPr>
          </a:p>
          <a:p>
            <a:pPr algn="just" rtl="1"/>
            <a:r>
              <a:rPr lang="ar-AE" sz="3300" dirty="0">
                <a:solidFill>
                  <a:prstClr val="white"/>
                </a:solidFill>
              </a:rPr>
              <a:t>أزهرت </a:t>
            </a:r>
            <a:endParaRPr lang="fr-FR" sz="3300" dirty="0">
              <a:solidFill>
                <a:prstClr val="white"/>
              </a:solidFill>
            </a:endParaRPr>
          </a:p>
          <a:p>
            <a:pPr algn="just" rtl="1"/>
            <a:r>
              <a:rPr lang="ar-AE" sz="3300" dirty="0">
                <a:solidFill>
                  <a:prstClr val="white"/>
                </a:solidFill>
              </a:rPr>
              <a:t>بغير غرس ولا سقىٍ </a:t>
            </a:r>
            <a:endParaRPr lang="fr-FR" sz="3300" dirty="0">
              <a:solidFill>
                <a:prstClr val="white"/>
              </a:solidFill>
            </a:endParaRPr>
          </a:p>
          <a:p>
            <a:pPr algn="just" rtl="1"/>
            <a:r>
              <a:rPr lang="ar-AE" sz="3300" dirty="0">
                <a:solidFill>
                  <a:prstClr val="white"/>
                </a:solidFill>
              </a:rPr>
              <a:t>هي مثال لك</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Pi`sbwt `nte A`arwn @ etafviri `ebol @ ,wric [o nem `tco @ `foi `ntupoc ne.</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Le bâton d’Aaron</a:t>
            </a:r>
          </a:p>
          <a:p>
            <a:pPr algn="ctr"/>
            <a:r>
              <a:rPr lang="fr-FR" sz="2800" b="1" dirty="0">
                <a:solidFill>
                  <a:prstClr val="white"/>
                </a:solidFill>
                <a:latin typeface="Book Antiqua" pitchFamily="18" charset="0"/>
              </a:rPr>
              <a:t>Qui avait fleuri</a:t>
            </a:r>
          </a:p>
          <a:p>
            <a:pPr algn="ctr"/>
            <a:r>
              <a:rPr lang="fr-FR" sz="2800" b="1" dirty="0">
                <a:solidFill>
                  <a:prstClr val="white"/>
                </a:solidFill>
                <a:latin typeface="Book Antiqua" pitchFamily="18" charset="0"/>
              </a:rPr>
              <a:t>Sans germe et sans eau</a:t>
            </a:r>
          </a:p>
          <a:p>
            <a:pPr algn="ctr"/>
            <a:r>
              <a:rPr lang="fr-FR" sz="2800" b="1" dirty="0">
                <a:solidFill>
                  <a:prstClr val="white"/>
                </a:solidFill>
                <a:latin typeface="Book Antiqua" pitchFamily="18" charset="0"/>
              </a:rPr>
              <a:t>Comparé à toi</a:t>
            </a:r>
          </a:p>
        </p:txBody>
      </p:sp>
      <p:sp>
        <p:nvSpPr>
          <p:cNvPr id="2" name="ZoneTexte 1">
            <a:extLst>
              <a:ext uri="{FF2B5EF4-FFF2-40B4-BE49-F238E27FC236}">
                <a16:creationId xmlns:a16="http://schemas.microsoft.com/office/drawing/2014/main" id="{52700458-8B88-EFFD-B6ED-BE4C39F124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37548E3-A45B-8594-3166-05ADB4CE03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6815678"/>
      </p:ext>
    </p:extLst>
  </p:cSld>
  <p:clrMapOvr>
    <a:masterClrMapping/>
  </p:clrMapOvr>
</p:sld>
</file>

<file path=ppt/slides/slide23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AE" sz="3300" dirty="0">
                <a:solidFill>
                  <a:prstClr val="white"/>
                </a:solidFill>
              </a:rPr>
              <a:t>يا من ولدت المسيح </a:t>
            </a:r>
            <a:endParaRPr lang="fr-FR" sz="3300" dirty="0">
              <a:solidFill>
                <a:prstClr val="white"/>
              </a:solidFill>
            </a:endParaRPr>
          </a:p>
          <a:p>
            <a:pPr algn="just" rtl="1"/>
            <a:r>
              <a:rPr lang="ar-AE" sz="3300" dirty="0">
                <a:solidFill>
                  <a:prstClr val="white"/>
                </a:solidFill>
              </a:rPr>
              <a:t>إلهنا بالحقيقة </a:t>
            </a:r>
            <a:endParaRPr lang="fr-FR" sz="3300" dirty="0">
              <a:solidFill>
                <a:prstClr val="white"/>
              </a:solidFill>
            </a:endParaRPr>
          </a:p>
          <a:p>
            <a:pPr algn="just" rtl="1"/>
            <a:r>
              <a:rPr lang="ar-AE" sz="3300" dirty="0">
                <a:solidFill>
                  <a:prstClr val="white"/>
                </a:solidFill>
              </a:rPr>
              <a:t>بغير زرع بشر </a:t>
            </a:r>
            <a:endParaRPr lang="fr-FR" sz="3300" dirty="0">
              <a:solidFill>
                <a:prstClr val="white"/>
              </a:solidFill>
            </a:endParaRPr>
          </a:p>
          <a:p>
            <a:pPr algn="just" rtl="1"/>
            <a:r>
              <a:rPr lang="ar-AE" sz="3300" dirty="0">
                <a:solidFill>
                  <a:prstClr val="white"/>
                </a:solidFill>
              </a:rPr>
              <a:t>وأنتِ عذراء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`W ;yetacmec P=,=c @  Pennou] qen oume;myi @ a[ne `cperma `nrwmi @ ecoi `mpar;enoc.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Toi qui enfantas</a:t>
            </a:r>
          </a:p>
          <a:p>
            <a:pPr algn="ctr"/>
            <a:r>
              <a:rPr lang="fr-FR" sz="2800" b="1" dirty="0">
                <a:solidFill>
                  <a:prstClr val="white"/>
                </a:solidFill>
                <a:latin typeface="Book Antiqua" pitchFamily="18" charset="0"/>
              </a:rPr>
              <a:t>Vraiment Christ notre Dieu</a:t>
            </a:r>
          </a:p>
          <a:p>
            <a:pPr algn="ctr"/>
            <a:r>
              <a:rPr lang="fr-FR" sz="2800" b="1" dirty="0">
                <a:solidFill>
                  <a:prstClr val="white"/>
                </a:solidFill>
                <a:latin typeface="Book Antiqua" pitchFamily="18" charset="0"/>
              </a:rPr>
              <a:t>Sans semence d’homme</a:t>
            </a:r>
          </a:p>
          <a:p>
            <a:pPr algn="ctr"/>
            <a:r>
              <a:rPr lang="fr-FR" sz="2800" b="1" dirty="0">
                <a:solidFill>
                  <a:prstClr val="white"/>
                </a:solidFill>
                <a:latin typeface="Book Antiqua" pitchFamily="18" charset="0"/>
              </a:rPr>
              <a:t>Tout en étant Vierge</a:t>
            </a:r>
          </a:p>
        </p:txBody>
      </p:sp>
      <p:sp>
        <p:nvSpPr>
          <p:cNvPr id="2" name="ZoneTexte 1">
            <a:extLst>
              <a:ext uri="{FF2B5EF4-FFF2-40B4-BE49-F238E27FC236}">
                <a16:creationId xmlns:a16="http://schemas.microsoft.com/office/drawing/2014/main" id="{0AFA4A16-8182-6D22-2120-E4E01D28BB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2D59170-9B7E-C194-656B-953452F5E8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6025540"/>
      </p:ext>
    </p:extLst>
  </p:cSld>
  <p:clrMapOvr>
    <a:masterClrMapping/>
  </p:clrMapOvr>
</p:sld>
</file>

<file path=ppt/slides/slide23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من أجل هذا كل واحد </a:t>
            </a:r>
            <a:endParaRPr lang="fr-FR" sz="3300" dirty="0">
              <a:solidFill>
                <a:prstClr val="white"/>
              </a:solidFill>
            </a:endParaRPr>
          </a:p>
          <a:p>
            <a:pPr algn="just" rtl="1"/>
            <a:r>
              <a:rPr lang="ar-AE" sz="3300" dirty="0">
                <a:solidFill>
                  <a:prstClr val="white"/>
                </a:solidFill>
              </a:rPr>
              <a:t>يعظمك </a:t>
            </a:r>
            <a:endParaRPr lang="fr-FR" sz="3300" dirty="0">
              <a:solidFill>
                <a:prstClr val="white"/>
              </a:solidFill>
            </a:endParaRPr>
          </a:p>
          <a:p>
            <a:pPr algn="just" rtl="1"/>
            <a:r>
              <a:rPr lang="ar-AE" sz="3300" dirty="0">
                <a:solidFill>
                  <a:prstClr val="white"/>
                </a:solidFill>
              </a:rPr>
              <a:t>يا سيدتي والدة الإله </a:t>
            </a:r>
            <a:endParaRPr lang="fr-FR" sz="3300" dirty="0">
              <a:solidFill>
                <a:prstClr val="white"/>
              </a:solidFill>
            </a:endParaRPr>
          </a:p>
          <a:p>
            <a:pPr algn="just" rtl="1"/>
            <a:r>
              <a:rPr lang="ar-AE" sz="3300" dirty="0">
                <a:solidFill>
                  <a:prstClr val="white"/>
                </a:solidFill>
              </a:rPr>
              <a:t>القديسة كل حين.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E;be vai ouon niben @ ce[ici `mmo @ ta¡ };e`otokoc @ =e=;u `ncyou niben</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C’est pourquoi chacun</a:t>
            </a:r>
          </a:p>
          <a:p>
            <a:pPr algn="ctr"/>
            <a:r>
              <a:rPr lang="fr-FR" sz="2800" b="1" dirty="0">
                <a:solidFill>
                  <a:prstClr val="white"/>
                </a:solidFill>
                <a:latin typeface="Book Antiqua" pitchFamily="18" charset="0"/>
              </a:rPr>
              <a:t>T’exalte, ô notre Dame</a:t>
            </a:r>
          </a:p>
          <a:p>
            <a:pPr algn="ctr"/>
            <a:r>
              <a:rPr lang="fr-FR" sz="2800" b="1" dirty="0">
                <a:solidFill>
                  <a:prstClr val="white"/>
                </a:solidFill>
                <a:latin typeface="Book Antiqua" pitchFamily="18" charset="0"/>
              </a:rPr>
              <a:t>La Mère de Dieu</a:t>
            </a:r>
          </a:p>
          <a:p>
            <a:pPr algn="ctr"/>
            <a:r>
              <a:rPr lang="fr-FR" sz="2800" b="1" dirty="0">
                <a:solidFill>
                  <a:prstClr val="white"/>
                </a:solidFill>
                <a:latin typeface="Book Antiqua" pitchFamily="18" charset="0"/>
              </a:rPr>
              <a:t>Toi la toujours sainte</a:t>
            </a:r>
          </a:p>
        </p:txBody>
      </p:sp>
      <p:sp>
        <p:nvSpPr>
          <p:cNvPr id="2" name="ZoneTexte 1">
            <a:extLst>
              <a:ext uri="{FF2B5EF4-FFF2-40B4-BE49-F238E27FC236}">
                <a16:creationId xmlns:a16="http://schemas.microsoft.com/office/drawing/2014/main" id="{11A6101F-00E2-43FF-A05C-5F1B5ACAC98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A86DE57-63D5-AE3B-E4EA-B0A64CD08E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977490"/>
      </p:ext>
    </p:extLst>
  </p:cSld>
  <p:clrMapOvr>
    <a:masterClrMapping/>
  </p:clrMapOvr>
</p:sld>
</file>

<file path=ppt/slides/slide23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ونحن أيضًا نطلب </a:t>
            </a:r>
            <a:endParaRPr lang="fr-FR" sz="3300" dirty="0">
              <a:solidFill>
                <a:prstClr val="white"/>
              </a:solidFill>
            </a:endParaRPr>
          </a:p>
          <a:p>
            <a:pPr algn="just" rtl="1"/>
            <a:r>
              <a:rPr lang="ar-AE" sz="3300" dirty="0">
                <a:solidFill>
                  <a:prstClr val="white"/>
                </a:solidFill>
              </a:rPr>
              <a:t>أن نفوز برحمة </a:t>
            </a:r>
            <a:endParaRPr lang="fr-FR" sz="3300" dirty="0">
              <a:solidFill>
                <a:prstClr val="white"/>
              </a:solidFill>
            </a:endParaRPr>
          </a:p>
          <a:p>
            <a:pPr algn="just" rtl="1"/>
            <a:r>
              <a:rPr lang="ar-AE" sz="3300" dirty="0">
                <a:solidFill>
                  <a:prstClr val="white"/>
                </a:solidFill>
              </a:rPr>
              <a:t>بشفاعاتك </a:t>
            </a:r>
            <a:endParaRPr lang="fr-FR" sz="3300" dirty="0">
              <a:solidFill>
                <a:prstClr val="white"/>
              </a:solidFill>
            </a:endParaRPr>
          </a:p>
          <a:p>
            <a:pPr algn="just" rtl="1"/>
            <a:r>
              <a:rPr lang="ar-AE" sz="3300" dirty="0">
                <a:solidFill>
                  <a:prstClr val="white"/>
                </a:solidFill>
              </a:rPr>
              <a:t>عند محب البشر.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`Anon hwn tentwbh @ e;rensasni eunai @ hiten ne`precbi`a @ `ntotf</a:t>
            </a:r>
            <a:br>
              <a:rPr lang="pt-BR" sz="2800" dirty="0">
                <a:solidFill>
                  <a:prstClr val="white"/>
                </a:solidFill>
                <a:latin typeface="CS Avva Shenouda" pitchFamily="34" charset="0"/>
              </a:rPr>
            </a:br>
            <a:r>
              <a:rPr lang="pt-BR" sz="2800" dirty="0">
                <a:solidFill>
                  <a:prstClr val="white"/>
                </a:solidFill>
                <a:latin typeface="CS Avva Shenouda" pitchFamily="34" charset="0"/>
              </a:rPr>
              <a:t>`mpimairwmi</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Aussi nous demandons</a:t>
            </a:r>
          </a:p>
          <a:p>
            <a:pPr algn="ctr"/>
            <a:r>
              <a:rPr lang="fr-FR" sz="2800" b="1" dirty="0">
                <a:solidFill>
                  <a:prstClr val="white"/>
                </a:solidFill>
                <a:latin typeface="Book Antiqua" pitchFamily="18" charset="0"/>
              </a:rPr>
              <a:t>D’avoir miséricorde</a:t>
            </a:r>
          </a:p>
          <a:p>
            <a:pPr algn="ctr"/>
            <a:r>
              <a:rPr lang="fr-FR" sz="2800" b="1" dirty="0">
                <a:solidFill>
                  <a:prstClr val="white"/>
                </a:solidFill>
                <a:latin typeface="Book Antiqua" pitchFamily="18" charset="0"/>
              </a:rPr>
              <a:t>Par tes intercessions</a:t>
            </a:r>
          </a:p>
          <a:p>
            <a:pPr algn="ctr"/>
            <a:r>
              <a:rPr lang="fr-FR" sz="2800" b="1" dirty="0">
                <a:solidFill>
                  <a:prstClr val="white"/>
                </a:solidFill>
                <a:latin typeface="Book Antiqua" pitchFamily="18" charset="0"/>
              </a:rPr>
              <a:t>Chez l’Ami des hommes</a:t>
            </a:r>
          </a:p>
        </p:txBody>
      </p:sp>
      <p:sp>
        <p:nvSpPr>
          <p:cNvPr id="2" name="ZoneTexte 1">
            <a:extLst>
              <a:ext uri="{FF2B5EF4-FFF2-40B4-BE49-F238E27FC236}">
                <a16:creationId xmlns:a16="http://schemas.microsoft.com/office/drawing/2014/main" id="{C9F38D26-5682-CE8E-CFB1-B7AA2AC8F9A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057BDA1-8554-309B-3AAC-B56A1851DB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429355"/>
      </p:ext>
    </p:extLst>
  </p:cSld>
  <p:clrMapOvr>
    <a:masterClrMapping/>
  </p:clrMapOvr>
</p:sld>
</file>

<file path=ppt/slides/slide23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مدعوة أنتِ بالحقيقة </a:t>
            </a:r>
            <a:endParaRPr lang="fr-FR" sz="3300" dirty="0">
              <a:solidFill>
                <a:prstClr val="white"/>
              </a:solidFill>
            </a:endParaRPr>
          </a:p>
          <a:p>
            <a:pPr algn="just" rtl="1"/>
            <a:r>
              <a:rPr lang="ar-AE" sz="3300" dirty="0">
                <a:solidFill>
                  <a:prstClr val="white"/>
                </a:solidFill>
              </a:rPr>
              <a:t>أيتها القديسة مريم </a:t>
            </a:r>
            <a:endParaRPr lang="fr-FR" sz="3300" dirty="0">
              <a:solidFill>
                <a:prstClr val="white"/>
              </a:solidFill>
            </a:endParaRPr>
          </a:p>
          <a:p>
            <a:pPr algn="just" rtl="1"/>
            <a:r>
              <a:rPr lang="ar-AE" sz="3300" dirty="0">
                <a:solidFill>
                  <a:prstClr val="white"/>
                </a:solidFill>
              </a:rPr>
              <a:t>القبة الثانية </a:t>
            </a:r>
            <a:endParaRPr lang="fr-FR" sz="3300" dirty="0">
              <a:solidFill>
                <a:prstClr val="white"/>
              </a:solidFill>
            </a:endParaRPr>
          </a:p>
          <a:p>
            <a:pPr algn="just" rtl="1"/>
            <a:r>
              <a:rPr lang="ar-AE" sz="3300" dirty="0">
                <a:solidFill>
                  <a:prstClr val="white"/>
                </a:solidFill>
              </a:rPr>
              <a:t>التي للأقداس</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Cemou] `ero dikeoc @ `w ;ye;ouab Mari`a @ je ]mah`cnou] `n`ckyny @ `nte ny=e=;=u.</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Tu fus appelée juste </a:t>
            </a:r>
          </a:p>
          <a:p>
            <a:pPr algn="ctr"/>
            <a:r>
              <a:rPr lang="fr-FR" sz="2800" b="1" dirty="0">
                <a:solidFill>
                  <a:prstClr val="white"/>
                </a:solidFill>
                <a:latin typeface="Book Antiqua" pitchFamily="18" charset="0"/>
              </a:rPr>
              <a:t>Ô Sainte Marie</a:t>
            </a:r>
          </a:p>
          <a:p>
            <a:pPr algn="ctr"/>
            <a:r>
              <a:rPr lang="fr-FR" sz="2800" b="1" dirty="0">
                <a:solidFill>
                  <a:prstClr val="white"/>
                </a:solidFill>
                <a:latin typeface="Book Antiqua" pitchFamily="18" charset="0"/>
              </a:rPr>
              <a:t>Second Tabernacle</a:t>
            </a:r>
          </a:p>
          <a:p>
            <a:pPr algn="ctr"/>
            <a:r>
              <a:rPr lang="fr-FR" sz="2800" b="1" dirty="0">
                <a:solidFill>
                  <a:prstClr val="white"/>
                </a:solidFill>
                <a:latin typeface="Book Antiqua" pitchFamily="18" charset="0"/>
              </a:rPr>
              <a:t>Pour les choses sacrées</a:t>
            </a:r>
          </a:p>
        </p:txBody>
      </p:sp>
      <p:sp>
        <p:nvSpPr>
          <p:cNvPr id="2" name="ZoneTexte 1">
            <a:extLst>
              <a:ext uri="{FF2B5EF4-FFF2-40B4-BE49-F238E27FC236}">
                <a16:creationId xmlns:a16="http://schemas.microsoft.com/office/drawing/2014/main" id="{7CBE2D68-3653-0B60-7A98-51574F854F9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7728EB2-0ECD-C065-2B83-6729B98BDD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3661663"/>
      </p:ext>
    </p:extLst>
  </p:cSld>
  <p:clrMapOvr>
    <a:masterClrMapping/>
  </p:clrMapOvr>
</p:sld>
</file>

<file path=ppt/slides/slide23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تلك الموضوع فيها </a:t>
            </a:r>
            <a:endParaRPr lang="fr-FR" sz="3300" dirty="0">
              <a:solidFill>
                <a:prstClr val="white"/>
              </a:solidFill>
            </a:endParaRPr>
          </a:p>
          <a:p>
            <a:pPr algn="just" rtl="1"/>
            <a:r>
              <a:rPr lang="ar-AE" sz="3300" dirty="0">
                <a:solidFill>
                  <a:prstClr val="white"/>
                </a:solidFill>
              </a:rPr>
              <a:t>عصا هارون </a:t>
            </a:r>
            <a:endParaRPr lang="fr-FR" sz="3300" dirty="0">
              <a:solidFill>
                <a:prstClr val="white"/>
              </a:solidFill>
            </a:endParaRPr>
          </a:p>
          <a:p>
            <a:pPr algn="just" rtl="1"/>
            <a:r>
              <a:rPr lang="ar-AE" sz="3300" dirty="0">
                <a:solidFill>
                  <a:prstClr val="white"/>
                </a:solidFill>
              </a:rPr>
              <a:t>والزهرة المقدسة </a:t>
            </a:r>
            <a:endParaRPr lang="fr-FR" sz="3300" dirty="0">
              <a:solidFill>
                <a:prstClr val="white"/>
              </a:solidFill>
            </a:endParaRPr>
          </a:p>
          <a:p>
            <a:pPr algn="just" rtl="1"/>
            <a:r>
              <a:rPr lang="ar-AE" sz="3300" dirty="0">
                <a:solidFill>
                  <a:prstClr val="white"/>
                </a:solidFill>
              </a:rPr>
              <a:t>التي للبخور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:yetou,y `nqytc @ `nje pi`sbwt `nte A`arwn @ nem ]`hryri =e=;=u @ `nte pi`c;oinoufi.</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Où était placé</a:t>
            </a:r>
          </a:p>
          <a:p>
            <a:pPr algn="ctr"/>
            <a:r>
              <a:rPr lang="fr-FR" sz="2800" b="1" dirty="0">
                <a:solidFill>
                  <a:prstClr val="white"/>
                </a:solidFill>
                <a:latin typeface="Book Antiqua" pitchFamily="18" charset="0"/>
              </a:rPr>
              <a:t>Le bâton d’Aaron</a:t>
            </a:r>
          </a:p>
          <a:p>
            <a:pPr algn="ctr"/>
            <a:r>
              <a:rPr lang="fr-FR" sz="2800" b="1" dirty="0">
                <a:solidFill>
                  <a:prstClr val="white"/>
                </a:solidFill>
                <a:latin typeface="Book Antiqua" pitchFamily="18" charset="0"/>
              </a:rPr>
              <a:t>Et la fleur sacrée</a:t>
            </a:r>
          </a:p>
          <a:p>
            <a:pPr algn="ctr"/>
            <a:r>
              <a:rPr lang="fr-FR" sz="2800" b="1" dirty="0">
                <a:solidFill>
                  <a:prstClr val="white"/>
                </a:solidFill>
                <a:latin typeface="Book Antiqua" pitchFamily="18" charset="0"/>
              </a:rPr>
              <a:t>Celle de l’encens</a:t>
            </a:r>
          </a:p>
        </p:txBody>
      </p:sp>
      <p:sp>
        <p:nvSpPr>
          <p:cNvPr id="2" name="ZoneTexte 1">
            <a:extLst>
              <a:ext uri="{FF2B5EF4-FFF2-40B4-BE49-F238E27FC236}">
                <a16:creationId xmlns:a16="http://schemas.microsoft.com/office/drawing/2014/main" id="{5E764DA4-4C9B-06F4-0A44-C994BADB42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6AFD433-1694-4896-A22B-7753E7EEA5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4375169"/>
      </p:ext>
    </p:extLst>
  </p:cSld>
  <p:clrMapOvr>
    <a:masterClrMapping/>
  </p:clrMapOvr>
</p:sld>
</file>

<file path=ppt/slides/slide23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أنتِ مشتملة بالطهارة </a:t>
            </a:r>
            <a:endParaRPr lang="fr-FR" sz="3300" dirty="0">
              <a:solidFill>
                <a:prstClr val="white"/>
              </a:solidFill>
            </a:endParaRPr>
          </a:p>
          <a:p>
            <a:pPr algn="just" rtl="1"/>
            <a:r>
              <a:rPr lang="ar-AE" sz="3300" dirty="0">
                <a:solidFill>
                  <a:prstClr val="white"/>
                </a:solidFill>
              </a:rPr>
              <a:t>من داخل ومن خارج </a:t>
            </a:r>
            <a:endParaRPr lang="fr-FR" sz="3300" dirty="0">
              <a:solidFill>
                <a:prstClr val="white"/>
              </a:solidFill>
            </a:endParaRPr>
          </a:p>
          <a:p>
            <a:pPr algn="just" rtl="1"/>
            <a:r>
              <a:rPr lang="ar-AE" sz="3300" dirty="0">
                <a:solidFill>
                  <a:prstClr val="white"/>
                </a:solidFill>
              </a:rPr>
              <a:t>أيتها القبة النقية </a:t>
            </a:r>
            <a:endParaRPr lang="fr-FR" sz="3300" dirty="0">
              <a:solidFill>
                <a:prstClr val="white"/>
              </a:solidFill>
            </a:endParaRPr>
          </a:p>
          <a:p>
            <a:pPr algn="just" rtl="1"/>
            <a:r>
              <a:rPr lang="ar-AE" sz="3300" dirty="0">
                <a:solidFill>
                  <a:prstClr val="white"/>
                </a:solidFill>
              </a:rPr>
              <a:t>مسكن الصديقين</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Tejolh `mpitoubo @ caqoun nem cabol @ `w ]`ckyny</a:t>
            </a:r>
            <a:br>
              <a:rPr lang="it-IT" sz="2800" dirty="0">
                <a:solidFill>
                  <a:prstClr val="white"/>
                </a:solidFill>
                <a:latin typeface="CS Avva Shenouda" pitchFamily="34" charset="0"/>
              </a:rPr>
            </a:br>
            <a:r>
              <a:rPr lang="it-IT" sz="2800" dirty="0">
                <a:solidFill>
                  <a:prstClr val="white"/>
                </a:solidFill>
                <a:latin typeface="CS Avva Shenouda" pitchFamily="34" charset="0"/>
              </a:rPr>
              <a:t>`nka;aroc @ `vma`nswpi</a:t>
            </a:r>
            <a:br>
              <a:rPr lang="it-IT" sz="2800" dirty="0">
                <a:solidFill>
                  <a:prstClr val="white"/>
                </a:solidFill>
                <a:latin typeface="CS Avva Shenouda" pitchFamily="34" charset="0"/>
              </a:rPr>
            </a:br>
            <a:r>
              <a:rPr lang="it-IT" sz="2800" dirty="0">
                <a:solidFill>
                  <a:prstClr val="white"/>
                </a:solidFill>
                <a:latin typeface="CS Avva Shenouda" pitchFamily="34" charset="0"/>
              </a:rPr>
              <a:t>`nnidikeoc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Enveloppée de pureté</a:t>
            </a:r>
          </a:p>
          <a:p>
            <a:pPr algn="ctr"/>
            <a:r>
              <a:rPr lang="fr-FR" sz="2800" b="1" dirty="0">
                <a:solidFill>
                  <a:prstClr val="white"/>
                </a:solidFill>
                <a:latin typeface="Book Antiqua" pitchFamily="18" charset="0"/>
              </a:rPr>
              <a:t>Dedans comme dehors</a:t>
            </a:r>
          </a:p>
          <a:p>
            <a:pPr algn="ctr"/>
            <a:r>
              <a:rPr lang="fr-FR" sz="2800" b="1" dirty="0">
                <a:solidFill>
                  <a:prstClr val="white"/>
                </a:solidFill>
                <a:latin typeface="Book Antiqua" pitchFamily="18" charset="0"/>
              </a:rPr>
              <a:t>Ô tabernacle pur</a:t>
            </a:r>
          </a:p>
          <a:p>
            <a:pPr algn="ctr"/>
            <a:r>
              <a:rPr lang="fr-FR" sz="2800" b="1" dirty="0">
                <a:solidFill>
                  <a:prstClr val="white"/>
                </a:solidFill>
                <a:latin typeface="Book Antiqua" pitchFamily="18" charset="0"/>
              </a:rPr>
              <a:t>La demeure des justes</a:t>
            </a:r>
          </a:p>
        </p:txBody>
      </p:sp>
      <p:sp>
        <p:nvSpPr>
          <p:cNvPr id="2" name="ZoneTexte 1">
            <a:extLst>
              <a:ext uri="{FF2B5EF4-FFF2-40B4-BE49-F238E27FC236}">
                <a16:creationId xmlns:a16="http://schemas.microsoft.com/office/drawing/2014/main" id="{A79CB4C4-B35E-E08C-0788-5EAD981333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5CA93D7-B931-3C70-857A-9A919605DDD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2506236"/>
      </p:ext>
    </p:extLst>
  </p:cSld>
  <p:clrMapOvr>
    <a:masterClrMapping/>
  </p:clrMapOvr>
</p:sld>
</file>

<file path=ppt/slides/slide23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طغمات العلاء </a:t>
            </a:r>
            <a:endParaRPr lang="fr-FR" sz="3300" dirty="0">
              <a:solidFill>
                <a:prstClr val="white"/>
              </a:solidFill>
            </a:endParaRPr>
          </a:p>
          <a:p>
            <a:pPr algn="just" rtl="1"/>
            <a:r>
              <a:rPr lang="ar-AE" sz="3300" dirty="0">
                <a:solidFill>
                  <a:prstClr val="white"/>
                </a:solidFill>
              </a:rPr>
              <a:t>وصفوف الأبرار </a:t>
            </a:r>
            <a:endParaRPr lang="fr-FR" sz="3300" dirty="0">
              <a:solidFill>
                <a:prstClr val="white"/>
              </a:solidFill>
            </a:endParaRPr>
          </a:p>
          <a:p>
            <a:pPr algn="just" rtl="1"/>
            <a:r>
              <a:rPr lang="ar-AE" sz="3300" dirty="0">
                <a:solidFill>
                  <a:prstClr val="white"/>
                </a:solidFill>
              </a:rPr>
              <a:t>يمجدون </a:t>
            </a:r>
            <a:endParaRPr lang="fr-FR" sz="3300" dirty="0">
              <a:solidFill>
                <a:prstClr val="white"/>
              </a:solidFill>
            </a:endParaRPr>
          </a:p>
          <a:p>
            <a:pPr algn="just" rtl="1"/>
            <a:r>
              <a:rPr lang="ar-AE" sz="3300" dirty="0" err="1">
                <a:solidFill>
                  <a:prstClr val="white"/>
                </a:solidFill>
              </a:rPr>
              <a:t>طوباويتك</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Nitagma `nte `p[ici @ nem `p,oroc `nte ni`;myi @ ceereudoxazin @ </a:t>
            </a:r>
            <a:br>
              <a:rPr lang="it-IT" sz="2800" dirty="0">
                <a:solidFill>
                  <a:prstClr val="white"/>
                </a:solidFill>
                <a:latin typeface="CS Avva Shenouda" pitchFamily="34" charset="0"/>
              </a:rPr>
            </a:br>
            <a:r>
              <a:rPr lang="it-IT" sz="2800" dirty="0">
                <a:solidFill>
                  <a:prstClr val="white"/>
                </a:solidFill>
                <a:latin typeface="CS Avva Shenouda" pitchFamily="34" charset="0"/>
              </a:rPr>
              <a:t>`nnemakaricmoc.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Tous les rangs célestes</a:t>
            </a:r>
          </a:p>
          <a:p>
            <a:pPr algn="ctr"/>
            <a:r>
              <a:rPr lang="fr-FR" sz="2800" b="1" dirty="0">
                <a:solidFill>
                  <a:prstClr val="white"/>
                </a:solidFill>
                <a:latin typeface="Book Antiqua" pitchFamily="18" charset="0"/>
              </a:rPr>
              <a:t>Et les chœurs des justes</a:t>
            </a:r>
          </a:p>
          <a:p>
            <a:pPr algn="ctr"/>
            <a:r>
              <a:rPr lang="fr-FR" sz="2800" b="1" dirty="0">
                <a:solidFill>
                  <a:prstClr val="white"/>
                </a:solidFill>
                <a:latin typeface="Book Antiqua" pitchFamily="18" charset="0"/>
              </a:rPr>
              <a:t>Te glorifient ô toi</a:t>
            </a:r>
          </a:p>
          <a:p>
            <a:pPr algn="ctr"/>
            <a:r>
              <a:rPr lang="fr-FR" sz="2800" b="1" dirty="0">
                <a:solidFill>
                  <a:prstClr val="white"/>
                </a:solidFill>
                <a:latin typeface="Book Antiqua" pitchFamily="18" charset="0"/>
              </a:rPr>
              <a:t>Qui es bienheureuse</a:t>
            </a:r>
          </a:p>
        </p:txBody>
      </p:sp>
      <p:sp>
        <p:nvSpPr>
          <p:cNvPr id="2" name="ZoneTexte 1">
            <a:extLst>
              <a:ext uri="{FF2B5EF4-FFF2-40B4-BE49-F238E27FC236}">
                <a16:creationId xmlns:a16="http://schemas.microsoft.com/office/drawing/2014/main" id="{23109362-8558-524E-32B4-38CC71012AB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83645B6-D077-51BC-6DAB-E7C88C6F6DE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725023"/>
      </p:ext>
    </p:extLst>
  </p:cSld>
  <p:clrMapOvr>
    <a:masterClrMapping/>
  </p:clrMapOvr>
</p:sld>
</file>

<file path=ppt/slides/slide23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من أجل هذا </a:t>
            </a:r>
            <a:endParaRPr lang="fr-FR" sz="3300" dirty="0">
              <a:solidFill>
                <a:prstClr val="white"/>
              </a:solidFill>
            </a:endParaRPr>
          </a:p>
          <a:p>
            <a:pPr algn="just" rtl="1"/>
            <a:r>
              <a:rPr lang="ar-AE" sz="3300" dirty="0">
                <a:solidFill>
                  <a:prstClr val="white"/>
                </a:solidFill>
              </a:rPr>
              <a:t>نُعظمك </a:t>
            </a:r>
            <a:endParaRPr lang="fr-FR" sz="3300" dirty="0">
              <a:solidFill>
                <a:prstClr val="white"/>
              </a:solidFill>
            </a:endParaRPr>
          </a:p>
          <a:p>
            <a:pPr algn="just" rtl="1"/>
            <a:r>
              <a:rPr lang="ar-AE" sz="3300" dirty="0">
                <a:solidFill>
                  <a:prstClr val="white"/>
                </a:solidFill>
              </a:rPr>
              <a:t>باستحقاق </a:t>
            </a:r>
            <a:endParaRPr lang="fr-FR" sz="3300" dirty="0">
              <a:solidFill>
                <a:prstClr val="white"/>
              </a:solidFill>
            </a:endParaRPr>
          </a:p>
          <a:p>
            <a:pPr algn="just" rtl="1"/>
            <a:r>
              <a:rPr lang="ar-AE" sz="3300" dirty="0" err="1">
                <a:solidFill>
                  <a:prstClr val="white"/>
                </a:solidFill>
              </a:rPr>
              <a:t>بتماجيد</a:t>
            </a:r>
            <a:r>
              <a:rPr lang="ar-AE" sz="3300" dirty="0">
                <a:solidFill>
                  <a:prstClr val="white"/>
                </a:solidFill>
              </a:rPr>
              <a:t> نبوية.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t-BR" sz="2800" dirty="0">
                <a:solidFill>
                  <a:prstClr val="white"/>
                </a:solidFill>
                <a:latin typeface="CS Avva Shenouda" pitchFamily="34" charset="0"/>
              </a:rPr>
              <a:t>E;be vai ten[ici @ `mmo axiwc @ qen han`umnologi`a @ `m`provytikon</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Ainsi, c’est pour cela</a:t>
            </a:r>
          </a:p>
          <a:p>
            <a:pPr algn="ctr"/>
            <a:r>
              <a:rPr lang="fr-FR" sz="2800" b="1" dirty="0">
                <a:solidFill>
                  <a:prstClr val="white"/>
                </a:solidFill>
                <a:latin typeface="Book Antiqua" pitchFamily="18" charset="0"/>
              </a:rPr>
              <a:t>Que nous t’exaltons</a:t>
            </a:r>
          </a:p>
          <a:p>
            <a:pPr algn="ctr"/>
            <a:r>
              <a:rPr lang="fr-FR" sz="2800" b="1" dirty="0">
                <a:solidFill>
                  <a:prstClr val="white"/>
                </a:solidFill>
                <a:latin typeface="Book Antiqua" pitchFamily="18" charset="0"/>
              </a:rPr>
              <a:t>Très dignement avec</a:t>
            </a:r>
          </a:p>
          <a:p>
            <a:pPr algn="ctr"/>
            <a:r>
              <a:rPr lang="fr-FR" sz="2800" b="1" dirty="0">
                <a:solidFill>
                  <a:prstClr val="white"/>
                </a:solidFill>
                <a:latin typeface="Book Antiqua" pitchFamily="18" charset="0"/>
              </a:rPr>
              <a:t>Des hymnes prophétiques</a:t>
            </a:r>
          </a:p>
        </p:txBody>
      </p:sp>
      <p:sp>
        <p:nvSpPr>
          <p:cNvPr id="2" name="ZoneTexte 1">
            <a:extLst>
              <a:ext uri="{FF2B5EF4-FFF2-40B4-BE49-F238E27FC236}">
                <a16:creationId xmlns:a16="http://schemas.microsoft.com/office/drawing/2014/main" id="{500D2DBB-E558-28B5-5D91-973A4546860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F776377-689D-DBBC-A8B3-1154E42356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0286951"/>
      </p:ext>
    </p:extLst>
  </p:cSld>
  <p:clrMapOvr>
    <a:masterClrMapping/>
  </p:clrMapOvr>
</p:sld>
</file>

<file path=ppt/slides/slide23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AE" sz="3300" dirty="0">
                <a:solidFill>
                  <a:prstClr val="white"/>
                </a:solidFill>
              </a:rPr>
              <a:t>لأنهم تكلموا من أجلك </a:t>
            </a:r>
            <a:endParaRPr lang="fr-FR" sz="3300" dirty="0">
              <a:solidFill>
                <a:prstClr val="white"/>
              </a:solidFill>
            </a:endParaRPr>
          </a:p>
          <a:p>
            <a:pPr algn="just" rtl="1"/>
            <a:r>
              <a:rPr lang="ar-AE" sz="3300" dirty="0">
                <a:solidFill>
                  <a:prstClr val="white"/>
                </a:solidFill>
              </a:rPr>
              <a:t>بأعمال كريمة </a:t>
            </a:r>
            <a:endParaRPr lang="fr-FR" sz="3300" dirty="0">
              <a:solidFill>
                <a:prstClr val="white"/>
              </a:solidFill>
            </a:endParaRPr>
          </a:p>
          <a:p>
            <a:pPr algn="just" rtl="1"/>
            <a:r>
              <a:rPr lang="ar-AE" sz="3300" dirty="0">
                <a:solidFill>
                  <a:prstClr val="white"/>
                </a:solidFill>
              </a:rPr>
              <a:t>أيتها المدينة المقدسة </a:t>
            </a:r>
            <a:endParaRPr lang="fr-FR" sz="3300" dirty="0">
              <a:solidFill>
                <a:prstClr val="white"/>
              </a:solidFill>
            </a:endParaRPr>
          </a:p>
          <a:p>
            <a:pPr algn="just" rtl="1"/>
            <a:r>
              <a:rPr lang="ar-AE" sz="3300" dirty="0">
                <a:solidFill>
                  <a:prstClr val="white"/>
                </a:solidFill>
              </a:rPr>
              <a:t>التي للملك العظيم.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 Je aucaji e;by] @ `nhan`hbyou`i eutai`yout @ ]baki =e=;=u @ `nte pinis] `nouro</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on a dit de toi</a:t>
            </a:r>
          </a:p>
          <a:p>
            <a:pPr algn="ctr"/>
            <a:r>
              <a:rPr lang="fr-FR" sz="2800" b="1" dirty="0">
                <a:solidFill>
                  <a:prstClr val="white"/>
                </a:solidFill>
                <a:latin typeface="Book Antiqua" pitchFamily="18" charset="0"/>
              </a:rPr>
              <a:t>Des choses vénérables</a:t>
            </a:r>
          </a:p>
          <a:p>
            <a:pPr algn="ctr"/>
            <a:r>
              <a:rPr lang="fr-FR" sz="2800" b="1" dirty="0">
                <a:solidFill>
                  <a:prstClr val="white"/>
                </a:solidFill>
                <a:latin typeface="Book Antiqua" pitchFamily="18" charset="0"/>
              </a:rPr>
              <a:t>Ô toi la ville sainte</a:t>
            </a:r>
          </a:p>
          <a:p>
            <a:pPr algn="ctr"/>
            <a:r>
              <a:rPr lang="fr-FR" sz="2800" b="1" dirty="0">
                <a:solidFill>
                  <a:prstClr val="white"/>
                </a:solidFill>
                <a:latin typeface="Book Antiqua" pitchFamily="18" charset="0"/>
              </a:rPr>
              <a:t>Celle du grand Roi</a:t>
            </a:r>
          </a:p>
        </p:txBody>
      </p:sp>
      <p:sp>
        <p:nvSpPr>
          <p:cNvPr id="2" name="ZoneTexte 1">
            <a:extLst>
              <a:ext uri="{FF2B5EF4-FFF2-40B4-BE49-F238E27FC236}">
                <a16:creationId xmlns:a16="http://schemas.microsoft.com/office/drawing/2014/main" id="{663B1620-536D-BBED-FF90-49FAFC05A6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1D97E0A-8412-BAEA-FFD5-D6A4DDD6AC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773547"/>
      </p:ext>
    </p:extLst>
  </p:cSld>
  <p:clrMapOvr>
    <a:masterClrMapping/>
  </p:clrMapOvr>
</p:sld>
</file>

<file path=ppt/slides/slide23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نسأل ونطلب </a:t>
            </a:r>
            <a:endParaRPr lang="fr-FR" sz="3300" dirty="0">
              <a:solidFill>
                <a:prstClr val="white"/>
              </a:solidFill>
            </a:endParaRPr>
          </a:p>
          <a:p>
            <a:pPr algn="just" rtl="1"/>
            <a:r>
              <a:rPr lang="ar-AE" sz="3300" dirty="0">
                <a:solidFill>
                  <a:prstClr val="white"/>
                </a:solidFill>
              </a:rPr>
              <a:t>أن نفوز برحمة </a:t>
            </a:r>
            <a:endParaRPr lang="fr-FR" sz="3300" dirty="0">
              <a:solidFill>
                <a:prstClr val="white"/>
              </a:solidFill>
            </a:endParaRPr>
          </a:p>
          <a:p>
            <a:pPr algn="just" rtl="1"/>
            <a:r>
              <a:rPr lang="ar-AE" sz="3300" dirty="0">
                <a:solidFill>
                  <a:prstClr val="white"/>
                </a:solidFill>
              </a:rPr>
              <a:t>بشفاعاتك </a:t>
            </a:r>
            <a:endParaRPr lang="fr-FR" sz="3300" dirty="0">
              <a:solidFill>
                <a:prstClr val="white"/>
              </a:solidFill>
            </a:endParaRPr>
          </a:p>
          <a:p>
            <a:pPr algn="just" rtl="1"/>
            <a:r>
              <a:rPr lang="ar-AE" sz="3300" dirty="0">
                <a:solidFill>
                  <a:prstClr val="white"/>
                </a:solidFill>
              </a:rPr>
              <a:t>عند محب البشر.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Ten]ho tentwbh @ e;rensasni eunai @ hiten ne`precbi`a @ `ntotf</a:t>
            </a:r>
            <a:br>
              <a:rPr lang="pt-BR" sz="2800" dirty="0">
                <a:solidFill>
                  <a:prstClr val="white"/>
                </a:solidFill>
                <a:latin typeface="CS Avva Shenouda" pitchFamily="34" charset="0"/>
              </a:rPr>
            </a:br>
            <a:r>
              <a:rPr lang="pt-BR" sz="2800" dirty="0">
                <a:solidFill>
                  <a:prstClr val="white"/>
                </a:solidFill>
                <a:latin typeface="CS Avva Shenouda" pitchFamily="34" charset="0"/>
              </a:rPr>
              <a:t>`mpimairwmi</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Nous demandons, prions</a:t>
            </a:r>
          </a:p>
          <a:p>
            <a:pPr algn="ctr"/>
            <a:r>
              <a:rPr lang="fr-FR" sz="2800" b="1" dirty="0">
                <a:solidFill>
                  <a:prstClr val="white"/>
                </a:solidFill>
                <a:latin typeface="Book Antiqua" pitchFamily="18" charset="0"/>
              </a:rPr>
              <a:t>D’avoir miséricorde</a:t>
            </a:r>
          </a:p>
          <a:p>
            <a:pPr algn="ctr"/>
            <a:r>
              <a:rPr lang="fr-FR" sz="2800" b="1" dirty="0">
                <a:solidFill>
                  <a:prstClr val="white"/>
                </a:solidFill>
                <a:latin typeface="Book Antiqua" pitchFamily="18" charset="0"/>
              </a:rPr>
              <a:t>Par ton intercession</a:t>
            </a:r>
          </a:p>
          <a:p>
            <a:pPr algn="ctr"/>
            <a:r>
              <a:rPr lang="fr-FR" sz="2800" b="1" dirty="0">
                <a:solidFill>
                  <a:prstClr val="white"/>
                </a:solidFill>
                <a:latin typeface="Book Antiqua" pitchFamily="18" charset="0"/>
              </a:rPr>
              <a:t>Chez l’Ami des hommes</a:t>
            </a:r>
          </a:p>
        </p:txBody>
      </p:sp>
      <p:sp>
        <p:nvSpPr>
          <p:cNvPr id="2" name="ZoneTexte 1">
            <a:extLst>
              <a:ext uri="{FF2B5EF4-FFF2-40B4-BE49-F238E27FC236}">
                <a16:creationId xmlns:a16="http://schemas.microsoft.com/office/drawing/2014/main" id="{FD5E29EE-99F9-1F96-CC22-764AF2B581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FBD8006-42ED-0C2E-4A91-9B74BABA06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9337155"/>
      </p:ext>
    </p:extLst>
  </p:cSld>
  <p:clrMapOvr>
    <a:masterClrMapping/>
  </p:clrMapOvr>
</p:sld>
</file>

<file path=ppt/slides/slide23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سبع مرات كل يوم </a:t>
            </a:r>
            <a:endParaRPr lang="fr-FR" sz="3300" dirty="0">
              <a:solidFill>
                <a:prstClr val="white"/>
              </a:solidFill>
            </a:endParaRPr>
          </a:p>
          <a:p>
            <a:pPr algn="just" rtl="1"/>
            <a:r>
              <a:rPr lang="ar-AE" sz="3300" dirty="0">
                <a:solidFill>
                  <a:prstClr val="white"/>
                </a:solidFill>
              </a:rPr>
              <a:t>من كل قلبي </a:t>
            </a:r>
            <a:endParaRPr lang="fr-FR" sz="3300" dirty="0">
              <a:solidFill>
                <a:prstClr val="white"/>
              </a:solidFill>
            </a:endParaRPr>
          </a:p>
          <a:p>
            <a:pPr algn="just" rtl="1"/>
            <a:r>
              <a:rPr lang="ar-AE" sz="3300" dirty="0">
                <a:solidFill>
                  <a:prstClr val="white"/>
                </a:solidFill>
              </a:rPr>
              <a:t>أسبح اسمك </a:t>
            </a:r>
            <a:endParaRPr lang="fr-FR" sz="3300" dirty="0">
              <a:solidFill>
                <a:prstClr val="white"/>
              </a:solidFill>
            </a:endParaRPr>
          </a:p>
          <a:p>
            <a:pPr algn="just" rtl="1"/>
            <a:r>
              <a:rPr lang="ar-AE" sz="3300" dirty="0">
                <a:solidFill>
                  <a:prstClr val="white"/>
                </a:solidFill>
              </a:rPr>
              <a:t>يا رب الكل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a:t>
            </a:r>
            <a:r>
              <a:rPr lang="it-IT" sz="2800" dirty="0">
                <a:solidFill>
                  <a:prstClr val="white"/>
                </a:solidFill>
                <a:latin typeface="Avva_Marcos" pitchFamily="82" charset="0"/>
              </a:rPr>
              <a:t>ss2s</a:t>
            </a:r>
            <a:r>
              <a:rPr lang="it-IT" sz="2800" dirty="0">
                <a:solidFill>
                  <a:prstClr val="white"/>
                </a:solidFill>
                <a:latin typeface="CS Avva Shenouda" pitchFamily="34" charset="0"/>
              </a:rPr>
              <a:t>asf `ncop `mmyni @ `ebolqen pahyt tyrf @ ]na`cmou `ePekran @ `P¡ </a:t>
            </a:r>
            <a:br>
              <a:rPr lang="it-IT" sz="2800" dirty="0">
                <a:solidFill>
                  <a:prstClr val="white"/>
                </a:solidFill>
                <a:latin typeface="CS Avva Shenouda" pitchFamily="34" charset="0"/>
              </a:rPr>
            </a:br>
            <a:r>
              <a:rPr lang="it-IT" sz="2800" dirty="0">
                <a:solidFill>
                  <a:prstClr val="white"/>
                </a:solidFill>
                <a:latin typeface="CS Avva Shenouda" pitchFamily="34" charset="0"/>
              </a:rPr>
              <a:t>`mpi`e`ptyrf.</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Sept fois chaque jour</a:t>
            </a:r>
          </a:p>
          <a:p>
            <a:pPr algn="ctr"/>
            <a:r>
              <a:rPr lang="fr-FR" sz="2800" b="1" dirty="0">
                <a:solidFill>
                  <a:prstClr val="white"/>
                </a:solidFill>
                <a:latin typeface="Book Antiqua" pitchFamily="18" charset="0"/>
              </a:rPr>
              <a:t>Et de tout mon cœur</a:t>
            </a:r>
          </a:p>
          <a:p>
            <a:pPr algn="ctr"/>
            <a:r>
              <a:rPr lang="fr-FR" sz="2800" b="1" dirty="0">
                <a:solidFill>
                  <a:prstClr val="white"/>
                </a:solidFill>
                <a:latin typeface="Book Antiqua" pitchFamily="18" charset="0"/>
              </a:rPr>
              <a:t>Je bénis ton nom</a:t>
            </a:r>
          </a:p>
          <a:p>
            <a:pPr algn="ctr"/>
            <a:r>
              <a:rPr lang="fr-FR" sz="2800" b="1" dirty="0">
                <a:solidFill>
                  <a:prstClr val="white"/>
                </a:solidFill>
                <a:latin typeface="Book Antiqua" pitchFamily="18" charset="0"/>
              </a:rPr>
              <a:t>Dieu de toute chose </a:t>
            </a:r>
          </a:p>
        </p:txBody>
      </p:sp>
      <p:sp>
        <p:nvSpPr>
          <p:cNvPr id="2" name="ZoneTexte 1">
            <a:extLst>
              <a:ext uri="{FF2B5EF4-FFF2-40B4-BE49-F238E27FC236}">
                <a16:creationId xmlns:a16="http://schemas.microsoft.com/office/drawing/2014/main" id="{3C2AD01C-25D7-E8A0-A0E2-21FB0D5DBF3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BF5D9F0-14FC-29BE-8B58-E17F89DA86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9798339"/>
      </p:ext>
    </p:extLst>
  </p:cSld>
  <p:clrMapOvr>
    <a:masterClrMapping/>
  </p:clrMapOvr>
</p:sld>
</file>

<file path=ppt/slides/slide23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AE" sz="3300" dirty="0">
                <a:solidFill>
                  <a:prstClr val="white"/>
                </a:solidFill>
              </a:rPr>
              <a:t>ذكرت اسمك </a:t>
            </a:r>
            <a:endParaRPr lang="fr-FR" sz="3300" dirty="0">
              <a:solidFill>
                <a:prstClr val="white"/>
              </a:solidFill>
            </a:endParaRPr>
          </a:p>
          <a:p>
            <a:pPr algn="just" rtl="1"/>
            <a:r>
              <a:rPr lang="ar-AE" sz="3300" dirty="0">
                <a:solidFill>
                  <a:prstClr val="white"/>
                </a:solidFill>
              </a:rPr>
              <a:t>فتعزيت </a:t>
            </a:r>
            <a:endParaRPr lang="fr-FR" sz="3300" dirty="0">
              <a:solidFill>
                <a:prstClr val="white"/>
              </a:solidFill>
            </a:endParaRPr>
          </a:p>
          <a:p>
            <a:pPr algn="just" rtl="1"/>
            <a:r>
              <a:rPr lang="ar-AE" sz="3300" dirty="0">
                <a:solidFill>
                  <a:prstClr val="white"/>
                </a:solidFill>
              </a:rPr>
              <a:t>يا ملك الدهور </a:t>
            </a:r>
            <a:endParaRPr lang="fr-FR" sz="3300" dirty="0">
              <a:solidFill>
                <a:prstClr val="white"/>
              </a:solidFill>
            </a:endParaRPr>
          </a:p>
          <a:p>
            <a:pPr algn="just" rtl="1"/>
            <a:r>
              <a:rPr lang="ar-AE" sz="3300" dirty="0">
                <a:solidFill>
                  <a:prstClr val="white"/>
                </a:solidFill>
              </a:rPr>
              <a:t>واله الآلهة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Aier`vmeui `mPekran @ ouoh aijemnom] @ `Pouro `nni`ewn </a:t>
            </a:r>
            <a:r>
              <a:rPr lang="it-IT" sz="2800">
                <a:solidFill>
                  <a:prstClr val="white"/>
                </a:solidFill>
                <a:latin typeface="CS Avva Shenouda" pitchFamily="34" charset="0"/>
              </a:rPr>
              <a:t>@ `V</a:t>
            </a:r>
            <a:r>
              <a:rPr lang="it-IT" sz="2800" dirty="0">
                <a:solidFill>
                  <a:prstClr val="white"/>
                </a:solidFill>
                <a:latin typeface="CS Avva Shenouda" pitchFamily="34" charset="0"/>
              </a:rPr>
              <a:t>] `nte ninou].</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J’invoquai ton nom</a:t>
            </a:r>
          </a:p>
          <a:p>
            <a:pPr algn="ctr"/>
            <a:r>
              <a:rPr lang="fr-FR" sz="2800" b="1" dirty="0">
                <a:solidFill>
                  <a:prstClr val="white"/>
                </a:solidFill>
                <a:latin typeface="Book Antiqua" pitchFamily="18" charset="0"/>
              </a:rPr>
              <a:t>Tu m’as consolé</a:t>
            </a:r>
          </a:p>
          <a:p>
            <a:pPr algn="ctr"/>
            <a:r>
              <a:rPr lang="fr-FR" sz="2800" b="1" dirty="0">
                <a:solidFill>
                  <a:prstClr val="white"/>
                </a:solidFill>
                <a:latin typeface="Book Antiqua" pitchFamily="18" charset="0"/>
              </a:rPr>
              <a:t>Ô roi éternel</a:t>
            </a:r>
          </a:p>
          <a:p>
            <a:pPr algn="ctr"/>
            <a:r>
              <a:rPr lang="fr-FR" sz="2800" b="1" dirty="0">
                <a:solidFill>
                  <a:prstClr val="white"/>
                </a:solidFill>
                <a:latin typeface="Book Antiqua" pitchFamily="18" charset="0"/>
              </a:rPr>
              <a:t>Et ô Dieu des dieux </a:t>
            </a:r>
          </a:p>
        </p:txBody>
      </p:sp>
      <p:sp>
        <p:nvSpPr>
          <p:cNvPr id="2" name="ZoneTexte 1">
            <a:extLst>
              <a:ext uri="{FF2B5EF4-FFF2-40B4-BE49-F238E27FC236}">
                <a16:creationId xmlns:a16="http://schemas.microsoft.com/office/drawing/2014/main" id="{A8D5EBEA-65EB-1331-3874-28468FD9A9C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C80057A-9E26-7046-E92B-82BD13D880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4511045"/>
      </p:ext>
    </p:extLst>
  </p:cSld>
  <p:clrMapOvr>
    <a:masterClrMapping/>
  </p:clrMapOvr>
</p:sld>
</file>

<file path=ppt/slides/slide23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AE" sz="3300" dirty="0">
                <a:solidFill>
                  <a:prstClr val="white"/>
                </a:solidFill>
              </a:rPr>
              <a:t>يسوع المسيح إلهنا </a:t>
            </a:r>
            <a:endParaRPr lang="fr-FR" sz="3300" dirty="0">
              <a:solidFill>
                <a:prstClr val="white"/>
              </a:solidFill>
            </a:endParaRPr>
          </a:p>
          <a:p>
            <a:pPr algn="just" rtl="1"/>
            <a:r>
              <a:rPr lang="ar-AE" sz="3300" dirty="0">
                <a:solidFill>
                  <a:prstClr val="white"/>
                </a:solidFill>
              </a:rPr>
              <a:t>الحقيقي الذي </a:t>
            </a:r>
            <a:endParaRPr lang="fr-FR" sz="3300" dirty="0">
              <a:solidFill>
                <a:prstClr val="white"/>
              </a:solidFill>
            </a:endParaRPr>
          </a:p>
          <a:p>
            <a:pPr algn="just" rtl="1"/>
            <a:r>
              <a:rPr lang="ar-AE" sz="3300" dirty="0">
                <a:solidFill>
                  <a:prstClr val="white"/>
                </a:solidFill>
              </a:rPr>
              <a:t>أتي، من اجل خلاصنا، </a:t>
            </a:r>
            <a:endParaRPr lang="fr-FR" sz="3300" dirty="0">
              <a:solidFill>
                <a:prstClr val="white"/>
              </a:solidFill>
            </a:endParaRPr>
          </a:p>
          <a:p>
            <a:pPr algn="just" rtl="1"/>
            <a:r>
              <a:rPr lang="ar-AE" sz="3300" dirty="0">
                <a:solidFill>
                  <a:prstClr val="white"/>
                </a:solidFill>
              </a:rPr>
              <a:t>اتي متجسداً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Iycouc Pi`,rictoc Pennou] @ pi`aly;inoc @ vyetaf`i e;be pencw] @ afercwmatikoc.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Seigneur Jésus-Christ</a:t>
            </a:r>
          </a:p>
          <a:p>
            <a:pPr algn="ctr"/>
            <a:r>
              <a:rPr lang="fr-FR" sz="2800" b="1" dirty="0">
                <a:solidFill>
                  <a:prstClr val="white"/>
                </a:solidFill>
                <a:latin typeface="Book Antiqua" pitchFamily="18" charset="0"/>
              </a:rPr>
              <a:t>Ô notre vrai Dieu</a:t>
            </a:r>
          </a:p>
          <a:p>
            <a:pPr algn="ctr"/>
            <a:r>
              <a:rPr lang="fr-FR" sz="2800" b="1" dirty="0">
                <a:solidFill>
                  <a:prstClr val="white"/>
                </a:solidFill>
                <a:latin typeface="Book Antiqua" pitchFamily="18" charset="0"/>
              </a:rPr>
              <a:t>Qui, pour nous sauver</a:t>
            </a:r>
          </a:p>
          <a:p>
            <a:pPr algn="ctr"/>
            <a:r>
              <a:rPr lang="fr-FR" sz="2800" b="1" dirty="0">
                <a:solidFill>
                  <a:prstClr val="white"/>
                </a:solidFill>
                <a:latin typeface="Book Antiqua" pitchFamily="18" charset="0"/>
              </a:rPr>
              <a:t>Vint et s’incarna </a:t>
            </a:r>
          </a:p>
        </p:txBody>
      </p:sp>
      <p:sp>
        <p:nvSpPr>
          <p:cNvPr id="2" name="ZoneTexte 1">
            <a:extLst>
              <a:ext uri="{FF2B5EF4-FFF2-40B4-BE49-F238E27FC236}">
                <a16:creationId xmlns:a16="http://schemas.microsoft.com/office/drawing/2014/main" id="{0241178D-F0E3-50EF-1F37-DC91F23D34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572C300-D75F-E2EE-CFFF-6D8F6937D1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3293240"/>
      </p:ext>
    </p:extLst>
  </p:cSld>
  <p:clrMapOvr>
    <a:masterClrMapping/>
  </p:clrMapOvr>
</p:sld>
</file>

<file path=ppt/slides/slide24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وتجسد </a:t>
            </a:r>
            <a:endParaRPr lang="fr-FR" sz="3300" dirty="0">
              <a:solidFill>
                <a:prstClr val="white"/>
              </a:solidFill>
            </a:endParaRPr>
          </a:p>
          <a:p>
            <a:pPr algn="just" rtl="1"/>
            <a:r>
              <a:rPr lang="ar-AE" sz="3300" dirty="0">
                <a:solidFill>
                  <a:prstClr val="white"/>
                </a:solidFill>
              </a:rPr>
              <a:t>من الروح القدس </a:t>
            </a:r>
            <a:endParaRPr lang="fr-FR" sz="3300" dirty="0">
              <a:solidFill>
                <a:prstClr val="white"/>
              </a:solidFill>
            </a:endParaRPr>
          </a:p>
          <a:p>
            <a:pPr algn="just" rtl="1"/>
            <a:r>
              <a:rPr lang="ar-AE" sz="3300" dirty="0">
                <a:solidFill>
                  <a:prstClr val="white"/>
                </a:solidFill>
              </a:rPr>
              <a:t>ومن مريم </a:t>
            </a:r>
            <a:endParaRPr lang="fr-FR" sz="3300" dirty="0">
              <a:solidFill>
                <a:prstClr val="white"/>
              </a:solidFill>
            </a:endParaRPr>
          </a:p>
          <a:p>
            <a:pPr algn="just" rtl="1"/>
            <a:r>
              <a:rPr lang="ar-AE" sz="3300" dirty="0">
                <a:solidFill>
                  <a:prstClr val="white"/>
                </a:solidFill>
              </a:rPr>
              <a:t>العروس الطاهرة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Af[icarx `ebol @ qen Pi`pneuma e;ouab @ nem `ebolqen Mari`a @ ]selet e;ouab.</a:t>
            </a:r>
            <a:endParaRPr lang="fr-FR" sz="2800" dirty="0">
              <a:solidFill>
                <a:prstClr val="white"/>
              </a:solidFill>
              <a:latin typeface="CS Avva Shenouda" pitchFamily="34" charset="0"/>
            </a:endParaRPr>
          </a:p>
        </p:txBody>
      </p:sp>
      <p:sp>
        <p:nvSpPr>
          <p:cNvPr id="7" name="Rectangle 6"/>
          <p:cNvSpPr/>
          <p:nvPr/>
        </p:nvSpPr>
        <p:spPr>
          <a:xfrm>
            <a:off x="2141730" y="3003798"/>
            <a:ext cx="4806534" cy="1815882"/>
          </a:xfrm>
          <a:prstGeom prst="rect">
            <a:avLst/>
          </a:prstGeom>
        </p:spPr>
        <p:txBody>
          <a:bodyPr wrap="square">
            <a:spAutoFit/>
          </a:bodyPr>
          <a:lstStyle/>
          <a:p>
            <a:pPr algn="ctr"/>
            <a:r>
              <a:rPr lang="fr-FR" sz="2800" b="1" dirty="0">
                <a:solidFill>
                  <a:prstClr val="white"/>
                </a:solidFill>
                <a:latin typeface="Book Antiqua" pitchFamily="18" charset="0"/>
              </a:rPr>
              <a:t>Il s’est incarné</a:t>
            </a:r>
          </a:p>
          <a:p>
            <a:pPr algn="ctr"/>
            <a:r>
              <a:rPr lang="fr-FR" sz="2800" b="1" dirty="0">
                <a:solidFill>
                  <a:prstClr val="white"/>
                </a:solidFill>
                <a:latin typeface="Book Antiqua" pitchFamily="18" charset="0"/>
              </a:rPr>
              <a:t>Par le Saint-Esprit</a:t>
            </a:r>
          </a:p>
          <a:p>
            <a:pPr algn="ctr"/>
            <a:r>
              <a:rPr lang="fr-FR" sz="2800" b="1" dirty="0">
                <a:solidFill>
                  <a:prstClr val="white"/>
                </a:solidFill>
                <a:latin typeface="Book Antiqua" pitchFamily="18" charset="0"/>
              </a:rPr>
              <a:t>De Vierge Marie</a:t>
            </a:r>
          </a:p>
          <a:p>
            <a:pPr algn="ctr"/>
            <a:r>
              <a:rPr lang="fr-FR" sz="2800" b="1" dirty="0">
                <a:solidFill>
                  <a:prstClr val="white"/>
                </a:solidFill>
                <a:latin typeface="Book Antiqua" pitchFamily="18" charset="0"/>
              </a:rPr>
              <a:t>La Vierge si pure </a:t>
            </a:r>
          </a:p>
        </p:txBody>
      </p:sp>
      <p:sp>
        <p:nvSpPr>
          <p:cNvPr id="2" name="ZoneTexte 1">
            <a:extLst>
              <a:ext uri="{FF2B5EF4-FFF2-40B4-BE49-F238E27FC236}">
                <a16:creationId xmlns:a16="http://schemas.microsoft.com/office/drawing/2014/main" id="{B3086892-E818-11E4-C549-3B26B4517EF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F77DF0F-296B-A6F8-9DDB-8B7F95B239C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1684216"/>
      </p:ext>
    </p:extLst>
  </p:cSld>
  <p:clrMapOvr>
    <a:masterClrMapping/>
  </p:clrMapOvr>
</p:sld>
</file>

<file path=ppt/slides/slide24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وقلب حزننا </a:t>
            </a:r>
            <a:endParaRPr lang="fr-FR" sz="3300" dirty="0">
              <a:solidFill>
                <a:prstClr val="white"/>
              </a:solidFill>
            </a:endParaRPr>
          </a:p>
          <a:p>
            <a:pPr algn="just" rtl="1"/>
            <a:r>
              <a:rPr lang="ar-AE" sz="3300" dirty="0">
                <a:solidFill>
                  <a:prstClr val="white"/>
                </a:solidFill>
              </a:rPr>
              <a:t>وكل ضيقنا </a:t>
            </a:r>
            <a:endParaRPr lang="fr-FR" sz="3300" dirty="0">
              <a:solidFill>
                <a:prstClr val="white"/>
              </a:solidFill>
            </a:endParaRPr>
          </a:p>
          <a:p>
            <a:pPr algn="just" rtl="1"/>
            <a:r>
              <a:rPr lang="ar-AE" sz="3300" dirty="0">
                <a:solidFill>
                  <a:prstClr val="white"/>
                </a:solidFill>
              </a:rPr>
              <a:t>إلي فرح قلب </a:t>
            </a:r>
            <a:endParaRPr lang="fr-FR" sz="3300" dirty="0">
              <a:solidFill>
                <a:prstClr val="white"/>
              </a:solidFill>
            </a:endParaRPr>
          </a:p>
          <a:p>
            <a:pPr algn="just" rtl="1"/>
            <a:r>
              <a:rPr lang="ar-AE" sz="3300" dirty="0">
                <a:solidFill>
                  <a:prstClr val="white"/>
                </a:solidFill>
              </a:rPr>
              <a:t>وتهليل كلي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Afvwnh `mpenhybi @ nem penhojhej tyrf @ `eourasi</a:t>
            </a:r>
            <a:br>
              <a:rPr lang="it-IT" sz="2800" dirty="0">
                <a:solidFill>
                  <a:prstClr val="white"/>
                </a:solidFill>
                <a:latin typeface="CS Avva Shenouda" pitchFamily="34" charset="0"/>
              </a:rPr>
            </a:br>
            <a:r>
              <a:rPr lang="it-IT" sz="2800" dirty="0">
                <a:solidFill>
                  <a:prstClr val="white"/>
                </a:solidFill>
                <a:latin typeface="CS Avva Shenouda" pitchFamily="34" charset="0"/>
              </a:rPr>
              <a:t>`nhyt @ nem ou;elyl</a:t>
            </a:r>
            <a:br>
              <a:rPr lang="it-IT" sz="2800" dirty="0">
                <a:solidFill>
                  <a:prstClr val="white"/>
                </a:solidFill>
                <a:latin typeface="CS Avva Shenouda" pitchFamily="34" charset="0"/>
              </a:rPr>
            </a:br>
            <a:r>
              <a:rPr lang="it-IT" sz="2800" dirty="0">
                <a:solidFill>
                  <a:prstClr val="white"/>
                </a:solidFill>
                <a:latin typeface="CS Avva Shenouda" pitchFamily="34" charset="0"/>
              </a:rPr>
              <a:t>`e`ptyrf.</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Changea notre deuil</a:t>
            </a:r>
          </a:p>
          <a:p>
            <a:pPr algn="ctr"/>
            <a:r>
              <a:rPr lang="fr-FR" sz="2800" b="1" dirty="0">
                <a:solidFill>
                  <a:prstClr val="white"/>
                </a:solidFill>
                <a:latin typeface="Book Antiqua" pitchFamily="18" charset="0"/>
              </a:rPr>
              <a:t>Aussi nos angoisses</a:t>
            </a:r>
          </a:p>
          <a:p>
            <a:pPr algn="ctr"/>
            <a:r>
              <a:rPr lang="fr-FR" sz="2800" b="1" dirty="0">
                <a:solidFill>
                  <a:prstClr val="white"/>
                </a:solidFill>
                <a:latin typeface="Book Antiqua" pitchFamily="18" charset="0"/>
              </a:rPr>
              <a:t>En joie de nos cœurs</a:t>
            </a:r>
          </a:p>
          <a:p>
            <a:pPr algn="ctr"/>
            <a:r>
              <a:rPr lang="fr-FR" sz="2800" b="1" dirty="0">
                <a:solidFill>
                  <a:prstClr val="white"/>
                </a:solidFill>
                <a:latin typeface="Book Antiqua" pitchFamily="18" charset="0"/>
              </a:rPr>
              <a:t>Allégresse totale </a:t>
            </a:r>
          </a:p>
        </p:txBody>
      </p:sp>
      <p:sp>
        <p:nvSpPr>
          <p:cNvPr id="2" name="ZoneTexte 1">
            <a:extLst>
              <a:ext uri="{FF2B5EF4-FFF2-40B4-BE49-F238E27FC236}">
                <a16:creationId xmlns:a16="http://schemas.microsoft.com/office/drawing/2014/main" id="{56B402F8-5021-CF30-4512-D4299D3C03E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B3E8088-6332-102A-D09D-C447CC6D62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2872126"/>
      </p:ext>
    </p:extLst>
  </p:cSld>
  <p:clrMapOvr>
    <a:masterClrMapping/>
  </p:clrMapOvr>
</p:sld>
</file>

<file path=ppt/slides/slide24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فلنسجد له </a:t>
            </a:r>
            <a:endParaRPr lang="fr-FR" sz="3300" dirty="0">
              <a:solidFill>
                <a:prstClr val="white"/>
              </a:solidFill>
            </a:endParaRPr>
          </a:p>
          <a:p>
            <a:pPr algn="just" rtl="1"/>
            <a:r>
              <a:rPr lang="ar-AE" sz="3300" dirty="0">
                <a:solidFill>
                  <a:prstClr val="white"/>
                </a:solidFill>
              </a:rPr>
              <a:t>ونرتل </a:t>
            </a:r>
            <a:endParaRPr lang="fr-FR" sz="3300" dirty="0">
              <a:solidFill>
                <a:prstClr val="white"/>
              </a:solidFill>
            </a:endParaRPr>
          </a:p>
          <a:p>
            <a:pPr algn="just" rtl="1"/>
            <a:r>
              <a:rPr lang="ar-AE" sz="3300" dirty="0">
                <a:solidFill>
                  <a:prstClr val="white"/>
                </a:solidFill>
              </a:rPr>
              <a:t>لأمه مريم </a:t>
            </a:r>
            <a:endParaRPr lang="fr-FR" sz="3300" dirty="0">
              <a:solidFill>
                <a:prstClr val="white"/>
              </a:solidFill>
            </a:endParaRPr>
          </a:p>
          <a:p>
            <a:pPr algn="just" rtl="1"/>
            <a:r>
              <a:rPr lang="ar-AE" sz="3300" dirty="0">
                <a:solidFill>
                  <a:prstClr val="white"/>
                </a:solidFill>
              </a:rPr>
              <a:t>الحمامة الحسنه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Marenouwst `mmof @ ouoh `ntenerhumnoc @ </a:t>
            </a:r>
            <a:br>
              <a:rPr lang="it-IT" sz="2800" dirty="0">
                <a:solidFill>
                  <a:prstClr val="white"/>
                </a:solidFill>
                <a:latin typeface="CS Avva Shenouda" pitchFamily="34" charset="0"/>
              </a:rPr>
            </a:br>
            <a:r>
              <a:rPr lang="it-IT" sz="2800" dirty="0">
                <a:solidFill>
                  <a:prstClr val="white"/>
                </a:solidFill>
                <a:latin typeface="CS Avva Shenouda" pitchFamily="34" charset="0"/>
              </a:rPr>
              <a:t>`ntefmau Mari`a @ ][rompi e;necwc.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prosternons-nous</a:t>
            </a:r>
          </a:p>
          <a:p>
            <a:pPr algn="ctr"/>
            <a:r>
              <a:rPr lang="fr-FR" sz="2800" b="1" dirty="0">
                <a:solidFill>
                  <a:prstClr val="white"/>
                </a:solidFill>
                <a:latin typeface="Book Antiqua" pitchFamily="18" charset="0"/>
              </a:rPr>
              <a:t>A lui, et chantons</a:t>
            </a:r>
          </a:p>
          <a:p>
            <a:pPr algn="ctr"/>
            <a:r>
              <a:rPr lang="fr-FR" sz="2800" b="1" dirty="0">
                <a:solidFill>
                  <a:prstClr val="white"/>
                </a:solidFill>
                <a:latin typeface="Book Antiqua" pitchFamily="18" charset="0"/>
              </a:rPr>
              <a:t>Chantons pour sa mère</a:t>
            </a:r>
          </a:p>
          <a:p>
            <a:pPr algn="ctr"/>
            <a:r>
              <a:rPr lang="fr-FR" sz="2800" b="1" dirty="0">
                <a:solidFill>
                  <a:prstClr val="white"/>
                </a:solidFill>
                <a:latin typeface="Book Antiqua" pitchFamily="18" charset="0"/>
              </a:rPr>
              <a:t>La belle colombe </a:t>
            </a:r>
          </a:p>
        </p:txBody>
      </p:sp>
      <p:sp>
        <p:nvSpPr>
          <p:cNvPr id="2" name="ZoneTexte 1">
            <a:extLst>
              <a:ext uri="{FF2B5EF4-FFF2-40B4-BE49-F238E27FC236}">
                <a16:creationId xmlns:a16="http://schemas.microsoft.com/office/drawing/2014/main" id="{254938FA-E48A-4B9A-B451-EF69003087D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CB30740-5403-1895-101C-5DB85B9F89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6970385"/>
      </p:ext>
    </p:extLst>
  </p:cSld>
  <p:clrMapOvr>
    <a:masterClrMapping/>
  </p:clrMapOvr>
</p:sld>
</file>

<file path=ppt/slides/slide24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a:solidFill>
                  <a:prstClr val="white"/>
                </a:solidFill>
              </a:rPr>
              <a:t>ونصرخ </a:t>
            </a:r>
            <a:endParaRPr lang="fr-FR" sz="3300" dirty="0">
              <a:solidFill>
                <a:prstClr val="white"/>
              </a:solidFill>
            </a:endParaRPr>
          </a:p>
          <a:p>
            <a:pPr algn="just" rtl="1"/>
            <a:r>
              <a:rPr lang="ar-AE" sz="3300" dirty="0">
                <a:solidFill>
                  <a:prstClr val="white"/>
                </a:solidFill>
              </a:rPr>
              <a:t>بصوت التهليل قائلين </a:t>
            </a:r>
            <a:endParaRPr lang="fr-FR" sz="3300" dirty="0">
              <a:solidFill>
                <a:prstClr val="white"/>
              </a:solidFill>
            </a:endParaRPr>
          </a:p>
          <a:p>
            <a:pPr algn="just" rtl="1"/>
            <a:r>
              <a:rPr lang="ar-AE" sz="3300" dirty="0">
                <a:solidFill>
                  <a:prstClr val="white"/>
                </a:solidFill>
              </a:rPr>
              <a:t>السلام لك يا مريم </a:t>
            </a:r>
            <a:endParaRPr lang="fr-FR" sz="3300" dirty="0">
              <a:solidFill>
                <a:prstClr val="white"/>
              </a:solidFill>
            </a:endParaRPr>
          </a:p>
          <a:p>
            <a:pPr algn="just" rtl="1"/>
            <a:r>
              <a:rPr lang="ar-AE" sz="3300" dirty="0">
                <a:solidFill>
                  <a:prstClr val="white"/>
                </a:solidFill>
              </a:rPr>
              <a:t>ام </a:t>
            </a:r>
            <a:r>
              <a:rPr lang="ar-AE" sz="3300" dirty="0" err="1">
                <a:solidFill>
                  <a:prstClr val="white"/>
                </a:solidFill>
              </a:rPr>
              <a:t>عمانوئيل</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 Ouoh `ntenws `ebol @ qen ou`cmy `n;elyl @ je ,ere ne Mari`a @ `;mau `nEmmanouyl.</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Crions d’une voix </a:t>
            </a:r>
          </a:p>
          <a:p>
            <a:pPr algn="ctr"/>
            <a:r>
              <a:rPr lang="fr-FR" sz="2800" b="1" dirty="0">
                <a:solidFill>
                  <a:prstClr val="white"/>
                </a:solidFill>
                <a:latin typeface="Book Antiqua" pitchFamily="18" charset="0"/>
              </a:rPr>
              <a:t>D’allégresse, disant</a:t>
            </a:r>
          </a:p>
          <a:p>
            <a:pPr algn="ctr"/>
            <a:r>
              <a:rPr lang="fr-FR" sz="2800" b="1" dirty="0">
                <a:solidFill>
                  <a:prstClr val="white"/>
                </a:solidFill>
                <a:latin typeface="Book Antiqua" pitchFamily="18" charset="0"/>
              </a:rPr>
              <a:t>Salut à toi Marie</a:t>
            </a:r>
          </a:p>
          <a:p>
            <a:pPr algn="ctr"/>
            <a:r>
              <a:rPr lang="fr-FR" sz="2800" b="1" dirty="0">
                <a:solidFill>
                  <a:prstClr val="white"/>
                </a:solidFill>
                <a:latin typeface="Book Antiqua" pitchFamily="18" charset="0"/>
              </a:rPr>
              <a:t>Mère d’Emmanuel </a:t>
            </a:r>
          </a:p>
        </p:txBody>
      </p:sp>
      <p:sp>
        <p:nvSpPr>
          <p:cNvPr id="2" name="ZoneTexte 1">
            <a:extLst>
              <a:ext uri="{FF2B5EF4-FFF2-40B4-BE49-F238E27FC236}">
                <a16:creationId xmlns:a16="http://schemas.microsoft.com/office/drawing/2014/main" id="{3678633C-7B71-EFEC-789F-DFB3E9B0723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9D437B4-0CEC-ECE5-7ED5-4A317B8B73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2928601"/>
      </p:ext>
    </p:extLst>
  </p:cSld>
  <p:clrMapOvr>
    <a:masterClrMapping/>
  </p:clrMapOvr>
</p:sld>
</file>

<file path=ppt/slides/slide24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32040" y="255444"/>
            <a:ext cx="3888432" cy="2477601"/>
          </a:xfrm>
          <a:prstGeom prst="rect">
            <a:avLst/>
          </a:prstGeom>
        </p:spPr>
        <p:txBody>
          <a:bodyPr wrap="square">
            <a:spAutoFit/>
          </a:bodyPr>
          <a:lstStyle/>
          <a:p>
            <a:pPr algn="just" rtl="1"/>
            <a:r>
              <a:rPr lang="ar-AE" sz="3100" dirty="0">
                <a:solidFill>
                  <a:prstClr val="white"/>
                </a:solidFill>
              </a:rPr>
              <a:t>السلام لك يا مريم : خلاص أبينا آدم </a:t>
            </a:r>
            <a:endParaRPr lang="fr-FR" sz="3100" dirty="0">
              <a:solidFill>
                <a:prstClr val="white"/>
              </a:solidFill>
            </a:endParaRPr>
          </a:p>
          <a:p>
            <a:pPr algn="just" rtl="1"/>
            <a:r>
              <a:rPr lang="ar-AE" sz="3100" dirty="0">
                <a:solidFill>
                  <a:prstClr val="white"/>
                </a:solidFill>
              </a:rPr>
              <a:t>السلام ... ام الملجأ : </a:t>
            </a:r>
            <a:endParaRPr lang="fr-FR" sz="3100" dirty="0">
              <a:solidFill>
                <a:prstClr val="white"/>
              </a:solidFill>
            </a:endParaRPr>
          </a:p>
          <a:p>
            <a:pPr algn="just" rtl="1"/>
            <a:r>
              <a:rPr lang="ar-AE" sz="3100" dirty="0">
                <a:solidFill>
                  <a:prstClr val="white"/>
                </a:solidFill>
              </a:rPr>
              <a:t>السلام ... تهليل حواء : </a:t>
            </a:r>
            <a:endParaRPr lang="fr-FR" sz="3100" dirty="0">
              <a:solidFill>
                <a:prstClr val="white"/>
              </a:solidFill>
            </a:endParaRPr>
          </a:p>
          <a:p>
            <a:pPr algn="just" rtl="1"/>
            <a:r>
              <a:rPr lang="ar-AE" sz="3100" dirty="0">
                <a:solidFill>
                  <a:prstClr val="white"/>
                </a:solidFill>
              </a:rPr>
              <a:t>السلام ... فرح الأجيال</a:t>
            </a:r>
            <a:endParaRPr lang="fr-FR" sz="3100" dirty="0">
              <a:solidFill>
                <a:prstClr val="white"/>
              </a:solidFill>
            </a:endParaRPr>
          </a:p>
        </p:txBody>
      </p:sp>
      <p:sp>
        <p:nvSpPr>
          <p:cNvPr id="6" name="Rectangle 5"/>
          <p:cNvSpPr/>
          <p:nvPr/>
        </p:nvSpPr>
        <p:spPr>
          <a:xfrm>
            <a:off x="323528" y="249492"/>
            <a:ext cx="4320480" cy="2246769"/>
          </a:xfrm>
          <a:prstGeom prst="rect">
            <a:avLst/>
          </a:prstGeom>
        </p:spPr>
        <p:txBody>
          <a:bodyPr wrap="square">
            <a:spAutoFit/>
          </a:bodyPr>
          <a:lstStyle/>
          <a:p>
            <a:pPr algn="just"/>
            <a:r>
              <a:rPr lang="it-IT" sz="2800" dirty="0">
                <a:solidFill>
                  <a:prstClr val="white"/>
                </a:solidFill>
                <a:latin typeface="CS Avva Shenouda" pitchFamily="34" charset="0"/>
              </a:rPr>
              <a:t>&lt;ere ne Mari`a @ `pcw]</a:t>
            </a:r>
            <a:br>
              <a:rPr lang="it-IT" sz="2800" dirty="0">
                <a:solidFill>
                  <a:prstClr val="white"/>
                </a:solidFill>
                <a:latin typeface="CS Avva Shenouda" pitchFamily="34" charset="0"/>
              </a:rPr>
            </a:br>
            <a:r>
              <a:rPr lang="it-IT" sz="2800" dirty="0">
                <a:solidFill>
                  <a:prstClr val="white"/>
                </a:solidFill>
                <a:latin typeface="CS Avva Shenouda" pitchFamily="34" charset="0"/>
              </a:rPr>
              <a:t>`nAdam peniwt</a:t>
            </a:r>
          </a:p>
          <a:p>
            <a:pPr algn="just"/>
            <a:r>
              <a:rPr lang="it-IT" sz="2800" dirty="0">
                <a:solidFill>
                  <a:prstClr val="white"/>
                </a:solidFill>
                <a:latin typeface="CS Avva Shenouda" pitchFamily="34" charset="0"/>
              </a:rPr>
              <a:t>=,=e @ `;mau `mpima`mvwt </a:t>
            </a:r>
          </a:p>
          <a:p>
            <a:pPr algn="just"/>
            <a:r>
              <a:rPr lang="it-IT" sz="2800" dirty="0">
                <a:solidFill>
                  <a:prstClr val="white"/>
                </a:solidFill>
                <a:latin typeface="CS Avva Shenouda" pitchFamily="34" charset="0"/>
              </a:rPr>
              <a:t>=,=e @ `p;elyl`nEu`a </a:t>
            </a:r>
          </a:p>
          <a:p>
            <a:pPr algn="just"/>
            <a:r>
              <a:rPr lang="it-IT" sz="2800" dirty="0">
                <a:solidFill>
                  <a:prstClr val="white"/>
                </a:solidFill>
                <a:latin typeface="CS Avva Shenouda" pitchFamily="34" charset="0"/>
              </a:rPr>
              <a:t>=,=e @ `pounof `nnigene`a</a:t>
            </a:r>
            <a:endParaRPr lang="fr-FR" sz="2800" dirty="0">
              <a:solidFill>
                <a:prstClr val="white"/>
              </a:solidFill>
              <a:latin typeface="CS Avva Shenouda" pitchFamily="34" charset="0"/>
            </a:endParaRPr>
          </a:p>
        </p:txBody>
      </p:sp>
      <p:sp>
        <p:nvSpPr>
          <p:cNvPr id="7" name="Rectangle 6"/>
          <p:cNvSpPr/>
          <p:nvPr/>
        </p:nvSpPr>
        <p:spPr>
          <a:xfrm>
            <a:off x="395536" y="2988116"/>
            <a:ext cx="8352928" cy="1815882"/>
          </a:xfrm>
          <a:prstGeom prst="rect">
            <a:avLst/>
          </a:prstGeom>
        </p:spPr>
        <p:txBody>
          <a:bodyPr wrap="square">
            <a:spAutoFit/>
          </a:bodyPr>
          <a:lstStyle/>
          <a:p>
            <a:pPr algn="ctr"/>
            <a:r>
              <a:rPr lang="fr-FR" sz="2800" b="1" dirty="0">
                <a:solidFill>
                  <a:prstClr val="white"/>
                </a:solidFill>
                <a:latin typeface="Book Antiqua" pitchFamily="18" charset="0"/>
              </a:rPr>
              <a:t>Salut…Salut d’Adam notre père</a:t>
            </a:r>
          </a:p>
          <a:p>
            <a:pPr algn="ctr"/>
            <a:r>
              <a:rPr lang="fr-FR" sz="2800" b="1" dirty="0">
                <a:solidFill>
                  <a:prstClr val="white"/>
                </a:solidFill>
                <a:latin typeface="Book Antiqua" pitchFamily="18" charset="0"/>
              </a:rPr>
              <a:t>Salut…Mère du refuge</a:t>
            </a:r>
          </a:p>
          <a:p>
            <a:pPr algn="ctr"/>
            <a:r>
              <a:rPr lang="fr-FR" sz="2800" b="1" dirty="0">
                <a:solidFill>
                  <a:prstClr val="white"/>
                </a:solidFill>
                <a:latin typeface="Book Antiqua" pitchFamily="18" charset="0"/>
              </a:rPr>
              <a:t>Salut…Allégresse d’Eve</a:t>
            </a:r>
          </a:p>
          <a:p>
            <a:pPr algn="ctr"/>
            <a:r>
              <a:rPr lang="fr-FR" sz="2800" b="1" dirty="0">
                <a:solidFill>
                  <a:prstClr val="white"/>
                </a:solidFill>
                <a:latin typeface="Book Antiqua" pitchFamily="18" charset="0"/>
              </a:rPr>
              <a:t>Salut…Joie des générations.</a:t>
            </a:r>
          </a:p>
        </p:txBody>
      </p:sp>
      <p:sp>
        <p:nvSpPr>
          <p:cNvPr id="2" name="ZoneTexte 1">
            <a:extLst>
              <a:ext uri="{FF2B5EF4-FFF2-40B4-BE49-F238E27FC236}">
                <a16:creationId xmlns:a16="http://schemas.microsoft.com/office/drawing/2014/main" id="{8B2CCC55-EDD5-7418-5199-CDA0F810F80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C94D04E-AB1A-C0DA-C3CA-FC91B27239D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6613185"/>
      </p:ext>
    </p:extLst>
  </p:cSld>
  <p:clrMapOvr>
    <a:masterClrMapping/>
  </p:clrMapOvr>
</p:sld>
</file>

<file path=ppt/slides/slide24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00548"/>
          </a:xfrm>
          <a:prstGeom prst="rect">
            <a:avLst/>
          </a:prstGeom>
        </p:spPr>
        <p:txBody>
          <a:bodyPr wrap="square">
            <a:spAutoFit/>
          </a:bodyPr>
          <a:lstStyle/>
          <a:p>
            <a:pPr algn="just" rtl="1"/>
            <a:r>
              <a:rPr lang="ar-AE" sz="3100" dirty="0" err="1">
                <a:solidFill>
                  <a:prstClr val="white"/>
                </a:solidFill>
              </a:rPr>
              <a:t>السلام ...</a:t>
            </a:r>
            <a:r>
              <a:rPr lang="ar-AE" sz="3100" dirty="0">
                <a:solidFill>
                  <a:prstClr val="white"/>
                </a:solidFill>
              </a:rPr>
              <a:t> فرح هابيل البار </a:t>
            </a:r>
            <a:endParaRPr lang="fr-FR" sz="3100" dirty="0">
              <a:solidFill>
                <a:prstClr val="white"/>
              </a:solidFill>
            </a:endParaRPr>
          </a:p>
          <a:p>
            <a:pPr algn="just" rtl="1"/>
            <a:r>
              <a:rPr lang="ar-AE" sz="3100" dirty="0">
                <a:solidFill>
                  <a:prstClr val="white"/>
                </a:solidFill>
              </a:rPr>
              <a:t>السلام ... العذراء الحقيقية </a:t>
            </a:r>
            <a:endParaRPr lang="fr-FR" sz="3100" dirty="0">
              <a:solidFill>
                <a:prstClr val="white"/>
              </a:solidFill>
            </a:endParaRPr>
          </a:p>
          <a:p>
            <a:pPr algn="just" rtl="1"/>
            <a:r>
              <a:rPr lang="ar-AE" sz="3100" dirty="0">
                <a:solidFill>
                  <a:prstClr val="white"/>
                </a:solidFill>
              </a:rPr>
              <a:t>السلام ... خلاص نوح </a:t>
            </a:r>
            <a:endParaRPr lang="fr-FR" sz="3100" dirty="0">
              <a:solidFill>
                <a:prstClr val="white"/>
              </a:solidFill>
            </a:endParaRPr>
          </a:p>
          <a:p>
            <a:pPr algn="just" rtl="1"/>
            <a:r>
              <a:rPr lang="ar-AE" sz="3100" dirty="0">
                <a:solidFill>
                  <a:prstClr val="white"/>
                </a:solidFill>
              </a:rPr>
              <a:t>السلام ... غير </a:t>
            </a:r>
            <a:r>
              <a:rPr lang="ar-AE" sz="3100" dirty="0" err="1">
                <a:solidFill>
                  <a:prstClr val="white"/>
                </a:solidFill>
              </a:rPr>
              <a:t>الدنسة</a:t>
            </a:r>
            <a:r>
              <a:rPr lang="ar-AE" sz="3100" dirty="0">
                <a:solidFill>
                  <a:prstClr val="white"/>
                </a:solidFill>
              </a:rPr>
              <a:t> الهادئة</a:t>
            </a:r>
            <a:endParaRPr lang="fr-FR" sz="3100" dirty="0">
              <a:solidFill>
                <a:prstClr val="white"/>
              </a:solidFill>
            </a:endParaRPr>
          </a:p>
        </p:txBody>
      </p:sp>
      <p:sp>
        <p:nvSpPr>
          <p:cNvPr id="6" name="Rectangle 5"/>
          <p:cNvSpPr/>
          <p:nvPr/>
        </p:nvSpPr>
        <p:spPr>
          <a:xfrm>
            <a:off x="323528" y="249492"/>
            <a:ext cx="4680520" cy="1815882"/>
          </a:xfrm>
          <a:prstGeom prst="rect">
            <a:avLst/>
          </a:prstGeom>
        </p:spPr>
        <p:txBody>
          <a:bodyPr wrap="square">
            <a:spAutoFit/>
          </a:bodyPr>
          <a:lstStyle/>
          <a:p>
            <a:pPr algn="just"/>
            <a:r>
              <a:rPr lang="it-IT" sz="2800" dirty="0">
                <a:solidFill>
                  <a:prstClr val="white"/>
                </a:solidFill>
                <a:latin typeface="CS Avva Shenouda" pitchFamily="34" charset="0"/>
              </a:rPr>
              <a:t>¿ &lt;=e @ `vrasi `nAbel pi`;myi </a:t>
            </a:r>
          </a:p>
          <a:p>
            <a:pPr algn="just"/>
            <a:r>
              <a:rPr lang="it-IT" sz="2800" dirty="0">
                <a:solidFill>
                  <a:prstClr val="white"/>
                </a:solidFill>
                <a:latin typeface="CS Avva Shenouda" pitchFamily="34" charset="0"/>
              </a:rPr>
              <a:t>=,=e @ ]par;enoc `nta`vmyi</a:t>
            </a:r>
          </a:p>
          <a:p>
            <a:pPr algn="just"/>
            <a:r>
              <a:rPr lang="it-IT" sz="2800" dirty="0">
                <a:solidFill>
                  <a:prstClr val="white"/>
                </a:solidFill>
                <a:latin typeface="CS Avva Shenouda" pitchFamily="34" charset="0"/>
              </a:rPr>
              <a:t>=,=e @ `vnohem `nNw`e</a:t>
            </a:r>
          </a:p>
          <a:p>
            <a:pPr algn="just"/>
            <a:r>
              <a:rPr lang="it-IT" sz="2800" dirty="0">
                <a:solidFill>
                  <a:prstClr val="white"/>
                </a:solidFill>
                <a:latin typeface="CS Avva Shenouda" pitchFamily="34" charset="0"/>
              </a:rPr>
              <a:t>=,=e @ ]at;wleb `ncemne.</a:t>
            </a:r>
            <a:endParaRPr lang="fr-FR" sz="2800" dirty="0">
              <a:solidFill>
                <a:prstClr val="white"/>
              </a:solidFill>
              <a:latin typeface="CS Avva Shenouda" pitchFamily="34" charset="0"/>
            </a:endParaRPr>
          </a:p>
        </p:txBody>
      </p:sp>
      <p:sp>
        <p:nvSpPr>
          <p:cNvPr id="7" name="Rectangle 6"/>
          <p:cNvSpPr/>
          <p:nvPr/>
        </p:nvSpPr>
        <p:spPr>
          <a:xfrm>
            <a:off x="467544" y="2787774"/>
            <a:ext cx="8208912" cy="1815882"/>
          </a:xfrm>
          <a:prstGeom prst="rect">
            <a:avLst/>
          </a:prstGeom>
        </p:spPr>
        <p:txBody>
          <a:bodyPr wrap="square">
            <a:spAutoFit/>
          </a:bodyPr>
          <a:lstStyle/>
          <a:p>
            <a:pPr algn="ctr"/>
            <a:r>
              <a:rPr lang="fr-FR" sz="2800" b="1" dirty="0">
                <a:solidFill>
                  <a:prstClr val="white"/>
                </a:solidFill>
                <a:latin typeface="Book Antiqua" pitchFamily="18" charset="0"/>
              </a:rPr>
              <a:t>Salut…Joie d’Abel le juste</a:t>
            </a:r>
          </a:p>
          <a:p>
            <a:pPr algn="ctr"/>
            <a:r>
              <a:rPr lang="fr-FR" sz="2800" b="1" dirty="0">
                <a:solidFill>
                  <a:prstClr val="white"/>
                </a:solidFill>
                <a:latin typeface="Book Antiqua" pitchFamily="18" charset="0"/>
              </a:rPr>
              <a:t>Salut…Vierge véritable</a:t>
            </a:r>
          </a:p>
          <a:p>
            <a:pPr algn="ctr"/>
            <a:r>
              <a:rPr lang="fr-FR" sz="2800" b="1" dirty="0">
                <a:solidFill>
                  <a:prstClr val="white"/>
                </a:solidFill>
                <a:latin typeface="Book Antiqua" pitchFamily="18" charset="0"/>
              </a:rPr>
              <a:t>Salut…Délivrance de Noé</a:t>
            </a:r>
          </a:p>
          <a:p>
            <a:pPr algn="ctr"/>
            <a:r>
              <a:rPr lang="fr-FR" sz="2800" b="1" dirty="0">
                <a:solidFill>
                  <a:prstClr val="white"/>
                </a:solidFill>
                <a:latin typeface="Book Antiqua" pitchFamily="18" charset="0"/>
              </a:rPr>
              <a:t>Salut…L’immaculée et calme.</a:t>
            </a:r>
          </a:p>
        </p:txBody>
      </p:sp>
      <p:sp>
        <p:nvSpPr>
          <p:cNvPr id="2" name="ZoneTexte 1">
            <a:extLst>
              <a:ext uri="{FF2B5EF4-FFF2-40B4-BE49-F238E27FC236}">
                <a16:creationId xmlns:a16="http://schemas.microsoft.com/office/drawing/2014/main" id="{B6F6E396-1733-F8DA-F4AF-4165497EA9C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F728DF5-973A-A0F8-6F46-713FCE0876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3466845"/>
      </p:ext>
    </p:extLst>
  </p:cSld>
  <p:clrMapOvr>
    <a:masterClrMapping/>
  </p:clrMapOvr>
</p:sld>
</file>

<file path=ppt/slides/slide24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1854354"/>
          </a:xfrm>
          <a:prstGeom prst="rect">
            <a:avLst/>
          </a:prstGeom>
        </p:spPr>
        <p:txBody>
          <a:bodyPr wrap="square">
            <a:spAutoFit/>
          </a:bodyPr>
          <a:lstStyle/>
          <a:p>
            <a:pPr algn="just" rtl="1"/>
            <a:r>
              <a:rPr lang="ar-AE" sz="2925" dirty="0">
                <a:solidFill>
                  <a:prstClr val="white"/>
                </a:solidFill>
              </a:rPr>
              <a:t>السلام</a:t>
            </a:r>
            <a:r>
              <a:rPr lang="fr-FR" sz="2925" dirty="0">
                <a:solidFill>
                  <a:prstClr val="white"/>
                </a:solidFill>
              </a:rPr>
              <a:t> </a:t>
            </a:r>
            <a:r>
              <a:rPr lang="ar-AE" sz="2925" dirty="0">
                <a:solidFill>
                  <a:prstClr val="white"/>
                </a:solidFill>
              </a:rPr>
              <a:t>... نعمة إبراهيم </a:t>
            </a:r>
            <a:endParaRPr lang="fr-FR" sz="2925" dirty="0">
              <a:solidFill>
                <a:prstClr val="white"/>
              </a:solidFill>
            </a:endParaRPr>
          </a:p>
          <a:p>
            <a:pPr algn="just" rtl="1"/>
            <a:r>
              <a:rPr lang="ar-AE" sz="2800" dirty="0">
                <a:solidFill>
                  <a:prstClr val="white"/>
                </a:solidFill>
              </a:rPr>
              <a:t>السلام</a:t>
            </a:r>
            <a:r>
              <a:rPr lang="fr-FR" sz="2800" dirty="0">
                <a:solidFill>
                  <a:prstClr val="white"/>
                </a:solidFill>
              </a:rPr>
              <a:t> </a:t>
            </a:r>
            <a:r>
              <a:rPr lang="ar-AE" sz="2800" dirty="0">
                <a:solidFill>
                  <a:prstClr val="white"/>
                </a:solidFill>
              </a:rPr>
              <a:t>... الإكليل غير المضمحل السلام</a:t>
            </a:r>
            <a:r>
              <a:rPr lang="fr-FR" sz="2800" dirty="0">
                <a:solidFill>
                  <a:prstClr val="white"/>
                </a:solidFill>
              </a:rPr>
              <a:t> </a:t>
            </a:r>
            <a:r>
              <a:rPr lang="ar-AE" sz="2800" dirty="0">
                <a:solidFill>
                  <a:prstClr val="white"/>
                </a:solidFill>
              </a:rPr>
              <a:t>... خلاص إسحق القديس </a:t>
            </a:r>
            <a:r>
              <a:rPr lang="ar-AE" sz="2925" dirty="0">
                <a:solidFill>
                  <a:prstClr val="white"/>
                </a:solidFill>
              </a:rPr>
              <a:t>السلام</a:t>
            </a:r>
            <a:r>
              <a:rPr lang="fr-FR" sz="2925" dirty="0">
                <a:solidFill>
                  <a:prstClr val="white"/>
                </a:solidFill>
              </a:rPr>
              <a:t> </a:t>
            </a:r>
            <a:r>
              <a:rPr lang="ar-AE" sz="2925" dirty="0">
                <a:solidFill>
                  <a:prstClr val="white"/>
                </a:solidFill>
              </a:rPr>
              <a:t>... ام القدوس</a:t>
            </a:r>
            <a:endParaRPr lang="fr-FR" sz="2925"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&lt;=e @ `p`hmot `nAbraam </a:t>
            </a:r>
          </a:p>
          <a:p>
            <a:pPr algn="just"/>
            <a:r>
              <a:rPr lang="it-IT" sz="2800" dirty="0">
                <a:solidFill>
                  <a:prstClr val="white"/>
                </a:solidFill>
                <a:latin typeface="CS Avva Shenouda" pitchFamily="34" charset="0"/>
              </a:rPr>
              <a:t>=,=e @ pi`,lom `na;lwm </a:t>
            </a:r>
          </a:p>
          <a:p>
            <a:pPr algn="just"/>
            <a:r>
              <a:rPr lang="it-IT" sz="2800" dirty="0">
                <a:solidFill>
                  <a:prstClr val="white"/>
                </a:solidFill>
                <a:latin typeface="CS Avva Shenouda" pitchFamily="34" charset="0"/>
              </a:rPr>
              <a:t>=,=e @ `pcw] `n`Icaak pe;ouab</a:t>
            </a:r>
          </a:p>
          <a:p>
            <a:pPr algn="just"/>
            <a:r>
              <a:rPr lang="it-IT" sz="2800" dirty="0">
                <a:solidFill>
                  <a:prstClr val="white"/>
                </a:solidFill>
                <a:latin typeface="CS Avva Shenouda" pitchFamily="34" charset="0"/>
              </a:rPr>
              <a:t>=,=e @ `;mau `mVy`e;ouab.</a:t>
            </a:r>
            <a:endParaRPr lang="fr-FR" sz="2800" dirty="0">
              <a:solidFill>
                <a:prstClr val="white"/>
              </a:solidFill>
              <a:latin typeface="CS Avva Shenouda" pitchFamily="34" charset="0"/>
            </a:endParaRPr>
          </a:p>
        </p:txBody>
      </p:sp>
      <p:sp>
        <p:nvSpPr>
          <p:cNvPr id="7" name="Rectangle 6"/>
          <p:cNvSpPr/>
          <p:nvPr/>
        </p:nvSpPr>
        <p:spPr>
          <a:xfrm>
            <a:off x="336172" y="2787774"/>
            <a:ext cx="8484300" cy="1815882"/>
          </a:xfrm>
          <a:prstGeom prst="rect">
            <a:avLst/>
          </a:prstGeom>
        </p:spPr>
        <p:txBody>
          <a:bodyPr wrap="square">
            <a:spAutoFit/>
          </a:bodyPr>
          <a:lstStyle/>
          <a:p>
            <a:pPr algn="ctr"/>
            <a:r>
              <a:rPr lang="fr-FR" sz="2800" b="1" dirty="0">
                <a:solidFill>
                  <a:prstClr val="white"/>
                </a:solidFill>
                <a:latin typeface="Book Antiqua" pitchFamily="18" charset="0"/>
              </a:rPr>
              <a:t>Salut…Grâce d’Abraham</a:t>
            </a:r>
          </a:p>
          <a:p>
            <a:pPr algn="ctr"/>
            <a:r>
              <a:rPr lang="fr-FR" sz="2800" b="1" dirty="0">
                <a:solidFill>
                  <a:prstClr val="white"/>
                </a:solidFill>
                <a:latin typeface="Book Antiqua" pitchFamily="18" charset="0"/>
              </a:rPr>
              <a:t>Salut…Couronne inaltérable</a:t>
            </a:r>
          </a:p>
          <a:p>
            <a:pPr algn="ctr"/>
            <a:r>
              <a:rPr lang="fr-FR" sz="2800" b="1" dirty="0">
                <a:solidFill>
                  <a:prstClr val="white"/>
                </a:solidFill>
                <a:latin typeface="Book Antiqua" pitchFamily="18" charset="0"/>
              </a:rPr>
              <a:t>Salut…Salut d’Isaac le saint</a:t>
            </a:r>
          </a:p>
          <a:p>
            <a:pPr algn="ctr"/>
            <a:r>
              <a:rPr lang="fr-FR" sz="2800" b="1" dirty="0">
                <a:solidFill>
                  <a:prstClr val="white"/>
                </a:solidFill>
                <a:latin typeface="Book Antiqua" pitchFamily="18" charset="0"/>
              </a:rPr>
              <a:t>Salut…Mère du Très Saint.</a:t>
            </a:r>
          </a:p>
        </p:txBody>
      </p:sp>
      <p:sp>
        <p:nvSpPr>
          <p:cNvPr id="2" name="ZoneTexte 1">
            <a:extLst>
              <a:ext uri="{FF2B5EF4-FFF2-40B4-BE49-F238E27FC236}">
                <a16:creationId xmlns:a16="http://schemas.microsoft.com/office/drawing/2014/main" id="{3FA76EA6-5591-174C-3442-921C6BD01A0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19C6867-C4C1-6493-18CB-92D7E742A9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2622552"/>
      </p:ext>
    </p:extLst>
  </p:cSld>
  <p:clrMapOvr>
    <a:masterClrMapping/>
  </p:clrMapOvr>
</p:sld>
</file>

<file path=ppt/slides/slide24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00548"/>
          </a:xfrm>
          <a:prstGeom prst="rect">
            <a:avLst/>
          </a:prstGeom>
        </p:spPr>
        <p:txBody>
          <a:bodyPr wrap="square">
            <a:spAutoFit/>
          </a:bodyPr>
          <a:lstStyle/>
          <a:p>
            <a:pPr algn="just" rtl="1"/>
            <a:r>
              <a:rPr lang="ar-AE" sz="3100" dirty="0" err="1">
                <a:solidFill>
                  <a:prstClr val="white"/>
                </a:solidFill>
              </a:rPr>
              <a:t>السلام ...</a:t>
            </a:r>
            <a:r>
              <a:rPr lang="ar-AE" sz="3100" dirty="0">
                <a:solidFill>
                  <a:prstClr val="white"/>
                </a:solidFill>
              </a:rPr>
              <a:t> تهليل يعقوب </a:t>
            </a:r>
            <a:endParaRPr lang="fr-FR" sz="3100" dirty="0">
              <a:solidFill>
                <a:prstClr val="white"/>
              </a:solidFill>
            </a:endParaRPr>
          </a:p>
          <a:p>
            <a:pPr algn="just" rtl="1"/>
            <a:r>
              <a:rPr lang="ar-AE" sz="3100" dirty="0">
                <a:solidFill>
                  <a:prstClr val="white"/>
                </a:solidFill>
              </a:rPr>
              <a:t>السلام ... ربوات مضاعفة </a:t>
            </a:r>
            <a:endParaRPr lang="fr-FR" sz="3100" dirty="0">
              <a:solidFill>
                <a:prstClr val="white"/>
              </a:solidFill>
            </a:endParaRPr>
          </a:p>
          <a:p>
            <a:pPr algn="just" rtl="1"/>
            <a:r>
              <a:rPr lang="ar-AE" sz="3100" dirty="0">
                <a:solidFill>
                  <a:prstClr val="white"/>
                </a:solidFill>
              </a:rPr>
              <a:t>السلام ... فخر يهوذا </a:t>
            </a:r>
            <a:endParaRPr lang="fr-FR" sz="3100" dirty="0">
              <a:solidFill>
                <a:prstClr val="white"/>
              </a:solidFill>
            </a:endParaRPr>
          </a:p>
          <a:p>
            <a:pPr algn="just" rtl="1"/>
            <a:r>
              <a:rPr lang="ar-AE" sz="3100" dirty="0">
                <a:solidFill>
                  <a:prstClr val="white"/>
                </a:solidFill>
              </a:rPr>
              <a:t>السلام ... ام السيد</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&lt;=e@ `p;elyl `nIakwb</a:t>
            </a:r>
          </a:p>
          <a:p>
            <a:pPr algn="just"/>
            <a:r>
              <a:rPr lang="it-IT" sz="2800" dirty="0">
                <a:solidFill>
                  <a:prstClr val="white"/>
                </a:solidFill>
                <a:latin typeface="CS Avva Shenouda" pitchFamily="34" charset="0"/>
              </a:rPr>
              <a:t> =,=e@ han`;ba `nkwb @</a:t>
            </a:r>
          </a:p>
          <a:p>
            <a:pPr algn="just"/>
            <a:r>
              <a:rPr lang="it-IT" sz="2800" dirty="0">
                <a:solidFill>
                  <a:prstClr val="white"/>
                </a:solidFill>
                <a:latin typeface="CS Avva Shenouda" pitchFamily="34" charset="0"/>
              </a:rPr>
              <a:t> =,=e @ `psousou `nIouda </a:t>
            </a:r>
          </a:p>
          <a:p>
            <a:pPr algn="just"/>
            <a:r>
              <a:rPr lang="it-IT" sz="2800" dirty="0">
                <a:solidFill>
                  <a:prstClr val="white"/>
                </a:solidFill>
                <a:latin typeface="CS Avva Shenouda" pitchFamily="34" charset="0"/>
              </a:rPr>
              <a:t> =,=e@ `;mau `mPidecpota</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Salut…Allégresse de Jacob </a:t>
            </a:r>
          </a:p>
          <a:p>
            <a:pPr algn="ctr"/>
            <a:r>
              <a:rPr lang="fr-FR" sz="2800" b="1" dirty="0">
                <a:solidFill>
                  <a:prstClr val="white"/>
                </a:solidFill>
                <a:latin typeface="Book Antiqua" pitchFamily="18" charset="0"/>
              </a:rPr>
              <a:t>Salut…Des milliers de fois </a:t>
            </a:r>
          </a:p>
          <a:p>
            <a:pPr algn="ctr"/>
            <a:r>
              <a:rPr lang="fr-FR" sz="2800" b="1" dirty="0">
                <a:solidFill>
                  <a:prstClr val="white"/>
                </a:solidFill>
                <a:latin typeface="Book Antiqua" pitchFamily="18" charset="0"/>
              </a:rPr>
              <a:t>Salut…Fierté de Judas </a:t>
            </a:r>
          </a:p>
          <a:p>
            <a:pPr algn="ctr"/>
            <a:r>
              <a:rPr lang="fr-FR" sz="2800" b="1" dirty="0">
                <a:solidFill>
                  <a:prstClr val="white"/>
                </a:solidFill>
                <a:latin typeface="Book Antiqua" pitchFamily="18" charset="0"/>
              </a:rPr>
              <a:t>Salut…Ô Mère du Maître.</a:t>
            </a:r>
          </a:p>
        </p:txBody>
      </p:sp>
      <p:sp>
        <p:nvSpPr>
          <p:cNvPr id="2" name="ZoneTexte 1">
            <a:extLst>
              <a:ext uri="{FF2B5EF4-FFF2-40B4-BE49-F238E27FC236}">
                <a16:creationId xmlns:a16="http://schemas.microsoft.com/office/drawing/2014/main" id="{FCC21D1E-EDF8-B91E-CEA6-7BC9C303C14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BBA4DDF-35BE-776D-D36E-A9359541C0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3096089"/>
      </p:ext>
    </p:extLst>
  </p:cSld>
  <p:clrMapOvr>
    <a:masterClrMapping/>
  </p:clrMapOvr>
</p:sld>
</file>

<file path=ppt/slides/slide24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00548"/>
          </a:xfrm>
          <a:prstGeom prst="rect">
            <a:avLst/>
          </a:prstGeom>
        </p:spPr>
        <p:txBody>
          <a:bodyPr wrap="square">
            <a:spAutoFit/>
          </a:bodyPr>
          <a:lstStyle/>
          <a:p>
            <a:pPr algn="just" rtl="1"/>
            <a:r>
              <a:rPr lang="ar-AE" sz="3100" dirty="0" err="1">
                <a:solidFill>
                  <a:prstClr val="white"/>
                </a:solidFill>
              </a:rPr>
              <a:t>السلام ...</a:t>
            </a:r>
            <a:r>
              <a:rPr lang="ar-AE" sz="3100" dirty="0">
                <a:solidFill>
                  <a:prstClr val="white"/>
                </a:solidFill>
              </a:rPr>
              <a:t> كرازة موسى </a:t>
            </a:r>
            <a:endParaRPr lang="fr-FR" sz="3100" dirty="0">
              <a:solidFill>
                <a:prstClr val="white"/>
              </a:solidFill>
            </a:endParaRPr>
          </a:p>
          <a:p>
            <a:pPr algn="just" rtl="1"/>
            <a:r>
              <a:rPr lang="ar-AE" sz="3100" dirty="0">
                <a:solidFill>
                  <a:prstClr val="white"/>
                </a:solidFill>
              </a:rPr>
              <a:t>السلام ... والدة السيد </a:t>
            </a:r>
            <a:endParaRPr lang="fr-FR" sz="3100" dirty="0">
              <a:solidFill>
                <a:prstClr val="white"/>
              </a:solidFill>
            </a:endParaRPr>
          </a:p>
          <a:p>
            <a:pPr algn="just" rtl="1"/>
            <a:r>
              <a:rPr lang="ar-AE" sz="3100" dirty="0">
                <a:solidFill>
                  <a:prstClr val="white"/>
                </a:solidFill>
              </a:rPr>
              <a:t>السلام ... كرامة صموئيل </a:t>
            </a:r>
            <a:endParaRPr lang="fr-FR" sz="3100" dirty="0">
              <a:solidFill>
                <a:prstClr val="white"/>
              </a:solidFill>
            </a:endParaRPr>
          </a:p>
          <a:p>
            <a:pPr algn="just" rtl="1"/>
            <a:r>
              <a:rPr lang="ar-AE" sz="3100" dirty="0">
                <a:solidFill>
                  <a:prstClr val="white"/>
                </a:solidFill>
              </a:rPr>
              <a:t>السلام ... فخر إسرائيل</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&lt;=e @ `phiwis `mMw`ucyc </a:t>
            </a:r>
          </a:p>
          <a:p>
            <a:pPr algn="just"/>
            <a:r>
              <a:rPr lang="it-IT" sz="2800" dirty="0">
                <a:solidFill>
                  <a:prstClr val="white"/>
                </a:solidFill>
                <a:latin typeface="CS Avva Shenouda" pitchFamily="34" charset="0"/>
              </a:rPr>
              <a:t>=,=e@ `;mau `mPidecpotyc</a:t>
            </a:r>
          </a:p>
          <a:p>
            <a:pPr algn="just"/>
            <a:r>
              <a:rPr lang="it-IT" sz="2800" dirty="0">
                <a:solidFill>
                  <a:prstClr val="white"/>
                </a:solidFill>
                <a:latin typeface="CS Avva Shenouda" pitchFamily="34" charset="0"/>
              </a:rPr>
              <a:t>=,=e@ `ptai`o `nCamouyl</a:t>
            </a:r>
          </a:p>
          <a:p>
            <a:pPr algn="just"/>
            <a:r>
              <a:rPr lang="it-IT" sz="2800" dirty="0">
                <a:solidFill>
                  <a:prstClr val="white"/>
                </a:solidFill>
                <a:latin typeface="CS Avva Shenouda" pitchFamily="34" charset="0"/>
              </a:rPr>
              <a:t>=,=e @ `psousou  `mPicra`yl.</a:t>
            </a:r>
            <a:endParaRPr lang="fr-FR" sz="2800" dirty="0">
              <a:solidFill>
                <a:prstClr val="white"/>
              </a:solidFill>
              <a:latin typeface="CS Avva Shenouda" pitchFamily="34" charset="0"/>
            </a:endParaRPr>
          </a:p>
        </p:txBody>
      </p:sp>
      <p:sp>
        <p:nvSpPr>
          <p:cNvPr id="7" name="Rectangle 6"/>
          <p:cNvSpPr/>
          <p:nvPr/>
        </p:nvSpPr>
        <p:spPr>
          <a:xfrm>
            <a:off x="467544" y="2787774"/>
            <a:ext cx="8208912" cy="1815882"/>
          </a:xfrm>
          <a:prstGeom prst="rect">
            <a:avLst/>
          </a:prstGeom>
        </p:spPr>
        <p:txBody>
          <a:bodyPr wrap="square">
            <a:spAutoFit/>
          </a:bodyPr>
          <a:lstStyle/>
          <a:p>
            <a:pPr algn="ctr"/>
            <a:r>
              <a:rPr lang="fr-FR" sz="2800" b="1" dirty="0">
                <a:solidFill>
                  <a:prstClr val="white"/>
                </a:solidFill>
                <a:latin typeface="Book Antiqua" pitchFamily="18" charset="0"/>
              </a:rPr>
              <a:t>Salut…Prédication de Moïse </a:t>
            </a:r>
          </a:p>
          <a:p>
            <a:pPr algn="ctr"/>
            <a:r>
              <a:rPr lang="fr-FR" sz="2800" b="1" dirty="0">
                <a:solidFill>
                  <a:prstClr val="white"/>
                </a:solidFill>
                <a:latin typeface="Book Antiqua" pitchFamily="18" charset="0"/>
              </a:rPr>
              <a:t>Salut…Ô Mère du Maître </a:t>
            </a:r>
          </a:p>
          <a:p>
            <a:pPr algn="ctr"/>
            <a:r>
              <a:rPr lang="fr-FR" sz="2800" b="1" dirty="0">
                <a:solidFill>
                  <a:prstClr val="white"/>
                </a:solidFill>
                <a:latin typeface="Book Antiqua" pitchFamily="18" charset="0"/>
              </a:rPr>
              <a:t>Salut…Honneur de Samuel</a:t>
            </a:r>
          </a:p>
          <a:p>
            <a:pPr algn="ctr"/>
            <a:r>
              <a:rPr lang="fr-FR" sz="2800" b="1" dirty="0">
                <a:solidFill>
                  <a:prstClr val="white"/>
                </a:solidFill>
                <a:latin typeface="Book Antiqua" pitchFamily="18" charset="0"/>
              </a:rPr>
              <a:t>Salut…Fierté d’Israël.</a:t>
            </a:r>
          </a:p>
        </p:txBody>
      </p:sp>
      <p:sp>
        <p:nvSpPr>
          <p:cNvPr id="2" name="ZoneTexte 1">
            <a:extLst>
              <a:ext uri="{FF2B5EF4-FFF2-40B4-BE49-F238E27FC236}">
                <a16:creationId xmlns:a16="http://schemas.microsoft.com/office/drawing/2014/main" id="{4DFDD204-CF78-7518-7D7D-633372705A7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6AC052B-27A7-C369-C6B6-2B9C4B0E54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4271874"/>
      </p:ext>
    </p:extLst>
  </p:cSld>
  <p:clrMapOvr>
    <a:masterClrMapping/>
  </p:clrMapOvr>
</p:sld>
</file>

<file path=ppt/slides/slide24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00548"/>
          </a:xfrm>
          <a:prstGeom prst="rect">
            <a:avLst/>
          </a:prstGeom>
        </p:spPr>
        <p:txBody>
          <a:bodyPr wrap="square">
            <a:spAutoFit/>
          </a:bodyPr>
          <a:lstStyle/>
          <a:p>
            <a:pPr algn="just" rtl="1"/>
            <a:r>
              <a:rPr lang="ar-AE" sz="3100" dirty="0" err="1">
                <a:solidFill>
                  <a:prstClr val="white"/>
                </a:solidFill>
              </a:rPr>
              <a:t>السلام ...</a:t>
            </a:r>
            <a:r>
              <a:rPr lang="ar-AE" sz="3100" dirty="0">
                <a:solidFill>
                  <a:prstClr val="white"/>
                </a:solidFill>
              </a:rPr>
              <a:t> ثبات أيوب البار </a:t>
            </a:r>
            <a:endParaRPr lang="fr-FR" sz="3100" dirty="0">
              <a:solidFill>
                <a:prstClr val="white"/>
              </a:solidFill>
            </a:endParaRPr>
          </a:p>
          <a:p>
            <a:pPr algn="just" rtl="1"/>
            <a:r>
              <a:rPr lang="ar-AE" sz="3100" dirty="0">
                <a:solidFill>
                  <a:prstClr val="white"/>
                </a:solidFill>
              </a:rPr>
              <a:t>السلام ... الحجر الكريم </a:t>
            </a:r>
            <a:endParaRPr lang="fr-FR" sz="3100" dirty="0">
              <a:solidFill>
                <a:prstClr val="white"/>
              </a:solidFill>
            </a:endParaRPr>
          </a:p>
          <a:p>
            <a:pPr algn="just" rtl="1"/>
            <a:r>
              <a:rPr lang="ar-AE" sz="3100" dirty="0">
                <a:solidFill>
                  <a:prstClr val="white"/>
                </a:solidFill>
              </a:rPr>
              <a:t>السلام ... أم الحبيب </a:t>
            </a:r>
            <a:endParaRPr lang="fr-FR" sz="3100" dirty="0">
              <a:solidFill>
                <a:prstClr val="white"/>
              </a:solidFill>
            </a:endParaRPr>
          </a:p>
          <a:p>
            <a:pPr algn="just" rtl="1"/>
            <a:r>
              <a:rPr lang="ar-AE" sz="3100" dirty="0">
                <a:solidFill>
                  <a:prstClr val="white"/>
                </a:solidFill>
              </a:rPr>
              <a:t>السلام ... ابنة الملك داود</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&lt;=e @ `ptajro `nIwb pi`;myi </a:t>
            </a:r>
          </a:p>
          <a:p>
            <a:pPr algn="just"/>
            <a:r>
              <a:rPr lang="it-IT" sz="2800" dirty="0">
                <a:solidFill>
                  <a:prstClr val="white"/>
                </a:solidFill>
                <a:latin typeface="CS Avva Shenouda" pitchFamily="34" charset="0"/>
              </a:rPr>
              <a:t>=,=e @ pi`wni `n`anamyi </a:t>
            </a:r>
          </a:p>
          <a:p>
            <a:pPr algn="just"/>
            <a:r>
              <a:rPr lang="it-IT" sz="2800" dirty="0">
                <a:solidFill>
                  <a:prstClr val="white"/>
                </a:solidFill>
                <a:latin typeface="CS Avva Shenouda" pitchFamily="34" charset="0"/>
              </a:rPr>
              <a:t>=,=e @ `;mau `mPimenrit </a:t>
            </a:r>
          </a:p>
          <a:p>
            <a:pPr algn="just"/>
            <a:r>
              <a:rPr lang="it-IT" sz="2800" dirty="0">
                <a:solidFill>
                  <a:prstClr val="white"/>
                </a:solidFill>
                <a:latin typeface="CS Avva Shenouda" pitchFamily="34" charset="0"/>
              </a:rPr>
              <a:t>=,=e @ `tseri `m`Pouro Dauid</a:t>
            </a:r>
            <a:endParaRPr lang="fr-FR" sz="2800" dirty="0">
              <a:solidFill>
                <a:prstClr val="white"/>
              </a:solidFill>
              <a:latin typeface="CS Avva Shenouda" pitchFamily="34" charset="0"/>
            </a:endParaRPr>
          </a:p>
        </p:txBody>
      </p:sp>
      <p:sp>
        <p:nvSpPr>
          <p:cNvPr id="7" name="Rectangle 6"/>
          <p:cNvSpPr/>
          <p:nvPr/>
        </p:nvSpPr>
        <p:spPr>
          <a:xfrm>
            <a:off x="395536" y="2859782"/>
            <a:ext cx="8437580" cy="1815882"/>
          </a:xfrm>
          <a:prstGeom prst="rect">
            <a:avLst/>
          </a:prstGeom>
        </p:spPr>
        <p:txBody>
          <a:bodyPr wrap="square">
            <a:spAutoFit/>
          </a:bodyPr>
          <a:lstStyle/>
          <a:p>
            <a:pPr algn="ctr"/>
            <a:r>
              <a:rPr lang="fr-FR" sz="2800" b="1" dirty="0">
                <a:solidFill>
                  <a:prstClr val="white"/>
                </a:solidFill>
                <a:latin typeface="Book Antiqua" pitchFamily="18" charset="0"/>
              </a:rPr>
              <a:t>Salut…Patience de Job le juste</a:t>
            </a:r>
          </a:p>
          <a:p>
            <a:pPr algn="ctr"/>
            <a:r>
              <a:rPr lang="fr-FR" sz="2800" b="1" dirty="0">
                <a:solidFill>
                  <a:prstClr val="white"/>
                </a:solidFill>
                <a:latin typeface="Book Antiqua" pitchFamily="18" charset="0"/>
              </a:rPr>
              <a:t>Salut…La pierre précieuse </a:t>
            </a:r>
          </a:p>
          <a:p>
            <a:pPr algn="ctr"/>
            <a:r>
              <a:rPr lang="fr-FR" sz="2800" b="1" dirty="0">
                <a:solidFill>
                  <a:prstClr val="white"/>
                </a:solidFill>
                <a:latin typeface="Book Antiqua" pitchFamily="18" charset="0"/>
              </a:rPr>
              <a:t>Salut…Mère du </a:t>
            </a:r>
            <a:r>
              <a:rPr lang="fr-FR" sz="2800" b="1" dirty="0" err="1">
                <a:solidFill>
                  <a:prstClr val="white"/>
                </a:solidFill>
                <a:latin typeface="Book Antiqua" pitchFamily="18" charset="0"/>
              </a:rPr>
              <a:t>Bien-Aimé</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Salut…Fille du roi David.</a:t>
            </a:r>
          </a:p>
        </p:txBody>
      </p:sp>
      <p:sp>
        <p:nvSpPr>
          <p:cNvPr id="2" name="ZoneTexte 1">
            <a:extLst>
              <a:ext uri="{FF2B5EF4-FFF2-40B4-BE49-F238E27FC236}">
                <a16:creationId xmlns:a16="http://schemas.microsoft.com/office/drawing/2014/main" id="{E0B5F869-2AAF-FEE3-D08F-7D7C4BF036D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08D6724-00BB-2FAF-69A7-4A203430B5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6936743"/>
      </p:ext>
    </p:extLst>
  </p:cSld>
  <p:clrMapOvr>
    <a:masterClrMapping/>
  </p:clrMapOvr>
</p:sld>
</file>

<file path=ppt/slides/slide24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00548"/>
          </a:xfrm>
          <a:prstGeom prst="rect">
            <a:avLst/>
          </a:prstGeom>
        </p:spPr>
        <p:txBody>
          <a:bodyPr wrap="square">
            <a:spAutoFit/>
          </a:bodyPr>
          <a:lstStyle/>
          <a:p>
            <a:pPr algn="just" rtl="1"/>
            <a:r>
              <a:rPr lang="ar-AE" sz="3100" dirty="0" err="1">
                <a:solidFill>
                  <a:prstClr val="white"/>
                </a:solidFill>
              </a:rPr>
              <a:t>السلام ...</a:t>
            </a:r>
            <a:r>
              <a:rPr lang="ar-AE" sz="3100" dirty="0">
                <a:solidFill>
                  <a:prstClr val="white"/>
                </a:solidFill>
              </a:rPr>
              <a:t> صديقة سليمان </a:t>
            </a:r>
            <a:endParaRPr lang="fr-FR" sz="3100" dirty="0">
              <a:solidFill>
                <a:prstClr val="white"/>
              </a:solidFill>
            </a:endParaRPr>
          </a:p>
          <a:p>
            <a:pPr algn="just" rtl="1"/>
            <a:r>
              <a:rPr lang="ar-AE" sz="3100" dirty="0">
                <a:solidFill>
                  <a:prstClr val="white"/>
                </a:solidFill>
              </a:rPr>
              <a:t>السلام ... رفعة الصديقين </a:t>
            </a:r>
            <a:endParaRPr lang="fr-FR" sz="3100" dirty="0">
              <a:solidFill>
                <a:prstClr val="white"/>
              </a:solidFill>
            </a:endParaRPr>
          </a:p>
          <a:p>
            <a:pPr algn="just" rtl="1"/>
            <a:r>
              <a:rPr lang="ar-AE" sz="3100" dirty="0">
                <a:solidFill>
                  <a:prstClr val="white"/>
                </a:solidFill>
              </a:rPr>
              <a:t>السلام ... خلاص اشعياء </a:t>
            </a:r>
            <a:endParaRPr lang="fr-FR" sz="3100" dirty="0">
              <a:solidFill>
                <a:prstClr val="white"/>
              </a:solidFill>
            </a:endParaRPr>
          </a:p>
          <a:p>
            <a:pPr algn="just" rtl="1"/>
            <a:r>
              <a:rPr lang="ar-AE" sz="3100" dirty="0">
                <a:solidFill>
                  <a:prstClr val="white"/>
                </a:solidFill>
              </a:rPr>
              <a:t>السلام ... شفاء </a:t>
            </a:r>
            <a:r>
              <a:rPr lang="ar-AE" sz="3100" dirty="0" err="1">
                <a:solidFill>
                  <a:prstClr val="white"/>
                </a:solidFill>
              </a:rPr>
              <a:t>إرميا</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&lt;=e @ ]`sveri `nColomwn </a:t>
            </a:r>
          </a:p>
          <a:p>
            <a:pPr algn="just"/>
            <a:r>
              <a:rPr lang="it-IT" sz="2800" dirty="0">
                <a:solidFill>
                  <a:prstClr val="white"/>
                </a:solidFill>
                <a:latin typeface="CS Avva Shenouda" pitchFamily="34" charset="0"/>
              </a:rPr>
              <a:t>=,=e @ `p[ici `nnidikeon </a:t>
            </a:r>
          </a:p>
          <a:p>
            <a:pPr algn="just"/>
            <a:r>
              <a:rPr lang="it-IT" sz="2800" dirty="0">
                <a:solidFill>
                  <a:prstClr val="white"/>
                </a:solidFill>
                <a:latin typeface="CS Avva Shenouda" pitchFamily="34" charset="0"/>
              </a:rPr>
              <a:t>=,=e @ `poujai `nYca`yac </a:t>
            </a:r>
          </a:p>
          <a:p>
            <a:pPr algn="just"/>
            <a:r>
              <a:rPr lang="it-IT" sz="2800" dirty="0">
                <a:solidFill>
                  <a:prstClr val="white"/>
                </a:solidFill>
                <a:latin typeface="CS Avva Shenouda" pitchFamily="34" charset="0"/>
              </a:rPr>
              <a:t>=,=e @ `ptal[o `nIeremiac.</a:t>
            </a:r>
            <a:endParaRPr lang="fr-FR" sz="2800" dirty="0">
              <a:solidFill>
                <a:prstClr val="white"/>
              </a:solidFill>
              <a:latin typeface="CS Avva Shenouda" pitchFamily="34" charset="0"/>
            </a:endParaRPr>
          </a:p>
        </p:txBody>
      </p:sp>
      <p:sp>
        <p:nvSpPr>
          <p:cNvPr id="7" name="Rectangle 6"/>
          <p:cNvSpPr/>
          <p:nvPr/>
        </p:nvSpPr>
        <p:spPr>
          <a:xfrm>
            <a:off x="395536" y="2787774"/>
            <a:ext cx="8352928" cy="1815882"/>
          </a:xfrm>
          <a:prstGeom prst="rect">
            <a:avLst/>
          </a:prstGeom>
        </p:spPr>
        <p:txBody>
          <a:bodyPr wrap="square">
            <a:spAutoFit/>
          </a:bodyPr>
          <a:lstStyle/>
          <a:p>
            <a:pPr algn="ctr"/>
            <a:r>
              <a:rPr lang="fr-FR" sz="2800" b="1" dirty="0">
                <a:solidFill>
                  <a:prstClr val="white"/>
                </a:solidFill>
                <a:latin typeface="Book Antiqua" pitchFamily="18" charset="0"/>
              </a:rPr>
              <a:t>Salut…Amie de Salomon</a:t>
            </a:r>
          </a:p>
          <a:p>
            <a:pPr algn="ctr"/>
            <a:r>
              <a:rPr lang="fr-FR" sz="2800" b="1" dirty="0">
                <a:solidFill>
                  <a:prstClr val="white"/>
                </a:solidFill>
                <a:latin typeface="Book Antiqua" pitchFamily="18" charset="0"/>
              </a:rPr>
              <a:t>Salut…La gloire des justes</a:t>
            </a:r>
          </a:p>
          <a:p>
            <a:pPr algn="ctr"/>
            <a:r>
              <a:rPr lang="fr-FR" sz="2800" b="1" dirty="0">
                <a:solidFill>
                  <a:prstClr val="white"/>
                </a:solidFill>
                <a:latin typeface="Book Antiqua" pitchFamily="18" charset="0"/>
              </a:rPr>
              <a:t>Salut…Délivrance d’Isaïe</a:t>
            </a:r>
          </a:p>
          <a:p>
            <a:pPr algn="ctr"/>
            <a:r>
              <a:rPr lang="fr-FR" sz="2800" b="1" dirty="0">
                <a:solidFill>
                  <a:prstClr val="white"/>
                </a:solidFill>
                <a:latin typeface="Book Antiqua" pitchFamily="18" charset="0"/>
              </a:rPr>
              <a:t>Salut…Guérison de Jérémie.</a:t>
            </a:r>
          </a:p>
        </p:txBody>
      </p:sp>
      <p:sp>
        <p:nvSpPr>
          <p:cNvPr id="2" name="ZoneTexte 1">
            <a:extLst>
              <a:ext uri="{FF2B5EF4-FFF2-40B4-BE49-F238E27FC236}">
                <a16:creationId xmlns:a16="http://schemas.microsoft.com/office/drawing/2014/main" id="{EAE25039-1413-74C0-BC4B-18F11FEBAC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A716DD8-BBA9-8F99-433F-FC812D69A44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6284847"/>
      </p:ext>
    </p:extLst>
  </p:cSld>
  <p:clrMapOvr>
    <a:masterClrMapping/>
  </p:clrMapOvr>
</p:sld>
</file>

<file path=ppt/slides/slide24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00548"/>
          </a:xfrm>
          <a:prstGeom prst="rect">
            <a:avLst/>
          </a:prstGeom>
        </p:spPr>
        <p:txBody>
          <a:bodyPr wrap="square">
            <a:spAutoFit/>
          </a:bodyPr>
          <a:lstStyle/>
          <a:p>
            <a:pPr algn="just" rtl="1"/>
            <a:r>
              <a:rPr lang="ar-AE" sz="3100" dirty="0" err="1">
                <a:solidFill>
                  <a:prstClr val="white"/>
                </a:solidFill>
              </a:rPr>
              <a:t>السلام ...</a:t>
            </a:r>
            <a:r>
              <a:rPr lang="ar-AE" sz="3100" dirty="0">
                <a:solidFill>
                  <a:prstClr val="white"/>
                </a:solidFill>
              </a:rPr>
              <a:t> علم حزقيال </a:t>
            </a:r>
            <a:endParaRPr lang="fr-FR" sz="3100" dirty="0">
              <a:solidFill>
                <a:prstClr val="white"/>
              </a:solidFill>
            </a:endParaRPr>
          </a:p>
          <a:p>
            <a:pPr algn="just" rtl="1"/>
            <a:r>
              <a:rPr lang="ar-AE" sz="3100" dirty="0">
                <a:solidFill>
                  <a:prstClr val="white"/>
                </a:solidFill>
              </a:rPr>
              <a:t>السلام ... نعمة دانيال </a:t>
            </a:r>
            <a:endParaRPr lang="fr-FR" sz="3100" dirty="0">
              <a:solidFill>
                <a:prstClr val="white"/>
              </a:solidFill>
            </a:endParaRPr>
          </a:p>
          <a:p>
            <a:pPr algn="just" rtl="1"/>
            <a:r>
              <a:rPr lang="ar-AE" sz="3100" dirty="0">
                <a:solidFill>
                  <a:prstClr val="white"/>
                </a:solidFill>
              </a:rPr>
              <a:t>السلام ... قوة إيليا </a:t>
            </a:r>
            <a:endParaRPr lang="fr-FR" sz="3100" dirty="0">
              <a:solidFill>
                <a:prstClr val="white"/>
              </a:solidFill>
            </a:endParaRPr>
          </a:p>
          <a:p>
            <a:pPr algn="just" rtl="1"/>
            <a:r>
              <a:rPr lang="ar-AE" sz="3100" dirty="0">
                <a:solidFill>
                  <a:prstClr val="white"/>
                </a:solidFill>
              </a:rPr>
              <a:t>السلام ... نعمة </a:t>
            </a:r>
            <a:r>
              <a:rPr lang="ar-AE" sz="3100" dirty="0" err="1">
                <a:solidFill>
                  <a:prstClr val="white"/>
                </a:solidFill>
              </a:rPr>
              <a:t>إليشع</a:t>
            </a:r>
            <a:endParaRPr lang="fr-FR" sz="31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¿&lt;=e @ `p`emi `nIezekiyl </a:t>
            </a:r>
          </a:p>
          <a:p>
            <a:pPr algn="just"/>
            <a:r>
              <a:rPr lang="it-IT" sz="2800" dirty="0">
                <a:solidFill>
                  <a:prstClr val="white"/>
                </a:solidFill>
                <a:latin typeface="CS Avva Shenouda" pitchFamily="34" charset="0"/>
              </a:rPr>
              <a:t>=,=e @ ,aric tou Daniyl </a:t>
            </a:r>
          </a:p>
          <a:p>
            <a:pPr algn="just"/>
            <a:r>
              <a:rPr lang="it-IT" sz="2800" dirty="0">
                <a:solidFill>
                  <a:prstClr val="white"/>
                </a:solidFill>
                <a:latin typeface="CS Avva Shenouda" pitchFamily="34" charset="0"/>
              </a:rPr>
              <a:t>=,=e @ `tjom `n`Yliac </a:t>
            </a:r>
          </a:p>
          <a:p>
            <a:pPr algn="just"/>
            <a:r>
              <a:rPr lang="it-IT" sz="2800" dirty="0">
                <a:solidFill>
                  <a:prstClr val="white"/>
                </a:solidFill>
                <a:latin typeface="CS Avva Shenouda" pitchFamily="34" charset="0"/>
              </a:rPr>
              <a:t>=,=e @ pi`hmot `nEliceoc.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Salut…Science d’Ezéchiel</a:t>
            </a:r>
          </a:p>
          <a:p>
            <a:pPr algn="ctr"/>
            <a:r>
              <a:rPr lang="fr-FR" sz="2800" b="1" dirty="0">
                <a:solidFill>
                  <a:prstClr val="white"/>
                </a:solidFill>
                <a:latin typeface="Book Antiqua" pitchFamily="18" charset="0"/>
              </a:rPr>
              <a:t>Salut…Grâce de Daniel</a:t>
            </a:r>
          </a:p>
          <a:p>
            <a:pPr algn="ctr"/>
            <a:r>
              <a:rPr lang="fr-FR" sz="2800" b="1" dirty="0">
                <a:solidFill>
                  <a:prstClr val="white"/>
                </a:solidFill>
                <a:latin typeface="Book Antiqua" pitchFamily="18" charset="0"/>
              </a:rPr>
              <a:t>Salut…La force d’Elie</a:t>
            </a:r>
          </a:p>
          <a:p>
            <a:pPr algn="ctr"/>
            <a:r>
              <a:rPr lang="fr-FR" sz="2800" b="1" dirty="0">
                <a:solidFill>
                  <a:prstClr val="white"/>
                </a:solidFill>
                <a:latin typeface="Book Antiqua" pitchFamily="18" charset="0"/>
              </a:rPr>
              <a:t>Salut…Grâce d’Elisée.</a:t>
            </a:r>
          </a:p>
        </p:txBody>
      </p:sp>
      <p:sp>
        <p:nvSpPr>
          <p:cNvPr id="2" name="ZoneTexte 1">
            <a:extLst>
              <a:ext uri="{FF2B5EF4-FFF2-40B4-BE49-F238E27FC236}">
                <a16:creationId xmlns:a16="http://schemas.microsoft.com/office/drawing/2014/main" id="{9728FC2F-34B6-2831-08B7-54C8255A92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249CA13-3509-042A-E271-79AAEF30DE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1305291"/>
      </p:ext>
    </p:extLst>
  </p:cSld>
  <p:clrMapOvr>
    <a:masterClrMapping/>
  </p:clrMapOvr>
</p:sld>
</file>

<file path=ppt/slides/slide24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AE" sz="3300" dirty="0" err="1">
                <a:solidFill>
                  <a:prstClr val="white"/>
                </a:solidFill>
              </a:rPr>
              <a:t>السلام ...</a:t>
            </a:r>
            <a:r>
              <a:rPr lang="ar-AE" sz="3300" dirty="0">
                <a:solidFill>
                  <a:prstClr val="white"/>
                </a:solidFill>
              </a:rPr>
              <a:t> والدة الإله </a:t>
            </a:r>
            <a:endParaRPr lang="fr-FR" sz="3300" dirty="0">
              <a:solidFill>
                <a:prstClr val="white"/>
              </a:solidFill>
            </a:endParaRPr>
          </a:p>
          <a:p>
            <a:pPr algn="just" rtl="1"/>
            <a:r>
              <a:rPr lang="ar-AE" sz="3300" dirty="0">
                <a:solidFill>
                  <a:prstClr val="white"/>
                </a:solidFill>
              </a:rPr>
              <a:t>السلام ... أم يسوع المسيح </a:t>
            </a:r>
            <a:endParaRPr lang="fr-FR" sz="3300" dirty="0">
              <a:solidFill>
                <a:prstClr val="white"/>
              </a:solidFill>
            </a:endParaRPr>
          </a:p>
          <a:p>
            <a:pPr algn="just" rtl="1"/>
            <a:r>
              <a:rPr lang="ar-AE" sz="3300" dirty="0">
                <a:solidFill>
                  <a:prstClr val="white"/>
                </a:solidFill>
              </a:rPr>
              <a:t>السلام ... الحمامة الحسنة </a:t>
            </a:r>
            <a:endParaRPr lang="fr-FR" sz="3300" dirty="0">
              <a:solidFill>
                <a:prstClr val="white"/>
              </a:solidFill>
            </a:endParaRPr>
          </a:p>
          <a:p>
            <a:pPr algn="just" rtl="1"/>
            <a:r>
              <a:rPr lang="ar-AE" sz="3300" dirty="0">
                <a:solidFill>
                  <a:prstClr val="white"/>
                </a:solidFill>
              </a:rPr>
              <a:t>السلام ... أم ابن الله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&lt;=e @ };e`otokoc </a:t>
            </a:r>
          </a:p>
          <a:p>
            <a:pPr algn="just"/>
            <a:r>
              <a:rPr lang="it-IT" sz="2800" dirty="0">
                <a:solidFill>
                  <a:prstClr val="white"/>
                </a:solidFill>
                <a:latin typeface="CS Avva Shenouda" pitchFamily="34" charset="0"/>
              </a:rPr>
              <a:t>=,=e @ `;mau `nIycouc </a:t>
            </a:r>
            <a:r>
              <a:rPr lang="pt-BR" sz="2800" dirty="0">
                <a:solidFill>
                  <a:srgbClr val="FFFFFF"/>
                </a:solidFill>
                <a:latin typeface="CS Avva Shenouda" pitchFamily="34" charset="0"/>
                <a:cs typeface="Arial" charset="0"/>
              </a:rPr>
              <a:t>P=,=c </a:t>
            </a:r>
          </a:p>
          <a:p>
            <a:pPr algn="just"/>
            <a:r>
              <a:rPr lang="it-IT" sz="2800" dirty="0">
                <a:solidFill>
                  <a:prstClr val="white"/>
                </a:solidFill>
                <a:latin typeface="CS Avva Shenouda" pitchFamily="34" charset="0"/>
              </a:rPr>
              <a:t>=,=e @ ][rompi e;necwc </a:t>
            </a:r>
          </a:p>
          <a:p>
            <a:pPr algn="just"/>
            <a:r>
              <a:rPr lang="it-IT" sz="2800" dirty="0">
                <a:solidFill>
                  <a:prstClr val="white"/>
                </a:solidFill>
                <a:latin typeface="CS Avva Shenouda" pitchFamily="34" charset="0"/>
              </a:rPr>
              <a:t>=,=e @ `;mau `n`Uioc :eoc.</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Salut…La Mère de Dieu</a:t>
            </a:r>
          </a:p>
          <a:p>
            <a:pPr algn="ctr"/>
            <a:r>
              <a:rPr lang="fr-FR" sz="2800" b="1" dirty="0">
                <a:solidFill>
                  <a:prstClr val="white"/>
                </a:solidFill>
                <a:latin typeface="Book Antiqua" pitchFamily="18" charset="0"/>
              </a:rPr>
              <a:t>Salut…Mère de Jésus Christ</a:t>
            </a:r>
          </a:p>
          <a:p>
            <a:pPr algn="ctr"/>
            <a:r>
              <a:rPr lang="fr-FR" sz="2800" b="1" dirty="0">
                <a:solidFill>
                  <a:prstClr val="white"/>
                </a:solidFill>
                <a:latin typeface="Book Antiqua" pitchFamily="18" charset="0"/>
              </a:rPr>
              <a:t>Salut…La belle colombe</a:t>
            </a:r>
          </a:p>
          <a:p>
            <a:pPr algn="ctr"/>
            <a:r>
              <a:rPr lang="fr-FR" sz="2800" b="1" dirty="0">
                <a:solidFill>
                  <a:prstClr val="white"/>
                </a:solidFill>
                <a:latin typeface="Book Antiqua" pitchFamily="18" charset="0"/>
              </a:rPr>
              <a:t>Salut…Mère du fils de Dieu.</a:t>
            </a:r>
          </a:p>
        </p:txBody>
      </p:sp>
      <p:sp>
        <p:nvSpPr>
          <p:cNvPr id="2" name="ZoneTexte 1">
            <a:extLst>
              <a:ext uri="{FF2B5EF4-FFF2-40B4-BE49-F238E27FC236}">
                <a16:creationId xmlns:a16="http://schemas.microsoft.com/office/drawing/2014/main" id="{1A33065C-57BD-A5E3-F12E-A4DC30B7F6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0B161C5-BC3C-869C-3EA8-1C46089A7DB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267846"/>
      </p:ext>
    </p:extLst>
  </p:cSld>
  <p:clrMapOvr>
    <a:masterClrMapping/>
  </p:clrMapOvr>
</p:sld>
</file>

<file path=ppt/slides/slide24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السلام لمريم </a:t>
            </a:r>
            <a:endParaRPr lang="fr-FR" sz="3300" dirty="0">
              <a:solidFill>
                <a:prstClr val="white"/>
              </a:solidFill>
            </a:endParaRPr>
          </a:p>
          <a:p>
            <a:pPr algn="just" rtl="1"/>
            <a:r>
              <a:rPr lang="ar-AE" sz="3300" dirty="0">
                <a:solidFill>
                  <a:prstClr val="white"/>
                </a:solidFill>
              </a:rPr>
              <a:t>التي شهد لها </a:t>
            </a:r>
            <a:endParaRPr lang="fr-FR" sz="3300" dirty="0">
              <a:solidFill>
                <a:prstClr val="white"/>
              </a:solidFill>
            </a:endParaRPr>
          </a:p>
          <a:p>
            <a:pPr algn="just" rtl="1"/>
            <a:r>
              <a:rPr lang="ar-AE" sz="3300" dirty="0">
                <a:solidFill>
                  <a:prstClr val="white"/>
                </a:solidFill>
              </a:rPr>
              <a:t>جميع الأنبياء </a:t>
            </a:r>
            <a:endParaRPr lang="fr-FR" sz="3300" dirty="0">
              <a:solidFill>
                <a:prstClr val="white"/>
              </a:solidFill>
            </a:endParaRPr>
          </a:p>
          <a:p>
            <a:pPr algn="just" rtl="1"/>
            <a:r>
              <a:rPr lang="ar-AE" sz="3300" dirty="0">
                <a:solidFill>
                  <a:prstClr val="white"/>
                </a:solidFill>
              </a:rPr>
              <a:t>وقالوا.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&lt;ere ne Mari`a @ etauerme;re nac @ `nje ni`provytyc tyrou @ ouoh aujw `mmoc.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Salut à toi Marie</a:t>
            </a:r>
          </a:p>
          <a:p>
            <a:pPr algn="ctr"/>
            <a:r>
              <a:rPr lang="fr-FR" sz="2800" b="1" dirty="0">
                <a:solidFill>
                  <a:prstClr val="white"/>
                </a:solidFill>
                <a:latin typeface="Book Antiqua" pitchFamily="18" charset="0"/>
              </a:rPr>
              <a:t>De qui ont témoigné</a:t>
            </a:r>
          </a:p>
          <a:p>
            <a:pPr algn="ctr"/>
            <a:r>
              <a:rPr lang="fr-FR" sz="2800" b="1" dirty="0">
                <a:solidFill>
                  <a:prstClr val="white"/>
                </a:solidFill>
                <a:latin typeface="Book Antiqua" pitchFamily="18" charset="0"/>
              </a:rPr>
              <a:t>L’ensemble des prophètes</a:t>
            </a:r>
          </a:p>
          <a:p>
            <a:pPr algn="ctr"/>
            <a:r>
              <a:rPr lang="fr-FR" sz="2800" b="1" dirty="0">
                <a:solidFill>
                  <a:prstClr val="white"/>
                </a:solidFill>
                <a:latin typeface="Book Antiqua" pitchFamily="18" charset="0"/>
              </a:rPr>
              <a:t>Et ils ont proclamé :</a:t>
            </a:r>
          </a:p>
        </p:txBody>
      </p:sp>
      <p:sp>
        <p:nvSpPr>
          <p:cNvPr id="2" name="ZoneTexte 1">
            <a:extLst>
              <a:ext uri="{FF2B5EF4-FFF2-40B4-BE49-F238E27FC236}">
                <a16:creationId xmlns:a16="http://schemas.microsoft.com/office/drawing/2014/main" id="{FEEB223E-C92F-5213-D94B-908A3BA814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8260CD4-3221-229F-6D68-0874C4CCD4B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072731"/>
      </p:ext>
    </p:extLst>
  </p:cSld>
  <p:clrMapOvr>
    <a:masterClrMapping/>
  </p:clrMapOvr>
</p:sld>
</file>

<file path=ppt/slides/slide24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AE" sz="3300" dirty="0">
                <a:solidFill>
                  <a:prstClr val="white"/>
                </a:solidFill>
              </a:rPr>
              <a:t>هوذا الله الكلمة </a:t>
            </a:r>
            <a:endParaRPr lang="fr-FR" sz="3300" dirty="0">
              <a:solidFill>
                <a:prstClr val="white"/>
              </a:solidFill>
            </a:endParaRPr>
          </a:p>
          <a:p>
            <a:pPr algn="just" rtl="1"/>
            <a:r>
              <a:rPr lang="ar-AE" sz="3300" dirty="0">
                <a:solidFill>
                  <a:prstClr val="white"/>
                </a:solidFill>
              </a:rPr>
              <a:t>الذي تجسد منك </a:t>
            </a:r>
            <a:endParaRPr lang="fr-FR" sz="3300" dirty="0">
              <a:solidFill>
                <a:prstClr val="white"/>
              </a:solidFill>
            </a:endParaRPr>
          </a:p>
          <a:p>
            <a:pPr algn="just" rtl="1"/>
            <a:r>
              <a:rPr lang="ar-AE" sz="3300" dirty="0">
                <a:solidFill>
                  <a:prstClr val="white"/>
                </a:solidFill>
              </a:rPr>
              <a:t>بوحدانية </a:t>
            </a:r>
            <a:endParaRPr lang="fr-FR" sz="3300" dirty="0">
              <a:solidFill>
                <a:prstClr val="white"/>
              </a:solidFill>
            </a:endParaRPr>
          </a:p>
          <a:p>
            <a:pPr algn="just" rtl="1"/>
            <a:r>
              <a:rPr lang="ar-AE" sz="3300" dirty="0">
                <a:solidFill>
                  <a:prstClr val="white"/>
                </a:solidFill>
              </a:rPr>
              <a:t>لا ينطق بمثلها.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Hyppe `V] Pilogoc @ etaf[icarx `nqy] @ qen oumetouai @ `natcaji</a:t>
            </a:r>
            <a:br>
              <a:rPr lang="it-IT" sz="2800" dirty="0">
                <a:solidFill>
                  <a:prstClr val="white"/>
                </a:solidFill>
                <a:latin typeface="CS Avva Shenouda" pitchFamily="34" charset="0"/>
              </a:rPr>
            </a:br>
            <a:r>
              <a:rPr lang="it-IT" sz="2800" dirty="0">
                <a:solidFill>
                  <a:prstClr val="white"/>
                </a:solidFill>
                <a:latin typeface="CS Avva Shenouda" pitchFamily="34" charset="0"/>
              </a:rPr>
              <a:t>`mpecry].</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voici Dieu le Verbe</a:t>
            </a:r>
          </a:p>
          <a:p>
            <a:pPr algn="ctr"/>
            <a:r>
              <a:rPr lang="fr-FR" sz="2800" b="1" dirty="0">
                <a:solidFill>
                  <a:prstClr val="white"/>
                </a:solidFill>
                <a:latin typeface="Book Antiqua" pitchFamily="18" charset="0"/>
              </a:rPr>
              <a:t>Qui s’incarna de toi</a:t>
            </a:r>
          </a:p>
          <a:p>
            <a:pPr algn="ctr"/>
            <a:r>
              <a:rPr lang="fr-FR" sz="2800" b="1" dirty="0">
                <a:solidFill>
                  <a:prstClr val="white"/>
                </a:solidFill>
                <a:latin typeface="Book Antiqua" pitchFamily="18" charset="0"/>
              </a:rPr>
              <a:t>De cette union dont on</a:t>
            </a:r>
          </a:p>
          <a:p>
            <a:pPr algn="ctr"/>
            <a:r>
              <a:rPr lang="fr-FR" sz="2800" b="1" dirty="0">
                <a:solidFill>
                  <a:prstClr val="white"/>
                </a:solidFill>
                <a:latin typeface="Book Antiqua" pitchFamily="18" charset="0"/>
              </a:rPr>
              <a:t>Ne pourra dire d’égale </a:t>
            </a:r>
          </a:p>
        </p:txBody>
      </p:sp>
      <p:sp>
        <p:nvSpPr>
          <p:cNvPr id="2" name="ZoneTexte 1">
            <a:extLst>
              <a:ext uri="{FF2B5EF4-FFF2-40B4-BE49-F238E27FC236}">
                <a16:creationId xmlns:a16="http://schemas.microsoft.com/office/drawing/2014/main" id="{6CFCC22F-31CF-7B72-C6A3-5928154E107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BD5982E-4CFB-AB23-6905-A51DF53C8C2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9513504"/>
      </p:ext>
    </p:extLst>
  </p:cSld>
  <p:clrMapOvr>
    <a:masterClrMapping/>
  </p:clrMapOvr>
</p:sld>
</file>

<file path=ppt/slides/slide24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مرتفعة أنت </a:t>
            </a:r>
            <a:endParaRPr lang="fr-FR" sz="3300" dirty="0">
              <a:solidFill>
                <a:prstClr val="white"/>
              </a:solidFill>
            </a:endParaRPr>
          </a:p>
          <a:p>
            <a:pPr algn="just" rtl="1"/>
            <a:r>
              <a:rPr lang="ar-AE" sz="3300" dirty="0">
                <a:solidFill>
                  <a:prstClr val="white"/>
                </a:solidFill>
              </a:rPr>
              <a:t>بالحقيقة </a:t>
            </a:r>
            <a:endParaRPr lang="fr-FR" sz="3300" dirty="0">
              <a:solidFill>
                <a:prstClr val="white"/>
              </a:solidFill>
            </a:endParaRPr>
          </a:p>
          <a:p>
            <a:pPr algn="just" rtl="1"/>
            <a:r>
              <a:rPr lang="ar-AE" sz="3300" dirty="0">
                <a:solidFill>
                  <a:prstClr val="white"/>
                </a:solidFill>
              </a:rPr>
              <a:t>أكثر من عصا هارون </a:t>
            </a:r>
            <a:endParaRPr lang="fr-FR" sz="3300" dirty="0">
              <a:solidFill>
                <a:prstClr val="white"/>
              </a:solidFill>
            </a:endParaRPr>
          </a:p>
          <a:p>
            <a:pPr algn="just" rtl="1"/>
            <a:r>
              <a:rPr lang="ar-AE" sz="3300" dirty="0">
                <a:solidFill>
                  <a:prstClr val="white"/>
                </a:solidFill>
              </a:rPr>
              <a:t>يا ممتلئة نعمة </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Te[oci `aly;wc @ `ehote pi`sbwt @ `nte A`arwn @ `w ;ye;meh `n`hmot. </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Tu es très élevée</a:t>
            </a:r>
          </a:p>
          <a:p>
            <a:pPr algn="ctr"/>
            <a:r>
              <a:rPr lang="fr-FR" sz="2800" b="1" dirty="0">
                <a:solidFill>
                  <a:prstClr val="white"/>
                </a:solidFill>
                <a:latin typeface="Book Antiqua" pitchFamily="18" charset="0"/>
              </a:rPr>
              <a:t>En vérité, et plus</a:t>
            </a:r>
          </a:p>
          <a:p>
            <a:pPr algn="ctr"/>
            <a:r>
              <a:rPr lang="fr-FR" sz="2800" b="1" dirty="0">
                <a:solidFill>
                  <a:prstClr val="white"/>
                </a:solidFill>
                <a:latin typeface="Book Antiqua" pitchFamily="18" charset="0"/>
              </a:rPr>
              <a:t>Que le bâton d’Aaron</a:t>
            </a:r>
          </a:p>
          <a:p>
            <a:pPr algn="ctr"/>
            <a:r>
              <a:rPr lang="fr-FR" sz="2800" b="1" dirty="0">
                <a:solidFill>
                  <a:prstClr val="white"/>
                </a:solidFill>
                <a:latin typeface="Book Antiqua" pitchFamily="18" charset="0"/>
              </a:rPr>
              <a:t>Ô toi pleine de grâce.</a:t>
            </a:r>
          </a:p>
        </p:txBody>
      </p:sp>
      <p:sp>
        <p:nvSpPr>
          <p:cNvPr id="2" name="ZoneTexte 1">
            <a:extLst>
              <a:ext uri="{FF2B5EF4-FFF2-40B4-BE49-F238E27FC236}">
                <a16:creationId xmlns:a16="http://schemas.microsoft.com/office/drawing/2014/main" id="{93991295-1F4F-9ABD-643B-EF23F6AA12A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D70FC6F-D828-A967-808C-858FAC3324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355476"/>
      </p:ext>
    </p:extLst>
  </p:cSld>
  <p:clrMapOvr>
    <a:masterClrMapping/>
  </p:clrMapOvr>
</p:sld>
</file>

<file path=ppt/slides/slide24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ما هي العصا </a:t>
            </a:r>
            <a:endParaRPr lang="fr-FR" sz="3300" dirty="0">
              <a:solidFill>
                <a:prstClr val="white"/>
              </a:solidFill>
            </a:endParaRPr>
          </a:p>
          <a:p>
            <a:pPr algn="just" rtl="1"/>
            <a:r>
              <a:rPr lang="ar-AE" sz="3300" dirty="0">
                <a:solidFill>
                  <a:prstClr val="white"/>
                </a:solidFill>
              </a:rPr>
              <a:t>إلا مريم </a:t>
            </a:r>
            <a:endParaRPr lang="fr-FR" sz="3300" dirty="0">
              <a:solidFill>
                <a:prstClr val="white"/>
              </a:solidFill>
            </a:endParaRPr>
          </a:p>
          <a:p>
            <a:pPr algn="just" rtl="1"/>
            <a:r>
              <a:rPr lang="ar-AE" sz="3300" dirty="0">
                <a:solidFill>
                  <a:prstClr val="white"/>
                </a:solidFill>
              </a:rPr>
              <a:t>لأنها مثال </a:t>
            </a:r>
            <a:endParaRPr lang="fr-FR" sz="3300" dirty="0">
              <a:solidFill>
                <a:prstClr val="white"/>
              </a:solidFill>
            </a:endParaRPr>
          </a:p>
          <a:p>
            <a:pPr algn="just" rtl="1"/>
            <a:r>
              <a:rPr lang="ar-AE" sz="3300" dirty="0">
                <a:solidFill>
                  <a:prstClr val="white"/>
                </a:solidFill>
              </a:rPr>
              <a:t>بتوليتها</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As pe pi`sbwt @ `ebyl</a:t>
            </a:r>
            <a:br>
              <a:rPr lang="it-IT" sz="2800" dirty="0">
                <a:solidFill>
                  <a:prstClr val="white"/>
                </a:solidFill>
                <a:latin typeface="CS Avva Shenouda" pitchFamily="34" charset="0"/>
              </a:rPr>
            </a:br>
            <a:r>
              <a:rPr lang="it-IT" sz="2800" dirty="0">
                <a:solidFill>
                  <a:prstClr val="white"/>
                </a:solidFill>
                <a:latin typeface="CS Avva Shenouda" pitchFamily="34" charset="0"/>
              </a:rPr>
              <a:t>`eMari`a @ je `n;of pe `ptupoc @ `ntecpar;eni`a.</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le bâton n’est autre</a:t>
            </a:r>
          </a:p>
          <a:p>
            <a:pPr algn="ctr"/>
            <a:r>
              <a:rPr lang="fr-FR" sz="2800" b="1" dirty="0">
                <a:solidFill>
                  <a:prstClr val="white"/>
                </a:solidFill>
                <a:latin typeface="Book Antiqua" pitchFamily="18" charset="0"/>
              </a:rPr>
              <a:t>Que la Vierge Marie</a:t>
            </a:r>
          </a:p>
          <a:p>
            <a:pPr algn="ctr"/>
            <a:r>
              <a:rPr lang="fr-FR" sz="2800" b="1" dirty="0">
                <a:solidFill>
                  <a:prstClr val="white"/>
                </a:solidFill>
                <a:latin typeface="Book Antiqua" pitchFamily="18" charset="0"/>
              </a:rPr>
              <a:t>Car il est le symbole</a:t>
            </a:r>
          </a:p>
          <a:p>
            <a:pPr algn="ctr"/>
            <a:r>
              <a:rPr lang="fr-FR" sz="2800" b="1" dirty="0">
                <a:solidFill>
                  <a:prstClr val="white"/>
                </a:solidFill>
                <a:latin typeface="Book Antiqua" pitchFamily="18" charset="0"/>
              </a:rPr>
              <a:t>De sa virginité.</a:t>
            </a:r>
          </a:p>
        </p:txBody>
      </p:sp>
      <p:sp>
        <p:nvSpPr>
          <p:cNvPr id="2" name="ZoneTexte 1">
            <a:extLst>
              <a:ext uri="{FF2B5EF4-FFF2-40B4-BE49-F238E27FC236}">
                <a16:creationId xmlns:a16="http://schemas.microsoft.com/office/drawing/2014/main" id="{8BB8A67E-FB38-BC8E-A350-FF767B6CD84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1E01CCB-35AB-1DEB-70F4-7331C39BB1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1398116"/>
      </p:ext>
    </p:extLst>
  </p:cSld>
  <p:clrMapOvr>
    <a:masterClrMapping/>
  </p:clrMapOvr>
</p:sld>
</file>

<file path=ppt/slides/slide24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حبلت وولدت </a:t>
            </a:r>
            <a:endParaRPr lang="fr-FR" sz="3300" dirty="0">
              <a:solidFill>
                <a:prstClr val="white"/>
              </a:solidFill>
            </a:endParaRPr>
          </a:p>
          <a:p>
            <a:pPr algn="just" rtl="1"/>
            <a:r>
              <a:rPr lang="ar-AE" sz="3300" dirty="0">
                <a:solidFill>
                  <a:prstClr val="white"/>
                </a:solidFill>
              </a:rPr>
              <a:t>بغير زرع بش </a:t>
            </a:r>
            <a:endParaRPr lang="fr-FR" sz="3300" dirty="0">
              <a:solidFill>
                <a:prstClr val="white"/>
              </a:solidFill>
            </a:endParaRPr>
          </a:p>
          <a:p>
            <a:pPr algn="just" rtl="1"/>
            <a:r>
              <a:rPr lang="ar-AE" sz="3300" dirty="0">
                <a:solidFill>
                  <a:prstClr val="white"/>
                </a:solidFill>
              </a:rPr>
              <a:t>ابن العلي </a:t>
            </a:r>
            <a:endParaRPr lang="fr-FR" sz="3300" dirty="0">
              <a:solidFill>
                <a:prstClr val="white"/>
              </a:solidFill>
            </a:endParaRPr>
          </a:p>
          <a:p>
            <a:pPr algn="just" rtl="1"/>
            <a:r>
              <a:rPr lang="ar-AE" sz="3300" dirty="0">
                <a:solidFill>
                  <a:prstClr val="white"/>
                </a:solidFill>
              </a:rPr>
              <a:t>الكلمة الذاتي.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Acerboki acmici @ ,wric cunouci`a @ `m`Psyri</a:t>
            </a:r>
            <a:br>
              <a:rPr lang="it-IT" sz="2800" dirty="0">
                <a:solidFill>
                  <a:prstClr val="white"/>
                </a:solidFill>
                <a:latin typeface="CS Avva Shenouda" pitchFamily="34" charset="0"/>
              </a:rPr>
            </a:br>
            <a:r>
              <a:rPr lang="it-IT" sz="2800" dirty="0">
                <a:solidFill>
                  <a:prstClr val="white"/>
                </a:solidFill>
                <a:latin typeface="CS Avva Shenouda" pitchFamily="34" charset="0"/>
              </a:rPr>
              <a:t>`mVyet[oci @ Pilogoc</a:t>
            </a:r>
            <a:br>
              <a:rPr lang="it-IT" sz="2800" dirty="0">
                <a:solidFill>
                  <a:prstClr val="white"/>
                </a:solidFill>
                <a:latin typeface="CS Avva Shenouda" pitchFamily="34" charset="0"/>
              </a:rPr>
            </a:br>
            <a:r>
              <a:rPr lang="it-IT" sz="2800" dirty="0">
                <a:solidFill>
                  <a:prstClr val="white"/>
                </a:solidFill>
                <a:latin typeface="CS Avva Shenouda" pitchFamily="34" charset="0"/>
              </a:rPr>
              <a:t>`naidi`a. </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Elle a été enceinte</a:t>
            </a:r>
          </a:p>
          <a:p>
            <a:pPr algn="ctr"/>
            <a:r>
              <a:rPr lang="fr-FR" sz="2800" b="1" dirty="0">
                <a:solidFill>
                  <a:prstClr val="white"/>
                </a:solidFill>
                <a:latin typeface="Book Antiqua" pitchFamily="18" charset="0"/>
              </a:rPr>
              <a:t>Enfanta sans semence</a:t>
            </a:r>
          </a:p>
          <a:p>
            <a:pPr algn="ctr"/>
            <a:r>
              <a:rPr lang="fr-FR" sz="2800" b="1" dirty="0">
                <a:solidFill>
                  <a:prstClr val="white"/>
                </a:solidFill>
                <a:latin typeface="Book Antiqua" pitchFamily="18" charset="0"/>
              </a:rPr>
              <a:t>Le Fils du Dieu Très-Haut</a:t>
            </a:r>
          </a:p>
          <a:p>
            <a:pPr algn="ctr"/>
            <a:r>
              <a:rPr lang="fr-FR" sz="2800" b="1" dirty="0">
                <a:solidFill>
                  <a:prstClr val="white"/>
                </a:solidFill>
                <a:latin typeface="Book Antiqua" pitchFamily="18" charset="0"/>
              </a:rPr>
              <a:t>Lui le Verbe en personne.</a:t>
            </a:r>
          </a:p>
        </p:txBody>
      </p:sp>
      <p:sp>
        <p:nvSpPr>
          <p:cNvPr id="2" name="ZoneTexte 1">
            <a:extLst>
              <a:ext uri="{FF2B5EF4-FFF2-40B4-BE49-F238E27FC236}">
                <a16:creationId xmlns:a16="http://schemas.microsoft.com/office/drawing/2014/main" id="{116AC36F-6FEC-8B70-87CD-F1230316D28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AEC5CCD-908B-E4D3-FAE1-AC986C6EEF7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0062907"/>
      </p:ext>
    </p:extLst>
  </p:cSld>
  <p:clrMapOvr>
    <a:masterClrMapping/>
  </p:clrMapOvr>
</p:sld>
</file>

<file path=ppt/slides/slide24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بصلواتها </a:t>
            </a:r>
            <a:endParaRPr lang="fr-FR" sz="3300" dirty="0">
              <a:solidFill>
                <a:prstClr val="white"/>
              </a:solidFill>
            </a:endParaRPr>
          </a:p>
          <a:p>
            <a:pPr algn="just" rtl="1"/>
            <a:r>
              <a:rPr lang="ar-AE" sz="3300" dirty="0">
                <a:solidFill>
                  <a:prstClr val="white"/>
                </a:solidFill>
              </a:rPr>
              <a:t>وشفاعاتها </a:t>
            </a:r>
            <a:endParaRPr lang="fr-FR" sz="3300" dirty="0">
              <a:solidFill>
                <a:prstClr val="white"/>
              </a:solidFill>
            </a:endParaRPr>
          </a:p>
          <a:p>
            <a:pPr algn="just" rtl="1"/>
            <a:r>
              <a:rPr lang="ar-AE" sz="3300" dirty="0">
                <a:solidFill>
                  <a:prstClr val="white"/>
                </a:solidFill>
              </a:rPr>
              <a:t>افتح لنا يا رب </a:t>
            </a:r>
            <a:endParaRPr lang="fr-FR" sz="3300" dirty="0">
              <a:solidFill>
                <a:prstClr val="white"/>
              </a:solidFill>
            </a:endParaRPr>
          </a:p>
          <a:p>
            <a:pPr algn="just" rtl="1"/>
            <a:r>
              <a:rPr lang="ar-AE" sz="3300" dirty="0">
                <a:solidFill>
                  <a:prstClr val="white"/>
                </a:solidFill>
              </a:rPr>
              <a:t>باب الكنيسة.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 Hiten neceu,y @ nem nec`precbi`a @ `aouwn </a:t>
            </a:r>
            <a:r>
              <a:rPr lang="it-IT" sz="2800">
                <a:solidFill>
                  <a:prstClr val="white"/>
                </a:solidFill>
                <a:latin typeface="CS Avva Shenouda" pitchFamily="34" charset="0"/>
              </a:rPr>
              <a:t>nan `P</a:t>
            </a:r>
            <a:r>
              <a:rPr lang="it-IT" sz="2800" dirty="0">
                <a:solidFill>
                  <a:prstClr val="white"/>
                </a:solidFill>
                <a:latin typeface="CS Avva Shenouda" pitchFamily="34" charset="0"/>
              </a:rPr>
              <a:t>¡ @ `m`vro `nte ]ek`klyci`a.</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de par ses prières</a:t>
            </a:r>
          </a:p>
          <a:p>
            <a:pPr algn="ctr"/>
            <a:r>
              <a:rPr lang="fr-FR" sz="2800" b="1" dirty="0">
                <a:solidFill>
                  <a:prstClr val="white"/>
                </a:solidFill>
                <a:latin typeface="Book Antiqua" pitchFamily="18" charset="0"/>
              </a:rPr>
              <a:t>Et ses intercessions</a:t>
            </a:r>
          </a:p>
          <a:p>
            <a:pPr algn="ctr"/>
            <a:r>
              <a:rPr lang="fr-FR" sz="2800" b="1" dirty="0">
                <a:solidFill>
                  <a:prstClr val="white"/>
                </a:solidFill>
                <a:latin typeface="Book Antiqua" pitchFamily="18" charset="0"/>
              </a:rPr>
              <a:t>Ô Seigneur, ouvre-nous</a:t>
            </a:r>
          </a:p>
          <a:p>
            <a:pPr algn="ctr"/>
            <a:r>
              <a:rPr lang="fr-FR" sz="2800" b="1" dirty="0">
                <a:solidFill>
                  <a:prstClr val="white"/>
                </a:solidFill>
                <a:latin typeface="Book Antiqua" pitchFamily="18" charset="0"/>
              </a:rPr>
              <a:t>La porte de l’Eglise.</a:t>
            </a:r>
          </a:p>
        </p:txBody>
      </p:sp>
      <p:sp>
        <p:nvSpPr>
          <p:cNvPr id="2" name="ZoneTexte 1">
            <a:extLst>
              <a:ext uri="{FF2B5EF4-FFF2-40B4-BE49-F238E27FC236}">
                <a16:creationId xmlns:a16="http://schemas.microsoft.com/office/drawing/2014/main" id="{41F2267B-D253-C7E6-F45D-5C0FA25BEB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177C8A2-F73E-FF1E-8A32-F9B1381D56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2740453"/>
      </p:ext>
    </p:extLst>
  </p:cSld>
  <p:clrMapOvr>
    <a:masterClrMapping/>
  </p:clrMapOvr>
</p:sld>
</file>

<file path=ppt/slides/slide24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أسألك </a:t>
            </a:r>
            <a:endParaRPr lang="fr-FR" sz="3300" dirty="0">
              <a:solidFill>
                <a:prstClr val="white"/>
              </a:solidFill>
            </a:endParaRPr>
          </a:p>
          <a:p>
            <a:pPr algn="just" rtl="1"/>
            <a:r>
              <a:rPr lang="ar-AE" sz="3300" dirty="0">
                <a:solidFill>
                  <a:prstClr val="white"/>
                </a:solidFill>
              </a:rPr>
              <a:t>يا والدة الإله </a:t>
            </a:r>
            <a:endParaRPr lang="fr-FR" sz="3300" dirty="0">
              <a:solidFill>
                <a:prstClr val="white"/>
              </a:solidFill>
            </a:endParaRPr>
          </a:p>
          <a:p>
            <a:pPr algn="just" rtl="1"/>
            <a:r>
              <a:rPr lang="ar-AE" sz="3300" dirty="0">
                <a:solidFill>
                  <a:prstClr val="white"/>
                </a:solidFill>
              </a:rPr>
              <a:t>اجعلي أبواب الكنائس </a:t>
            </a:r>
            <a:endParaRPr lang="fr-FR" sz="3300" dirty="0">
              <a:solidFill>
                <a:prstClr val="white"/>
              </a:solidFill>
            </a:endParaRPr>
          </a:p>
          <a:p>
            <a:pPr algn="just" rtl="1"/>
            <a:r>
              <a:rPr lang="ar-AE" sz="3300" dirty="0">
                <a:solidFill>
                  <a:prstClr val="white"/>
                </a:solidFill>
              </a:rPr>
              <a:t>مفتوحة للمؤمنين.</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}]ho `ero @ `w };e`otokoc @ ,a `vro `nniek`klyci`a @ efouyn `nnipictoc. </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J’implore et te demande</a:t>
            </a:r>
          </a:p>
          <a:p>
            <a:pPr algn="ctr"/>
            <a:r>
              <a:rPr lang="fr-FR" sz="2800" b="1" dirty="0">
                <a:solidFill>
                  <a:prstClr val="white"/>
                </a:solidFill>
                <a:latin typeface="Book Antiqua" pitchFamily="18" charset="0"/>
              </a:rPr>
              <a:t>Ô la Mère de Dieu</a:t>
            </a:r>
          </a:p>
          <a:p>
            <a:pPr algn="ctr"/>
            <a:r>
              <a:rPr lang="fr-FR" sz="2800" b="1" dirty="0">
                <a:solidFill>
                  <a:prstClr val="white"/>
                </a:solidFill>
                <a:latin typeface="Book Antiqua" pitchFamily="18" charset="0"/>
              </a:rPr>
              <a:t>Les portes des églises</a:t>
            </a:r>
          </a:p>
          <a:p>
            <a:pPr algn="ctr"/>
            <a:r>
              <a:rPr lang="fr-FR" sz="2800" b="1" dirty="0">
                <a:solidFill>
                  <a:prstClr val="white"/>
                </a:solidFill>
                <a:latin typeface="Book Antiqua" pitchFamily="18" charset="0"/>
              </a:rPr>
              <a:t>Qu’elles s’ouvrent aux croyants.</a:t>
            </a:r>
          </a:p>
        </p:txBody>
      </p:sp>
      <p:sp>
        <p:nvSpPr>
          <p:cNvPr id="2" name="ZoneTexte 1">
            <a:extLst>
              <a:ext uri="{FF2B5EF4-FFF2-40B4-BE49-F238E27FC236}">
                <a16:creationId xmlns:a16="http://schemas.microsoft.com/office/drawing/2014/main" id="{15C128CF-19E7-B275-32AF-D5337016961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D6C60BC-F44E-CD82-7B0E-15BC95CFF81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4373106"/>
      </p:ext>
    </p:extLst>
  </p:cSld>
  <p:clrMapOvr>
    <a:masterClrMapping/>
  </p:clrMapOvr>
</p:sld>
</file>

<file path=ppt/slides/slide24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فلنسألها </a:t>
            </a:r>
            <a:endParaRPr lang="fr-FR" sz="3300" dirty="0">
              <a:solidFill>
                <a:prstClr val="white"/>
              </a:solidFill>
            </a:endParaRPr>
          </a:p>
          <a:p>
            <a:pPr algn="just" rtl="1"/>
            <a:r>
              <a:rPr lang="ar-AE" sz="3300" dirty="0">
                <a:solidFill>
                  <a:prstClr val="white"/>
                </a:solidFill>
              </a:rPr>
              <a:t>أن تطلب عنا </a:t>
            </a:r>
            <a:endParaRPr lang="fr-FR" sz="3300" dirty="0">
              <a:solidFill>
                <a:prstClr val="white"/>
              </a:solidFill>
            </a:endParaRPr>
          </a:p>
          <a:p>
            <a:pPr algn="just" rtl="1"/>
            <a:r>
              <a:rPr lang="ar-AE" sz="3300" dirty="0">
                <a:solidFill>
                  <a:prstClr val="white"/>
                </a:solidFill>
              </a:rPr>
              <a:t>عند حبيبها </a:t>
            </a:r>
            <a:endParaRPr lang="fr-FR" sz="3300" dirty="0">
              <a:solidFill>
                <a:prstClr val="white"/>
              </a:solidFill>
            </a:endParaRPr>
          </a:p>
          <a:p>
            <a:pPr algn="just" rtl="1"/>
            <a:r>
              <a:rPr lang="ar-AE" sz="3300" dirty="0">
                <a:solidFill>
                  <a:prstClr val="white"/>
                </a:solidFill>
              </a:rPr>
              <a:t>ليغفر لنا.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Maren]ho `eroc @ e;rectwbh `ejwn @ nahren pecmenrit @ e;ref,w nan `ebol.</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tous demandons-lui</a:t>
            </a:r>
          </a:p>
          <a:p>
            <a:pPr algn="ctr"/>
            <a:r>
              <a:rPr lang="fr-FR" sz="2800" b="1" dirty="0">
                <a:solidFill>
                  <a:prstClr val="white"/>
                </a:solidFill>
                <a:latin typeface="Book Antiqua" pitchFamily="18" charset="0"/>
              </a:rPr>
              <a:t>D’intercéder pour nous</a:t>
            </a:r>
          </a:p>
          <a:p>
            <a:pPr algn="ctr"/>
            <a:r>
              <a:rPr lang="fr-FR" sz="2800" b="1" dirty="0">
                <a:solidFill>
                  <a:prstClr val="white"/>
                </a:solidFill>
                <a:latin typeface="Book Antiqua" pitchFamily="18" charset="0"/>
              </a:rPr>
              <a:t>Près de son </a:t>
            </a:r>
            <a:r>
              <a:rPr lang="fr-FR" sz="2800" b="1" dirty="0" err="1">
                <a:solidFill>
                  <a:prstClr val="white"/>
                </a:solidFill>
                <a:latin typeface="Book Antiqua" pitchFamily="18" charset="0"/>
              </a:rPr>
              <a:t>Bien-Aimé</a:t>
            </a: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Afin qu’il nous pardonne.</a:t>
            </a:r>
          </a:p>
        </p:txBody>
      </p:sp>
      <p:sp>
        <p:nvSpPr>
          <p:cNvPr id="2" name="ZoneTexte 1">
            <a:extLst>
              <a:ext uri="{FF2B5EF4-FFF2-40B4-BE49-F238E27FC236}">
                <a16:creationId xmlns:a16="http://schemas.microsoft.com/office/drawing/2014/main" id="{37B82173-52DB-EDB7-2C51-A63C015E834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7E569BC-AD09-FA79-0D90-C1BC3D1A404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3695018"/>
      </p:ext>
    </p:extLst>
  </p:cSld>
  <p:clrMapOvr>
    <a:masterClrMapping/>
  </p:clrMapOvr>
</p:sld>
</file>

<file path=ppt/slides/slide24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دعيت </a:t>
            </a:r>
            <a:endParaRPr lang="fr-FR" sz="3300" dirty="0">
              <a:solidFill>
                <a:prstClr val="white"/>
              </a:solidFill>
            </a:endParaRPr>
          </a:p>
          <a:p>
            <a:pPr algn="just" rtl="1"/>
            <a:r>
              <a:rPr lang="ar-AE" sz="3300" dirty="0">
                <a:solidFill>
                  <a:prstClr val="white"/>
                </a:solidFill>
              </a:rPr>
              <a:t>يا مريم العذراء </a:t>
            </a:r>
            <a:endParaRPr lang="fr-FR" sz="3300" dirty="0">
              <a:solidFill>
                <a:prstClr val="white"/>
              </a:solidFill>
            </a:endParaRPr>
          </a:p>
          <a:p>
            <a:pPr algn="just" rtl="1"/>
            <a:r>
              <a:rPr lang="ar-AE" sz="3300" dirty="0">
                <a:solidFill>
                  <a:prstClr val="white"/>
                </a:solidFill>
              </a:rPr>
              <a:t>الزهرة المقدسة </a:t>
            </a:r>
            <a:endParaRPr lang="fr-FR" sz="3300" dirty="0">
              <a:solidFill>
                <a:prstClr val="white"/>
              </a:solidFill>
            </a:endParaRPr>
          </a:p>
          <a:p>
            <a:pPr algn="just" rtl="1"/>
            <a:r>
              <a:rPr lang="ar-AE" sz="3300" dirty="0">
                <a:solidFill>
                  <a:prstClr val="white"/>
                </a:solidFill>
              </a:rPr>
              <a:t>التي للبخور</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it-IT" sz="2800" dirty="0">
                <a:solidFill>
                  <a:prstClr val="white"/>
                </a:solidFill>
                <a:latin typeface="CS Avva Shenouda" pitchFamily="34" charset="0"/>
              </a:rPr>
              <a:t>¿ </a:t>
            </a:r>
            <a:r>
              <a:rPr lang="it-IT" sz="2800" dirty="0">
                <a:solidFill>
                  <a:prstClr val="white"/>
                </a:solidFill>
                <a:latin typeface="Avva_Marcos" pitchFamily="82" charset="0"/>
              </a:rPr>
              <a:t>A</a:t>
            </a:r>
            <a:r>
              <a:rPr lang="it-IT" sz="2800" dirty="0">
                <a:solidFill>
                  <a:prstClr val="white"/>
                </a:solidFill>
                <a:latin typeface="CS Avva Shenouda" pitchFamily="34" charset="0"/>
              </a:rPr>
              <a:t>umou] `ero @ Mari`a ]par;enoc @ je ]`hryri e;ouab @ `nte pi`c;oinofi.</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Et tu fus nommée</a:t>
            </a:r>
          </a:p>
          <a:p>
            <a:pPr algn="ctr"/>
            <a:r>
              <a:rPr lang="fr-FR" sz="2800" b="1" dirty="0">
                <a:solidFill>
                  <a:prstClr val="white"/>
                </a:solidFill>
                <a:latin typeface="Book Antiqua" pitchFamily="18" charset="0"/>
              </a:rPr>
              <a:t>Ô Vierge Marie</a:t>
            </a:r>
          </a:p>
          <a:p>
            <a:pPr algn="ctr"/>
            <a:r>
              <a:rPr lang="fr-FR" sz="2800" b="1" dirty="0">
                <a:solidFill>
                  <a:prstClr val="white"/>
                </a:solidFill>
                <a:latin typeface="Book Antiqua" pitchFamily="18" charset="0"/>
              </a:rPr>
              <a:t>La fleur sainte, celle</a:t>
            </a:r>
          </a:p>
          <a:p>
            <a:pPr algn="ctr"/>
            <a:r>
              <a:rPr lang="fr-FR" sz="2800" b="1" dirty="0">
                <a:solidFill>
                  <a:prstClr val="white"/>
                </a:solidFill>
                <a:latin typeface="Book Antiqua" pitchFamily="18" charset="0"/>
              </a:rPr>
              <a:t>Qui est pour  l’encens.</a:t>
            </a:r>
          </a:p>
        </p:txBody>
      </p:sp>
      <p:sp>
        <p:nvSpPr>
          <p:cNvPr id="2" name="ZoneTexte 1">
            <a:extLst>
              <a:ext uri="{FF2B5EF4-FFF2-40B4-BE49-F238E27FC236}">
                <a16:creationId xmlns:a16="http://schemas.microsoft.com/office/drawing/2014/main" id="{E8874436-5E93-DB85-FE9E-F6DC226D97A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701111C-98C0-A628-B78F-F8DB392E30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5847412"/>
      </p:ext>
    </p:extLst>
  </p:cSld>
  <p:clrMapOvr>
    <a:masterClrMapping/>
  </p:clrMapOvr>
</p:sld>
</file>

<file path=ppt/slides/slide24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التي طلعت </a:t>
            </a:r>
            <a:endParaRPr lang="fr-FR" sz="3300" dirty="0">
              <a:solidFill>
                <a:prstClr val="white"/>
              </a:solidFill>
            </a:endParaRPr>
          </a:p>
          <a:p>
            <a:pPr algn="just" rtl="1"/>
            <a:r>
              <a:rPr lang="ar-AE" sz="3300" dirty="0">
                <a:solidFill>
                  <a:prstClr val="white"/>
                </a:solidFill>
              </a:rPr>
              <a:t>وأزهرت </a:t>
            </a:r>
            <a:endParaRPr lang="fr-FR" sz="3300" dirty="0">
              <a:solidFill>
                <a:prstClr val="white"/>
              </a:solidFill>
            </a:endParaRPr>
          </a:p>
          <a:p>
            <a:pPr algn="just" rtl="1"/>
            <a:r>
              <a:rPr lang="ar-AE" sz="3300" dirty="0">
                <a:solidFill>
                  <a:prstClr val="white"/>
                </a:solidFill>
              </a:rPr>
              <a:t>من أصل رؤساء </a:t>
            </a:r>
            <a:endParaRPr lang="fr-FR" sz="3300" dirty="0">
              <a:solidFill>
                <a:prstClr val="white"/>
              </a:solidFill>
            </a:endParaRPr>
          </a:p>
          <a:p>
            <a:pPr algn="just" rtl="1"/>
            <a:r>
              <a:rPr lang="ar-AE" sz="3300" dirty="0">
                <a:solidFill>
                  <a:prstClr val="white"/>
                </a:solidFill>
              </a:rPr>
              <a:t>الآباء والأنبياء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:yetac]ou`w `e`pswi @ acviri `ebol @ qen</a:t>
            </a:r>
            <a:br>
              <a:rPr lang="it-IT" sz="2800" dirty="0">
                <a:solidFill>
                  <a:prstClr val="white"/>
                </a:solidFill>
                <a:latin typeface="CS Avva Shenouda" pitchFamily="34" charset="0"/>
              </a:rPr>
            </a:br>
            <a:r>
              <a:rPr lang="it-IT" sz="2800" dirty="0">
                <a:solidFill>
                  <a:prstClr val="white"/>
                </a:solidFill>
                <a:latin typeface="CS Avva Shenouda" pitchFamily="34" charset="0"/>
              </a:rPr>
              <a:t>`;nouni `nnipatriar,yc @ nem ni`provytyc.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Celle qui a poussé</a:t>
            </a:r>
          </a:p>
          <a:p>
            <a:pPr algn="ctr"/>
            <a:r>
              <a:rPr lang="fr-FR" sz="2800" b="1" dirty="0">
                <a:solidFill>
                  <a:prstClr val="white"/>
                </a:solidFill>
                <a:latin typeface="Book Antiqua" pitchFamily="18" charset="0"/>
              </a:rPr>
              <a:t>Et qui a fleuri</a:t>
            </a:r>
          </a:p>
          <a:p>
            <a:pPr algn="ctr"/>
            <a:r>
              <a:rPr lang="fr-FR" sz="2800" b="1" dirty="0">
                <a:solidFill>
                  <a:prstClr val="white"/>
                </a:solidFill>
                <a:latin typeface="Book Antiqua" pitchFamily="18" charset="0"/>
              </a:rPr>
              <a:t>De la race des chefs</a:t>
            </a:r>
          </a:p>
          <a:p>
            <a:pPr algn="ctr"/>
            <a:r>
              <a:rPr lang="fr-FR" sz="2800" b="1" dirty="0">
                <a:solidFill>
                  <a:prstClr val="white"/>
                </a:solidFill>
                <a:latin typeface="Book Antiqua" pitchFamily="18" charset="0"/>
              </a:rPr>
              <a:t>Des pères et prophètes.</a:t>
            </a:r>
          </a:p>
        </p:txBody>
      </p:sp>
      <p:sp>
        <p:nvSpPr>
          <p:cNvPr id="2" name="ZoneTexte 1">
            <a:extLst>
              <a:ext uri="{FF2B5EF4-FFF2-40B4-BE49-F238E27FC236}">
                <a16:creationId xmlns:a16="http://schemas.microsoft.com/office/drawing/2014/main" id="{2D2B7173-58B4-C942-CBF0-F4A983B0513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084C2A1-264E-01B6-4ABD-69487D94E3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0677488"/>
      </p:ext>
    </p:extLst>
  </p:cSld>
  <p:clrMapOvr>
    <a:masterClrMapping/>
  </p:clrMapOvr>
</p:sld>
</file>

<file path=ppt/slides/slide24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AE" sz="3300" dirty="0">
                <a:solidFill>
                  <a:prstClr val="white"/>
                </a:solidFill>
              </a:rPr>
              <a:t>مثل عصا </a:t>
            </a:r>
            <a:endParaRPr lang="fr-FR" sz="3300" dirty="0">
              <a:solidFill>
                <a:prstClr val="white"/>
              </a:solidFill>
            </a:endParaRPr>
          </a:p>
          <a:p>
            <a:pPr algn="just" rtl="1"/>
            <a:r>
              <a:rPr lang="ar-AE" sz="3300" dirty="0">
                <a:solidFill>
                  <a:prstClr val="white"/>
                </a:solidFill>
              </a:rPr>
              <a:t>هارون الكاهن </a:t>
            </a:r>
            <a:endParaRPr lang="fr-FR" sz="3300" dirty="0">
              <a:solidFill>
                <a:prstClr val="white"/>
              </a:solidFill>
            </a:endParaRPr>
          </a:p>
          <a:p>
            <a:pPr algn="just" rtl="1"/>
            <a:r>
              <a:rPr lang="ar-AE" sz="3300" dirty="0">
                <a:solidFill>
                  <a:prstClr val="white"/>
                </a:solidFill>
              </a:rPr>
              <a:t>أزهرت </a:t>
            </a:r>
            <a:endParaRPr lang="fr-FR" sz="3300" dirty="0">
              <a:solidFill>
                <a:prstClr val="white"/>
              </a:solidFill>
            </a:endParaRPr>
          </a:p>
          <a:p>
            <a:pPr algn="just" rtl="1"/>
            <a:r>
              <a:rPr lang="ar-AE" sz="3300" dirty="0">
                <a:solidFill>
                  <a:prstClr val="white"/>
                </a:solidFill>
              </a:rPr>
              <a:t>وأوسقت ثمرًا.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`M`vry] `mpi`sbwt @ `nte A`arwn piouyb @ etafviri `ebol @ afopt `nkarpoc.</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Comme le bâton</a:t>
            </a:r>
          </a:p>
          <a:p>
            <a:pPr algn="ctr"/>
            <a:r>
              <a:rPr lang="fr-FR" sz="2800" b="1" dirty="0">
                <a:solidFill>
                  <a:prstClr val="white"/>
                </a:solidFill>
                <a:latin typeface="Book Antiqua" pitchFamily="18" charset="0"/>
              </a:rPr>
              <a:t>D’Aaron le prêtre</a:t>
            </a:r>
          </a:p>
          <a:p>
            <a:pPr algn="ctr"/>
            <a:r>
              <a:rPr lang="fr-FR" sz="2800" b="1" dirty="0">
                <a:solidFill>
                  <a:prstClr val="white"/>
                </a:solidFill>
                <a:latin typeface="Book Antiqua" pitchFamily="18" charset="0"/>
              </a:rPr>
              <a:t>Elle avait fleuri</a:t>
            </a:r>
          </a:p>
          <a:p>
            <a:pPr algn="ctr"/>
            <a:r>
              <a:rPr lang="fr-FR" sz="2800" b="1" dirty="0">
                <a:solidFill>
                  <a:prstClr val="white"/>
                </a:solidFill>
                <a:latin typeface="Book Antiqua" pitchFamily="18" charset="0"/>
              </a:rPr>
              <a:t>Et porta un fruit.</a:t>
            </a:r>
          </a:p>
        </p:txBody>
      </p:sp>
      <p:sp>
        <p:nvSpPr>
          <p:cNvPr id="2" name="ZoneTexte 1">
            <a:extLst>
              <a:ext uri="{FF2B5EF4-FFF2-40B4-BE49-F238E27FC236}">
                <a16:creationId xmlns:a16="http://schemas.microsoft.com/office/drawing/2014/main" id="{1202D36D-E4C7-B899-B64C-5C1992D8452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5CDE740-58E3-7339-0E11-BE101C758C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0059685"/>
      </p:ext>
    </p:extLst>
  </p:cSld>
  <p:clrMapOvr>
    <a:masterClrMapping/>
  </p:clrMapOvr>
</p:sld>
</file>

<file path=ppt/slides/slide24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لأنك ولدت الكلمة </a:t>
            </a:r>
            <a:endParaRPr lang="fr-FR" sz="3300" dirty="0">
              <a:solidFill>
                <a:prstClr val="white"/>
              </a:solidFill>
            </a:endParaRPr>
          </a:p>
          <a:p>
            <a:pPr algn="just" rtl="1"/>
            <a:r>
              <a:rPr lang="ar-AE" sz="3300" dirty="0">
                <a:solidFill>
                  <a:prstClr val="white"/>
                </a:solidFill>
              </a:rPr>
              <a:t>بغير زرع بشر </a:t>
            </a:r>
            <a:endParaRPr lang="fr-FR" sz="3300" dirty="0">
              <a:solidFill>
                <a:prstClr val="white"/>
              </a:solidFill>
            </a:endParaRPr>
          </a:p>
          <a:p>
            <a:pPr algn="just" rtl="1"/>
            <a:r>
              <a:rPr lang="ar-AE" sz="3300" dirty="0">
                <a:solidFill>
                  <a:prstClr val="white"/>
                </a:solidFill>
              </a:rPr>
              <a:t>وبتوليتك </a:t>
            </a:r>
            <a:endParaRPr lang="fr-FR" sz="3300" dirty="0">
              <a:solidFill>
                <a:prstClr val="white"/>
              </a:solidFill>
            </a:endParaRPr>
          </a:p>
          <a:p>
            <a:pPr algn="just" rtl="1"/>
            <a:r>
              <a:rPr lang="ar-AE" sz="3300" dirty="0">
                <a:solidFill>
                  <a:prstClr val="white"/>
                </a:solidFill>
              </a:rPr>
              <a:t>بغير فساد.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Je `are`jvo `mPilogoc @ a[ne `cperma `nrwmi @ ecoi `nattako @ `nje tecpar;eni`a.</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Car tu as enfanté</a:t>
            </a:r>
          </a:p>
          <a:p>
            <a:pPr algn="ctr"/>
            <a:r>
              <a:rPr lang="fr-FR" sz="2800" b="1" dirty="0">
                <a:solidFill>
                  <a:prstClr val="white"/>
                </a:solidFill>
                <a:latin typeface="Book Antiqua" pitchFamily="18" charset="0"/>
              </a:rPr>
              <a:t>Le Verbe sans semence</a:t>
            </a:r>
          </a:p>
          <a:p>
            <a:pPr algn="ctr"/>
            <a:r>
              <a:rPr lang="fr-FR" sz="2800" b="1" dirty="0">
                <a:solidFill>
                  <a:prstClr val="white"/>
                </a:solidFill>
                <a:latin typeface="Book Antiqua" pitchFamily="18" charset="0"/>
              </a:rPr>
              <a:t>Et ta virginité</a:t>
            </a:r>
          </a:p>
          <a:p>
            <a:pPr algn="ctr"/>
            <a:r>
              <a:rPr lang="fr-FR" sz="2800" b="1" dirty="0">
                <a:solidFill>
                  <a:prstClr val="white"/>
                </a:solidFill>
                <a:latin typeface="Book Antiqua" pitchFamily="18" charset="0"/>
              </a:rPr>
              <a:t>Etait sans corruption.</a:t>
            </a:r>
          </a:p>
        </p:txBody>
      </p:sp>
      <p:sp>
        <p:nvSpPr>
          <p:cNvPr id="2" name="ZoneTexte 1">
            <a:extLst>
              <a:ext uri="{FF2B5EF4-FFF2-40B4-BE49-F238E27FC236}">
                <a16:creationId xmlns:a16="http://schemas.microsoft.com/office/drawing/2014/main" id="{3B4E6496-BEC8-BF8E-AE5C-828BE4EBF8E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5D944BD-F9C4-0BF6-DDEC-C998E9D0BA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2918502"/>
      </p:ext>
    </p:extLst>
  </p:cSld>
  <p:clrMapOvr>
    <a:masterClrMapping/>
  </p:clrMapOvr>
</p:sld>
</file>

<file path=ppt/slides/slide24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AE" sz="3300" dirty="0">
                <a:solidFill>
                  <a:prstClr val="white"/>
                </a:solidFill>
              </a:rPr>
              <a:t>فلهذا نمجدك </a:t>
            </a:r>
            <a:endParaRPr lang="fr-FR" sz="3300" dirty="0">
              <a:solidFill>
                <a:prstClr val="white"/>
              </a:solidFill>
            </a:endParaRPr>
          </a:p>
          <a:p>
            <a:pPr algn="just" rtl="1"/>
            <a:r>
              <a:rPr lang="ar-AE" sz="3300" dirty="0">
                <a:solidFill>
                  <a:prstClr val="white"/>
                </a:solidFill>
              </a:rPr>
              <a:t>كوالدة الإله </a:t>
            </a:r>
            <a:endParaRPr lang="fr-FR" sz="3300" dirty="0">
              <a:solidFill>
                <a:prstClr val="white"/>
              </a:solidFill>
            </a:endParaRPr>
          </a:p>
          <a:p>
            <a:pPr algn="just" rtl="1"/>
            <a:r>
              <a:rPr lang="ar-AE" sz="3300" dirty="0">
                <a:solidFill>
                  <a:prstClr val="white"/>
                </a:solidFill>
              </a:rPr>
              <a:t>اسألي ابنك </a:t>
            </a:r>
            <a:endParaRPr lang="fr-FR" sz="3300" dirty="0">
              <a:solidFill>
                <a:prstClr val="white"/>
              </a:solidFill>
            </a:endParaRPr>
          </a:p>
          <a:p>
            <a:pPr algn="just" rtl="1"/>
            <a:r>
              <a:rPr lang="ar-AE" sz="3300" dirty="0">
                <a:solidFill>
                  <a:prstClr val="white"/>
                </a:solidFill>
              </a:rPr>
              <a:t>ليغفر لنا.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 E;be vai ten]`wou ne @ hwc :e`otokoc @ ma]ho</a:t>
            </a:r>
            <a:br>
              <a:rPr lang="it-IT" sz="2800" dirty="0">
                <a:solidFill>
                  <a:prstClr val="white"/>
                </a:solidFill>
                <a:latin typeface="CS Avva Shenouda" pitchFamily="34" charset="0"/>
              </a:rPr>
            </a:br>
            <a:r>
              <a:rPr lang="it-IT" sz="2800" dirty="0">
                <a:solidFill>
                  <a:prstClr val="white"/>
                </a:solidFill>
                <a:latin typeface="CS Avva Shenouda" pitchFamily="34" charset="0"/>
              </a:rPr>
              <a:t>`mpesyri @ e;ref,w nan</a:t>
            </a:r>
            <a:br>
              <a:rPr lang="it-IT" sz="2800" dirty="0">
                <a:solidFill>
                  <a:prstClr val="white"/>
                </a:solidFill>
                <a:latin typeface="CS Avva Shenouda" pitchFamily="34" charset="0"/>
              </a:rPr>
            </a:br>
            <a:r>
              <a:rPr lang="it-IT" sz="2800" dirty="0">
                <a:solidFill>
                  <a:prstClr val="white"/>
                </a:solidFill>
                <a:latin typeface="CS Avva Shenouda" pitchFamily="34" charset="0"/>
              </a:rPr>
              <a:t>`ebol.</a:t>
            </a:r>
            <a:endParaRPr lang="fr-FR" sz="2800" dirty="0">
              <a:solidFill>
                <a:prstClr val="white"/>
              </a:solidFill>
              <a:latin typeface="CS Avva Shenouda" pitchFamily="34" charset="0"/>
            </a:endParaRPr>
          </a:p>
        </p:txBody>
      </p:sp>
      <p:sp>
        <p:nvSpPr>
          <p:cNvPr id="7" name="Rectangle 6"/>
          <p:cNvSpPr/>
          <p:nvPr/>
        </p:nvSpPr>
        <p:spPr>
          <a:xfrm>
            <a:off x="2141730" y="2787774"/>
            <a:ext cx="4806534" cy="1815882"/>
          </a:xfrm>
          <a:prstGeom prst="rect">
            <a:avLst/>
          </a:prstGeom>
        </p:spPr>
        <p:txBody>
          <a:bodyPr wrap="square">
            <a:spAutoFit/>
          </a:bodyPr>
          <a:lstStyle/>
          <a:p>
            <a:pPr algn="ctr"/>
            <a:r>
              <a:rPr lang="fr-FR" sz="2800" b="1" dirty="0">
                <a:solidFill>
                  <a:prstClr val="white"/>
                </a:solidFill>
                <a:latin typeface="Book Antiqua" pitchFamily="18" charset="0"/>
              </a:rPr>
              <a:t>Pour cela nous te glorifions</a:t>
            </a:r>
          </a:p>
          <a:p>
            <a:pPr algn="ctr"/>
            <a:r>
              <a:rPr lang="fr-FR" sz="2800" b="1" dirty="0">
                <a:solidFill>
                  <a:prstClr val="white"/>
                </a:solidFill>
                <a:latin typeface="Book Antiqua" pitchFamily="18" charset="0"/>
              </a:rPr>
              <a:t>En tant que mère de Dieu</a:t>
            </a:r>
          </a:p>
          <a:p>
            <a:pPr algn="ctr"/>
            <a:r>
              <a:rPr lang="fr-FR" sz="2800" b="1" dirty="0">
                <a:solidFill>
                  <a:prstClr val="white"/>
                </a:solidFill>
                <a:latin typeface="Book Antiqua" pitchFamily="18" charset="0"/>
              </a:rPr>
              <a:t>Demande à ton Fils</a:t>
            </a:r>
          </a:p>
          <a:p>
            <a:pPr algn="ctr"/>
            <a:r>
              <a:rPr lang="fr-FR" sz="2800" b="1" dirty="0">
                <a:solidFill>
                  <a:prstClr val="white"/>
                </a:solidFill>
                <a:latin typeface="Book Antiqua" pitchFamily="18" charset="0"/>
              </a:rPr>
              <a:t>De nous pardonner.</a:t>
            </a:r>
          </a:p>
        </p:txBody>
      </p:sp>
      <p:sp>
        <p:nvSpPr>
          <p:cNvPr id="2" name="ZoneTexte 1">
            <a:extLst>
              <a:ext uri="{FF2B5EF4-FFF2-40B4-BE49-F238E27FC236}">
                <a16:creationId xmlns:a16="http://schemas.microsoft.com/office/drawing/2014/main" id="{6C6B2B20-82D9-A252-FEDA-D5F17C1FAA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it-IT" sz="1200" dirty="0">
                <a:solidFill>
                  <a:prstClr val="white"/>
                </a:solidFill>
                <a:latin typeface="CS Avva Shenouda" pitchFamily="34" charset="0"/>
              </a:rPr>
              <a:t>&lt;ere ne Mari`a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61B93C8-F7BF-0493-F7CD-A65F39980F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8626405"/>
      </p:ext>
    </p:extLst>
  </p:cSld>
  <p:clrMapOvr>
    <a:masterClrMapping/>
  </p:clrMapOvr>
</p:sld>
</file>

<file path=ppt/slides/slide24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9AB678E-85F2-F610-2B6D-B0BD33B5CCD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5" name="Rectangle 4">
            <a:hlinkClick r:id="rId2" action="ppaction://hlinksldjump"/>
            <a:extLst>
              <a:ext uri="{FF2B5EF4-FFF2-40B4-BE49-F238E27FC236}">
                <a16:creationId xmlns:a16="http://schemas.microsoft.com/office/drawing/2014/main" id="{CF0C6509-C4A6-A086-D51D-5E6E79AE61B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4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029206B-9C11-7046-3748-B47B4C16612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3AD79295-6E11-DF3D-9F54-275CB1BE571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877641075"/>
      </p:ext>
    </p:extLst>
  </p:cSld>
  <p:clrMapOvr>
    <a:masterClrMapping/>
  </p:clrMapOvr>
</p:sld>
</file>

<file path=ppt/slides/slide24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074"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نسجد للأب والابن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والروح القدس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للكنيسة </a:t>
            </a:r>
            <a:endParaRPr lang="fr-FR" sz="3300" dirty="0">
              <a:solidFill>
                <a:srgbClr val="FFFFFF"/>
              </a:solidFill>
            </a:endParaRPr>
          </a:p>
          <a:p>
            <a:pPr algn="just" rtl="1" fontAlgn="base">
              <a:spcBef>
                <a:spcPct val="0"/>
              </a:spcBef>
              <a:spcAft>
                <a:spcPct val="0"/>
              </a:spcAft>
            </a:pPr>
            <a:r>
              <a:rPr lang="ar-EG" sz="3300" dirty="0">
                <a:solidFill>
                  <a:srgbClr val="FFFFFF"/>
                </a:solidFill>
              </a:rPr>
              <a:t>بين الملائكة</a:t>
            </a:r>
            <a:endParaRPr lang="fr-FR" sz="3300" dirty="0">
              <a:solidFill>
                <a:srgbClr val="FFFFFF"/>
              </a:solidFill>
              <a:cs typeface="Arial" charset="0"/>
            </a:endParaRPr>
          </a:p>
        </p:txBody>
      </p:sp>
      <p:sp>
        <p:nvSpPr>
          <p:cNvPr id="3075"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Tenouwst</a:t>
            </a:r>
            <a:r>
              <a:rPr lang="fr-FR" sz="2800" dirty="0">
                <a:solidFill>
                  <a:srgbClr val="FFFFFF"/>
                </a:solidFill>
                <a:latin typeface="CS Avva Shenouda" pitchFamily="34" charset="0"/>
                <a:cs typeface="Arial" charset="0"/>
              </a:rPr>
              <a:t> `m`</a:t>
            </a:r>
            <a:r>
              <a:rPr lang="fr-FR" sz="2800" dirty="0" err="1">
                <a:solidFill>
                  <a:srgbClr val="FFFFFF"/>
                </a:solidFill>
                <a:latin typeface="CS Avva Shenouda" pitchFamily="34" charset="0"/>
                <a:cs typeface="Arial" charset="0"/>
              </a:rPr>
              <a:t>Viwt</a:t>
            </a:r>
            <a:r>
              <a:rPr lang="fr-FR" sz="2800" dirty="0">
                <a:solidFill>
                  <a:srgbClr val="FFFFFF"/>
                </a:solidFill>
                <a:latin typeface="CS Avva Shenouda" pitchFamily="34" charset="0"/>
                <a:cs typeface="Arial" charset="0"/>
              </a:rPr>
              <a:t> nem</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Psyri</a:t>
            </a:r>
            <a:r>
              <a:rPr lang="fr-FR" sz="2800" dirty="0">
                <a:solidFill>
                  <a:srgbClr val="FFFFFF"/>
                </a:solidFill>
                <a:latin typeface="CS Avva Shenouda" pitchFamily="34" charset="0"/>
                <a:cs typeface="Arial" charset="0"/>
              </a:rPr>
              <a:t> @ nem </a:t>
            </a:r>
            <a:r>
              <a:rPr lang="fr-FR" sz="2800" dirty="0" err="1">
                <a:solidFill>
                  <a:srgbClr val="FFFFFF"/>
                </a:solidFill>
                <a:latin typeface="CS Avva Shenouda" pitchFamily="34" charset="0"/>
                <a:cs typeface="Arial" charset="0"/>
              </a:rPr>
              <a:t>Pi`pneuma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e;ouab</a:t>
            </a:r>
            <a:r>
              <a:rPr lang="fr-FR" sz="2800" dirty="0">
                <a:solidFill>
                  <a:srgbClr val="FFFFFF"/>
                </a:solidFill>
                <a:latin typeface="CS Avva Shenouda" pitchFamily="34" charset="0"/>
                <a:cs typeface="Arial" charset="0"/>
              </a:rPr>
              <a:t> @ &lt;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ek`klyci`a</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pyi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niaggeloc</a:t>
            </a:r>
            <a:r>
              <a:rPr lang="fr-FR" sz="2800" dirty="0">
                <a:solidFill>
                  <a:srgbClr val="FFFFFF"/>
                </a:solidFill>
                <a:latin typeface="CS Avva Shenouda" pitchFamily="34" charset="0"/>
                <a:cs typeface="Arial" charset="0"/>
              </a:rPr>
              <a:t>.</a:t>
            </a:r>
          </a:p>
        </p:txBody>
      </p:sp>
      <p:sp>
        <p:nvSpPr>
          <p:cNvPr id="3076" name="Rectangle 6"/>
          <p:cNvSpPr>
            <a:spLocks noChangeArrowheads="1"/>
          </p:cNvSpPr>
          <p:nvPr/>
        </p:nvSpPr>
        <p:spPr bwMode="auto">
          <a:xfrm>
            <a:off x="1818085" y="2787774"/>
            <a:ext cx="5616178"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Nous nous prosternons devant</a:t>
            </a:r>
          </a:p>
          <a:p>
            <a:pPr algn="ctr" fontAlgn="base">
              <a:spcBef>
                <a:spcPct val="0"/>
              </a:spcBef>
              <a:spcAft>
                <a:spcPct val="0"/>
              </a:spcAft>
            </a:pPr>
            <a:r>
              <a:rPr lang="fr-FR" sz="2800" b="1" dirty="0">
                <a:solidFill>
                  <a:srgbClr val="FFFFFF"/>
                </a:solidFill>
                <a:latin typeface="Book Antiqua" pitchFamily="18" charset="0"/>
                <a:cs typeface="Arial" charset="0"/>
              </a:rPr>
              <a:t>Le Père, le Fils, l’Esprit-Saint</a:t>
            </a:r>
          </a:p>
          <a:p>
            <a:pPr algn="ctr" fontAlgn="base">
              <a:spcBef>
                <a:spcPct val="0"/>
              </a:spcBef>
              <a:spcAft>
                <a:spcPct val="0"/>
              </a:spcAft>
            </a:pPr>
            <a:r>
              <a:rPr lang="fr-FR" sz="2800" b="1" dirty="0">
                <a:solidFill>
                  <a:srgbClr val="FFFFFF"/>
                </a:solidFill>
                <a:latin typeface="Book Antiqua" pitchFamily="18" charset="0"/>
                <a:cs typeface="Arial" charset="0"/>
              </a:rPr>
              <a:t>Et salut à l’Eglise</a:t>
            </a:r>
          </a:p>
          <a:p>
            <a:pPr algn="ctr" fontAlgn="base">
              <a:spcBef>
                <a:spcPct val="0"/>
              </a:spcBef>
              <a:spcAft>
                <a:spcPct val="0"/>
              </a:spcAft>
            </a:pPr>
            <a:r>
              <a:rPr lang="fr-FR" sz="2800" b="1" dirty="0">
                <a:solidFill>
                  <a:srgbClr val="FFFFFF"/>
                </a:solidFill>
                <a:latin typeface="Book Antiqua" pitchFamily="18" charset="0"/>
                <a:cs typeface="Arial" charset="0"/>
              </a:rPr>
              <a:t>C’est la maison des anges</a:t>
            </a:r>
          </a:p>
        </p:txBody>
      </p:sp>
      <p:sp>
        <p:nvSpPr>
          <p:cNvPr id="2" name="ZoneTexte 1">
            <a:extLst>
              <a:ext uri="{FF2B5EF4-FFF2-40B4-BE49-F238E27FC236}">
                <a16:creationId xmlns:a16="http://schemas.microsoft.com/office/drawing/2014/main" id="{F1BC9D3F-5188-62A8-38C4-FFFBC876927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CBEF648E-4838-BFF8-A20B-FF60E8E0941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6997357"/>
      </p:ext>
    </p:extLst>
  </p:cSld>
  <p:clrMapOvr>
    <a:masterClrMapping/>
  </p:clrMapOvr>
</p:sld>
</file>

<file path=ppt/slides/slide24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09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للعذراء </a:t>
            </a:r>
            <a:r>
              <a:rPr lang="ar-EG" sz="3300" dirty="0" err="1">
                <a:solidFill>
                  <a:srgbClr val="FFFFFF"/>
                </a:solidFill>
              </a:rPr>
              <a:t>التى</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ولدت مخلصنا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لغبريال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 بشرها</a:t>
            </a:r>
            <a:endParaRPr lang="fr-FR" sz="3300" dirty="0">
              <a:solidFill>
                <a:srgbClr val="FFFFFF"/>
              </a:solidFill>
              <a:cs typeface="Arial" charset="0"/>
            </a:endParaRPr>
          </a:p>
        </p:txBody>
      </p:sp>
      <p:sp>
        <p:nvSpPr>
          <p:cNvPr id="4099"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a:solidFill>
                  <a:srgbClr val="FFFFFF"/>
                </a:solidFill>
                <a:latin typeface="CS Avva Shenouda" pitchFamily="34" charset="0"/>
                <a:cs typeface="Arial" charset="0"/>
              </a:rPr>
              <a:t>¿ </a:t>
            </a:r>
            <a:r>
              <a:rPr lang="de-DE" sz="2800">
                <a:solidFill>
                  <a:srgbClr val="FFFFFF"/>
                </a:solidFill>
                <a:latin typeface="CS Avva Shenouda" pitchFamily="34" charset="0"/>
                <a:cs typeface="Arial" charset="0"/>
              </a:rPr>
              <a:t>&lt;ere ]par;enoc @ etacmec Pencwtyr @ ,ere Gabriyl @ etafhisennoufi nac.</a:t>
            </a:r>
            <a:endParaRPr lang="fr-FR" sz="2800">
              <a:solidFill>
                <a:srgbClr val="FFFFFF"/>
              </a:solidFill>
              <a:latin typeface="CS Avva Shenouda" pitchFamily="34" charset="0"/>
              <a:cs typeface="Arial" charset="0"/>
            </a:endParaRPr>
          </a:p>
        </p:txBody>
      </p:sp>
      <p:sp>
        <p:nvSpPr>
          <p:cNvPr id="4100"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à la Vierge qui</a:t>
            </a:r>
          </a:p>
          <a:p>
            <a:pPr algn="ctr" fontAlgn="base">
              <a:spcBef>
                <a:spcPct val="0"/>
              </a:spcBef>
              <a:spcAft>
                <a:spcPct val="0"/>
              </a:spcAft>
            </a:pPr>
            <a:r>
              <a:rPr lang="fr-FR" sz="2800" b="1" dirty="0">
                <a:solidFill>
                  <a:srgbClr val="FFFFFF"/>
                </a:solidFill>
                <a:latin typeface="Book Antiqua" pitchFamily="18" charset="0"/>
                <a:cs typeface="Arial" charset="0"/>
              </a:rPr>
              <a:t>Enfanta notre Sauveur</a:t>
            </a:r>
          </a:p>
          <a:p>
            <a:pPr algn="ctr" fontAlgn="base">
              <a:spcBef>
                <a:spcPct val="0"/>
              </a:spcBef>
              <a:spcAft>
                <a:spcPct val="0"/>
              </a:spcAft>
            </a:pPr>
            <a:r>
              <a:rPr lang="fr-FR" sz="2800" b="1" dirty="0">
                <a:solidFill>
                  <a:srgbClr val="FFFFFF"/>
                </a:solidFill>
                <a:latin typeface="Book Antiqua" pitchFamily="18" charset="0"/>
                <a:cs typeface="Arial" charset="0"/>
              </a:rPr>
              <a:t>Salut à Gabriel</a:t>
            </a:r>
          </a:p>
          <a:p>
            <a:pPr algn="ctr" fontAlgn="base">
              <a:spcBef>
                <a:spcPct val="0"/>
              </a:spcBef>
              <a:spcAft>
                <a:spcPct val="0"/>
              </a:spcAft>
            </a:pPr>
            <a:r>
              <a:rPr lang="fr-FR" sz="2800" b="1" dirty="0">
                <a:solidFill>
                  <a:srgbClr val="FFFFFF"/>
                </a:solidFill>
                <a:latin typeface="Book Antiqua" pitchFamily="18" charset="0"/>
                <a:cs typeface="Arial" charset="0"/>
              </a:rPr>
              <a:t>Qui l’avait annoncé.</a:t>
            </a:r>
          </a:p>
        </p:txBody>
      </p:sp>
      <p:sp>
        <p:nvSpPr>
          <p:cNvPr id="2" name="ZoneTexte 1">
            <a:extLst>
              <a:ext uri="{FF2B5EF4-FFF2-40B4-BE49-F238E27FC236}">
                <a16:creationId xmlns:a16="http://schemas.microsoft.com/office/drawing/2014/main" id="{7F49AADA-19C0-7C5D-7000-F58F94C5C7C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048FE589-0B11-0379-EC7F-F398B49776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9564936"/>
      </p:ext>
    </p:extLst>
  </p:cSld>
  <p:clrMapOvr>
    <a:masterClrMapping/>
  </p:clrMapOvr>
</p:sld>
</file>

<file path=ppt/slides/slide24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122"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لميخائيل </a:t>
            </a:r>
            <a:endParaRPr lang="fr-FR" sz="3300" dirty="0">
              <a:solidFill>
                <a:srgbClr val="FFFFFF"/>
              </a:solidFill>
            </a:endParaRPr>
          </a:p>
          <a:p>
            <a:pPr algn="just" rtl="1" fontAlgn="base">
              <a:spcBef>
                <a:spcPct val="0"/>
              </a:spcBef>
              <a:spcAft>
                <a:spcPct val="0"/>
              </a:spcAft>
            </a:pPr>
            <a:r>
              <a:rPr lang="ar-EG" sz="3300" dirty="0">
                <a:solidFill>
                  <a:srgbClr val="FFFFFF"/>
                </a:solidFill>
              </a:rPr>
              <a:t>رئيس الملائكة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لل</a:t>
            </a:r>
            <a:r>
              <a:rPr lang="ar-EG" sz="3300" dirty="0">
                <a:solidFill>
                  <a:srgbClr val="FFFFFF"/>
                </a:solidFill>
              </a:rPr>
              <a:t> 24 </a:t>
            </a:r>
            <a:endParaRPr lang="fr-FR" sz="3300" dirty="0">
              <a:solidFill>
                <a:srgbClr val="FFFFFF"/>
              </a:solidFill>
            </a:endParaRPr>
          </a:p>
          <a:p>
            <a:pPr algn="just" rtl="1" fontAlgn="base">
              <a:spcBef>
                <a:spcPct val="0"/>
              </a:spcBef>
              <a:spcAft>
                <a:spcPct val="0"/>
              </a:spcAft>
            </a:pPr>
            <a:r>
              <a:rPr lang="ar-EG" sz="3300" dirty="0">
                <a:solidFill>
                  <a:srgbClr val="FFFFFF"/>
                </a:solidFill>
              </a:rPr>
              <a:t>قسيساً</a:t>
            </a:r>
            <a:endParaRPr lang="fr-FR" sz="3300" dirty="0">
              <a:solidFill>
                <a:srgbClr val="FFFFFF"/>
              </a:solidFill>
              <a:cs typeface="Arial" charset="0"/>
            </a:endParaRPr>
          </a:p>
        </p:txBody>
      </p:sp>
      <p:sp>
        <p:nvSpPr>
          <p:cNvPr id="5123"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Mi,ayl</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piar,yaggeloc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pi=k=d @ `m`</a:t>
            </a:r>
            <a:r>
              <a:rPr lang="fr-FR" sz="2800" dirty="0" err="1">
                <a:solidFill>
                  <a:srgbClr val="FFFFFF"/>
                </a:solidFill>
                <a:latin typeface="CS Avva Shenouda" pitchFamily="34" charset="0"/>
                <a:cs typeface="Arial" charset="0"/>
              </a:rPr>
              <a:t>precbuteroc</a:t>
            </a:r>
            <a:r>
              <a:rPr lang="fr-FR" sz="2800" dirty="0">
                <a:solidFill>
                  <a:srgbClr val="FFFFFF"/>
                </a:solidFill>
                <a:latin typeface="CS Avva Shenouda" pitchFamily="34" charset="0"/>
                <a:cs typeface="Arial" charset="0"/>
              </a:rPr>
              <a:t>.</a:t>
            </a:r>
          </a:p>
        </p:txBody>
      </p:sp>
      <p:sp>
        <p:nvSpPr>
          <p:cNvPr id="5124"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salut à Michel</a:t>
            </a:r>
          </a:p>
          <a:p>
            <a:pPr algn="ctr" fontAlgn="base">
              <a:spcBef>
                <a:spcPct val="0"/>
              </a:spcBef>
              <a:spcAft>
                <a:spcPct val="0"/>
              </a:spcAft>
            </a:pPr>
            <a:r>
              <a:rPr lang="fr-FR" sz="2800" b="1" dirty="0">
                <a:solidFill>
                  <a:srgbClr val="FFFFFF"/>
                </a:solidFill>
                <a:latin typeface="Book Antiqua" pitchFamily="18" charset="0"/>
                <a:cs typeface="Arial" charset="0"/>
              </a:rPr>
              <a:t>À toi Michel l'archange</a:t>
            </a:r>
          </a:p>
          <a:p>
            <a:pPr algn="ctr" fontAlgn="base">
              <a:spcBef>
                <a:spcPct val="0"/>
              </a:spcBef>
              <a:spcAft>
                <a:spcPct val="0"/>
              </a:spcAft>
            </a:pPr>
            <a:r>
              <a:rPr lang="fr-FR" sz="2800" b="1" dirty="0">
                <a:solidFill>
                  <a:srgbClr val="FFFFFF"/>
                </a:solidFill>
                <a:latin typeface="Book Antiqua" pitchFamily="18" charset="0"/>
                <a:cs typeface="Arial" charset="0"/>
              </a:rPr>
              <a:t>Et salut aux vingt-quatre</a:t>
            </a:r>
          </a:p>
          <a:p>
            <a:pPr algn="ctr" fontAlgn="base">
              <a:spcBef>
                <a:spcPct val="0"/>
              </a:spcBef>
              <a:spcAft>
                <a:spcPct val="0"/>
              </a:spcAft>
            </a:pPr>
            <a:r>
              <a:rPr lang="fr-FR" sz="2800" b="1" dirty="0">
                <a:solidFill>
                  <a:srgbClr val="FFFFFF"/>
                </a:solidFill>
                <a:latin typeface="Book Antiqua" pitchFamily="18" charset="0"/>
                <a:cs typeface="Arial" charset="0"/>
              </a:rPr>
              <a:t>Vous les vingt-quatre prêtres.</a:t>
            </a:r>
          </a:p>
        </p:txBody>
      </p:sp>
      <p:sp>
        <p:nvSpPr>
          <p:cNvPr id="2" name="ZoneTexte 1">
            <a:extLst>
              <a:ext uri="{FF2B5EF4-FFF2-40B4-BE49-F238E27FC236}">
                <a16:creationId xmlns:a16="http://schemas.microsoft.com/office/drawing/2014/main" id="{EC79D781-7DE7-B470-CABB-B92B4949825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83CCAC27-DE40-1ED8-8935-D734F6C6F6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3283431"/>
      </p:ext>
    </p:extLst>
  </p:cSld>
  <p:clrMapOvr>
    <a:masterClrMapping/>
  </p:clrMapOvr>
</p:sld>
</file>

<file path=ppt/slides/slide24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146"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للشاروبيم</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للسيرافيم</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لجميع الطغمات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السمائية </a:t>
            </a:r>
            <a:endParaRPr lang="fr-FR" sz="3300" dirty="0">
              <a:solidFill>
                <a:srgbClr val="FFFFFF"/>
              </a:solidFill>
              <a:cs typeface="Arial" charset="0"/>
            </a:endParaRPr>
          </a:p>
        </p:txBody>
      </p:sp>
      <p:sp>
        <p:nvSpPr>
          <p:cNvPr id="6147"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de-DE" sz="2800" dirty="0">
                <a:solidFill>
                  <a:srgbClr val="FFFFFF"/>
                </a:solidFill>
                <a:latin typeface="CS Avva Shenouda" pitchFamily="34" charset="0"/>
                <a:cs typeface="Arial" charset="0"/>
              </a:rPr>
              <a:t>&lt;</a:t>
            </a:r>
            <a:r>
              <a:rPr lang="de-DE" sz="2800" dirty="0" err="1">
                <a:solidFill>
                  <a:srgbClr val="FFFFFF"/>
                </a:solidFill>
                <a:latin typeface="CS Avva Shenouda" pitchFamily="34" charset="0"/>
                <a:cs typeface="Arial" charset="0"/>
              </a:rPr>
              <a:t>ere</a:t>
            </a:r>
            <a:r>
              <a:rPr lang="de-DE" sz="2800" dirty="0">
                <a:solidFill>
                  <a:srgbClr val="FFFFFF"/>
                </a:solidFill>
                <a:latin typeface="CS Avva Shenouda" pitchFamily="34" charset="0"/>
                <a:cs typeface="Arial" charset="0"/>
              </a:rPr>
              <a:t> </a:t>
            </a:r>
            <a:r>
              <a:rPr lang="de-DE" sz="2800" dirty="0" err="1">
                <a:solidFill>
                  <a:srgbClr val="FFFFFF"/>
                </a:solidFill>
                <a:latin typeface="CS Avva Shenouda" pitchFamily="34" charset="0"/>
                <a:cs typeface="Arial" charset="0"/>
              </a:rPr>
              <a:t>Ni,eroubim</a:t>
            </a:r>
            <a:r>
              <a:rPr lang="de-DE" sz="2800" dirty="0">
                <a:solidFill>
                  <a:srgbClr val="FFFFFF"/>
                </a:solidFill>
                <a:latin typeface="CS Avva Shenouda" pitchFamily="34" charset="0"/>
                <a:cs typeface="Arial" charset="0"/>
              </a:rPr>
              <a:t> @ ,</a:t>
            </a:r>
            <a:r>
              <a:rPr lang="de-DE" sz="2800" dirty="0" err="1">
                <a:solidFill>
                  <a:srgbClr val="FFFFFF"/>
                </a:solidFill>
                <a:latin typeface="CS Avva Shenouda" pitchFamily="34" charset="0"/>
                <a:cs typeface="Arial" charset="0"/>
              </a:rPr>
              <a:t>ere</a:t>
            </a:r>
            <a:r>
              <a:rPr lang="de-DE" sz="2800" dirty="0">
                <a:solidFill>
                  <a:srgbClr val="FFFFFF"/>
                </a:solidFill>
                <a:latin typeface="CS Avva Shenouda" pitchFamily="34" charset="0"/>
                <a:cs typeface="Arial" charset="0"/>
              </a:rPr>
              <a:t> </a:t>
            </a:r>
            <a:r>
              <a:rPr lang="de-DE" sz="2800" dirty="0" err="1">
                <a:solidFill>
                  <a:srgbClr val="FFFFFF"/>
                </a:solidFill>
                <a:latin typeface="CS Avva Shenouda" pitchFamily="34" charset="0"/>
                <a:cs typeface="Arial" charset="0"/>
              </a:rPr>
              <a:t>Niceravim</a:t>
            </a:r>
            <a:r>
              <a:rPr lang="de-DE" sz="2800" dirty="0">
                <a:solidFill>
                  <a:srgbClr val="FFFFFF"/>
                </a:solidFill>
                <a:latin typeface="CS Avva Shenouda" pitchFamily="34" charset="0"/>
                <a:cs typeface="Arial" charset="0"/>
              </a:rPr>
              <a:t> @ ,</a:t>
            </a:r>
            <a:r>
              <a:rPr lang="de-DE" sz="2800" dirty="0" err="1">
                <a:solidFill>
                  <a:srgbClr val="FFFFFF"/>
                </a:solidFill>
                <a:latin typeface="CS Avva Shenouda" pitchFamily="34" charset="0"/>
                <a:cs typeface="Arial" charset="0"/>
              </a:rPr>
              <a:t>ere</a:t>
            </a:r>
            <a:r>
              <a:rPr lang="de-DE" sz="2800" dirty="0">
                <a:solidFill>
                  <a:srgbClr val="FFFFFF"/>
                </a:solidFill>
                <a:latin typeface="CS Avva Shenouda" pitchFamily="34" charset="0"/>
                <a:cs typeface="Arial" charset="0"/>
              </a:rPr>
              <a:t> </a:t>
            </a:r>
            <a:r>
              <a:rPr lang="de-DE" sz="2800" dirty="0" err="1">
                <a:solidFill>
                  <a:srgbClr val="FFFFFF"/>
                </a:solidFill>
                <a:latin typeface="CS Avva Shenouda" pitchFamily="34" charset="0"/>
                <a:cs typeface="Arial" charset="0"/>
              </a:rPr>
              <a:t>nitagma</a:t>
            </a:r>
            <a:r>
              <a:rPr lang="de-DE" sz="2800" dirty="0">
                <a:solidFill>
                  <a:srgbClr val="FFFFFF"/>
                </a:solidFill>
                <a:latin typeface="CS Avva Shenouda" pitchFamily="34" charset="0"/>
                <a:cs typeface="Arial" charset="0"/>
              </a:rPr>
              <a:t> </a:t>
            </a:r>
            <a:r>
              <a:rPr lang="de-DE" sz="2800" dirty="0" err="1">
                <a:solidFill>
                  <a:srgbClr val="FFFFFF"/>
                </a:solidFill>
                <a:latin typeface="CS Avva Shenouda" pitchFamily="34" charset="0"/>
                <a:cs typeface="Arial" charset="0"/>
              </a:rPr>
              <a:t>tyrou</a:t>
            </a:r>
            <a:r>
              <a:rPr lang="de-DE" sz="2800" dirty="0">
                <a:solidFill>
                  <a:srgbClr val="FFFFFF"/>
                </a:solidFill>
                <a:latin typeface="CS Avva Shenouda" pitchFamily="34" charset="0"/>
                <a:cs typeface="Arial" charset="0"/>
              </a:rPr>
              <a:t> @ `</a:t>
            </a:r>
            <a:r>
              <a:rPr lang="de-DE" sz="2800" dirty="0" err="1">
                <a:solidFill>
                  <a:srgbClr val="FFFFFF"/>
                </a:solidFill>
                <a:latin typeface="CS Avva Shenouda" pitchFamily="34" charset="0"/>
                <a:cs typeface="Arial" charset="0"/>
              </a:rPr>
              <a:t>n`epouranion</a:t>
            </a:r>
            <a:r>
              <a:rPr lang="de-DE" sz="2800" dirty="0">
                <a:solidFill>
                  <a:srgbClr val="FFFFFF"/>
                </a:solidFill>
                <a:latin typeface="CS Avva Shenouda" pitchFamily="34" charset="0"/>
                <a:cs typeface="Arial" charset="0"/>
              </a:rPr>
              <a:t>.</a:t>
            </a:r>
            <a:endParaRPr lang="fr-FR" sz="2800" dirty="0">
              <a:solidFill>
                <a:srgbClr val="FFFFFF"/>
              </a:solidFill>
              <a:latin typeface="CS Avva Shenouda" pitchFamily="34" charset="0"/>
              <a:cs typeface="Arial" charset="0"/>
            </a:endParaRPr>
          </a:p>
        </p:txBody>
      </p:sp>
      <p:sp>
        <p:nvSpPr>
          <p:cNvPr id="6148"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aux chérubins</a:t>
            </a:r>
          </a:p>
          <a:p>
            <a:pPr algn="ctr" fontAlgn="base">
              <a:spcBef>
                <a:spcPct val="0"/>
              </a:spcBef>
              <a:spcAft>
                <a:spcPct val="0"/>
              </a:spcAft>
            </a:pPr>
            <a:r>
              <a:rPr lang="fr-FR" sz="2800" b="1" dirty="0">
                <a:solidFill>
                  <a:srgbClr val="FFFFFF"/>
                </a:solidFill>
                <a:latin typeface="Book Antiqua" pitchFamily="18" charset="0"/>
                <a:cs typeface="Arial" charset="0"/>
              </a:rPr>
              <a:t>Salut aux séraphins</a:t>
            </a:r>
          </a:p>
          <a:p>
            <a:pPr algn="ctr" fontAlgn="base">
              <a:spcBef>
                <a:spcPct val="0"/>
              </a:spcBef>
              <a:spcAft>
                <a:spcPct val="0"/>
              </a:spcAft>
            </a:pPr>
            <a:r>
              <a:rPr lang="fr-FR" sz="2800" b="1" dirty="0">
                <a:solidFill>
                  <a:srgbClr val="FFFFFF"/>
                </a:solidFill>
                <a:latin typeface="Book Antiqua" pitchFamily="18" charset="0"/>
                <a:cs typeface="Arial" charset="0"/>
              </a:rPr>
              <a:t>Salut à tous les grades</a:t>
            </a:r>
          </a:p>
          <a:p>
            <a:pPr algn="ctr" fontAlgn="base">
              <a:spcBef>
                <a:spcPct val="0"/>
              </a:spcBef>
              <a:spcAft>
                <a:spcPct val="0"/>
              </a:spcAft>
            </a:pPr>
            <a:r>
              <a:rPr lang="fr-FR" sz="2800" b="1" dirty="0">
                <a:solidFill>
                  <a:srgbClr val="FFFFFF"/>
                </a:solidFill>
                <a:latin typeface="Book Antiqua" pitchFamily="18" charset="0"/>
                <a:cs typeface="Arial" charset="0"/>
              </a:rPr>
              <a:t>A tous les grades célestes</a:t>
            </a:r>
          </a:p>
        </p:txBody>
      </p:sp>
      <p:sp>
        <p:nvSpPr>
          <p:cNvPr id="2" name="ZoneTexte 1">
            <a:extLst>
              <a:ext uri="{FF2B5EF4-FFF2-40B4-BE49-F238E27FC236}">
                <a16:creationId xmlns:a16="http://schemas.microsoft.com/office/drawing/2014/main" id="{0671EA8C-B8E6-288A-4A2C-39BAC4863F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7D23596D-EE36-998A-E53E-909F0CDC7FE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4103495"/>
      </p:ext>
    </p:extLst>
  </p:cSld>
  <p:clrMapOvr>
    <a:masterClrMapping/>
  </p:clrMapOvr>
</p:sld>
</file>

<file path=ppt/slides/slide24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17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ليوحنا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السابق العظيم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للإثنى</a:t>
            </a:r>
            <a:r>
              <a:rPr lang="ar-EG" sz="3300" dirty="0">
                <a:solidFill>
                  <a:srgbClr val="FFFFFF"/>
                </a:solidFill>
              </a:rPr>
              <a:t> عشر </a:t>
            </a:r>
            <a:endParaRPr lang="fr-FR" sz="3300" dirty="0">
              <a:solidFill>
                <a:srgbClr val="FFFFFF"/>
              </a:solidFill>
            </a:endParaRPr>
          </a:p>
          <a:p>
            <a:pPr algn="just" rtl="1" fontAlgn="base">
              <a:spcBef>
                <a:spcPct val="0"/>
              </a:spcBef>
              <a:spcAft>
                <a:spcPct val="0"/>
              </a:spcAft>
            </a:pPr>
            <a:r>
              <a:rPr lang="ar-EG" sz="3300" dirty="0">
                <a:solidFill>
                  <a:srgbClr val="FFFFFF"/>
                </a:solidFill>
              </a:rPr>
              <a:t>رسولاً</a:t>
            </a:r>
            <a:endParaRPr lang="fr-FR" sz="3300" dirty="0">
              <a:solidFill>
                <a:srgbClr val="FFFFFF"/>
              </a:solidFill>
              <a:cs typeface="Arial" charset="0"/>
            </a:endParaRPr>
          </a:p>
        </p:txBody>
      </p:sp>
      <p:sp>
        <p:nvSpPr>
          <p:cNvPr id="7171"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&lt;ere I=w=a @ pinis]</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`m`prodromoc @ ,ere p=i=ib @ `n`apoctoloc</a:t>
            </a:r>
          </a:p>
        </p:txBody>
      </p:sp>
      <p:sp>
        <p:nvSpPr>
          <p:cNvPr id="7172"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au précurseur</a:t>
            </a:r>
          </a:p>
          <a:p>
            <a:pPr algn="ctr" fontAlgn="base">
              <a:spcBef>
                <a:spcPct val="0"/>
              </a:spcBef>
              <a:spcAft>
                <a:spcPct val="0"/>
              </a:spcAft>
            </a:pPr>
            <a:r>
              <a:rPr lang="fr-FR" sz="2800" b="1" dirty="0">
                <a:solidFill>
                  <a:srgbClr val="FFFFFF"/>
                </a:solidFill>
                <a:latin typeface="Book Antiqua" pitchFamily="18" charset="0"/>
                <a:cs typeface="Arial" charset="0"/>
              </a:rPr>
              <a:t>Jean le grand précurseur</a:t>
            </a:r>
          </a:p>
          <a:p>
            <a:pPr algn="ctr" fontAlgn="base">
              <a:spcBef>
                <a:spcPct val="0"/>
              </a:spcBef>
              <a:spcAft>
                <a:spcPct val="0"/>
              </a:spcAft>
            </a:pPr>
            <a:r>
              <a:rPr lang="fr-FR" sz="2800" b="1" dirty="0">
                <a:solidFill>
                  <a:srgbClr val="FFFFFF"/>
                </a:solidFill>
                <a:latin typeface="Book Antiqua" pitchFamily="18" charset="0"/>
                <a:cs typeface="Arial" charset="0"/>
              </a:rPr>
              <a:t>Aussi salut aux douze</a:t>
            </a:r>
          </a:p>
          <a:p>
            <a:pPr algn="ctr" fontAlgn="base">
              <a:spcBef>
                <a:spcPct val="0"/>
              </a:spcBef>
              <a:spcAft>
                <a:spcPct val="0"/>
              </a:spcAft>
            </a:pPr>
            <a:r>
              <a:rPr lang="fr-FR" sz="2800" b="1" dirty="0">
                <a:solidFill>
                  <a:srgbClr val="FFFFFF"/>
                </a:solidFill>
                <a:latin typeface="Book Antiqua" pitchFamily="18" charset="0"/>
                <a:cs typeface="Arial" charset="0"/>
              </a:rPr>
              <a:t>Salut aux douze apôtres</a:t>
            </a:r>
          </a:p>
        </p:txBody>
      </p:sp>
      <p:sp>
        <p:nvSpPr>
          <p:cNvPr id="2" name="ZoneTexte 1">
            <a:extLst>
              <a:ext uri="{FF2B5EF4-FFF2-40B4-BE49-F238E27FC236}">
                <a16:creationId xmlns:a16="http://schemas.microsoft.com/office/drawing/2014/main" id="{B2F14B9D-BE62-D655-289B-C56BF6BD06C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6A5499D-EBD2-41ED-C74A-89E1088E7C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7990769"/>
      </p:ext>
    </p:extLst>
  </p:cSld>
  <p:clrMapOvr>
    <a:masterClrMapping/>
  </p:clrMapOvr>
</p:sld>
</file>

<file path=ppt/slides/slide24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19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لأبينا</a:t>
            </a:r>
            <a:endParaRPr lang="fr-FR" sz="3300" dirty="0">
              <a:solidFill>
                <a:srgbClr val="FFFFFF"/>
              </a:solidFill>
            </a:endParaRPr>
          </a:p>
          <a:p>
            <a:pPr algn="just" rtl="1" fontAlgn="base">
              <a:spcBef>
                <a:spcPct val="0"/>
              </a:spcBef>
              <a:spcAft>
                <a:spcPct val="0"/>
              </a:spcAft>
            </a:pPr>
            <a:r>
              <a:rPr lang="ar-EG" sz="3300" dirty="0">
                <a:solidFill>
                  <a:srgbClr val="FFFFFF"/>
                </a:solidFill>
              </a:rPr>
              <a:t>مرقس الإنجيلي </a:t>
            </a:r>
            <a:endParaRPr lang="fr-FR" sz="3300" dirty="0">
              <a:solidFill>
                <a:srgbClr val="FFFFFF"/>
              </a:solidFill>
            </a:endParaRPr>
          </a:p>
          <a:p>
            <a:pPr algn="just" rtl="1" fontAlgn="base">
              <a:spcBef>
                <a:spcPct val="0"/>
              </a:spcBef>
              <a:spcAft>
                <a:spcPct val="0"/>
              </a:spcAft>
            </a:pPr>
            <a:r>
              <a:rPr lang="ar-EG" sz="3300" dirty="0">
                <a:solidFill>
                  <a:srgbClr val="FFFFFF"/>
                </a:solidFill>
              </a:rPr>
              <a:t>مبدد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الأوثان</a:t>
            </a:r>
            <a:endParaRPr lang="fr-FR" sz="3300" dirty="0">
              <a:solidFill>
                <a:srgbClr val="FFFFFF"/>
              </a:solidFill>
              <a:cs typeface="Arial" charset="0"/>
            </a:endParaRPr>
          </a:p>
        </p:txBody>
      </p:sp>
      <p:sp>
        <p:nvSpPr>
          <p:cNvPr id="8195"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&lt;ere peniwt Markoc @ pieuaggelictyc @ pirefjwr</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`ebol @ `nte ni`idwlon.</a:t>
            </a:r>
            <a:endParaRPr lang="fr-FR" sz="2800" dirty="0">
              <a:solidFill>
                <a:srgbClr val="FFFFFF"/>
              </a:solidFill>
              <a:latin typeface="CS Avva Shenouda" pitchFamily="34" charset="0"/>
              <a:cs typeface="Arial" charset="0"/>
            </a:endParaRPr>
          </a:p>
        </p:txBody>
      </p:sp>
      <p:sp>
        <p:nvSpPr>
          <p:cNvPr id="8196"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à notre père</a:t>
            </a:r>
          </a:p>
          <a:p>
            <a:pPr algn="ctr" fontAlgn="base">
              <a:spcBef>
                <a:spcPct val="0"/>
              </a:spcBef>
              <a:spcAft>
                <a:spcPct val="0"/>
              </a:spcAft>
            </a:pPr>
            <a:r>
              <a:rPr lang="fr-FR" sz="2800" b="1" dirty="0">
                <a:solidFill>
                  <a:srgbClr val="FFFFFF"/>
                </a:solidFill>
                <a:latin typeface="Book Antiqua" pitchFamily="18" charset="0"/>
                <a:cs typeface="Arial" charset="0"/>
              </a:rPr>
              <a:t>A Marc l’évangéliste</a:t>
            </a:r>
          </a:p>
          <a:p>
            <a:pPr algn="ctr" fontAlgn="base">
              <a:spcBef>
                <a:spcPct val="0"/>
              </a:spcBef>
              <a:spcAft>
                <a:spcPct val="0"/>
              </a:spcAft>
            </a:pPr>
            <a:r>
              <a:rPr lang="fr-FR" sz="2800" b="1" dirty="0">
                <a:solidFill>
                  <a:srgbClr val="FFFFFF"/>
                </a:solidFill>
                <a:latin typeface="Book Antiqua" pitchFamily="18" charset="0"/>
                <a:cs typeface="Arial" charset="0"/>
              </a:rPr>
              <a:t>A lui qui a détruit</a:t>
            </a:r>
          </a:p>
          <a:p>
            <a:pPr algn="ctr" fontAlgn="base">
              <a:spcBef>
                <a:spcPct val="0"/>
              </a:spcBef>
              <a:spcAft>
                <a:spcPct val="0"/>
              </a:spcAft>
            </a:pPr>
            <a:r>
              <a:rPr lang="fr-FR" sz="2800" b="1" dirty="0">
                <a:solidFill>
                  <a:srgbClr val="FFFFFF"/>
                </a:solidFill>
                <a:latin typeface="Book Antiqua" pitchFamily="18" charset="0"/>
                <a:cs typeface="Arial" charset="0"/>
              </a:rPr>
              <a:t>A détruit les idoles.</a:t>
            </a:r>
          </a:p>
        </p:txBody>
      </p:sp>
      <p:sp>
        <p:nvSpPr>
          <p:cNvPr id="2" name="ZoneTexte 1">
            <a:extLst>
              <a:ext uri="{FF2B5EF4-FFF2-40B4-BE49-F238E27FC236}">
                <a16:creationId xmlns:a16="http://schemas.microsoft.com/office/drawing/2014/main" id="{BD6F4B1D-2569-AF02-7F60-4AD0174DD9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68D2D136-CFFA-89F8-2F69-F55E66F838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0416260"/>
      </p:ext>
    </p:extLst>
  </p:cSld>
  <p:clrMapOvr>
    <a:masterClrMapping/>
  </p:clrMapOvr>
</p:sld>
</file>

<file path=ppt/slides/slide24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21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لإسطفانوس</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أول الشهداء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لمارجرجس</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كوكب الصبح</a:t>
            </a:r>
            <a:endParaRPr lang="fr-FR" sz="3300" dirty="0">
              <a:solidFill>
                <a:srgbClr val="FFFFFF"/>
              </a:solidFill>
              <a:cs typeface="Arial" charset="0"/>
            </a:endParaRPr>
          </a:p>
        </p:txBody>
      </p:sp>
      <p:sp>
        <p:nvSpPr>
          <p:cNvPr id="9219"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Ctevanoc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pisorp</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`m¢ @ ,</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Gewrgioc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piciou</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han`atoou`i</a:t>
            </a:r>
            <a:r>
              <a:rPr lang="fr-FR" sz="2800" dirty="0">
                <a:solidFill>
                  <a:srgbClr val="FFFFFF"/>
                </a:solidFill>
                <a:latin typeface="CS Avva Shenouda" pitchFamily="34" charset="0"/>
                <a:cs typeface="Arial" charset="0"/>
              </a:rPr>
              <a:t>.</a:t>
            </a:r>
          </a:p>
        </p:txBody>
      </p:sp>
      <p:sp>
        <p:nvSpPr>
          <p:cNvPr id="9220"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salut à Etienne</a:t>
            </a:r>
          </a:p>
          <a:p>
            <a:pPr algn="ctr" fontAlgn="base">
              <a:spcBef>
                <a:spcPct val="0"/>
              </a:spcBef>
              <a:spcAft>
                <a:spcPct val="0"/>
              </a:spcAft>
            </a:pPr>
            <a:r>
              <a:rPr lang="fr-FR" sz="2800" b="1" dirty="0">
                <a:solidFill>
                  <a:srgbClr val="FFFFFF"/>
                </a:solidFill>
                <a:latin typeface="Book Antiqua" pitchFamily="18" charset="0"/>
                <a:cs typeface="Arial" charset="0"/>
              </a:rPr>
              <a:t>C’est le premier martyr</a:t>
            </a:r>
          </a:p>
          <a:p>
            <a:pPr algn="ctr" fontAlgn="base">
              <a:spcBef>
                <a:spcPct val="0"/>
              </a:spcBef>
              <a:spcAft>
                <a:spcPct val="0"/>
              </a:spcAft>
            </a:pPr>
            <a:r>
              <a:rPr lang="fr-FR" sz="2800" b="1" dirty="0">
                <a:solidFill>
                  <a:srgbClr val="FFFFFF"/>
                </a:solidFill>
                <a:latin typeface="Book Antiqua" pitchFamily="18" charset="0"/>
                <a:cs typeface="Arial" charset="0"/>
              </a:rPr>
              <a:t>Aussi salut à Georges</a:t>
            </a:r>
          </a:p>
          <a:p>
            <a:pPr algn="ctr" fontAlgn="base">
              <a:spcBef>
                <a:spcPct val="0"/>
              </a:spcBef>
              <a:spcAft>
                <a:spcPct val="0"/>
              </a:spcAft>
            </a:pPr>
            <a:r>
              <a:rPr lang="fr-FR" sz="2800" b="1" dirty="0">
                <a:solidFill>
                  <a:srgbClr val="FFFFFF"/>
                </a:solidFill>
                <a:latin typeface="Book Antiqua" pitchFamily="18" charset="0"/>
                <a:cs typeface="Arial" charset="0"/>
              </a:rPr>
              <a:t>C’est l’astre du matin.</a:t>
            </a:r>
          </a:p>
        </p:txBody>
      </p:sp>
      <p:sp>
        <p:nvSpPr>
          <p:cNvPr id="2" name="ZoneTexte 1">
            <a:extLst>
              <a:ext uri="{FF2B5EF4-FFF2-40B4-BE49-F238E27FC236}">
                <a16:creationId xmlns:a16="http://schemas.microsoft.com/office/drawing/2014/main" id="{40673C3B-114D-CBA1-5A15-0D182153397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424D19D-E41D-2A3B-F6A9-2624F5030D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5360551"/>
      </p:ext>
    </p:extLst>
  </p:cSld>
  <p:clrMapOvr>
    <a:masterClrMapping/>
  </p:clrMapOvr>
</p:sld>
</file>

<file path=ppt/slides/slide24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42"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لجميع </a:t>
            </a:r>
            <a:endParaRPr lang="fr-FR" sz="3300" dirty="0">
              <a:solidFill>
                <a:srgbClr val="FFFFFF"/>
              </a:solidFill>
            </a:endParaRPr>
          </a:p>
          <a:p>
            <a:pPr algn="just" rtl="1" fontAlgn="base">
              <a:spcBef>
                <a:spcPct val="0"/>
              </a:spcBef>
              <a:spcAft>
                <a:spcPct val="0"/>
              </a:spcAft>
            </a:pPr>
            <a:r>
              <a:rPr lang="ar-EG" sz="3300" dirty="0">
                <a:solidFill>
                  <a:srgbClr val="FFFFFF"/>
                </a:solidFill>
              </a:rPr>
              <a:t>صفوف الشهداء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لأنبا أنطونيوس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والثلاثة </a:t>
            </a:r>
            <a:r>
              <a:rPr lang="ar-EG" sz="3300" dirty="0" err="1">
                <a:solidFill>
                  <a:srgbClr val="FFFFFF"/>
                </a:solidFill>
              </a:rPr>
              <a:t>مقارات</a:t>
            </a:r>
            <a:endParaRPr lang="fr-FR" sz="3300" dirty="0">
              <a:solidFill>
                <a:srgbClr val="FFFFFF"/>
              </a:solidFill>
              <a:cs typeface="Arial" charset="0"/>
            </a:endParaRPr>
          </a:p>
        </p:txBody>
      </p:sp>
      <p:sp>
        <p:nvSpPr>
          <p:cNvPr id="10243"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a:solidFill>
                  <a:srgbClr val="FFFFFF"/>
                </a:solidFill>
                <a:latin typeface="CS Avva Shenouda" pitchFamily="34" charset="0"/>
                <a:cs typeface="Arial" charset="0"/>
              </a:rPr>
              <a:t>¿ </a:t>
            </a:r>
            <a:r>
              <a:rPr lang="pt-BR" sz="2800">
                <a:solidFill>
                  <a:srgbClr val="FFFFFF"/>
                </a:solidFill>
                <a:latin typeface="CS Avva Shenouda" pitchFamily="34" charset="0"/>
                <a:cs typeface="Arial" charset="0"/>
              </a:rPr>
              <a:t>&lt;ere `p,oroc tyrf @ `nte ni¢ @ ,ere abba Antwni @ nem pi=g Makarioc.</a:t>
            </a:r>
            <a:endParaRPr lang="fr-FR" sz="2800">
              <a:solidFill>
                <a:srgbClr val="FFFFFF"/>
              </a:solidFill>
              <a:latin typeface="CS Avva Shenouda" pitchFamily="34" charset="0"/>
              <a:cs typeface="Arial" charset="0"/>
            </a:endParaRPr>
          </a:p>
        </p:txBody>
      </p:sp>
      <p:sp>
        <p:nvSpPr>
          <p:cNvPr id="10244"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à tous les chœurs</a:t>
            </a:r>
          </a:p>
          <a:p>
            <a:pPr algn="ctr" fontAlgn="base">
              <a:spcBef>
                <a:spcPct val="0"/>
              </a:spcBef>
              <a:spcAft>
                <a:spcPct val="0"/>
              </a:spcAft>
            </a:pPr>
            <a:r>
              <a:rPr lang="fr-FR" sz="2800" b="1" dirty="0">
                <a:solidFill>
                  <a:srgbClr val="FFFFFF"/>
                </a:solidFill>
                <a:latin typeface="Book Antiqua" pitchFamily="18" charset="0"/>
                <a:cs typeface="Arial" charset="0"/>
              </a:rPr>
              <a:t>Tous les chœurs des martyrs</a:t>
            </a:r>
          </a:p>
          <a:p>
            <a:pPr algn="ctr" fontAlgn="base">
              <a:spcBef>
                <a:spcPct val="0"/>
              </a:spcBef>
              <a:spcAft>
                <a:spcPct val="0"/>
              </a:spcAft>
            </a:pPr>
            <a:r>
              <a:rPr lang="fr-FR" sz="2800" b="1" dirty="0">
                <a:solidFill>
                  <a:srgbClr val="FFFFFF"/>
                </a:solidFill>
                <a:latin typeface="Book Antiqua" pitchFamily="18" charset="0"/>
                <a:cs typeface="Arial" charset="0"/>
              </a:rPr>
              <a:t>Salut à Abba Antoine</a:t>
            </a:r>
          </a:p>
          <a:p>
            <a:pPr algn="ctr" fontAlgn="base">
              <a:spcBef>
                <a:spcPct val="0"/>
              </a:spcBef>
              <a:spcAft>
                <a:spcPct val="0"/>
              </a:spcAft>
            </a:pPr>
            <a:r>
              <a:rPr lang="fr-FR" sz="2800" b="1" dirty="0">
                <a:solidFill>
                  <a:srgbClr val="FFFFFF"/>
                </a:solidFill>
                <a:latin typeface="Book Antiqua" pitchFamily="18" charset="0"/>
                <a:cs typeface="Arial" charset="0"/>
              </a:rPr>
              <a:t>Aussi aux trois Macaire</a:t>
            </a:r>
          </a:p>
        </p:txBody>
      </p:sp>
      <p:sp>
        <p:nvSpPr>
          <p:cNvPr id="2" name="ZoneTexte 1">
            <a:extLst>
              <a:ext uri="{FF2B5EF4-FFF2-40B4-BE49-F238E27FC236}">
                <a16:creationId xmlns:a16="http://schemas.microsoft.com/office/drawing/2014/main" id="{623A76AD-90AB-8011-ADD5-71F43CA737E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85034CFA-F164-AB8A-44E6-D72D9C6970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3167698"/>
      </p:ext>
    </p:extLst>
  </p:cSld>
  <p:clrMapOvr>
    <a:masterClrMapping/>
  </p:clrMapOvr>
</p:sld>
</file>

<file path=ppt/slides/slide24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1266"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لجميع صفوف </a:t>
            </a:r>
            <a:endParaRPr lang="fr-FR" sz="3300" dirty="0">
              <a:solidFill>
                <a:srgbClr val="FFFFFF"/>
              </a:solidFill>
            </a:endParaRPr>
          </a:p>
          <a:p>
            <a:pPr algn="just" rtl="1" fontAlgn="base">
              <a:spcBef>
                <a:spcPct val="0"/>
              </a:spcBef>
              <a:spcAft>
                <a:spcPct val="0"/>
              </a:spcAft>
            </a:pPr>
            <a:r>
              <a:rPr lang="ar-EG" sz="3300" dirty="0">
                <a:solidFill>
                  <a:srgbClr val="FFFFFF"/>
                </a:solidFill>
              </a:rPr>
              <a:t>لباس الصليب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السلام لجميع القديسين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الذين ارضوا الرب</a:t>
            </a:r>
            <a:endParaRPr lang="fr-FR" sz="3300" dirty="0">
              <a:solidFill>
                <a:srgbClr val="FFFFFF"/>
              </a:solidFill>
              <a:cs typeface="Arial" charset="0"/>
            </a:endParaRPr>
          </a:p>
        </p:txBody>
      </p:sp>
      <p:sp>
        <p:nvSpPr>
          <p:cNvPr id="11267"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p,oroc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tyrf</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ni`ctaurovoroc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ny</a:t>
            </a:r>
            <a:r>
              <a:rPr lang="fr-FR" sz="2800" dirty="0">
                <a:solidFill>
                  <a:srgbClr val="FFFFFF"/>
                </a:solidFill>
                <a:latin typeface="CS Avva Shenouda" pitchFamily="34" charset="0"/>
                <a:cs typeface="Arial" charset="0"/>
              </a:rPr>
              <a:t>=e=;=u </a:t>
            </a:r>
            <a:r>
              <a:rPr lang="fr-FR" sz="2800" dirty="0" err="1">
                <a:solidFill>
                  <a:srgbClr val="FFFFFF"/>
                </a:solidFill>
                <a:latin typeface="CS Avva Shenouda" pitchFamily="34" charset="0"/>
                <a:cs typeface="Arial" charset="0"/>
              </a:rPr>
              <a:t>tyrou</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etauranaf</a:t>
            </a:r>
            <a:r>
              <a:rPr lang="fr-FR" sz="2800" dirty="0">
                <a:solidFill>
                  <a:srgbClr val="FFFFFF"/>
                </a:solidFill>
                <a:latin typeface="CS Avva Shenouda" pitchFamily="34" charset="0"/>
                <a:cs typeface="Arial" charset="0"/>
              </a:rPr>
              <a:t> `m`P¡.</a:t>
            </a:r>
          </a:p>
        </p:txBody>
      </p:sp>
      <p:sp>
        <p:nvSpPr>
          <p:cNvPr id="11268"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à tous les chœurs</a:t>
            </a:r>
          </a:p>
          <a:p>
            <a:pPr algn="ctr" fontAlgn="base">
              <a:spcBef>
                <a:spcPct val="0"/>
              </a:spcBef>
              <a:spcAft>
                <a:spcPct val="0"/>
              </a:spcAft>
            </a:pPr>
            <a:r>
              <a:rPr lang="fr-FR" sz="2800" b="1" dirty="0">
                <a:solidFill>
                  <a:srgbClr val="FFFFFF"/>
                </a:solidFill>
                <a:latin typeface="Book Antiqua" pitchFamily="18" charset="0"/>
                <a:cs typeface="Arial" charset="0"/>
              </a:rPr>
              <a:t>De ceux qui portent la croix</a:t>
            </a:r>
          </a:p>
          <a:p>
            <a:pPr algn="ctr" fontAlgn="base">
              <a:spcBef>
                <a:spcPct val="0"/>
              </a:spcBef>
              <a:spcAft>
                <a:spcPct val="0"/>
              </a:spcAft>
            </a:pPr>
            <a:r>
              <a:rPr lang="fr-FR" sz="2800" b="1" dirty="0">
                <a:solidFill>
                  <a:srgbClr val="FFFFFF"/>
                </a:solidFill>
                <a:latin typeface="Book Antiqua" pitchFamily="18" charset="0"/>
                <a:cs typeface="Arial" charset="0"/>
              </a:rPr>
              <a:t>Salut à tous les saints</a:t>
            </a:r>
          </a:p>
          <a:p>
            <a:pPr algn="ctr" fontAlgn="base">
              <a:spcBef>
                <a:spcPct val="0"/>
              </a:spcBef>
              <a:spcAft>
                <a:spcPct val="0"/>
              </a:spcAft>
            </a:pPr>
            <a:r>
              <a:rPr lang="fr-FR" sz="2800" b="1" dirty="0">
                <a:solidFill>
                  <a:srgbClr val="FFFFFF"/>
                </a:solidFill>
                <a:latin typeface="Book Antiqua" pitchFamily="18" charset="0"/>
                <a:cs typeface="Arial" charset="0"/>
              </a:rPr>
              <a:t>Qui ont plu au Seigneur.</a:t>
            </a:r>
          </a:p>
        </p:txBody>
      </p:sp>
      <p:sp>
        <p:nvSpPr>
          <p:cNvPr id="2" name="ZoneTexte 1">
            <a:extLst>
              <a:ext uri="{FF2B5EF4-FFF2-40B4-BE49-F238E27FC236}">
                <a16:creationId xmlns:a16="http://schemas.microsoft.com/office/drawing/2014/main" id="{DA5900C3-74B2-8CE8-3365-10B6D856893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F4DFAFBC-A83D-AF50-52D8-1506DA2286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0019671"/>
      </p:ext>
    </p:extLst>
  </p:cSld>
  <p:clrMapOvr>
    <a:masterClrMapping/>
  </p:clrMapOvr>
</p:sld>
</file>

<file path=ppt/slides/slide24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2290"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بصلواتهم </a:t>
            </a:r>
            <a:endParaRPr lang="fr-FR" sz="3300" dirty="0">
              <a:solidFill>
                <a:srgbClr val="FFFFFF"/>
              </a:solidFill>
            </a:endParaRPr>
          </a:p>
          <a:p>
            <a:pPr algn="just" rtl="1" fontAlgn="base">
              <a:spcBef>
                <a:spcPct val="0"/>
              </a:spcBef>
              <a:spcAft>
                <a:spcPct val="0"/>
              </a:spcAft>
            </a:pPr>
            <a:r>
              <a:rPr lang="ar-EG" sz="3300" dirty="0">
                <a:solidFill>
                  <a:srgbClr val="FFFFFF"/>
                </a:solidFill>
              </a:rPr>
              <a:t>أيها المسيح ملكنا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اصنع معنا رحمة </a:t>
            </a:r>
            <a:endParaRPr lang="fr-FR" sz="3300" dirty="0">
              <a:solidFill>
                <a:srgbClr val="FFFFFF"/>
              </a:solidFill>
            </a:endParaRPr>
          </a:p>
          <a:p>
            <a:pPr algn="just" rtl="1" fontAlgn="base">
              <a:spcBef>
                <a:spcPct val="0"/>
              </a:spcBef>
              <a:spcAft>
                <a:spcPct val="0"/>
              </a:spcAft>
            </a:pPr>
            <a:r>
              <a:rPr lang="ar-EG" sz="3300" dirty="0">
                <a:solidFill>
                  <a:srgbClr val="FFFFFF"/>
                </a:solidFill>
              </a:rPr>
              <a:t>في ملكوتك</a:t>
            </a:r>
            <a:endParaRPr lang="fr-FR" sz="3300" dirty="0">
              <a:solidFill>
                <a:srgbClr val="FFFFFF"/>
              </a:solidFill>
              <a:cs typeface="Arial" charset="0"/>
            </a:endParaRPr>
          </a:p>
        </p:txBody>
      </p:sp>
      <p:sp>
        <p:nvSpPr>
          <p:cNvPr id="12291"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Hiten noueu,y @ P=,=c Penouro @ `ariounai neman @ qen tekmetouro.</a:t>
            </a:r>
            <a:endParaRPr lang="fr-FR" sz="2800" dirty="0">
              <a:solidFill>
                <a:srgbClr val="FFFFFF"/>
              </a:solidFill>
              <a:latin typeface="CS Avva Shenouda" pitchFamily="34" charset="0"/>
              <a:cs typeface="Arial" charset="0"/>
            </a:endParaRPr>
          </a:p>
        </p:txBody>
      </p:sp>
      <p:sp>
        <p:nvSpPr>
          <p:cNvPr id="12292"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Par leurs prières ô Christ</a:t>
            </a:r>
          </a:p>
          <a:p>
            <a:pPr algn="ctr" fontAlgn="base">
              <a:spcBef>
                <a:spcPct val="0"/>
              </a:spcBef>
              <a:spcAft>
                <a:spcPct val="0"/>
              </a:spcAft>
            </a:pPr>
            <a:r>
              <a:rPr lang="fr-FR" sz="2800" b="1" dirty="0">
                <a:solidFill>
                  <a:srgbClr val="FFFFFF"/>
                </a:solidFill>
                <a:latin typeface="Book Antiqua" pitchFamily="18" charset="0"/>
                <a:cs typeface="Arial" charset="0"/>
              </a:rPr>
              <a:t>Ô Christ ô notre Roi</a:t>
            </a:r>
          </a:p>
          <a:p>
            <a:pPr algn="ctr" fontAlgn="base">
              <a:spcBef>
                <a:spcPct val="0"/>
              </a:spcBef>
              <a:spcAft>
                <a:spcPct val="0"/>
              </a:spcAft>
            </a:pPr>
            <a:r>
              <a:rPr lang="fr-FR" sz="2800" b="1" dirty="0">
                <a:solidFill>
                  <a:srgbClr val="FFFFFF"/>
                </a:solidFill>
                <a:latin typeface="Book Antiqua" pitchFamily="18" charset="0"/>
                <a:cs typeface="Arial" charset="0"/>
              </a:rPr>
              <a:t>Traite-nous avec pitié</a:t>
            </a:r>
          </a:p>
          <a:p>
            <a:pPr algn="ctr" fontAlgn="base">
              <a:spcBef>
                <a:spcPct val="0"/>
              </a:spcBef>
              <a:spcAft>
                <a:spcPct val="0"/>
              </a:spcAft>
            </a:pPr>
            <a:r>
              <a:rPr lang="fr-FR" sz="2800" b="1" dirty="0">
                <a:solidFill>
                  <a:srgbClr val="FFFFFF"/>
                </a:solidFill>
                <a:latin typeface="Book Antiqua" pitchFamily="18" charset="0"/>
                <a:cs typeface="Arial" charset="0"/>
              </a:rPr>
              <a:t>Pitié dans Ton Royaume</a:t>
            </a:r>
          </a:p>
        </p:txBody>
      </p:sp>
      <p:sp>
        <p:nvSpPr>
          <p:cNvPr id="2" name="ZoneTexte 1">
            <a:extLst>
              <a:ext uri="{FF2B5EF4-FFF2-40B4-BE49-F238E27FC236}">
                <a16:creationId xmlns:a16="http://schemas.microsoft.com/office/drawing/2014/main" id="{55AD6CE8-AD78-4C7F-763A-125AAEC1F4F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F1831132-4C1A-61B9-1C03-F30A042D10E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6883952"/>
      </p:ext>
    </p:extLst>
  </p:cSld>
  <p:clrMapOvr>
    <a:masterClrMapping/>
  </p:clrMapOvr>
</p:sld>
</file>

<file path=ppt/slides/slide24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314"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أيها النور الحقيقي،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 يضيء، </a:t>
            </a:r>
            <a:endParaRPr lang="fr-FR" sz="3300" dirty="0">
              <a:solidFill>
                <a:srgbClr val="FFFFFF"/>
              </a:solidFill>
            </a:endParaRPr>
          </a:p>
          <a:p>
            <a:pPr algn="just" rtl="1" fontAlgn="base">
              <a:spcBef>
                <a:spcPct val="0"/>
              </a:spcBef>
              <a:spcAft>
                <a:spcPct val="0"/>
              </a:spcAft>
            </a:pPr>
            <a:r>
              <a:rPr lang="ar-EG" sz="3300" dirty="0">
                <a:solidFill>
                  <a:srgbClr val="FFFFFF"/>
                </a:solidFill>
              </a:rPr>
              <a:t>لكل انسان، </a:t>
            </a:r>
            <a:endParaRPr lang="fr-FR" sz="3300" dirty="0">
              <a:solidFill>
                <a:srgbClr val="FFFFFF"/>
              </a:solidFill>
            </a:endParaRPr>
          </a:p>
          <a:p>
            <a:pPr algn="just" rtl="1" fontAlgn="base">
              <a:spcBef>
                <a:spcPct val="0"/>
              </a:spcBef>
              <a:spcAft>
                <a:spcPct val="0"/>
              </a:spcAft>
            </a:pPr>
            <a:r>
              <a:rPr lang="ar-EG" sz="3300" dirty="0">
                <a:solidFill>
                  <a:srgbClr val="FFFFFF"/>
                </a:solidFill>
              </a:rPr>
              <a:t>آتٍ إلي العالم.</a:t>
            </a:r>
            <a:endParaRPr lang="fr-FR" sz="3300" dirty="0">
              <a:solidFill>
                <a:srgbClr val="FFFFFF"/>
              </a:solidFill>
              <a:cs typeface="Arial" charset="0"/>
            </a:endParaRPr>
          </a:p>
        </p:txBody>
      </p:sp>
      <p:sp>
        <p:nvSpPr>
          <p:cNvPr id="13315"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Piouwini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nta`vmyi</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vy`eterouwini</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erwmi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niben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e;nyou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epikocmoc</a:t>
            </a:r>
            <a:r>
              <a:rPr lang="fr-FR" sz="2800" dirty="0">
                <a:solidFill>
                  <a:srgbClr val="FFFFFF"/>
                </a:solidFill>
                <a:latin typeface="CS Avva Shenouda" pitchFamily="34" charset="0"/>
                <a:cs typeface="Arial" charset="0"/>
              </a:rPr>
              <a:t>.</a:t>
            </a:r>
          </a:p>
        </p:txBody>
      </p:sp>
      <p:sp>
        <p:nvSpPr>
          <p:cNvPr id="13316"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Lumière véritable</a:t>
            </a:r>
          </a:p>
          <a:p>
            <a:pPr algn="ctr" fontAlgn="base">
              <a:spcBef>
                <a:spcPct val="0"/>
              </a:spcBef>
              <a:spcAft>
                <a:spcPct val="0"/>
              </a:spcAft>
            </a:pPr>
            <a:r>
              <a:rPr lang="fr-FR" sz="2800" b="1" dirty="0">
                <a:solidFill>
                  <a:srgbClr val="FFFFFF"/>
                </a:solidFill>
                <a:latin typeface="Book Antiqua" pitchFamily="18" charset="0"/>
                <a:cs typeface="Arial" charset="0"/>
              </a:rPr>
              <a:t>Ô Toi qui illumines</a:t>
            </a:r>
          </a:p>
          <a:p>
            <a:pPr algn="ctr" fontAlgn="base">
              <a:spcBef>
                <a:spcPct val="0"/>
              </a:spcBef>
              <a:spcAft>
                <a:spcPct val="0"/>
              </a:spcAft>
            </a:pPr>
            <a:r>
              <a:rPr lang="fr-FR" sz="2800" b="1" dirty="0">
                <a:solidFill>
                  <a:srgbClr val="FFFFFF"/>
                </a:solidFill>
                <a:latin typeface="Book Antiqua" pitchFamily="18" charset="0"/>
                <a:cs typeface="Arial" charset="0"/>
              </a:rPr>
              <a:t>Tout homme qui arrive</a:t>
            </a:r>
          </a:p>
          <a:p>
            <a:pPr algn="ctr" fontAlgn="base">
              <a:spcBef>
                <a:spcPct val="0"/>
              </a:spcBef>
              <a:spcAft>
                <a:spcPct val="0"/>
              </a:spcAft>
            </a:pPr>
            <a:r>
              <a:rPr lang="fr-FR" sz="2800" b="1" dirty="0">
                <a:solidFill>
                  <a:srgbClr val="FFFFFF"/>
                </a:solidFill>
                <a:latin typeface="Book Antiqua" pitchFamily="18" charset="0"/>
                <a:cs typeface="Arial" charset="0"/>
              </a:rPr>
              <a:t>Qui arrive en ce monde</a:t>
            </a:r>
          </a:p>
        </p:txBody>
      </p:sp>
      <p:sp>
        <p:nvSpPr>
          <p:cNvPr id="2" name="ZoneTexte 1">
            <a:extLst>
              <a:ext uri="{FF2B5EF4-FFF2-40B4-BE49-F238E27FC236}">
                <a16:creationId xmlns:a16="http://schemas.microsoft.com/office/drawing/2014/main" id="{79B9833F-226F-9F04-642B-B89EB676CF8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9225DB89-CB3D-3A85-B765-4FAF73EEB22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025822"/>
      </p:ext>
    </p:extLst>
  </p:cSld>
  <p:clrMapOvr>
    <a:masterClrMapping/>
  </p:clrMapOvr>
</p:sld>
</file>

<file path=ppt/slides/slide24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433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أتيت إلي العالم،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بمحبتك للبشر، </a:t>
            </a:r>
            <a:endParaRPr lang="fr-FR" sz="3300" dirty="0">
              <a:solidFill>
                <a:srgbClr val="FFFFFF"/>
              </a:solidFill>
            </a:endParaRPr>
          </a:p>
          <a:p>
            <a:pPr algn="just" rtl="1" fontAlgn="base">
              <a:spcBef>
                <a:spcPct val="0"/>
              </a:spcBef>
              <a:spcAft>
                <a:spcPct val="0"/>
              </a:spcAft>
            </a:pPr>
            <a:r>
              <a:rPr lang="ar-EG" sz="3300" dirty="0">
                <a:solidFill>
                  <a:srgbClr val="FFFFFF"/>
                </a:solidFill>
              </a:rPr>
              <a:t>وكل الخليقة، </a:t>
            </a:r>
            <a:endParaRPr lang="fr-FR" sz="3300" dirty="0">
              <a:solidFill>
                <a:srgbClr val="FFFFFF"/>
              </a:solidFill>
            </a:endParaRPr>
          </a:p>
          <a:p>
            <a:pPr algn="just" rtl="1" fontAlgn="base">
              <a:spcBef>
                <a:spcPct val="0"/>
              </a:spcBef>
              <a:spcAft>
                <a:spcPct val="0"/>
              </a:spcAft>
            </a:pPr>
            <a:r>
              <a:rPr lang="ar-EG" sz="3300" dirty="0">
                <a:solidFill>
                  <a:srgbClr val="FFFFFF"/>
                </a:solidFill>
              </a:rPr>
              <a:t>تهللت بمجيئك</a:t>
            </a:r>
            <a:endParaRPr lang="fr-FR" sz="3300" dirty="0">
              <a:solidFill>
                <a:srgbClr val="FFFFFF"/>
              </a:solidFill>
              <a:cs typeface="Arial" charset="0"/>
            </a:endParaRPr>
          </a:p>
        </p:txBody>
      </p:sp>
      <p:sp>
        <p:nvSpPr>
          <p:cNvPr id="14339"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Ak`i `epikocmoc @ hiten tekmetmairwmi @ a]`ktycic tyrc @ ;elyl qa pekjin`i.</a:t>
            </a:r>
            <a:endParaRPr lang="fr-FR" sz="2800" dirty="0">
              <a:solidFill>
                <a:srgbClr val="FFFFFF"/>
              </a:solidFill>
              <a:latin typeface="CS Avva Shenouda" pitchFamily="34" charset="0"/>
              <a:cs typeface="Arial" charset="0"/>
            </a:endParaRPr>
          </a:p>
        </p:txBody>
      </p:sp>
      <p:sp>
        <p:nvSpPr>
          <p:cNvPr id="14340"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Tu es venu au monde</a:t>
            </a:r>
          </a:p>
          <a:p>
            <a:pPr algn="ctr" fontAlgn="base">
              <a:spcBef>
                <a:spcPct val="0"/>
              </a:spcBef>
              <a:spcAft>
                <a:spcPct val="0"/>
              </a:spcAft>
            </a:pPr>
            <a:r>
              <a:rPr lang="fr-FR" sz="2800" b="1" dirty="0">
                <a:solidFill>
                  <a:srgbClr val="FFFFFF"/>
                </a:solidFill>
                <a:latin typeface="Book Antiqua" pitchFamily="18" charset="0"/>
                <a:cs typeface="Arial" charset="0"/>
              </a:rPr>
              <a:t>Par Ton amour des hommes</a:t>
            </a:r>
          </a:p>
          <a:p>
            <a:pPr algn="ctr" fontAlgn="base">
              <a:spcBef>
                <a:spcPct val="0"/>
              </a:spcBef>
              <a:spcAft>
                <a:spcPct val="0"/>
              </a:spcAft>
            </a:pPr>
            <a:r>
              <a:rPr lang="fr-FR" sz="2800" b="1" dirty="0">
                <a:solidFill>
                  <a:srgbClr val="FFFFFF"/>
                </a:solidFill>
                <a:latin typeface="Book Antiqua" pitchFamily="18" charset="0"/>
                <a:cs typeface="Arial" charset="0"/>
              </a:rPr>
              <a:t>Et toute la création</a:t>
            </a:r>
          </a:p>
          <a:p>
            <a:pPr algn="ctr" fontAlgn="base">
              <a:spcBef>
                <a:spcPct val="0"/>
              </a:spcBef>
              <a:spcAft>
                <a:spcPct val="0"/>
              </a:spcAft>
            </a:pPr>
            <a:r>
              <a:rPr lang="fr-FR" sz="2800" b="1" dirty="0">
                <a:solidFill>
                  <a:srgbClr val="FFFFFF"/>
                </a:solidFill>
                <a:latin typeface="Book Antiqua" pitchFamily="18" charset="0"/>
                <a:cs typeface="Arial" charset="0"/>
              </a:rPr>
              <a:t>Exulte par Ta venue.</a:t>
            </a:r>
          </a:p>
        </p:txBody>
      </p:sp>
      <p:sp>
        <p:nvSpPr>
          <p:cNvPr id="2" name="ZoneTexte 1">
            <a:extLst>
              <a:ext uri="{FF2B5EF4-FFF2-40B4-BE49-F238E27FC236}">
                <a16:creationId xmlns:a16="http://schemas.microsoft.com/office/drawing/2014/main" id="{1DA65A75-6126-CE4B-C6FA-458BD79B17C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E06F0628-5D37-CE91-460A-2B45B19A0F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2946921"/>
      </p:ext>
    </p:extLst>
  </p:cSld>
  <p:clrMapOvr>
    <a:masterClrMapping/>
  </p:clrMapOvr>
</p:sld>
</file>

<file path=ppt/slides/slide24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خلصت آدم، </a:t>
            </a:r>
            <a:endParaRPr lang="fr-FR" sz="3300" dirty="0">
              <a:solidFill>
                <a:srgbClr val="FFFFFF"/>
              </a:solidFill>
            </a:endParaRPr>
          </a:p>
          <a:p>
            <a:pPr algn="just" rtl="1" fontAlgn="base">
              <a:spcBef>
                <a:spcPct val="0"/>
              </a:spcBef>
              <a:spcAft>
                <a:spcPct val="0"/>
              </a:spcAft>
            </a:pPr>
            <a:r>
              <a:rPr lang="ar-EG" sz="3300" dirty="0">
                <a:solidFill>
                  <a:srgbClr val="FFFFFF"/>
                </a:solidFill>
              </a:rPr>
              <a:t>من الغواية، </a:t>
            </a:r>
            <a:endParaRPr lang="fr-FR" sz="3300" dirty="0">
              <a:solidFill>
                <a:srgbClr val="FFFFFF"/>
              </a:solidFill>
            </a:endParaRPr>
          </a:p>
          <a:p>
            <a:pPr algn="just" rtl="1" fontAlgn="base">
              <a:spcBef>
                <a:spcPct val="0"/>
              </a:spcBef>
              <a:spcAft>
                <a:spcPct val="0"/>
              </a:spcAft>
            </a:pPr>
            <a:r>
              <a:rPr lang="ar-EG" sz="3300" dirty="0">
                <a:solidFill>
                  <a:srgbClr val="FFFFFF"/>
                </a:solidFill>
              </a:rPr>
              <a:t>وعتقت حواء، </a:t>
            </a:r>
            <a:endParaRPr lang="fr-FR" sz="3300" dirty="0">
              <a:solidFill>
                <a:srgbClr val="FFFFFF"/>
              </a:solidFill>
            </a:endParaRPr>
          </a:p>
          <a:p>
            <a:pPr algn="just" rtl="1" fontAlgn="base">
              <a:spcBef>
                <a:spcPct val="0"/>
              </a:spcBef>
              <a:spcAft>
                <a:spcPct val="0"/>
              </a:spcAft>
            </a:pPr>
            <a:r>
              <a:rPr lang="ar-EG" sz="3300" dirty="0">
                <a:solidFill>
                  <a:srgbClr val="FFFFFF"/>
                </a:solidFill>
              </a:rPr>
              <a:t>من طلقات الموت.</a:t>
            </a:r>
            <a:endParaRPr lang="fr-FR" sz="3300" dirty="0">
              <a:solidFill>
                <a:srgbClr val="FFFFFF"/>
              </a:solidFill>
              <a:cs typeface="Arial" charset="0"/>
            </a:endParaRPr>
          </a:p>
        </p:txBody>
      </p:sp>
      <p:sp>
        <p:nvSpPr>
          <p:cNvPr id="15363"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Akcw</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nAdam</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ebol</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apaty</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aker</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Eua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nremhe</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ninakhi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vmou</a:t>
            </a:r>
            <a:r>
              <a:rPr lang="fr-FR" sz="2800" dirty="0">
                <a:solidFill>
                  <a:srgbClr val="FFFFFF"/>
                </a:solidFill>
                <a:latin typeface="CS Avva Shenouda" pitchFamily="34" charset="0"/>
                <a:cs typeface="Arial" charset="0"/>
              </a:rPr>
              <a:t>.</a:t>
            </a:r>
          </a:p>
        </p:txBody>
      </p:sp>
      <p:sp>
        <p:nvSpPr>
          <p:cNvPr id="15364"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Tu as sauvé Adam</a:t>
            </a:r>
          </a:p>
          <a:p>
            <a:pPr algn="ctr" fontAlgn="base">
              <a:spcBef>
                <a:spcPct val="0"/>
              </a:spcBef>
              <a:spcAft>
                <a:spcPct val="0"/>
              </a:spcAft>
            </a:pPr>
            <a:r>
              <a:rPr lang="fr-FR" sz="2800" b="1" dirty="0">
                <a:solidFill>
                  <a:srgbClr val="FFFFFF"/>
                </a:solidFill>
                <a:latin typeface="Book Antiqua" pitchFamily="18" charset="0"/>
                <a:cs typeface="Arial" charset="0"/>
              </a:rPr>
              <a:t>Du gouffre des abîmes</a:t>
            </a:r>
          </a:p>
          <a:p>
            <a:pPr algn="ctr" fontAlgn="base">
              <a:spcBef>
                <a:spcPct val="0"/>
              </a:spcBef>
              <a:spcAft>
                <a:spcPct val="0"/>
              </a:spcAft>
            </a:pPr>
            <a:r>
              <a:rPr lang="fr-FR" sz="2800" b="1" dirty="0">
                <a:solidFill>
                  <a:srgbClr val="FFFFFF"/>
                </a:solidFill>
                <a:latin typeface="Book Antiqua" pitchFamily="18" charset="0"/>
                <a:cs typeface="Arial" charset="0"/>
              </a:rPr>
              <a:t>Et Eve, Tu libéras</a:t>
            </a:r>
          </a:p>
          <a:p>
            <a:pPr algn="ctr" fontAlgn="base">
              <a:spcBef>
                <a:spcPct val="0"/>
              </a:spcBef>
              <a:spcAft>
                <a:spcPct val="0"/>
              </a:spcAft>
            </a:pPr>
            <a:r>
              <a:rPr lang="fr-FR" sz="2800" b="1" dirty="0">
                <a:solidFill>
                  <a:srgbClr val="FFFFFF"/>
                </a:solidFill>
                <a:latin typeface="Book Antiqua" pitchFamily="18" charset="0"/>
                <a:cs typeface="Arial" charset="0"/>
              </a:rPr>
              <a:t>Des douleurs de la mort</a:t>
            </a:r>
          </a:p>
        </p:txBody>
      </p:sp>
      <p:sp>
        <p:nvSpPr>
          <p:cNvPr id="2" name="ZoneTexte 1">
            <a:extLst>
              <a:ext uri="{FF2B5EF4-FFF2-40B4-BE49-F238E27FC236}">
                <a16:creationId xmlns:a16="http://schemas.microsoft.com/office/drawing/2014/main" id="{6A8ADD42-A7E9-57B6-2344-434D54B803C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4801DDBD-78F1-85D1-20EE-68646BB283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2250731"/>
      </p:ext>
    </p:extLst>
  </p:cSld>
  <p:clrMapOvr>
    <a:masterClrMapping/>
  </p:clrMapOvr>
</p:sld>
</file>

<file path=ppt/slides/slide24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38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أعطيتنا،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روح النبوة، </a:t>
            </a:r>
            <a:endParaRPr lang="fr-FR" sz="3300" dirty="0">
              <a:solidFill>
                <a:srgbClr val="FFFFFF"/>
              </a:solidFill>
            </a:endParaRPr>
          </a:p>
          <a:p>
            <a:pPr algn="just" rtl="1" fontAlgn="base">
              <a:spcBef>
                <a:spcPct val="0"/>
              </a:spcBef>
              <a:spcAft>
                <a:spcPct val="0"/>
              </a:spcAft>
            </a:pPr>
            <a:r>
              <a:rPr lang="ar-EG" sz="3300" dirty="0">
                <a:solidFill>
                  <a:srgbClr val="FFFFFF"/>
                </a:solidFill>
              </a:rPr>
              <a:t>نسبحك ونباركك، </a:t>
            </a:r>
            <a:endParaRPr lang="fr-FR" sz="3300" dirty="0">
              <a:solidFill>
                <a:srgbClr val="FFFFFF"/>
              </a:solidFill>
            </a:endParaRPr>
          </a:p>
          <a:p>
            <a:pPr algn="just" rtl="1" fontAlgn="base">
              <a:spcBef>
                <a:spcPct val="0"/>
              </a:spcBef>
              <a:spcAft>
                <a:spcPct val="0"/>
              </a:spcAft>
            </a:pPr>
            <a:r>
              <a:rPr lang="ar-EG" sz="3300" dirty="0">
                <a:solidFill>
                  <a:srgbClr val="FFFFFF"/>
                </a:solidFill>
              </a:rPr>
              <a:t>مع ملائكتك.</a:t>
            </a:r>
            <a:endParaRPr lang="fr-FR" sz="3300" dirty="0">
              <a:solidFill>
                <a:srgbClr val="FFFFFF"/>
              </a:solidFill>
              <a:cs typeface="Arial" charset="0"/>
            </a:endParaRPr>
          </a:p>
        </p:txBody>
      </p:sp>
      <p:sp>
        <p:nvSpPr>
          <p:cNvPr id="16387"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Ak</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nan</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mpi</a:t>
            </a:r>
            <a:r>
              <a:rPr lang="nl-NL" sz="2800" dirty="0">
                <a:solidFill>
                  <a:srgbClr val="FFFFFF"/>
                </a:solidFill>
                <a:latin typeface="CS Avva Shenouda" pitchFamily="34" charset="0"/>
                <a:cs typeface="Arial" charset="0"/>
              </a:rPr>
              <a:t>=p=n=a @ `</a:t>
            </a:r>
            <a:r>
              <a:rPr lang="nl-NL" sz="2800" dirty="0" err="1">
                <a:solidFill>
                  <a:srgbClr val="FFFFFF"/>
                </a:solidFill>
                <a:latin typeface="CS Avva Shenouda" pitchFamily="34" charset="0"/>
                <a:cs typeface="Arial" charset="0"/>
              </a:rPr>
              <a:t>nte</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metsyri</a:t>
            </a:r>
            <a:r>
              <a:rPr lang="nl-NL" sz="2800" dirty="0">
                <a:solidFill>
                  <a:srgbClr val="FFFFFF"/>
                </a:solidFill>
                <a:latin typeface="CS Avva Shenouda" pitchFamily="34" charset="0"/>
                <a:cs typeface="Arial" charset="0"/>
              </a:rPr>
              <a:t> @ </a:t>
            </a:r>
            <a:r>
              <a:rPr lang="nl-NL" sz="2800" dirty="0" err="1">
                <a:solidFill>
                  <a:srgbClr val="FFFFFF"/>
                </a:solidFill>
                <a:latin typeface="CS Avva Shenouda" pitchFamily="34" charset="0"/>
                <a:cs typeface="Arial" charset="0"/>
              </a:rPr>
              <a:t>enhwc</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en`cmou</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erok</a:t>
            </a:r>
            <a:r>
              <a:rPr lang="nl-NL" sz="2800" dirty="0">
                <a:solidFill>
                  <a:srgbClr val="FFFFFF"/>
                </a:solidFill>
                <a:latin typeface="CS Avva Shenouda" pitchFamily="34" charset="0"/>
                <a:cs typeface="Arial" charset="0"/>
              </a:rPr>
              <a:t> @ </a:t>
            </a:r>
            <a:r>
              <a:rPr lang="nl-NL" sz="2800" dirty="0" err="1">
                <a:solidFill>
                  <a:srgbClr val="FFFFFF"/>
                </a:solidFill>
                <a:latin typeface="CS Avva Shenouda" pitchFamily="34" charset="0"/>
                <a:cs typeface="Arial" charset="0"/>
              </a:rPr>
              <a:t>nem</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nek`aggeloc</a:t>
            </a:r>
            <a:r>
              <a:rPr lang="nl-NL" sz="2800" dirty="0">
                <a:solidFill>
                  <a:srgbClr val="FFFFFF"/>
                </a:solidFill>
                <a:latin typeface="CS Avva Shenouda" pitchFamily="34" charset="0"/>
                <a:cs typeface="Arial" charset="0"/>
              </a:rPr>
              <a:t>.</a:t>
            </a:r>
            <a:endParaRPr lang="fr-FR" sz="2800" dirty="0">
              <a:solidFill>
                <a:srgbClr val="FFFFFF"/>
              </a:solidFill>
              <a:latin typeface="CS Avva Shenouda" pitchFamily="34" charset="0"/>
              <a:cs typeface="Arial" charset="0"/>
            </a:endParaRPr>
          </a:p>
        </p:txBody>
      </p:sp>
      <p:sp>
        <p:nvSpPr>
          <p:cNvPr id="16388"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Tu nous as accordé</a:t>
            </a:r>
          </a:p>
          <a:p>
            <a:pPr algn="ctr" fontAlgn="base">
              <a:spcBef>
                <a:spcPct val="0"/>
              </a:spcBef>
              <a:spcAft>
                <a:spcPct val="0"/>
              </a:spcAft>
            </a:pPr>
            <a:r>
              <a:rPr lang="fr-FR" sz="2800" b="1" dirty="0">
                <a:solidFill>
                  <a:srgbClr val="FFFFFF"/>
                </a:solidFill>
                <a:latin typeface="Book Antiqua" pitchFamily="18" charset="0"/>
                <a:cs typeface="Arial" charset="0"/>
              </a:rPr>
              <a:t>L'esprit de filiation</a:t>
            </a:r>
          </a:p>
          <a:p>
            <a:pPr algn="ctr" fontAlgn="base">
              <a:spcBef>
                <a:spcPct val="0"/>
              </a:spcBef>
              <a:spcAft>
                <a:spcPct val="0"/>
              </a:spcAft>
            </a:pPr>
            <a:r>
              <a:rPr lang="fr-FR" sz="2800" b="1" dirty="0">
                <a:solidFill>
                  <a:srgbClr val="FFFFFF"/>
                </a:solidFill>
                <a:latin typeface="Book Antiqua" pitchFamily="18" charset="0"/>
                <a:cs typeface="Arial" charset="0"/>
              </a:rPr>
              <a:t>Et nous Te bénissons</a:t>
            </a:r>
          </a:p>
          <a:p>
            <a:pPr algn="ctr" fontAlgn="base">
              <a:spcBef>
                <a:spcPct val="0"/>
              </a:spcBef>
              <a:spcAft>
                <a:spcPct val="0"/>
              </a:spcAft>
            </a:pPr>
            <a:r>
              <a:rPr lang="fr-FR" sz="2800" b="1" dirty="0">
                <a:solidFill>
                  <a:srgbClr val="FFFFFF"/>
                </a:solidFill>
                <a:latin typeface="Book Antiqua" pitchFamily="18" charset="0"/>
                <a:cs typeface="Arial" charset="0"/>
              </a:rPr>
              <a:t>Louons avec Tes anges</a:t>
            </a:r>
          </a:p>
        </p:txBody>
      </p:sp>
      <p:sp>
        <p:nvSpPr>
          <p:cNvPr id="2" name="ZoneTexte 1">
            <a:extLst>
              <a:ext uri="{FF2B5EF4-FFF2-40B4-BE49-F238E27FC236}">
                <a16:creationId xmlns:a16="http://schemas.microsoft.com/office/drawing/2014/main" id="{02A282DD-E33D-0C8A-FD5F-2654A5B7B5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CFB20CA-69C7-23C6-CFB4-1DB29D3B38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5718863"/>
      </p:ext>
    </p:extLst>
  </p:cSld>
  <p:clrMapOvr>
    <a:masterClrMapping/>
  </p:clrMapOvr>
</p:sld>
</file>

<file path=ppt/slides/slide24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741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عندما يدخل، </a:t>
            </a:r>
            <a:endParaRPr lang="fr-FR" sz="3300" dirty="0">
              <a:solidFill>
                <a:srgbClr val="FFFFFF"/>
              </a:solidFill>
            </a:endParaRPr>
          </a:p>
          <a:p>
            <a:pPr algn="just" rtl="1" fontAlgn="base">
              <a:spcBef>
                <a:spcPct val="0"/>
              </a:spcBef>
              <a:spcAft>
                <a:spcPct val="0"/>
              </a:spcAft>
            </a:pPr>
            <a:r>
              <a:rPr lang="ar-EG" sz="3300" dirty="0">
                <a:solidFill>
                  <a:srgbClr val="FFFFFF"/>
                </a:solidFill>
              </a:rPr>
              <a:t>وقت باكر الينا،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أيها المسيح الهنا،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النور الحقيقي</a:t>
            </a:r>
            <a:endParaRPr lang="fr-FR" sz="3300" dirty="0">
              <a:solidFill>
                <a:srgbClr val="FFFFFF"/>
              </a:solidFill>
              <a:cs typeface="Arial" charset="0"/>
            </a:endParaRPr>
          </a:p>
        </p:txBody>
      </p:sp>
      <p:sp>
        <p:nvSpPr>
          <p:cNvPr id="17411"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pjin</a:t>
            </a: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ref`i</a:t>
            </a:r>
            <a:r>
              <a:rPr lang="fr-FR" sz="2800" dirty="0">
                <a:solidFill>
                  <a:srgbClr val="FFFFFF"/>
                </a:solidFill>
                <a:latin typeface="CS Avva Shenouda" pitchFamily="34" charset="0"/>
                <a:cs typeface="Arial" charset="0"/>
              </a:rPr>
              <a:t>   nan `</a:t>
            </a:r>
            <a:r>
              <a:rPr lang="fr-FR" sz="2800" dirty="0" err="1">
                <a:solidFill>
                  <a:srgbClr val="FFFFFF"/>
                </a:solidFill>
                <a:latin typeface="CS Avva Shenouda" pitchFamily="34" charset="0"/>
                <a:cs typeface="Arial" charset="0"/>
              </a:rPr>
              <a:t>eqoun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nje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vnau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nswrp</a:t>
            </a:r>
            <a:r>
              <a:rPr lang="fr-FR" sz="2800" dirty="0">
                <a:solidFill>
                  <a:srgbClr val="FFFFFF"/>
                </a:solidFill>
                <a:latin typeface="CS Avva Shenouda" pitchFamily="34" charset="0"/>
                <a:cs typeface="Arial" charset="0"/>
              </a:rPr>
              <a:t> @ `w P=,=c </a:t>
            </a:r>
            <a:r>
              <a:rPr lang="fr-FR" sz="2800" dirty="0" err="1">
                <a:solidFill>
                  <a:srgbClr val="FFFFFF"/>
                </a:solidFill>
                <a:latin typeface="CS Avva Shenouda" pitchFamily="34" charset="0"/>
                <a:cs typeface="Arial" charset="0"/>
              </a:rPr>
              <a:t>Pennou</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piouwini</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nta`vmyi</a:t>
            </a:r>
            <a:r>
              <a:rPr lang="fr-FR" sz="2800" dirty="0">
                <a:solidFill>
                  <a:srgbClr val="FFFFFF"/>
                </a:solidFill>
                <a:latin typeface="CS Avva Shenouda" pitchFamily="34" charset="0"/>
                <a:cs typeface="Arial" charset="0"/>
              </a:rPr>
              <a:t>.</a:t>
            </a:r>
          </a:p>
        </p:txBody>
      </p:sp>
      <p:sp>
        <p:nvSpPr>
          <p:cNvPr id="17412"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quand sur nous se lève</a:t>
            </a:r>
          </a:p>
          <a:p>
            <a:pPr algn="ctr" fontAlgn="base">
              <a:spcBef>
                <a:spcPct val="0"/>
              </a:spcBef>
              <a:spcAft>
                <a:spcPct val="0"/>
              </a:spcAft>
            </a:pPr>
            <a:r>
              <a:rPr lang="fr-FR" sz="2800" b="1" dirty="0">
                <a:solidFill>
                  <a:srgbClr val="FFFFFF"/>
                </a:solidFill>
                <a:latin typeface="Book Antiqua" pitchFamily="18" charset="0"/>
                <a:cs typeface="Arial" charset="0"/>
              </a:rPr>
              <a:t>Se lève l’heure de l’aube</a:t>
            </a:r>
          </a:p>
          <a:p>
            <a:pPr algn="ctr" fontAlgn="base">
              <a:spcBef>
                <a:spcPct val="0"/>
              </a:spcBef>
              <a:spcAft>
                <a:spcPct val="0"/>
              </a:spcAft>
            </a:pPr>
            <a:r>
              <a:rPr lang="fr-FR" sz="2800" b="1" dirty="0">
                <a:solidFill>
                  <a:srgbClr val="FFFFFF"/>
                </a:solidFill>
                <a:latin typeface="Book Antiqua" pitchFamily="18" charset="0"/>
                <a:cs typeface="Arial" charset="0"/>
              </a:rPr>
              <a:t>Ô Christ ô notre Dieu</a:t>
            </a:r>
          </a:p>
          <a:p>
            <a:pPr algn="ctr" fontAlgn="base">
              <a:spcBef>
                <a:spcPct val="0"/>
              </a:spcBef>
              <a:spcAft>
                <a:spcPct val="0"/>
              </a:spcAft>
            </a:pPr>
            <a:r>
              <a:rPr lang="fr-FR" sz="2800" b="1" dirty="0">
                <a:solidFill>
                  <a:srgbClr val="FFFFFF"/>
                </a:solidFill>
                <a:latin typeface="Book Antiqua" pitchFamily="18" charset="0"/>
                <a:cs typeface="Arial" charset="0"/>
              </a:rPr>
              <a:t>Ô Toi la vraie Lumière.</a:t>
            </a:r>
          </a:p>
        </p:txBody>
      </p:sp>
      <p:sp>
        <p:nvSpPr>
          <p:cNvPr id="2" name="ZoneTexte 1">
            <a:extLst>
              <a:ext uri="{FF2B5EF4-FFF2-40B4-BE49-F238E27FC236}">
                <a16:creationId xmlns:a16="http://schemas.microsoft.com/office/drawing/2014/main" id="{312DD4D7-4E96-C612-A90E-C038CBBA927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EB9B119-4AB7-A44A-C119-AC13879A33E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7958332"/>
      </p:ext>
    </p:extLst>
  </p:cSld>
  <p:clrMapOvr>
    <a:masterClrMapping/>
  </p:clrMapOvr>
</p:sld>
</file>

<file path=ppt/slides/slide24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843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فلتشرق فينا،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حواس النور، </a:t>
            </a:r>
            <a:endParaRPr lang="fr-FR" sz="3300" dirty="0">
              <a:solidFill>
                <a:srgbClr val="FFFFFF"/>
              </a:solidFill>
            </a:endParaRPr>
          </a:p>
          <a:p>
            <a:pPr algn="just" rtl="1" fontAlgn="base">
              <a:spcBef>
                <a:spcPct val="0"/>
              </a:spcBef>
              <a:spcAft>
                <a:spcPct val="0"/>
              </a:spcAft>
            </a:pPr>
            <a:r>
              <a:rPr lang="ar-EG" sz="3300" dirty="0">
                <a:solidFill>
                  <a:srgbClr val="FFFFFF"/>
                </a:solidFill>
              </a:rPr>
              <a:t>ولا تغطينا،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ظلمة الآلام</a:t>
            </a:r>
            <a:endParaRPr lang="fr-FR" sz="3300" dirty="0">
              <a:solidFill>
                <a:srgbClr val="FFFFFF"/>
              </a:solidFill>
              <a:cs typeface="Arial" charset="0"/>
            </a:endParaRPr>
          </a:p>
        </p:txBody>
      </p:sp>
      <p:sp>
        <p:nvSpPr>
          <p:cNvPr id="18435"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Marousai `nqyten @ `nje nilogicmoc `nte piouwini    @     ouoh `mpen`;refhobcten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`nje `p,aki `nnipa;oc.</a:t>
            </a:r>
            <a:endParaRPr lang="fr-FR" sz="2800" dirty="0">
              <a:solidFill>
                <a:srgbClr val="FFFFFF"/>
              </a:solidFill>
              <a:latin typeface="CS Avva Shenouda" pitchFamily="34" charset="0"/>
              <a:cs typeface="Arial" charset="0"/>
            </a:endParaRPr>
          </a:p>
        </p:txBody>
      </p:sp>
      <p:sp>
        <p:nvSpPr>
          <p:cNvPr id="18436"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Fais que s’éveillent en nous</a:t>
            </a:r>
          </a:p>
          <a:p>
            <a:pPr algn="ctr" fontAlgn="base">
              <a:spcBef>
                <a:spcPct val="0"/>
              </a:spcBef>
              <a:spcAft>
                <a:spcPct val="0"/>
              </a:spcAft>
            </a:pPr>
            <a:r>
              <a:rPr lang="fr-FR" sz="2800" b="1" dirty="0">
                <a:solidFill>
                  <a:srgbClr val="FFFFFF"/>
                </a:solidFill>
                <a:latin typeface="Book Antiqua" pitchFamily="18" charset="0"/>
                <a:cs typeface="Arial" charset="0"/>
              </a:rPr>
              <a:t>Les sens de la lumière</a:t>
            </a:r>
          </a:p>
          <a:p>
            <a:pPr algn="ctr" fontAlgn="base">
              <a:spcBef>
                <a:spcPct val="0"/>
              </a:spcBef>
              <a:spcAft>
                <a:spcPct val="0"/>
              </a:spcAft>
            </a:pPr>
            <a:r>
              <a:rPr lang="fr-FR" sz="2800" b="1" dirty="0">
                <a:solidFill>
                  <a:srgbClr val="FFFFFF"/>
                </a:solidFill>
                <a:latin typeface="Book Antiqua" pitchFamily="18" charset="0"/>
                <a:cs typeface="Arial" charset="0"/>
              </a:rPr>
              <a:t>L’ombre de la douleur</a:t>
            </a:r>
          </a:p>
          <a:p>
            <a:pPr algn="ctr" fontAlgn="base">
              <a:spcBef>
                <a:spcPct val="0"/>
              </a:spcBef>
              <a:spcAft>
                <a:spcPct val="0"/>
              </a:spcAft>
            </a:pPr>
            <a:r>
              <a:rPr lang="fr-FR" sz="2800" b="1" dirty="0">
                <a:solidFill>
                  <a:srgbClr val="FFFFFF"/>
                </a:solidFill>
                <a:latin typeface="Book Antiqua" pitchFamily="18" charset="0"/>
                <a:cs typeface="Arial" charset="0"/>
              </a:rPr>
              <a:t>Qu’elle ne nous couvre pas</a:t>
            </a:r>
          </a:p>
        </p:txBody>
      </p:sp>
      <p:sp>
        <p:nvSpPr>
          <p:cNvPr id="2" name="ZoneTexte 1">
            <a:extLst>
              <a:ext uri="{FF2B5EF4-FFF2-40B4-BE49-F238E27FC236}">
                <a16:creationId xmlns:a16="http://schemas.microsoft.com/office/drawing/2014/main" id="{83183441-08B8-3F76-2259-6E7B8DC436E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5E3C662-90C4-B7DE-9B9B-6779937497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7609726"/>
      </p:ext>
    </p:extLst>
  </p:cSld>
  <p:clrMapOvr>
    <a:masterClrMapping/>
  </p:clrMapOvr>
</p:sld>
</file>

<file path=ppt/slides/slide24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458"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لكي نسبحك، </a:t>
            </a:r>
            <a:endParaRPr lang="fr-FR" sz="3300" dirty="0">
              <a:solidFill>
                <a:srgbClr val="FFFFFF"/>
              </a:solidFill>
            </a:endParaRPr>
          </a:p>
          <a:p>
            <a:pPr algn="just" rtl="1" fontAlgn="base">
              <a:spcBef>
                <a:spcPct val="0"/>
              </a:spcBef>
              <a:spcAft>
                <a:spcPct val="0"/>
              </a:spcAft>
            </a:pPr>
            <a:r>
              <a:rPr lang="ar-EG" sz="3300" dirty="0">
                <a:solidFill>
                  <a:srgbClr val="FFFFFF"/>
                </a:solidFill>
              </a:rPr>
              <a:t>عقلياً، مع داود، </a:t>
            </a:r>
            <a:endParaRPr lang="fr-FR" sz="3300" dirty="0">
              <a:solidFill>
                <a:srgbClr val="FFFFFF"/>
              </a:solidFill>
            </a:endParaRPr>
          </a:p>
          <a:p>
            <a:pPr algn="just" rtl="1" fontAlgn="base">
              <a:spcBef>
                <a:spcPct val="0"/>
              </a:spcBef>
              <a:spcAft>
                <a:spcPct val="0"/>
              </a:spcAft>
            </a:pPr>
            <a:r>
              <a:rPr lang="ar-EG" sz="3300" dirty="0">
                <a:solidFill>
                  <a:srgbClr val="FFFFFF"/>
                </a:solidFill>
              </a:rPr>
              <a:t>صارخين </a:t>
            </a:r>
            <a:endParaRPr lang="fr-FR" sz="3300" dirty="0">
              <a:solidFill>
                <a:srgbClr val="FFFFFF"/>
              </a:solidFill>
            </a:endParaRPr>
          </a:p>
          <a:p>
            <a:pPr algn="just" rtl="1" fontAlgn="base">
              <a:spcBef>
                <a:spcPct val="0"/>
              </a:spcBef>
              <a:spcAft>
                <a:spcPct val="0"/>
              </a:spcAft>
            </a:pPr>
            <a:r>
              <a:rPr lang="ar-EG" sz="3300" dirty="0">
                <a:solidFill>
                  <a:srgbClr val="FFFFFF"/>
                </a:solidFill>
              </a:rPr>
              <a:t>نحوك قائلين</a:t>
            </a:r>
            <a:endParaRPr lang="fr-FR" sz="3300" dirty="0">
              <a:solidFill>
                <a:srgbClr val="FFFFFF"/>
              </a:solidFill>
              <a:cs typeface="Arial" charset="0"/>
            </a:endParaRPr>
          </a:p>
        </p:txBody>
      </p:sp>
      <p:sp>
        <p:nvSpPr>
          <p:cNvPr id="19459"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Hina `</a:t>
            </a:r>
            <a:r>
              <a:rPr lang="fr-FR" sz="2800" dirty="0" err="1">
                <a:solidFill>
                  <a:srgbClr val="FFFFFF"/>
                </a:solidFill>
                <a:latin typeface="CS Avva Shenouda" pitchFamily="34" charset="0"/>
                <a:cs typeface="Arial" charset="0"/>
              </a:rPr>
              <a:t>ntenhwc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erok</a:t>
            </a:r>
            <a:r>
              <a:rPr lang="fr-FR" sz="2800" dirty="0">
                <a:solidFill>
                  <a:srgbClr val="FFFFFF"/>
                </a:solidFill>
                <a:latin typeface="CS Avva Shenouda" pitchFamily="34" charset="0"/>
                <a:cs typeface="Arial" charset="0"/>
              </a:rPr>
              <a:t> @ </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nno`ytoc</a:t>
            </a:r>
            <a:r>
              <a:rPr lang="fr-FR" sz="2800" dirty="0">
                <a:solidFill>
                  <a:srgbClr val="FFFFFF"/>
                </a:solidFill>
                <a:latin typeface="CS Avva Shenouda" pitchFamily="34" charset="0"/>
                <a:cs typeface="Arial" charset="0"/>
              </a:rPr>
              <a:t> nem </a:t>
            </a:r>
            <a:r>
              <a:rPr lang="fr-FR" sz="2800" dirty="0" err="1">
                <a:solidFill>
                  <a:srgbClr val="FFFFFF"/>
                </a:solidFill>
                <a:latin typeface="CS Avva Shenouda" pitchFamily="34" charset="0"/>
                <a:cs typeface="Arial" charset="0"/>
              </a:rPr>
              <a:t>Dauid</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enws</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oubyk</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ouoh</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enjw</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mmoc</a:t>
            </a:r>
            <a:endParaRPr lang="fr-FR" sz="2800" dirty="0">
              <a:solidFill>
                <a:srgbClr val="FFFFFF"/>
              </a:solidFill>
              <a:latin typeface="CS Avva Shenouda" pitchFamily="34" charset="0"/>
              <a:cs typeface="Arial" charset="0"/>
            </a:endParaRPr>
          </a:p>
        </p:txBody>
      </p:sp>
      <p:sp>
        <p:nvSpPr>
          <p:cNvPr id="19460"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Ainsi, que nos pensées</a:t>
            </a:r>
          </a:p>
          <a:p>
            <a:pPr algn="ctr" fontAlgn="base">
              <a:spcBef>
                <a:spcPct val="0"/>
              </a:spcBef>
              <a:spcAft>
                <a:spcPct val="0"/>
              </a:spcAft>
            </a:pPr>
            <a:r>
              <a:rPr lang="fr-FR" sz="2800" b="1" dirty="0">
                <a:solidFill>
                  <a:srgbClr val="FFFFFF"/>
                </a:solidFill>
                <a:latin typeface="Book Antiqua" pitchFamily="18" charset="0"/>
                <a:cs typeface="Arial" charset="0"/>
              </a:rPr>
              <a:t>Te louent avec David</a:t>
            </a:r>
          </a:p>
          <a:p>
            <a:pPr algn="ctr" fontAlgn="base">
              <a:spcBef>
                <a:spcPct val="0"/>
              </a:spcBef>
              <a:spcAft>
                <a:spcPct val="0"/>
              </a:spcAft>
            </a:pPr>
            <a:r>
              <a:rPr lang="fr-FR" sz="2800" b="1" dirty="0">
                <a:solidFill>
                  <a:srgbClr val="FFFFFF"/>
                </a:solidFill>
                <a:latin typeface="Book Antiqua" pitchFamily="18" charset="0"/>
                <a:cs typeface="Arial" charset="0"/>
              </a:rPr>
              <a:t>En s’écriant vers Toi</a:t>
            </a:r>
          </a:p>
          <a:p>
            <a:pPr algn="ctr" fontAlgn="base">
              <a:spcBef>
                <a:spcPct val="0"/>
              </a:spcBef>
              <a:spcAft>
                <a:spcPct val="0"/>
              </a:spcAft>
            </a:pPr>
            <a:r>
              <a:rPr lang="fr-FR" sz="2800" b="1" dirty="0">
                <a:solidFill>
                  <a:srgbClr val="FFFFFF"/>
                </a:solidFill>
                <a:latin typeface="Book Antiqua" pitchFamily="18" charset="0"/>
                <a:cs typeface="Arial" charset="0"/>
              </a:rPr>
              <a:t>Clamant, et en disant :</a:t>
            </a:r>
          </a:p>
        </p:txBody>
      </p:sp>
      <p:sp>
        <p:nvSpPr>
          <p:cNvPr id="2" name="ZoneTexte 1">
            <a:extLst>
              <a:ext uri="{FF2B5EF4-FFF2-40B4-BE49-F238E27FC236}">
                <a16:creationId xmlns:a16="http://schemas.microsoft.com/office/drawing/2014/main" id="{892B3E8D-23E8-9E01-3CA5-D166F75DD43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9AA9433-033C-0BF0-2BF9-9B3C1831B7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0532517"/>
      </p:ext>
    </p:extLst>
  </p:cSld>
  <p:clrMapOvr>
    <a:masterClrMapping/>
  </p:clrMapOvr>
</p:sld>
</file>

<file path=ppt/slides/slide24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48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سبق أن بلغت، </a:t>
            </a:r>
            <a:endParaRPr lang="fr-FR" sz="3300" dirty="0">
              <a:solidFill>
                <a:srgbClr val="FFFFFF"/>
              </a:solidFill>
            </a:endParaRPr>
          </a:p>
          <a:p>
            <a:pPr algn="just" rtl="1" fontAlgn="base">
              <a:spcBef>
                <a:spcPct val="0"/>
              </a:spcBef>
              <a:spcAft>
                <a:spcPct val="0"/>
              </a:spcAft>
            </a:pPr>
            <a:r>
              <a:rPr lang="ar-EG" sz="3300" dirty="0">
                <a:solidFill>
                  <a:srgbClr val="FFFFFF"/>
                </a:solidFill>
              </a:rPr>
              <a:t>عيناي وقت السحر، </a:t>
            </a:r>
            <a:endParaRPr lang="fr-FR" sz="3300" dirty="0">
              <a:solidFill>
                <a:srgbClr val="FFFFFF"/>
              </a:solidFill>
            </a:endParaRPr>
          </a:p>
          <a:p>
            <a:pPr algn="just" rtl="1" fontAlgn="base">
              <a:spcBef>
                <a:spcPct val="0"/>
              </a:spcBef>
              <a:spcAft>
                <a:spcPct val="0"/>
              </a:spcAft>
            </a:pPr>
            <a:r>
              <a:rPr lang="ar-EG" sz="3300" dirty="0">
                <a:solidFill>
                  <a:srgbClr val="FFFFFF"/>
                </a:solidFill>
              </a:rPr>
              <a:t>لأتلو، </a:t>
            </a:r>
            <a:endParaRPr lang="fr-FR" sz="3300" dirty="0">
              <a:solidFill>
                <a:srgbClr val="FFFFFF"/>
              </a:solidFill>
            </a:endParaRPr>
          </a:p>
          <a:p>
            <a:pPr algn="just" rtl="1" fontAlgn="base">
              <a:spcBef>
                <a:spcPct val="0"/>
              </a:spcBef>
              <a:spcAft>
                <a:spcPct val="0"/>
              </a:spcAft>
            </a:pPr>
            <a:r>
              <a:rPr lang="ar-EG" sz="3300" dirty="0">
                <a:solidFill>
                  <a:srgbClr val="FFFFFF"/>
                </a:solidFill>
              </a:rPr>
              <a:t>جميع أقوالك</a:t>
            </a:r>
            <a:endParaRPr lang="fr-FR" sz="3300" dirty="0">
              <a:solidFill>
                <a:srgbClr val="FFFFFF"/>
              </a:solidFill>
              <a:cs typeface="Arial" charset="0"/>
            </a:endParaRPr>
          </a:p>
        </p:txBody>
      </p:sp>
      <p:sp>
        <p:nvSpPr>
          <p:cNvPr id="20483"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Je auersorp `mvoh@ `nje nabal `m`vnau `nswrp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`e`ermeletan @ qen nekcaji tyrou.</a:t>
            </a:r>
            <a:endParaRPr lang="fr-FR" sz="2800" dirty="0">
              <a:solidFill>
                <a:srgbClr val="FFFFFF"/>
              </a:solidFill>
              <a:latin typeface="CS Avva Shenouda" pitchFamily="34" charset="0"/>
              <a:cs typeface="Arial" charset="0"/>
            </a:endParaRPr>
          </a:p>
        </p:txBody>
      </p:sp>
      <p:sp>
        <p:nvSpPr>
          <p:cNvPr id="20484"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Mes yeux ont devancé</a:t>
            </a:r>
          </a:p>
          <a:p>
            <a:pPr algn="ctr" fontAlgn="base">
              <a:spcBef>
                <a:spcPct val="0"/>
              </a:spcBef>
              <a:spcAft>
                <a:spcPct val="0"/>
              </a:spcAft>
            </a:pPr>
            <a:r>
              <a:rPr lang="fr-FR" sz="2800" b="1" dirty="0">
                <a:solidFill>
                  <a:srgbClr val="FFFFFF"/>
                </a:solidFill>
                <a:latin typeface="Book Antiqua" pitchFamily="18" charset="0"/>
                <a:cs typeface="Arial" charset="0"/>
              </a:rPr>
              <a:t>Les signes de l’aurore</a:t>
            </a:r>
          </a:p>
          <a:p>
            <a:pPr algn="ctr" fontAlgn="base">
              <a:spcBef>
                <a:spcPct val="0"/>
              </a:spcBef>
              <a:spcAft>
                <a:spcPct val="0"/>
              </a:spcAft>
            </a:pPr>
            <a:r>
              <a:rPr lang="fr-FR" sz="2800" b="1" dirty="0">
                <a:solidFill>
                  <a:srgbClr val="FFFFFF"/>
                </a:solidFill>
                <a:latin typeface="Book Antiqua" pitchFamily="18" charset="0"/>
                <a:cs typeface="Arial" charset="0"/>
              </a:rPr>
              <a:t>Afin de méditer</a:t>
            </a:r>
          </a:p>
          <a:p>
            <a:pPr algn="ctr" fontAlgn="base">
              <a:spcBef>
                <a:spcPct val="0"/>
              </a:spcBef>
              <a:spcAft>
                <a:spcPct val="0"/>
              </a:spcAft>
            </a:pPr>
            <a:r>
              <a:rPr lang="fr-FR" sz="2800" b="1" dirty="0">
                <a:solidFill>
                  <a:srgbClr val="FFFFFF"/>
                </a:solidFill>
                <a:latin typeface="Book Antiqua" pitchFamily="18" charset="0"/>
                <a:cs typeface="Arial" charset="0"/>
              </a:rPr>
              <a:t>Chacune de Tes paroles</a:t>
            </a:r>
          </a:p>
        </p:txBody>
      </p:sp>
      <p:sp>
        <p:nvSpPr>
          <p:cNvPr id="2" name="ZoneTexte 1">
            <a:extLst>
              <a:ext uri="{FF2B5EF4-FFF2-40B4-BE49-F238E27FC236}">
                <a16:creationId xmlns:a16="http://schemas.microsoft.com/office/drawing/2014/main" id="{F4C47BEB-1B16-B8ED-D0A7-99F9055A916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086DA03-D602-8F94-2EBB-C4F15B937D4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4941133"/>
      </p:ext>
    </p:extLst>
  </p:cSld>
  <p:clrMapOvr>
    <a:masterClrMapping/>
  </p:clrMapOvr>
</p:sld>
</file>

<file path=ppt/slides/slide24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150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اسمع صوتنا، </a:t>
            </a:r>
            <a:endParaRPr lang="fr-FR" sz="3300" dirty="0">
              <a:solidFill>
                <a:srgbClr val="FFFFFF"/>
              </a:solidFill>
            </a:endParaRPr>
          </a:p>
          <a:p>
            <a:pPr algn="just" rtl="1" fontAlgn="base">
              <a:spcBef>
                <a:spcPct val="0"/>
              </a:spcBef>
              <a:spcAft>
                <a:spcPct val="0"/>
              </a:spcAft>
            </a:pPr>
            <a:r>
              <a:rPr lang="ar-EG" sz="3300" dirty="0">
                <a:solidFill>
                  <a:srgbClr val="FFFFFF"/>
                </a:solidFill>
              </a:rPr>
              <a:t>كعظيم رحمتك، </a:t>
            </a:r>
            <a:endParaRPr lang="fr-FR" sz="3300" dirty="0">
              <a:solidFill>
                <a:srgbClr val="FFFFFF"/>
              </a:solidFill>
            </a:endParaRPr>
          </a:p>
          <a:p>
            <a:pPr algn="just" rtl="1" fontAlgn="base">
              <a:spcBef>
                <a:spcPct val="0"/>
              </a:spcBef>
              <a:spcAft>
                <a:spcPct val="0"/>
              </a:spcAft>
            </a:pPr>
            <a:r>
              <a:rPr lang="ar-EG" sz="3300" dirty="0">
                <a:solidFill>
                  <a:srgbClr val="FFFFFF"/>
                </a:solidFill>
              </a:rPr>
              <a:t>ونجنا أيها الرب إلهنا،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حسب </a:t>
            </a:r>
            <a:r>
              <a:rPr lang="ar-EG" sz="3300" dirty="0" err="1">
                <a:solidFill>
                  <a:srgbClr val="FFFFFF"/>
                </a:solidFill>
              </a:rPr>
              <a:t>رأفاتك</a:t>
            </a:r>
            <a:endParaRPr lang="fr-FR" sz="3300" dirty="0">
              <a:solidFill>
                <a:srgbClr val="FFFFFF"/>
              </a:solidFill>
              <a:cs typeface="Arial" charset="0"/>
            </a:endParaRPr>
          </a:p>
        </p:txBody>
      </p:sp>
      <p:sp>
        <p:nvSpPr>
          <p:cNvPr id="21507"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Cwtem</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eten`cmy</a:t>
            </a:r>
            <a:r>
              <a:rPr lang="fr-FR" sz="2800" dirty="0">
                <a:solidFill>
                  <a:srgbClr val="FFFFFF"/>
                </a:solidFill>
                <a:latin typeface="CS Avva Shenouda" pitchFamily="34" charset="0"/>
                <a:cs typeface="Arial" charset="0"/>
              </a:rPr>
              <a:t> @ kata </a:t>
            </a:r>
            <a:r>
              <a:rPr lang="fr-FR" sz="2800" dirty="0" err="1">
                <a:solidFill>
                  <a:srgbClr val="FFFFFF"/>
                </a:solidFill>
                <a:latin typeface="CS Avva Shenouda" pitchFamily="34" charset="0"/>
                <a:cs typeface="Arial" charset="0"/>
              </a:rPr>
              <a:t>peknis</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nnai</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nahmen</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`P¡ </a:t>
            </a:r>
            <a:r>
              <a:rPr lang="fr-FR" sz="2800" dirty="0" err="1">
                <a:solidFill>
                  <a:srgbClr val="FFFFFF"/>
                </a:solidFill>
                <a:latin typeface="CS Avva Shenouda" pitchFamily="34" charset="0"/>
                <a:cs typeface="Arial" charset="0"/>
              </a:rPr>
              <a:t>Pennou</a:t>
            </a:r>
            <a:r>
              <a:rPr lang="fr-FR" sz="2800" dirty="0">
                <a:solidFill>
                  <a:srgbClr val="FFFFFF"/>
                </a:solidFill>
                <a:latin typeface="CS Avva Shenouda" pitchFamily="34" charset="0"/>
                <a:cs typeface="Arial" charset="0"/>
              </a:rPr>
              <a:t>] @ kata </a:t>
            </a:r>
            <a:r>
              <a:rPr lang="fr-FR" sz="2800" dirty="0" err="1">
                <a:solidFill>
                  <a:srgbClr val="FFFFFF"/>
                </a:solidFill>
                <a:latin typeface="CS Avva Shenouda" pitchFamily="34" charset="0"/>
                <a:cs typeface="Arial" charset="0"/>
              </a:rPr>
              <a:t>nekmetsenhyt</a:t>
            </a:r>
            <a:endParaRPr lang="fr-FR" sz="2800" dirty="0">
              <a:solidFill>
                <a:srgbClr val="FFFFFF"/>
              </a:solidFill>
              <a:latin typeface="CS Avva Shenouda" pitchFamily="34" charset="0"/>
              <a:cs typeface="Arial" charset="0"/>
            </a:endParaRPr>
          </a:p>
        </p:txBody>
      </p:sp>
      <p:sp>
        <p:nvSpPr>
          <p:cNvPr id="21508"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Ecoute notre voix</a:t>
            </a:r>
          </a:p>
          <a:p>
            <a:pPr algn="ctr" fontAlgn="base">
              <a:spcBef>
                <a:spcPct val="0"/>
              </a:spcBef>
              <a:spcAft>
                <a:spcPct val="0"/>
              </a:spcAft>
            </a:pPr>
            <a:r>
              <a:rPr lang="fr-FR" sz="2800" b="1" dirty="0">
                <a:solidFill>
                  <a:srgbClr val="FFFFFF"/>
                </a:solidFill>
                <a:latin typeface="Book Antiqua" pitchFamily="18" charset="0"/>
                <a:cs typeface="Arial" charset="0"/>
              </a:rPr>
              <a:t>Selon Ta grande pitié</a:t>
            </a:r>
          </a:p>
          <a:p>
            <a:pPr algn="ctr" fontAlgn="base">
              <a:spcBef>
                <a:spcPct val="0"/>
              </a:spcBef>
              <a:spcAft>
                <a:spcPct val="0"/>
              </a:spcAft>
            </a:pPr>
            <a:r>
              <a:rPr lang="fr-FR" sz="2800" b="1" dirty="0">
                <a:solidFill>
                  <a:srgbClr val="FFFFFF"/>
                </a:solidFill>
                <a:latin typeface="Book Antiqua" pitchFamily="18" charset="0"/>
                <a:cs typeface="Arial" charset="0"/>
              </a:rPr>
              <a:t>Et sauve-nous Seigneur</a:t>
            </a:r>
          </a:p>
          <a:p>
            <a:pPr algn="ctr" fontAlgn="base">
              <a:spcBef>
                <a:spcPct val="0"/>
              </a:spcBef>
              <a:spcAft>
                <a:spcPct val="0"/>
              </a:spcAft>
            </a:pPr>
            <a:r>
              <a:rPr lang="fr-FR" sz="2800" b="1" dirty="0">
                <a:solidFill>
                  <a:srgbClr val="FFFFFF"/>
                </a:solidFill>
                <a:latin typeface="Book Antiqua" pitchFamily="18" charset="0"/>
                <a:cs typeface="Arial" charset="0"/>
              </a:rPr>
              <a:t>Ô Dieu par Ta tendresse</a:t>
            </a:r>
          </a:p>
        </p:txBody>
      </p:sp>
      <p:sp>
        <p:nvSpPr>
          <p:cNvPr id="2" name="ZoneTexte 1">
            <a:extLst>
              <a:ext uri="{FF2B5EF4-FFF2-40B4-BE49-F238E27FC236}">
                <a16:creationId xmlns:a16="http://schemas.microsoft.com/office/drawing/2014/main" id="{D9B0FA67-352D-EAE7-2B7D-E4130230F13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74D76D05-80E5-D785-50F8-CBF702A7AA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1543959"/>
      </p:ext>
    </p:extLst>
  </p:cSld>
  <p:clrMapOvr>
    <a:masterClrMapping/>
  </p:clrMapOvr>
</p:sld>
</file>

<file path=ppt/slides/slide24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253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يا الله المهتم، </a:t>
            </a:r>
            <a:endParaRPr lang="fr-FR" sz="3300" dirty="0">
              <a:solidFill>
                <a:srgbClr val="FFFFFF"/>
              </a:solidFill>
            </a:endParaRPr>
          </a:p>
          <a:p>
            <a:pPr algn="just" rtl="1" fontAlgn="base">
              <a:spcBef>
                <a:spcPct val="0"/>
              </a:spcBef>
              <a:spcAft>
                <a:spcPct val="0"/>
              </a:spcAft>
            </a:pPr>
            <a:r>
              <a:rPr lang="ar-EG" sz="3300" dirty="0">
                <a:solidFill>
                  <a:srgbClr val="FFFFFF"/>
                </a:solidFill>
              </a:rPr>
              <a:t>صانع الخيرات، </a:t>
            </a:r>
            <a:endParaRPr lang="fr-FR" sz="3300" dirty="0">
              <a:solidFill>
                <a:srgbClr val="FFFFFF"/>
              </a:solidFill>
            </a:endParaRPr>
          </a:p>
          <a:p>
            <a:pPr algn="just" rtl="1" fontAlgn="base">
              <a:spcBef>
                <a:spcPct val="0"/>
              </a:spcBef>
              <a:spcAft>
                <a:spcPct val="0"/>
              </a:spcAft>
            </a:pPr>
            <a:r>
              <a:rPr lang="ar-EG" sz="3300" dirty="0">
                <a:solidFill>
                  <a:srgbClr val="FFFFFF"/>
                </a:solidFill>
              </a:rPr>
              <a:t>مدبر </a:t>
            </a:r>
            <a:endParaRPr lang="fr-FR" sz="3300" dirty="0">
              <a:solidFill>
                <a:srgbClr val="FFFFFF"/>
              </a:solidFill>
            </a:endParaRPr>
          </a:p>
          <a:p>
            <a:pPr algn="just" rtl="1" fontAlgn="base">
              <a:spcBef>
                <a:spcPct val="0"/>
              </a:spcBef>
              <a:spcAft>
                <a:spcPct val="0"/>
              </a:spcAft>
            </a:pPr>
            <a:r>
              <a:rPr lang="ar-EG" sz="3300" dirty="0">
                <a:solidFill>
                  <a:srgbClr val="FFFFFF"/>
                </a:solidFill>
              </a:rPr>
              <a:t>مختاريه، حسناً.</a:t>
            </a:r>
            <a:endParaRPr lang="fr-FR" sz="3300" dirty="0">
              <a:solidFill>
                <a:srgbClr val="FFFFFF"/>
              </a:solidFill>
              <a:cs typeface="Arial" charset="0"/>
            </a:endParaRPr>
          </a:p>
        </p:txBody>
      </p:sp>
      <p:sp>
        <p:nvSpPr>
          <p:cNvPr id="22531"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`V] pifairwous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`nref`erpe;nanef @ pireferoikonomin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`nnefcwtp `nkalwc.</a:t>
            </a:r>
            <a:endParaRPr lang="fr-FR" sz="2800" dirty="0">
              <a:solidFill>
                <a:srgbClr val="FFFFFF"/>
              </a:solidFill>
              <a:latin typeface="CS Avva Shenouda" pitchFamily="34" charset="0"/>
              <a:cs typeface="Arial" charset="0"/>
            </a:endParaRPr>
          </a:p>
        </p:txBody>
      </p:sp>
      <p:sp>
        <p:nvSpPr>
          <p:cNvPr id="22532"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Ô Dieu attentionné</a:t>
            </a:r>
          </a:p>
          <a:p>
            <a:pPr algn="ctr" fontAlgn="base">
              <a:spcBef>
                <a:spcPct val="0"/>
              </a:spcBef>
              <a:spcAft>
                <a:spcPct val="0"/>
              </a:spcAft>
            </a:pPr>
            <a:r>
              <a:rPr lang="fr-FR" sz="2800" b="1" dirty="0">
                <a:solidFill>
                  <a:srgbClr val="FFFFFF"/>
                </a:solidFill>
                <a:latin typeface="Book Antiqua" pitchFamily="18" charset="0"/>
                <a:cs typeface="Arial" charset="0"/>
              </a:rPr>
              <a:t>Il est le Bienfaiteur</a:t>
            </a:r>
          </a:p>
          <a:p>
            <a:pPr algn="ctr" fontAlgn="base">
              <a:spcBef>
                <a:spcPct val="0"/>
              </a:spcBef>
              <a:spcAft>
                <a:spcPct val="0"/>
              </a:spcAft>
            </a:pPr>
            <a:r>
              <a:rPr lang="fr-FR" sz="2800" b="1" dirty="0">
                <a:solidFill>
                  <a:srgbClr val="FFFFFF"/>
                </a:solidFill>
                <a:latin typeface="Book Antiqua" pitchFamily="18" charset="0"/>
                <a:cs typeface="Arial" charset="0"/>
              </a:rPr>
              <a:t>Pourvoit bien aux besoins</a:t>
            </a:r>
          </a:p>
          <a:p>
            <a:pPr algn="ctr" fontAlgn="base">
              <a:spcBef>
                <a:spcPct val="0"/>
              </a:spcBef>
              <a:spcAft>
                <a:spcPct val="0"/>
              </a:spcAft>
            </a:pPr>
            <a:r>
              <a:rPr lang="fr-FR" sz="2800" b="1" dirty="0">
                <a:solidFill>
                  <a:srgbClr val="FFFFFF"/>
                </a:solidFill>
                <a:latin typeface="Book Antiqua" pitchFamily="18" charset="0"/>
                <a:cs typeface="Arial" charset="0"/>
              </a:rPr>
              <a:t>De ceux qu’Il a élus.</a:t>
            </a:r>
          </a:p>
        </p:txBody>
      </p:sp>
      <p:sp>
        <p:nvSpPr>
          <p:cNvPr id="2" name="ZoneTexte 1">
            <a:extLst>
              <a:ext uri="{FF2B5EF4-FFF2-40B4-BE49-F238E27FC236}">
                <a16:creationId xmlns:a16="http://schemas.microsoft.com/office/drawing/2014/main" id="{A6B94C5C-F751-042F-9219-7194DFA56FB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EE4612B-A5AF-C4BB-579B-6FFDE962C11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7422050"/>
      </p:ext>
    </p:extLst>
  </p:cSld>
  <p:clrMapOvr>
    <a:masterClrMapping/>
  </p:clrMapOvr>
</p:sld>
</file>

<file path=ppt/slides/slide24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55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المدبر القوي، </a:t>
            </a:r>
            <a:endParaRPr lang="fr-FR" sz="3300" dirty="0">
              <a:solidFill>
                <a:srgbClr val="FFFFFF"/>
              </a:solidFill>
            </a:endParaRPr>
          </a:p>
          <a:p>
            <a:pPr algn="just" rtl="1" fontAlgn="base">
              <a:spcBef>
                <a:spcPct val="0"/>
              </a:spcBef>
              <a:spcAft>
                <a:spcPct val="0"/>
              </a:spcAft>
            </a:pPr>
            <a:r>
              <a:rPr lang="ar-EG" sz="3300" dirty="0">
                <a:solidFill>
                  <a:srgbClr val="FFFFFF"/>
                </a:solidFill>
              </a:rPr>
              <a:t>للملتجئين،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المتشوق لخلاص، </a:t>
            </a:r>
            <a:endParaRPr lang="fr-FR" sz="3300" dirty="0">
              <a:solidFill>
                <a:srgbClr val="FFFFFF"/>
              </a:solidFill>
            </a:endParaRPr>
          </a:p>
          <a:p>
            <a:pPr algn="just" rtl="1" fontAlgn="base">
              <a:spcBef>
                <a:spcPct val="0"/>
              </a:spcBef>
              <a:spcAft>
                <a:spcPct val="0"/>
              </a:spcAft>
            </a:pPr>
            <a:r>
              <a:rPr lang="ar-EG" sz="3300" dirty="0">
                <a:solidFill>
                  <a:srgbClr val="FFFFFF"/>
                </a:solidFill>
              </a:rPr>
              <a:t>ونجاة كل أحد</a:t>
            </a:r>
            <a:endParaRPr lang="fr-FR" sz="3300" dirty="0">
              <a:solidFill>
                <a:srgbClr val="FFFFFF"/>
              </a:solidFill>
              <a:cs typeface="Arial" charset="0"/>
            </a:endParaRPr>
          </a:p>
        </p:txBody>
      </p:sp>
      <p:sp>
        <p:nvSpPr>
          <p:cNvPr id="23555"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Pireferhemi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etjor</a:t>
            </a:r>
            <a:r>
              <a:rPr lang="fr-FR" sz="2800" dirty="0">
                <a:solidFill>
                  <a:srgbClr val="FFFFFF"/>
                </a:solidFill>
                <a:latin typeface="CS Avva Shenouda" pitchFamily="34" charset="0"/>
                <a:cs typeface="Arial" charset="0"/>
              </a:rPr>
              <a:t> @ </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nny`etauvwt</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harof</a:t>
            </a:r>
            <a:r>
              <a:rPr lang="fr-FR" sz="2800" dirty="0">
                <a:solidFill>
                  <a:srgbClr val="FFFFFF"/>
                </a:solidFill>
                <a:latin typeface="CS Avva Shenouda" pitchFamily="34" charset="0"/>
                <a:cs typeface="Arial" charset="0"/>
              </a:rPr>
              <a:t> @ </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vref</a:t>
            </a: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isswou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ouon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niben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nohem</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ntououjai</a:t>
            </a:r>
            <a:r>
              <a:rPr lang="fr-FR" sz="2800" dirty="0">
                <a:solidFill>
                  <a:srgbClr val="FFFFFF"/>
                </a:solidFill>
                <a:latin typeface="CS Avva Shenouda" pitchFamily="34" charset="0"/>
                <a:cs typeface="Arial" charset="0"/>
              </a:rPr>
              <a:t>.</a:t>
            </a:r>
          </a:p>
        </p:txBody>
      </p:sp>
      <p:sp>
        <p:nvSpPr>
          <p:cNvPr id="23556"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Le guide puissant de ceux</a:t>
            </a:r>
          </a:p>
          <a:p>
            <a:pPr algn="ctr" fontAlgn="base">
              <a:spcBef>
                <a:spcPct val="0"/>
              </a:spcBef>
              <a:spcAft>
                <a:spcPct val="0"/>
              </a:spcAft>
            </a:pPr>
            <a:r>
              <a:rPr lang="fr-FR" sz="2800" b="1" dirty="0">
                <a:solidFill>
                  <a:srgbClr val="FFFFFF"/>
                </a:solidFill>
                <a:latin typeface="Book Antiqua" pitchFamily="18" charset="0"/>
                <a:cs typeface="Arial" charset="0"/>
              </a:rPr>
              <a:t>Qui ont recours à Lui</a:t>
            </a:r>
          </a:p>
          <a:p>
            <a:pPr algn="ctr" fontAlgn="base">
              <a:spcBef>
                <a:spcPct val="0"/>
              </a:spcBef>
              <a:spcAft>
                <a:spcPct val="0"/>
              </a:spcAft>
            </a:pPr>
            <a:r>
              <a:rPr lang="fr-FR" sz="2800" b="1" dirty="0">
                <a:solidFill>
                  <a:srgbClr val="FFFFFF"/>
                </a:solidFill>
                <a:latin typeface="Book Antiqua" pitchFamily="18" charset="0"/>
                <a:cs typeface="Arial" charset="0"/>
              </a:rPr>
              <a:t>Désire le salut</a:t>
            </a:r>
          </a:p>
          <a:p>
            <a:pPr algn="ctr" fontAlgn="base">
              <a:spcBef>
                <a:spcPct val="0"/>
              </a:spcBef>
              <a:spcAft>
                <a:spcPct val="0"/>
              </a:spcAft>
            </a:pPr>
            <a:r>
              <a:rPr lang="fr-FR" sz="2800" b="1" dirty="0">
                <a:solidFill>
                  <a:srgbClr val="FFFFFF"/>
                </a:solidFill>
                <a:latin typeface="Book Antiqua" pitchFamily="18" charset="0"/>
                <a:cs typeface="Arial" charset="0"/>
              </a:rPr>
              <a:t>Et secours de chacun.</a:t>
            </a:r>
          </a:p>
        </p:txBody>
      </p:sp>
      <p:sp>
        <p:nvSpPr>
          <p:cNvPr id="2" name="ZoneTexte 1">
            <a:extLst>
              <a:ext uri="{FF2B5EF4-FFF2-40B4-BE49-F238E27FC236}">
                <a16:creationId xmlns:a16="http://schemas.microsoft.com/office/drawing/2014/main" id="{45F3111B-D807-2EAE-A89F-3B2C6E6DD9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9C43B62-4852-4D02-9E35-F794441884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9230939"/>
      </p:ext>
    </p:extLst>
  </p:cSld>
  <p:clrMapOvr>
    <a:masterClrMapping/>
  </p:clrMapOvr>
</p:sld>
</file>

<file path=ppt/slides/slide24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457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بصلاحك </a:t>
            </a:r>
            <a:endParaRPr lang="fr-FR" sz="3300" dirty="0">
              <a:solidFill>
                <a:srgbClr val="FFFFFF"/>
              </a:solidFill>
            </a:endParaRPr>
          </a:p>
          <a:p>
            <a:pPr algn="just" rtl="1" fontAlgn="base">
              <a:spcBef>
                <a:spcPct val="0"/>
              </a:spcBef>
              <a:spcAft>
                <a:spcPct val="0"/>
              </a:spcAft>
            </a:pPr>
            <a:r>
              <a:rPr lang="ar-EG" sz="3300" dirty="0">
                <a:solidFill>
                  <a:srgbClr val="FFFFFF"/>
                </a:solidFill>
              </a:rPr>
              <a:t>هيأت، لنا الليل، </a:t>
            </a:r>
            <a:endParaRPr lang="fr-FR" sz="3300" dirty="0">
              <a:solidFill>
                <a:srgbClr val="FFFFFF"/>
              </a:solidFill>
            </a:endParaRPr>
          </a:p>
          <a:p>
            <a:pPr algn="just" rtl="1" fontAlgn="base">
              <a:spcBef>
                <a:spcPct val="0"/>
              </a:spcBef>
              <a:spcAft>
                <a:spcPct val="0"/>
              </a:spcAft>
            </a:pPr>
            <a:r>
              <a:rPr lang="ar-EG" sz="3300" dirty="0">
                <a:solidFill>
                  <a:srgbClr val="FFFFFF"/>
                </a:solidFill>
              </a:rPr>
              <a:t>انعم لنا بهذا اليوم، </a:t>
            </a:r>
            <a:endParaRPr lang="fr-FR" sz="3300" dirty="0">
              <a:solidFill>
                <a:srgbClr val="FFFFFF"/>
              </a:solidFill>
            </a:endParaRPr>
          </a:p>
          <a:p>
            <a:pPr algn="just" rtl="1" fontAlgn="base">
              <a:spcBef>
                <a:spcPct val="0"/>
              </a:spcBef>
              <a:spcAft>
                <a:spcPct val="0"/>
              </a:spcAft>
            </a:pPr>
            <a:r>
              <a:rPr lang="ar-EG" sz="3300" dirty="0">
                <a:solidFill>
                  <a:srgbClr val="FFFFFF"/>
                </a:solidFill>
              </a:rPr>
              <a:t>ونحن بغير خطية</a:t>
            </a:r>
            <a:endParaRPr lang="fr-FR" sz="3300" dirty="0">
              <a:solidFill>
                <a:srgbClr val="FFFFFF"/>
              </a:solidFill>
              <a:cs typeface="Arial" charset="0"/>
            </a:endParaRPr>
          </a:p>
        </p:txBody>
      </p:sp>
      <p:sp>
        <p:nvSpPr>
          <p:cNvPr id="24579"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Qen tekmet`,ryctoc @ akcob] nan `mpi`ejwrh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`ari`hmot   nan `mpai`ehoou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`enoi `na;nobi.</a:t>
            </a:r>
            <a:endParaRPr lang="fr-FR" sz="2800" dirty="0">
              <a:solidFill>
                <a:srgbClr val="FFFFFF"/>
              </a:solidFill>
              <a:latin typeface="CS Avva Shenouda" pitchFamily="34" charset="0"/>
              <a:cs typeface="Arial" charset="0"/>
            </a:endParaRPr>
          </a:p>
        </p:txBody>
      </p:sp>
      <p:sp>
        <p:nvSpPr>
          <p:cNvPr id="24580"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Aussi par Ta bonté</a:t>
            </a:r>
          </a:p>
          <a:p>
            <a:pPr algn="ctr" fontAlgn="base">
              <a:spcBef>
                <a:spcPct val="0"/>
              </a:spcBef>
              <a:spcAft>
                <a:spcPct val="0"/>
              </a:spcAft>
            </a:pPr>
            <a:r>
              <a:rPr lang="fr-FR" sz="2800" b="1" dirty="0">
                <a:solidFill>
                  <a:srgbClr val="FFFFFF"/>
                </a:solidFill>
                <a:latin typeface="Book Antiqua" pitchFamily="18" charset="0"/>
                <a:cs typeface="Arial" charset="0"/>
              </a:rPr>
              <a:t>Tu fis pour nous la nuit</a:t>
            </a:r>
          </a:p>
          <a:p>
            <a:pPr algn="ctr" fontAlgn="base">
              <a:spcBef>
                <a:spcPct val="0"/>
              </a:spcBef>
              <a:spcAft>
                <a:spcPct val="0"/>
              </a:spcAft>
            </a:pPr>
            <a:r>
              <a:rPr lang="fr-FR" sz="2800" b="1" dirty="0">
                <a:solidFill>
                  <a:srgbClr val="FFFFFF"/>
                </a:solidFill>
                <a:latin typeface="Book Antiqua" pitchFamily="18" charset="0"/>
                <a:cs typeface="Arial" charset="0"/>
              </a:rPr>
              <a:t>Donne-nous de traverser</a:t>
            </a:r>
          </a:p>
          <a:p>
            <a:pPr algn="ctr" fontAlgn="base">
              <a:spcBef>
                <a:spcPct val="0"/>
              </a:spcBef>
              <a:spcAft>
                <a:spcPct val="0"/>
              </a:spcAft>
            </a:pPr>
            <a:r>
              <a:rPr lang="fr-FR" sz="2800" b="1" dirty="0">
                <a:solidFill>
                  <a:srgbClr val="FFFFFF"/>
                </a:solidFill>
                <a:latin typeface="Book Antiqua" pitchFamily="18" charset="0"/>
                <a:cs typeface="Arial" charset="0"/>
              </a:rPr>
              <a:t>Ce jour-là sans péché.</a:t>
            </a:r>
          </a:p>
        </p:txBody>
      </p:sp>
      <p:sp>
        <p:nvSpPr>
          <p:cNvPr id="2" name="ZoneTexte 1">
            <a:extLst>
              <a:ext uri="{FF2B5EF4-FFF2-40B4-BE49-F238E27FC236}">
                <a16:creationId xmlns:a16="http://schemas.microsoft.com/office/drawing/2014/main" id="{E603B34C-F391-3804-E97A-317BEB1E17F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EAF7643-E81C-D761-75F8-3D80F816B55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2469444"/>
      </p:ext>
    </p:extLst>
  </p:cSld>
  <p:clrMapOvr>
    <a:masterClrMapping/>
  </p:clrMapOvr>
</p:sld>
</file>

<file path=ppt/slides/slide24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560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لنستحق أن نرفع، </a:t>
            </a:r>
            <a:endParaRPr lang="fr-FR" sz="3300" dirty="0">
              <a:solidFill>
                <a:srgbClr val="FFFFFF"/>
              </a:solidFill>
            </a:endParaRPr>
          </a:p>
          <a:p>
            <a:pPr algn="just" rtl="1" fontAlgn="base">
              <a:spcBef>
                <a:spcPct val="0"/>
              </a:spcBef>
              <a:spcAft>
                <a:spcPct val="0"/>
              </a:spcAft>
            </a:pPr>
            <a:r>
              <a:rPr lang="ar-EG" sz="3300" dirty="0">
                <a:solidFill>
                  <a:srgbClr val="FFFFFF"/>
                </a:solidFill>
              </a:rPr>
              <a:t>أيدينا اليك، أمامك </a:t>
            </a:r>
            <a:endParaRPr lang="fr-FR" sz="3300" dirty="0">
              <a:solidFill>
                <a:srgbClr val="FFFFFF"/>
              </a:solidFill>
            </a:endParaRPr>
          </a:p>
          <a:p>
            <a:pPr algn="just" rtl="1" fontAlgn="base">
              <a:spcBef>
                <a:spcPct val="0"/>
              </a:spcBef>
              <a:spcAft>
                <a:spcPct val="0"/>
              </a:spcAft>
            </a:pPr>
            <a:r>
              <a:rPr lang="ar-EG" sz="3300" dirty="0">
                <a:solidFill>
                  <a:srgbClr val="FFFFFF"/>
                </a:solidFill>
              </a:rPr>
              <a:t>بغير غضب، </a:t>
            </a:r>
            <a:endParaRPr lang="fr-FR" sz="3300" dirty="0">
              <a:solidFill>
                <a:srgbClr val="FFFFFF"/>
              </a:solidFill>
            </a:endParaRPr>
          </a:p>
          <a:p>
            <a:pPr algn="just" rtl="1" fontAlgn="base">
              <a:spcBef>
                <a:spcPct val="0"/>
              </a:spcBef>
              <a:spcAft>
                <a:spcPct val="0"/>
              </a:spcAft>
            </a:pPr>
            <a:r>
              <a:rPr lang="ar-EG" sz="3300" dirty="0">
                <a:solidFill>
                  <a:srgbClr val="FFFFFF"/>
                </a:solidFill>
              </a:rPr>
              <a:t>ولا فكر ردئ.</a:t>
            </a:r>
            <a:endParaRPr lang="fr-FR" sz="3300" dirty="0">
              <a:solidFill>
                <a:srgbClr val="FFFFFF"/>
              </a:solidFill>
              <a:cs typeface="Arial" charset="0"/>
            </a:endParaRPr>
          </a:p>
        </p:txBody>
      </p:sp>
      <p:sp>
        <p:nvSpPr>
          <p:cNvPr id="25603"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E;rener`pem`psa</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efai</a:t>
            </a:r>
            <a:r>
              <a:rPr lang="fr-FR" sz="2800" dirty="0">
                <a:solidFill>
                  <a:srgbClr val="FFFFFF"/>
                </a:solidFill>
                <a:latin typeface="CS Avva Shenouda" pitchFamily="34" charset="0"/>
                <a:cs typeface="Arial" charset="0"/>
              </a:rPr>
              <a:t> </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nnenjij</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e`pswi</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harok</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mpek`m;o</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wric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jwnt</a:t>
            </a:r>
            <a:r>
              <a:rPr lang="fr-FR" sz="2800" dirty="0">
                <a:solidFill>
                  <a:srgbClr val="FFFFFF"/>
                </a:solidFill>
                <a:latin typeface="CS Avva Shenouda" pitchFamily="34" charset="0"/>
                <a:cs typeface="Arial" charset="0"/>
              </a:rPr>
              <a:t> nem </a:t>
            </a:r>
            <a:r>
              <a:rPr lang="fr-FR" sz="2800" dirty="0" err="1">
                <a:solidFill>
                  <a:srgbClr val="FFFFFF"/>
                </a:solidFill>
                <a:latin typeface="CS Avva Shenouda" pitchFamily="34" charset="0"/>
                <a:cs typeface="Arial" charset="0"/>
              </a:rPr>
              <a:t>mokmek</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efhwou</a:t>
            </a:r>
            <a:r>
              <a:rPr lang="fr-FR" sz="2800" dirty="0">
                <a:solidFill>
                  <a:srgbClr val="FFFFFF"/>
                </a:solidFill>
                <a:latin typeface="CS Avva Shenouda" pitchFamily="34" charset="0"/>
                <a:cs typeface="Arial" charset="0"/>
              </a:rPr>
              <a:t>.</a:t>
            </a:r>
          </a:p>
        </p:txBody>
      </p:sp>
      <p:sp>
        <p:nvSpPr>
          <p:cNvPr id="25604"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que nous méritions</a:t>
            </a:r>
          </a:p>
          <a:p>
            <a:pPr algn="ctr" fontAlgn="base">
              <a:spcBef>
                <a:spcPct val="0"/>
              </a:spcBef>
              <a:spcAft>
                <a:spcPct val="0"/>
              </a:spcAft>
            </a:pPr>
            <a:r>
              <a:rPr lang="fr-FR" sz="2800" b="1" dirty="0">
                <a:solidFill>
                  <a:srgbClr val="FFFFFF"/>
                </a:solidFill>
                <a:latin typeface="Book Antiqua" pitchFamily="18" charset="0"/>
                <a:cs typeface="Arial" charset="0"/>
              </a:rPr>
              <a:t>D’élever les mains vers Toi</a:t>
            </a:r>
          </a:p>
          <a:p>
            <a:pPr algn="ctr" fontAlgn="base">
              <a:spcBef>
                <a:spcPct val="0"/>
              </a:spcBef>
              <a:spcAft>
                <a:spcPct val="0"/>
              </a:spcAft>
            </a:pPr>
            <a:r>
              <a:rPr lang="fr-FR" sz="2800" b="1" dirty="0">
                <a:solidFill>
                  <a:srgbClr val="FFFFFF"/>
                </a:solidFill>
                <a:latin typeface="Book Antiqua" pitchFamily="18" charset="0"/>
                <a:cs typeface="Arial" charset="0"/>
              </a:rPr>
              <a:t>Devant Toi sans colère</a:t>
            </a:r>
          </a:p>
          <a:p>
            <a:pPr algn="ctr" fontAlgn="base">
              <a:spcBef>
                <a:spcPct val="0"/>
              </a:spcBef>
              <a:spcAft>
                <a:spcPct val="0"/>
              </a:spcAft>
            </a:pPr>
            <a:r>
              <a:rPr lang="fr-FR" sz="2800" b="1" dirty="0">
                <a:solidFill>
                  <a:srgbClr val="FFFFFF"/>
                </a:solidFill>
                <a:latin typeface="Book Antiqua" pitchFamily="18" charset="0"/>
                <a:cs typeface="Arial" charset="0"/>
              </a:rPr>
              <a:t>Et ni mauvaises pensées</a:t>
            </a:r>
          </a:p>
        </p:txBody>
      </p:sp>
      <p:sp>
        <p:nvSpPr>
          <p:cNvPr id="2" name="ZoneTexte 1">
            <a:extLst>
              <a:ext uri="{FF2B5EF4-FFF2-40B4-BE49-F238E27FC236}">
                <a16:creationId xmlns:a16="http://schemas.microsoft.com/office/drawing/2014/main" id="{A53C5D00-25F3-3CF3-576A-B47CD1C4D0D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E6DFE042-8103-1FDF-A361-BBDB0BF92F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4201428"/>
      </p:ext>
    </p:extLst>
  </p:cSld>
  <p:clrMapOvr>
    <a:masterClrMapping/>
  </p:clrMapOvr>
</p:sld>
</file>

<file path=ppt/slides/slide24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662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في هذا السحر، </a:t>
            </a:r>
            <a:endParaRPr lang="fr-FR" sz="3300" dirty="0">
              <a:solidFill>
                <a:srgbClr val="FFFFFF"/>
              </a:solidFill>
            </a:endParaRPr>
          </a:p>
          <a:p>
            <a:pPr algn="just" rtl="1" fontAlgn="base">
              <a:spcBef>
                <a:spcPct val="0"/>
              </a:spcBef>
              <a:spcAft>
                <a:spcPct val="0"/>
              </a:spcAft>
            </a:pPr>
            <a:r>
              <a:rPr lang="ar-EG" sz="3300" dirty="0">
                <a:solidFill>
                  <a:srgbClr val="FFFFFF"/>
                </a:solidFill>
              </a:rPr>
              <a:t>سهل طرقنا،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الداخلية والخارجية، </a:t>
            </a:r>
            <a:endParaRPr lang="fr-FR" sz="3300" dirty="0">
              <a:solidFill>
                <a:srgbClr val="FFFFFF"/>
              </a:solidFill>
            </a:endParaRPr>
          </a:p>
          <a:p>
            <a:pPr algn="just" rtl="1" fontAlgn="base">
              <a:spcBef>
                <a:spcPct val="0"/>
              </a:spcBef>
              <a:spcAft>
                <a:spcPct val="0"/>
              </a:spcAft>
            </a:pPr>
            <a:r>
              <a:rPr lang="ar-EG" sz="3300" dirty="0">
                <a:solidFill>
                  <a:srgbClr val="FFFFFF"/>
                </a:solidFill>
              </a:rPr>
              <a:t>بسترك المفرح</a:t>
            </a:r>
            <a:endParaRPr lang="fr-FR" sz="3300" dirty="0">
              <a:solidFill>
                <a:srgbClr val="FFFFFF"/>
              </a:solidFill>
              <a:cs typeface="Arial" charset="0"/>
            </a:endParaRPr>
          </a:p>
        </p:txBody>
      </p:sp>
      <p:sp>
        <p:nvSpPr>
          <p:cNvPr id="26627"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Qen tai han`atoou`i@ coutwn nenmwit `eqoun@ nem nenmwit `ebol@ qen `pounof `nte tek`ckepy.</a:t>
            </a:r>
            <a:endParaRPr lang="fr-FR" sz="2800" dirty="0">
              <a:solidFill>
                <a:srgbClr val="FFFFFF"/>
              </a:solidFill>
              <a:latin typeface="CS Avva Shenouda" pitchFamily="34" charset="0"/>
              <a:cs typeface="Arial" charset="0"/>
            </a:endParaRPr>
          </a:p>
        </p:txBody>
      </p:sp>
      <p:sp>
        <p:nvSpPr>
          <p:cNvPr id="26628" name="Rectangle 6"/>
          <p:cNvSpPr>
            <a:spLocks noChangeArrowheads="1"/>
          </p:cNvSpPr>
          <p:nvPr/>
        </p:nvSpPr>
        <p:spPr bwMode="auto">
          <a:xfrm>
            <a:off x="2147888" y="2787774"/>
            <a:ext cx="507087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Aussi, en cette aurore</a:t>
            </a:r>
          </a:p>
          <a:p>
            <a:pPr algn="ctr" fontAlgn="base">
              <a:spcBef>
                <a:spcPct val="0"/>
              </a:spcBef>
              <a:spcAft>
                <a:spcPct val="0"/>
              </a:spcAft>
            </a:pPr>
            <a:r>
              <a:rPr lang="fr-FR" sz="2800" b="1" dirty="0">
                <a:solidFill>
                  <a:srgbClr val="FFFFFF"/>
                </a:solidFill>
                <a:latin typeface="Book Antiqua" pitchFamily="18" charset="0"/>
                <a:cs typeface="Arial" charset="0"/>
              </a:rPr>
              <a:t>Aplanis nos chemins</a:t>
            </a:r>
          </a:p>
          <a:p>
            <a:pPr algn="ctr" fontAlgn="base">
              <a:spcBef>
                <a:spcPct val="0"/>
              </a:spcBef>
              <a:spcAft>
                <a:spcPct val="0"/>
              </a:spcAft>
            </a:pPr>
            <a:r>
              <a:rPr lang="fr-FR" sz="2800" b="1" dirty="0">
                <a:solidFill>
                  <a:srgbClr val="FFFFFF"/>
                </a:solidFill>
                <a:latin typeface="Book Antiqua" pitchFamily="18" charset="0"/>
                <a:cs typeface="Arial" charset="0"/>
              </a:rPr>
              <a:t>Qui partent et qui reviennent</a:t>
            </a:r>
          </a:p>
          <a:p>
            <a:pPr algn="ctr" fontAlgn="base">
              <a:spcBef>
                <a:spcPct val="0"/>
              </a:spcBef>
              <a:spcAft>
                <a:spcPct val="0"/>
              </a:spcAft>
            </a:pPr>
            <a:r>
              <a:rPr lang="fr-FR" sz="2800" b="1" dirty="0">
                <a:solidFill>
                  <a:srgbClr val="FFFFFF"/>
                </a:solidFill>
                <a:latin typeface="Book Antiqua" pitchFamily="18" charset="0"/>
                <a:cs typeface="Arial" charset="0"/>
              </a:rPr>
              <a:t>Par Ton soutien joyeux</a:t>
            </a:r>
          </a:p>
        </p:txBody>
      </p:sp>
      <p:sp>
        <p:nvSpPr>
          <p:cNvPr id="2" name="ZoneTexte 1">
            <a:extLst>
              <a:ext uri="{FF2B5EF4-FFF2-40B4-BE49-F238E27FC236}">
                <a16:creationId xmlns:a16="http://schemas.microsoft.com/office/drawing/2014/main" id="{1E14AEF3-FB12-9918-3698-C86EBB7B1E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9F0404A2-471B-3915-B706-03B2DA437B7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0595549"/>
      </p:ext>
    </p:extLst>
  </p:cSld>
  <p:clrMapOvr>
    <a:masterClrMapping/>
  </p:clrMapOvr>
</p:sld>
</file>

<file path=ppt/slides/slide24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7650"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لننطق بعدلك، </a:t>
            </a:r>
            <a:endParaRPr lang="fr-FR" sz="3300" dirty="0">
              <a:solidFill>
                <a:srgbClr val="FFFFFF"/>
              </a:solidFill>
            </a:endParaRPr>
          </a:p>
          <a:p>
            <a:pPr algn="just" rtl="1" fontAlgn="base">
              <a:spcBef>
                <a:spcPct val="0"/>
              </a:spcBef>
              <a:spcAft>
                <a:spcPct val="0"/>
              </a:spcAft>
            </a:pPr>
            <a:r>
              <a:rPr lang="ar-EG" sz="3300" dirty="0">
                <a:solidFill>
                  <a:srgbClr val="FFFFFF"/>
                </a:solidFill>
              </a:rPr>
              <a:t>كل يوم، </a:t>
            </a:r>
            <a:endParaRPr lang="fr-FR" sz="3300" dirty="0">
              <a:solidFill>
                <a:srgbClr val="FFFFFF"/>
              </a:solidFill>
            </a:endParaRPr>
          </a:p>
          <a:p>
            <a:pPr algn="just" rtl="1" fontAlgn="base">
              <a:spcBef>
                <a:spcPct val="0"/>
              </a:spcBef>
              <a:spcAft>
                <a:spcPct val="0"/>
              </a:spcAft>
            </a:pPr>
            <a:r>
              <a:rPr lang="ar-EG" sz="3300" dirty="0">
                <a:solidFill>
                  <a:srgbClr val="FFFFFF"/>
                </a:solidFill>
              </a:rPr>
              <a:t>ونمجد قوتك، </a:t>
            </a:r>
            <a:endParaRPr lang="fr-FR" sz="3300" dirty="0">
              <a:solidFill>
                <a:srgbClr val="FFFFFF"/>
              </a:solidFill>
            </a:endParaRPr>
          </a:p>
          <a:p>
            <a:pPr algn="just" rtl="1" fontAlgn="base">
              <a:spcBef>
                <a:spcPct val="0"/>
              </a:spcBef>
              <a:spcAft>
                <a:spcPct val="0"/>
              </a:spcAft>
            </a:pPr>
            <a:r>
              <a:rPr lang="ar-EG" sz="3300" dirty="0">
                <a:solidFill>
                  <a:srgbClr val="FFFFFF"/>
                </a:solidFill>
              </a:rPr>
              <a:t>مع داود النبي</a:t>
            </a:r>
            <a:endParaRPr lang="fr-FR" sz="3300" dirty="0">
              <a:solidFill>
                <a:srgbClr val="FFFFFF"/>
              </a:solidFill>
              <a:cs typeface="Arial" charset="0"/>
            </a:endParaRPr>
          </a:p>
        </p:txBody>
      </p:sp>
      <p:sp>
        <p:nvSpPr>
          <p:cNvPr id="27651"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E;renjw `ntekme;myi @ `n`ehoou niben @ `ntenhwc</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`etekjom @ nem Dauid pi`provytyc.</a:t>
            </a:r>
            <a:endParaRPr lang="fr-FR" sz="2800" dirty="0">
              <a:solidFill>
                <a:srgbClr val="FFFFFF"/>
              </a:solidFill>
              <a:latin typeface="CS Avva Shenouda" pitchFamily="34" charset="0"/>
              <a:cs typeface="Arial" charset="0"/>
            </a:endParaRPr>
          </a:p>
        </p:txBody>
      </p:sp>
      <p:sp>
        <p:nvSpPr>
          <p:cNvPr id="27652"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Afin que chaque jour</a:t>
            </a:r>
          </a:p>
          <a:p>
            <a:pPr algn="ctr" fontAlgn="base">
              <a:spcBef>
                <a:spcPct val="0"/>
              </a:spcBef>
              <a:spcAft>
                <a:spcPct val="0"/>
              </a:spcAft>
            </a:pPr>
            <a:r>
              <a:rPr lang="fr-FR" sz="2800" b="1" dirty="0">
                <a:solidFill>
                  <a:srgbClr val="FFFFFF"/>
                </a:solidFill>
                <a:latin typeface="Book Antiqua" pitchFamily="18" charset="0"/>
                <a:cs typeface="Arial" charset="0"/>
              </a:rPr>
              <a:t>Nous disions Ta justice</a:t>
            </a:r>
          </a:p>
          <a:p>
            <a:pPr algn="ctr" fontAlgn="base">
              <a:spcBef>
                <a:spcPct val="0"/>
              </a:spcBef>
              <a:spcAft>
                <a:spcPct val="0"/>
              </a:spcAft>
            </a:pPr>
            <a:r>
              <a:rPr lang="fr-FR" sz="2800" b="1" dirty="0">
                <a:solidFill>
                  <a:srgbClr val="FFFFFF"/>
                </a:solidFill>
                <a:latin typeface="Book Antiqua" pitchFamily="18" charset="0"/>
                <a:cs typeface="Arial" charset="0"/>
              </a:rPr>
              <a:t>Glorifions Ta puissance</a:t>
            </a:r>
          </a:p>
          <a:p>
            <a:pPr algn="ctr" fontAlgn="base">
              <a:spcBef>
                <a:spcPct val="0"/>
              </a:spcBef>
              <a:spcAft>
                <a:spcPct val="0"/>
              </a:spcAft>
            </a:pPr>
            <a:r>
              <a:rPr lang="fr-FR" sz="2800" b="1" dirty="0">
                <a:solidFill>
                  <a:srgbClr val="FFFFFF"/>
                </a:solidFill>
                <a:latin typeface="Book Antiqua" pitchFamily="18" charset="0"/>
                <a:cs typeface="Arial" charset="0"/>
              </a:rPr>
              <a:t>Avec prophète David.</a:t>
            </a:r>
          </a:p>
        </p:txBody>
      </p:sp>
      <p:sp>
        <p:nvSpPr>
          <p:cNvPr id="2" name="ZoneTexte 1">
            <a:extLst>
              <a:ext uri="{FF2B5EF4-FFF2-40B4-BE49-F238E27FC236}">
                <a16:creationId xmlns:a16="http://schemas.microsoft.com/office/drawing/2014/main" id="{72D97924-C9D4-ACE8-2939-9BFC46FF18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9D0DC6B8-382C-D56B-6A26-D690FC7A06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9550845"/>
      </p:ext>
    </p:extLst>
  </p:cSld>
  <p:clrMapOvr>
    <a:masterClrMapping/>
  </p:clrMapOvr>
</p:sld>
</file>

<file path=ppt/slides/slide24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867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قائلين بسلامك، </a:t>
            </a:r>
            <a:endParaRPr lang="fr-FR" sz="3300" dirty="0">
              <a:solidFill>
                <a:srgbClr val="FFFFFF"/>
              </a:solidFill>
            </a:endParaRPr>
          </a:p>
          <a:p>
            <a:pPr algn="just" rtl="1" fontAlgn="base">
              <a:spcBef>
                <a:spcPct val="0"/>
              </a:spcBef>
              <a:spcAft>
                <a:spcPct val="0"/>
              </a:spcAft>
            </a:pPr>
            <a:r>
              <a:rPr lang="ar-EG" sz="3300" dirty="0">
                <a:solidFill>
                  <a:srgbClr val="FFFFFF"/>
                </a:solidFill>
              </a:rPr>
              <a:t>أيها المسيح مخلصنا،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رقدنا وقمنا، </a:t>
            </a:r>
            <a:endParaRPr lang="fr-FR" sz="3300" dirty="0">
              <a:solidFill>
                <a:srgbClr val="FFFFFF"/>
              </a:solidFill>
            </a:endParaRPr>
          </a:p>
          <a:p>
            <a:pPr algn="just" rtl="1" fontAlgn="base">
              <a:spcBef>
                <a:spcPct val="0"/>
              </a:spcBef>
              <a:spcAft>
                <a:spcPct val="0"/>
              </a:spcAft>
            </a:pPr>
            <a:r>
              <a:rPr lang="ar-EG" sz="3300" dirty="0">
                <a:solidFill>
                  <a:srgbClr val="FFFFFF"/>
                </a:solidFill>
              </a:rPr>
              <a:t>لأننا توكلنا عليك</a:t>
            </a:r>
            <a:endParaRPr lang="fr-FR" sz="3300" dirty="0">
              <a:solidFill>
                <a:srgbClr val="FFFFFF"/>
              </a:solidFill>
              <a:cs typeface="Arial" charset="0"/>
            </a:endParaRPr>
          </a:p>
        </p:txBody>
      </p:sp>
      <p:sp>
        <p:nvSpPr>
          <p:cNvPr id="28675"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nl-NL" sz="2800" dirty="0">
                <a:solidFill>
                  <a:srgbClr val="FFFFFF"/>
                </a:solidFill>
                <a:latin typeface="CS Avva Shenouda" pitchFamily="34" charset="0"/>
                <a:cs typeface="Arial" charset="0"/>
              </a:rPr>
              <a:t>Je </a:t>
            </a:r>
            <a:r>
              <a:rPr lang="nl-NL" sz="2800" dirty="0" err="1">
                <a:solidFill>
                  <a:srgbClr val="FFFFFF"/>
                </a:solidFill>
                <a:latin typeface="CS Avva Shenouda" pitchFamily="34" charset="0"/>
                <a:cs typeface="Arial" charset="0"/>
              </a:rPr>
              <a:t>qen</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tekhiryny</a:t>
            </a:r>
            <a:r>
              <a:rPr lang="nl-NL" sz="2800" dirty="0">
                <a:solidFill>
                  <a:srgbClr val="FFFFFF"/>
                </a:solidFill>
                <a:latin typeface="CS Avva Shenouda" pitchFamily="34" charset="0"/>
                <a:cs typeface="Arial" charset="0"/>
              </a:rPr>
              <a:t> @ P=,=c Pen=c=w=r @ `</a:t>
            </a:r>
            <a:r>
              <a:rPr lang="nl-NL" sz="2800" dirty="0" err="1">
                <a:solidFill>
                  <a:srgbClr val="FFFFFF"/>
                </a:solidFill>
                <a:latin typeface="CS Avva Shenouda" pitchFamily="34" charset="0"/>
                <a:cs typeface="Arial" charset="0"/>
              </a:rPr>
              <a:t>anenkot</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antwoun</a:t>
            </a:r>
            <a:r>
              <a:rPr lang="nl-NL" sz="2800" dirty="0">
                <a:solidFill>
                  <a:srgbClr val="FFFFFF"/>
                </a:solidFill>
                <a:latin typeface="CS Avva Shenouda" pitchFamily="34" charset="0"/>
                <a:cs typeface="Arial" charset="0"/>
              </a:rPr>
              <a:t> @ </a:t>
            </a:r>
            <a:r>
              <a:rPr lang="nl-NL" sz="2800" dirty="0" err="1">
                <a:solidFill>
                  <a:srgbClr val="FFFFFF"/>
                </a:solidFill>
                <a:latin typeface="CS Avva Shenouda" pitchFamily="34" charset="0"/>
                <a:cs typeface="Arial" charset="0"/>
              </a:rPr>
              <a:t>je`anerhelpic</a:t>
            </a:r>
            <a:r>
              <a:rPr lang="nl-NL" sz="2800" dirty="0">
                <a:solidFill>
                  <a:srgbClr val="FFFFFF"/>
                </a:solidFill>
                <a:latin typeface="CS Avva Shenouda" pitchFamily="34" charset="0"/>
                <a:cs typeface="Arial" charset="0"/>
              </a:rPr>
              <a:t> `</a:t>
            </a:r>
            <a:r>
              <a:rPr lang="nl-NL" sz="2800" dirty="0" err="1">
                <a:solidFill>
                  <a:srgbClr val="FFFFFF"/>
                </a:solidFill>
                <a:latin typeface="CS Avva Shenouda" pitchFamily="34" charset="0"/>
                <a:cs typeface="Arial" charset="0"/>
              </a:rPr>
              <a:t>erok</a:t>
            </a:r>
            <a:r>
              <a:rPr lang="nl-NL" sz="2800" dirty="0">
                <a:solidFill>
                  <a:srgbClr val="FFFFFF"/>
                </a:solidFill>
                <a:latin typeface="CS Avva Shenouda" pitchFamily="34" charset="0"/>
                <a:cs typeface="Arial" charset="0"/>
              </a:rPr>
              <a:t>.</a:t>
            </a:r>
            <a:endParaRPr lang="fr-FR" sz="2800" dirty="0">
              <a:solidFill>
                <a:srgbClr val="FFFFFF"/>
              </a:solidFill>
              <a:latin typeface="CS Avva Shenouda" pitchFamily="34" charset="0"/>
              <a:cs typeface="Arial" charset="0"/>
            </a:endParaRPr>
          </a:p>
        </p:txBody>
      </p:sp>
      <p:sp>
        <p:nvSpPr>
          <p:cNvPr id="28676" name="Rectangle 6"/>
          <p:cNvSpPr>
            <a:spLocks noChangeArrowheads="1"/>
          </p:cNvSpPr>
          <p:nvPr/>
        </p:nvSpPr>
        <p:spPr bwMode="auto">
          <a:xfrm>
            <a:off x="1818085" y="2787774"/>
            <a:ext cx="5400675"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En disant : dans Ta paix</a:t>
            </a:r>
          </a:p>
          <a:p>
            <a:pPr algn="ctr" fontAlgn="base">
              <a:spcBef>
                <a:spcPct val="0"/>
              </a:spcBef>
              <a:spcAft>
                <a:spcPct val="0"/>
              </a:spcAft>
            </a:pPr>
            <a:r>
              <a:rPr lang="fr-FR" sz="2800" b="1" dirty="0">
                <a:solidFill>
                  <a:srgbClr val="FFFFFF"/>
                </a:solidFill>
                <a:latin typeface="Book Antiqua" pitchFamily="18" charset="0"/>
                <a:cs typeface="Arial" charset="0"/>
              </a:rPr>
              <a:t>Ô Christ notre Sauveur</a:t>
            </a:r>
          </a:p>
          <a:p>
            <a:pPr algn="ctr" fontAlgn="base">
              <a:spcBef>
                <a:spcPct val="0"/>
              </a:spcBef>
              <a:spcAft>
                <a:spcPct val="0"/>
              </a:spcAft>
            </a:pPr>
            <a:r>
              <a:rPr lang="fr-FR" sz="2800" b="1" dirty="0">
                <a:solidFill>
                  <a:srgbClr val="FFFFFF"/>
                </a:solidFill>
                <a:latin typeface="Book Antiqua" pitchFamily="18" charset="0"/>
                <a:cs typeface="Arial" charset="0"/>
              </a:rPr>
              <a:t>Nous nous couchons, levons</a:t>
            </a:r>
          </a:p>
          <a:p>
            <a:pPr algn="ctr" fontAlgn="base">
              <a:spcBef>
                <a:spcPct val="0"/>
              </a:spcBef>
              <a:spcAft>
                <a:spcPct val="0"/>
              </a:spcAft>
            </a:pPr>
            <a:r>
              <a:rPr lang="fr-FR" sz="2800" b="1" dirty="0">
                <a:solidFill>
                  <a:srgbClr val="FFFFFF"/>
                </a:solidFill>
                <a:latin typeface="Book Antiqua" pitchFamily="18" charset="0"/>
                <a:cs typeface="Arial" charset="0"/>
              </a:rPr>
              <a:t>Car nous comptons sur Toi</a:t>
            </a:r>
          </a:p>
        </p:txBody>
      </p:sp>
      <p:sp>
        <p:nvSpPr>
          <p:cNvPr id="2" name="ZoneTexte 1">
            <a:extLst>
              <a:ext uri="{FF2B5EF4-FFF2-40B4-BE49-F238E27FC236}">
                <a16:creationId xmlns:a16="http://schemas.microsoft.com/office/drawing/2014/main" id="{B830ABA6-E0A3-1C94-6D97-2DD356622E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FF4D3F64-2931-250C-81B4-73A29D817C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3360714"/>
      </p:ext>
    </p:extLst>
  </p:cSld>
  <p:clrMapOvr>
    <a:masterClrMapping/>
  </p:clrMapOvr>
</p:sld>
</file>

<file path=ppt/slides/slide24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969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ها ما هو الحسن، </a:t>
            </a:r>
            <a:endParaRPr lang="fr-FR" sz="3300" dirty="0">
              <a:solidFill>
                <a:srgbClr val="FFFFFF"/>
              </a:solidFill>
            </a:endParaRPr>
          </a:p>
          <a:p>
            <a:pPr algn="just" rtl="1" fontAlgn="base">
              <a:spcBef>
                <a:spcPct val="0"/>
              </a:spcBef>
              <a:spcAft>
                <a:spcPct val="0"/>
              </a:spcAft>
            </a:pPr>
            <a:r>
              <a:rPr lang="ar-EG" sz="3300" dirty="0">
                <a:solidFill>
                  <a:srgbClr val="FFFFFF"/>
                </a:solidFill>
              </a:rPr>
              <a:t>وما هو الحلو، </a:t>
            </a:r>
            <a:endParaRPr lang="fr-FR" sz="3300" dirty="0">
              <a:solidFill>
                <a:srgbClr val="FFFFFF"/>
              </a:solidFill>
            </a:endParaRPr>
          </a:p>
          <a:p>
            <a:pPr algn="just" rtl="1" fontAlgn="base">
              <a:spcBef>
                <a:spcPct val="0"/>
              </a:spcBef>
              <a:spcAft>
                <a:spcPct val="0"/>
              </a:spcAft>
            </a:pPr>
            <a:r>
              <a:rPr lang="ar-EG" sz="3300" dirty="0">
                <a:solidFill>
                  <a:srgbClr val="FFFFFF"/>
                </a:solidFill>
              </a:rPr>
              <a:t>إلا اتفاق اخوة، </a:t>
            </a:r>
            <a:endParaRPr lang="fr-FR" sz="3300" dirty="0">
              <a:solidFill>
                <a:srgbClr val="FFFFFF"/>
              </a:solidFill>
            </a:endParaRPr>
          </a:p>
          <a:p>
            <a:pPr algn="just" rtl="1" fontAlgn="base">
              <a:spcBef>
                <a:spcPct val="0"/>
              </a:spcBef>
              <a:spcAft>
                <a:spcPct val="0"/>
              </a:spcAft>
            </a:pPr>
            <a:r>
              <a:rPr lang="ar-EG" sz="3300" dirty="0">
                <a:solidFill>
                  <a:srgbClr val="FFFFFF"/>
                </a:solidFill>
              </a:rPr>
              <a:t>ساكنين معاً.</a:t>
            </a:r>
            <a:endParaRPr lang="fr-FR" sz="3300" dirty="0">
              <a:solidFill>
                <a:srgbClr val="FFFFFF"/>
              </a:solidFill>
              <a:cs typeface="Arial" charset="0"/>
            </a:endParaRPr>
          </a:p>
        </p:txBody>
      </p:sp>
      <p:sp>
        <p:nvSpPr>
          <p:cNvPr id="29699"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Hyppe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oupe;nanef</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ie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oupetholj</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ebyl</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e`p</a:t>
            </a:r>
            <a:r>
              <a:rPr lang="fr-FR" sz="2800" dirty="0">
                <a:solidFill>
                  <a:srgbClr val="FFFFFF"/>
                </a:solidFill>
                <a:latin typeface="CS Avva Shenouda" pitchFamily="34" charset="0"/>
                <a:cs typeface="Arial" charset="0"/>
              </a:rPr>
              <a:t>]ma]</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nhan`cnyou</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eusop</a:t>
            </a:r>
            <a:r>
              <a:rPr lang="fr-FR" sz="2800" dirty="0">
                <a:solidFill>
                  <a:srgbClr val="FFFFFF"/>
                </a:solidFill>
                <a:latin typeface="CS Avva Shenouda" pitchFamily="34" charset="0"/>
                <a:cs typeface="Arial" charset="0"/>
              </a:rPr>
              <a:t> hi </a:t>
            </a:r>
            <a:r>
              <a:rPr lang="fr-FR" sz="2800" dirty="0" err="1">
                <a:solidFill>
                  <a:srgbClr val="FFFFFF"/>
                </a:solidFill>
                <a:latin typeface="CS Avva Shenouda" pitchFamily="34" charset="0"/>
                <a:cs typeface="Arial" charset="0"/>
              </a:rPr>
              <a:t>ouma</a:t>
            </a:r>
            <a:r>
              <a:rPr lang="fr-FR" sz="2800" dirty="0">
                <a:solidFill>
                  <a:srgbClr val="FFFFFF"/>
                </a:solidFill>
                <a:latin typeface="CS Avva Shenouda" pitchFamily="34" charset="0"/>
                <a:cs typeface="Arial" charset="0"/>
              </a:rPr>
              <a:t>.</a:t>
            </a:r>
          </a:p>
        </p:txBody>
      </p:sp>
      <p:sp>
        <p:nvSpPr>
          <p:cNvPr id="29700" name="Rectangle 6"/>
          <p:cNvSpPr>
            <a:spLocks noChangeArrowheads="1"/>
          </p:cNvSpPr>
          <p:nvPr/>
        </p:nvSpPr>
        <p:spPr bwMode="auto">
          <a:xfrm>
            <a:off x="1169622" y="2787774"/>
            <a:ext cx="681783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Il n’est chose agréable</a:t>
            </a:r>
          </a:p>
          <a:p>
            <a:pPr algn="ctr" fontAlgn="base">
              <a:spcBef>
                <a:spcPct val="0"/>
              </a:spcBef>
              <a:spcAft>
                <a:spcPct val="0"/>
              </a:spcAft>
            </a:pPr>
            <a:r>
              <a:rPr lang="fr-FR" sz="2800" b="1" dirty="0">
                <a:solidFill>
                  <a:srgbClr val="FFFFFF"/>
                </a:solidFill>
                <a:latin typeface="Book Antiqua" pitchFamily="18" charset="0"/>
                <a:cs typeface="Arial" charset="0"/>
              </a:rPr>
              <a:t>Il n’est chose aussi douce</a:t>
            </a:r>
          </a:p>
          <a:p>
            <a:pPr algn="ctr" fontAlgn="base">
              <a:spcBef>
                <a:spcPct val="0"/>
              </a:spcBef>
              <a:spcAft>
                <a:spcPct val="0"/>
              </a:spcAft>
            </a:pPr>
            <a:r>
              <a:rPr lang="fr-FR" sz="2800" b="1" dirty="0">
                <a:solidFill>
                  <a:srgbClr val="FFFFFF"/>
                </a:solidFill>
                <a:latin typeface="Book Antiqua" pitchFamily="18" charset="0"/>
                <a:cs typeface="Arial" charset="0"/>
              </a:rPr>
              <a:t>Que l’entente des frères</a:t>
            </a:r>
          </a:p>
          <a:p>
            <a:pPr algn="ctr" fontAlgn="base">
              <a:spcBef>
                <a:spcPct val="0"/>
              </a:spcBef>
              <a:spcAft>
                <a:spcPct val="0"/>
              </a:spcAft>
            </a:pPr>
            <a:r>
              <a:rPr lang="fr-FR" sz="2800" b="1" dirty="0">
                <a:solidFill>
                  <a:srgbClr val="FFFFFF"/>
                </a:solidFill>
                <a:latin typeface="Book Antiqua" pitchFamily="18" charset="0"/>
                <a:cs typeface="Arial" charset="0"/>
              </a:rPr>
              <a:t>Quand ils demeurent ensemble.</a:t>
            </a:r>
          </a:p>
        </p:txBody>
      </p:sp>
      <p:sp>
        <p:nvSpPr>
          <p:cNvPr id="2" name="ZoneTexte 1">
            <a:extLst>
              <a:ext uri="{FF2B5EF4-FFF2-40B4-BE49-F238E27FC236}">
                <a16:creationId xmlns:a16="http://schemas.microsoft.com/office/drawing/2014/main" id="{5CE3C41D-8E47-F098-B930-B2F1752FFA0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7BDC2945-1188-3F67-07BC-9A2B76D27C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2723756"/>
      </p:ext>
    </p:extLst>
  </p:cSld>
  <p:clrMapOvr>
    <a:masterClrMapping/>
  </p:clrMapOvr>
</p:sld>
</file>

<file path=ppt/slides/slide24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072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متفقين،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بمحبة حقيقية، </a:t>
            </a:r>
            <a:endParaRPr lang="fr-FR" sz="3300" dirty="0">
              <a:solidFill>
                <a:srgbClr val="FFFFFF"/>
              </a:solidFill>
            </a:endParaRPr>
          </a:p>
          <a:p>
            <a:pPr algn="just" rtl="1" fontAlgn="base">
              <a:spcBef>
                <a:spcPct val="0"/>
              </a:spcBef>
              <a:spcAft>
                <a:spcPct val="0"/>
              </a:spcAft>
            </a:pPr>
            <a:r>
              <a:rPr lang="ar-EG" sz="3300" dirty="0">
                <a:solidFill>
                  <a:srgbClr val="FFFFFF"/>
                </a:solidFill>
              </a:rPr>
              <a:t>انجيلية، </a:t>
            </a:r>
            <a:endParaRPr lang="fr-FR" sz="3300" dirty="0">
              <a:solidFill>
                <a:srgbClr val="FFFFFF"/>
              </a:solidFill>
            </a:endParaRPr>
          </a:p>
          <a:p>
            <a:pPr algn="just" rtl="1" fontAlgn="base">
              <a:spcBef>
                <a:spcPct val="0"/>
              </a:spcBef>
              <a:spcAft>
                <a:spcPct val="0"/>
              </a:spcAft>
            </a:pPr>
            <a:r>
              <a:rPr lang="ar-EG" sz="3300" dirty="0">
                <a:solidFill>
                  <a:srgbClr val="FFFFFF"/>
                </a:solidFill>
              </a:rPr>
              <a:t>كمثل الرسل.</a:t>
            </a:r>
            <a:endParaRPr lang="fr-FR" sz="3300" dirty="0">
              <a:solidFill>
                <a:srgbClr val="FFFFFF"/>
              </a:solidFill>
              <a:cs typeface="Arial" charset="0"/>
            </a:endParaRPr>
          </a:p>
        </p:txBody>
      </p:sp>
      <p:sp>
        <p:nvSpPr>
          <p:cNvPr id="30723"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Euercumvwnin @ qen ou`agapy `mmyi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`neu`aggeliky @ kata ni`apoctoloc</a:t>
            </a:r>
            <a:endParaRPr lang="fr-FR" sz="2800" dirty="0">
              <a:solidFill>
                <a:srgbClr val="FFFFFF"/>
              </a:solidFill>
              <a:latin typeface="CS Avva Shenouda" pitchFamily="34" charset="0"/>
              <a:cs typeface="Arial" charset="0"/>
            </a:endParaRPr>
          </a:p>
        </p:txBody>
      </p:sp>
      <p:sp>
        <p:nvSpPr>
          <p:cNvPr id="30724" name="Rectangle 6"/>
          <p:cNvSpPr>
            <a:spLocks noChangeArrowheads="1"/>
          </p:cNvSpPr>
          <p:nvPr/>
        </p:nvSpPr>
        <p:spPr bwMode="auto">
          <a:xfrm>
            <a:off x="1181838" y="2787774"/>
            <a:ext cx="680561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Demeurent en bonne entente</a:t>
            </a:r>
          </a:p>
          <a:p>
            <a:pPr algn="ctr" fontAlgn="base">
              <a:spcBef>
                <a:spcPct val="0"/>
              </a:spcBef>
              <a:spcAft>
                <a:spcPct val="0"/>
              </a:spcAft>
            </a:pPr>
            <a:r>
              <a:rPr lang="fr-FR" sz="2800" b="1" dirty="0">
                <a:solidFill>
                  <a:srgbClr val="FFFFFF"/>
                </a:solidFill>
                <a:latin typeface="Book Antiqua" pitchFamily="18" charset="0"/>
                <a:cs typeface="Arial" charset="0"/>
              </a:rPr>
              <a:t>D’un véritable amour</a:t>
            </a:r>
          </a:p>
          <a:p>
            <a:pPr algn="ctr" fontAlgn="base">
              <a:spcBef>
                <a:spcPct val="0"/>
              </a:spcBef>
              <a:spcAft>
                <a:spcPct val="0"/>
              </a:spcAft>
            </a:pPr>
            <a:r>
              <a:rPr lang="fr-FR" sz="2800" b="1" dirty="0">
                <a:solidFill>
                  <a:srgbClr val="FFFFFF"/>
                </a:solidFill>
                <a:latin typeface="Book Antiqua" pitchFamily="18" charset="0"/>
                <a:cs typeface="Arial" charset="0"/>
              </a:rPr>
              <a:t>Amour évangélique</a:t>
            </a:r>
          </a:p>
          <a:p>
            <a:pPr algn="ctr" fontAlgn="base">
              <a:spcBef>
                <a:spcPct val="0"/>
              </a:spcBef>
              <a:spcAft>
                <a:spcPct val="0"/>
              </a:spcAft>
            </a:pPr>
            <a:r>
              <a:rPr lang="fr-FR" sz="2800" b="1" dirty="0">
                <a:solidFill>
                  <a:srgbClr val="FFFFFF"/>
                </a:solidFill>
                <a:latin typeface="Book Antiqua" pitchFamily="18" charset="0"/>
                <a:cs typeface="Arial" charset="0"/>
              </a:rPr>
              <a:t>Tout comme les apôtres.</a:t>
            </a:r>
          </a:p>
        </p:txBody>
      </p:sp>
      <p:sp>
        <p:nvSpPr>
          <p:cNvPr id="2" name="ZoneTexte 1">
            <a:extLst>
              <a:ext uri="{FF2B5EF4-FFF2-40B4-BE49-F238E27FC236}">
                <a16:creationId xmlns:a16="http://schemas.microsoft.com/office/drawing/2014/main" id="{6D297D70-8541-D461-F109-D95FC72877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BC0EBA7-908E-A880-1508-E432DFBB3E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5893628"/>
      </p:ext>
    </p:extLst>
  </p:cSld>
  <p:clrMapOvr>
    <a:masterClrMapping/>
  </p:clrMapOvr>
</p:sld>
</file>

<file path=ppt/slides/slide24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1746"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مثل الطيب، </a:t>
            </a:r>
            <a:endParaRPr lang="fr-FR" sz="3300" dirty="0">
              <a:solidFill>
                <a:srgbClr val="FFFFFF"/>
              </a:solidFill>
            </a:endParaRPr>
          </a:p>
          <a:p>
            <a:pPr algn="just" rtl="1" fontAlgn="base">
              <a:spcBef>
                <a:spcPct val="0"/>
              </a:spcBef>
              <a:spcAft>
                <a:spcPct val="0"/>
              </a:spcAft>
            </a:pPr>
            <a:r>
              <a:rPr lang="ar-EG" sz="3300" dirty="0">
                <a:solidFill>
                  <a:srgbClr val="FFFFFF"/>
                </a:solidFill>
              </a:rPr>
              <a:t>علي رأس المسيح،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النازل علي اللحية، </a:t>
            </a:r>
            <a:endParaRPr lang="fr-FR" sz="3300" dirty="0">
              <a:solidFill>
                <a:srgbClr val="FFFFFF"/>
              </a:solidFill>
            </a:endParaRPr>
          </a:p>
          <a:p>
            <a:pPr algn="just" rtl="1" fontAlgn="base">
              <a:spcBef>
                <a:spcPct val="0"/>
              </a:spcBef>
              <a:spcAft>
                <a:spcPct val="0"/>
              </a:spcAft>
            </a:pPr>
            <a:r>
              <a:rPr lang="ar-EG" sz="3300" dirty="0">
                <a:solidFill>
                  <a:srgbClr val="FFFFFF"/>
                </a:solidFill>
              </a:rPr>
              <a:t>إلي أسفل الرجلين.</a:t>
            </a:r>
            <a:endParaRPr lang="fr-FR" sz="3300" dirty="0">
              <a:solidFill>
                <a:srgbClr val="FFFFFF"/>
              </a:solidFill>
              <a:cs typeface="Arial" charset="0"/>
            </a:endParaRPr>
          </a:p>
        </p:txBody>
      </p:sp>
      <p:sp>
        <p:nvSpPr>
          <p:cNvPr id="31747"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M`vry] `mpicojen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`e]`ave `mP=,=c @ `efnyou `ejen ]mort @ sa`e`qryi</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`eni[alauj.</a:t>
            </a:r>
            <a:endParaRPr lang="fr-FR" sz="2800" dirty="0">
              <a:solidFill>
                <a:srgbClr val="FFFFFF"/>
              </a:solidFill>
              <a:latin typeface="CS Avva Shenouda" pitchFamily="34" charset="0"/>
              <a:cs typeface="Arial" charset="0"/>
            </a:endParaRPr>
          </a:p>
        </p:txBody>
      </p:sp>
      <p:sp>
        <p:nvSpPr>
          <p:cNvPr id="31748"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C’est comme le parfum</a:t>
            </a:r>
          </a:p>
          <a:p>
            <a:pPr algn="ctr" fontAlgn="base">
              <a:spcBef>
                <a:spcPct val="0"/>
              </a:spcBef>
              <a:spcAft>
                <a:spcPct val="0"/>
              </a:spcAft>
            </a:pPr>
            <a:r>
              <a:rPr lang="fr-FR" sz="2800" b="1" dirty="0">
                <a:solidFill>
                  <a:srgbClr val="FFFFFF"/>
                </a:solidFill>
                <a:latin typeface="Book Antiqua" pitchFamily="18" charset="0"/>
                <a:cs typeface="Arial" charset="0"/>
              </a:rPr>
              <a:t>Sur la tête du Christ</a:t>
            </a:r>
          </a:p>
          <a:p>
            <a:pPr algn="ctr" fontAlgn="base">
              <a:spcBef>
                <a:spcPct val="0"/>
              </a:spcBef>
              <a:spcAft>
                <a:spcPct val="0"/>
              </a:spcAft>
            </a:pPr>
            <a:r>
              <a:rPr lang="fr-FR" sz="2800" b="1" dirty="0">
                <a:solidFill>
                  <a:srgbClr val="FFFFFF"/>
                </a:solidFill>
                <a:latin typeface="Book Antiqua" pitchFamily="18" charset="0"/>
                <a:cs typeface="Arial" charset="0"/>
              </a:rPr>
              <a:t>Qui descend sur la barbe</a:t>
            </a:r>
          </a:p>
          <a:p>
            <a:pPr algn="ctr" fontAlgn="base">
              <a:spcBef>
                <a:spcPct val="0"/>
              </a:spcBef>
              <a:spcAft>
                <a:spcPct val="0"/>
              </a:spcAft>
            </a:pPr>
            <a:r>
              <a:rPr lang="fr-FR" sz="2800" b="1" dirty="0">
                <a:solidFill>
                  <a:srgbClr val="FFFFFF"/>
                </a:solidFill>
                <a:latin typeface="Book Antiqua" pitchFamily="18" charset="0"/>
                <a:cs typeface="Arial" charset="0"/>
              </a:rPr>
              <a:t>Et jusqu'en bas des pieds</a:t>
            </a:r>
          </a:p>
        </p:txBody>
      </p:sp>
      <p:sp>
        <p:nvSpPr>
          <p:cNvPr id="2" name="ZoneTexte 1">
            <a:extLst>
              <a:ext uri="{FF2B5EF4-FFF2-40B4-BE49-F238E27FC236}">
                <a16:creationId xmlns:a16="http://schemas.microsoft.com/office/drawing/2014/main" id="{B17168EB-6CA8-98C8-3812-E0F9296F2C0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7EDF00D-BC06-4941-CBB0-AD9CE2472E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7644655"/>
      </p:ext>
    </p:extLst>
  </p:cSld>
  <p:clrMapOvr>
    <a:masterClrMapping/>
  </p:clrMapOvr>
</p:sld>
</file>

<file path=ppt/slides/slide24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2770"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يمسح كل يوم،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الشيوخ،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والصبيان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والفتيات، والخدام</a:t>
            </a:r>
            <a:endParaRPr lang="fr-FR" sz="3300" dirty="0">
              <a:solidFill>
                <a:srgbClr val="FFFFFF"/>
              </a:solidFill>
              <a:cs typeface="Arial" charset="0"/>
            </a:endParaRPr>
          </a:p>
        </p:txBody>
      </p:sp>
      <p:sp>
        <p:nvSpPr>
          <p:cNvPr id="32771"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Ef;whc `mmyni niben@ niqelloi nem nialwou`i @ nem niqelsiri @ nem nidi`akonictyc.</a:t>
            </a:r>
            <a:endParaRPr lang="fr-FR" sz="2800" dirty="0">
              <a:solidFill>
                <a:srgbClr val="FFFFFF"/>
              </a:solidFill>
              <a:latin typeface="CS Avva Shenouda" pitchFamily="34" charset="0"/>
              <a:cs typeface="Arial" charset="0"/>
            </a:endParaRPr>
          </a:p>
        </p:txBody>
      </p:sp>
      <p:sp>
        <p:nvSpPr>
          <p:cNvPr id="32772"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C’est lui qui chaque jour</a:t>
            </a:r>
          </a:p>
          <a:p>
            <a:pPr algn="ctr" fontAlgn="base">
              <a:spcBef>
                <a:spcPct val="0"/>
              </a:spcBef>
              <a:spcAft>
                <a:spcPct val="0"/>
              </a:spcAft>
            </a:pPr>
            <a:r>
              <a:rPr lang="fr-FR" sz="2800" b="1" dirty="0">
                <a:solidFill>
                  <a:srgbClr val="FFFFFF"/>
                </a:solidFill>
                <a:latin typeface="Book Antiqua" pitchFamily="18" charset="0"/>
                <a:cs typeface="Arial" charset="0"/>
              </a:rPr>
              <a:t>Vient oindre les anciens</a:t>
            </a:r>
          </a:p>
          <a:p>
            <a:pPr algn="ctr" fontAlgn="base">
              <a:spcBef>
                <a:spcPct val="0"/>
              </a:spcBef>
              <a:spcAft>
                <a:spcPct val="0"/>
              </a:spcAft>
            </a:pPr>
            <a:r>
              <a:rPr lang="fr-FR" sz="2800" b="1" dirty="0">
                <a:solidFill>
                  <a:srgbClr val="FFFFFF"/>
                </a:solidFill>
                <a:latin typeface="Book Antiqua" pitchFamily="18" charset="0"/>
                <a:cs typeface="Arial" charset="0"/>
              </a:rPr>
              <a:t>Les jeunes et les enfants</a:t>
            </a:r>
          </a:p>
          <a:p>
            <a:pPr algn="ctr" fontAlgn="base">
              <a:spcBef>
                <a:spcPct val="0"/>
              </a:spcBef>
              <a:spcAft>
                <a:spcPct val="0"/>
              </a:spcAft>
            </a:pPr>
            <a:r>
              <a:rPr lang="fr-FR" sz="2800" b="1" dirty="0">
                <a:solidFill>
                  <a:srgbClr val="FFFFFF"/>
                </a:solidFill>
                <a:latin typeface="Book Antiqua" pitchFamily="18" charset="0"/>
                <a:cs typeface="Arial" charset="0"/>
              </a:rPr>
              <a:t>Aussi les serviteurs.</a:t>
            </a:r>
          </a:p>
        </p:txBody>
      </p:sp>
      <p:sp>
        <p:nvSpPr>
          <p:cNvPr id="2" name="ZoneTexte 1">
            <a:extLst>
              <a:ext uri="{FF2B5EF4-FFF2-40B4-BE49-F238E27FC236}">
                <a16:creationId xmlns:a16="http://schemas.microsoft.com/office/drawing/2014/main" id="{30F8231F-6E39-54A4-D98A-F0F5E2AF466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803446AF-B4CD-9C41-7EAE-1423662306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2975508"/>
      </p:ext>
    </p:extLst>
  </p:cSld>
  <p:clrMapOvr>
    <a:masterClrMapping/>
  </p:clrMapOvr>
</p:sld>
</file>

<file path=ppt/slides/slide24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379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هؤلاء الذين، ألفهم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الروح القدس </a:t>
            </a:r>
            <a:endParaRPr lang="fr-FR" sz="3300" dirty="0">
              <a:solidFill>
                <a:srgbClr val="FFFFFF"/>
              </a:solidFill>
            </a:endParaRPr>
          </a:p>
          <a:p>
            <a:pPr algn="just" rtl="1" fontAlgn="base">
              <a:spcBef>
                <a:spcPct val="0"/>
              </a:spcBef>
              <a:spcAft>
                <a:spcPct val="0"/>
              </a:spcAft>
            </a:pPr>
            <a:r>
              <a:rPr lang="ar-EG" sz="3300" dirty="0">
                <a:solidFill>
                  <a:srgbClr val="FFFFFF"/>
                </a:solidFill>
              </a:rPr>
              <a:t>معاً، مثل قيثارة </a:t>
            </a:r>
            <a:endParaRPr lang="fr-FR" sz="3300" dirty="0">
              <a:solidFill>
                <a:srgbClr val="FFFFFF"/>
              </a:solidFill>
            </a:endParaRPr>
          </a:p>
          <a:p>
            <a:pPr algn="just" rtl="1" fontAlgn="base">
              <a:spcBef>
                <a:spcPct val="0"/>
              </a:spcBef>
              <a:spcAft>
                <a:spcPct val="0"/>
              </a:spcAft>
            </a:pPr>
            <a:r>
              <a:rPr lang="ar-EG" sz="3300" dirty="0">
                <a:solidFill>
                  <a:srgbClr val="FFFFFF"/>
                </a:solidFill>
              </a:rPr>
              <a:t>مسبحين، الله كل حين</a:t>
            </a:r>
            <a:endParaRPr lang="fr-FR" sz="3300" dirty="0">
              <a:solidFill>
                <a:srgbClr val="FFFFFF"/>
              </a:solidFill>
              <a:cs typeface="Arial" charset="0"/>
            </a:endParaRPr>
          </a:p>
        </p:txBody>
      </p:sp>
      <p:sp>
        <p:nvSpPr>
          <p:cNvPr id="33795"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Nai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etafhotpou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eucop</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nje</a:t>
            </a:r>
            <a:r>
              <a:rPr lang="fr-FR" sz="2800" dirty="0">
                <a:solidFill>
                  <a:srgbClr val="FFFFFF"/>
                </a:solidFill>
                <a:latin typeface="CS Avva Shenouda" pitchFamily="34" charset="0"/>
                <a:cs typeface="Arial" charset="0"/>
              </a:rPr>
              <a:t> Pi=p=n=a =e=;=u @ `m`</a:t>
            </a:r>
            <a:r>
              <a:rPr lang="fr-FR" sz="2800" dirty="0" err="1">
                <a:solidFill>
                  <a:srgbClr val="FFFFFF"/>
                </a:solidFill>
                <a:latin typeface="CS Avva Shenouda" pitchFamily="34" charset="0"/>
                <a:cs typeface="Arial" charset="0"/>
              </a:rPr>
              <a:t>vry</a:t>
            </a:r>
            <a:r>
              <a:rPr lang="fr-FR" sz="2800" dirty="0">
                <a:solidFill>
                  <a:srgbClr val="FFFFFF"/>
                </a:solidFill>
                <a:latin typeface="CS Avva Shenouda" pitchFamily="34" charset="0"/>
                <a:cs typeface="Arial" charset="0"/>
              </a:rPr>
              <a:t>]</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nouku;ara</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eu`cmou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e`V</a:t>
            </a:r>
            <a:r>
              <a:rPr lang="fr-FR" sz="2800" dirty="0">
                <a:solidFill>
                  <a:srgbClr val="FFFFFF"/>
                </a:solidFill>
                <a:latin typeface="CS Avva Shenouda" pitchFamily="34" charset="0"/>
                <a:cs typeface="Arial" charset="0"/>
              </a:rPr>
              <a:t>]</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ncyou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niben</a:t>
            </a:r>
            <a:r>
              <a:rPr lang="fr-FR" sz="2800" dirty="0">
                <a:solidFill>
                  <a:srgbClr val="FFFFFF"/>
                </a:solidFill>
                <a:latin typeface="CS Avva Shenouda" pitchFamily="34" charset="0"/>
                <a:cs typeface="Arial" charset="0"/>
              </a:rPr>
              <a:t>.</a:t>
            </a:r>
          </a:p>
        </p:txBody>
      </p:sp>
      <p:sp>
        <p:nvSpPr>
          <p:cNvPr id="33796"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Eux que le Saint-Esprit</a:t>
            </a:r>
          </a:p>
          <a:p>
            <a:pPr algn="ctr" fontAlgn="base">
              <a:spcBef>
                <a:spcPct val="0"/>
              </a:spcBef>
              <a:spcAft>
                <a:spcPct val="0"/>
              </a:spcAft>
            </a:pPr>
            <a:r>
              <a:rPr lang="fr-FR" sz="2800" b="1" dirty="0">
                <a:solidFill>
                  <a:srgbClr val="FFFFFF"/>
                </a:solidFill>
                <a:latin typeface="Book Antiqua" pitchFamily="18" charset="0"/>
                <a:cs typeface="Arial" charset="0"/>
              </a:rPr>
              <a:t>A assemblés, unis</a:t>
            </a:r>
          </a:p>
          <a:p>
            <a:pPr algn="ctr" fontAlgn="base">
              <a:spcBef>
                <a:spcPct val="0"/>
              </a:spcBef>
              <a:spcAft>
                <a:spcPct val="0"/>
              </a:spcAft>
            </a:pPr>
            <a:r>
              <a:rPr lang="fr-FR" sz="2800" b="1" dirty="0">
                <a:solidFill>
                  <a:srgbClr val="FFFFFF"/>
                </a:solidFill>
                <a:latin typeface="Book Antiqua" pitchFamily="18" charset="0"/>
                <a:cs typeface="Arial" charset="0"/>
              </a:rPr>
              <a:t>Ressemblent à une cithare</a:t>
            </a:r>
          </a:p>
          <a:p>
            <a:pPr algn="ctr" fontAlgn="base">
              <a:spcBef>
                <a:spcPct val="0"/>
              </a:spcBef>
              <a:spcAft>
                <a:spcPct val="0"/>
              </a:spcAft>
            </a:pPr>
            <a:r>
              <a:rPr lang="fr-FR" sz="2800" b="1" dirty="0">
                <a:solidFill>
                  <a:srgbClr val="FFFFFF"/>
                </a:solidFill>
                <a:latin typeface="Book Antiqua" pitchFamily="18" charset="0"/>
                <a:cs typeface="Arial" charset="0"/>
              </a:rPr>
              <a:t>Ils louent Dieu en tout temps</a:t>
            </a:r>
          </a:p>
        </p:txBody>
      </p:sp>
      <p:sp>
        <p:nvSpPr>
          <p:cNvPr id="2" name="ZoneTexte 1">
            <a:extLst>
              <a:ext uri="{FF2B5EF4-FFF2-40B4-BE49-F238E27FC236}">
                <a16:creationId xmlns:a16="http://schemas.microsoft.com/office/drawing/2014/main" id="{03EBB553-6CD3-BA86-EE6E-0B113EBBF9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2170049-EE44-93E9-57D5-85CE84267A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6062357"/>
      </p:ext>
    </p:extLst>
  </p:cSld>
  <p:clrMapOvr>
    <a:masterClrMapping/>
  </p:clrMapOvr>
</p:sld>
</file>

<file path=ppt/slides/slide24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481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بمزامير وتسابيح، </a:t>
            </a:r>
            <a:endParaRPr lang="fr-FR" sz="3300" dirty="0">
              <a:solidFill>
                <a:srgbClr val="FFFFFF"/>
              </a:solidFill>
            </a:endParaRPr>
          </a:p>
          <a:p>
            <a:pPr algn="just" rtl="1" fontAlgn="base">
              <a:spcBef>
                <a:spcPct val="0"/>
              </a:spcBef>
              <a:spcAft>
                <a:spcPct val="0"/>
              </a:spcAft>
            </a:pPr>
            <a:r>
              <a:rPr lang="ar-EG" sz="3300" dirty="0">
                <a:solidFill>
                  <a:srgbClr val="FFFFFF"/>
                </a:solidFill>
              </a:rPr>
              <a:t>وترانيم روحية،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النهار والليل، </a:t>
            </a:r>
            <a:endParaRPr lang="fr-FR" sz="3300" dirty="0">
              <a:solidFill>
                <a:srgbClr val="FFFFFF"/>
              </a:solidFill>
            </a:endParaRPr>
          </a:p>
          <a:p>
            <a:pPr algn="just" rtl="1" fontAlgn="base">
              <a:spcBef>
                <a:spcPct val="0"/>
              </a:spcBef>
              <a:spcAft>
                <a:spcPct val="0"/>
              </a:spcAft>
            </a:pPr>
            <a:r>
              <a:rPr lang="ar-EG" sz="3300" dirty="0">
                <a:solidFill>
                  <a:srgbClr val="FFFFFF"/>
                </a:solidFill>
              </a:rPr>
              <a:t>بقلب لا يفتر.</a:t>
            </a:r>
            <a:endParaRPr lang="fr-FR" sz="3300" dirty="0">
              <a:solidFill>
                <a:srgbClr val="FFFFFF"/>
              </a:solidFill>
              <a:cs typeface="Arial" charset="0"/>
            </a:endParaRPr>
          </a:p>
        </p:txBody>
      </p:sp>
      <p:sp>
        <p:nvSpPr>
          <p:cNvPr id="34819" name="Rectangle 5"/>
          <p:cNvSpPr>
            <a:spLocks noChangeArrowheads="1"/>
          </p:cNvSpPr>
          <p:nvPr/>
        </p:nvSpPr>
        <p:spPr bwMode="auto">
          <a:xfrm>
            <a:off x="323529" y="250031"/>
            <a:ext cx="4572322"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Qen hana'almoc nem hanhwc @ nem hanhwdy</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`m=p=n=atikon @ `mpi`ehoou nem pi`ejwrh @ qen ouhyt</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`nat,arwf</a:t>
            </a:r>
          </a:p>
        </p:txBody>
      </p:sp>
      <p:sp>
        <p:nvSpPr>
          <p:cNvPr id="34820" name="Rectangle 6"/>
          <p:cNvSpPr>
            <a:spLocks noChangeArrowheads="1"/>
          </p:cNvSpPr>
          <p:nvPr/>
        </p:nvSpPr>
        <p:spPr bwMode="auto">
          <a:xfrm>
            <a:off x="1181838" y="2787774"/>
            <a:ext cx="680561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Des psaumes et des louanges</a:t>
            </a:r>
          </a:p>
          <a:p>
            <a:pPr algn="ctr" fontAlgn="base">
              <a:spcBef>
                <a:spcPct val="0"/>
              </a:spcBef>
              <a:spcAft>
                <a:spcPct val="0"/>
              </a:spcAft>
            </a:pPr>
            <a:r>
              <a:rPr lang="fr-FR" sz="2800" b="1" dirty="0">
                <a:solidFill>
                  <a:srgbClr val="FFFFFF"/>
                </a:solidFill>
                <a:latin typeface="Book Antiqua" pitchFamily="18" charset="0"/>
                <a:cs typeface="Arial" charset="0"/>
              </a:rPr>
              <a:t>Des chants spirituels</a:t>
            </a:r>
          </a:p>
          <a:p>
            <a:pPr algn="ctr" fontAlgn="base">
              <a:spcBef>
                <a:spcPct val="0"/>
              </a:spcBef>
              <a:spcAft>
                <a:spcPct val="0"/>
              </a:spcAft>
            </a:pPr>
            <a:r>
              <a:rPr lang="fr-FR" sz="2800" b="1" dirty="0">
                <a:solidFill>
                  <a:srgbClr val="FFFFFF"/>
                </a:solidFill>
                <a:latin typeface="Book Antiqua" pitchFamily="18" charset="0"/>
                <a:cs typeface="Arial" charset="0"/>
              </a:rPr>
              <a:t>Sans cesse jour et nuit</a:t>
            </a:r>
          </a:p>
          <a:p>
            <a:pPr algn="ctr" fontAlgn="base">
              <a:spcBef>
                <a:spcPct val="0"/>
              </a:spcBef>
              <a:spcAft>
                <a:spcPct val="0"/>
              </a:spcAft>
            </a:pPr>
            <a:r>
              <a:rPr lang="fr-FR" sz="2800" b="1" dirty="0">
                <a:solidFill>
                  <a:srgbClr val="FFFFFF"/>
                </a:solidFill>
                <a:latin typeface="Book Antiqua" pitchFamily="18" charset="0"/>
                <a:cs typeface="Arial" charset="0"/>
              </a:rPr>
              <a:t>D’un cœur qui ne faiblit.</a:t>
            </a:r>
          </a:p>
        </p:txBody>
      </p:sp>
      <p:sp>
        <p:nvSpPr>
          <p:cNvPr id="2" name="ZoneTexte 1">
            <a:extLst>
              <a:ext uri="{FF2B5EF4-FFF2-40B4-BE49-F238E27FC236}">
                <a16:creationId xmlns:a16="http://schemas.microsoft.com/office/drawing/2014/main" id="{448A043C-9FD3-1520-CE8B-768AB34CEA9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BF8D711-32AF-37AD-E03A-F4C4BBA7272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1213562"/>
      </p:ext>
    </p:extLst>
  </p:cSld>
  <p:clrMapOvr>
    <a:masterClrMapping/>
  </p:clrMapOvr>
</p:sld>
</file>

<file path=ppt/slides/slide24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584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أنت يا أم النور،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المكرمة والدة الاله، </a:t>
            </a:r>
            <a:endParaRPr lang="fr-FR" sz="3300" dirty="0">
              <a:solidFill>
                <a:srgbClr val="FFFFFF"/>
              </a:solidFill>
            </a:endParaRPr>
          </a:p>
          <a:p>
            <a:pPr algn="just" rtl="1" fontAlgn="base">
              <a:spcBef>
                <a:spcPct val="0"/>
              </a:spcBef>
              <a:spcAft>
                <a:spcPct val="0"/>
              </a:spcAft>
            </a:pPr>
            <a:r>
              <a:rPr lang="ar-EG" sz="3300" dirty="0">
                <a:solidFill>
                  <a:srgbClr val="FFFFFF"/>
                </a:solidFill>
              </a:rPr>
              <a:t>حملت الكلمة، </a:t>
            </a:r>
            <a:endParaRPr lang="fr-FR" sz="3300" dirty="0">
              <a:solidFill>
                <a:srgbClr val="FFFFFF"/>
              </a:solidFill>
            </a:endParaRPr>
          </a:p>
          <a:p>
            <a:pPr algn="just" rtl="1" fontAlgn="base">
              <a:spcBef>
                <a:spcPct val="0"/>
              </a:spcBef>
              <a:spcAft>
                <a:spcPct val="0"/>
              </a:spcAft>
            </a:pPr>
            <a:r>
              <a:rPr lang="ar-EG" sz="3300" dirty="0">
                <a:solidFill>
                  <a:srgbClr val="FFFFFF"/>
                </a:solidFill>
              </a:rPr>
              <a:t>غير المحوي</a:t>
            </a:r>
            <a:endParaRPr lang="fr-FR" sz="3300" dirty="0">
              <a:solidFill>
                <a:srgbClr val="FFFFFF"/>
              </a:solidFill>
              <a:cs typeface="Arial" charset="0"/>
            </a:endParaRPr>
          </a:p>
        </p:txBody>
      </p:sp>
      <p:sp>
        <p:nvSpPr>
          <p:cNvPr id="35843"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N;o</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mau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mpiouwini</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ettaiyout</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mmacNou</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arefai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qa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pilogoc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pi`a,writoc</a:t>
            </a:r>
            <a:r>
              <a:rPr lang="fr-FR" sz="2800" dirty="0">
                <a:solidFill>
                  <a:srgbClr val="FFFFFF"/>
                </a:solidFill>
                <a:latin typeface="CS Avva Shenouda" pitchFamily="34" charset="0"/>
                <a:cs typeface="Arial" charset="0"/>
              </a:rPr>
              <a:t>.</a:t>
            </a:r>
          </a:p>
        </p:txBody>
      </p:sp>
      <p:sp>
        <p:nvSpPr>
          <p:cNvPr id="35844"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Ô Mère de la Lumière</a:t>
            </a:r>
          </a:p>
          <a:p>
            <a:pPr algn="ctr" fontAlgn="base">
              <a:spcBef>
                <a:spcPct val="0"/>
              </a:spcBef>
              <a:spcAft>
                <a:spcPct val="0"/>
              </a:spcAft>
            </a:pPr>
            <a:r>
              <a:rPr lang="fr-FR" sz="2800" b="1" dirty="0">
                <a:solidFill>
                  <a:srgbClr val="FFFFFF"/>
                </a:solidFill>
                <a:latin typeface="Book Antiqua" pitchFamily="18" charset="0"/>
                <a:cs typeface="Arial" charset="0"/>
              </a:rPr>
              <a:t>Mère de Dieu vénérée</a:t>
            </a:r>
          </a:p>
          <a:p>
            <a:pPr algn="ctr" fontAlgn="base">
              <a:spcBef>
                <a:spcPct val="0"/>
              </a:spcBef>
              <a:spcAft>
                <a:spcPct val="0"/>
              </a:spcAft>
            </a:pPr>
            <a:r>
              <a:rPr lang="fr-FR" sz="2800" b="1" dirty="0">
                <a:solidFill>
                  <a:srgbClr val="FFFFFF"/>
                </a:solidFill>
                <a:latin typeface="Book Antiqua" pitchFamily="18" charset="0"/>
                <a:cs typeface="Arial" charset="0"/>
              </a:rPr>
              <a:t>Tu as porté le Verbe</a:t>
            </a:r>
          </a:p>
          <a:p>
            <a:pPr algn="ctr" fontAlgn="base">
              <a:spcBef>
                <a:spcPct val="0"/>
              </a:spcBef>
              <a:spcAft>
                <a:spcPct val="0"/>
              </a:spcAft>
            </a:pPr>
            <a:r>
              <a:rPr lang="fr-FR" sz="2800" b="1" dirty="0">
                <a:solidFill>
                  <a:srgbClr val="FFFFFF"/>
                </a:solidFill>
                <a:latin typeface="Book Antiqua" pitchFamily="18" charset="0"/>
                <a:cs typeface="Arial" charset="0"/>
              </a:rPr>
              <a:t>Le Verbe illimité.</a:t>
            </a:r>
          </a:p>
        </p:txBody>
      </p:sp>
      <p:sp>
        <p:nvSpPr>
          <p:cNvPr id="2" name="ZoneTexte 1">
            <a:extLst>
              <a:ext uri="{FF2B5EF4-FFF2-40B4-BE49-F238E27FC236}">
                <a16:creationId xmlns:a16="http://schemas.microsoft.com/office/drawing/2014/main" id="{E408ECD2-A295-CFA1-C1A2-ABEFE106A7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590D6D95-9039-4B5A-9968-CFF55D4872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998718"/>
      </p:ext>
    </p:extLst>
  </p:cSld>
  <p:clrMapOvr>
    <a:masterClrMapping/>
  </p:clrMapOvr>
</p:sld>
</file>

<file path=ppt/slides/slide24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686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ومن بعد أن ولدته، </a:t>
            </a:r>
            <a:endParaRPr lang="fr-FR" sz="3300" dirty="0">
              <a:solidFill>
                <a:srgbClr val="FFFFFF"/>
              </a:solidFill>
            </a:endParaRPr>
          </a:p>
          <a:p>
            <a:pPr algn="just" rtl="1" fontAlgn="base">
              <a:spcBef>
                <a:spcPct val="0"/>
              </a:spcBef>
              <a:spcAft>
                <a:spcPct val="0"/>
              </a:spcAft>
            </a:pPr>
            <a:r>
              <a:rPr lang="ar-EG" sz="3300" dirty="0">
                <a:solidFill>
                  <a:srgbClr val="FFFFFF"/>
                </a:solidFill>
              </a:rPr>
              <a:t>بقيت عذراء، </a:t>
            </a:r>
            <a:endParaRPr lang="fr-FR" sz="3300" dirty="0">
              <a:solidFill>
                <a:srgbClr val="FFFFFF"/>
              </a:solidFill>
            </a:endParaRPr>
          </a:p>
          <a:p>
            <a:pPr algn="just" rtl="1" fontAlgn="base">
              <a:spcBef>
                <a:spcPct val="0"/>
              </a:spcBef>
              <a:spcAft>
                <a:spcPct val="0"/>
              </a:spcAft>
            </a:pPr>
            <a:r>
              <a:rPr lang="ar-EG" sz="3300" dirty="0">
                <a:solidFill>
                  <a:srgbClr val="FFFFFF"/>
                </a:solidFill>
              </a:rPr>
              <a:t>نعظمك </a:t>
            </a:r>
            <a:endParaRPr lang="fr-FR" sz="3300" dirty="0">
              <a:solidFill>
                <a:srgbClr val="FFFFFF"/>
              </a:solidFill>
            </a:endParaRPr>
          </a:p>
          <a:p>
            <a:pPr algn="just" rtl="1" fontAlgn="base">
              <a:spcBef>
                <a:spcPct val="0"/>
              </a:spcBef>
              <a:spcAft>
                <a:spcPct val="0"/>
              </a:spcAft>
            </a:pPr>
            <a:r>
              <a:rPr lang="ar-EG" sz="3300" dirty="0">
                <a:solidFill>
                  <a:srgbClr val="FFFFFF"/>
                </a:solidFill>
              </a:rPr>
              <a:t>بتسابيح، وبركات</a:t>
            </a:r>
            <a:endParaRPr lang="fr-FR" sz="3300" dirty="0">
              <a:solidFill>
                <a:srgbClr val="FFFFFF"/>
              </a:solidFill>
              <a:cs typeface="Arial" charset="0"/>
            </a:endParaRPr>
          </a:p>
        </p:txBody>
      </p:sp>
      <p:sp>
        <p:nvSpPr>
          <p:cNvPr id="36867"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Menenca `;remacf @ `are`ohi ereoi `mpar;enoc @ qen hanhwc nem han`cmou @ ten[ici `mmo</a:t>
            </a:r>
          </a:p>
        </p:txBody>
      </p:sp>
      <p:sp>
        <p:nvSpPr>
          <p:cNvPr id="36868"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L’ayant enfanté</a:t>
            </a:r>
          </a:p>
          <a:p>
            <a:pPr algn="ctr" fontAlgn="base">
              <a:spcBef>
                <a:spcPct val="0"/>
              </a:spcBef>
              <a:spcAft>
                <a:spcPct val="0"/>
              </a:spcAft>
            </a:pPr>
            <a:r>
              <a:rPr lang="fr-FR" sz="2800" b="1" dirty="0">
                <a:solidFill>
                  <a:srgbClr val="FFFFFF"/>
                </a:solidFill>
                <a:latin typeface="Book Antiqua" pitchFamily="18" charset="0"/>
                <a:cs typeface="Arial" charset="0"/>
              </a:rPr>
              <a:t>Tu es demeurée vierge</a:t>
            </a:r>
          </a:p>
          <a:p>
            <a:pPr algn="ctr" fontAlgn="base">
              <a:spcBef>
                <a:spcPct val="0"/>
              </a:spcBef>
              <a:spcAft>
                <a:spcPct val="0"/>
              </a:spcAft>
            </a:pPr>
            <a:r>
              <a:rPr lang="fr-FR" sz="2800" b="1" dirty="0">
                <a:solidFill>
                  <a:srgbClr val="FFFFFF"/>
                </a:solidFill>
                <a:latin typeface="Book Antiqua" pitchFamily="18" charset="0"/>
                <a:cs typeface="Arial" charset="0"/>
              </a:rPr>
              <a:t>Nous t'exaltons avec</a:t>
            </a:r>
          </a:p>
          <a:p>
            <a:pPr algn="ctr" fontAlgn="base">
              <a:spcBef>
                <a:spcPct val="0"/>
              </a:spcBef>
              <a:spcAft>
                <a:spcPct val="0"/>
              </a:spcAft>
            </a:pPr>
            <a:r>
              <a:rPr lang="fr-FR" sz="2800" b="1" dirty="0">
                <a:solidFill>
                  <a:srgbClr val="FFFFFF"/>
                </a:solidFill>
                <a:latin typeface="Book Antiqua" pitchFamily="18" charset="0"/>
                <a:cs typeface="Arial" charset="0"/>
              </a:rPr>
              <a:t>Louanges, bénédictions.</a:t>
            </a:r>
          </a:p>
        </p:txBody>
      </p:sp>
      <p:sp>
        <p:nvSpPr>
          <p:cNvPr id="2" name="ZoneTexte 1">
            <a:extLst>
              <a:ext uri="{FF2B5EF4-FFF2-40B4-BE49-F238E27FC236}">
                <a16:creationId xmlns:a16="http://schemas.microsoft.com/office/drawing/2014/main" id="{6C30DB74-D099-45AF-60A8-45FFD562CEE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C69694D-F1B8-663E-7ED3-97FAA67023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8441826"/>
      </p:ext>
    </p:extLst>
  </p:cSld>
  <p:clrMapOvr>
    <a:masterClrMapping/>
  </p:clrMapOvr>
</p:sld>
</file>

<file path=ppt/slides/slide24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89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لأنه بإرادته، </a:t>
            </a:r>
            <a:endParaRPr lang="fr-FR" sz="3300" dirty="0">
              <a:solidFill>
                <a:srgbClr val="FFFFFF"/>
              </a:solidFill>
            </a:endParaRPr>
          </a:p>
          <a:p>
            <a:pPr algn="just" rtl="1" fontAlgn="base">
              <a:spcBef>
                <a:spcPct val="0"/>
              </a:spcBef>
              <a:spcAft>
                <a:spcPct val="0"/>
              </a:spcAft>
            </a:pPr>
            <a:r>
              <a:rPr lang="ar-EG" sz="3300" dirty="0">
                <a:solidFill>
                  <a:srgbClr val="FFFFFF"/>
                </a:solidFill>
              </a:rPr>
              <a:t>ومسرة أبيه،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والروح القدس، </a:t>
            </a:r>
            <a:endParaRPr lang="fr-FR" sz="3300" dirty="0">
              <a:solidFill>
                <a:srgbClr val="FFFFFF"/>
              </a:solidFill>
            </a:endParaRPr>
          </a:p>
          <a:p>
            <a:pPr algn="just" rtl="1" fontAlgn="base">
              <a:spcBef>
                <a:spcPct val="0"/>
              </a:spcBef>
              <a:spcAft>
                <a:spcPct val="0"/>
              </a:spcAft>
            </a:pPr>
            <a:r>
              <a:rPr lang="ar-EG" sz="3300" dirty="0">
                <a:solidFill>
                  <a:srgbClr val="FFFFFF"/>
                </a:solidFill>
              </a:rPr>
              <a:t>أتي وخلصنا</a:t>
            </a:r>
            <a:endParaRPr lang="fr-FR" sz="3300" dirty="0">
              <a:solidFill>
                <a:srgbClr val="FFFFFF"/>
              </a:solidFill>
              <a:cs typeface="Arial" charset="0"/>
            </a:endParaRPr>
          </a:p>
        </p:txBody>
      </p:sp>
      <p:sp>
        <p:nvSpPr>
          <p:cNvPr id="37891" name="Rectangle 5"/>
          <p:cNvSpPr>
            <a:spLocks noChangeArrowheads="1"/>
          </p:cNvSpPr>
          <p:nvPr/>
        </p:nvSpPr>
        <p:spPr bwMode="auto">
          <a:xfrm>
            <a:off x="365655" y="250032"/>
            <a:ext cx="4530196"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Je `N;of qen pefouws @ nem `p]ma] `mPefiwt @ nem Pi=p=n=a =e=;=u @ af`i afcw]</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`mmon</a:t>
            </a:r>
            <a:endParaRPr lang="fr-FR" sz="2800" dirty="0">
              <a:solidFill>
                <a:srgbClr val="FFFFFF"/>
              </a:solidFill>
              <a:latin typeface="CS Avva Shenouda" pitchFamily="34" charset="0"/>
              <a:cs typeface="Arial" charset="0"/>
            </a:endParaRPr>
          </a:p>
        </p:txBody>
      </p:sp>
      <p:sp>
        <p:nvSpPr>
          <p:cNvPr id="37892"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Car par Sa volonté</a:t>
            </a:r>
          </a:p>
          <a:p>
            <a:pPr algn="ctr" fontAlgn="base">
              <a:spcBef>
                <a:spcPct val="0"/>
              </a:spcBef>
              <a:spcAft>
                <a:spcPct val="0"/>
              </a:spcAft>
            </a:pPr>
            <a:r>
              <a:rPr lang="fr-FR" sz="2800" b="1" dirty="0">
                <a:solidFill>
                  <a:srgbClr val="FFFFFF"/>
                </a:solidFill>
                <a:latin typeface="Book Antiqua" pitchFamily="18" charset="0"/>
                <a:cs typeface="Arial" charset="0"/>
              </a:rPr>
              <a:t>Et la joie de Son Père</a:t>
            </a:r>
          </a:p>
          <a:p>
            <a:pPr algn="ctr" fontAlgn="base">
              <a:spcBef>
                <a:spcPct val="0"/>
              </a:spcBef>
              <a:spcAft>
                <a:spcPct val="0"/>
              </a:spcAft>
            </a:pPr>
            <a:r>
              <a:rPr lang="fr-FR" sz="2800" b="1" dirty="0">
                <a:solidFill>
                  <a:srgbClr val="FFFFFF"/>
                </a:solidFill>
                <a:latin typeface="Book Antiqua" pitchFamily="18" charset="0"/>
                <a:cs typeface="Arial" charset="0"/>
              </a:rPr>
              <a:t>Et par le Saint Esprit</a:t>
            </a:r>
          </a:p>
          <a:p>
            <a:pPr algn="ctr" fontAlgn="base">
              <a:spcBef>
                <a:spcPct val="0"/>
              </a:spcBef>
              <a:spcAft>
                <a:spcPct val="0"/>
              </a:spcAft>
            </a:pPr>
            <a:r>
              <a:rPr lang="fr-FR" sz="2800" b="1" dirty="0">
                <a:solidFill>
                  <a:srgbClr val="FFFFFF"/>
                </a:solidFill>
                <a:latin typeface="Book Antiqua" pitchFamily="18" charset="0"/>
                <a:cs typeface="Arial" charset="0"/>
              </a:rPr>
              <a:t>Il vint et nous sauvas</a:t>
            </a:r>
          </a:p>
        </p:txBody>
      </p:sp>
      <p:sp>
        <p:nvSpPr>
          <p:cNvPr id="2" name="ZoneTexte 1">
            <a:extLst>
              <a:ext uri="{FF2B5EF4-FFF2-40B4-BE49-F238E27FC236}">
                <a16:creationId xmlns:a16="http://schemas.microsoft.com/office/drawing/2014/main" id="{5758C3BC-A37C-C033-DAA7-D98872914E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F13E00B-2AE7-46FE-A06E-76FB9185F4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7301884"/>
      </p:ext>
    </p:extLst>
  </p:cSld>
  <p:clrMapOvr>
    <a:masterClrMapping/>
  </p:clrMapOvr>
</p:sld>
</file>

<file path=ppt/slides/slide24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8914"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ونحن أيضاً، نطلب </a:t>
            </a:r>
            <a:endParaRPr lang="fr-FR" sz="3300" dirty="0">
              <a:solidFill>
                <a:srgbClr val="FFFFFF"/>
              </a:solidFill>
            </a:endParaRPr>
          </a:p>
          <a:p>
            <a:pPr algn="just" rtl="1" fontAlgn="base">
              <a:spcBef>
                <a:spcPct val="0"/>
              </a:spcBef>
              <a:spcAft>
                <a:spcPct val="0"/>
              </a:spcAft>
            </a:pPr>
            <a:r>
              <a:rPr lang="ar-EG" sz="3300" dirty="0">
                <a:solidFill>
                  <a:srgbClr val="FFFFFF"/>
                </a:solidFill>
              </a:rPr>
              <a:t>أن نفوز، برحمة </a:t>
            </a:r>
            <a:endParaRPr lang="fr-FR" sz="3300" dirty="0">
              <a:solidFill>
                <a:srgbClr val="FFFFFF"/>
              </a:solidFill>
            </a:endParaRPr>
          </a:p>
          <a:p>
            <a:pPr algn="just" rtl="1" fontAlgn="base">
              <a:spcBef>
                <a:spcPct val="0"/>
              </a:spcBef>
              <a:spcAft>
                <a:spcPct val="0"/>
              </a:spcAft>
            </a:pPr>
            <a:r>
              <a:rPr lang="ar-EG" sz="3300" dirty="0">
                <a:solidFill>
                  <a:srgbClr val="FFFFFF"/>
                </a:solidFill>
              </a:rPr>
              <a:t>بشفاعاتك، </a:t>
            </a:r>
            <a:endParaRPr lang="fr-FR" sz="3300" dirty="0">
              <a:solidFill>
                <a:srgbClr val="FFFFFF"/>
              </a:solidFill>
            </a:endParaRPr>
          </a:p>
          <a:p>
            <a:pPr algn="just" rtl="1" fontAlgn="base">
              <a:spcBef>
                <a:spcPct val="0"/>
              </a:spcBef>
              <a:spcAft>
                <a:spcPct val="0"/>
              </a:spcAft>
            </a:pPr>
            <a:r>
              <a:rPr lang="ar-EG" sz="3300" dirty="0">
                <a:solidFill>
                  <a:srgbClr val="FFFFFF"/>
                </a:solidFill>
              </a:rPr>
              <a:t>لدي محب البشر</a:t>
            </a:r>
            <a:endParaRPr lang="fr-FR" sz="3300" dirty="0">
              <a:solidFill>
                <a:srgbClr val="FFFFFF"/>
              </a:solidFill>
              <a:cs typeface="Arial" charset="0"/>
            </a:endParaRPr>
          </a:p>
        </p:txBody>
      </p:sp>
      <p:sp>
        <p:nvSpPr>
          <p:cNvPr id="38915"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`Anon hwn tentwbh @ e;rensasni eunai @ hiten ne`precbi`a @ `ntotf</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`mpimairwmi</a:t>
            </a:r>
            <a:endParaRPr lang="fr-FR" sz="2800" dirty="0">
              <a:solidFill>
                <a:srgbClr val="FFFFFF"/>
              </a:solidFill>
              <a:latin typeface="CS Avva Shenouda" pitchFamily="34" charset="0"/>
              <a:cs typeface="Arial" charset="0"/>
            </a:endParaRPr>
          </a:p>
        </p:txBody>
      </p:sp>
      <p:sp>
        <p:nvSpPr>
          <p:cNvPr id="38916" name="Rectangle 6"/>
          <p:cNvSpPr>
            <a:spLocks noChangeArrowheads="1"/>
          </p:cNvSpPr>
          <p:nvPr/>
        </p:nvSpPr>
        <p:spPr bwMode="auto">
          <a:xfrm>
            <a:off x="2147887" y="2772092"/>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Aussi nous demandons</a:t>
            </a:r>
          </a:p>
          <a:p>
            <a:pPr algn="ctr" fontAlgn="base">
              <a:spcBef>
                <a:spcPct val="0"/>
              </a:spcBef>
              <a:spcAft>
                <a:spcPct val="0"/>
              </a:spcAft>
            </a:pPr>
            <a:r>
              <a:rPr lang="fr-FR" sz="2800" b="1" dirty="0">
                <a:solidFill>
                  <a:srgbClr val="FFFFFF"/>
                </a:solidFill>
                <a:latin typeface="Book Antiqua" pitchFamily="18" charset="0"/>
                <a:cs typeface="Arial" charset="0"/>
              </a:rPr>
              <a:t>D’avoir miséricorde</a:t>
            </a:r>
          </a:p>
          <a:p>
            <a:pPr algn="ctr" fontAlgn="base">
              <a:spcBef>
                <a:spcPct val="0"/>
              </a:spcBef>
              <a:spcAft>
                <a:spcPct val="0"/>
              </a:spcAft>
            </a:pPr>
            <a:r>
              <a:rPr lang="fr-FR" sz="2800" b="1" dirty="0">
                <a:solidFill>
                  <a:srgbClr val="FFFFFF"/>
                </a:solidFill>
                <a:latin typeface="Book Antiqua" pitchFamily="18" charset="0"/>
                <a:cs typeface="Arial" charset="0"/>
              </a:rPr>
              <a:t>Par tes intercessions</a:t>
            </a:r>
          </a:p>
          <a:p>
            <a:pPr algn="ctr" fontAlgn="base">
              <a:spcBef>
                <a:spcPct val="0"/>
              </a:spcBef>
              <a:spcAft>
                <a:spcPct val="0"/>
              </a:spcAft>
            </a:pPr>
            <a:r>
              <a:rPr lang="fr-FR" sz="2800" b="1" dirty="0">
                <a:solidFill>
                  <a:srgbClr val="FFFFFF"/>
                </a:solidFill>
                <a:latin typeface="Book Antiqua" pitchFamily="18" charset="0"/>
                <a:cs typeface="Arial" charset="0"/>
              </a:rPr>
              <a:t>Chez l’Ami des hommes</a:t>
            </a:r>
          </a:p>
        </p:txBody>
      </p:sp>
      <p:sp>
        <p:nvSpPr>
          <p:cNvPr id="2" name="ZoneTexte 1">
            <a:extLst>
              <a:ext uri="{FF2B5EF4-FFF2-40B4-BE49-F238E27FC236}">
                <a16:creationId xmlns:a16="http://schemas.microsoft.com/office/drawing/2014/main" id="{66AEF850-8DC2-0184-7C43-F2A17B3F4E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C05C9EA4-E6D1-1BB6-A743-435B7B78AE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77262400"/>
      </p:ext>
    </p:extLst>
  </p:cSld>
  <p:clrMapOvr>
    <a:masterClrMapping/>
  </p:clrMapOvr>
</p:sld>
</file>

<file path=ppt/slides/slide24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993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البخور المختار،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 </a:t>
            </a:r>
            <a:r>
              <a:rPr lang="ar-EG" sz="3300" dirty="0" err="1">
                <a:solidFill>
                  <a:srgbClr val="FFFFFF"/>
                </a:solidFill>
              </a:rPr>
              <a:t>لبتوليتك</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صعد إلي، </a:t>
            </a:r>
            <a:endParaRPr lang="fr-FR" sz="3300" dirty="0">
              <a:solidFill>
                <a:srgbClr val="FFFFFF"/>
              </a:solidFill>
            </a:endParaRPr>
          </a:p>
          <a:p>
            <a:pPr algn="just" rtl="1" fontAlgn="base">
              <a:spcBef>
                <a:spcPct val="0"/>
              </a:spcBef>
              <a:spcAft>
                <a:spcPct val="0"/>
              </a:spcAft>
            </a:pPr>
            <a:r>
              <a:rPr lang="ar-EG" sz="3300" dirty="0">
                <a:solidFill>
                  <a:srgbClr val="FFFFFF"/>
                </a:solidFill>
              </a:rPr>
              <a:t>كرسي الآب</a:t>
            </a:r>
            <a:endParaRPr lang="fr-FR" sz="3300" dirty="0">
              <a:solidFill>
                <a:srgbClr val="FFFFFF"/>
              </a:solidFill>
              <a:cs typeface="Arial" charset="0"/>
            </a:endParaRPr>
          </a:p>
        </p:txBody>
      </p:sp>
      <p:sp>
        <p:nvSpPr>
          <p:cNvPr id="39939"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Api`c;oinofi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etcwtp</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tepar;eni`a</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afsenaf</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e`pswi</a:t>
            </a:r>
            <a:r>
              <a:rPr lang="fr-FR" sz="2800" dirty="0">
                <a:solidFill>
                  <a:srgbClr val="FFFFFF"/>
                </a:solidFill>
                <a:latin typeface="CS Avva Shenouda" pitchFamily="34" charset="0"/>
                <a:cs typeface="Arial" charset="0"/>
              </a:rPr>
              <a:t> @ sa pi`;</a:t>
            </a:r>
            <a:r>
              <a:rPr lang="fr-FR" sz="2800" dirty="0" err="1">
                <a:solidFill>
                  <a:srgbClr val="FFFFFF"/>
                </a:solidFill>
                <a:latin typeface="CS Avva Shenouda" pitchFamily="34" charset="0"/>
                <a:cs typeface="Arial" charset="0"/>
              </a:rPr>
              <a:t>ronoc</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mViwt</a:t>
            </a:r>
            <a:r>
              <a:rPr lang="fr-FR" sz="2800" dirty="0">
                <a:solidFill>
                  <a:srgbClr val="FFFFFF"/>
                </a:solidFill>
                <a:latin typeface="CS Avva Shenouda" pitchFamily="34" charset="0"/>
                <a:cs typeface="Arial" charset="0"/>
              </a:rPr>
              <a:t>.</a:t>
            </a:r>
          </a:p>
        </p:txBody>
      </p:sp>
      <p:sp>
        <p:nvSpPr>
          <p:cNvPr id="39940"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L'encens sélectionné</a:t>
            </a:r>
          </a:p>
          <a:p>
            <a:pPr algn="ctr" fontAlgn="base">
              <a:spcBef>
                <a:spcPct val="0"/>
              </a:spcBef>
              <a:spcAft>
                <a:spcPct val="0"/>
              </a:spcAft>
            </a:pPr>
            <a:r>
              <a:rPr lang="fr-FR" sz="2800" b="1" dirty="0">
                <a:solidFill>
                  <a:srgbClr val="FFFFFF"/>
                </a:solidFill>
                <a:latin typeface="Book Antiqua" pitchFamily="18" charset="0"/>
                <a:cs typeface="Arial" charset="0"/>
              </a:rPr>
              <a:t>De ta virginité</a:t>
            </a:r>
          </a:p>
          <a:p>
            <a:pPr algn="ctr" fontAlgn="base">
              <a:spcBef>
                <a:spcPct val="0"/>
              </a:spcBef>
              <a:spcAft>
                <a:spcPct val="0"/>
              </a:spcAft>
            </a:pPr>
            <a:r>
              <a:rPr lang="fr-FR" sz="2800" b="1" dirty="0">
                <a:solidFill>
                  <a:srgbClr val="FFFFFF"/>
                </a:solidFill>
                <a:latin typeface="Book Antiqua" pitchFamily="18" charset="0"/>
                <a:cs typeface="Arial" charset="0"/>
              </a:rPr>
              <a:t>S'est élevé là-haut</a:t>
            </a:r>
          </a:p>
          <a:p>
            <a:pPr algn="ctr" fontAlgn="base">
              <a:spcBef>
                <a:spcPct val="0"/>
              </a:spcBef>
              <a:spcAft>
                <a:spcPct val="0"/>
              </a:spcAft>
            </a:pPr>
            <a:r>
              <a:rPr lang="fr-FR" sz="2800" b="1" dirty="0">
                <a:solidFill>
                  <a:srgbClr val="FFFFFF"/>
                </a:solidFill>
                <a:latin typeface="Book Antiqua" pitchFamily="18" charset="0"/>
                <a:cs typeface="Arial" charset="0"/>
              </a:rPr>
              <a:t>Vers le trône du Père</a:t>
            </a:r>
          </a:p>
        </p:txBody>
      </p:sp>
      <p:sp>
        <p:nvSpPr>
          <p:cNvPr id="2" name="ZoneTexte 1">
            <a:extLst>
              <a:ext uri="{FF2B5EF4-FFF2-40B4-BE49-F238E27FC236}">
                <a16:creationId xmlns:a16="http://schemas.microsoft.com/office/drawing/2014/main" id="{1BCBD786-0468-103C-ED13-105ECEC792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884C2848-40FF-A318-EAD5-CC36963C048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0057948"/>
      </p:ext>
    </p:extLst>
  </p:cSld>
  <p:clrMapOvr>
    <a:masterClrMapping/>
  </p:clrMapOvr>
</p:sld>
</file>

<file path=ppt/slides/slide24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096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أفضل من بخور، </a:t>
            </a:r>
            <a:endParaRPr lang="fr-FR" sz="3300" dirty="0">
              <a:solidFill>
                <a:srgbClr val="FFFFFF"/>
              </a:solidFill>
            </a:endParaRPr>
          </a:p>
          <a:p>
            <a:pPr algn="just" rtl="1" fontAlgn="base">
              <a:spcBef>
                <a:spcPct val="0"/>
              </a:spcBef>
              <a:spcAft>
                <a:spcPct val="0"/>
              </a:spcAft>
            </a:pPr>
            <a:r>
              <a:rPr lang="ar-EG" sz="3300" dirty="0" err="1">
                <a:solidFill>
                  <a:srgbClr val="FFFFFF"/>
                </a:solidFill>
              </a:rPr>
              <a:t>الشاروبيم</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err="1">
                <a:solidFill>
                  <a:srgbClr val="FFFFFF"/>
                </a:solidFill>
              </a:rPr>
              <a:t>والسارافيم</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يا مريم العذراء</a:t>
            </a:r>
            <a:endParaRPr lang="fr-FR" sz="3300" dirty="0">
              <a:solidFill>
                <a:srgbClr val="FFFFFF"/>
              </a:solidFill>
              <a:cs typeface="Arial" charset="0"/>
            </a:endParaRPr>
          </a:p>
        </p:txBody>
      </p:sp>
      <p:sp>
        <p:nvSpPr>
          <p:cNvPr id="40963"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Ehote pi`c;oinoufi @ `nte Ni,eroubim @ nem Niceravim @ Mari`a ]par;enoc.</a:t>
            </a:r>
            <a:endParaRPr lang="fr-FR" sz="2800" dirty="0">
              <a:solidFill>
                <a:srgbClr val="FFFFFF"/>
              </a:solidFill>
              <a:latin typeface="CS Avva Shenouda" pitchFamily="34" charset="0"/>
              <a:cs typeface="Arial" charset="0"/>
            </a:endParaRPr>
          </a:p>
        </p:txBody>
      </p:sp>
      <p:sp>
        <p:nvSpPr>
          <p:cNvPr id="40964"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Plus noble que l’encens</a:t>
            </a:r>
          </a:p>
          <a:p>
            <a:pPr algn="ctr" fontAlgn="base">
              <a:spcBef>
                <a:spcPct val="0"/>
              </a:spcBef>
              <a:spcAft>
                <a:spcPct val="0"/>
              </a:spcAft>
            </a:pPr>
            <a:r>
              <a:rPr lang="fr-FR" sz="2800" b="1" dirty="0">
                <a:solidFill>
                  <a:srgbClr val="FFFFFF"/>
                </a:solidFill>
                <a:latin typeface="Book Antiqua" pitchFamily="18" charset="0"/>
                <a:cs typeface="Arial" charset="0"/>
              </a:rPr>
              <a:t>L’encens des Chérubins</a:t>
            </a:r>
          </a:p>
          <a:p>
            <a:pPr algn="ctr" fontAlgn="base">
              <a:spcBef>
                <a:spcPct val="0"/>
              </a:spcBef>
              <a:spcAft>
                <a:spcPct val="0"/>
              </a:spcAft>
            </a:pPr>
            <a:r>
              <a:rPr lang="fr-FR" sz="2800" b="1" dirty="0">
                <a:solidFill>
                  <a:srgbClr val="FFFFFF"/>
                </a:solidFill>
                <a:latin typeface="Book Antiqua" pitchFamily="18" charset="0"/>
                <a:cs typeface="Arial" charset="0"/>
              </a:rPr>
              <a:t>Aussi des Séraphins</a:t>
            </a:r>
          </a:p>
          <a:p>
            <a:pPr algn="ctr" fontAlgn="base">
              <a:spcBef>
                <a:spcPct val="0"/>
              </a:spcBef>
              <a:spcAft>
                <a:spcPct val="0"/>
              </a:spcAft>
            </a:pPr>
            <a:r>
              <a:rPr lang="fr-FR" sz="2800" b="1" dirty="0">
                <a:solidFill>
                  <a:srgbClr val="FFFFFF"/>
                </a:solidFill>
                <a:latin typeface="Book Antiqua" pitchFamily="18" charset="0"/>
                <a:cs typeface="Arial" charset="0"/>
              </a:rPr>
              <a:t>Ô toi Vierge Marie.</a:t>
            </a:r>
          </a:p>
        </p:txBody>
      </p:sp>
      <p:sp>
        <p:nvSpPr>
          <p:cNvPr id="2" name="ZoneTexte 1">
            <a:extLst>
              <a:ext uri="{FF2B5EF4-FFF2-40B4-BE49-F238E27FC236}">
                <a16:creationId xmlns:a16="http://schemas.microsoft.com/office/drawing/2014/main" id="{924EFB73-CFEF-3240-CA52-2DAB3A80387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56DA1205-ABED-7960-46CC-51842EB151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9202631"/>
      </p:ext>
    </p:extLst>
  </p:cSld>
  <p:clrMapOvr>
    <a:masterClrMapping/>
  </p:clrMapOvr>
</p:sld>
</file>

<file path=ppt/slides/slide24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198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للسماء الجديدة،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التي صنعها الآب، </a:t>
            </a:r>
            <a:endParaRPr lang="fr-FR" sz="3300" dirty="0">
              <a:solidFill>
                <a:srgbClr val="FFFFFF"/>
              </a:solidFill>
            </a:endParaRPr>
          </a:p>
          <a:p>
            <a:pPr algn="just" rtl="1" fontAlgn="base">
              <a:spcBef>
                <a:spcPct val="0"/>
              </a:spcBef>
              <a:spcAft>
                <a:spcPct val="0"/>
              </a:spcAft>
            </a:pPr>
            <a:r>
              <a:rPr lang="ar-EG" sz="3300" dirty="0">
                <a:solidFill>
                  <a:srgbClr val="FFFFFF"/>
                </a:solidFill>
              </a:rPr>
              <a:t>وجعلها موضع راحة، </a:t>
            </a:r>
            <a:endParaRPr lang="fr-FR" sz="3300" dirty="0">
              <a:solidFill>
                <a:srgbClr val="FFFFFF"/>
              </a:solidFill>
            </a:endParaRPr>
          </a:p>
          <a:p>
            <a:pPr algn="just" rtl="1" fontAlgn="base">
              <a:spcBef>
                <a:spcPct val="0"/>
              </a:spcBef>
              <a:spcAft>
                <a:spcPct val="0"/>
              </a:spcAft>
            </a:pPr>
            <a:r>
              <a:rPr lang="ar-EG" sz="3300" dirty="0">
                <a:solidFill>
                  <a:srgbClr val="FFFFFF"/>
                </a:solidFill>
              </a:rPr>
              <a:t>لابنه الحبيب</a:t>
            </a:r>
            <a:endParaRPr lang="fr-FR" sz="3300" dirty="0">
              <a:solidFill>
                <a:srgbClr val="FFFFFF"/>
              </a:solidFill>
              <a:cs typeface="Arial" charset="0"/>
            </a:endParaRPr>
          </a:p>
        </p:txBody>
      </p:sp>
      <p:sp>
        <p:nvSpPr>
          <p:cNvPr id="41987"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ve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mberi</a:t>
            </a:r>
            <a:r>
              <a:rPr lang="fr-FR" sz="2800" dirty="0">
                <a:solidFill>
                  <a:srgbClr val="FFFFFF"/>
                </a:solidFill>
                <a:latin typeface="CS Avva Shenouda" pitchFamily="34" charset="0"/>
                <a:cs typeface="Arial" charset="0"/>
              </a:rPr>
              <a:t> @ ;y`</a:t>
            </a:r>
            <a:r>
              <a:rPr lang="fr-FR" sz="2800" dirty="0" err="1">
                <a:solidFill>
                  <a:srgbClr val="FFFFFF"/>
                </a:solidFill>
                <a:latin typeface="CS Avva Shenouda" pitchFamily="34" charset="0"/>
                <a:cs typeface="Arial" charset="0"/>
              </a:rPr>
              <a:t>eta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Viwt</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amioc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af,ac</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nouma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nemton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mPefsyri</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mmenrit</a:t>
            </a:r>
            <a:r>
              <a:rPr lang="fr-FR" sz="2800" dirty="0">
                <a:solidFill>
                  <a:srgbClr val="FFFFFF"/>
                </a:solidFill>
                <a:latin typeface="CS Avva Shenouda" pitchFamily="34" charset="0"/>
                <a:cs typeface="Arial" charset="0"/>
              </a:rPr>
              <a:t>.</a:t>
            </a:r>
          </a:p>
        </p:txBody>
      </p:sp>
      <p:sp>
        <p:nvSpPr>
          <p:cNvPr id="41988"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au nouveau ciel</a:t>
            </a:r>
          </a:p>
          <a:p>
            <a:pPr algn="ctr" fontAlgn="base">
              <a:spcBef>
                <a:spcPct val="0"/>
              </a:spcBef>
              <a:spcAft>
                <a:spcPct val="0"/>
              </a:spcAft>
            </a:pPr>
            <a:r>
              <a:rPr lang="fr-FR" sz="2800" b="1" dirty="0">
                <a:solidFill>
                  <a:srgbClr val="FFFFFF"/>
                </a:solidFill>
                <a:latin typeface="Book Antiqua" pitchFamily="18" charset="0"/>
                <a:cs typeface="Arial" charset="0"/>
              </a:rPr>
              <a:t>Que le Père a créé</a:t>
            </a:r>
          </a:p>
          <a:p>
            <a:pPr algn="ctr" fontAlgn="base">
              <a:spcBef>
                <a:spcPct val="0"/>
              </a:spcBef>
              <a:spcAft>
                <a:spcPct val="0"/>
              </a:spcAft>
            </a:pPr>
            <a:r>
              <a:rPr lang="fr-FR" sz="2800" b="1" dirty="0">
                <a:solidFill>
                  <a:srgbClr val="FFFFFF"/>
                </a:solidFill>
                <a:latin typeface="Book Antiqua" pitchFamily="18" charset="0"/>
                <a:cs typeface="Arial" charset="0"/>
              </a:rPr>
              <a:t>En fit lieu de repos</a:t>
            </a:r>
          </a:p>
          <a:p>
            <a:pPr algn="ctr" fontAlgn="base">
              <a:spcBef>
                <a:spcPct val="0"/>
              </a:spcBef>
              <a:spcAft>
                <a:spcPct val="0"/>
              </a:spcAft>
            </a:pPr>
            <a:r>
              <a:rPr lang="fr-FR" sz="2800" b="1" dirty="0">
                <a:solidFill>
                  <a:srgbClr val="FFFFFF"/>
                </a:solidFill>
                <a:latin typeface="Book Antiqua" pitchFamily="18" charset="0"/>
                <a:cs typeface="Arial" charset="0"/>
              </a:rPr>
              <a:t>Pour Son Fils bien-aimé</a:t>
            </a:r>
          </a:p>
        </p:txBody>
      </p:sp>
      <p:sp>
        <p:nvSpPr>
          <p:cNvPr id="2" name="ZoneTexte 1">
            <a:extLst>
              <a:ext uri="{FF2B5EF4-FFF2-40B4-BE49-F238E27FC236}">
                <a16:creationId xmlns:a16="http://schemas.microsoft.com/office/drawing/2014/main" id="{7F1790E4-DD3B-D063-0212-BADD3BA8E3E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0F0F2211-3CC4-C66C-2464-E7D063289B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5283042"/>
      </p:ext>
    </p:extLst>
  </p:cSld>
  <p:clrMapOvr>
    <a:masterClrMapping/>
  </p:clrMapOvr>
</p:sld>
</file>

<file path=ppt/slides/slide24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301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للكرسي،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الملوكي،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 للمحمول، </a:t>
            </a:r>
            <a:endParaRPr lang="fr-FR" sz="3300" dirty="0">
              <a:solidFill>
                <a:srgbClr val="FFFFFF"/>
              </a:solidFill>
            </a:endParaRPr>
          </a:p>
          <a:p>
            <a:pPr algn="just" rtl="1" fontAlgn="base">
              <a:spcBef>
                <a:spcPct val="0"/>
              </a:spcBef>
              <a:spcAft>
                <a:spcPct val="0"/>
              </a:spcAft>
            </a:pPr>
            <a:r>
              <a:rPr lang="ar-EG" sz="3300" dirty="0">
                <a:solidFill>
                  <a:srgbClr val="FFFFFF"/>
                </a:solidFill>
              </a:rPr>
              <a:t>علي </a:t>
            </a:r>
            <a:r>
              <a:rPr lang="ar-EG" sz="3300" dirty="0" err="1">
                <a:solidFill>
                  <a:srgbClr val="FFFFFF"/>
                </a:solidFill>
              </a:rPr>
              <a:t>الشاروبيم</a:t>
            </a:r>
            <a:r>
              <a:rPr lang="ar-EG" sz="3300" dirty="0">
                <a:solidFill>
                  <a:srgbClr val="FFFFFF"/>
                </a:solidFill>
              </a:rPr>
              <a:t>.</a:t>
            </a:r>
            <a:endParaRPr lang="fr-FR" sz="3300" dirty="0">
              <a:solidFill>
                <a:srgbClr val="FFFFFF"/>
              </a:solidFill>
              <a:cs typeface="Arial" charset="0"/>
            </a:endParaRPr>
          </a:p>
        </p:txBody>
      </p:sp>
      <p:sp>
        <p:nvSpPr>
          <p:cNvPr id="43011"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&lt;ere pi`;ronoc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`mbacilikon @ `mvy`etoufai</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`mmof @ hijen Ni,eroubim.</a:t>
            </a:r>
            <a:endParaRPr lang="fr-FR" sz="2800" dirty="0">
              <a:solidFill>
                <a:srgbClr val="FFFFFF"/>
              </a:solidFill>
              <a:latin typeface="CS Avva Shenouda" pitchFamily="34" charset="0"/>
              <a:cs typeface="Arial" charset="0"/>
            </a:endParaRPr>
          </a:p>
        </p:txBody>
      </p:sp>
      <p:sp>
        <p:nvSpPr>
          <p:cNvPr id="43012"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trône royal</a:t>
            </a:r>
          </a:p>
          <a:p>
            <a:pPr algn="ctr" fontAlgn="base">
              <a:spcBef>
                <a:spcPct val="0"/>
              </a:spcBef>
              <a:spcAft>
                <a:spcPct val="0"/>
              </a:spcAft>
            </a:pPr>
            <a:r>
              <a:rPr lang="fr-FR" sz="2800" b="1" dirty="0">
                <a:solidFill>
                  <a:srgbClr val="FFFFFF"/>
                </a:solidFill>
                <a:latin typeface="Book Antiqua" pitchFamily="18" charset="0"/>
                <a:cs typeface="Arial" charset="0"/>
              </a:rPr>
              <a:t>Appartient à Celui</a:t>
            </a:r>
          </a:p>
          <a:p>
            <a:pPr algn="ctr" fontAlgn="base">
              <a:spcBef>
                <a:spcPct val="0"/>
              </a:spcBef>
              <a:spcAft>
                <a:spcPct val="0"/>
              </a:spcAft>
            </a:pPr>
            <a:r>
              <a:rPr lang="fr-FR" sz="2800" b="1" dirty="0">
                <a:solidFill>
                  <a:srgbClr val="FFFFFF"/>
                </a:solidFill>
                <a:latin typeface="Book Antiqua" pitchFamily="18" charset="0"/>
                <a:cs typeface="Arial" charset="0"/>
              </a:rPr>
              <a:t>Celui Qui est porté</a:t>
            </a:r>
          </a:p>
          <a:p>
            <a:pPr algn="ctr" fontAlgn="base">
              <a:spcBef>
                <a:spcPct val="0"/>
              </a:spcBef>
              <a:spcAft>
                <a:spcPct val="0"/>
              </a:spcAft>
            </a:pPr>
            <a:r>
              <a:rPr lang="fr-FR" sz="2800" b="1" dirty="0">
                <a:solidFill>
                  <a:srgbClr val="FFFFFF"/>
                </a:solidFill>
                <a:latin typeface="Book Antiqua" pitchFamily="18" charset="0"/>
                <a:cs typeface="Arial" charset="0"/>
              </a:rPr>
              <a:t>Par les anges Chérubins</a:t>
            </a:r>
          </a:p>
        </p:txBody>
      </p:sp>
      <p:sp>
        <p:nvSpPr>
          <p:cNvPr id="2" name="ZoneTexte 1">
            <a:extLst>
              <a:ext uri="{FF2B5EF4-FFF2-40B4-BE49-F238E27FC236}">
                <a16:creationId xmlns:a16="http://schemas.microsoft.com/office/drawing/2014/main" id="{381C2BCF-92AF-4FFB-3142-DEB7334B23D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0ECCFD0C-567B-9910-EEC3-CEEA482E09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3642245"/>
      </p:ext>
    </p:extLst>
  </p:cSld>
  <p:clrMapOvr>
    <a:masterClrMapping/>
  </p:clrMapOvr>
</p:sld>
</file>

<file path=ppt/slides/slide24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403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لشفيعة، </a:t>
            </a:r>
            <a:endParaRPr lang="fr-FR" sz="3300" dirty="0">
              <a:solidFill>
                <a:srgbClr val="FFFFFF"/>
              </a:solidFill>
            </a:endParaRPr>
          </a:p>
          <a:p>
            <a:pPr algn="just" rtl="1" fontAlgn="base">
              <a:spcBef>
                <a:spcPct val="0"/>
              </a:spcBef>
              <a:spcAft>
                <a:spcPct val="0"/>
              </a:spcAft>
            </a:pPr>
            <a:r>
              <a:rPr lang="ar-EG" sz="3300" dirty="0">
                <a:solidFill>
                  <a:srgbClr val="FFFFFF"/>
                </a:solidFill>
              </a:rPr>
              <a:t>نفوسنا،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أنت بالحقيقة، </a:t>
            </a:r>
            <a:endParaRPr lang="fr-FR" sz="3300" dirty="0">
              <a:solidFill>
                <a:srgbClr val="FFFFFF"/>
              </a:solidFill>
            </a:endParaRPr>
          </a:p>
          <a:p>
            <a:pPr algn="just" rtl="1" fontAlgn="base">
              <a:spcBef>
                <a:spcPct val="0"/>
              </a:spcBef>
              <a:spcAft>
                <a:spcPct val="0"/>
              </a:spcAft>
            </a:pPr>
            <a:r>
              <a:rPr lang="ar-EG" sz="3300" dirty="0">
                <a:solidFill>
                  <a:srgbClr val="FFFFFF"/>
                </a:solidFill>
              </a:rPr>
              <a:t>فخر جنسنا</a:t>
            </a:r>
            <a:endParaRPr lang="fr-FR" sz="3300" dirty="0">
              <a:solidFill>
                <a:srgbClr val="FFFFFF"/>
              </a:solidFill>
              <a:cs typeface="Arial" charset="0"/>
            </a:endParaRPr>
          </a:p>
        </p:txBody>
      </p:sp>
      <p:sp>
        <p:nvSpPr>
          <p:cNvPr id="44035"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proctatyc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nen’u,y</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n;o</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gar</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aly;wc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psousou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mpengenoc</a:t>
            </a:r>
            <a:r>
              <a:rPr lang="fr-FR" sz="2800" dirty="0">
                <a:solidFill>
                  <a:srgbClr val="FFFFFF"/>
                </a:solidFill>
                <a:latin typeface="CS Avva Shenouda" pitchFamily="34" charset="0"/>
                <a:cs typeface="Arial" charset="0"/>
              </a:rPr>
              <a:t>.</a:t>
            </a:r>
          </a:p>
        </p:txBody>
      </p:sp>
      <p:sp>
        <p:nvSpPr>
          <p:cNvPr id="44036"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Salut à celle qui</a:t>
            </a:r>
          </a:p>
          <a:p>
            <a:pPr algn="ctr" fontAlgn="base">
              <a:spcBef>
                <a:spcPct val="0"/>
              </a:spcBef>
              <a:spcAft>
                <a:spcPct val="0"/>
              </a:spcAft>
            </a:pPr>
            <a:r>
              <a:rPr lang="fr-FR" sz="2800" b="1" dirty="0">
                <a:solidFill>
                  <a:srgbClr val="FFFFFF"/>
                </a:solidFill>
                <a:latin typeface="Book Antiqua" pitchFamily="18" charset="0"/>
                <a:cs typeface="Arial" charset="0"/>
              </a:rPr>
              <a:t>Intercède pour nos âmes</a:t>
            </a:r>
          </a:p>
          <a:p>
            <a:pPr algn="ctr" fontAlgn="base">
              <a:spcBef>
                <a:spcPct val="0"/>
              </a:spcBef>
              <a:spcAft>
                <a:spcPct val="0"/>
              </a:spcAft>
            </a:pPr>
            <a:r>
              <a:rPr lang="fr-FR" sz="2800" b="1" dirty="0">
                <a:solidFill>
                  <a:srgbClr val="FFFFFF"/>
                </a:solidFill>
                <a:latin typeface="Book Antiqua" pitchFamily="18" charset="0"/>
                <a:cs typeface="Arial" charset="0"/>
              </a:rPr>
              <a:t>Tu es en vérité</a:t>
            </a:r>
          </a:p>
          <a:p>
            <a:pPr algn="ctr" fontAlgn="base">
              <a:spcBef>
                <a:spcPct val="0"/>
              </a:spcBef>
              <a:spcAft>
                <a:spcPct val="0"/>
              </a:spcAft>
            </a:pPr>
            <a:r>
              <a:rPr lang="fr-FR" sz="2800" b="1" dirty="0">
                <a:solidFill>
                  <a:srgbClr val="FFFFFF"/>
                </a:solidFill>
                <a:latin typeface="Book Antiqua" pitchFamily="18" charset="0"/>
                <a:cs typeface="Arial" charset="0"/>
              </a:rPr>
              <a:t>Fierté du genre humain</a:t>
            </a:r>
          </a:p>
        </p:txBody>
      </p:sp>
      <p:sp>
        <p:nvSpPr>
          <p:cNvPr id="2" name="ZoneTexte 1">
            <a:extLst>
              <a:ext uri="{FF2B5EF4-FFF2-40B4-BE49-F238E27FC236}">
                <a16:creationId xmlns:a16="http://schemas.microsoft.com/office/drawing/2014/main" id="{61620C10-6580-E4F4-8B16-1DDCDAEACC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DAE6C1F-2EDD-4672-9DEA-65F07968BA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5801842"/>
      </p:ext>
    </p:extLst>
  </p:cSld>
  <p:clrMapOvr>
    <a:masterClrMapping/>
  </p:clrMapOvr>
</p:sld>
</file>

<file path=ppt/slides/slide24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505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اشفعي فينا، </a:t>
            </a:r>
            <a:endParaRPr lang="fr-FR" sz="3300" dirty="0">
              <a:solidFill>
                <a:srgbClr val="FFFFFF"/>
              </a:solidFill>
            </a:endParaRPr>
          </a:p>
          <a:p>
            <a:pPr algn="just" rtl="1" fontAlgn="base">
              <a:spcBef>
                <a:spcPct val="0"/>
              </a:spcBef>
              <a:spcAft>
                <a:spcPct val="0"/>
              </a:spcAft>
            </a:pPr>
            <a:r>
              <a:rPr lang="ar-EG" sz="3300" dirty="0">
                <a:solidFill>
                  <a:srgbClr val="FFFFFF"/>
                </a:solidFill>
              </a:rPr>
              <a:t>يا ممتلئة نعمة، </a:t>
            </a:r>
            <a:endParaRPr lang="fr-FR" sz="3300" dirty="0">
              <a:solidFill>
                <a:srgbClr val="FFFFFF"/>
              </a:solidFill>
            </a:endParaRPr>
          </a:p>
          <a:p>
            <a:pPr algn="just" rtl="1" fontAlgn="base">
              <a:spcBef>
                <a:spcPct val="0"/>
              </a:spcBef>
              <a:spcAft>
                <a:spcPct val="0"/>
              </a:spcAft>
            </a:pPr>
            <a:r>
              <a:rPr lang="ar-EG" sz="3300" dirty="0">
                <a:solidFill>
                  <a:srgbClr val="FFFFFF"/>
                </a:solidFill>
              </a:rPr>
              <a:t>أمام مخلصنا،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ربنا يسوع المسيح.</a:t>
            </a:r>
            <a:endParaRPr lang="fr-FR" sz="3300" dirty="0">
              <a:solidFill>
                <a:srgbClr val="FFFFFF"/>
              </a:solidFill>
              <a:cs typeface="Arial" charset="0"/>
            </a:endParaRPr>
          </a:p>
        </p:txBody>
      </p:sp>
      <p:sp>
        <p:nvSpPr>
          <p:cNvPr id="45059"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`Ari</a:t>
            </a:r>
            <a:r>
              <a:rPr lang="pt-BR" sz="2800" dirty="0">
                <a:solidFill>
                  <a:srgbClr val="FFFFFF"/>
                </a:solidFill>
                <a:latin typeface="CS Avva Shenouda" pitchFamily="34" charset="0"/>
                <a:cs typeface="Arial" charset="0"/>
              </a:rPr>
              <a:t>`precbeuin `ejwn @ `w ;ye;meh `n`hmot @ nahren Pen=c=w=r @ Pen¡ I=y=c P=,=c.</a:t>
            </a:r>
            <a:endParaRPr lang="fr-FR" sz="2800" dirty="0">
              <a:solidFill>
                <a:srgbClr val="FFFFFF"/>
              </a:solidFill>
              <a:latin typeface="CS Avva Shenouda" pitchFamily="34" charset="0"/>
              <a:cs typeface="Arial" charset="0"/>
            </a:endParaRPr>
          </a:p>
        </p:txBody>
      </p:sp>
      <p:sp>
        <p:nvSpPr>
          <p:cNvPr id="45060"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intercède pour nous</a:t>
            </a:r>
          </a:p>
          <a:p>
            <a:pPr algn="ctr" fontAlgn="base">
              <a:spcBef>
                <a:spcPct val="0"/>
              </a:spcBef>
              <a:spcAft>
                <a:spcPct val="0"/>
              </a:spcAft>
            </a:pPr>
            <a:r>
              <a:rPr lang="fr-FR" sz="2800" b="1" dirty="0">
                <a:solidFill>
                  <a:srgbClr val="FFFFFF"/>
                </a:solidFill>
                <a:latin typeface="Book Antiqua" pitchFamily="18" charset="0"/>
                <a:cs typeface="Arial" charset="0"/>
              </a:rPr>
              <a:t>Ô toi pleine de grâce</a:t>
            </a:r>
          </a:p>
          <a:p>
            <a:pPr algn="ctr" fontAlgn="base">
              <a:spcBef>
                <a:spcPct val="0"/>
              </a:spcBef>
              <a:spcAft>
                <a:spcPct val="0"/>
              </a:spcAft>
            </a:pPr>
            <a:r>
              <a:rPr lang="fr-FR" sz="2800" b="1" dirty="0">
                <a:solidFill>
                  <a:srgbClr val="FFFFFF"/>
                </a:solidFill>
                <a:latin typeface="Book Antiqua" pitchFamily="18" charset="0"/>
                <a:cs typeface="Arial" charset="0"/>
              </a:rPr>
              <a:t>Devant notre Sauveur</a:t>
            </a:r>
          </a:p>
          <a:p>
            <a:pPr algn="ctr" fontAlgn="base">
              <a:spcBef>
                <a:spcPct val="0"/>
              </a:spcBef>
              <a:spcAft>
                <a:spcPct val="0"/>
              </a:spcAft>
            </a:pPr>
            <a:r>
              <a:rPr lang="fr-FR" sz="2800" b="1" dirty="0">
                <a:solidFill>
                  <a:srgbClr val="FFFFFF"/>
                </a:solidFill>
                <a:latin typeface="Book Antiqua" pitchFamily="18" charset="0"/>
                <a:cs typeface="Arial" charset="0"/>
              </a:rPr>
              <a:t>Et Seigneur Jésus-Christ</a:t>
            </a:r>
          </a:p>
        </p:txBody>
      </p:sp>
      <p:sp>
        <p:nvSpPr>
          <p:cNvPr id="2" name="ZoneTexte 1">
            <a:extLst>
              <a:ext uri="{FF2B5EF4-FFF2-40B4-BE49-F238E27FC236}">
                <a16:creationId xmlns:a16="http://schemas.microsoft.com/office/drawing/2014/main" id="{7605AF35-2CFA-BFCC-C9A7-37DB3EE3322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8647E45-80CD-FF5F-E97E-6A37CBF4BB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8939899"/>
      </p:ext>
    </p:extLst>
  </p:cSld>
  <p:clrMapOvr>
    <a:masterClrMapping/>
  </p:clrMapOvr>
</p:sld>
</file>

<file path=ppt/slides/slide24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608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لكي يثبتنا، </a:t>
            </a:r>
            <a:endParaRPr lang="fr-FR" sz="3300" dirty="0">
              <a:solidFill>
                <a:srgbClr val="FFFFFF"/>
              </a:solidFill>
            </a:endParaRPr>
          </a:p>
          <a:p>
            <a:pPr algn="just" rtl="1" fontAlgn="base">
              <a:spcBef>
                <a:spcPct val="0"/>
              </a:spcBef>
              <a:spcAft>
                <a:spcPct val="0"/>
              </a:spcAft>
            </a:pPr>
            <a:r>
              <a:rPr lang="ar-EG" sz="3300" dirty="0">
                <a:solidFill>
                  <a:srgbClr val="FFFFFF"/>
                </a:solidFill>
              </a:rPr>
              <a:t>في الإيمان المستقيم، </a:t>
            </a:r>
            <a:endParaRPr lang="fr-FR" sz="3300" dirty="0">
              <a:solidFill>
                <a:srgbClr val="FFFFFF"/>
              </a:solidFill>
            </a:endParaRPr>
          </a:p>
          <a:p>
            <a:pPr algn="just" rtl="1" fontAlgn="base">
              <a:spcBef>
                <a:spcPct val="0"/>
              </a:spcBef>
              <a:spcAft>
                <a:spcPct val="0"/>
              </a:spcAft>
            </a:pPr>
            <a:r>
              <a:rPr lang="ar-EG" sz="3300" dirty="0">
                <a:solidFill>
                  <a:srgbClr val="FFFFFF"/>
                </a:solidFill>
              </a:rPr>
              <a:t>وينعم لنا،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بمغفرة خطايانا.</a:t>
            </a:r>
            <a:endParaRPr lang="fr-FR" sz="3300" dirty="0">
              <a:solidFill>
                <a:srgbClr val="FFFFFF"/>
              </a:solidFill>
              <a:cs typeface="Arial" charset="0"/>
            </a:endParaRPr>
          </a:p>
        </p:txBody>
      </p:sp>
      <p:sp>
        <p:nvSpPr>
          <p:cNvPr id="46083"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Hopwc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nteftajron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pinah</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etcoutwn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ouoh</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ntefer`hmot</a:t>
            </a:r>
            <a:r>
              <a:rPr lang="fr-FR" sz="2800" dirty="0">
                <a:solidFill>
                  <a:srgbClr val="FFFFFF"/>
                </a:solidFill>
                <a:latin typeface="CS Avva Shenouda" pitchFamily="34" charset="0"/>
                <a:cs typeface="Arial" charset="0"/>
              </a:rPr>
              <a:t> nan @ `</a:t>
            </a:r>
            <a:r>
              <a:rPr lang="fr-FR" sz="2800" dirty="0" err="1">
                <a:solidFill>
                  <a:srgbClr val="FFFFFF"/>
                </a:solidFill>
                <a:latin typeface="CS Avva Shenouda" pitchFamily="34" charset="0"/>
                <a:cs typeface="Arial" charset="0"/>
              </a:rPr>
              <a:t>mpi,w</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ebol</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nennobi</a:t>
            </a:r>
            <a:r>
              <a:rPr lang="fr-FR" sz="2800" dirty="0">
                <a:solidFill>
                  <a:srgbClr val="FFFFFF"/>
                </a:solidFill>
                <a:latin typeface="CS Avva Shenouda" pitchFamily="34" charset="0"/>
                <a:cs typeface="Arial" charset="0"/>
              </a:rPr>
              <a:t>.</a:t>
            </a:r>
          </a:p>
        </p:txBody>
      </p:sp>
      <p:sp>
        <p:nvSpPr>
          <p:cNvPr id="46084"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Pour qu'Il nous affermisse</a:t>
            </a:r>
          </a:p>
          <a:p>
            <a:pPr algn="ctr" fontAlgn="base">
              <a:spcBef>
                <a:spcPct val="0"/>
              </a:spcBef>
              <a:spcAft>
                <a:spcPct val="0"/>
              </a:spcAft>
            </a:pPr>
            <a:r>
              <a:rPr lang="fr-FR" sz="2800" b="1" dirty="0">
                <a:solidFill>
                  <a:srgbClr val="FFFFFF"/>
                </a:solidFill>
                <a:latin typeface="Book Antiqua" pitchFamily="18" charset="0"/>
                <a:cs typeface="Arial" charset="0"/>
              </a:rPr>
              <a:t>Dans la foi orthodoxe</a:t>
            </a:r>
          </a:p>
          <a:p>
            <a:pPr algn="ctr" fontAlgn="base">
              <a:spcBef>
                <a:spcPct val="0"/>
              </a:spcBef>
              <a:spcAft>
                <a:spcPct val="0"/>
              </a:spcAft>
            </a:pPr>
            <a:r>
              <a:rPr lang="fr-FR" sz="2800" b="1" dirty="0">
                <a:solidFill>
                  <a:srgbClr val="FFFFFF"/>
                </a:solidFill>
                <a:latin typeface="Book Antiqua" pitchFamily="18" charset="0"/>
                <a:cs typeface="Arial" charset="0"/>
              </a:rPr>
              <a:t>Aussi qu’Il nous accorde</a:t>
            </a:r>
          </a:p>
          <a:p>
            <a:pPr algn="ctr" fontAlgn="base">
              <a:spcBef>
                <a:spcPct val="0"/>
              </a:spcBef>
              <a:spcAft>
                <a:spcPct val="0"/>
              </a:spcAft>
            </a:pPr>
            <a:r>
              <a:rPr lang="fr-FR" sz="2800" b="1" dirty="0">
                <a:solidFill>
                  <a:srgbClr val="FFFFFF"/>
                </a:solidFill>
                <a:latin typeface="Book Antiqua" pitchFamily="18" charset="0"/>
                <a:cs typeface="Arial" charset="0"/>
              </a:rPr>
              <a:t>Pardon de nos péchés</a:t>
            </a:r>
          </a:p>
        </p:txBody>
      </p:sp>
      <p:sp>
        <p:nvSpPr>
          <p:cNvPr id="2" name="ZoneTexte 1">
            <a:extLst>
              <a:ext uri="{FF2B5EF4-FFF2-40B4-BE49-F238E27FC236}">
                <a16:creationId xmlns:a16="http://schemas.microsoft.com/office/drawing/2014/main" id="{FF48678D-D87F-D8FC-8CD2-B950C8DE045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7FC4ABF-9A2F-76C2-CC3E-1B8DF47BAF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2467172"/>
      </p:ext>
    </p:extLst>
  </p:cSld>
  <p:clrMapOvr>
    <a:masterClrMapping/>
  </p:clrMapOvr>
</p:sld>
</file>

<file path=ppt/slides/slide24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710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بشفاعات،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والدة الإله القديسة مريم، </a:t>
            </a:r>
            <a:endParaRPr lang="fr-FR" sz="3300" dirty="0">
              <a:solidFill>
                <a:srgbClr val="FFFFFF"/>
              </a:solidFill>
            </a:endParaRPr>
          </a:p>
          <a:p>
            <a:pPr algn="just" rtl="1" fontAlgn="base">
              <a:spcBef>
                <a:spcPct val="0"/>
              </a:spcBef>
              <a:spcAft>
                <a:spcPct val="0"/>
              </a:spcAft>
            </a:pPr>
            <a:r>
              <a:rPr lang="ar-EG" sz="3300" dirty="0">
                <a:solidFill>
                  <a:srgbClr val="FFFFFF"/>
                </a:solidFill>
              </a:rPr>
              <a:t>يا رب انعم لنا،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بمغفرة خطايانا.</a:t>
            </a:r>
            <a:endParaRPr lang="fr-FR" sz="3300" dirty="0">
              <a:solidFill>
                <a:srgbClr val="FFFFFF"/>
              </a:solidFill>
              <a:cs typeface="Arial" charset="0"/>
            </a:endParaRPr>
          </a:p>
        </p:txBody>
      </p:sp>
      <p:sp>
        <p:nvSpPr>
          <p:cNvPr id="47107"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Hiten ni`precbi`a @ `nte };e`otokoc =e=;=u Mari`a @ `P¡ `ari`hmot nan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`mpi,w `ebol `nte nennobi.</a:t>
            </a:r>
            <a:endParaRPr lang="fr-FR" sz="2800" dirty="0">
              <a:solidFill>
                <a:srgbClr val="FFFFFF"/>
              </a:solidFill>
              <a:latin typeface="CS Avva Shenouda" pitchFamily="34" charset="0"/>
              <a:cs typeface="Arial" charset="0"/>
            </a:endParaRPr>
          </a:p>
        </p:txBody>
      </p:sp>
      <p:sp>
        <p:nvSpPr>
          <p:cNvPr id="47108"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a:solidFill>
                  <a:srgbClr val="FFFFFF"/>
                </a:solidFill>
                <a:latin typeface="Book Antiqua" pitchFamily="18" charset="0"/>
                <a:cs typeface="Arial" charset="0"/>
              </a:rPr>
              <a:t>Par les intercessions </a:t>
            </a:r>
          </a:p>
          <a:p>
            <a:pPr algn="ctr" fontAlgn="base">
              <a:spcBef>
                <a:spcPct val="0"/>
              </a:spcBef>
              <a:spcAft>
                <a:spcPct val="0"/>
              </a:spcAft>
            </a:pPr>
            <a:r>
              <a:rPr lang="fr-FR" sz="2800" b="1">
                <a:solidFill>
                  <a:srgbClr val="FFFFFF"/>
                </a:solidFill>
                <a:latin typeface="Book Antiqua" pitchFamily="18" charset="0"/>
                <a:cs typeface="Arial" charset="0"/>
              </a:rPr>
              <a:t>de Marie Mère de Dieu, </a:t>
            </a:r>
          </a:p>
          <a:p>
            <a:pPr algn="ctr" fontAlgn="base">
              <a:spcBef>
                <a:spcPct val="0"/>
              </a:spcBef>
              <a:spcAft>
                <a:spcPct val="0"/>
              </a:spcAft>
            </a:pPr>
            <a:r>
              <a:rPr lang="fr-FR" sz="2800" b="1">
                <a:solidFill>
                  <a:srgbClr val="FFFFFF"/>
                </a:solidFill>
                <a:latin typeface="Book Antiqua" pitchFamily="18" charset="0"/>
                <a:cs typeface="Arial" charset="0"/>
              </a:rPr>
              <a:t>Seigneur accorde nous, </a:t>
            </a:r>
          </a:p>
          <a:p>
            <a:pPr algn="ctr" fontAlgn="base">
              <a:spcBef>
                <a:spcPct val="0"/>
              </a:spcBef>
              <a:spcAft>
                <a:spcPct val="0"/>
              </a:spcAft>
            </a:pPr>
            <a:r>
              <a:rPr lang="fr-FR" sz="2800" b="1">
                <a:solidFill>
                  <a:srgbClr val="FFFFFF"/>
                </a:solidFill>
                <a:latin typeface="Book Antiqua" pitchFamily="18" charset="0"/>
                <a:cs typeface="Arial" charset="0"/>
              </a:rPr>
              <a:t>la rémission de nos péchés</a:t>
            </a:r>
          </a:p>
        </p:txBody>
      </p:sp>
      <p:sp>
        <p:nvSpPr>
          <p:cNvPr id="2" name="ZoneTexte 1">
            <a:extLst>
              <a:ext uri="{FF2B5EF4-FFF2-40B4-BE49-F238E27FC236}">
                <a16:creationId xmlns:a16="http://schemas.microsoft.com/office/drawing/2014/main" id="{4A18C131-BF95-D6FC-6D67-08564B2149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2109F8E4-4194-5481-9330-77984712F2A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1441836"/>
      </p:ext>
    </p:extLst>
  </p:cSld>
  <p:clrMapOvr>
    <a:masterClrMapping/>
  </p:clrMapOvr>
</p:sld>
</file>

<file path=ppt/slides/slide24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813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الوف </a:t>
            </a:r>
            <a:r>
              <a:rPr lang="ar-EG" sz="3300" dirty="0" err="1">
                <a:solidFill>
                  <a:srgbClr val="FFFFFF"/>
                </a:solidFill>
              </a:rPr>
              <a:t>الوف</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وربوات ربوات، </a:t>
            </a:r>
            <a:endParaRPr lang="fr-FR" sz="3300" dirty="0">
              <a:solidFill>
                <a:srgbClr val="FFFFFF"/>
              </a:solidFill>
            </a:endParaRPr>
          </a:p>
          <a:p>
            <a:pPr algn="just" rtl="1" fontAlgn="base">
              <a:spcBef>
                <a:spcPct val="0"/>
              </a:spcBef>
              <a:spcAft>
                <a:spcPct val="0"/>
              </a:spcAft>
            </a:pPr>
            <a:r>
              <a:rPr lang="ar-EG" sz="3300" dirty="0">
                <a:solidFill>
                  <a:srgbClr val="FFFFFF"/>
                </a:solidFill>
              </a:rPr>
              <a:t>رؤساء ملائكة، </a:t>
            </a:r>
            <a:endParaRPr lang="fr-FR" sz="3300" dirty="0">
              <a:solidFill>
                <a:srgbClr val="FFFFFF"/>
              </a:solidFill>
            </a:endParaRPr>
          </a:p>
          <a:p>
            <a:pPr algn="just" rtl="1" fontAlgn="base">
              <a:spcBef>
                <a:spcPct val="0"/>
              </a:spcBef>
              <a:spcAft>
                <a:spcPct val="0"/>
              </a:spcAft>
            </a:pPr>
            <a:r>
              <a:rPr lang="ar-EG" sz="3300" dirty="0">
                <a:solidFill>
                  <a:srgbClr val="FFFFFF"/>
                </a:solidFill>
              </a:rPr>
              <a:t>وملائكة مقدسين.</a:t>
            </a:r>
            <a:endParaRPr lang="fr-FR" sz="3300" dirty="0">
              <a:solidFill>
                <a:srgbClr val="FFFFFF"/>
              </a:solidFill>
              <a:cs typeface="Arial" charset="0"/>
            </a:endParaRPr>
          </a:p>
        </p:txBody>
      </p:sp>
      <p:sp>
        <p:nvSpPr>
          <p:cNvPr id="48131"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Hananso `nso @ nem han`;ba `n`;ba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`nar,yaggeloc @ nem aggeloc =e=;=u.</a:t>
            </a:r>
            <a:endParaRPr lang="fr-FR" sz="2800" dirty="0">
              <a:solidFill>
                <a:srgbClr val="FFFFFF"/>
              </a:solidFill>
              <a:latin typeface="CS Avva Shenouda" pitchFamily="34" charset="0"/>
              <a:cs typeface="Arial" charset="0"/>
            </a:endParaRPr>
          </a:p>
        </p:txBody>
      </p:sp>
      <p:sp>
        <p:nvSpPr>
          <p:cNvPr id="48132"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Par milliers de milliers</a:t>
            </a:r>
          </a:p>
          <a:p>
            <a:pPr algn="ctr" fontAlgn="base">
              <a:spcBef>
                <a:spcPct val="0"/>
              </a:spcBef>
              <a:spcAft>
                <a:spcPct val="0"/>
              </a:spcAft>
            </a:pPr>
            <a:r>
              <a:rPr lang="fr-FR" sz="2800" b="1" dirty="0">
                <a:solidFill>
                  <a:srgbClr val="FFFFFF"/>
                </a:solidFill>
                <a:latin typeface="Book Antiqua" pitchFamily="18" charset="0"/>
                <a:cs typeface="Arial" charset="0"/>
              </a:rPr>
              <a:t>Myriades de myriades</a:t>
            </a:r>
          </a:p>
          <a:p>
            <a:pPr algn="ctr" fontAlgn="base">
              <a:spcBef>
                <a:spcPct val="0"/>
              </a:spcBef>
              <a:spcAft>
                <a:spcPct val="0"/>
              </a:spcAft>
            </a:pPr>
            <a:r>
              <a:rPr lang="fr-FR" sz="2800" b="1" dirty="0">
                <a:solidFill>
                  <a:srgbClr val="FFFFFF"/>
                </a:solidFill>
                <a:latin typeface="Book Antiqua" pitchFamily="18" charset="0"/>
                <a:cs typeface="Arial" charset="0"/>
              </a:rPr>
              <a:t>Une multitude d’archanges</a:t>
            </a:r>
          </a:p>
          <a:p>
            <a:pPr algn="ctr" fontAlgn="base">
              <a:spcBef>
                <a:spcPct val="0"/>
              </a:spcBef>
              <a:spcAft>
                <a:spcPct val="0"/>
              </a:spcAft>
            </a:pPr>
            <a:r>
              <a:rPr lang="fr-FR" sz="2800" b="1" dirty="0">
                <a:solidFill>
                  <a:srgbClr val="FFFFFF"/>
                </a:solidFill>
                <a:latin typeface="Book Antiqua" pitchFamily="18" charset="0"/>
                <a:cs typeface="Arial" charset="0"/>
              </a:rPr>
              <a:t>D’archanges et de saints anges.</a:t>
            </a:r>
          </a:p>
        </p:txBody>
      </p:sp>
      <p:sp>
        <p:nvSpPr>
          <p:cNvPr id="2" name="ZoneTexte 1">
            <a:extLst>
              <a:ext uri="{FF2B5EF4-FFF2-40B4-BE49-F238E27FC236}">
                <a16:creationId xmlns:a16="http://schemas.microsoft.com/office/drawing/2014/main" id="{1519D306-CFE7-75CE-BF24-7FA83FF9D5D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7CB61F8-430F-C474-C60B-CD48B14F1DE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3789657"/>
      </p:ext>
    </p:extLst>
  </p:cSld>
  <p:clrMapOvr>
    <a:masterClrMapping/>
  </p:clrMapOvr>
</p:sld>
</file>

<file path=ppt/slides/slide24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915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وقوف أمام، </a:t>
            </a:r>
            <a:endParaRPr lang="fr-FR" sz="3300" dirty="0">
              <a:solidFill>
                <a:srgbClr val="FFFFFF"/>
              </a:solidFill>
            </a:endParaRPr>
          </a:p>
          <a:p>
            <a:pPr algn="just" rtl="1" fontAlgn="base">
              <a:spcBef>
                <a:spcPct val="0"/>
              </a:spcBef>
              <a:spcAft>
                <a:spcPct val="0"/>
              </a:spcAft>
            </a:pPr>
            <a:r>
              <a:rPr lang="ar-EG" sz="3300" dirty="0">
                <a:solidFill>
                  <a:srgbClr val="FFFFFF"/>
                </a:solidFill>
              </a:rPr>
              <a:t>كرسي، </a:t>
            </a:r>
            <a:endParaRPr lang="fr-FR" sz="3300" dirty="0">
              <a:solidFill>
                <a:srgbClr val="FFFFFF"/>
              </a:solidFill>
            </a:endParaRPr>
          </a:p>
          <a:p>
            <a:pPr algn="just" rtl="1" fontAlgn="base">
              <a:spcBef>
                <a:spcPct val="0"/>
              </a:spcBef>
              <a:spcAft>
                <a:spcPct val="0"/>
              </a:spcAft>
            </a:pPr>
            <a:r>
              <a:rPr lang="ar-EG" sz="3300" dirty="0">
                <a:solidFill>
                  <a:srgbClr val="FFFFFF"/>
                </a:solidFill>
              </a:rPr>
              <a:t>ضابط الكل، </a:t>
            </a:r>
            <a:endParaRPr lang="fr-FR" sz="3300" dirty="0">
              <a:solidFill>
                <a:srgbClr val="FFFFFF"/>
              </a:solidFill>
            </a:endParaRPr>
          </a:p>
          <a:p>
            <a:pPr algn="just" rtl="1" fontAlgn="base">
              <a:spcBef>
                <a:spcPct val="0"/>
              </a:spcBef>
              <a:spcAft>
                <a:spcPct val="0"/>
              </a:spcAft>
            </a:pPr>
            <a:r>
              <a:rPr lang="ar-EG" sz="3300" dirty="0">
                <a:solidFill>
                  <a:srgbClr val="FFFFFF"/>
                </a:solidFill>
              </a:rPr>
              <a:t>صارخين قائلين</a:t>
            </a:r>
            <a:endParaRPr lang="fr-FR" sz="3300" dirty="0">
              <a:solidFill>
                <a:srgbClr val="FFFFFF"/>
              </a:solidFill>
              <a:cs typeface="Arial" charset="0"/>
            </a:endParaRPr>
          </a:p>
        </p:txBody>
      </p:sp>
      <p:sp>
        <p:nvSpPr>
          <p:cNvPr id="49155"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Eu`ohi `eratou @ `mpe`m;o</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`mpi`;ronoc @ `nte pipantokratwr @ euws</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`ebol eujw `mmoc.</a:t>
            </a:r>
            <a:endParaRPr lang="fr-FR" sz="2800" dirty="0">
              <a:solidFill>
                <a:srgbClr val="FFFFFF"/>
              </a:solidFill>
              <a:latin typeface="CS Avva Shenouda" pitchFamily="34" charset="0"/>
              <a:cs typeface="Arial" charset="0"/>
            </a:endParaRPr>
          </a:p>
        </p:txBody>
      </p:sp>
      <p:sp>
        <p:nvSpPr>
          <p:cNvPr id="49156"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Ils se tiennent debout</a:t>
            </a:r>
          </a:p>
          <a:p>
            <a:pPr algn="ctr" fontAlgn="base">
              <a:spcBef>
                <a:spcPct val="0"/>
              </a:spcBef>
              <a:spcAft>
                <a:spcPct val="0"/>
              </a:spcAft>
            </a:pPr>
            <a:r>
              <a:rPr lang="fr-FR" sz="2800" b="1" dirty="0">
                <a:solidFill>
                  <a:srgbClr val="FFFFFF"/>
                </a:solidFill>
                <a:latin typeface="Book Antiqua" pitchFamily="18" charset="0"/>
                <a:cs typeface="Arial" charset="0"/>
              </a:rPr>
              <a:t>Debout devant le trône</a:t>
            </a:r>
          </a:p>
          <a:p>
            <a:pPr algn="ctr" fontAlgn="base">
              <a:spcBef>
                <a:spcPct val="0"/>
              </a:spcBef>
              <a:spcAft>
                <a:spcPct val="0"/>
              </a:spcAft>
            </a:pPr>
            <a:r>
              <a:rPr lang="fr-FR" sz="2800" b="1" dirty="0">
                <a:solidFill>
                  <a:srgbClr val="FFFFFF"/>
                </a:solidFill>
                <a:latin typeface="Book Antiqua" pitchFamily="18" charset="0"/>
                <a:cs typeface="Arial" charset="0"/>
              </a:rPr>
              <a:t>Le trône du Tout-Puissant</a:t>
            </a:r>
          </a:p>
          <a:p>
            <a:pPr algn="ctr" fontAlgn="base">
              <a:spcBef>
                <a:spcPct val="0"/>
              </a:spcBef>
              <a:spcAft>
                <a:spcPct val="0"/>
              </a:spcAft>
            </a:pPr>
            <a:r>
              <a:rPr lang="fr-FR" sz="2800" b="1" dirty="0">
                <a:solidFill>
                  <a:srgbClr val="FFFFFF"/>
                </a:solidFill>
                <a:latin typeface="Book Antiqua" pitchFamily="18" charset="0"/>
                <a:cs typeface="Arial" charset="0"/>
              </a:rPr>
              <a:t>En clamant et disant :</a:t>
            </a:r>
          </a:p>
        </p:txBody>
      </p:sp>
      <p:sp>
        <p:nvSpPr>
          <p:cNvPr id="2" name="ZoneTexte 1">
            <a:extLst>
              <a:ext uri="{FF2B5EF4-FFF2-40B4-BE49-F238E27FC236}">
                <a16:creationId xmlns:a16="http://schemas.microsoft.com/office/drawing/2014/main" id="{23745490-17BD-1F27-AB3D-99A56C88CE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5F4D2214-23F5-A23A-C514-A90C7B94335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2941575"/>
      </p:ext>
    </p:extLst>
  </p:cSld>
  <p:clrMapOvr>
    <a:masterClrMapping/>
  </p:clrMapOvr>
</p:sld>
</file>

<file path=ppt/slides/slide24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017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قدوس </a:t>
            </a:r>
            <a:r>
              <a:rPr lang="ar-EG" sz="3300" dirty="0" err="1">
                <a:solidFill>
                  <a:srgbClr val="FFFFFF"/>
                </a:solidFill>
              </a:rPr>
              <a:t>قدوس</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قدوس بالحقيقة،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المجد والكرامة، </a:t>
            </a:r>
            <a:endParaRPr lang="fr-FR" sz="3300" dirty="0">
              <a:solidFill>
                <a:srgbClr val="FFFFFF"/>
              </a:solidFill>
            </a:endParaRPr>
          </a:p>
          <a:p>
            <a:pPr algn="just" rtl="1" fontAlgn="base">
              <a:spcBef>
                <a:spcPct val="0"/>
              </a:spcBef>
              <a:spcAft>
                <a:spcPct val="0"/>
              </a:spcAft>
            </a:pPr>
            <a:r>
              <a:rPr lang="ar-EG" sz="3300" dirty="0">
                <a:solidFill>
                  <a:srgbClr val="FFFFFF"/>
                </a:solidFill>
              </a:rPr>
              <a:t>يليقان بالثالوث.</a:t>
            </a:r>
            <a:endParaRPr lang="fr-FR" sz="3300" dirty="0">
              <a:solidFill>
                <a:srgbClr val="FFFFFF"/>
              </a:solidFill>
              <a:cs typeface="Arial" charset="0"/>
            </a:endParaRPr>
          </a:p>
        </p:txBody>
      </p:sp>
      <p:sp>
        <p:nvSpPr>
          <p:cNvPr id="50179"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Je `,</a:t>
            </a:r>
            <a:r>
              <a:rPr lang="fr-FR" sz="2800" dirty="0" err="1">
                <a:solidFill>
                  <a:srgbClr val="FFFFFF"/>
                </a:solidFill>
                <a:latin typeface="CS Avva Shenouda" pitchFamily="34" charset="0"/>
                <a:cs typeface="Arial" charset="0"/>
              </a:rPr>
              <a:t>ouab</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ouab</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ouab</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oume;myi</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pi`wou</a:t>
            </a:r>
            <a:r>
              <a:rPr lang="fr-FR" sz="2800" dirty="0">
                <a:solidFill>
                  <a:srgbClr val="FFFFFF"/>
                </a:solidFill>
                <a:latin typeface="CS Avva Shenouda" pitchFamily="34" charset="0"/>
                <a:cs typeface="Arial" charset="0"/>
              </a:rPr>
              <a:t> nem </a:t>
            </a:r>
            <a:r>
              <a:rPr lang="fr-FR" sz="2800" dirty="0" err="1">
                <a:solidFill>
                  <a:srgbClr val="FFFFFF"/>
                </a:solidFill>
                <a:latin typeface="CS Avva Shenouda" pitchFamily="34" charset="0"/>
                <a:cs typeface="Arial" charset="0"/>
              </a:rPr>
              <a:t>pitai`o</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erprepi</a:t>
            </a:r>
            <a:r>
              <a:rPr lang="fr-FR" sz="2800" dirty="0">
                <a:solidFill>
                  <a:srgbClr val="FFFFFF"/>
                </a:solidFill>
                <a:latin typeface="CS Avva Shenouda" pitchFamily="34" charset="0"/>
                <a:cs typeface="Arial" charset="0"/>
              </a:rPr>
              <a:t> `n}`triac.</a:t>
            </a:r>
          </a:p>
        </p:txBody>
      </p:sp>
      <p:sp>
        <p:nvSpPr>
          <p:cNvPr id="50180"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Ô Saint, Saint, Saint</a:t>
            </a:r>
          </a:p>
          <a:p>
            <a:pPr algn="ctr" fontAlgn="base">
              <a:spcBef>
                <a:spcPct val="0"/>
              </a:spcBef>
              <a:spcAft>
                <a:spcPct val="0"/>
              </a:spcAft>
            </a:pPr>
            <a:r>
              <a:rPr lang="fr-FR" sz="2800" b="1" dirty="0">
                <a:solidFill>
                  <a:srgbClr val="FFFFFF"/>
                </a:solidFill>
                <a:latin typeface="Book Antiqua" pitchFamily="18" charset="0"/>
                <a:cs typeface="Arial" charset="0"/>
              </a:rPr>
              <a:t>Es-Tu en vérité</a:t>
            </a:r>
          </a:p>
          <a:p>
            <a:pPr algn="ctr" fontAlgn="base">
              <a:spcBef>
                <a:spcPct val="0"/>
              </a:spcBef>
              <a:spcAft>
                <a:spcPct val="0"/>
              </a:spcAft>
            </a:pPr>
            <a:r>
              <a:rPr lang="fr-FR" sz="2800" b="1" dirty="0">
                <a:solidFill>
                  <a:srgbClr val="FFFFFF"/>
                </a:solidFill>
                <a:latin typeface="Book Antiqua" pitchFamily="18" charset="0"/>
                <a:cs typeface="Arial" charset="0"/>
              </a:rPr>
              <a:t>La trinité est digne</a:t>
            </a:r>
          </a:p>
          <a:p>
            <a:pPr algn="ctr" fontAlgn="base">
              <a:spcBef>
                <a:spcPct val="0"/>
              </a:spcBef>
              <a:spcAft>
                <a:spcPct val="0"/>
              </a:spcAft>
            </a:pPr>
            <a:r>
              <a:rPr lang="fr-FR" sz="2800" b="1" dirty="0">
                <a:solidFill>
                  <a:srgbClr val="FFFFFF"/>
                </a:solidFill>
                <a:latin typeface="Book Antiqua" pitchFamily="18" charset="0"/>
                <a:cs typeface="Arial" charset="0"/>
              </a:rPr>
              <a:t>De gloire et tout honneur</a:t>
            </a:r>
          </a:p>
        </p:txBody>
      </p:sp>
      <p:sp>
        <p:nvSpPr>
          <p:cNvPr id="2" name="ZoneTexte 1">
            <a:extLst>
              <a:ext uri="{FF2B5EF4-FFF2-40B4-BE49-F238E27FC236}">
                <a16:creationId xmlns:a16="http://schemas.microsoft.com/office/drawing/2014/main" id="{3911FF75-B87F-3AD4-9354-0AA8794A84C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6A32ABC9-1AC2-30B3-62F6-28A4699F504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5538133"/>
      </p:ext>
    </p:extLst>
  </p:cSld>
  <p:clrMapOvr>
    <a:masterClrMapping/>
  </p:clrMapOvr>
</p:sld>
</file>

<file path=ppt/slides/slide24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1202"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بشفاعات، </a:t>
            </a:r>
            <a:endParaRPr lang="fr-FR" sz="3300" dirty="0">
              <a:solidFill>
                <a:srgbClr val="FFFFFF"/>
              </a:solidFill>
            </a:endParaRPr>
          </a:p>
          <a:p>
            <a:pPr algn="just" rtl="1" fontAlgn="base">
              <a:spcBef>
                <a:spcPct val="0"/>
              </a:spcBef>
              <a:spcAft>
                <a:spcPct val="0"/>
              </a:spcAft>
            </a:pPr>
            <a:r>
              <a:rPr lang="ar-EG" sz="3300" dirty="0">
                <a:solidFill>
                  <a:srgbClr val="FFFFFF"/>
                </a:solidFill>
              </a:rPr>
              <a:t>جميع صفوف الملائكة، </a:t>
            </a:r>
            <a:endParaRPr lang="fr-FR" sz="3300" dirty="0">
              <a:solidFill>
                <a:srgbClr val="FFFFFF"/>
              </a:solidFill>
            </a:endParaRPr>
          </a:p>
          <a:p>
            <a:pPr algn="just" rtl="1" fontAlgn="base">
              <a:spcBef>
                <a:spcPct val="0"/>
              </a:spcBef>
              <a:spcAft>
                <a:spcPct val="0"/>
              </a:spcAft>
            </a:pPr>
            <a:r>
              <a:rPr lang="ar-EG" sz="3300" dirty="0" err="1">
                <a:solidFill>
                  <a:srgbClr val="FFFFFF"/>
                </a:solidFill>
              </a:rPr>
              <a:t>يارب</a:t>
            </a:r>
            <a:r>
              <a:rPr lang="ar-EG" sz="3300" dirty="0">
                <a:solidFill>
                  <a:srgbClr val="FFFFFF"/>
                </a:solidFill>
              </a:rPr>
              <a:t> انعم لنا،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بمغفرة خطايانا</a:t>
            </a:r>
            <a:endParaRPr lang="fr-FR" sz="3300" dirty="0">
              <a:solidFill>
                <a:srgbClr val="FFFFFF"/>
              </a:solidFill>
              <a:cs typeface="Arial" charset="0"/>
            </a:endParaRPr>
          </a:p>
        </p:txBody>
      </p:sp>
      <p:sp>
        <p:nvSpPr>
          <p:cNvPr id="51203"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pt-BR" sz="2800" dirty="0">
                <a:solidFill>
                  <a:srgbClr val="FFFFFF"/>
                </a:solidFill>
                <a:latin typeface="CS Avva Shenouda" pitchFamily="34" charset="0"/>
                <a:cs typeface="Arial" charset="0"/>
              </a:rPr>
              <a:t>Hiten ni`precbi`a @ `nte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`p,oroc tyrf `nte niaggeloc @ `P¡...</a:t>
            </a:r>
            <a:endParaRPr lang="fr-FR" sz="2800" dirty="0">
              <a:solidFill>
                <a:srgbClr val="FFFFFF"/>
              </a:solidFill>
              <a:latin typeface="CS Avva Shenouda" pitchFamily="34" charset="0"/>
              <a:cs typeface="Arial" charset="0"/>
            </a:endParaRPr>
          </a:p>
        </p:txBody>
      </p:sp>
      <p:sp>
        <p:nvSpPr>
          <p:cNvPr id="51204" name="Rectangle 6"/>
          <p:cNvSpPr>
            <a:spLocks noChangeArrowheads="1"/>
          </p:cNvSpPr>
          <p:nvPr/>
        </p:nvSpPr>
        <p:spPr bwMode="auto">
          <a:xfrm>
            <a:off x="1169622" y="2787774"/>
            <a:ext cx="6804755"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Par les intercessions </a:t>
            </a:r>
          </a:p>
          <a:p>
            <a:pPr algn="ctr" fontAlgn="base">
              <a:spcBef>
                <a:spcPct val="0"/>
              </a:spcBef>
              <a:spcAft>
                <a:spcPct val="0"/>
              </a:spcAft>
            </a:pPr>
            <a:r>
              <a:rPr lang="fr-FR" sz="2800" b="1" dirty="0">
                <a:solidFill>
                  <a:srgbClr val="FFFFFF"/>
                </a:solidFill>
                <a:latin typeface="Book Antiqua" pitchFamily="18" charset="0"/>
                <a:cs typeface="Arial" charset="0"/>
              </a:rPr>
              <a:t>de tous les chœurs des anges, </a:t>
            </a:r>
          </a:p>
          <a:p>
            <a:pPr algn="ctr" fontAlgn="base">
              <a:spcBef>
                <a:spcPct val="0"/>
              </a:spcBef>
              <a:spcAft>
                <a:spcPct val="0"/>
              </a:spcAft>
            </a:pPr>
            <a:r>
              <a:rPr lang="fr-FR" sz="28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800" b="1" dirty="0">
                <a:solidFill>
                  <a:srgbClr val="FFFFFF"/>
                </a:solidFill>
                <a:latin typeface="Book Antiqua" pitchFamily="18" charset="0"/>
                <a:cs typeface="Arial" charset="0"/>
              </a:rPr>
              <a:t>Le pardon de nos péchés</a:t>
            </a:r>
          </a:p>
        </p:txBody>
      </p:sp>
      <p:sp>
        <p:nvSpPr>
          <p:cNvPr id="2" name="ZoneTexte 1">
            <a:extLst>
              <a:ext uri="{FF2B5EF4-FFF2-40B4-BE49-F238E27FC236}">
                <a16:creationId xmlns:a16="http://schemas.microsoft.com/office/drawing/2014/main" id="{643DFED4-5509-2D41-DA47-40E5FCDB4CD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10174AD-326A-133B-BA12-FD7B8AEBA03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1928862"/>
      </p:ext>
    </p:extLst>
  </p:cSld>
  <p:clrMapOvr>
    <a:masterClrMapping/>
  </p:clrMapOvr>
</p:sld>
</file>

<file path=ppt/slides/slide24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222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آباؤنا الرسل، </a:t>
            </a:r>
            <a:endParaRPr lang="fr-FR" sz="3300" dirty="0">
              <a:solidFill>
                <a:srgbClr val="FFFFFF"/>
              </a:solidFill>
            </a:endParaRPr>
          </a:p>
          <a:p>
            <a:pPr algn="just" rtl="1" fontAlgn="base">
              <a:spcBef>
                <a:spcPct val="0"/>
              </a:spcBef>
              <a:spcAft>
                <a:spcPct val="0"/>
              </a:spcAft>
            </a:pPr>
            <a:r>
              <a:rPr lang="ar-EG" sz="3300" dirty="0">
                <a:solidFill>
                  <a:srgbClr val="FFFFFF"/>
                </a:solidFill>
              </a:rPr>
              <a:t>بشروا في الأمم، </a:t>
            </a:r>
            <a:endParaRPr lang="fr-FR" sz="3300" dirty="0">
              <a:solidFill>
                <a:srgbClr val="FFFFFF"/>
              </a:solidFill>
            </a:endParaRPr>
          </a:p>
          <a:p>
            <a:pPr algn="just" rtl="1" fontAlgn="base">
              <a:spcBef>
                <a:spcPct val="0"/>
              </a:spcBef>
              <a:spcAft>
                <a:spcPct val="0"/>
              </a:spcAft>
            </a:pPr>
            <a:r>
              <a:rPr lang="ar-EG" sz="3300" dirty="0">
                <a:solidFill>
                  <a:srgbClr val="FFFFFF"/>
                </a:solidFill>
              </a:rPr>
              <a:t>بإنجيل، </a:t>
            </a:r>
            <a:endParaRPr lang="fr-FR" sz="3300" dirty="0">
              <a:solidFill>
                <a:srgbClr val="FFFFFF"/>
              </a:solidFill>
            </a:endParaRPr>
          </a:p>
          <a:p>
            <a:pPr algn="just" rtl="1" fontAlgn="base">
              <a:spcBef>
                <a:spcPct val="0"/>
              </a:spcBef>
              <a:spcAft>
                <a:spcPct val="0"/>
              </a:spcAft>
            </a:pPr>
            <a:r>
              <a:rPr lang="ar-EG" sz="3300" dirty="0">
                <a:solidFill>
                  <a:srgbClr val="FFFFFF"/>
                </a:solidFill>
              </a:rPr>
              <a:t>يسوع المسيح.</a:t>
            </a:r>
            <a:endParaRPr lang="fr-FR" sz="3300" dirty="0">
              <a:solidFill>
                <a:srgbClr val="FFFFFF"/>
              </a:solidFill>
              <a:cs typeface="Arial" charset="0"/>
            </a:endParaRPr>
          </a:p>
        </p:txBody>
      </p:sp>
      <p:sp>
        <p:nvSpPr>
          <p:cNvPr id="52227"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err="1">
                <a:solidFill>
                  <a:srgbClr val="FFFFFF"/>
                </a:solidFill>
                <a:latin typeface="CS Avva Shenouda" pitchFamily="34" charset="0"/>
                <a:cs typeface="Arial" charset="0"/>
              </a:rPr>
              <a:t>Nenio</a:t>
            </a:r>
            <a:r>
              <a:rPr lang="fr-FR" sz="2800" dirty="0">
                <a:solidFill>
                  <a:srgbClr val="FFFFFF"/>
                </a:solidFill>
                <a:latin typeface="CS Avva Shenouda" pitchFamily="34" charset="0"/>
                <a:cs typeface="Arial" charset="0"/>
              </a:rPr>
              <a:t>] `n`</a:t>
            </a:r>
            <a:r>
              <a:rPr lang="fr-FR" sz="2800" dirty="0" err="1">
                <a:solidFill>
                  <a:srgbClr val="FFFFFF"/>
                </a:solidFill>
                <a:latin typeface="CS Avva Shenouda" pitchFamily="34" charset="0"/>
                <a:cs typeface="Arial" charset="0"/>
              </a:rPr>
              <a:t>apoctoloc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auhiwis</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nie;noc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qen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pieuaggelion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I=y=c P=,=c.</a:t>
            </a:r>
          </a:p>
        </p:txBody>
      </p:sp>
      <p:sp>
        <p:nvSpPr>
          <p:cNvPr id="52228" name="Rectangle 6"/>
          <p:cNvSpPr>
            <a:spLocks noChangeArrowheads="1"/>
          </p:cNvSpPr>
          <p:nvPr/>
        </p:nvSpPr>
        <p:spPr bwMode="auto">
          <a:xfrm>
            <a:off x="1980010" y="2715766"/>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Nos pères les apôtres</a:t>
            </a:r>
          </a:p>
          <a:p>
            <a:pPr algn="ctr" fontAlgn="base">
              <a:spcBef>
                <a:spcPct val="0"/>
              </a:spcBef>
              <a:spcAft>
                <a:spcPct val="0"/>
              </a:spcAft>
            </a:pPr>
            <a:r>
              <a:rPr lang="fr-FR" sz="2800" b="1" dirty="0">
                <a:solidFill>
                  <a:srgbClr val="FFFFFF"/>
                </a:solidFill>
                <a:latin typeface="Book Antiqua" pitchFamily="18" charset="0"/>
                <a:cs typeface="Arial" charset="0"/>
              </a:rPr>
              <a:t>Ont annoncé, prêché</a:t>
            </a:r>
          </a:p>
          <a:p>
            <a:pPr algn="ctr" fontAlgn="base">
              <a:spcBef>
                <a:spcPct val="0"/>
              </a:spcBef>
              <a:spcAft>
                <a:spcPct val="0"/>
              </a:spcAft>
            </a:pPr>
            <a:r>
              <a:rPr lang="fr-FR" sz="2800" b="1" dirty="0">
                <a:solidFill>
                  <a:srgbClr val="FFFFFF"/>
                </a:solidFill>
                <a:latin typeface="Book Antiqua" pitchFamily="18" charset="0"/>
                <a:cs typeface="Arial" charset="0"/>
              </a:rPr>
              <a:t>A toutes les nations</a:t>
            </a:r>
          </a:p>
          <a:p>
            <a:pPr algn="ctr" fontAlgn="base">
              <a:spcBef>
                <a:spcPct val="0"/>
              </a:spcBef>
              <a:spcAft>
                <a:spcPct val="0"/>
              </a:spcAft>
            </a:pPr>
            <a:r>
              <a:rPr lang="fr-FR" sz="2800" b="1" dirty="0">
                <a:solidFill>
                  <a:srgbClr val="FFFFFF"/>
                </a:solidFill>
                <a:latin typeface="Book Antiqua" pitchFamily="18" charset="0"/>
                <a:cs typeface="Arial" charset="0"/>
              </a:rPr>
              <a:t>L'Évangile de Jésus-Christ</a:t>
            </a:r>
          </a:p>
        </p:txBody>
      </p:sp>
      <p:sp>
        <p:nvSpPr>
          <p:cNvPr id="2" name="ZoneTexte 1">
            <a:extLst>
              <a:ext uri="{FF2B5EF4-FFF2-40B4-BE49-F238E27FC236}">
                <a16:creationId xmlns:a16="http://schemas.microsoft.com/office/drawing/2014/main" id="{9CC31FAF-1FC0-519D-F361-2B4F611132C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69DA78B-D52F-AD28-1CD6-1B082C0E45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4684785"/>
      </p:ext>
    </p:extLst>
  </p:cSld>
  <p:clrMapOvr>
    <a:masterClrMapping/>
  </p:clrMapOvr>
</p:sld>
</file>

<file path=ppt/slides/slide24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3250"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خرجت أصواتهم، </a:t>
            </a:r>
            <a:endParaRPr lang="fr-FR" sz="3300" dirty="0">
              <a:solidFill>
                <a:srgbClr val="FFFFFF"/>
              </a:solidFill>
            </a:endParaRPr>
          </a:p>
          <a:p>
            <a:pPr algn="just" rtl="1" fontAlgn="base">
              <a:spcBef>
                <a:spcPct val="0"/>
              </a:spcBef>
              <a:spcAft>
                <a:spcPct val="0"/>
              </a:spcAft>
            </a:pPr>
            <a:r>
              <a:rPr lang="ar-EG" sz="3300" dirty="0">
                <a:solidFill>
                  <a:srgbClr val="FFFFFF"/>
                </a:solidFill>
              </a:rPr>
              <a:t>إلي الارض كلها، </a:t>
            </a:r>
            <a:endParaRPr lang="fr-FR" sz="3300" dirty="0">
              <a:solidFill>
                <a:srgbClr val="FFFFFF"/>
              </a:solidFill>
            </a:endParaRPr>
          </a:p>
          <a:p>
            <a:pPr algn="just" rtl="1" fontAlgn="base">
              <a:spcBef>
                <a:spcPct val="0"/>
              </a:spcBef>
              <a:spcAft>
                <a:spcPct val="0"/>
              </a:spcAft>
            </a:pPr>
            <a:r>
              <a:rPr lang="ar-EG" sz="3300" dirty="0">
                <a:solidFill>
                  <a:srgbClr val="FFFFFF"/>
                </a:solidFill>
              </a:rPr>
              <a:t>وبلغ كلامهم، </a:t>
            </a:r>
            <a:endParaRPr lang="fr-FR" sz="3300" dirty="0">
              <a:solidFill>
                <a:srgbClr val="FFFFFF"/>
              </a:solidFill>
            </a:endParaRPr>
          </a:p>
          <a:p>
            <a:pPr algn="just" rtl="1" fontAlgn="base">
              <a:spcBef>
                <a:spcPct val="0"/>
              </a:spcBef>
              <a:spcAft>
                <a:spcPct val="0"/>
              </a:spcAft>
            </a:pPr>
            <a:r>
              <a:rPr lang="ar-EG" sz="3300" dirty="0">
                <a:solidFill>
                  <a:srgbClr val="FFFFFF"/>
                </a:solidFill>
              </a:rPr>
              <a:t>إلي أقطار المسكونة.</a:t>
            </a:r>
            <a:endParaRPr lang="fr-FR" sz="3300" dirty="0">
              <a:solidFill>
                <a:srgbClr val="FFFFFF"/>
              </a:solidFill>
              <a:cs typeface="Arial" charset="0"/>
            </a:endParaRPr>
          </a:p>
        </p:txBody>
      </p:sp>
      <p:sp>
        <p:nvSpPr>
          <p:cNvPr id="53251"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 </a:t>
            </a:r>
            <a:r>
              <a:rPr lang="pt-BR" sz="2800" dirty="0">
                <a:solidFill>
                  <a:srgbClr val="FFFFFF"/>
                </a:solidFill>
                <a:latin typeface="CS Avva Shenouda" pitchFamily="34" charset="0"/>
                <a:cs typeface="Arial" charset="0"/>
              </a:rPr>
              <a:t>pou`qrwou senaf @ hijen `pkahi tyrf @ ouoh noucaji auvoh @ sa auryjc</a:t>
            </a:r>
          </a:p>
          <a:p>
            <a:pPr algn="just" fontAlgn="base">
              <a:spcBef>
                <a:spcPct val="0"/>
              </a:spcBef>
              <a:spcAft>
                <a:spcPct val="0"/>
              </a:spcAft>
            </a:pPr>
            <a:r>
              <a:rPr lang="pt-BR" sz="2800" dirty="0">
                <a:solidFill>
                  <a:srgbClr val="FFFFFF"/>
                </a:solidFill>
                <a:latin typeface="CS Avva Shenouda" pitchFamily="34" charset="0"/>
                <a:cs typeface="Arial" charset="0"/>
              </a:rPr>
              <a:t> `n]oikoumeny.</a:t>
            </a:r>
            <a:endParaRPr lang="fr-FR" sz="2800" dirty="0">
              <a:solidFill>
                <a:srgbClr val="FFFFFF"/>
              </a:solidFill>
              <a:latin typeface="CS Avva Shenouda" pitchFamily="34" charset="0"/>
              <a:cs typeface="Arial" charset="0"/>
            </a:endParaRPr>
          </a:p>
        </p:txBody>
      </p:sp>
      <p:sp>
        <p:nvSpPr>
          <p:cNvPr id="53252"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Leurs voix se répandirent</a:t>
            </a:r>
          </a:p>
          <a:p>
            <a:pPr algn="ctr" fontAlgn="base">
              <a:spcBef>
                <a:spcPct val="0"/>
              </a:spcBef>
              <a:spcAft>
                <a:spcPct val="0"/>
              </a:spcAft>
            </a:pPr>
            <a:r>
              <a:rPr lang="fr-FR" sz="2800" b="1" dirty="0">
                <a:solidFill>
                  <a:srgbClr val="FFFFFF"/>
                </a:solidFill>
                <a:latin typeface="Book Antiqua" pitchFamily="18" charset="0"/>
                <a:cs typeface="Arial" charset="0"/>
              </a:rPr>
              <a:t>Sur la terre tout entière</a:t>
            </a:r>
          </a:p>
          <a:p>
            <a:pPr algn="ctr" fontAlgn="base">
              <a:spcBef>
                <a:spcPct val="0"/>
              </a:spcBef>
              <a:spcAft>
                <a:spcPct val="0"/>
              </a:spcAft>
            </a:pPr>
            <a:r>
              <a:rPr lang="fr-FR" sz="2800" b="1" dirty="0">
                <a:solidFill>
                  <a:srgbClr val="FFFFFF"/>
                </a:solidFill>
                <a:latin typeface="Book Antiqua" pitchFamily="18" charset="0"/>
                <a:cs typeface="Arial" charset="0"/>
              </a:rPr>
              <a:t>Et leurs paroles gagnèrent </a:t>
            </a:r>
          </a:p>
          <a:p>
            <a:pPr algn="ctr" fontAlgn="base">
              <a:spcBef>
                <a:spcPct val="0"/>
              </a:spcBef>
              <a:spcAft>
                <a:spcPct val="0"/>
              </a:spcAft>
            </a:pPr>
            <a:r>
              <a:rPr lang="fr-FR" sz="2800" b="1" dirty="0">
                <a:solidFill>
                  <a:srgbClr val="FFFFFF"/>
                </a:solidFill>
                <a:latin typeface="Book Antiqua" pitchFamily="18" charset="0"/>
                <a:cs typeface="Arial" charset="0"/>
              </a:rPr>
              <a:t>Le monde et ses contrées</a:t>
            </a:r>
          </a:p>
        </p:txBody>
      </p:sp>
      <p:sp>
        <p:nvSpPr>
          <p:cNvPr id="2" name="ZoneTexte 1">
            <a:extLst>
              <a:ext uri="{FF2B5EF4-FFF2-40B4-BE49-F238E27FC236}">
                <a16:creationId xmlns:a16="http://schemas.microsoft.com/office/drawing/2014/main" id="{16733CDA-9BB0-7845-B786-F2E6CFCE16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C350185B-4B84-7CBA-CA42-07D2106457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06786561"/>
      </p:ext>
    </p:extLst>
  </p:cSld>
  <p:clrMapOvr>
    <a:masterClrMapping/>
  </p:clrMapOvr>
</p:sld>
</file>

<file path=ppt/slides/slide24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427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بصلوات، </a:t>
            </a:r>
            <a:endParaRPr lang="fr-FR" sz="3300" dirty="0">
              <a:solidFill>
                <a:srgbClr val="FFFFFF"/>
              </a:solidFill>
            </a:endParaRPr>
          </a:p>
          <a:p>
            <a:pPr algn="just" rtl="1" fontAlgn="base">
              <a:spcBef>
                <a:spcPct val="0"/>
              </a:spcBef>
              <a:spcAft>
                <a:spcPct val="0"/>
              </a:spcAft>
            </a:pPr>
            <a:r>
              <a:rPr lang="ar-EG" sz="3300" dirty="0">
                <a:solidFill>
                  <a:srgbClr val="FFFFFF"/>
                </a:solidFill>
              </a:rPr>
              <a:t>سادتي الآباء الرسل، </a:t>
            </a:r>
            <a:endParaRPr lang="fr-FR" sz="3300" dirty="0">
              <a:solidFill>
                <a:srgbClr val="FFFFFF"/>
              </a:solidFill>
            </a:endParaRPr>
          </a:p>
          <a:p>
            <a:pPr algn="just" rtl="1" fontAlgn="base">
              <a:spcBef>
                <a:spcPct val="0"/>
              </a:spcBef>
              <a:spcAft>
                <a:spcPct val="0"/>
              </a:spcAft>
            </a:pPr>
            <a:r>
              <a:rPr lang="ar-EG" sz="3300" dirty="0">
                <a:solidFill>
                  <a:srgbClr val="FFFFFF"/>
                </a:solidFill>
              </a:rPr>
              <a:t>يا رب انعم لنا،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بمغفرة خطايانا.</a:t>
            </a:r>
            <a:endParaRPr lang="fr-FR" sz="3300" dirty="0">
              <a:solidFill>
                <a:srgbClr val="FFFFFF"/>
              </a:solidFill>
              <a:cs typeface="Arial" charset="0"/>
            </a:endParaRPr>
          </a:p>
        </p:txBody>
      </p:sp>
      <p:sp>
        <p:nvSpPr>
          <p:cNvPr id="54275"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Hiten nieu,y @ `nte na¡</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`nio] `n`apoctoloc @ `P¡</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`ari`hmot...</a:t>
            </a:r>
            <a:endParaRPr lang="fr-FR" sz="2800" dirty="0">
              <a:solidFill>
                <a:srgbClr val="FFFFFF"/>
              </a:solidFill>
              <a:latin typeface="CS Avva Shenouda" pitchFamily="34" charset="0"/>
              <a:cs typeface="Arial" charset="0"/>
            </a:endParaRPr>
          </a:p>
        </p:txBody>
      </p:sp>
      <p:sp>
        <p:nvSpPr>
          <p:cNvPr id="54276"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Par les prières de </a:t>
            </a:r>
          </a:p>
          <a:p>
            <a:pPr algn="ctr" fontAlgn="base">
              <a:spcBef>
                <a:spcPct val="0"/>
              </a:spcBef>
              <a:spcAft>
                <a:spcPct val="0"/>
              </a:spcAft>
            </a:pPr>
            <a:r>
              <a:rPr lang="fr-FR" sz="2800" b="1" dirty="0">
                <a:solidFill>
                  <a:srgbClr val="FFFFFF"/>
                </a:solidFill>
                <a:latin typeface="Book Antiqua" pitchFamily="18" charset="0"/>
                <a:cs typeface="Arial" charset="0"/>
              </a:rPr>
              <a:t>nos pères les apôtres, </a:t>
            </a:r>
          </a:p>
          <a:p>
            <a:pPr algn="ctr" fontAlgn="base">
              <a:spcBef>
                <a:spcPct val="0"/>
              </a:spcBef>
              <a:spcAft>
                <a:spcPct val="0"/>
              </a:spcAft>
            </a:pPr>
            <a:r>
              <a:rPr lang="fr-FR" sz="28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800" b="1" dirty="0">
                <a:solidFill>
                  <a:srgbClr val="FFFFFF"/>
                </a:solidFill>
                <a:latin typeface="Book Antiqua" pitchFamily="18" charset="0"/>
                <a:cs typeface="Arial" charset="0"/>
              </a:rPr>
              <a:t>Le pardon de nos péchés.</a:t>
            </a:r>
          </a:p>
        </p:txBody>
      </p:sp>
      <p:sp>
        <p:nvSpPr>
          <p:cNvPr id="2" name="ZoneTexte 1">
            <a:extLst>
              <a:ext uri="{FF2B5EF4-FFF2-40B4-BE49-F238E27FC236}">
                <a16:creationId xmlns:a16="http://schemas.microsoft.com/office/drawing/2014/main" id="{255B9D8B-6985-9BA0-782A-EADE3FD26F6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8619D9A-7844-95B7-4CFF-24133F3A96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2484093"/>
      </p:ext>
    </p:extLst>
  </p:cSld>
  <p:clrMapOvr>
    <a:masterClrMapping/>
  </p:clrMapOvr>
</p:sld>
</file>

<file path=ppt/slides/slide24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529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أكاليل غير مضمحلة، </a:t>
            </a:r>
            <a:endParaRPr lang="fr-FR" sz="3300" dirty="0">
              <a:solidFill>
                <a:srgbClr val="FFFFFF"/>
              </a:solidFill>
            </a:endParaRPr>
          </a:p>
          <a:p>
            <a:pPr algn="just" rtl="1" fontAlgn="base">
              <a:spcBef>
                <a:spcPct val="0"/>
              </a:spcBef>
              <a:spcAft>
                <a:spcPct val="0"/>
              </a:spcAft>
            </a:pPr>
            <a:r>
              <a:rPr lang="ar-EG" sz="3300" dirty="0">
                <a:solidFill>
                  <a:srgbClr val="FFFFFF"/>
                </a:solidFill>
              </a:rPr>
              <a:t>جعلها الرب، </a:t>
            </a:r>
            <a:endParaRPr lang="fr-FR" sz="3300" dirty="0">
              <a:solidFill>
                <a:srgbClr val="FFFFFF"/>
              </a:solidFill>
            </a:endParaRPr>
          </a:p>
          <a:p>
            <a:pPr algn="just" rtl="1" fontAlgn="base">
              <a:spcBef>
                <a:spcPct val="0"/>
              </a:spcBef>
              <a:spcAft>
                <a:spcPct val="0"/>
              </a:spcAft>
            </a:pPr>
            <a:r>
              <a:rPr lang="ar-EG" sz="3300" dirty="0">
                <a:solidFill>
                  <a:srgbClr val="FFFFFF"/>
                </a:solidFill>
              </a:rPr>
              <a:t>علي جميع، </a:t>
            </a:r>
            <a:endParaRPr lang="fr-FR" sz="3300" dirty="0">
              <a:solidFill>
                <a:srgbClr val="FFFFFF"/>
              </a:solidFill>
            </a:endParaRPr>
          </a:p>
          <a:p>
            <a:pPr algn="just" rtl="1" fontAlgn="base">
              <a:spcBef>
                <a:spcPct val="0"/>
              </a:spcBef>
              <a:spcAft>
                <a:spcPct val="0"/>
              </a:spcAft>
            </a:pPr>
            <a:r>
              <a:rPr lang="ar-EG" sz="3300" dirty="0">
                <a:solidFill>
                  <a:srgbClr val="FFFFFF"/>
                </a:solidFill>
              </a:rPr>
              <a:t>صفوف الشهداء</a:t>
            </a:r>
            <a:endParaRPr lang="fr-FR" sz="3300" dirty="0">
              <a:solidFill>
                <a:srgbClr val="FFFFFF"/>
              </a:solidFill>
              <a:cs typeface="Arial" charset="0"/>
            </a:endParaRPr>
          </a:p>
        </p:txBody>
      </p:sp>
      <p:sp>
        <p:nvSpPr>
          <p:cNvPr id="55299"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¿Han`,</a:t>
            </a:r>
            <a:r>
              <a:rPr lang="fr-FR" sz="2800" dirty="0" err="1">
                <a:solidFill>
                  <a:srgbClr val="FFFFFF"/>
                </a:solidFill>
                <a:latin typeface="CS Avva Shenouda" pitchFamily="34" charset="0"/>
                <a:cs typeface="Arial" charset="0"/>
              </a:rPr>
              <a:t>lom</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natlwm</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aftyitou</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nje</a:t>
            </a:r>
            <a:r>
              <a:rPr lang="fr-FR" sz="2800" dirty="0">
                <a:solidFill>
                  <a:srgbClr val="FFFFFF"/>
                </a:solidFill>
                <a:latin typeface="CS Avva Shenouda" pitchFamily="34" charset="0"/>
                <a:cs typeface="Arial" charset="0"/>
              </a:rPr>
              <a:t> `P¡ @ </a:t>
            </a:r>
            <a:r>
              <a:rPr lang="fr-FR" sz="2800" dirty="0" err="1">
                <a:solidFill>
                  <a:srgbClr val="FFFFFF"/>
                </a:solidFill>
                <a:latin typeface="CS Avva Shenouda" pitchFamily="34" charset="0"/>
                <a:cs typeface="Arial" charset="0"/>
              </a:rPr>
              <a:t>hijen</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p,oroc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tyrf</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nimarturoc</a:t>
            </a:r>
            <a:r>
              <a:rPr lang="fr-FR" sz="2800" dirty="0">
                <a:solidFill>
                  <a:srgbClr val="FFFFFF"/>
                </a:solidFill>
                <a:latin typeface="CS Avva Shenouda" pitchFamily="34" charset="0"/>
                <a:cs typeface="Arial" charset="0"/>
              </a:rPr>
              <a:t>.</a:t>
            </a:r>
          </a:p>
        </p:txBody>
      </p:sp>
      <p:sp>
        <p:nvSpPr>
          <p:cNvPr id="55300"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Couronnes impérissables</a:t>
            </a:r>
          </a:p>
          <a:p>
            <a:pPr algn="ctr" fontAlgn="base">
              <a:spcBef>
                <a:spcPct val="0"/>
              </a:spcBef>
              <a:spcAft>
                <a:spcPct val="0"/>
              </a:spcAft>
            </a:pPr>
            <a:r>
              <a:rPr lang="fr-FR" sz="2800" b="1" dirty="0">
                <a:solidFill>
                  <a:srgbClr val="FFFFFF"/>
                </a:solidFill>
                <a:latin typeface="Book Antiqua" pitchFamily="18" charset="0"/>
                <a:cs typeface="Arial" charset="0"/>
              </a:rPr>
              <a:t>Qui ne tarissent point</a:t>
            </a:r>
          </a:p>
          <a:p>
            <a:pPr algn="ctr" fontAlgn="base">
              <a:spcBef>
                <a:spcPct val="0"/>
              </a:spcBef>
              <a:spcAft>
                <a:spcPct val="0"/>
              </a:spcAft>
            </a:pPr>
            <a:r>
              <a:rPr lang="fr-FR" sz="2800" b="1" dirty="0">
                <a:solidFill>
                  <a:srgbClr val="FFFFFF"/>
                </a:solidFill>
                <a:latin typeface="Book Antiqua" pitchFamily="18" charset="0"/>
                <a:cs typeface="Arial" charset="0"/>
              </a:rPr>
              <a:t>Que le Seigneur dépose</a:t>
            </a:r>
          </a:p>
          <a:p>
            <a:pPr algn="ctr" fontAlgn="base">
              <a:spcBef>
                <a:spcPct val="0"/>
              </a:spcBef>
              <a:spcAft>
                <a:spcPct val="0"/>
              </a:spcAft>
            </a:pPr>
            <a:r>
              <a:rPr lang="fr-FR" sz="2800" b="1" dirty="0">
                <a:solidFill>
                  <a:srgbClr val="FFFFFF"/>
                </a:solidFill>
                <a:latin typeface="Book Antiqua" pitchFamily="18" charset="0"/>
                <a:cs typeface="Arial" charset="0"/>
              </a:rPr>
              <a:t>Sur les chœurs des martyrs</a:t>
            </a:r>
          </a:p>
        </p:txBody>
      </p:sp>
      <p:sp>
        <p:nvSpPr>
          <p:cNvPr id="2" name="ZoneTexte 1">
            <a:extLst>
              <a:ext uri="{FF2B5EF4-FFF2-40B4-BE49-F238E27FC236}">
                <a16:creationId xmlns:a16="http://schemas.microsoft.com/office/drawing/2014/main" id="{C5437641-C6C9-B621-07D2-8AA9E4EA056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CFC4A6B5-BECA-DCC9-EC06-B11B2E54346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6322246"/>
      </p:ext>
    </p:extLst>
  </p:cSld>
  <p:clrMapOvr>
    <a:masterClrMapping/>
  </p:clrMapOvr>
</p:sld>
</file>

<file path=ppt/slides/slide24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632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أنقذهم وخلصهم، </a:t>
            </a:r>
            <a:endParaRPr lang="fr-FR" sz="3300" dirty="0">
              <a:solidFill>
                <a:srgbClr val="FFFFFF"/>
              </a:solidFill>
            </a:endParaRPr>
          </a:p>
          <a:p>
            <a:pPr algn="just" rtl="1" fontAlgn="base">
              <a:spcBef>
                <a:spcPct val="0"/>
              </a:spcBef>
              <a:spcAft>
                <a:spcPct val="0"/>
              </a:spcAft>
            </a:pPr>
            <a:r>
              <a:rPr lang="ar-EG" sz="3300" dirty="0">
                <a:solidFill>
                  <a:srgbClr val="FFFFFF"/>
                </a:solidFill>
              </a:rPr>
              <a:t>لأنهم </a:t>
            </a:r>
            <a:r>
              <a:rPr lang="ar-EG" sz="3300" dirty="0" err="1">
                <a:solidFill>
                  <a:srgbClr val="FFFFFF"/>
                </a:solidFill>
              </a:rPr>
              <a:t>إلتجأوا</a:t>
            </a:r>
            <a:r>
              <a:rPr lang="ar-EG" sz="3300" dirty="0">
                <a:solidFill>
                  <a:srgbClr val="FFFFFF"/>
                </a:solidFill>
              </a:rPr>
              <a:t> اليه، </a:t>
            </a:r>
            <a:endParaRPr lang="fr-FR" sz="3300" dirty="0">
              <a:solidFill>
                <a:srgbClr val="FFFFFF"/>
              </a:solidFill>
            </a:endParaRPr>
          </a:p>
          <a:p>
            <a:pPr algn="just" rtl="1" fontAlgn="base">
              <a:spcBef>
                <a:spcPct val="0"/>
              </a:spcBef>
              <a:spcAft>
                <a:spcPct val="0"/>
              </a:spcAft>
            </a:pPr>
            <a:r>
              <a:rPr lang="ar-EG" sz="3300" dirty="0">
                <a:solidFill>
                  <a:srgbClr val="FFFFFF"/>
                </a:solidFill>
              </a:rPr>
              <a:t>وعيدوا معه، </a:t>
            </a:r>
            <a:endParaRPr lang="fr-FR" sz="3300" dirty="0">
              <a:solidFill>
                <a:srgbClr val="FFFFFF"/>
              </a:solidFill>
            </a:endParaRPr>
          </a:p>
          <a:p>
            <a:pPr algn="just" rtl="1" fontAlgn="base">
              <a:spcBef>
                <a:spcPct val="0"/>
              </a:spcBef>
              <a:spcAft>
                <a:spcPct val="0"/>
              </a:spcAft>
            </a:pPr>
            <a:r>
              <a:rPr lang="ar-EG" sz="3300" dirty="0">
                <a:solidFill>
                  <a:srgbClr val="FFFFFF"/>
                </a:solidFill>
              </a:rPr>
              <a:t>في ملكوته</a:t>
            </a:r>
            <a:endParaRPr lang="fr-FR" sz="3300" dirty="0">
              <a:solidFill>
                <a:srgbClr val="FFFFFF"/>
              </a:solidFill>
              <a:cs typeface="Arial" charset="0"/>
            </a:endParaRPr>
          </a:p>
        </p:txBody>
      </p:sp>
      <p:sp>
        <p:nvSpPr>
          <p:cNvPr id="56323"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Aftoujwou afnahmou @ je auvwt harof @ auersai nemaf @ qen tefmetouro.</a:t>
            </a:r>
            <a:endParaRPr lang="fr-FR" sz="2800" dirty="0">
              <a:solidFill>
                <a:srgbClr val="FFFFFF"/>
              </a:solidFill>
              <a:latin typeface="CS Avva Shenouda" pitchFamily="34" charset="0"/>
              <a:cs typeface="Arial" charset="0"/>
            </a:endParaRPr>
          </a:p>
        </p:txBody>
      </p:sp>
      <p:sp>
        <p:nvSpPr>
          <p:cNvPr id="56324"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Il les secourt, les sauve</a:t>
            </a:r>
          </a:p>
          <a:p>
            <a:pPr algn="ctr" fontAlgn="base">
              <a:spcBef>
                <a:spcPct val="0"/>
              </a:spcBef>
              <a:spcAft>
                <a:spcPct val="0"/>
              </a:spcAft>
            </a:pPr>
            <a:r>
              <a:rPr lang="fr-FR" sz="2800" b="1" dirty="0">
                <a:solidFill>
                  <a:srgbClr val="FFFFFF"/>
                </a:solidFill>
                <a:latin typeface="Book Antiqua" pitchFamily="18" charset="0"/>
                <a:cs typeface="Arial" charset="0"/>
              </a:rPr>
              <a:t>Car ils recourent à Lui</a:t>
            </a:r>
          </a:p>
          <a:p>
            <a:pPr algn="ctr" fontAlgn="base">
              <a:spcBef>
                <a:spcPct val="0"/>
              </a:spcBef>
              <a:spcAft>
                <a:spcPct val="0"/>
              </a:spcAft>
            </a:pPr>
            <a:r>
              <a:rPr lang="fr-FR" sz="2800" b="1" dirty="0">
                <a:solidFill>
                  <a:srgbClr val="FFFFFF"/>
                </a:solidFill>
                <a:latin typeface="Book Antiqua" pitchFamily="18" charset="0"/>
                <a:cs typeface="Arial" charset="0"/>
              </a:rPr>
              <a:t>Et alors ils célébrèrent</a:t>
            </a:r>
          </a:p>
          <a:p>
            <a:pPr algn="ctr" fontAlgn="base">
              <a:spcBef>
                <a:spcPct val="0"/>
              </a:spcBef>
              <a:spcAft>
                <a:spcPct val="0"/>
              </a:spcAft>
            </a:pPr>
            <a:r>
              <a:rPr lang="fr-FR" sz="2800" b="1" dirty="0">
                <a:solidFill>
                  <a:srgbClr val="FFFFFF"/>
                </a:solidFill>
                <a:latin typeface="Book Antiqua" pitchFamily="18" charset="0"/>
                <a:cs typeface="Arial" charset="0"/>
              </a:rPr>
              <a:t>Ensemble, en Son Royaume.</a:t>
            </a:r>
          </a:p>
        </p:txBody>
      </p:sp>
      <p:sp>
        <p:nvSpPr>
          <p:cNvPr id="2" name="ZoneTexte 1">
            <a:extLst>
              <a:ext uri="{FF2B5EF4-FFF2-40B4-BE49-F238E27FC236}">
                <a16:creationId xmlns:a16="http://schemas.microsoft.com/office/drawing/2014/main" id="{070314A3-646F-7822-6397-D058A95345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6086DE42-BAA5-82FC-9E95-9EBCF470FA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3696191"/>
      </p:ext>
    </p:extLst>
  </p:cSld>
  <p:clrMapOvr>
    <a:masterClrMapping/>
  </p:clrMapOvr>
</p:sld>
</file>

<file path=ppt/slides/slide24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7346"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بصلوات، جميع </a:t>
            </a:r>
            <a:endParaRPr lang="fr-FR" sz="3300" dirty="0">
              <a:solidFill>
                <a:srgbClr val="FFFFFF"/>
              </a:solidFill>
            </a:endParaRPr>
          </a:p>
          <a:p>
            <a:pPr algn="just" rtl="1" fontAlgn="base">
              <a:spcBef>
                <a:spcPct val="0"/>
              </a:spcBef>
              <a:spcAft>
                <a:spcPct val="0"/>
              </a:spcAft>
            </a:pPr>
            <a:r>
              <a:rPr lang="ar-EG" sz="3300" dirty="0">
                <a:solidFill>
                  <a:srgbClr val="FFFFFF"/>
                </a:solidFill>
              </a:rPr>
              <a:t>صفوف الشهداء، </a:t>
            </a:r>
            <a:endParaRPr lang="fr-FR" sz="3300" dirty="0">
              <a:solidFill>
                <a:srgbClr val="FFFFFF"/>
              </a:solidFill>
            </a:endParaRPr>
          </a:p>
          <a:p>
            <a:pPr algn="just" rtl="1" fontAlgn="base">
              <a:spcBef>
                <a:spcPct val="0"/>
              </a:spcBef>
              <a:spcAft>
                <a:spcPct val="0"/>
              </a:spcAft>
            </a:pPr>
            <a:r>
              <a:rPr lang="ar-EG" sz="3300" dirty="0" err="1">
                <a:solidFill>
                  <a:srgbClr val="FFFFFF"/>
                </a:solidFill>
              </a:rPr>
              <a:t>يارب</a:t>
            </a:r>
            <a:r>
              <a:rPr lang="ar-EG" sz="3300" dirty="0">
                <a:solidFill>
                  <a:srgbClr val="FFFFFF"/>
                </a:solidFill>
              </a:rPr>
              <a:t> انعم لنا،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بمغفرة خطايانا</a:t>
            </a:r>
            <a:endParaRPr lang="fr-FR" sz="3300" dirty="0">
              <a:solidFill>
                <a:srgbClr val="FFFFFF"/>
              </a:solidFill>
              <a:cs typeface="Arial" charset="0"/>
            </a:endParaRPr>
          </a:p>
        </p:txBody>
      </p:sp>
      <p:sp>
        <p:nvSpPr>
          <p:cNvPr id="57347"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Hiten </a:t>
            </a:r>
            <a:r>
              <a:rPr lang="fr-FR" sz="2800" dirty="0" err="1">
                <a:solidFill>
                  <a:srgbClr val="FFFFFF"/>
                </a:solidFill>
                <a:latin typeface="CS Avva Shenouda" pitchFamily="34" charset="0"/>
                <a:cs typeface="Arial" charset="0"/>
              </a:rPr>
              <a:t>nieu,y</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p,oroc</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tyrf</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nimarturoc</a:t>
            </a:r>
            <a:r>
              <a:rPr lang="fr-FR" sz="2800" dirty="0">
                <a:solidFill>
                  <a:srgbClr val="FFFFFF"/>
                </a:solidFill>
                <a:latin typeface="CS Avva Shenouda" pitchFamily="34" charset="0"/>
                <a:cs typeface="Arial" charset="0"/>
              </a:rPr>
              <a:t> @ `P¡....</a:t>
            </a:r>
          </a:p>
        </p:txBody>
      </p:sp>
      <p:sp>
        <p:nvSpPr>
          <p:cNvPr id="57348"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Par les prières de </a:t>
            </a:r>
          </a:p>
          <a:p>
            <a:pPr algn="ctr" fontAlgn="base">
              <a:spcBef>
                <a:spcPct val="0"/>
              </a:spcBef>
              <a:spcAft>
                <a:spcPct val="0"/>
              </a:spcAft>
            </a:pPr>
            <a:r>
              <a:rPr lang="fr-FR" sz="2800" b="1" dirty="0">
                <a:solidFill>
                  <a:srgbClr val="FFFFFF"/>
                </a:solidFill>
                <a:latin typeface="Book Antiqua" pitchFamily="18" charset="0"/>
                <a:cs typeface="Arial" charset="0"/>
              </a:rPr>
              <a:t>tous les chœurs des martyrs, </a:t>
            </a:r>
          </a:p>
          <a:p>
            <a:pPr algn="ctr" fontAlgn="base">
              <a:spcBef>
                <a:spcPct val="0"/>
              </a:spcBef>
              <a:spcAft>
                <a:spcPct val="0"/>
              </a:spcAft>
            </a:pPr>
            <a:r>
              <a:rPr lang="fr-FR" sz="28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800" b="1" dirty="0">
                <a:solidFill>
                  <a:srgbClr val="FFFFFF"/>
                </a:solidFill>
                <a:latin typeface="Book Antiqua" pitchFamily="18" charset="0"/>
                <a:cs typeface="Arial" charset="0"/>
              </a:rPr>
              <a:t>Le pardon de nos péchés.</a:t>
            </a:r>
          </a:p>
        </p:txBody>
      </p:sp>
      <p:sp>
        <p:nvSpPr>
          <p:cNvPr id="2" name="ZoneTexte 1">
            <a:extLst>
              <a:ext uri="{FF2B5EF4-FFF2-40B4-BE49-F238E27FC236}">
                <a16:creationId xmlns:a16="http://schemas.microsoft.com/office/drawing/2014/main" id="{0D6C39B2-552B-CC11-B58B-3944519A7F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8C2853CB-78F7-B660-E6F3-9DFD5209E6A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5189145"/>
      </p:ext>
    </p:extLst>
  </p:cSld>
  <p:clrMapOvr>
    <a:masterClrMapping/>
  </p:clrMapOvr>
</p:sld>
</file>

<file path=ppt/slides/slide24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837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err="1">
                <a:solidFill>
                  <a:srgbClr val="FFFFFF"/>
                </a:solidFill>
              </a:rPr>
              <a:t>قديسوك</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يباركونك، </a:t>
            </a:r>
            <a:endParaRPr lang="fr-FR" sz="3300" dirty="0">
              <a:solidFill>
                <a:srgbClr val="FFFFFF"/>
              </a:solidFill>
            </a:endParaRPr>
          </a:p>
          <a:p>
            <a:pPr algn="just" rtl="1" fontAlgn="base">
              <a:spcBef>
                <a:spcPct val="0"/>
              </a:spcBef>
              <a:spcAft>
                <a:spcPct val="0"/>
              </a:spcAft>
            </a:pPr>
            <a:r>
              <a:rPr lang="ar-EG" sz="3300" dirty="0">
                <a:solidFill>
                  <a:srgbClr val="FFFFFF"/>
                </a:solidFill>
              </a:rPr>
              <a:t>وينطقون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بمجد، ملكوتك</a:t>
            </a:r>
            <a:endParaRPr lang="fr-FR" sz="3300" dirty="0">
              <a:solidFill>
                <a:srgbClr val="FFFFFF"/>
              </a:solidFill>
              <a:cs typeface="Arial" charset="0"/>
            </a:endParaRPr>
          </a:p>
        </p:txBody>
      </p:sp>
      <p:sp>
        <p:nvSpPr>
          <p:cNvPr id="58371"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Ny=e=;=u `ntak @ eu`e`cmou `erok@ eu`ecaji `m`p`wou @ `nte tekmetouro.</a:t>
            </a:r>
            <a:endParaRPr lang="fr-FR" sz="2800" dirty="0">
              <a:solidFill>
                <a:srgbClr val="FFFFFF"/>
              </a:solidFill>
              <a:latin typeface="CS Avva Shenouda" pitchFamily="34" charset="0"/>
              <a:cs typeface="Arial" charset="0"/>
            </a:endParaRPr>
          </a:p>
        </p:txBody>
      </p:sp>
      <p:sp>
        <p:nvSpPr>
          <p:cNvPr id="58372" name="Rectangle 6"/>
          <p:cNvSpPr>
            <a:spLocks noChangeArrowheads="1"/>
          </p:cNvSpPr>
          <p:nvPr/>
        </p:nvSpPr>
        <p:spPr bwMode="auto">
          <a:xfrm>
            <a:off x="1181838" y="2787774"/>
            <a:ext cx="679254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Tous Tes saints Te bénissent</a:t>
            </a:r>
          </a:p>
          <a:p>
            <a:pPr algn="ctr" fontAlgn="base">
              <a:spcBef>
                <a:spcPct val="0"/>
              </a:spcBef>
              <a:spcAft>
                <a:spcPct val="0"/>
              </a:spcAft>
            </a:pPr>
            <a:r>
              <a:rPr lang="fr-FR" sz="2800" b="1" dirty="0">
                <a:solidFill>
                  <a:srgbClr val="FFFFFF"/>
                </a:solidFill>
                <a:latin typeface="Book Antiqua" pitchFamily="18" charset="0"/>
                <a:cs typeface="Arial" charset="0"/>
              </a:rPr>
              <a:t>Et aussi ils proclament</a:t>
            </a:r>
          </a:p>
          <a:p>
            <a:pPr algn="ctr" fontAlgn="base">
              <a:spcBef>
                <a:spcPct val="0"/>
              </a:spcBef>
              <a:spcAft>
                <a:spcPct val="0"/>
              </a:spcAft>
            </a:pPr>
            <a:r>
              <a:rPr lang="fr-FR" sz="2800" b="1" dirty="0">
                <a:solidFill>
                  <a:srgbClr val="FFFFFF"/>
                </a:solidFill>
                <a:latin typeface="Book Antiqua" pitchFamily="18" charset="0"/>
                <a:cs typeface="Arial" charset="0"/>
              </a:rPr>
              <a:t>Ils proclament la gloire</a:t>
            </a:r>
          </a:p>
          <a:p>
            <a:pPr algn="ctr" fontAlgn="base">
              <a:spcBef>
                <a:spcPct val="0"/>
              </a:spcBef>
              <a:spcAft>
                <a:spcPct val="0"/>
              </a:spcAft>
            </a:pPr>
            <a:r>
              <a:rPr lang="fr-FR" sz="2800" b="1" dirty="0">
                <a:solidFill>
                  <a:srgbClr val="FFFFFF"/>
                </a:solidFill>
                <a:latin typeface="Book Antiqua" pitchFamily="18" charset="0"/>
                <a:cs typeface="Arial" charset="0"/>
              </a:rPr>
              <a:t>La gloire de Ton royaume</a:t>
            </a:r>
          </a:p>
        </p:txBody>
      </p:sp>
      <p:sp>
        <p:nvSpPr>
          <p:cNvPr id="2" name="ZoneTexte 1">
            <a:extLst>
              <a:ext uri="{FF2B5EF4-FFF2-40B4-BE49-F238E27FC236}">
                <a16:creationId xmlns:a16="http://schemas.microsoft.com/office/drawing/2014/main" id="{7B8ADECB-A100-914F-7767-C62E6476149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FF2E9124-7BBC-5BB9-0CBA-5D92D23B95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3387107"/>
      </p:ext>
    </p:extLst>
  </p:cSld>
  <p:clrMapOvr>
    <a:masterClrMapping/>
  </p:clrMapOvr>
</p:sld>
</file>

<file path=ppt/slides/slide24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9394"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ملكوتك يا إلهي، </a:t>
            </a:r>
            <a:endParaRPr lang="fr-FR" sz="3300" dirty="0">
              <a:solidFill>
                <a:srgbClr val="FFFFFF"/>
              </a:solidFill>
            </a:endParaRPr>
          </a:p>
          <a:p>
            <a:pPr algn="just" rtl="1" fontAlgn="base">
              <a:spcBef>
                <a:spcPct val="0"/>
              </a:spcBef>
              <a:spcAft>
                <a:spcPct val="0"/>
              </a:spcAft>
            </a:pPr>
            <a:r>
              <a:rPr lang="ar-EG" sz="3300" dirty="0">
                <a:solidFill>
                  <a:srgbClr val="FFFFFF"/>
                </a:solidFill>
              </a:rPr>
              <a:t>ملكوت أبدي، </a:t>
            </a:r>
            <a:endParaRPr lang="fr-FR" sz="3300" dirty="0">
              <a:solidFill>
                <a:srgbClr val="FFFFFF"/>
              </a:solidFill>
            </a:endParaRPr>
          </a:p>
          <a:p>
            <a:pPr algn="just" rtl="1" fontAlgn="base">
              <a:spcBef>
                <a:spcPct val="0"/>
              </a:spcBef>
              <a:spcAft>
                <a:spcPct val="0"/>
              </a:spcAft>
            </a:pPr>
            <a:r>
              <a:rPr lang="ar-EG" sz="3300" dirty="0">
                <a:solidFill>
                  <a:srgbClr val="FFFFFF"/>
                </a:solidFill>
              </a:rPr>
              <a:t>وربوبيتك، </a:t>
            </a:r>
            <a:endParaRPr lang="fr-FR" sz="3300" dirty="0">
              <a:solidFill>
                <a:srgbClr val="FFFFFF"/>
              </a:solidFill>
            </a:endParaRPr>
          </a:p>
          <a:p>
            <a:pPr algn="just" rtl="1" fontAlgn="base">
              <a:spcBef>
                <a:spcPct val="0"/>
              </a:spcBef>
              <a:spcAft>
                <a:spcPct val="0"/>
              </a:spcAft>
            </a:pPr>
            <a:r>
              <a:rPr lang="ar-EG" sz="3300" dirty="0">
                <a:solidFill>
                  <a:srgbClr val="FFFFFF"/>
                </a:solidFill>
              </a:rPr>
              <a:t>إلي كل الأجيال</a:t>
            </a:r>
            <a:endParaRPr lang="fr-FR" sz="3300" dirty="0">
              <a:solidFill>
                <a:srgbClr val="FFFFFF"/>
              </a:solidFill>
              <a:cs typeface="Arial" charset="0"/>
            </a:endParaRPr>
          </a:p>
        </p:txBody>
      </p:sp>
      <p:sp>
        <p:nvSpPr>
          <p:cNvPr id="59395"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Tekmetouro</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Panou</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oumetouro</a:t>
            </a:r>
            <a:r>
              <a:rPr lang="fr-FR" sz="2800" dirty="0">
                <a:solidFill>
                  <a:srgbClr val="FFFFFF"/>
                </a:solidFill>
                <a:latin typeface="CS Avva Shenouda" pitchFamily="34" charset="0"/>
                <a:cs typeface="Arial" charset="0"/>
              </a:rPr>
              <a:t> `n`</a:t>
            </a:r>
            <a:r>
              <a:rPr lang="fr-FR" sz="2800" dirty="0" err="1">
                <a:solidFill>
                  <a:srgbClr val="FFFFFF"/>
                </a:solidFill>
                <a:latin typeface="CS Avva Shenouda" pitchFamily="34" charset="0"/>
                <a:cs typeface="Arial" charset="0"/>
              </a:rPr>
              <a:t>eneh</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ouoh</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tekmet</a:t>
            </a:r>
            <a:r>
              <a:rPr lang="fr-FR" sz="2800" dirty="0">
                <a:solidFill>
                  <a:srgbClr val="FFFFFF"/>
                </a:solidFill>
                <a:latin typeface="CS Avva Shenouda" pitchFamily="34" charset="0"/>
                <a:cs typeface="Arial" charset="0"/>
              </a:rPr>
              <a:t>¡ @ sa </a:t>
            </a:r>
            <a:r>
              <a:rPr lang="fr-FR" sz="2800" dirty="0" err="1">
                <a:solidFill>
                  <a:srgbClr val="FFFFFF"/>
                </a:solidFill>
                <a:latin typeface="CS Avva Shenouda" pitchFamily="34" charset="0"/>
                <a:cs typeface="Arial" charset="0"/>
              </a:rPr>
              <a:t>nigene`a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tyrou</a:t>
            </a:r>
            <a:r>
              <a:rPr lang="fr-FR" sz="2800" dirty="0">
                <a:solidFill>
                  <a:srgbClr val="FFFFFF"/>
                </a:solidFill>
                <a:latin typeface="CS Avva Shenouda" pitchFamily="34" charset="0"/>
                <a:cs typeface="Arial" charset="0"/>
              </a:rPr>
              <a:t>.</a:t>
            </a:r>
          </a:p>
        </p:txBody>
      </p:sp>
      <p:sp>
        <p:nvSpPr>
          <p:cNvPr id="59396"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Ton royaume, ô mon Dieu</a:t>
            </a:r>
          </a:p>
          <a:p>
            <a:pPr algn="ctr" fontAlgn="base">
              <a:spcBef>
                <a:spcPct val="0"/>
              </a:spcBef>
              <a:spcAft>
                <a:spcPct val="0"/>
              </a:spcAft>
            </a:pPr>
            <a:r>
              <a:rPr lang="fr-FR" sz="2800" b="1" dirty="0">
                <a:solidFill>
                  <a:srgbClr val="FFFFFF"/>
                </a:solidFill>
                <a:latin typeface="Book Antiqua" pitchFamily="18" charset="0"/>
                <a:cs typeface="Arial" charset="0"/>
              </a:rPr>
              <a:t>Est royaume éternel</a:t>
            </a:r>
          </a:p>
          <a:p>
            <a:pPr algn="ctr" fontAlgn="base">
              <a:spcBef>
                <a:spcPct val="0"/>
              </a:spcBef>
              <a:spcAft>
                <a:spcPct val="0"/>
              </a:spcAft>
            </a:pPr>
            <a:r>
              <a:rPr lang="fr-FR" sz="2800" b="1" dirty="0">
                <a:solidFill>
                  <a:srgbClr val="FFFFFF"/>
                </a:solidFill>
                <a:latin typeface="Book Antiqua" pitchFamily="18" charset="0"/>
                <a:cs typeface="Arial" charset="0"/>
              </a:rPr>
              <a:t>Et Tu es le Seigneur</a:t>
            </a:r>
          </a:p>
          <a:p>
            <a:pPr algn="ctr" fontAlgn="base">
              <a:spcBef>
                <a:spcPct val="0"/>
              </a:spcBef>
              <a:spcAft>
                <a:spcPct val="0"/>
              </a:spcAft>
            </a:pPr>
            <a:r>
              <a:rPr lang="fr-FR" sz="2800" b="1" dirty="0">
                <a:solidFill>
                  <a:srgbClr val="FFFFFF"/>
                </a:solidFill>
                <a:latin typeface="Book Antiqua" pitchFamily="18" charset="0"/>
                <a:cs typeface="Arial" charset="0"/>
              </a:rPr>
              <a:t>De toutes générations</a:t>
            </a:r>
          </a:p>
        </p:txBody>
      </p:sp>
      <p:sp>
        <p:nvSpPr>
          <p:cNvPr id="2" name="ZoneTexte 1">
            <a:extLst>
              <a:ext uri="{FF2B5EF4-FFF2-40B4-BE49-F238E27FC236}">
                <a16:creationId xmlns:a16="http://schemas.microsoft.com/office/drawing/2014/main" id="{1806187A-9BC1-A6EB-A5C9-CEE9E86F93D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BFBA7D7-0D3D-B69D-CC91-591F351EA47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8759435"/>
      </p:ext>
    </p:extLst>
  </p:cSld>
  <p:clrMapOvr>
    <a:masterClrMapping/>
  </p:clrMapOvr>
</p:sld>
</file>

<file path=ppt/slides/slide24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0418"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بصلوات كافة </a:t>
            </a:r>
            <a:endParaRPr lang="fr-FR" sz="3300" dirty="0">
              <a:solidFill>
                <a:srgbClr val="FFFFFF"/>
              </a:solidFill>
            </a:endParaRPr>
          </a:p>
          <a:p>
            <a:pPr algn="just" rtl="1" fontAlgn="base">
              <a:spcBef>
                <a:spcPct val="0"/>
              </a:spcBef>
              <a:spcAft>
                <a:spcPct val="0"/>
              </a:spcAft>
            </a:pPr>
            <a:r>
              <a:rPr lang="ar-EG" sz="3300" dirty="0">
                <a:solidFill>
                  <a:srgbClr val="FFFFFF"/>
                </a:solidFill>
              </a:rPr>
              <a:t>مصاف لابسي الصليب، </a:t>
            </a:r>
            <a:endParaRPr lang="fr-FR" sz="3300" dirty="0">
              <a:solidFill>
                <a:srgbClr val="FFFFFF"/>
              </a:solidFill>
            </a:endParaRPr>
          </a:p>
          <a:p>
            <a:pPr algn="just" rtl="1" fontAlgn="base">
              <a:spcBef>
                <a:spcPct val="0"/>
              </a:spcBef>
              <a:spcAft>
                <a:spcPct val="0"/>
              </a:spcAft>
            </a:pPr>
            <a:r>
              <a:rPr lang="ar-EG" sz="3300" dirty="0">
                <a:solidFill>
                  <a:srgbClr val="FFFFFF"/>
                </a:solidFill>
              </a:rPr>
              <a:t>والأبرار والصديقين، </a:t>
            </a:r>
            <a:endParaRPr lang="fr-FR" sz="3300" dirty="0">
              <a:solidFill>
                <a:srgbClr val="FFFFFF"/>
              </a:solidFill>
            </a:endParaRPr>
          </a:p>
          <a:p>
            <a:pPr algn="just" rtl="1" fontAlgn="base">
              <a:spcBef>
                <a:spcPct val="0"/>
              </a:spcBef>
              <a:spcAft>
                <a:spcPct val="0"/>
              </a:spcAft>
            </a:pPr>
            <a:r>
              <a:rPr lang="ar-EG" sz="3300" dirty="0" err="1">
                <a:solidFill>
                  <a:srgbClr val="FFFFFF"/>
                </a:solidFill>
              </a:rPr>
              <a:t>يارب</a:t>
            </a:r>
            <a:r>
              <a:rPr lang="ar-EG" sz="3300" dirty="0">
                <a:solidFill>
                  <a:srgbClr val="FFFFFF"/>
                </a:solidFill>
              </a:rPr>
              <a:t> انعم...</a:t>
            </a:r>
            <a:endParaRPr lang="fr-FR" sz="3300" dirty="0">
              <a:solidFill>
                <a:srgbClr val="FFFFFF"/>
              </a:solidFill>
              <a:cs typeface="Arial" charset="0"/>
            </a:endParaRPr>
          </a:p>
        </p:txBody>
      </p:sp>
      <p:sp>
        <p:nvSpPr>
          <p:cNvPr id="60419"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Hiten nieu,y @ `nte `p,oroc tyrf `nte ni`ctaurovoroc @ nem ni`;myi nem nidikeoc @ `P¡...</a:t>
            </a:r>
            <a:endParaRPr lang="fr-FR" sz="2800" dirty="0">
              <a:solidFill>
                <a:srgbClr val="FFFFFF"/>
              </a:solidFill>
              <a:latin typeface="CS Avva Shenouda" pitchFamily="34" charset="0"/>
              <a:cs typeface="Arial" charset="0"/>
            </a:endParaRPr>
          </a:p>
        </p:txBody>
      </p:sp>
      <p:sp>
        <p:nvSpPr>
          <p:cNvPr id="60420" name="Rectangle 6"/>
          <p:cNvSpPr>
            <a:spLocks noChangeArrowheads="1"/>
          </p:cNvSpPr>
          <p:nvPr/>
        </p:nvSpPr>
        <p:spPr bwMode="auto">
          <a:xfrm>
            <a:off x="1709738" y="2787774"/>
            <a:ext cx="583287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Par les prières des justes</a:t>
            </a:r>
          </a:p>
          <a:p>
            <a:pPr algn="ctr" fontAlgn="base">
              <a:spcBef>
                <a:spcPct val="0"/>
              </a:spcBef>
              <a:spcAft>
                <a:spcPct val="0"/>
              </a:spcAft>
            </a:pPr>
            <a:r>
              <a:rPr lang="fr-FR" sz="2800" b="1" dirty="0">
                <a:solidFill>
                  <a:srgbClr val="FFFFFF"/>
                </a:solidFill>
                <a:latin typeface="Book Antiqua" pitchFamily="18" charset="0"/>
                <a:cs typeface="Arial" charset="0"/>
              </a:rPr>
              <a:t>Et pieux, qui portent la croix</a:t>
            </a:r>
          </a:p>
          <a:p>
            <a:pPr algn="ctr" fontAlgn="base">
              <a:spcBef>
                <a:spcPct val="0"/>
              </a:spcBef>
              <a:spcAft>
                <a:spcPct val="0"/>
              </a:spcAft>
            </a:pPr>
            <a:r>
              <a:rPr lang="fr-FR" sz="2800" b="1" dirty="0">
                <a:solidFill>
                  <a:srgbClr val="FFFFFF"/>
                </a:solidFill>
                <a:latin typeface="Book Antiqua" pitchFamily="18" charset="0"/>
                <a:cs typeface="Arial" charset="0"/>
              </a:rPr>
              <a:t>Seigneur accorde-nous</a:t>
            </a:r>
          </a:p>
          <a:p>
            <a:pPr algn="ctr" fontAlgn="base">
              <a:spcBef>
                <a:spcPct val="0"/>
              </a:spcBef>
              <a:spcAft>
                <a:spcPct val="0"/>
              </a:spcAft>
            </a:pPr>
            <a:r>
              <a:rPr lang="fr-FR" sz="2800" b="1" dirty="0">
                <a:solidFill>
                  <a:srgbClr val="FFFFFF"/>
                </a:solidFill>
                <a:latin typeface="Book Antiqua" pitchFamily="18" charset="0"/>
                <a:cs typeface="Arial" charset="0"/>
              </a:rPr>
              <a:t>Le Pardon de nos péchés</a:t>
            </a:r>
          </a:p>
        </p:txBody>
      </p:sp>
      <p:sp>
        <p:nvSpPr>
          <p:cNvPr id="2" name="ZoneTexte 1">
            <a:extLst>
              <a:ext uri="{FF2B5EF4-FFF2-40B4-BE49-F238E27FC236}">
                <a16:creationId xmlns:a16="http://schemas.microsoft.com/office/drawing/2014/main" id="{51D3F6E6-F8FE-980D-EC88-3196021807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98634906-A84C-BE5F-AD2F-EE987F5C87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195068"/>
      </p:ext>
    </p:extLst>
  </p:cSld>
  <p:clrMapOvr>
    <a:masterClrMapping/>
  </p:clrMapOvr>
</p:sld>
</file>

<file path=ppt/slides/slide24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144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السلام </a:t>
            </a:r>
            <a:r>
              <a:rPr lang="ar-EG" sz="3300" dirty="0" err="1">
                <a:solidFill>
                  <a:srgbClr val="FFFFFF"/>
                </a:solidFill>
              </a:rPr>
              <a:t>لإيليا</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النبي المتعفف، </a:t>
            </a:r>
            <a:endParaRPr lang="fr-FR" sz="3300" dirty="0">
              <a:solidFill>
                <a:srgbClr val="FFFFFF"/>
              </a:solidFill>
            </a:endParaRPr>
          </a:p>
          <a:p>
            <a:pPr algn="just" rtl="1" fontAlgn="base">
              <a:spcBef>
                <a:spcPct val="0"/>
              </a:spcBef>
              <a:spcAft>
                <a:spcPct val="0"/>
              </a:spcAft>
            </a:pPr>
            <a:r>
              <a:rPr lang="ar-EG" sz="3300" dirty="0">
                <a:solidFill>
                  <a:srgbClr val="FFFFFF"/>
                </a:solidFill>
              </a:rPr>
              <a:t>وإليشع، </a:t>
            </a:r>
            <a:endParaRPr lang="fr-FR" sz="3300" dirty="0">
              <a:solidFill>
                <a:srgbClr val="FFFFFF"/>
              </a:solidFill>
            </a:endParaRPr>
          </a:p>
          <a:p>
            <a:pPr algn="just" rtl="1" fontAlgn="base">
              <a:spcBef>
                <a:spcPct val="0"/>
              </a:spcBef>
              <a:spcAft>
                <a:spcPct val="0"/>
              </a:spcAft>
            </a:pPr>
            <a:r>
              <a:rPr lang="ar-EG" sz="3300" dirty="0">
                <a:solidFill>
                  <a:srgbClr val="FFFFFF"/>
                </a:solidFill>
              </a:rPr>
              <a:t>تلميذه المختار</a:t>
            </a:r>
            <a:endParaRPr lang="fr-FR" sz="3300" dirty="0">
              <a:solidFill>
                <a:srgbClr val="FFFFFF"/>
              </a:solidFill>
              <a:cs typeface="Arial" charset="0"/>
            </a:endParaRPr>
          </a:p>
        </p:txBody>
      </p:sp>
      <p:sp>
        <p:nvSpPr>
          <p:cNvPr id="61443"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&lt;</a:t>
            </a:r>
            <a:r>
              <a:rPr lang="fr-FR" sz="2800" dirty="0" err="1">
                <a:solidFill>
                  <a:srgbClr val="FFFFFF"/>
                </a:solidFill>
                <a:latin typeface="CS Avva Shenouda" pitchFamily="34" charset="0"/>
                <a:cs typeface="Arial" charset="0"/>
              </a:rPr>
              <a:t>ere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Yliac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picovron</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`m`</a:t>
            </a:r>
            <a:r>
              <a:rPr lang="fr-FR" sz="2800" dirty="0" err="1">
                <a:solidFill>
                  <a:srgbClr val="FFFFFF"/>
                </a:solidFill>
                <a:latin typeface="CS Avva Shenouda" pitchFamily="34" charset="0"/>
                <a:cs typeface="Arial" charset="0"/>
              </a:rPr>
              <a:t>provytyc</a:t>
            </a:r>
            <a:r>
              <a:rPr lang="fr-FR" sz="2800" dirty="0">
                <a:solidFill>
                  <a:srgbClr val="FFFFFF"/>
                </a:solidFill>
                <a:latin typeface="CS Avva Shenouda" pitchFamily="34" charset="0"/>
                <a:cs typeface="Arial" charset="0"/>
              </a:rPr>
              <a:t> @ nem </a:t>
            </a:r>
            <a:r>
              <a:rPr lang="fr-FR" sz="2800" dirty="0" err="1">
                <a:solidFill>
                  <a:srgbClr val="FFFFFF"/>
                </a:solidFill>
                <a:latin typeface="CS Avva Shenouda" pitchFamily="34" charset="0"/>
                <a:cs typeface="Arial" charset="0"/>
              </a:rPr>
              <a:t>Eliceoc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pefcwtp</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mma;ytyc</a:t>
            </a:r>
            <a:r>
              <a:rPr lang="fr-FR" sz="2800" dirty="0">
                <a:solidFill>
                  <a:srgbClr val="FFFFFF"/>
                </a:solidFill>
                <a:latin typeface="CS Avva Shenouda" pitchFamily="34" charset="0"/>
                <a:cs typeface="Arial" charset="0"/>
              </a:rPr>
              <a:t>.</a:t>
            </a:r>
          </a:p>
        </p:txBody>
      </p:sp>
      <p:sp>
        <p:nvSpPr>
          <p:cNvPr id="61444"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salut à Élie</a:t>
            </a:r>
          </a:p>
          <a:p>
            <a:pPr algn="ctr" fontAlgn="base">
              <a:spcBef>
                <a:spcPct val="0"/>
              </a:spcBef>
              <a:spcAft>
                <a:spcPct val="0"/>
              </a:spcAft>
            </a:pPr>
            <a:r>
              <a:rPr lang="fr-FR" sz="2800" b="1" dirty="0">
                <a:solidFill>
                  <a:srgbClr val="FFFFFF"/>
                </a:solidFill>
                <a:latin typeface="Book Antiqua" pitchFamily="18" charset="0"/>
                <a:cs typeface="Arial" charset="0"/>
              </a:rPr>
              <a:t>Prophète vertueux</a:t>
            </a:r>
          </a:p>
          <a:p>
            <a:pPr algn="ctr" fontAlgn="base">
              <a:spcBef>
                <a:spcPct val="0"/>
              </a:spcBef>
              <a:spcAft>
                <a:spcPct val="0"/>
              </a:spcAft>
            </a:pPr>
            <a:r>
              <a:rPr lang="fr-FR" sz="2800" b="1" dirty="0">
                <a:solidFill>
                  <a:srgbClr val="FFFFFF"/>
                </a:solidFill>
                <a:latin typeface="Book Antiqua" pitchFamily="18" charset="0"/>
                <a:cs typeface="Arial" charset="0"/>
              </a:rPr>
              <a:t>Aussi à Élisée</a:t>
            </a:r>
          </a:p>
          <a:p>
            <a:pPr algn="ctr" fontAlgn="base">
              <a:spcBef>
                <a:spcPct val="0"/>
              </a:spcBef>
              <a:spcAft>
                <a:spcPct val="0"/>
              </a:spcAft>
            </a:pPr>
            <a:r>
              <a:rPr lang="fr-FR" sz="2800" b="1" dirty="0">
                <a:solidFill>
                  <a:srgbClr val="FFFFFF"/>
                </a:solidFill>
                <a:latin typeface="Book Antiqua" pitchFamily="18" charset="0"/>
                <a:cs typeface="Arial" charset="0"/>
              </a:rPr>
              <a:t>Son disciple choisi</a:t>
            </a:r>
          </a:p>
        </p:txBody>
      </p:sp>
      <p:sp>
        <p:nvSpPr>
          <p:cNvPr id="2" name="ZoneTexte 1">
            <a:extLst>
              <a:ext uri="{FF2B5EF4-FFF2-40B4-BE49-F238E27FC236}">
                <a16:creationId xmlns:a16="http://schemas.microsoft.com/office/drawing/2014/main" id="{0E9C74E1-00D3-536B-6ECA-E5EE8581DA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9D565DA-F974-72E3-13DC-0624C1DBE2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7674267"/>
      </p:ext>
    </p:extLst>
  </p:cSld>
  <p:clrMapOvr>
    <a:masterClrMapping/>
  </p:clrMapOvr>
</p:sld>
</file>

<file path=ppt/slides/slide24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2466"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المبشر العظيم، </a:t>
            </a:r>
            <a:endParaRPr lang="fr-FR" sz="3300" dirty="0">
              <a:solidFill>
                <a:srgbClr val="FFFFFF"/>
              </a:solidFill>
            </a:endParaRPr>
          </a:p>
          <a:p>
            <a:pPr algn="just" rtl="1" fontAlgn="base">
              <a:spcBef>
                <a:spcPct val="0"/>
              </a:spcBef>
              <a:spcAft>
                <a:spcPct val="0"/>
              </a:spcAft>
            </a:pPr>
            <a:r>
              <a:rPr lang="ar-EG" sz="3300" dirty="0">
                <a:solidFill>
                  <a:srgbClr val="FFFFFF"/>
                </a:solidFill>
              </a:rPr>
              <a:t>في كورة مصر، </a:t>
            </a:r>
            <a:endParaRPr lang="fr-FR" sz="3300" dirty="0">
              <a:solidFill>
                <a:srgbClr val="FFFFFF"/>
              </a:solidFill>
            </a:endParaRPr>
          </a:p>
          <a:p>
            <a:pPr algn="just" rtl="1" fontAlgn="base">
              <a:spcBef>
                <a:spcPct val="0"/>
              </a:spcBef>
              <a:spcAft>
                <a:spcPct val="0"/>
              </a:spcAft>
            </a:pPr>
            <a:r>
              <a:rPr lang="ar-EG" sz="3300" dirty="0">
                <a:solidFill>
                  <a:srgbClr val="FFFFFF"/>
                </a:solidFill>
              </a:rPr>
              <a:t>مرقس الرسول، </a:t>
            </a:r>
            <a:endParaRPr lang="fr-FR" sz="3300" dirty="0">
              <a:solidFill>
                <a:srgbClr val="FFFFFF"/>
              </a:solidFill>
            </a:endParaRPr>
          </a:p>
          <a:p>
            <a:pPr algn="just" rtl="1" fontAlgn="base">
              <a:spcBef>
                <a:spcPct val="0"/>
              </a:spcBef>
              <a:spcAft>
                <a:spcPct val="0"/>
              </a:spcAft>
            </a:pPr>
            <a:r>
              <a:rPr lang="ar-EG" sz="3300" dirty="0">
                <a:solidFill>
                  <a:srgbClr val="FFFFFF"/>
                </a:solidFill>
              </a:rPr>
              <a:t>مدبرها الاول.</a:t>
            </a:r>
            <a:endParaRPr lang="fr-FR" sz="3300" dirty="0">
              <a:solidFill>
                <a:srgbClr val="FFFFFF"/>
              </a:solidFill>
              <a:cs typeface="Arial" charset="0"/>
            </a:endParaRPr>
          </a:p>
        </p:txBody>
      </p:sp>
      <p:sp>
        <p:nvSpPr>
          <p:cNvPr id="62467"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Pinis] `nrefhiwis @ qen ],wra `nte &lt;ymi @ Markoc pi`apoctoloc @ pecsorp</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`nneferhemi.</a:t>
            </a:r>
            <a:endParaRPr lang="fr-FR" sz="2800" dirty="0">
              <a:solidFill>
                <a:srgbClr val="FFFFFF"/>
              </a:solidFill>
              <a:latin typeface="CS Avva Shenouda" pitchFamily="34" charset="0"/>
              <a:cs typeface="Arial" charset="0"/>
            </a:endParaRPr>
          </a:p>
        </p:txBody>
      </p:sp>
      <p:sp>
        <p:nvSpPr>
          <p:cNvPr id="62468"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Le grand prédicateur</a:t>
            </a:r>
          </a:p>
          <a:p>
            <a:pPr algn="ctr" fontAlgn="base">
              <a:spcBef>
                <a:spcPct val="0"/>
              </a:spcBef>
              <a:spcAft>
                <a:spcPct val="0"/>
              </a:spcAft>
            </a:pPr>
            <a:r>
              <a:rPr lang="fr-FR" sz="2800" b="1" dirty="0">
                <a:solidFill>
                  <a:srgbClr val="FFFFFF"/>
                </a:solidFill>
                <a:latin typeface="Book Antiqua" pitchFamily="18" charset="0"/>
                <a:cs typeface="Arial" charset="0"/>
              </a:rPr>
              <a:t>Sur la terre d'Égypte</a:t>
            </a:r>
          </a:p>
          <a:p>
            <a:pPr algn="ctr" fontAlgn="base">
              <a:spcBef>
                <a:spcPct val="0"/>
              </a:spcBef>
              <a:spcAft>
                <a:spcPct val="0"/>
              </a:spcAft>
            </a:pPr>
            <a:r>
              <a:rPr lang="fr-FR" sz="2800" b="1" dirty="0">
                <a:solidFill>
                  <a:srgbClr val="FFFFFF"/>
                </a:solidFill>
                <a:latin typeface="Book Antiqua" pitchFamily="18" charset="0"/>
                <a:cs typeface="Arial" charset="0"/>
              </a:rPr>
              <a:t>L’apôtre Marc, c’est le</a:t>
            </a:r>
          </a:p>
          <a:p>
            <a:pPr algn="ctr" fontAlgn="base">
              <a:spcBef>
                <a:spcPct val="0"/>
              </a:spcBef>
              <a:spcAft>
                <a:spcPct val="0"/>
              </a:spcAft>
            </a:pPr>
            <a:r>
              <a:rPr lang="fr-FR" sz="2800" b="1" dirty="0">
                <a:solidFill>
                  <a:srgbClr val="FFFFFF"/>
                </a:solidFill>
                <a:latin typeface="Book Antiqua" pitchFamily="18" charset="0"/>
                <a:cs typeface="Arial" charset="0"/>
              </a:rPr>
              <a:t>Premier à la guider</a:t>
            </a:r>
          </a:p>
        </p:txBody>
      </p:sp>
      <p:sp>
        <p:nvSpPr>
          <p:cNvPr id="2" name="ZoneTexte 1">
            <a:extLst>
              <a:ext uri="{FF2B5EF4-FFF2-40B4-BE49-F238E27FC236}">
                <a16:creationId xmlns:a16="http://schemas.microsoft.com/office/drawing/2014/main" id="{37880B24-0EE9-825B-D7CB-E43E7E76C0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9BB20287-288E-01F5-5C3F-04B0CFFCC2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9493866"/>
      </p:ext>
    </p:extLst>
  </p:cSld>
  <p:clrMapOvr>
    <a:masterClrMapping/>
  </p:clrMapOvr>
</p:sld>
</file>

<file path=ppt/slides/slide24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3490"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انت هي أم الله، </a:t>
            </a:r>
            <a:endParaRPr lang="fr-FR" sz="3300" dirty="0">
              <a:solidFill>
                <a:srgbClr val="FFFFFF"/>
              </a:solidFill>
            </a:endParaRPr>
          </a:p>
          <a:p>
            <a:pPr algn="just" rtl="1" fontAlgn="base">
              <a:spcBef>
                <a:spcPct val="0"/>
              </a:spcBef>
              <a:spcAft>
                <a:spcPct val="0"/>
              </a:spcAft>
            </a:pPr>
            <a:r>
              <a:rPr lang="ar-EG" sz="3300" dirty="0">
                <a:solidFill>
                  <a:srgbClr val="FFFFFF"/>
                </a:solidFill>
              </a:rPr>
              <a:t>يا مريم العذراء، </a:t>
            </a:r>
            <a:endParaRPr lang="fr-FR" sz="3300" dirty="0">
              <a:solidFill>
                <a:srgbClr val="FFFFFF"/>
              </a:solidFill>
            </a:endParaRPr>
          </a:p>
          <a:p>
            <a:pPr algn="just" rtl="1" fontAlgn="base">
              <a:spcBef>
                <a:spcPct val="0"/>
              </a:spcBef>
              <a:spcAft>
                <a:spcPct val="0"/>
              </a:spcAft>
            </a:pPr>
            <a:r>
              <a:rPr lang="ar-EG" sz="3300" dirty="0">
                <a:solidFill>
                  <a:srgbClr val="FFFFFF"/>
                </a:solidFill>
              </a:rPr>
              <a:t>اطلبي منه عنا،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أن يرحم جنسنا.</a:t>
            </a:r>
            <a:endParaRPr lang="fr-FR" sz="3300" dirty="0">
              <a:solidFill>
                <a:srgbClr val="FFFFFF"/>
              </a:solidFill>
              <a:cs typeface="Arial" charset="0"/>
            </a:endParaRPr>
          </a:p>
        </p:txBody>
      </p:sp>
      <p:sp>
        <p:nvSpPr>
          <p:cNvPr id="63491"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N;o</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mau</a:t>
            </a:r>
            <a:r>
              <a:rPr lang="fr-FR" sz="2800" dirty="0">
                <a:solidFill>
                  <a:srgbClr val="FFFFFF"/>
                </a:solidFill>
                <a:latin typeface="CS Avva Shenouda" pitchFamily="34" charset="0"/>
                <a:cs typeface="Arial" charset="0"/>
              </a:rPr>
              <a:t> `m`V] @ </a:t>
            </a:r>
            <a:r>
              <a:rPr lang="fr-FR" sz="2800" dirty="0" err="1">
                <a:solidFill>
                  <a:srgbClr val="FFFFFF"/>
                </a:solidFill>
                <a:latin typeface="CS Avva Shenouda" pitchFamily="34" charset="0"/>
                <a:cs typeface="Arial" charset="0"/>
              </a:rPr>
              <a:t>Mari`a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par;enoc</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twbh</a:t>
            </a:r>
            <a:br>
              <a:rPr lang="fr-FR" sz="2800" dirty="0">
                <a:solidFill>
                  <a:srgbClr val="FFFFFF"/>
                </a:solidFill>
                <a:latin typeface="CS Avva Shenouda" pitchFamily="34" charset="0"/>
                <a:cs typeface="Arial" charset="0"/>
              </a:rPr>
            </a:br>
            <a:r>
              <a:rPr lang="fr-FR" sz="2800" dirty="0">
                <a:solidFill>
                  <a:srgbClr val="FFFFFF"/>
                </a:solidFill>
                <a:latin typeface="CS Avva Shenouda" pitchFamily="34" charset="0"/>
                <a:cs typeface="Arial" charset="0"/>
              </a:rPr>
              <a:t>`</a:t>
            </a:r>
            <a:r>
              <a:rPr lang="fr-FR" sz="2800" dirty="0" err="1">
                <a:solidFill>
                  <a:srgbClr val="FFFFFF"/>
                </a:solidFill>
                <a:latin typeface="CS Avva Shenouda" pitchFamily="34" charset="0"/>
                <a:cs typeface="Arial" charset="0"/>
              </a:rPr>
              <a:t>mmof</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ejwn</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e;refnai</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qa</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pengenoc</a:t>
            </a:r>
            <a:r>
              <a:rPr lang="fr-FR" sz="2800" dirty="0">
                <a:solidFill>
                  <a:srgbClr val="FFFFFF"/>
                </a:solidFill>
                <a:latin typeface="CS Avva Shenouda" pitchFamily="34" charset="0"/>
                <a:cs typeface="Arial" charset="0"/>
              </a:rPr>
              <a:t>.</a:t>
            </a:r>
          </a:p>
        </p:txBody>
      </p:sp>
      <p:sp>
        <p:nvSpPr>
          <p:cNvPr id="63492"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Tu es la Mère de Dieu</a:t>
            </a:r>
          </a:p>
          <a:p>
            <a:pPr algn="ctr" fontAlgn="base">
              <a:spcBef>
                <a:spcPct val="0"/>
              </a:spcBef>
              <a:spcAft>
                <a:spcPct val="0"/>
              </a:spcAft>
            </a:pPr>
            <a:r>
              <a:rPr lang="fr-FR" sz="2800" b="1" dirty="0">
                <a:solidFill>
                  <a:srgbClr val="FFFFFF"/>
                </a:solidFill>
                <a:latin typeface="Book Antiqua" pitchFamily="18" charset="0"/>
                <a:cs typeface="Arial" charset="0"/>
              </a:rPr>
              <a:t>Ô toi Vierge Marie</a:t>
            </a:r>
          </a:p>
          <a:p>
            <a:pPr algn="ctr" fontAlgn="base">
              <a:spcBef>
                <a:spcPct val="0"/>
              </a:spcBef>
              <a:spcAft>
                <a:spcPct val="0"/>
              </a:spcAft>
            </a:pPr>
            <a:r>
              <a:rPr lang="fr-FR" sz="2800" b="1" dirty="0">
                <a:solidFill>
                  <a:srgbClr val="FFFFFF"/>
                </a:solidFill>
                <a:latin typeface="Book Antiqua" pitchFamily="18" charset="0"/>
                <a:cs typeface="Arial" charset="0"/>
              </a:rPr>
              <a:t>Implore-Le, qu’Il prenne</a:t>
            </a:r>
          </a:p>
          <a:p>
            <a:pPr algn="ctr" fontAlgn="base">
              <a:spcBef>
                <a:spcPct val="0"/>
              </a:spcBef>
              <a:spcAft>
                <a:spcPct val="0"/>
              </a:spcAft>
            </a:pPr>
            <a:r>
              <a:rPr lang="fr-FR" sz="2800" b="1" dirty="0">
                <a:solidFill>
                  <a:srgbClr val="FFFFFF"/>
                </a:solidFill>
                <a:latin typeface="Book Antiqua" pitchFamily="18" charset="0"/>
                <a:cs typeface="Arial" charset="0"/>
              </a:rPr>
              <a:t>Pitié de notre genre</a:t>
            </a:r>
          </a:p>
        </p:txBody>
      </p:sp>
      <p:sp>
        <p:nvSpPr>
          <p:cNvPr id="2" name="ZoneTexte 1">
            <a:extLst>
              <a:ext uri="{FF2B5EF4-FFF2-40B4-BE49-F238E27FC236}">
                <a16:creationId xmlns:a16="http://schemas.microsoft.com/office/drawing/2014/main" id="{2C779EDA-83B9-A6FA-306A-B0C5C73E554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400319C6-91AD-7DDA-7EC4-967030FD093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7264438"/>
      </p:ext>
    </p:extLst>
  </p:cSld>
  <p:clrMapOvr>
    <a:masterClrMapping/>
  </p:clrMapOvr>
</p:sld>
</file>

<file path=ppt/slides/slide24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4514"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البطريرك العظيم، </a:t>
            </a:r>
            <a:endParaRPr lang="fr-FR" sz="3300" dirty="0">
              <a:solidFill>
                <a:srgbClr val="FFFFFF"/>
              </a:solidFill>
            </a:endParaRPr>
          </a:p>
          <a:p>
            <a:pPr algn="just" rtl="1" fontAlgn="base">
              <a:spcBef>
                <a:spcPct val="0"/>
              </a:spcBef>
              <a:spcAft>
                <a:spcPct val="0"/>
              </a:spcAft>
            </a:pPr>
            <a:r>
              <a:rPr lang="ar-EG" sz="3300" dirty="0">
                <a:solidFill>
                  <a:srgbClr val="FFFFFF"/>
                </a:solidFill>
              </a:rPr>
              <a:t>أبونا أنبا ساويرس،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 أنارت تعاليمه، </a:t>
            </a:r>
            <a:endParaRPr lang="fr-FR" sz="3300" dirty="0">
              <a:solidFill>
                <a:srgbClr val="FFFFFF"/>
              </a:solidFill>
            </a:endParaRPr>
          </a:p>
          <a:p>
            <a:pPr algn="just" rtl="1" fontAlgn="base">
              <a:spcBef>
                <a:spcPct val="0"/>
              </a:spcBef>
              <a:spcAft>
                <a:spcPct val="0"/>
              </a:spcAft>
            </a:pPr>
            <a:r>
              <a:rPr lang="ar-EG" sz="3300" dirty="0">
                <a:solidFill>
                  <a:srgbClr val="FFFFFF"/>
                </a:solidFill>
              </a:rPr>
              <a:t>المقدسة عقولنا</a:t>
            </a:r>
            <a:endParaRPr lang="fr-FR" sz="3300" dirty="0">
              <a:solidFill>
                <a:srgbClr val="FFFFFF"/>
              </a:solidFill>
              <a:cs typeface="Arial" charset="0"/>
            </a:endParaRPr>
          </a:p>
        </p:txBody>
      </p:sp>
      <p:sp>
        <p:nvSpPr>
          <p:cNvPr id="64515" name="Rectangle 5"/>
          <p:cNvSpPr>
            <a:spLocks noChangeArrowheads="1"/>
          </p:cNvSpPr>
          <p:nvPr/>
        </p:nvSpPr>
        <p:spPr bwMode="auto">
          <a:xfrm>
            <a:off x="323529" y="250032"/>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Pinis] `mpatriar,yc @ peniwt abba Ceuyroc @ vyeta nef`cbwou`i =e=;=u   @   `erouwini `mpennouc.</a:t>
            </a:r>
            <a:endParaRPr lang="fr-FR" sz="2800" dirty="0">
              <a:solidFill>
                <a:srgbClr val="FFFFFF"/>
              </a:solidFill>
              <a:latin typeface="CS Avva Shenouda" pitchFamily="34" charset="0"/>
              <a:cs typeface="Arial" charset="0"/>
            </a:endParaRPr>
          </a:p>
        </p:txBody>
      </p:sp>
      <p:sp>
        <p:nvSpPr>
          <p:cNvPr id="64516" name="Rectangle 6"/>
          <p:cNvSpPr>
            <a:spLocks noChangeArrowheads="1"/>
          </p:cNvSpPr>
          <p:nvPr/>
        </p:nvSpPr>
        <p:spPr bwMode="auto">
          <a:xfrm>
            <a:off x="2147887" y="2787774"/>
            <a:ext cx="4806554"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le grand patriarche</a:t>
            </a:r>
          </a:p>
          <a:p>
            <a:pPr algn="ctr" fontAlgn="base">
              <a:spcBef>
                <a:spcPct val="0"/>
              </a:spcBef>
              <a:spcAft>
                <a:spcPct val="0"/>
              </a:spcAft>
            </a:pPr>
            <a:r>
              <a:rPr lang="fr-FR" sz="2800" b="1" dirty="0">
                <a:solidFill>
                  <a:srgbClr val="FFFFFF"/>
                </a:solidFill>
                <a:latin typeface="Book Antiqua" pitchFamily="18" charset="0"/>
                <a:cs typeface="Arial" charset="0"/>
              </a:rPr>
              <a:t>Notre père </a:t>
            </a:r>
            <a:r>
              <a:rPr lang="fr-FR" sz="2800" b="1" dirty="0" err="1">
                <a:solidFill>
                  <a:srgbClr val="FFFFFF"/>
                </a:solidFill>
                <a:latin typeface="Book Antiqua" pitchFamily="18" charset="0"/>
                <a:cs typeface="Arial" charset="0"/>
              </a:rPr>
              <a:t>abba</a:t>
            </a:r>
            <a:r>
              <a:rPr lang="fr-FR" sz="2800" b="1" dirty="0">
                <a:solidFill>
                  <a:srgbClr val="FFFFFF"/>
                </a:solidFill>
                <a:latin typeface="Book Antiqua" pitchFamily="18" charset="0"/>
                <a:cs typeface="Arial" charset="0"/>
              </a:rPr>
              <a:t> Sévère</a:t>
            </a:r>
          </a:p>
          <a:p>
            <a:pPr algn="ctr" fontAlgn="base">
              <a:spcBef>
                <a:spcPct val="0"/>
              </a:spcBef>
              <a:spcAft>
                <a:spcPct val="0"/>
              </a:spcAft>
            </a:pPr>
            <a:r>
              <a:rPr lang="fr-FR" sz="2800" b="1" dirty="0">
                <a:solidFill>
                  <a:srgbClr val="FFFFFF"/>
                </a:solidFill>
                <a:latin typeface="Book Antiqua" pitchFamily="18" charset="0"/>
                <a:cs typeface="Arial" charset="0"/>
              </a:rPr>
              <a:t>Dont les enseignements</a:t>
            </a:r>
          </a:p>
          <a:p>
            <a:pPr algn="ctr" fontAlgn="base">
              <a:spcBef>
                <a:spcPct val="0"/>
              </a:spcBef>
              <a:spcAft>
                <a:spcPct val="0"/>
              </a:spcAft>
            </a:pPr>
            <a:r>
              <a:rPr lang="fr-FR" sz="2800" b="1" dirty="0">
                <a:solidFill>
                  <a:srgbClr val="FFFFFF"/>
                </a:solidFill>
                <a:latin typeface="Book Antiqua" pitchFamily="18" charset="0"/>
                <a:cs typeface="Arial" charset="0"/>
              </a:rPr>
              <a:t>Eclairent nos pensées</a:t>
            </a:r>
          </a:p>
        </p:txBody>
      </p:sp>
      <p:sp>
        <p:nvSpPr>
          <p:cNvPr id="2" name="ZoneTexte 1">
            <a:extLst>
              <a:ext uri="{FF2B5EF4-FFF2-40B4-BE49-F238E27FC236}">
                <a16:creationId xmlns:a16="http://schemas.microsoft.com/office/drawing/2014/main" id="{2AF31083-CAE6-B3A8-373C-40C075E4F88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63AA2100-9FAF-5563-C536-2DBC3773114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1104482"/>
      </p:ext>
    </p:extLst>
  </p:cSld>
  <p:clrMapOvr>
    <a:masterClrMapping/>
  </p:clrMapOvr>
</p:sld>
</file>

<file path=ppt/slides/slide24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5538"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أبونا المعترف، </a:t>
            </a:r>
            <a:endParaRPr lang="fr-FR" sz="3300" dirty="0">
              <a:solidFill>
                <a:srgbClr val="FFFFFF"/>
              </a:solidFill>
            </a:endParaRPr>
          </a:p>
          <a:p>
            <a:pPr algn="just" rtl="1" fontAlgn="base">
              <a:spcBef>
                <a:spcPct val="0"/>
              </a:spcBef>
              <a:spcAft>
                <a:spcPct val="0"/>
              </a:spcAft>
            </a:pPr>
            <a:r>
              <a:rPr lang="ar-EG" sz="3300" dirty="0">
                <a:solidFill>
                  <a:srgbClr val="FFFFFF"/>
                </a:solidFill>
              </a:rPr>
              <a:t>أنبا </a:t>
            </a:r>
            <a:r>
              <a:rPr lang="ar-EG" sz="3300" dirty="0" err="1">
                <a:solidFill>
                  <a:srgbClr val="FFFFFF"/>
                </a:solidFill>
              </a:rPr>
              <a:t>ديسقوروس</a:t>
            </a:r>
            <a:r>
              <a:rPr lang="ar-EG" sz="3300" dirty="0">
                <a:solidFill>
                  <a:srgbClr val="FFFFFF"/>
                </a:solidFill>
              </a:rPr>
              <a:t>، </a:t>
            </a:r>
            <a:endParaRPr lang="fr-FR" sz="3300" dirty="0">
              <a:solidFill>
                <a:srgbClr val="FFFFFF"/>
              </a:solidFill>
            </a:endParaRPr>
          </a:p>
          <a:p>
            <a:pPr algn="just" rtl="1" fontAlgn="base">
              <a:spcBef>
                <a:spcPct val="0"/>
              </a:spcBef>
              <a:spcAft>
                <a:spcPct val="0"/>
              </a:spcAft>
            </a:pPr>
            <a:r>
              <a:rPr lang="ar-EG" sz="3300" dirty="0">
                <a:solidFill>
                  <a:srgbClr val="FFFFFF"/>
                </a:solidFill>
              </a:rPr>
              <a:t>حارب عن الايمان، </a:t>
            </a:r>
            <a:endParaRPr lang="fr-FR" sz="3300" dirty="0">
              <a:solidFill>
                <a:srgbClr val="FFFFFF"/>
              </a:solidFill>
            </a:endParaRPr>
          </a:p>
          <a:p>
            <a:pPr algn="just" rtl="1" fontAlgn="base">
              <a:spcBef>
                <a:spcPct val="0"/>
              </a:spcBef>
              <a:spcAft>
                <a:spcPct val="0"/>
              </a:spcAft>
            </a:pPr>
            <a:r>
              <a:rPr lang="ar-EG" sz="3300" dirty="0">
                <a:solidFill>
                  <a:srgbClr val="FFFFFF"/>
                </a:solidFill>
              </a:rPr>
              <a:t>ضد الهراطقة.</a:t>
            </a:r>
            <a:endParaRPr lang="fr-FR" sz="3300" dirty="0">
              <a:solidFill>
                <a:srgbClr val="FFFFFF"/>
              </a:solidFill>
              <a:cs typeface="Arial" charset="0"/>
            </a:endParaRPr>
          </a:p>
        </p:txBody>
      </p:sp>
      <p:sp>
        <p:nvSpPr>
          <p:cNvPr id="65539"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a:t>
            </a:r>
            <a:r>
              <a:rPr lang="da-DK" sz="2800" dirty="0">
                <a:solidFill>
                  <a:srgbClr val="FFFFFF"/>
                </a:solidFill>
                <a:latin typeface="CS Avva Shenouda" pitchFamily="34" charset="0"/>
                <a:cs typeface="Arial" charset="0"/>
              </a:rPr>
              <a:t>Peniwt `n`omologityc @ abba Diockoroc @ afmisi `ejen pinah] @ oube niheretikoc.</a:t>
            </a:r>
            <a:endParaRPr lang="fr-FR" sz="2800" dirty="0">
              <a:solidFill>
                <a:srgbClr val="FFFFFF"/>
              </a:solidFill>
              <a:latin typeface="CS Avva Shenouda" pitchFamily="34" charset="0"/>
              <a:cs typeface="Arial" charset="0"/>
            </a:endParaRPr>
          </a:p>
        </p:txBody>
      </p:sp>
      <p:sp>
        <p:nvSpPr>
          <p:cNvPr id="65540"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Notre père le confesseur</a:t>
            </a:r>
          </a:p>
          <a:p>
            <a:pPr algn="ctr" fontAlgn="base">
              <a:spcBef>
                <a:spcPct val="0"/>
              </a:spcBef>
              <a:spcAft>
                <a:spcPct val="0"/>
              </a:spcAft>
            </a:pPr>
            <a:r>
              <a:rPr lang="fr-FR" sz="2800" b="1" dirty="0">
                <a:solidFill>
                  <a:srgbClr val="FFFFFF"/>
                </a:solidFill>
                <a:latin typeface="Book Antiqua" pitchFamily="18" charset="0"/>
                <a:cs typeface="Arial" charset="0"/>
              </a:rPr>
              <a:t>Ô </a:t>
            </a:r>
            <a:r>
              <a:rPr lang="fr-FR" sz="2800" b="1" dirty="0" err="1">
                <a:solidFill>
                  <a:srgbClr val="FFFFFF"/>
                </a:solidFill>
                <a:latin typeface="Book Antiqua" pitchFamily="18" charset="0"/>
                <a:cs typeface="Arial" charset="0"/>
              </a:rPr>
              <a:t>abba</a:t>
            </a:r>
            <a:r>
              <a:rPr lang="fr-FR" sz="2800" b="1" dirty="0">
                <a:solidFill>
                  <a:srgbClr val="FFFFFF"/>
                </a:solidFill>
                <a:latin typeface="Book Antiqua" pitchFamily="18" charset="0"/>
                <a:cs typeface="Arial" charset="0"/>
              </a:rPr>
              <a:t> </a:t>
            </a:r>
            <a:r>
              <a:rPr lang="fr-FR" sz="2800" b="1" dirty="0" err="1">
                <a:solidFill>
                  <a:srgbClr val="FFFFFF"/>
                </a:solidFill>
                <a:latin typeface="Book Antiqua" pitchFamily="18" charset="0"/>
                <a:cs typeface="Arial" charset="0"/>
              </a:rPr>
              <a:t>Dioscore</a:t>
            </a:r>
            <a:endParaRPr lang="fr-FR" sz="2800" b="1" dirty="0">
              <a:solidFill>
                <a:srgbClr val="FFFFFF"/>
              </a:solidFill>
              <a:latin typeface="Book Antiqua" pitchFamily="18" charset="0"/>
              <a:cs typeface="Arial" charset="0"/>
            </a:endParaRPr>
          </a:p>
          <a:p>
            <a:pPr algn="ctr" fontAlgn="base">
              <a:spcBef>
                <a:spcPct val="0"/>
              </a:spcBef>
              <a:spcAft>
                <a:spcPct val="0"/>
              </a:spcAft>
            </a:pPr>
            <a:r>
              <a:rPr lang="fr-FR" sz="2800" b="1" dirty="0">
                <a:solidFill>
                  <a:srgbClr val="FFFFFF"/>
                </a:solidFill>
                <a:latin typeface="Book Antiqua" pitchFamily="18" charset="0"/>
                <a:cs typeface="Arial" charset="0"/>
              </a:rPr>
              <a:t>Combattit pour la Foi</a:t>
            </a:r>
          </a:p>
          <a:p>
            <a:pPr algn="ctr" fontAlgn="base">
              <a:spcBef>
                <a:spcPct val="0"/>
              </a:spcBef>
              <a:spcAft>
                <a:spcPct val="0"/>
              </a:spcAft>
            </a:pPr>
            <a:r>
              <a:rPr lang="fr-FR" sz="2800" b="1" dirty="0">
                <a:solidFill>
                  <a:srgbClr val="FFFFFF"/>
                </a:solidFill>
                <a:latin typeface="Book Antiqua" pitchFamily="18" charset="0"/>
                <a:cs typeface="Arial" charset="0"/>
              </a:rPr>
              <a:t>Contre les hérétiques.</a:t>
            </a:r>
          </a:p>
        </p:txBody>
      </p:sp>
      <p:sp>
        <p:nvSpPr>
          <p:cNvPr id="2" name="ZoneTexte 1">
            <a:extLst>
              <a:ext uri="{FF2B5EF4-FFF2-40B4-BE49-F238E27FC236}">
                <a16:creationId xmlns:a16="http://schemas.microsoft.com/office/drawing/2014/main" id="{80DAD0E5-B149-CD6E-5EE8-6F5774057F8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F94135A-01FA-CF99-B7D5-59A3DC4C64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245135"/>
      </p:ext>
    </p:extLst>
  </p:cSld>
  <p:clrMapOvr>
    <a:masterClrMapping/>
  </p:clrMapOvr>
</p:sld>
</file>

<file path=ppt/slides/slide24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6562" name="Rectangle 4"/>
          <p:cNvSpPr>
            <a:spLocks noChangeArrowheads="1"/>
          </p:cNvSpPr>
          <p:nvPr/>
        </p:nvSpPr>
        <p:spPr bwMode="auto">
          <a:xfrm>
            <a:off x="5004197" y="255985"/>
            <a:ext cx="3816274"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وكل آبائنا، </a:t>
            </a:r>
            <a:endParaRPr lang="fr-FR" sz="3300" dirty="0">
              <a:solidFill>
                <a:srgbClr val="FFFFFF"/>
              </a:solidFill>
            </a:endParaRPr>
          </a:p>
          <a:p>
            <a:pPr algn="just" rtl="1" fontAlgn="base">
              <a:spcBef>
                <a:spcPct val="0"/>
              </a:spcBef>
              <a:spcAft>
                <a:spcPct val="0"/>
              </a:spcAft>
            </a:pPr>
            <a:r>
              <a:rPr lang="ar-EG" sz="3300" dirty="0">
                <a:solidFill>
                  <a:srgbClr val="FFFFFF"/>
                </a:solidFill>
              </a:rPr>
              <a:t>الذين ارضوا الرب، </a:t>
            </a:r>
            <a:endParaRPr lang="fr-FR" sz="3300" dirty="0">
              <a:solidFill>
                <a:srgbClr val="FFFFFF"/>
              </a:solidFill>
            </a:endParaRPr>
          </a:p>
          <a:p>
            <a:pPr algn="just" rtl="1" fontAlgn="base">
              <a:spcBef>
                <a:spcPct val="0"/>
              </a:spcBef>
              <a:spcAft>
                <a:spcPct val="0"/>
              </a:spcAft>
            </a:pPr>
            <a:r>
              <a:rPr lang="ar-EG" sz="3300" dirty="0">
                <a:solidFill>
                  <a:srgbClr val="FFFFFF"/>
                </a:solidFill>
              </a:rPr>
              <a:t>بركتهم المقدسة، </a:t>
            </a:r>
            <a:endParaRPr lang="fr-FR" sz="3300" dirty="0">
              <a:solidFill>
                <a:srgbClr val="FFFFFF"/>
              </a:solidFill>
            </a:endParaRPr>
          </a:p>
          <a:p>
            <a:pPr algn="just" rtl="1" fontAlgn="base">
              <a:spcBef>
                <a:spcPct val="0"/>
              </a:spcBef>
              <a:spcAft>
                <a:spcPct val="0"/>
              </a:spcAft>
            </a:pPr>
            <a:r>
              <a:rPr lang="ar-EG" sz="3300" dirty="0">
                <a:solidFill>
                  <a:srgbClr val="FFFFFF"/>
                </a:solidFill>
              </a:rPr>
              <a:t>تكون لنا حارساً.</a:t>
            </a:r>
            <a:endParaRPr lang="fr-FR" sz="3300" dirty="0">
              <a:solidFill>
                <a:srgbClr val="FFFFFF"/>
              </a:solidFill>
              <a:cs typeface="Arial" charset="0"/>
            </a:endParaRPr>
          </a:p>
        </p:txBody>
      </p:sp>
      <p:sp>
        <p:nvSpPr>
          <p:cNvPr id="66563" name="Rectangle 5"/>
          <p:cNvSpPr>
            <a:spLocks noChangeArrowheads="1"/>
          </p:cNvSpPr>
          <p:nvPr/>
        </p:nvSpPr>
        <p:spPr bwMode="auto">
          <a:xfrm>
            <a:off x="323529" y="250031"/>
            <a:ext cx="457232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pt-BR" sz="2800" dirty="0">
                <a:solidFill>
                  <a:srgbClr val="FFFFFF"/>
                </a:solidFill>
                <a:latin typeface="CS Avva Shenouda" pitchFamily="34" charset="0"/>
                <a:cs typeface="Arial" charset="0"/>
              </a:rPr>
              <a:t>Nem nenio] tyrou @ </a:t>
            </a:r>
            <a:br>
              <a:rPr lang="pt-BR" sz="2800" dirty="0">
                <a:solidFill>
                  <a:srgbClr val="FFFFFF"/>
                </a:solidFill>
                <a:latin typeface="CS Avva Shenouda" pitchFamily="34" charset="0"/>
                <a:cs typeface="Arial" charset="0"/>
              </a:rPr>
            </a:br>
            <a:r>
              <a:rPr lang="pt-BR" sz="2800" dirty="0">
                <a:solidFill>
                  <a:srgbClr val="FFFFFF"/>
                </a:solidFill>
                <a:latin typeface="CS Avva Shenouda" pitchFamily="34" charset="0"/>
                <a:cs typeface="Arial" charset="0"/>
              </a:rPr>
              <a:t>`etauranaf `m`P¡ @ `ere pou`cmou =e=;=u @ swpi nan `nourefrwic.</a:t>
            </a:r>
            <a:endParaRPr lang="fr-FR" sz="2800" dirty="0">
              <a:solidFill>
                <a:srgbClr val="FFFFFF"/>
              </a:solidFill>
              <a:latin typeface="CS Avva Shenouda" pitchFamily="34" charset="0"/>
              <a:cs typeface="Arial" charset="0"/>
            </a:endParaRPr>
          </a:p>
        </p:txBody>
      </p:sp>
      <p:sp>
        <p:nvSpPr>
          <p:cNvPr id="66564" name="Rectangle 6"/>
          <p:cNvSpPr>
            <a:spLocks noChangeArrowheads="1"/>
          </p:cNvSpPr>
          <p:nvPr/>
        </p:nvSpPr>
        <p:spPr bwMode="auto">
          <a:xfrm>
            <a:off x="1169622" y="2787774"/>
            <a:ext cx="6817829"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Et aussi tous nos pères</a:t>
            </a:r>
          </a:p>
          <a:p>
            <a:pPr algn="ctr" fontAlgn="base">
              <a:spcBef>
                <a:spcPct val="0"/>
              </a:spcBef>
              <a:spcAft>
                <a:spcPct val="0"/>
              </a:spcAft>
            </a:pPr>
            <a:r>
              <a:rPr lang="fr-FR" sz="2800" b="1" dirty="0">
                <a:solidFill>
                  <a:srgbClr val="FFFFFF"/>
                </a:solidFill>
                <a:latin typeface="Book Antiqua" pitchFamily="18" charset="0"/>
                <a:cs typeface="Arial" charset="0"/>
              </a:rPr>
              <a:t>Qui ont plu au Seigneur</a:t>
            </a:r>
          </a:p>
          <a:p>
            <a:pPr algn="ctr" fontAlgn="base">
              <a:spcBef>
                <a:spcPct val="0"/>
              </a:spcBef>
              <a:spcAft>
                <a:spcPct val="0"/>
              </a:spcAft>
            </a:pPr>
            <a:r>
              <a:rPr lang="fr-FR" sz="2800" b="1" dirty="0">
                <a:solidFill>
                  <a:srgbClr val="FFFFFF"/>
                </a:solidFill>
                <a:latin typeface="Book Antiqua" pitchFamily="18" charset="0"/>
                <a:cs typeface="Arial" charset="0"/>
              </a:rPr>
              <a:t>Leurs saintes bénédictions </a:t>
            </a:r>
          </a:p>
          <a:p>
            <a:pPr algn="ctr" fontAlgn="base">
              <a:spcBef>
                <a:spcPct val="0"/>
              </a:spcBef>
              <a:spcAft>
                <a:spcPct val="0"/>
              </a:spcAft>
            </a:pPr>
            <a:r>
              <a:rPr lang="fr-FR" sz="2800" b="1" dirty="0">
                <a:solidFill>
                  <a:srgbClr val="FFFFFF"/>
                </a:solidFill>
                <a:latin typeface="Book Antiqua" pitchFamily="18" charset="0"/>
                <a:cs typeface="Arial" charset="0"/>
              </a:rPr>
              <a:t>Qu’elles nous protègent tous.</a:t>
            </a:r>
          </a:p>
        </p:txBody>
      </p:sp>
      <p:sp>
        <p:nvSpPr>
          <p:cNvPr id="2" name="ZoneTexte 1">
            <a:extLst>
              <a:ext uri="{FF2B5EF4-FFF2-40B4-BE49-F238E27FC236}">
                <a16:creationId xmlns:a16="http://schemas.microsoft.com/office/drawing/2014/main" id="{178D71B0-1971-2CE1-B94E-4B535AEF8C9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55118698-8C41-BB26-1E23-42DC12E6C19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5322972"/>
      </p:ext>
    </p:extLst>
  </p:cSld>
  <p:clrMapOvr>
    <a:masterClrMapping/>
  </p:clrMapOvr>
</p:sld>
</file>

<file path=ppt/slides/slide24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7586" name="Rectangle 4"/>
          <p:cNvSpPr>
            <a:spLocks noChangeArrowheads="1"/>
          </p:cNvSpPr>
          <p:nvPr/>
        </p:nvSpPr>
        <p:spPr bwMode="auto">
          <a:xfrm>
            <a:off x="5004197" y="255985"/>
            <a:ext cx="3828919"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rtl="1" fontAlgn="base">
              <a:spcBef>
                <a:spcPct val="0"/>
              </a:spcBef>
              <a:spcAft>
                <a:spcPct val="0"/>
              </a:spcAft>
            </a:pPr>
            <a:r>
              <a:rPr lang="ar-EG" sz="3300" dirty="0">
                <a:solidFill>
                  <a:srgbClr val="FFFFFF"/>
                </a:solidFill>
              </a:rPr>
              <a:t>بصلواتهم، </a:t>
            </a:r>
            <a:endParaRPr lang="fr-FR" sz="3300" dirty="0">
              <a:solidFill>
                <a:srgbClr val="FFFFFF"/>
              </a:solidFill>
            </a:endParaRPr>
          </a:p>
          <a:p>
            <a:pPr algn="just" rtl="1" fontAlgn="base">
              <a:spcBef>
                <a:spcPct val="0"/>
              </a:spcBef>
              <a:spcAft>
                <a:spcPct val="0"/>
              </a:spcAft>
            </a:pPr>
            <a:r>
              <a:rPr lang="ar-EG" sz="3300" dirty="0">
                <a:solidFill>
                  <a:srgbClr val="FFFFFF"/>
                </a:solidFill>
              </a:rPr>
              <a:t>أنعم لنا يا الله، </a:t>
            </a:r>
            <a:endParaRPr lang="fr-FR" sz="3300" dirty="0">
              <a:solidFill>
                <a:srgbClr val="FFFFFF"/>
              </a:solidFill>
            </a:endParaRPr>
          </a:p>
          <a:p>
            <a:pPr algn="just" rtl="1" fontAlgn="base">
              <a:spcBef>
                <a:spcPct val="0"/>
              </a:spcBef>
              <a:spcAft>
                <a:spcPct val="0"/>
              </a:spcAft>
            </a:pPr>
            <a:r>
              <a:rPr lang="ar-EG" sz="3300" dirty="0">
                <a:solidFill>
                  <a:srgbClr val="FFFFFF"/>
                </a:solidFill>
              </a:rPr>
              <a:t>بمغفرة خطايانا، </a:t>
            </a:r>
            <a:endParaRPr lang="fr-FR" sz="3300" dirty="0">
              <a:solidFill>
                <a:srgbClr val="FFFFFF"/>
              </a:solidFill>
            </a:endParaRPr>
          </a:p>
          <a:p>
            <a:pPr algn="just" rtl="1" fontAlgn="base">
              <a:spcBef>
                <a:spcPct val="0"/>
              </a:spcBef>
              <a:spcAft>
                <a:spcPct val="0"/>
              </a:spcAft>
            </a:pPr>
            <a:r>
              <a:rPr lang="ar-EG" sz="3300" dirty="0">
                <a:solidFill>
                  <a:srgbClr val="FFFFFF"/>
                </a:solidFill>
              </a:rPr>
              <a:t>وأعطنا سلاماً</a:t>
            </a:r>
            <a:endParaRPr lang="fr-FR" sz="3300" dirty="0">
              <a:solidFill>
                <a:srgbClr val="FFFFFF"/>
              </a:solidFill>
              <a:cs typeface="Arial" charset="0"/>
            </a:endParaRPr>
          </a:p>
        </p:txBody>
      </p:sp>
      <p:sp>
        <p:nvSpPr>
          <p:cNvPr id="67587" name="Rectangle 5"/>
          <p:cNvSpPr>
            <a:spLocks noChangeArrowheads="1"/>
          </p:cNvSpPr>
          <p:nvPr/>
        </p:nvSpPr>
        <p:spPr bwMode="auto">
          <a:xfrm>
            <a:off x="323529" y="250031"/>
            <a:ext cx="457232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fr-FR" sz="2800" dirty="0">
                <a:solidFill>
                  <a:srgbClr val="FFFFFF"/>
                </a:solidFill>
                <a:latin typeface="CS Avva Shenouda" pitchFamily="34" charset="0"/>
                <a:cs typeface="Arial" charset="0"/>
              </a:rPr>
              <a:t>¿ Hiten </a:t>
            </a:r>
            <a:r>
              <a:rPr lang="fr-FR" sz="2800" dirty="0" err="1">
                <a:solidFill>
                  <a:srgbClr val="FFFFFF"/>
                </a:solidFill>
                <a:latin typeface="CS Avva Shenouda" pitchFamily="34" charset="0"/>
                <a:cs typeface="Arial" charset="0"/>
              </a:rPr>
              <a:t>noueu,y</a:t>
            </a:r>
            <a:r>
              <a:rPr lang="fr-FR" sz="2800" dirty="0">
                <a:solidFill>
                  <a:srgbClr val="FFFFFF"/>
                </a:solidFill>
                <a:latin typeface="CS Avva Shenouda" pitchFamily="34" charset="0"/>
                <a:cs typeface="Arial" charset="0"/>
              </a:rPr>
              <a:t> @ `</a:t>
            </a:r>
            <a:r>
              <a:rPr lang="fr-FR" sz="2800" dirty="0" err="1">
                <a:solidFill>
                  <a:srgbClr val="FFFFFF"/>
                </a:solidFill>
                <a:latin typeface="CS Avva Shenouda" pitchFamily="34" charset="0"/>
                <a:cs typeface="Arial" charset="0"/>
              </a:rPr>
              <a:t>ari`hmot</a:t>
            </a:r>
            <a:r>
              <a:rPr lang="fr-FR" sz="2800" dirty="0">
                <a:solidFill>
                  <a:srgbClr val="FFFFFF"/>
                </a:solidFill>
                <a:latin typeface="CS Avva Shenouda" pitchFamily="34" charset="0"/>
                <a:cs typeface="Arial" charset="0"/>
              </a:rPr>
              <a:t> nan `V] @ `</a:t>
            </a:r>
            <a:r>
              <a:rPr lang="fr-FR" sz="2800" dirty="0" err="1">
                <a:solidFill>
                  <a:srgbClr val="FFFFFF"/>
                </a:solidFill>
                <a:latin typeface="CS Avva Shenouda" pitchFamily="34" charset="0"/>
                <a:cs typeface="Arial" charset="0"/>
              </a:rPr>
              <a:t>mpi,w</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ebol</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nte</a:t>
            </a:r>
            <a:r>
              <a:rPr lang="fr-FR" sz="2800" dirty="0">
                <a:solidFill>
                  <a:srgbClr val="FFFFFF"/>
                </a:solidFill>
                <a:latin typeface="CS Avva Shenouda" pitchFamily="34" charset="0"/>
                <a:cs typeface="Arial" charset="0"/>
              </a:rPr>
              <a:t> </a:t>
            </a:r>
            <a:r>
              <a:rPr lang="fr-FR" sz="2800" dirty="0" err="1">
                <a:solidFill>
                  <a:srgbClr val="FFFFFF"/>
                </a:solidFill>
                <a:latin typeface="CS Avva Shenouda" pitchFamily="34" charset="0"/>
                <a:cs typeface="Arial" charset="0"/>
              </a:rPr>
              <a:t>nennobi</a:t>
            </a:r>
            <a:r>
              <a:rPr lang="fr-FR" sz="2800" dirty="0">
                <a:solidFill>
                  <a:srgbClr val="FFFFFF"/>
                </a:solidFill>
                <a:latin typeface="CS Avva Shenouda" pitchFamily="34" charset="0"/>
                <a:cs typeface="Arial" charset="0"/>
              </a:rPr>
              <a:t> @ moi nan `</a:t>
            </a:r>
            <a:r>
              <a:rPr lang="fr-FR" sz="2800" dirty="0" err="1">
                <a:solidFill>
                  <a:srgbClr val="FFFFFF"/>
                </a:solidFill>
                <a:latin typeface="CS Avva Shenouda" pitchFamily="34" charset="0"/>
                <a:cs typeface="Arial" charset="0"/>
              </a:rPr>
              <a:t>noucw</a:t>
            </a:r>
            <a:r>
              <a:rPr lang="fr-FR" sz="2800" dirty="0">
                <a:solidFill>
                  <a:srgbClr val="FFFFFF"/>
                </a:solidFill>
                <a:latin typeface="CS Avva Shenouda" pitchFamily="34" charset="0"/>
                <a:cs typeface="Arial" charset="0"/>
              </a:rPr>
              <a:t>]. </a:t>
            </a:r>
          </a:p>
        </p:txBody>
      </p:sp>
      <p:sp>
        <p:nvSpPr>
          <p:cNvPr id="67588" name="Rectangle 6"/>
          <p:cNvSpPr>
            <a:spLocks noChangeArrowheads="1"/>
          </p:cNvSpPr>
          <p:nvPr/>
        </p:nvSpPr>
        <p:spPr bwMode="auto">
          <a:xfrm>
            <a:off x="1980010" y="2787774"/>
            <a:ext cx="523875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800" b="1" dirty="0">
                <a:solidFill>
                  <a:srgbClr val="FFFFFF"/>
                </a:solidFill>
                <a:latin typeface="Book Antiqua" pitchFamily="18" charset="0"/>
                <a:cs typeface="Arial" charset="0"/>
              </a:rPr>
              <a:t>Ainsi par leurs prières</a:t>
            </a:r>
          </a:p>
          <a:p>
            <a:pPr algn="ctr" fontAlgn="base">
              <a:spcBef>
                <a:spcPct val="0"/>
              </a:spcBef>
              <a:spcAft>
                <a:spcPct val="0"/>
              </a:spcAft>
            </a:pPr>
            <a:r>
              <a:rPr lang="fr-FR" sz="2800" b="1" dirty="0">
                <a:solidFill>
                  <a:srgbClr val="FFFFFF"/>
                </a:solidFill>
                <a:latin typeface="Book Antiqua" pitchFamily="18" charset="0"/>
                <a:cs typeface="Arial" charset="0"/>
              </a:rPr>
              <a:t>Accorde-nous Seigneur</a:t>
            </a:r>
          </a:p>
          <a:p>
            <a:pPr algn="ctr" fontAlgn="base">
              <a:spcBef>
                <a:spcPct val="0"/>
              </a:spcBef>
              <a:spcAft>
                <a:spcPct val="0"/>
              </a:spcAft>
            </a:pPr>
            <a:r>
              <a:rPr lang="fr-FR" sz="2800" b="1" dirty="0">
                <a:solidFill>
                  <a:srgbClr val="FFFFFF"/>
                </a:solidFill>
                <a:latin typeface="Book Antiqua" pitchFamily="18" charset="0"/>
                <a:cs typeface="Arial" charset="0"/>
              </a:rPr>
              <a:t>Pardon de nos péchés</a:t>
            </a:r>
          </a:p>
          <a:p>
            <a:pPr algn="ctr" fontAlgn="base">
              <a:spcBef>
                <a:spcPct val="0"/>
              </a:spcBef>
              <a:spcAft>
                <a:spcPct val="0"/>
              </a:spcAft>
            </a:pPr>
            <a:r>
              <a:rPr lang="fr-FR" sz="2800" b="1" dirty="0">
                <a:solidFill>
                  <a:srgbClr val="FFFFFF"/>
                </a:solidFill>
                <a:latin typeface="Book Antiqua" pitchFamily="18" charset="0"/>
                <a:cs typeface="Arial" charset="0"/>
              </a:rPr>
              <a:t>Et donne-nous la paix.</a:t>
            </a:r>
          </a:p>
        </p:txBody>
      </p:sp>
      <p:sp>
        <p:nvSpPr>
          <p:cNvPr id="2" name="ZoneTexte 1">
            <a:extLst>
              <a:ext uri="{FF2B5EF4-FFF2-40B4-BE49-F238E27FC236}">
                <a16:creationId xmlns:a16="http://schemas.microsoft.com/office/drawing/2014/main" id="{12563829-3BAD-161D-83BC-B6393710BF5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7C7EC5A9-D02F-BB8E-4E3F-3FA199DE74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9251487"/>
      </p:ext>
    </p:extLst>
  </p:cSld>
  <p:clrMapOvr>
    <a:masterClrMapping/>
  </p:clrMapOvr>
</p:sld>
</file>

<file path=ppt/slides/slide24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مراحمك يا إلهي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غير مُحصاة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وكثيرة جداً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Avva_Marcos" pitchFamily="82" charset="0"/>
                <a:ea typeface="+mn-ea"/>
                <a:cs typeface="+mn-cs"/>
              </a:rPr>
              <a:t>N</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eknai `w Panou] @ hanat[i`ypi `mmwou @ ceos `emasw @ `nje nekmetsenhyt.</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Tes compassions, mon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Sont tellement abondantes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Tes miséricordes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sont très nombreuses</a:t>
            </a:r>
          </a:p>
        </p:txBody>
      </p:sp>
      <p:sp>
        <p:nvSpPr>
          <p:cNvPr id="2" name="ZoneTexte 1">
            <a:extLst>
              <a:ext uri="{FF2B5EF4-FFF2-40B4-BE49-F238E27FC236}">
                <a16:creationId xmlns:a16="http://schemas.microsoft.com/office/drawing/2014/main" id="{7E41FA12-46A7-19B4-071F-A5A8CEBE0AB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68760C9C-5BE7-7F88-BB40-87D6C885A6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5173817"/>
      </p:ext>
    </p:extLst>
  </p:cSld>
  <p:clrMapOvr>
    <a:masterClrMapping/>
  </p:clrMapOvr>
</p:sld>
</file>

<file path=ppt/slides/slide24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قطرات المطر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محصاة عندك جميعها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ورمل البحر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كائن أمام عينيك</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¿Niteltily `mmounhwou @ ce`ypi `ntotk tyrou @  pikesw `nte `viom @ ce,y nahren nekbal.</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gouttes de la pluie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Auprès de Toi, comptées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le sable des mers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Demeure devant Tes yeux</a:t>
            </a:r>
          </a:p>
        </p:txBody>
      </p:sp>
      <p:sp>
        <p:nvSpPr>
          <p:cNvPr id="2" name="ZoneTexte 1">
            <a:extLst>
              <a:ext uri="{FF2B5EF4-FFF2-40B4-BE49-F238E27FC236}">
                <a16:creationId xmlns:a16="http://schemas.microsoft.com/office/drawing/2014/main" id="{F1952B88-0CE4-8A9F-9970-EC5E0C03747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EB7582A4-A8EA-9021-7FF4-F9387744A0C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2585284"/>
      </p:ext>
    </p:extLst>
  </p:cSld>
  <p:clrMapOvr>
    <a:masterClrMapping/>
  </p:clrMapOvr>
</p:sld>
</file>

<file path=ppt/slides/slide24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فكم بالحرى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خطايا نفسى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هذه الظاهرة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أمامك يا ربي.</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Ie auyr mallon @ ninobi `nte ta'u,y @ nai e;ouwnh `ebol @ `mpek`m;o Pa¡.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Combien plus les péchés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péchés de mon âme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Ceux-ci sont dévoilés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Devant Toi mon Seigneur</a:t>
            </a:r>
          </a:p>
        </p:txBody>
      </p:sp>
      <p:sp>
        <p:nvSpPr>
          <p:cNvPr id="2" name="ZoneTexte 1">
            <a:extLst>
              <a:ext uri="{FF2B5EF4-FFF2-40B4-BE49-F238E27FC236}">
                <a16:creationId xmlns:a16="http://schemas.microsoft.com/office/drawing/2014/main" id="{073F08F6-A59D-ED49-13E4-1BC29765A11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A2F6637-5127-E22A-466C-10CFF1F015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09357916"/>
      </p:ext>
    </p:extLst>
  </p:cSld>
  <p:clrMapOvr>
    <a:masterClrMapping/>
  </p:clrMapOvr>
</p:sld>
</file>

<file path=ppt/slides/slide24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الخطايا التى صنعتها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ربي لا تذكرها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ولا تحسب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آثامى</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Ninobi etaiaitou @ Pa¡ `nnekerpoumeu`i @ oude `mper]`h;yk @ `ena`anomi`a.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Ne retiens pas Seigneur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Péchés que j’ai commis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Ne compte pas non plus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Toutes mes iniquités</a:t>
            </a:r>
          </a:p>
        </p:txBody>
      </p:sp>
      <p:sp>
        <p:nvSpPr>
          <p:cNvPr id="10" name="ZoneTexte 9"/>
          <p:cNvSpPr txBox="1"/>
          <p:nvPr/>
        </p:nvSpPr>
        <p:spPr>
          <a:xfrm>
            <a:off x="1817694" y="4827449"/>
            <a:ext cx="6156684"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2" name="ZoneTexte 1">
            <a:extLst>
              <a:ext uri="{FF2B5EF4-FFF2-40B4-BE49-F238E27FC236}">
                <a16:creationId xmlns:a16="http://schemas.microsoft.com/office/drawing/2014/main" id="{53D1E4EC-7A26-96D2-9A14-A514AB7F72B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B355434-9EC2-3F47-CC9B-545C63F12C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7598908"/>
      </p:ext>
    </p:extLst>
  </p:cSld>
  <p:clrMapOvr>
    <a:masterClrMapping/>
  </p:clrMapOvr>
</p:sld>
</file>

<file path=ppt/slides/slide24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فان العشار اخترته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والزانية خلصتها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واللص اليمين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ذكرته.</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Je pitelwnyc akcotpf @ ]porny akcw] `mmoc @ piconi etcaou`inam @ Pa¡ akerpefmeu`i.</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Publicain, tu choisis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Sauvas la pécheresse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T’es souvenu mon Maître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Du larron à Ta droite</a:t>
            </a:r>
          </a:p>
        </p:txBody>
      </p:sp>
      <p:sp>
        <p:nvSpPr>
          <p:cNvPr id="2" name="ZoneTexte 1">
            <a:extLst>
              <a:ext uri="{FF2B5EF4-FFF2-40B4-BE49-F238E27FC236}">
                <a16:creationId xmlns:a16="http://schemas.microsoft.com/office/drawing/2014/main" id="{365F6DE6-1BAA-5A6B-0A7C-B6484EC47E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ACCD285-CAAD-18E0-17E5-8B8E4888A77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0195728"/>
      </p:ext>
    </p:extLst>
  </p:cSld>
  <p:clrMapOvr>
    <a:masterClrMapping/>
  </p:clrMapOvr>
</p:sld>
</file>

<file path=ppt/slides/slide24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وأنا أيضاً الخاطئ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علمنى</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 أصنع توبة.</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38499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`Anok hw Pa¡ @ qa pirefernobi @ ma`tcaboi</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`nta`iri @ `noumet`anaoi`a.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moi aussi mon Maître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moi le pécheur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Seigneur enseigne-moi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 faire pénitence</a:t>
            </a:r>
          </a:p>
        </p:txBody>
      </p:sp>
      <p:sp>
        <p:nvSpPr>
          <p:cNvPr id="2" name="ZoneTexte 1">
            <a:extLst>
              <a:ext uri="{FF2B5EF4-FFF2-40B4-BE49-F238E27FC236}">
                <a16:creationId xmlns:a16="http://schemas.microsoft.com/office/drawing/2014/main" id="{06305420-9B99-1674-E3A3-D5E780CB4ED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E46F95A-B1B1-F19D-9ABC-46EE45934C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6604332"/>
      </p:ext>
    </p:extLst>
  </p:cSld>
  <p:clrMapOvr>
    <a:masterClrMapping/>
  </p:clrMapOvr>
</p:sld>
</file>

<file path=ppt/slides/slide24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لا تشأ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موت الخاطئ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مثل أن يرجع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وتحيا نفسه</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Je `,ouws `m`vmou an @ `mpirefernobi `m`vry] `nteftac;of @ `ntecwnq `nje tef'u,y.</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Car Tu ne souhaites pas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Que meure le pécheur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Mais qu'Il revienne à Toi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que vive son âme</a:t>
            </a:r>
          </a:p>
        </p:txBody>
      </p:sp>
      <p:sp>
        <p:nvSpPr>
          <p:cNvPr id="2" name="ZoneTexte 1">
            <a:extLst>
              <a:ext uri="{FF2B5EF4-FFF2-40B4-BE49-F238E27FC236}">
                <a16:creationId xmlns:a16="http://schemas.microsoft.com/office/drawing/2014/main" id="{4C207257-645A-4691-B482-DB4155A933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2CBEBBE-CD3C-01A8-FC24-1BA589E0B6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029285"/>
      </p:ext>
    </p:extLst>
  </p:cSld>
  <p:clrMapOvr>
    <a:masterClrMapping/>
  </p:clrMapOvr>
</p:sld>
</file>

<file path=ppt/slides/slide24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رُدنا يا الله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خلاصك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وعاملنا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كصلاحك.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Matac;</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on `V</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 `eqoun `epekoujai @ `ariou`i neman @ </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kata tekmet`aga</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;oc.</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Ramène-nous ô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Dieu, vers Ton salut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traite-nous aussi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Selon toute Ta bonté</a:t>
            </a:r>
          </a:p>
        </p:txBody>
      </p:sp>
      <p:sp>
        <p:nvSpPr>
          <p:cNvPr id="2" name="ZoneTexte 1">
            <a:extLst>
              <a:ext uri="{FF2B5EF4-FFF2-40B4-BE49-F238E27FC236}">
                <a16:creationId xmlns:a16="http://schemas.microsoft.com/office/drawing/2014/main" id="{3CF55FF2-FBBC-DA00-B632-F05D6D09E2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A0164632-31AC-06C2-A290-2194E6360A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0123362"/>
      </p:ext>
    </p:extLst>
  </p:cSld>
  <p:clrMapOvr>
    <a:masterClrMapping/>
  </p:clrMapOvr>
</p:sld>
</file>

<file path=ppt/slides/slide25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أنت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صالح ورحوم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فلتدركنا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سريعاً.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Je `N</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ok ou`aga</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;oc @ ouoh `nnayt @ maroutahon `n,wlem @</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`nje nekmetsenhyt.</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Car Toi, Tu es Très-Bon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miséricordieux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que Ta compassion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Nous touche rapidement</a:t>
            </a:r>
          </a:p>
        </p:txBody>
      </p:sp>
      <p:sp>
        <p:nvSpPr>
          <p:cNvPr id="2" name="ZoneTexte 1">
            <a:extLst>
              <a:ext uri="{FF2B5EF4-FFF2-40B4-BE49-F238E27FC236}">
                <a16:creationId xmlns:a16="http://schemas.microsoft.com/office/drawing/2014/main" id="{2A755707-EA3A-EEB5-CF82-5218E496816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957BEF4-4CBA-DB47-6FCF-D0485531BEE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5122969"/>
      </p:ext>
    </p:extLst>
  </p:cSld>
  <p:clrMapOvr>
    <a:masterClrMapping/>
  </p:clrMapOvr>
</p:sld>
</file>

<file path=ppt/slides/slide25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ترأف علينا كلنا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الرب الإله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مخلصنا وارحمنا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كعظيم رحمتك.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Senhyt qaron tyren </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 `P¡ `V</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Pen=c=w=r @ ouoh nai nan @ kata peknis]</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`nnai.</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1925706" y="2787774"/>
            <a:ext cx="5130570"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Prends-nous tous en pitié</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Sauveur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aie pitié de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Selon Ta grande pitié</a:t>
            </a:r>
          </a:p>
        </p:txBody>
      </p:sp>
      <p:sp>
        <p:nvSpPr>
          <p:cNvPr id="2" name="ZoneTexte 1">
            <a:extLst>
              <a:ext uri="{FF2B5EF4-FFF2-40B4-BE49-F238E27FC236}">
                <a16:creationId xmlns:a16="http://schemas.microsoft.com/office/drawing/2014/main" id="{A138B8BC-447C-F7E9-3040-E3703B5EFC2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B28ADC42-A6A0-F65C-5589-966F4809660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029661"/>
      </p:ext>
    </p:extLst>
  </p:cSld>
  <p:clrMapOvr>
    <a:masterClrMapping/>
  </p:clrMapOvr>
</p:sld>
</file>

<file path=ppt/slides/slide25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هؤلاء أذكرهم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سيدنا المسيح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كن فى وسطنا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صارخاً قائلا.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Nai `k`iri `mpoumeu`i @ `w Pennyb P=,=c @ ek`eswpi qen tenmy] @ ekws `ebol ekjw `mmoc.</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23528" y="2787774"/>
            <a:ext cx="8509588"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Souviens-Toi, Seigneur Christ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 tous ceux-ci présents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Sois au milieu de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p:txBody>
      </p:sp>
      <p:sp>
        <p:nvSpPr>
          <p:cNvPr id="2" name="ZoneTexte 1">
            <a:extLst>
              <a:ext uri="{FF2B5EF4-FFF2-40B4-BE49-F238E27FC236}">
                <a16:creationId xmlns:a16="http://schemas.microsoft.com/office/drawing/2014/main" id="{F323DE94-F254-9C7C-A024-A67AE2FA7E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CA8271F-9FD7-28BC-E5CB-B573CEFE6F5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5274198"/>
      </p:ext>
    </p:extLst>
  </p:cSld>
  <p:clrMapOvr>
    <a:masterClrMapping/>
  </p:clrMapOvr>
</p:sld>
</file>

<file path=ppt/slides/slide25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أعطيكم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 أبى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أتركه معكم.</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Je tahiryny `anok @ ]] `mmoc nwten @ `thiryny `mPaiwt @ ],w `mmoc nemwten.</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donne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la Paix de Mon Père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Je vous la laisse aussi</a:t>
            </a:r>
          </a:p>
        </p:txBody>
      </p:sp>
      <p:sp>
        <p:nvSpPr>
          <p:cNvPr id="2" name="ZoneTexte 1">
            <a:extLst>
              <a:ext uri="{FF2B5EF4-FFF2-40B4-BE49-F238E27FC236}">
                <a16:creationId xmlns:a16="http://schemas.microsoft.com/office/drawing/2014/main" id="{76CF89E8-B6BA-69AD-C1AC-CE46741A779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C6C94248-392B-2833-DACF-9B143206EFC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5970657"/>
      </p:ext>
    </p:extLst>
  </p:cSld>
  <p:clrMapOvr>
    <a:masterClrMapping/>
  </p:clrMapOvr>
</p:sld>
</file>

<file path=ppt/slides/slide25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ملك السلام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قرر لنا سلامك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واغفر لنا 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Pouro `nte ]hiryny @ moi nan `ntekhiryny @ cemni nan `ntekhiryny @ ,a nennobi nan `ebol.</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Ô Toi, Roi de la paix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Ta paix, donne-la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Accorde-nous Ta paix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remets nos péchés</a:t>
            </a:r>
          </a:p>
        </p:txBody>
      </p:sp>
      <p:sp>
        <p:nvSpPr>
          <p:cNvPr id="2" name="ZoneTexte 1">
            <a:extLst>
              <a:ext uri="{FF2B5EF4-FFF2-40B4-BE49-F238E27FC236}">
                <a16:creationId xmlns:a16="http://schemas.microsoft.com/office/drawing/2014/main" id="{B3462A68-B8AB-0710-5E06-808C3081700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3C6FA8DB-F48A-054F-DE37-DDFC0EBB91D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6250076"/>
      </p:ext>
    </p:extLst>
  </p:cSld>
  <p:clrMapOvr>
    <a:masterClrMapping/>
  </p:clrMapOvr>
</p:sld>
</file>

<file path=ppt/slides/slide25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فرق أعداء الكنيسة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وحصنها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فلا تتزعزع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الأبد.</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38499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Jwr `ebol `nnijaji @ `nte ]ekklyci`a @ `aricobt `eroc @ `nneckim sa `eneh.</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chasse les ennemis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Les ennemis de l’Eglise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Aussi fortifie-la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Jamais, ne s’ébranlera</a:t>
            </a:r>
          </a:p>
        </p:txBody>
      </p:sp>
      <p:sp>
        <p:nvSpPr>
          <p:cNvPr id="2" name="ZoneTexte 1">
            <a:extLst>
              <a:ext uri="{FF2B5EF4-FFF2-40B4-BE49-F238E27FC236}">
                <a16:creationId xmlns:a16="http://schemas.microsoft.com/office/drawing/2014/main" id="{941A9190-13A6-F018-4909-EA616CACB5D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19CC5B4B-E85E-DB0B-1378-B2F1F0694A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8048941"/>
      </p:ext>
    </p:extLst>
  </p:cSld>
  <p:clrMapOvr>
    <a:masterClrMapping/>
  </p:clrMapOvr>
</p:sld>
</file>

<file path=ppt/slides/slide25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عمانوئيل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إلهنا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وسطنا الآن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بمجد أبيه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Emmanouyl Pennou] @ qen tenmy] ]nou @ qen `p`wou</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`nte Pefiwt @ nem Pi=p=na</a:t>
            </a:r>
            <a:b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=e=;=u.</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Notre Dieu Emmanuel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Est maintenant parmi nous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la gloire du Père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a:t>
            </a:r>
          </a:p>
        </p:txBody>
      </p:sp>
      <p:sp>
        <p:nvSpPr>
          <p:cNvPr id="2" name="ZoneTexte 1">
            <a:extLst>
              <a:ext uri="{FF2B5EF4-FFF2-40B4-BE49-F238E27FC236}">
                <a16:creationId xmlns:a16="http://schemas.microsoft.com/office/drawing/2014/main" id="{32C41C54-D040-D9B9-57EA-825ADE1A04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EBCEFCFD-B73E-251F-3474-0EC578B6D05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7522342"/>
      </p:ext>
    </p:extLst>
  </p:cSld>
  <p:clrMapOvr>
    <a:masterClrMapping/>
  </p:clrMapOvr>
</p:sld>
</file>

<file path=ppt/slides/slide25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ليباركنا كلنا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ويطهر قلوبنا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ويشفى أمراض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نفوسنا وأجسادنا.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2"/>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2800" b="0" i="0" u="none" strike="noStrike" kern="1200" cap="none" spc="0" normalizeH="0" baseline="0" noProof="0">
                <a:ln>
                  <a:noFill/>
                </a:ln>
                <a:solidFill>
                  <a:prstClr val="white"/>
                </a:solidFill>
                <a:effectLst/>
                <a:uLnTx/>
                <a:uFillTx/>
                <a:latin typeface="CS Avva Shenouda" pitchFamily="34" charset="0"/>
                <a:ea typeface="+mn-ea"/>
                <a:cs typeface="+mn-cs"/>
              </a:rPr>
              <a:t>`Ntef`cmou </a:t>
            </a: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`eron tyren @ `nteftoubo `nnenhyt @ `nteftal[o `nniswni @ `nte nen'u,y nem nencwma.</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2141730" y="2787774"/>
            <a:ext cx="4806534"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Qu’Il nous bénisse tous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Et purifie nos cœurs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Guérisse les maladies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De nos âmes et nos corps</a:t>
            </a:r>
          </a:p>
        </p:txBody>
      </p:sp>
      <p:sp>
        <p:nvSpPr>
          <p:cNvPr id="2" name="ZoneTexte 1">
            <a:extLst>
              <a:ext uri="{FF2B5EF4-FFF2-40B4-BE49-F238E27FC236}">
                <a16:creationId xmlns:a16="http://schemas.microsoft.com/office/drawing/2014/main" id="{6BE38C42-D5AB-2E15-D79A-9F343F8D9D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0074F1D6-7A1F-9424-1EB4-837EF606B8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6417397"/>
      </p:ext>
    </p:extLst>
  </p:cSld>
  <p:clrMapOvr>
    <a:masterClrMapping/>
  </p:clrMapOvr>
</p:sld>
</file>

<file path=ppt/slides/slide25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62103"/>
          </a:xfrm>
          <a:prstGeom prst="rect">
            <a:avLst/>
          </a:prstGeom>
        </p:spPr>
        <p:txBody>
          <a:bodyPr wrap="square">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لك أيها المسيح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مع أبيك الصالح </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ل</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أنك </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أتيت </a:t>
            </a:r>
            <a:r>
              <a:rPr kumimoji="0" lang="fr-FR" sz="3200" b="0" i="0" u="none" strike="noStrike" kern="1200" cap="none" spc="0" normalizeH="0" baseline="0" noProof="0" dirty="0">
                <a:ln>
                  <a:noFill/>
                </a:ln>
                <a:solidFill>
                  <a:prstClr val="white"/>
                </a:solidFill>
                <a:effectLst/>
                <a:uLnTx/>
                <a:uFillTx/>
                <a:latin typeface="Calibri"/>
                <a:ea typeface="+mn-ea"/>
                <a:cs typeface="+mn-cs"/>
              </a:rPr>
              <a:t> /</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قمت</a:t>
            </a:r>
            <a:r>
              <a:rPr kumimoji="0" lang="fr-FR" sz="3200" b="0" i="0" u="none" strike="noStrike" kern="1200" cap="none" spc="0" normalizeH="0" baseline="0" noProof="0" dirty="0">
                <a:ln>
                  <a:noFill/>
                </a:ln>
                <a:solidFill>
                  <a:prstClr val="white"/>
                </a:solidFill>
                <a:effectLst/>
                <a:uLnTx/>
                <a:uFillTx/>
                <a:latin typeface="Calibri"/>
                <a:ea typeface="+mn-ea"/>
                <a:cs typeface="+mn-cs"/>
              </a:rPr>
              <a:t>(</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وخلصتنا.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p:cNvSpPr/>
          <p:nvPr/>
        </p:nvSpPr>
        <p:spPr>
          <a:xfrm>
            <a:off x="323528" y="249493"/>
            <a:ext cx="4572508" cy="181588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S Avva Shenouda" pitchFamily="34" charset="0"/>
                <a:ea typeface="+mn-ea"/>
                <a:cs typeface="+mn-cs"/>
              </a:rPr>
              <a:t>Tenouwst `mmok `w P=,=c @ nem Pekiwt `n`aga;oc @ nem Pi=p=na =e=;=u @ je (ak`i / aktwnk) akcw] `mmon</a:t>
            </a:r>
            <a:endParaRPr kumimoji="0" lang="fr-FR" sz="2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p:cNvSpPr/>
          <p:nvPr/>
        </p:nvSpPr>
        <p:spPr>
          <a:xfrm>
            <a:off x="323528" y="2787774"/>
            <a:ext cx="8509588" cy="181588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Nous T'adorons ô Christ,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Ton Père très bon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Book Antiqua" pitchFamily="18" charset="0"/>
                <a:ea typeface="+mn-ea"/>
                <a:cs typeface="+mn-cs"/>
              </a:rPr>
              <a:t>car Tu (vins / ressuscita) et nous sauvas.</a:t>
            </a:r>
          </a:p>
        </p:txBody>
      </p:sp>
      <p:sp>
        <p:nvSpPr>
          <p:cNvPr id="2" name="ZoneTexte 1">
            <a:extLst>
              <a:ext uri="{FF2B5EF4-FFF2-40B4-BE49-F238E27FC236}">
                <a16:creationId xmlns:a16="http://schemas.microsoft.com/office/drawing/2014/main" id="{E99D6FDD-FC42-9733-FF05-5FCB988A2CF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defRPr/>
            </a:pPr>
            <a:r>
              <a:rPr lang="fr-FR" sz="1200" dirty="0">
                <a:solidFill>
                  <a:prstClr val="white"/>
                </a:solidFill>
                <a:latin typeface="Book Antiqua" pitchFamily="18" charset="0"/>
              </a:rPr>
              <a:t>Louange de Minuit </a:t>
            </a:r>
            <a:r>
              <a:rPr lang="fr-FR" sz="1200" dirty="0">
                <a:solidFill>
                  <a:prstClr val="white"/>
                </a:solidFill>
              </a:rPr>
              <a:t>• </a:t>
            </a:r>
            <a:r>
              <a:rPr lang="fr-FR" sz="1200" dirty="0">
                <a:solidFill>
                  <a:prstClr val="white"/>
                </a:solidFill>
                <a:latin typeface="Book Antiqua" pitchFamily="18" charset="0"/>
              </a:rPr>
              <a:t>Doxologie de l’aube</a:t>
            </a:r>
          </a:p>
        </p:txBody>
      </p:sp>
      <p:sp>
        <p:nvSpPr>
          <p:cNvPr id="3" name="ZoneTexte 2">
            <a:hlinkClick r:id="rId2" action="ppaction://hlinksldjump"/>
            <a:extLst>
              <a:ext uri="{FF2B5EF4-FFF2-40B4-BE49-F238E27FC236}">
                <a16:creationId xmlns:a16="http://schemas.microsoft.com/office/drawing/2014/main" id="{D79910E5-BF0A-0F5C-62D7-EC6296CE86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0453"/>
      </p:ext>
    </p:extLst>
  </p:cSld>
  <p:clrMapOvr>
    <a:masterClrMapping/>
  </p:clrMapOvr>
</p:sld>
</file>

<file path=ppt/slides/slide25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1D5DA0E-1C46-4D5B-7B4D-35F17C997EC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6D555B98-5D42-767C-750B-679B8D5C6DC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1362037692"/>
      </p:ext>
    </p:extLst>
  </p:cSld>
  <p:clrMapOvr>
    <a:masterClrMapping/>
  </p:clrMapOvr>
</p:sld>
</file>

<file path=ppt/slides/slide25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874614F-E063-A79D-1994-A7BC1FFD003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9468F1FC-306E-2D9D-9750-137CE4A6689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1272174594"/>
      </p:ext>
    </p:extLst>
  </p:cSld>
  <p:clrMapOvr>
    <a:masterClrMapping/>
  </p:clrMapOvr>
</p:sld>
</file>

<file path=ppt/slides/slide25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إني سمعت معلمي الكنيسة. </a:t>
            </a:r>
            <a:endParaRPr lang="fr-FR" sz="3200" dirty="0">
              <a:solidFill>
                <a:prstClr val="white"/>
              </a:solidFill>
            </a:endParaRPr>
          </a:p>
          <a:p>
            <a:pPr algn="just" rtl="1"/>
            <a:r>
              <a:rPr lang="ar-EG" sz="3200" dirty="0">
                <a:solidFill>
                  <a:prstClr val="white"/>
                </a:solidFill>
              </a:rPr>
              <a:t>ينابيع الحكمة. </a:t>
            </a:r>
            <a:endParaRPr lang="fr-FR" sz="3200" dirty="0">
              <a:solidFill>
                <a:prstClr val="white"/>
              </a:solidFill>
            </a:endParaRPr>
          </a:p>
          <a:p>
            <a:pPr algn="just" rtl="1"/>
            <a:r>
              <a:rPr lang="ar-EG" sz="3200" dirty="0">
                <a:solidFill>
                  <a:prstClr val="white"/>
                </a:solidFill>
              </a:rPr>
              <a:t>ينطقون بكرامة القديسة </a:t>
            </a:r>
            <a:endParaRPr lang="fr-FR" sz="3200" dirty="0">
              <a:solidFill>
                <a:prstClr val="white"/>
              </a:solidFill>
            </a:endParaRPr>
          </a:p>
          <a:p>
            <a:pPr algn="just" rtl="1"/>
            <a:r>
              <a:rPr lang="ar-EG" sz="3200" dirty="0">
                <a:solidFill>
                  <a:prstClr val="white"/>
                </a:solidFill>
              </a:rPr>
              <a:t>العذراء الطاهرة مريم</a:t>
            </a:r>
            <a:endParaRPr lang="fr-FR" sz="32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Aicwtem `enicaq `nte ]ek`klyci`a @ nirefbebi `nte ]covi`a @ eujw `m`ptaio</a:t>
            </a:r>
            <a:br>
              <a:rPr lang="it-IT" sz="2800" dirty="0">
                <a:solidFill>
                  <a:prstClr val="white"/>
                </a:solidFill>
                <a:latin typeface="CS Avva Shenouda" pitchFamily="34" charset="0"/>
              </a:rPr>
            </a:br>
            <a:r>
              <a:rPr lang="it-IT" sz="2800" dirty="0">
                <a:solidFill>
                  <a:prstClr val="white"/>
                </a:solidFill>
                <a:latin typeface="CS Avva Shenouda" pitchFamily="34" charset="0"/>
              </a:rPr>
              <a:t>`n]pan`agi`a @ ]par;enoc =e=;=u Mari`a.</a:t>
            </a:r>
            <a:endParaRPr lang="fr-FR" sz="2800" dirty="0">
              <a:solidFill>
                <a:prstClr val="white"/>
              </a:solidFill>
              <a:latin typeface="CS Avva Shenouda" pitchFamily="34" charset="0"/>
            </a:endParaRPr>
          </a:p>
        </p:txBody>
      </p:sp>
      <p:sp>
        <p:nvSpPr>
          <p:cNvPr id="7" name="Rectangle 6"/>
          <p:cNvSpPr/>
          <p:nvPr/>
        </p:nvSpPr>
        <p:spPr>
          <a:xfrm>
            <a:off x="2087724" y="2787774"/>
            <a:ext cx="5130570" cy="1815882"/>
          </a:xfrm>
          <a:prstGeom prst="rect">
            <a:avLst/>
          </a:prstGeom>
        </p:spPr>
        <p:txBody>
          <a:bodyPr wrap="square">
            <a:spAutoFit/>
          </a:bodyPr>
          <a:lstStyle/>
          <a:p>
            <a:pPr algn="ctr"/>
            <a:r>
              <a:rPr lang="fr-FR" sz="2800" b="1" dirty="0">
                <a:solidFill>
                  <a:prstClr val="white"/>
                </a:solidFill>
                <a:latin typeface="Book Antiqua" pitchFamily="18" charset="0"/>
              </a:rPr>
              <a:t>J’avais entendu les maîtres</a:t>
            </a:r>
          </a:p>
          <a:p>
            <a:pPr algn="ctr"/>
            <a:r>
              <a:rPr lang="fr-FR" sz="2800" b="1" dirty="0">
                <a:solidFill>
                  <a:prstClr val="white"/>
                </a:solidFill>
                <a:latin typeface="Book Antiqua" pitchFamily="18" charset="0"/>
              </a:rPr>
              <a:t>De l’Eglise, pleins de sagesse</a:t>
            </a:r>
          </a:p>
          <a:p>
            <a:pPr algn="ctr"/>
            <a:r>
              <a:rPr lang="fr-FR" sz="2800" b="1" dirty="0">
                <a:solidFill>
                  <a:prstClr val="white"/>
                </a:solidFill>
                <a:latin typeface="Book Antiqua" pitchFamily="18" charset="0"/>
              </a:rPr>
              <a:t>S’exprimer sur son honneur</a:t>
            </a:r>
          </a:p>
          <a:p>
            <a:pPr algn="ctr"/>
            <a:r>
              <a:rPr lang="fr-FR" sz="2800" b="1" dirty="0">
                <a:solidFill>
                  <a:prstClr val="white"/>
                </a:solidFill>
                <a:latin typeface="Book Antiqua" pitchFamily="18" charset="0"/>
              </a:rPr>
              <a:t>Sainte Vierge pure Marie</a:t>
            </a:r>
          </a:p>
        </p:txBody>
      </p:sp>
      <p:sp>
        <p:nvSpPr>
          <p:cNvPr id="2" name="ZoneTexte 1">
            <a:extLst>
              <a:ext uri="{FF2B5EF4-FFF2-40B4-BE49-F238E27FC236}">
                <a16:creationId xmlns:a16="http://schemas.microsoft.com/office/drawing/2014/main" id="{8FCB7B7B-AA72-1708-A9FC-E9327C4BF0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3" action="ppaction://hlinksldjump"/>
            <a:extLst>
              <a:ext uri="{FF2B5EF4-FFF2-40B4-BE49-F238E27FC236}">
                <a16:creationId xmlns:a16="http://schemas.microsoft.com/office/drawing/2014/main" id="{4348B043-EC77-E09A-9C9F-708AABEC9D2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8020144"/>
      </p:ext>
    </p:extLst>
  </p:cSld>
  <p:clrMapOvr>
    <a:masterClrMapping/>
  </p:clrMapOvr>
</p:sld>
</file>

<file path=ppt/slides/slide25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باسيليوس ذو الفهم </a:t>
            </a:r>
            <a:endParaRPr lang="fr-FR" sz="3300" dirty="0">
              <a:solidFill>
                <a:prstClr val="white"/>
              </a:solidFill>
            </a:endParaRPr>
          </a:p>
          <a:p>
            <a:pPr algn="just" rtl="1"/>
            <a:r>
              <a:rPr lang="ar-EG" sz="3300" dirty="0">
                <a:solidFill>
                  <a:prstClr val="white"/>
                </a:solidFill>
              </a:rPr>
              <a:t>نطق بكرامتك </a:t>
            </a:r>
            <a:endParaRPr lang="fr-FR" sz="3300" dirty="0">
              <a:solidFill>
                <a:prstClr val="white"/>
              </a:solidFill>
            </a:endParaRPr>
          </a:p>
          <a:p>
            <a:pPr algn="just" rtl="1"/>
            <a:r>
              <a:rPr lang="ar-EG" sz="3300" dirty="0">
                <a:solidFill>
                  <a:prstClr val="white"/>
                </a:solidFill>
              </a:rPr>
              <a:t>قائلا أن قلبي خائف متحير </a:t>
            </a:r>
            <a:endParaRPr lang="fr-FR" sz="3300" dirty="0">
              <a:solidFill>
                <a:prstClr val="white"/>
              </a:solidFill>
            </a:endParaRPr>
          </a:p>
          <a:p>
            <a:pPr algn="just" rtl="1"/>
            <a:r>
              <a:rPr lang="ar-EG" sz="3300" dirty="0">
                <a:solidFill>
                  <a:prstClr val="white"/>
                </a:solidFill>
              </a:rPr>
              <a:t>من اجل الذي تجسد منك.</a:t>
            </a:r>
            <a:endParaRPr lang="fr-FR" sz="3300" dirty="0">
              <a:solidFill>
                <a:prstClr val="white"/>
              </a:solidFill>
            </a:endParaRPr>
          </a:p>
        </p:txBody>
      </p:sp>
      <p:sp>
        <p:nvSpPr>
          <p:cNvPr id="6" name="Rectangle 5"/>
          <p:cNvSpPr/>
          <p:nvPr/>
        </p:nvSpPr>
        <p:spPr>
          <a:xfrm>
            <a:off x="310884" y="249492"/>
            <a:ext cx="4585152" cy="2246769"/>
          </a:xfrm>
          <a:prstGeom prst="rect">
            <a:avLst/>
          </a:prstGeom>
        </p:spPr>
        <p:txBody>
          <a:bodyPr wrap="square">
            <a:spAutoFit/>
          </a:bodyPr>
          <a:lstStyle/>
          <a:p>
            <a:pPr algn="just"/>
            <a:r>
              <a:rPr lang="fr-FR" sz="2800" dirty="0" err="1">
                <a:solidFill>
                  <a:prstClr val="white"/>
                </a:solidFill>
                <a:latin typeface="CS Avva Shenouda" pitchFamily="34" charset="0"/>
              </a:rPr>
              <a:t>Bacilioc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pirem`nka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nhantai`o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apahyt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iwrem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ouho</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icarx</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a:t>
            </a:r>
            <a:r>
              <a:rPr lang="fr-FR" sz="2800" dirty="0">
                <a:solidFill>
                  <a:prstClr val="white"/>
                </a:solidFill>
                <a:latin typeface="CS Avva Shenouda" pitchFamily="34" charset="0"/>
              </a:rPr>
              <a:t>].</a:t>
            </a: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Et voici Basile le sage</a:t>
            </a:r>
          </a:p>
          <a:p>
            <a:pPr algn="ctr"/>
            <a:r>
              <a:rPr lang="fr-FR" sz="2800" b="1" dirty="0">
                <a:solidFill>
                  <a:prstClr val="white"/>
                </a:solidFill>
                <a:latin typeface="Book Antiqua" pitchFamily="18" charset="0"/>
              </a:rPr>
              <a:t>A parlé de ton honneur:</a:t>
            </a:r>
          </a:p>
          <a:p>
            <a:pPr algn="ctr"/>
            <a:r>
              <a:rPr lang="fr-FR" sz="2800" b="1" dirty="0">
                <a:solidFill>
                  <a:prstClr val="white"/>
                </a:solidFill>
                <a:latin typeface="Book Antiqua" pitchFamily="18" charset="0"/>
              </a:rPr>
              <a:t>« Mon cœur est rempli de crainte</a:t>
            </a:r>
          </a:p>
          <a:p>
            <a:pPr algn="ctr"/>
            <a:r>
              <a:rPr lang="fr-FR" sz="2800" b="1" dirty="0">
                <a:solidFill>
                  <a:prstClr val="white"/>
                </a:solidFill>
                <a:latin typeface="Book Antiqua" pitchFamily="18" charset="0"/>
              </a:rPr>
              <a:t>Par Qui S’incarna de toi »</a:t>
            </a:r>
          </a:p>
        </p:txBody>
      </p:sp>
      <p:sp>
        <p:nvSpPr>
          <p:cNvPr id="2" name="ZoneTexte 1">
            <a:extLst>
              <a:ext uri="{FF2B5EF4-FFF2-40B4-BE49-F238E27FC236}">
                <a16:creationId xmlns:a16="http://schemas.microsoft.com/office/drawing/2014/main" id="{16A7AD41-72B7-7F85-607C-C4E3D7B6CF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713E671F-F6D7-B053-22B8-C45205B70C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3635581"/>
      </p:ext>
    </p:extLst>
  </p:cSld>
  <p:clrMapOvr>
    <a:masterClrMapping/>
  </p:clrMapOvr>
</p:sld>
</file>

<file path=ppt/slides/slide25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00548"/>
          </a:xfrm>
          <a:prstGeom prst="rect">
            <a:avLst/>
          </a:prstGeom>
        </p:spPr>
        <p:txBody>
          <a:bodyPr wrap="square">
            <a:spAutoFit/>
          </a:bodyPr>
          <a:lstStyle/>
          <a:p>
            <a:pPr algn="just" rtl="1"/>
            <a:r>
              <a:rPr lang="ar-EG" sz="3000" dirty="0">
                <a:solidFill>
                  <a:prstClr val="white"/>
                </a:solidFill>
              </a:rPr>
              <a:t>غريغوريوس الناطق بالإلهيات </a:t>
            </a:r>
            <a:endParaRPr lang="fr-FR" sz="3000" dirty="0">
              <a:solidFill>
                <a:prstClr val="white"/>
              </a:solidFill>
            </a:endParaRPr>
          </a:p>
          <a:p>
            <a:pPr algn="just" rtl="1"/>
            <a:r>
              <a:rPr lang="ar-EG" sz="3000" dirty="0">
                <a:solidFill>
                  <a:prstClr val="white"/>
                </a:solidFill>
              </a:rPr>
              <a:t>وغريغوريوس صانع العجائب </a:t>
            </a:r>
            <a:endParaRPr lang="fr-FR" sz="3000" dirty="0">
              <a:solidFill>
                <a:prstClr val="white"/>
              </a:solidFill>
            </a:endParaRPr>
          </a:p>
          <a:p>
            <a:pPr algn="just" rtl="1"/>
            <a:r>
              <a:rPr lang="ar-EG" sz="3200" dirty="0">
                <a:solidFill>
                  <a:prstClr val="white"/>
                </a:solidFill>
              </a:rPr>
              <a:t>وغريغوريوس الأرمني </a:t>
            </a:r>
            <a:endParaRPr lang="fr-FR" sz="3200" dirty="0">
              <a:solidFill>
                <a:prstClr val="white"/>
              </a:solidFill>
            </a:endParaRPr>
          </a:p>
          <a:p>
            <a:pPr algn="just" rtl="1"/>
            <a:r>
              <a:rPr lang="ar-EG" sz="3200" dirty="0">
                <a:solidFill>
                  <a:prstClr val="white"/>
                </a:solidFill>
              </a:rPr>
              <a:t>تحدثوا </a:t>
            </a:r>
            <a:r>
              <a:rPr lang="ar-EG" sz="3200" dirty="0" err="1">
                <a:solidFill>
                  <a:prstClr val="white"/>
                </a:solidFill>
              </a:rPr>
              <a:t>بطوباويتك</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Grygorioc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pi;e`ologoc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Grygorioc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pi;aumatourgoc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Grygorioc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piarmenioc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nnemakaricmoc</a:t>
            </a:r>
            <a:r>
              <a:rPr lang="fr-FR" sz="2800" dirty="0">
                <a:solidFill>
                  <a:prstClr val="white"/>
                </a:solidFill>
                <a:latin typeface="CS Avva Shenouda" pitchFamily="34" charset="0"/>
              </a:rPr>
              <a:t>. </a:t>
            </a:r>
          </a:p>
        </p:txBody>
      </p:sp>
      <p:sp>
        <p:nvSpPr>
          <p:cNvPr id="7" name="Rectangle 6"/>
          <p:cNvSpPr/>
          <p:nvPr/>
        </p:nvSpPr>
        <p:spPr>
          <a:xfrm>
            <a:off x="1655676" y="2931790"/>
            <a:ext cx="5940660" cy="1815882"/>
          </a:xfrm>
          <a:prstGeom prst="rect">
            <a:avLst/>
          </a:prstGeom>
        </p:spPr>
        <p:txBody>
          <a:bodyPr wrap="square">
            <a:spAutoFit/>
          </a:bodyPr>
          <a:lstStyle/>
          <a:p>
            <a:pPr algn="ctr"/>
            <a:r>
              <a:rPr lang="fr-FR" sz="2800" b="1" dirty="0">
                <a:solidFill>
                  <a:prstClr val="white"/>
                </a:solidFill>
                <a:latin typeface="Book Antiqua" pitchFamily="18" charset="0"/>
              </a:rPr>
              <a:t>Grégoire le théologien</a:t>
            </a:r>
          </a:p>
          <a:p>
            <a:pPr algn="ctr"/>
            <a:r>
              <a:rPr lang="fr-FR" sz="2800" b="1" dirty="0">
                <a:solidFill>
                  <a:prstClr val="white"/>
                </a:solidFill>
                <a:latin typeface="Book Antiqua" pitchFamily="18" charset="0"/>
              </a:rPr>
              <a:t>Et Grégoire le thaumaturge</a:t>
            </a:r>
          </a:p>
          <a:p>
            <a:pPr algn="ctr"/>
            <a:r>
              <a:rPr lang="fr-FR" sz="2800" b="1" dirty="0">
                <a:solidFill>
                  <a:prstClr val="white"/>
                </a:solidFill>
                <a:latin typeface="Book Antiqua" pitchFamily="18" charset="0"/>
              </a:rPr>
              <a:t>Et Grégoire l’arménien</a:t>
            </a:r>
          </a:p>
          <a:p>
            <a:pPr algn="ctr"/>
            <a:r>
              <a:rPr lang="fr-FR" sz="2800" b="1" dirty="0">
                <a:solidFill>
                  <a:prstClr val="white"/>
                </a:solidFill>
                <a:latin typeface="Book Antiqua" pitchFamily="18" charset="0"/>
              </a:rPr>
              <a:t>Ont parlé de ton honneur</a:t>
            </a:r>
          </a:p>
        </p:txBody>
      </p:sp>
      <p:sp>
        <p:nvSpPr>
          <p:cNvPr id="2" name="ZoneTexte 1">
            <a:extLst>
              <a:ext uri="{FF2B5EF4-FFF2-40B4-BE49-F238E27FC236}">
                <a16:creationId xmlns:a16="http://schemas.microsoft.com/office/drawing/2014/main" id="{5D4EDCBE-5002-78FD-61EA-78FFAE023E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2BD7C4B6-3652-19BA-E481-545029FDEF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053650"/>
      </p:ext>
    </p:extLst>
  </p:cSld>
  <p:clrMapOvr>
    <a:masterClrMapping/>
  </p:clrMapOvr>
</p:sld>
</file>

<file path=ppt/slides/slide25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داود الملك المرتل </a:t>
            </a:r>
            <a:endParaRPr lang="fr-FR" sz="3300" dirty="0">
              <a:solidFill>
                <a:prstClr val="white"/>
              </a:solidFill>
            </a:endParaRPr>
          </a:p>
          <a:p>
            <a:pPr algn="just" rtl="1"/>
            <a:r>
              <a:rPr lang="ar-EG" sz="3300" dirty="0">
                <a:solidFill>
                  <a:prstClr val="white"/>
                </a:solidFill>
              </a:rPr>
              <a:t>العظيم اللاهوتي </a:t>
            </a:r>
            <a:endParaRPr lang="fr-FR" sz="3300" dirty="0">
              <a:solidFill>
                <a:prstClr val="white"/>
              </a:solidFill>
            </a:endParaRPr>
          </a:p>
          <a:p>
            <a:pPr algn="just" rtl="1"/>
            <a:r>
              <a:rPr lang="ar-EG" sz="3300" dirty="0">
                <a:solidFill>
                  <a:prstClr val="white"/>
                </a:solidFill>
              </a:rPr>
              <a:t>نطق </a:t>
            </a:r>
            <a:r>
              <a:rPr lang="ar-EG" sz="3300" dirty="0" err="1">
                <a:solidFill>
                  <a:prstClr val="white"/>
                </a:solidFill>
              </a:rPr>
              <a:t>ببهائها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في سفر المزامير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Dauid</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pihumnodoc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pinis</a:t>
            </a:r>
            <a:r>
              <a:rPr lang="fr-FR" sz="2800" dirty="0">
                <a:solidFill>
                  <a:prstClr val="white"/>
                </a:solidFill>
                <a:latin typeface="CS Avva Shenouda" pitchFamily="34" charset="0"/>
              </a:rPr>
              <a:t>]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n;e`ovoroc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afcaji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ntecmetlam`proc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pjwm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ni'almoc</a:t>
            </a:r>
            <a:r>
              <a:rPr lang="fr-FR" sz="2800" dirty="0">
                <a:solidFill>
                  <a:prstClr val="white"/>
                </a:solidFill>
                <a:latin typeface="CS Avva Shenouda" pitchFamily="34" charset="0"/>
              </a:rPr>
              <a:t>.</a:t>
            </a:r>
          </a:p>
        </p:txBody>
      </p:sp>
      <p:sp>
        <p:nvSpPr>
          <p:cNvPr id="7" name="Rectangle 6"/>
          <p:cNvSpPr/>
          <p:nvPr/>
        </p:nvSpPr>
        <p:spPr>
          <a:xfrm>
            <a:off x="1709682" y="2859782"/>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psalmiste roi David</a:t>
            </a:r>
          </a:p>
          <a:p>
            <a:pPr algn="ctr"/>
            <a:r>
              <a:rPr lang="fr-FR" sz="2800" b="1" dirty="0">
                <a:solidFill>
                  <a:prstClr val="white"/>
                </a:solidFill>
                <a:latin typeface="Book Antiqua" pitchFamily="18" charset="0"/>
              </a:rPr>
              <a:t>Et le grand théologien</a:t>
            </a:r>
          </a:p>
          <a:p>
            <a:pPr algn="ctr"/>
            <a:r>
              <a:rPr lang="fr-FR" sz="2800" b="1" dirty="0">
                <a:solidFill>
                  <a:prstClr val="white"/>
                </a:solidFill>
                <a:latin typeface="Book Antiqua" pitchFamily="18" charset="0"/>
              </a:rPr>
              <a:t>A parlé de son éclat</a:t>
            </a:r>
          </a:p>
          <a:p>
            <a:pPr algn="ctr"/>
            <a:r>
              <a:rPr lang="fr-FR" sz="2800" b="1" dirty="0">
                <a:solidFill>
                  <a:prstClr val="white"/>
                </a:solidFill>
                <a:latin typeface="Book Antiqua" pitchFamily="18" charset="0"/>
              </a:rPr>
              <a:t>A travers le livre des Psaumes.</a:t>
            </a:r>
          </a:p>
        </p:txBody>
      </p:sp>
      <p:sp>
        <p:nvSpPr>
          <p:cNvPr id="2" name="ZoneTexte 1">
            <a:extLst>
              <a:ext uri="{FF2B5EF4-FFF2-40B4-BE49-F238E27FC236}">
                <a16:creationId xmlns:a16="http://schemas.microsoft.com/office/drawing/2014/main" id="{A6E0E373-8EC4-DFD4-1EC3-2D36D3E43DE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345978CD-E34F-42BC-E5DD-37C34BAADD0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4527376"/>
      </p:ext>
    </p:extLst>
  </p:cSld>
  <p:clrMapOvr>
    <a:masterClrMapping/>
  </p:clrMapOvr>
</p:sld>
</file>

<file path=ppt/slides/slide25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قامت الملكة </a:t>
            </a:r>
            <a:endParaRPr lang="fr-FR" sz="3200" dirty="0">
              <a:solidFill>
                <a:prstClr val="white"/>
              </a:solidFill>
            </a:endParaRPr>
          </a:p>
          <a:p>
            <a:pPr algn="just" rtl="1"/>
            <a:r>
              <a:rPr lang="ar-EG" sz="3200" dirty="0">
                <a:solidFill>
                  <a:prstClr val="white"/>
                </a:solidFill>
              </a:rPr>
              <a:t>عن يمينك أيها الملك </a:t>
            </a:r>
            <a:endParaRPr lang="fr-FR" sz="3200" dirty="0">
              <a:solidFill>
                <a:prstClr val="white"/>
              </a:solidFill>
            </a:endParaRPr>
          </a:p>
          <a:p>
            <a:pPr algn="just" rtl="1"/>
            <a:r>
              <a:rPr lang="ar-EG" sz="3200" dirty="0">
                <a:solidFill>
                  <a:prstClr val="white"/>
                </a:solidFill>
              </a:rPr>
              <a:t>وشهد بمُلكها </a:t>
            </a:r>
            <a:endParaRPr lang="fr-FR" sz="3200" dirty="0">
              <a:solidFill>
                <a:prstClr val="white"/>
              </a:solidFill>
            </a:endParaRPr>
          </a:p>
          <a:p>
            <a:pPr algn="just" rtl="1"/>
            <a:r>
              <a:rPr lang="ar-EG" sz="3200" dirty="0">
                <a:solidFill>
                  <a:prstClr val="white"/>
                </a:solidFill>
              </a:rPr>
              <a:t>بهذه الكلمة عينها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Eco`hi `eratc `nje ]ourw @ caou`inam `mmok `Pouro @ aferme;re `ntecmetouro @ `n`hryi qen paicaji rw.</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Il dit que « Voici la Reine</a:t>
            </a:r>
          </a:p>
          <a:p>
            <a:pPr algn="ctr"/>
            <a:r>
              <a:rPr lang="fr-FR" sz="2800" b="1" dirty="0">
                <a:solidFill>
                  <a:prstClr val="white"/>
                </a:solidFill>
                <a:latin typeface="Book Antiqua" pitchFamily="18" charset="0"/>
              </a:rPr>
              <a:t>Se tient à Ta droite ô Roi »</a:t>
            </a:r>
          </a:p>
          <a:p>
            <a:pPr algn="ctr"/>
            <a:r>
              <a:rPr lang="fr-FR" sz="2800" b="1" dirty="0">
                <a:solidFill>
                  <a:prstClr val="white"/>
                </a:solidFill>
                <a:latin typeface="Book Antiqua" pitchFamily="18" charset="0"/>
              </a:rPr>
              <a:t>Attestant sa royauté</a:t>
            </a:r>
          </a:p>
          <a:p>
            <a:pPr algn="ctr"/>
            <a:r>
              <a:rPr lang="fr-FR" sz="2800" b="1" dirty="0">
                <a:solidFill>
                  <a:prstClr val="white"/>
                </a:solidFill>
                <a:latin typeface="Book Antiqua" pitchFamily="18" charset="0"/>
              </a:rPr>
              <a:t>Par ces mots qu’il prononça</a:t>
            </a:r>
          </a:p>
        </p:txBody>
      </p:sp>
      <p:sp>
        <p:nvSpPr>
          <p:cNvPr id="2" name="ZoneTexte 1">
            <a:extLst>
              <a:ext uri="{FF2B5EF4-FFF2-40B4-BE49-F238E27FC236}">
                <a16:creationId xmlns:a16="http://schemas.microsoft.com/office/drawing/2014/main" id="{72C420AC-2E1F-2485-3CE7-5D8B912E245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6A28D0E8-14B7-56FF-3A70-FDD2930DE5D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7315033"/>
      </p:ext>
    </p:extLst>
  </p:cSld>
  <p:clrMapOvr>
    <a:masterClrMapping/>
  </p:clrMapOvr>
</p:sld>
</file>

<file path=ppt/slides/slide25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زكريا وسمعان </a:t>
            </a:r>
            <a:endParaRPr lang="fr-FR" sz="3300" dirty="0">
              <a:solidFill>
                <a:prstClr val="white"/>
              </a:solidFill>
            </a:endParaRPr>
          </a:p>
          <a:p>
            <a:pPr algn="just" rtl="1"/>
            <a:r>
              <a:rPr lang="ar-EG" sz="3300" dirty="0">
                <a:solidFill>
                  <a:prstClr val="white"/>
                </a:solidFill>
              </a:rPr>
              <a:t>والملك سليمان </a:t>
            </a:r>
            <a:endParaRPr lang="fr-FR" sz="3300" dirty="0">
              <a:solidFill>
                <a:prstClr val="white"/>
              </a:solidFill>
            </a:endParaRPr>
          </a:p>
          <a:p>
            <a:pPr algn="just" rtl="1"/>
            <a:r>
              <a:rPr lang="ar-EG" sz="3300" dirty="0">
                <a:solidFill>
                  <a:prstClr val="white"/>
                </a:solidFill>
              </a:rPr>
              <a:t>والرسول فليمون </a:t>
            </a:r>
            <a:endParaRPr lang="fr-FR" sz="3300" dirty="0">
              <a:solidFill>
                <a:prstClr val="white"/>
              </a:solidFill>
            </a:endParaRPr>
          </a:p>
          <a:p>
            <a:pPr algn="just" rtl="1"/>
            <a:r>
              <a:rPr lang="ar-EG" sz="3300" dirty="0">
                <a:solidFill>
                  <a:prstClr val="white"/>
                </a:solidFill>
              </a:rPr>
              <a:t>قالوا أنها سيدتنا.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Za,ariac</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Cumewn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Colomwn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Vilimwn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ndecpinyc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ymwn</a:t>
            </a:r>
            <a:r>
              <a:rPr lang="fr-FR" sz="2800" dirty="0">
                <a:solidFill>
                  <a:prstClr val="white"/>
                </a:solidFill>
                <a:latin typeface="CS Avva Shenouda" pitchFamily="34" charset="0"/>
              </a:rPr>
              <a:t>.</a:t>
            </a: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Zacharie et Siméon</a:t>
            </a:r>
          </a:p>
          <a:p>
            <a:pPr algn="ctr"/>
            <a:r>
              <a:rPr lang="fr-FR" sz="2800" b="1" dirty="0">
                <a:solidFill>
                  <a:prstClr val="white"/>
                </a:solidFill>
                <a:latin typeface="Book Antiqua" pitchFamily="18" charset="0"/>
              </a:rPr>
              <a:t>Aussi le roi Salomon</a:t>
            </a:r>
          </a:p>
          <a:p>
            <a:pPr algn="ctr"/>
            <a:r>
              <a:rPr lang="fr-FR" sz="2800" b="1" dirty="0">
                <a:solidFill>
                  <a:prstClr val="white"/>
                </a:solidFill>
                <a:latin typeface="Book Antiqua" pitchFamily="18" charset="0"/>
              </a:rPr>
              <a:t>Et l’apôtre Philémon</a:t>
            </a:r>
          </a:p>
          <a:p>
            <a:pPr algn="ctr"/>
            <a:r>
              <a:rPr lang="fr-FR" sz="2800" b="1" dirty="0">
                <a:solidFill>
                  <a:prstClr val="white"/>
                </a:solidFill>
                <a:latin typeface="Book Antiqua" pitchFamily="18" charset="0"/>
              </a:rPr>
              <a:t>Ont dit qu’elle est notre Dame.</a:t>
            </a:r>
          </a:p>
        </p:txBody>
      </p:sp>
      <p:sp>
        <p:nvSpPr>
          <p:cNvPr id="2" name="ZoneTexte 1">
            <a:extLst>
              <a:ext uri="{FF2B5EF4-FFF2-40B4-BE49-F238E27FC236}">
                <a16:creationId xmlns:a16="http://schemas.microsoft.com/office/drawing/2014/main" id="{DDB1BEA4-581F-833A-24E6-E04CD107A3A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303A4F93-D3E0-8A86-3E93-FFAF691BD8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1082239"/>
      </p:ext>
    </p:extLst>
  </p:cSld>
  <p:clrMapOvr>
    <a:masterClrMapping/>
  </p:clrMapOvr>
</p:sld>
</file>

<file path=ppt/slides/slide25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err="1">
                <a:solidFill>
                  <a:prstClr val="white"/>
                </a:solidFill>
              </a:rPr>
              <a:t>إيلياس</a:t>
            </a:r>
            <a:r>
              <a:rPr lang="ar-EG" sz="3300" dirty="0">
                <a:solidFill>
                  <a:prstClr val="white"/>
                </a:solidFill>
              </a:rPr>
              <a:t> </a:t>
            </a:r>
            <a:r>
              <a:rPr lang="ar-EG" sz="3300" dirty="0" err="1">
                <a:solidFill>
                  <a:prstClr val="white"/>
                </a:solidFill>
              </a:rPr>
              <a:t>التثبيتي</a:t>
            </a:r>
            <a:r>
              <a:rPr lang="ar-EG" sz="3300" dirty="0">
                <a:solidFill>
                  <a:prstClr val="white"/>
                </a:solidFill>
              </a:rPr>
              <a:t> </a:t>
            </a:r>
            <a:endParaRPr lang="fr-FR" sz="3300" dirty="0">
              <a:solidFill>
                <a:prstClr val="white"/>
              </a:solidFill>
            </a:endParaRPr>
          </a:p>
          <a:p>
            <a:pPr algn="just" rtl="1"/>
            <a:r>
              <a:rPr lang="ar-EG" sz="3300" dirty="0" err="1">
                <a:solidFill>
                  <a:prstClr val="white"/>
                </a:solidFill>
              </a:rPr>
              <a:t>وأليشع</a:t>
            </a:r>
            <a:r>
              <a:rPr lang="ar-EG" sz="3300" dirty="0">
                <a:solidFill>
                  <a:prstClr val="white"/>
                </a:solidFill>
              </a:rPr>
              <a:t> تلميذه. </a:t>
            </a:r>
            <a:endParaRPr lang="fr-FR" sz="3300" dirty="0">
              <a:solidFill>
                <a:prstClr val="white"/>
              </a:solidFill>
            </a:endParaRPr>
          </a:p>
          <a:p>
            <a:pPr algn="just" rtl="1"/>
            <a:r>
              <a:rPr lang="ar-EG" sz="3300" dirty="0">
                <a:solidFill>
                  <a:prstClr val="white"/>
                </a:solidFill>
              </a:rPr>
              <a:t>ومصاف الأنبياء </a:t>
            </a:r>
            <a:endParaRPr lang="fr-FR" sz="3300" dirty="0">
              <a:solidFill>
                <a:prstClr val="white"/>
              </a:solidFill>
            </a:endParaRPr>
          </a:p>
          <a:p>
            <a:pPr algn="just" rtl="1"/>
            <a:r>
              <a:rPr lang="ar-EG" sz="3300" dirty="0">
                <a:solidFill>
                  <a:prstClr val="white"/>
                </a:solidFill>
              </a:rPr>
              <a:t>قالوا إنها هي أم السيد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Yliac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pi;ecbityc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Eliceoc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pefma;ytyc</a:t>
            </a:r>
            <a:r>
              <a:rPr lang="fr-FR" sz="2800" dirty="0">
                <a:solidFill>
                  <a:prstClr val="white"/>
                </a:solidFill>
                <a:latin typeface="CS Avva Shenouda" pitchFamily="34" charset="0"/>
              </a:rPr>
              <a:t> @ nem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ni`provytyc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mpidecpotyc</a:t>
            </a:r>
            <a:r>
              <a:rPr lang="fr-FR" sz="2800" dirty="0">
                <a:solidFill>
                  <a:prstClr val="white"/>
                </a:solidFill>
                <a:latin typeface="CS Avva Shenouda" pitchFamily="34" charset="0"/>
              </a:rPr>
              <a:t>.</a:t>
            </a: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Voici Elie le </a:t>
            </a:r>
            <a:r>
              <a:rPr lang="fr-FR" sz="2800" b="1" dirty="0" err="1">
                <a:solidFill>
                  <a:prstClr val="white"/>
                </a:solidFill>
                <a:latin typeface="Book Antiqua" pitchFamily="18" charset="0"/>
              </a:rPr>
              <a:t>Tisbithe</a:t>
            </a:r>
            <a:r>
              <a:rPr lang="fr-FR" sz="2800" b="1" dirty="0">
                <a:solidFill>
                  <a:prstClr val="white"/>
                </a:solidFill>
                <a:latin typeface="Book Antiqua" pitchFamily="18" charset="0"/>
              </a:rPr>
              <a:t> </a:t>
            </a:r>
          </a:p>
          <a:p>
            <a:pPr algn="ctr"/>
            <a:r>
              <a:rPr lang="fr-FR" sz="2800" b="1" dirty="0">
                <a:solidFill>
                  <a:prstClr val="white"/>
                </a:solidFill>
                <a:latin typeface="Book Antiqua" pitchFamily="18" charset="0"/>
              </a:rPr>
              <a:t>Et Elisée son disciple</a:t>
            </a:r>
          </a:p>
          <a:p>
            <a:pPr algn="ctr"/>
            <a:r>
              <a:rPr lang="fr-FR" sz="2800" b="1" dirty="0">
                <a:solidFill>
                  <a:prstClr val="white"/>
                </a:solidFill>
                <a:latin typeface="Book Antiqua" pitchFamily="18" charset="0"/>
              </a:rPr>
              <a:t>Et tous les chœurs des prophètes</a:t>
            </a:r>
          </a:p>
          <a:p>
            <a:pPr algn="ctr"/>
            <a:r>
              <a:rPr lang="fr-FR" sz="2800" b="1" dirty="0">
                <a:solidFill>
                  <a:prstClr val="white"/>
                </a:solidFill>
                <a:latin typeface="Book Antiqua" pitchFamily="18" charset="0"/>
              </a:rPr>
              <a:t>Ont dit qu’elle est Mère du Maître.</a:t>
            </a:r>
          </a:p>
        </p:txBody>
      </p:sp>
      <p:sp>
        <p:nvSpPr>
          <p:cNvPr id="2" name="ZoneTexte 1">
            <a:extLst>
              <a:ext uri="{FF2B5EF4-FFF2-40B4-BE49-F238E27FC236}">
                <a16:creationId xmlns:a16="http://schemas.microsoft.com/office/drawing/2014/main" id="{1B3F85A4-270A-4969-7C57-052FF50AB14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D58484C3-F382-0349-C5E0-66CEAA05CFF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7941136"/>
      </p:ext>
    </p:extLst>
  </p:cSld>
  <p:clrMapOvr>
    <a:masterClrMapping/>
  </p:clrMapOvr>
</p:sld>
</file>

<file path=ppt/slides/slide25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توما الرسول </a:t>
            </a:r>
            <a:endParaRPr lang="fr-FR" sz="3300" dirty="0">
              <a:solidFill>
                <a:prstClr val="white"/>
              </a:solidFill>
            </a:endParaRPr>
          </a:p>
          <a:p>
            <a:pPr algn="just" rtl="1"/>
            <a:r>
              <a:rPr lang="ar-EG" sz="3300" dirty="0">
                <a:solidFill>
                  <a:prstClr val="white"/>
                </a:solidFill>
              </a:rPr>
              <a:t>الذي يدعى التوأم </a:t>
            </a:r>
            <a:endParaRPr lang="fr-FR" sz="3300" dirty="0">
              <a:solidFill>
                <a:prstClr val="white"/>
              </a:solidFill>
            </a:endParaRPr>
          </a:p>
          <a:p>
            <a:pPr algn="just" rtl="1"/>
            <a:r>
              <a:rPr lang="ar-EG" sz="3300" dirty="0">
                <a:solidFill>
                  <a:prstClr val="white"/>
                </a:solidFill>
              </a:rPr>
              <a:t>شهد عنها </a:t>
            </a:r>
            <a:endParaRPr lang="fr-FR" sz="3300" dirty="0">
              <a:solidFill>
                <a:prstClr val="white"/>
              </a:solidFill>
            </a:endParaRPr>
          </a:p>
          <a:p>
            <a:pPr algn="just" rtl="1"/>
            <a:r>
              <a:rPr lang="ar-EG" sz="3300" dirty="0">
                <a:solidFill>
                  <a:prstClr val="white"/>
                </a:solidFill>
              </a:rPr>
              <a:t>وقتما حملها الملائكة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pi`apoctoloc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etoumou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je </a:t>
            </a:r>
            <a:r>
              <a:rPr lang="fr-FR" sz="2800" dirty="0" err="1">
                <a:solidFill>
                  <a:prstClr val="white"/>
                </a:solidFill>
                <a:latin typeface="CS Avva Shenouda" pitchFamily="34" charset="0"/>
              </a:rPr>
              <a:t>didumoc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aferme;re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vnau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etau`wli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a:t>
            </a:r>
          </a:p>
        </p:txBody>
      </p:sp>
      <p:sp>
        <p:nvSpPr>
          <p:cNvPr id="7" name="Rectangle 6"/>
          <p:cNvSpPr/>
          <p:nvPr/>
        </p:nvSpPr>
        <p:spPr>
          <a:xfrm>
            <a:off x="1493658" y="2969389"/>
            <a:ext cx="6210690" cy="1815882"/>
          </a:xfrm>
          <a:prstGeom prst="rect">
            <a:avLst/>
          </a:prstGeom>
        </p:spPr>
        <p:txBody>
          <a:bodyPr wrap="square">
            <a:spAutoFit/>
          </a:bodyPr>
          <a:lstStyle/>
          <a:p>
            <a:pPr algn="ctr"/>
            <a:r>
              <a:rPr lang="fr-FR" sz="2800" b="1" dirty="0">
                <a:solidFill>
                  <a:prstClr val="white"/>
                </a:solidFill>
                <a:latin typeface="Book Antiqua" pitchFamily="18" charset="0"/>
              </a:rPr>
              <a:t>Et aussi Thomas l’apôtre</a:t>
            </a:r>
          </a:p>
          <a:p>
            <a:pPr algn="ctr"/>
            <a:r>
              <a:rPr lang="fr-FR" sz="2800" b="1" dirty="0">
                <a:solidFill>
                  <a:prstClr val="white"/>
                </a:solidFill>
                <a:latin typeface="Book Antiqua" pitchFamily="18" charset="0"/>
              </a:rPr>
              <a:t>Qui était nommé “jumeau”</a:t>
            </a:r>
          </a:p>
          <a:p>
            <a:pPr algn="ctr"/>
            <a:r>
              <a:rPr lang="fr-FR" sz="2800" b="1" dirty="0">
                <a:solidFill>
                  <a:prstClr val="white"/>
                </a:solidFill>
                <a:latin typeface="Book Antiqua" pitchFamily="18" charset="0"/>
              </a:rPr>
              <a:t>A témoigné d’elle quand</a:t>
            </a:r>
          </a:p>
          <a:p>
            <a:pPr algn="ctr"/>
            <a:r>
              <a:rPr lang="fr-FR" sz="2800" b="1" dirty="0">
                <a:solidFill>
                  <a:prstClr val="white"/>
                </a:solidFill>
                <a:latin typeface="Book Antiqua" pitchFamily="18" charset="0"/>
              </a:rPr>
              <a:t>Elle fut portée par les anges</a:t>
            </a:r>
          </a:p>
        </p:txBody>
      </p:sp>
      <p:sp>
        <p:nvSpPr>
          <p:cNvPr id="2" name="ZoneTexte 1">
            <a:extLst>
              <a:ext uri="{FF2B5EF4-FFF2-40B4-BE49-F238E27FC236}">
                <a16:creationId xmlns:a16="http://schemas.microsoft.com/office/drawing/2014/main" id="{50678297-0D86-8E5B-332A-F2A7164ACCB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B2A98A2C-424A-C815-2196-DBD3E0C3C3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722164"/>
      </p:ext>
    </p:extLst>
  </p:cSld>
  <p:clrMapOvr>
    <a:masterClrMapping/>
  </p:clrMapOvr>
</p:sld>
</file>

<file path=ppt/slides/slide25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هوذا </a:t>
            </a:r>
            <a:r>
              <a:rPr lang="ar-EG" sz="3200" dirty="0" err="1">
                <a:solidFill>
                  <a:prstClr val="white"/>
                </a:solidFill>
              </a:rPr>
              <a:t>عمانوئيل</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أرسل إليها جبرائيل </a:t>
            </a:r>
            <a:endParaRPr lang="fr-FR" sz="3200" dirty="0">
              <a:solidFill>
                <a:prstClr val="white"/>
              </a:solidFill>
            </a:endParaRPr>
          </a:p>
          <a:p>
            <a:pPr algn="just" rtl="1"/>
            <a:r>
              <a:rPr lang="ar-EG" sz="3200" dirty="0">
                <a:solidFill>
                  <a:prstClr val="white"/>
                </a:solidFill>
              </a:rPr>
              <a:t>ملاك التهليل </a:t>
            </a:r>
            <a:endParaRPr lang="fr-FR" sz="3200" dirty="0">
              <a:solidFill>
                <a:prstClr val="white"/>
              </a:solidFill>
            </a:endParaRPr>
          </a:p>
          <a:p>
            <a:pPr algn="just" rtl="1"/>
            <a:r>
              <a:rPr lang="ar-EG" sz="3200" dirty="0">
                <a:solidFill>
                  <a:prstClr val="white"/>
                </a:solidFill>
              </a:rPr>
              <a:t>الرافع صلواتنا</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s-ES" sz="2800" dirty="0" err="1">
                <a:solidFill>
                  <a:prstClr val="white"/>
                </a:solidFill>
                <a:latin typeface="CS Avva Shenouda" pitchFamily="34" charset="0"/>
              </a:rPr>
              <a:t>Ic</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hyppe</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Emmanouyl</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afouwrp</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saroc</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nGabriyl</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piaggeloc</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nte</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p;elyl</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piref`wli</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nnen`slyl</a:t>
            </a:r>
            <a:r>
              <a:rPr lang="es-ES" sz="2800" dirty="0">
                <a:solidFill>
                  <a:prstClr val="white"/>
                </a:solidFill>
                <a:latin typeface="CS Avva Shenouda" pitchFamily="34" charset="0"/>
              </a:rPr>
              <a:t>. </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voici qu’Emmanuel</a:t>
            </a:r>
          </a:p>
          <a:p>
            <a:pPr algn="ctr"/>
            <a:r>
              <a:rPr lang="fr-FR" sz="2800" b="1" dirty="0">
                <a:solidFill>
                  <a:prstClr val="white"/>
                </a:solidFill>
                <a:latin typeface="Book Antiqua" pitchFamily="18" charset="0"/>
              </a:rPr>
              <a:t>Lui envoya Gabriel</a:t>
            </a:r>
          </a:p>
          <a:p>
            <a:pPr algn="ctr"/>
            <a:r>
              <a:rPr lang="fr-FR" sz="2800" b="1" dirty="0">
                <a:solidFill>
                  <a:prstClr val="white"/>
                </a:solidFill>
                <a:latin typeface="Book Antiqua" pitchFamily="18" charset="0"/>
              </a:rPr>
              <a:t>C’est lui l’ange d’allégresse</a:t>
            </a:r>
          </a:p>
          <a:p>
            <a:pPr algn="ctr"/>
            <a:r>
              <a:rPr lang="fr-FR" sz="2800" b="1" dirty="0">
                <a:solidFill>
                  <a:prstClr val="white"/>
                </a:solidFill>
                <a:latin typeface="Book Antiqua" pitchFamily="18" charset="0"/>
              </a:rPr>
              <a:t>Qui élève nos prières</a:t>
            </a:r>
          </a:p>
        </p:txBody>
      </p:sp>
      <p:sp>
        <p:nvSpPr>
          <p:cNvPr id="2" name="ZoneTexte 1">
            <a:extLst>
              <a:ext uri="{FF2B5EF4-FFF2-40B4-BE49-F238E27FC236}">
                <a16:creationId xmlns:a16="http://schemas.microsoft.com/office/drawing/2014/main" id="{2F07B278-E88B-10CA-27ED-A081BA6FE6A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6DDBDB33-5D37-5750-C987-B96ED5142A2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9469433"/>
      </p:ext>
    </p:extLst>
  </p:cSld>
  <p:clrMapOvr>
    <a:masterClrMapping/>
  </p:clrMapOvr>
</p:sld>
</file>

<file path=ppt/slides/slide25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فدخل إليها </a:t>
            </a:r>
            <a:endParaRPr lang="fr-FR" sz="3300" dirty="0">
              <a:solidFill>
                <a:prstClr val="white"/>
              </a:solidFill>
            </a:endParaRPr>
          </a:p>
          <a:p>
            <a:pPr algn="just" rtl="1"/>
            <a:r>
              <a:rPr lang="ar-EG" sz="3300" dirty="0">
                <a:solidFill>
                  <a:prstClr val="white"/>
                </a:solidFill>
              </a:rPr>
              <a:t>وأقرأها السلام </a:t>
            </a:r>
            <a:endParaRPr lang="fr-FR" sz="3300" dirty="0">
              <a:solidFill>
                <a:prstClr val="white"/>
              </a:solidFill>
            </a:endParaRPr>
          </a:p>
          <a:p>
            <a:pPr algn="just" rtl="1"/>
            <a:r>
              <a:rPr lang="ar-EG" sz="3300" dirty="0">
                <a:solidFill>
                  <a:prstClr val="white"/>
                </a:solidFill>
              </a:rPr>
              <a:t>بميلاد المسيح. </a:t>
            </a:r>
            <a:endParaRPr lang="fr-FR" sz="3300" dirty="0">
              <a:solidFill>
                <a:prstClr val="white"/>
              </a:solidFill>
            </a:endParaRPr>
          </a:p>
          <a:p>
            <a:pPr algn="just" rtl="1"/>
            <a:r>
              <a:rPr lang="ar-EG" sz="3300" dirty="0">
                <a:solidFill>
                  <a:prstClr val="white"/>
                </a:solidFill>
              </a:rPr>
              <a:t>الذي ولدته وهي عذراء</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Ke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afse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eqoun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afer,eretizin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mpi`jvo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P=,=c @ </a:t>
            </a:r>
            <a:r>
              <a:rPr lang="fr-FR" sz="2800" dirty="0" err="1">
                <a:solidFill>
                  <a:prstClr val="white"/>
                </a:solidFill>
                <a:latin typeface="CS Avva Shenouda" pitchFamily="34" charset="0"/>
              </a:rPr>
              <a:t>etacmacf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ecoi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endParaRPr lang="fr-FR" sz="2800" dirty="0">
              <a:solidFill>
                <a:prstClr val="white"/>
              </a:solidFill>
              <a:latin typeface="CS Avva Shenouda" pitchFamily="34" charset="0"/>
            </a:endParaRPr>
          </a:p>
        </p:txBody>
      </p:sp>
      <p:sp>
        <p:nvSpPr>
          <p:cNvPr id="7" name="Rectangle 6"/>
          <p:cNvSpPr/>
          <p:nvPr/>
        </p:nvSpPr>
        <p:spPr>
          <a:xfrm>
            <a:off x="2141730" y="2787774"/>
            <a:ext cx="5022558" cy="1815882"/>
          </a:xfrm>
          <a:prstGeom prst="rect">
            <a:avLst/>
          </a:prstGeom>
        </p:spPr>
        <p:txBody>
          <a:bodyPr wrap="square">
            <a:spAutoFit/>
          </a:bodyPr>
          <a:lstStyle/>
          <a:p>
            <a:pPr algn="ctr"/>
            <a:r>
              <a:rPr lang="fr-FR" sz="2800" b="1" dirty="0">
                <a:solidFill>
                  <a:prstClr val="white"/>
                </a:solidFill>
                <a:latin typeface="Book Antiqua" pitchFamily="18" charset="0"/>
              </a:rPr>
              <a:t>Il vint et la salua</a:t>
            </a:r>
          </a:p>
          <a:p>
            <a:pPr algn="ctr"/>
            <a:r>
              <a:rPr lang="fr-FR" sz="2800" b="1" dirty="0">
                <a:solidFill>
                  <a:prstClr val="white"/>
                </a:solidFill>
                <a:latin typeface="Book Antiqua" pitchFamily="18" charset="0"/>
              </a:rPr>
              <a:t>Lui annonça la naissance</a:t>
            </a:r>
          </a:p>
          <a:p>
            <a:pPr algn="ctr"/>
            <a:r>
              <a:rPr lang="fr-FR" sz="2800" b="1" dirty="0">
                <a:solidFill>
                  <a:prstClr val="white"/>
                </a:solidFill>
                <a:latin typeface="Book Antiqua" pitchFamily="18" charset="0"/>
              </a:rPr>
              <a:t>De notre Seigneur le Christ</a:t>
            </a:r>
          </a:p>
          <a:p>
            <a:pPr algn="ctr"/>
            <a:r>
              <a:rPr lang="fr-FR" sz="2800" b="1" dirty="0">
                <a:solidFill>
                  <a:prstClr val="white"/>
                </a:solidFill>
                <a:latin typeface="Book Antiqua" pitchFamily="18" charset="0"/>
              </a:rPr>
              <a:t>Qu’elle enfanta étant vierge</a:t>
            </a:r>
          </a:p>
        </p:txBody>
      </p:sp>
      <p:sp>
        <p:nvSpPr>
          <p:cNvPr id="2" name="ZoneTexte 1">
            <a:extLst>
              <a:ext uri="{FF2B5EF4-FFF2-40B4-BE49-F238E27FC236}">
                <a16:creationId xmlns:a16="http://schemas.microsoft.com/office/drawing/2014/main" id="{2BF000B7-6BA4-F747-98BA-0196D1E42BD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E9435286-576B-05DB-F8D0-2173CE882F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1827025"/>
      </p:ext>
    </p:extLst>
  </p:cSld>
  <p:clrMapOvr>
    <a:masterClrMapping/>
  </p:clrMapOvr>
</p:sld>
</file>

<file path=ppt/slides/slide25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كل الشعوب وكل القبائل </a:t>
            </a:r>
            <a:endParaRPr lang="fr-FR" sz="3300" dirty="0">
              <a:solidFill>
                <a:prstClr val="white"/>
              </a:solidFill>
            </a:endParaRPr>
          </a:p>
          <a:p>
            <a:pPr algn="just" rtl="1"/>
            <a:r>
              <a:rPr lang="ar-EG" sz="3300" dirty="0">
                <a:solidFill>
                  <a:prstClr val="white"/>
                </a:solidFill>
              </a:rPr>
              <a:t>والقاطنين في كل مكان </a:t>
            </a:r>
            <a:endParaRPr lang="fr-FR" sz="3300" dirty="0">
              <a:solidFill>
                <a:prstClr val="white"/>
              </a:solidFill>
            </a:endParaRPr>
          </a:p>
          <a:p>
            <a:pPr algn="just" rtl="1"/>
            <a:r>
              <a:rPr lang="ar-EG" sz="3300" dirty="0">
                <a:solidFill>
                  <a:prstClr val="white"/>
                </a:solidFill>
              </a:rPr>
              <a:t>يمجدونك بكل البركات </a:t>
            </a:r>
            <a:endParaRPr lang="fr-FR" sz="3300" dirty="0">
              <a:solidFill>
                <a:prstClr val="white"/>
              </a:solidFill>
            </a:endParaRPr>
          </a:p>
          <a:p>
            <a:pPr algn="just" rtl="1"/>
            <a:r>
              <a:rPr lang="ar-EG" sz="3300" dirty="0">
                <a:solidFill>
                  <a:prstClr val="white"/>
                </a:solidFill>
              </a:rPr>
              <a:t>يا والدة الإله كل حين</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Laoc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vuly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nyet,y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mai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ce]`</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ne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ncyou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niben</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Toute nation et tribu</a:t>
            </a:r>
          </a:p>
          <a:p>
            <a:pPr algn="ctr"/>
            <a:r>
              <a:rPr lang="fr-FR" sz="2800" b="1" dirty="0">
                <a:solidFill>
                  <a:prstClr val="white"/>
                </a:solidFill>
                <a:latin typeface="Book Antiqua" pitchFamily="18" charset="0"/>
              </a:rPr>
              <a:t>Et les peuples en tout lieu</a:t>
            </a:r>
          </a:p>
          <a:p>
            <a:pPr algn="ctr"/>
            <a:r>
              <a:rPr lang="fr-FR" sz="2800" b="1" dirty="0">
                <a:solidFill>
                  <a:prstClr val="white"/>
                </a:solidFill>
                <a:latin typeface="Book Antiqua" pitchFamily="18" charset="0"/>
              </a:rPr>
              <a:t>Te bénissent, te glorifient</a:t>
            </a:r>
          </a:p>
          <a:p>
            <a:pPr algn="ctr"/>
            <a:r>
              <a:rPr lang="fr-FR" sz="2800" b="1" dirty="0">
                <a:solidFill>
                  <a:prstClr val="white"/>
                </a:solidFill>
                <a:latin typeface="Book Antiqua" pitchFamily="18" charset="0"/>
              </a:rPr>
              <a:t>Ô Mère de Dieu toujours</a:t>
            </a:r>
          </a:p>
        </p:txBody>
      </p:sp>
      <p:sp>
        <p:nvSpPr>
          <p:cNvPr id="2" name="ZoneTexte 1">
            <a:extLst>
              <a:ext uri="{FF2B5EF4-FFF2-40B4-BE49-F238E27FC236}">
                <a16:creationId xmlns:a16="http://schemas.microsoft.com/office/drawing/2014/main" id="{2F32CD09-9561-9F62-6FBA-8F274D270B0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1A51DE74-2749-F1B2-0A88-50CE9A517EF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1734054"/>
      </p:ext>
    </p:extLst>
  </p:cSld>
  <p:clrMapOvr>
    <a:masterClrMapping/>
  </p:clrMapOvr>
</p:sld>
</file>

<file path=ppt/slides/slide25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031325"/>
          </a:xfrm>
          <a:prstGeom prst="rect">
            <a:avLst/>
          </a:prstGeom>
        </p:spPr>
        <p:txBody>
          <a:bodyPr wrap="square">
            <a:spAutoFit/>
          </a:bodyPr>
          <a:lstStyle/>
          <a:p>
            <a:pPr algn="just" rtl="1"/>
            <a:r>
              <a:rPr lang="ar-EG" sz="3200" dirty="0">
                <a:solidFill>
                  <a:prstClr val="white"/>
                </a:solidFill>
              </a:rPr>
              <a:t>مريم ابنة يواقيم </a:t>
            </a:r>
            <a:endParaRPr lang="fr-FR" sz="3200" dirty="0">
              <a:solidFill>
                <a:prstClr val="white"/>
              </a:solidFill>
            </a:endParaRPr>
          </a:p>
          <a:p>
            <a:pPr algn="just" rtl="1"/>
            <a:r>
              <a:rPr lang="ar-EG" sz="3200" dirty="0">
                <a:solidFill>
                  <a:prstClr val="white"/>
                </a:solidFill>
              </a:rPr>
              <a:t>التي ارتفعت على </a:t>
            </a:r>
            <a:r>
              <a:rPr lang="ar-EG" sz="3200" dirty="0" err="1">
                <a:solidFill>
                  <a:prstClr val="white"/>
                </a:solidFill>
              </a:rPr>
              <a:t>الشاروبيم</a:t>
            </a:r>
            <a:r>
              <a:rPr lang="ar-EG" sz="3200" dirty="0">
                <a:solidFill>
                  <a:prstClr val="white"/>
                </a:solidFill>
              </a:rPr>
              <a:t> </a:t>
            </a:r>
            <a:endParaRPr lang="fr-FR" sz="3200" dirty="0">
              <a:solidFill>
                <a:prstClr val="white"/>
              </a:solidFill>
            </a:endParaRPr>
          </a:p>
          <a:p>
            <a:pPr algn="just" rtl="1"/>
            <a:r>
              <a:rPr lang="ar-EG" sz="3200" dirty="0">
                <a:solidFill>
                  <a:prstClr val="white"/>
                </a:solidFill>
              </a:rPr>
              <a:t>ومركبة </a:t>
            </a:r>
            <a:r>
              <a:rPr lang="ar-EG" sz="3200" dirty="0" err="1">
                <a:solidFill>
                  <a:prstClr val="white"/>
                </a:solidFill>
              </a:rPr>
              <a:t>السارافيم</a:t>
            </a:r>
            <a:r>
              <a:rPr lang="ar-EG" sz="3200" dirty="0">
                <a:solidFill>
                  <a:prstClr val="white"/>
                </a:solidFill>
              </a:rPr>
              <a:t> </a:t>
            </a:r>
            <a:endParaRPr lang="fr-FR" sz="3200" dirty="0">
              <a:solidFill>
                <a:prstClr val="white"/>
              </a:solidFill>
            </a:endParaRPr>
          </a:p>
          <a:p>
            <a:pPr algn="just" rtl="1"/>
            <a:r>
              <a:rPr lang="ar-EG" sz="3000" dirty="0">
                <a:solidFill>
                  <a:prstClr val="white"/>
                </a:solidFill>
              </a:rPr>
              <a:t>في المواضع غير المتزعزعة.</a:t>
            </a:r>
            <a:endParaRPr lang="fr-FR" sz="3000" dirty="0">
              <a:solidFill>
                <a:prstClr val="white"/>
              </a:solidFill>
            </a:endParaRPr>
          </a:p>
        </p:txBody>
      </p:sp>
      <p:sp>
        <p:nvSpPr>
          <p:cNvPr id="6" name="Rectangle 5"/>
          <p:cNvSpPr/>
          <p:nvPr/>
        </p:nvSpPr>
        <p:spPr>
          <a:xfrm>
            <a:off x="323528" y="249493"/>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Mari`a `tseri `nIwakim </a:t>
            </a:r>
            <a:r>
              <a:rPr lang="pl-PL" sz="2400" dirty="0">
                <a:solidFill>
                  <a:prstClr val="white"/>
                </a:solidFill>
                <a:latin typeface="CS Avva Shenouda" pitchFamily="34" charset="0"/>
              </a:rPr>
              <a:t>@</a:t>
            </a:r>
            <a:r>
              <a:rPr lang="fr-FR" sz="2400" dirty="0">
                <a:solidFill>
                  <a:prstClr val="white"/>
                </a:solidFill>
                <a:latin typeface="CS Avva Shenouda" pitchFamily="34" charset="0"/>
              </a:rPr>
              <a:t> </a:t>
            </a:r>
            <a:r>
              <a:rPr lang="pl-PL" sz="2800" dirty="0">
                <a:solidFill>
                  <a:prstClr val="white"/>
                </a:solidFill>
                <a:latin typeface="CS Avva Shenouda" pitchFamily="34" charset="0"/>
              </a:rPr>
              <a:t>;yetca`pswi `nNi,eroubim @</a:t>
            </a:r>
            <a:r>
              <a:rPr lang="fr-FR" sz="2800" dirty="0">
                <a:solidFill>
                  <a:prstClr val="white"/>
                </a:solidFill>
                <a:latin typeface="CS Avva Shenouda" pitchFamily="34" charset="0"/>
              </a:rPr>
              <a:t> </a:t>
            </a:r>
            <a:r>
              <a:rPr lang="pl-PL" sz="2800" dirty="0">
                <a:solidFill>
                  <a:prstClr val="white"/>
                </a:solidFill>
                <a:latin typeface="CS Avva Shenouda" pitchFamily="34" charset="0"/>
              </a:rPr>
              <a:t>nem `pharma `nNiceravim @ qen nima etoi `natkim.</a:t>
            </a:r>
            <a:endParaRPr lang="fr-FR" sz="2800" dirty="0">
              <a:solidFill>
                <a:prstClr val="white"/>
              </a:solidFill>
              <a:latin typeface="CS Avva Shenouda" pitchFamily="34" charset="0"/>
            </a:endParaRP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Marie fille de Joachim</a:t>
            </a:r>
          </a:p>
          <a:p>
            <a:pPr algn="ctr"/>
            <a:r>
              <a:rPr lang="fr-FR" sz="2800" b="1" dirty="0">
                <a:solidFill>
                  <a:prstClr val="white"/>
                </a:solidFill>
                <a:latin typeface="Book Antiqua" pitchFamily="18" charset="0"/>
              </a:rPr>
              <a:t>Qui surpasses les chérubins</a:t>
            </a:r>
          </a:p>
          <a:p>
            <a:pPr algn="ctr"/>
            <a:r>
              <a:rPr lang="fr-FR" sz="2800" b="1" dirty="0">
                <a:solidFill>
                  <a:prstClr val="white"/>
                </a:solidFill>
                <a:latin typeface="Book Antiqua" pitchFamily="18" charset="0"/>
              </a:rPr>
              <a:t>Et les trônes des séraphins</a:t>
            </a:r>
          </a:p>
          <a:p>
            <a:pPr algn="ctr"/>
            <a:r>
              <a:rPr lang="fr-FR" sz="2800" b="1" dirty="0">
                <a:solidFill>
                  <a:prstClr val="white"/>
                </a:solidFill>
                <a:latin typeface="Book Antiqua" pitchFamily="18" charset="0"/>
              </a:rPr>
              <a:t>Dans les lieux inébranlables</a:t>
            </a:r>
          </a:p>
        </p:txBody>
      </p:sp>
      <p:sp>
        <p:nvSpPr>
          <p:cNvPr id="2" name="ZoneTexte 1">
            <a:extLst>
              <a:ext uri="{FF2B5EF4-FFF2-40B4-BE49-F238E27FC236}">
                <a16:creationId xmlns:a16="http://schemas.microsoft.com/office/drawing/2014/main" id="{47F2CD69-C259-F7DD-B04E-8934E2D51A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75471C7E-19B6-EB60-71C8-9BDFC9D94EC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7409678"/>
      </p:ext>
    </p:extLst>
  </p:cSld>
  <p:clrMapOvr>
    <a:masterClrMapping/>
  </p:clrMapOvr>
</p:sld>
</file>

<file path=ppt/slides/slide25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معلمو الكنيسة </a:t>
            </a:r>
            <a:endParaRPr lang="fr-FR" sz="3200" dirty="0">
              <a:solidFill>
                <a:prstClr val="white"/>
              </a:solidFill>
            </a:endParaRPr>
          </a:p>
          <a:p>
            <a:pPr algn="just" rtl="1"/>
            <a:r>
              <a:rPr lang="ar-EG" sz="3200" dirty="0">
                <a:solidFill>
                  <a:prstClr val="white"/>
                </a:solidFill>
              </a:rPr>
              <a:t>فحصوا باجتهاد </a:t>
            </a:r>
            <a:endParaRPr lang="fr-FR" sz="3200" dirty="0">
              <a:solidFill>
                <a:prstClr val="white"/>
              </a:solidFill>
            </a:endParaRPr>
          </a:p>
          <a:p>
            <a:pPr algn="just" rtl="1"/>
            <a:r>
              <a:rPr lang="ar-EG" sz="3200" dirty="0">
                <a:solidFill>
                  <a:prstClr val="white"/>
                </a:solidFill>
              </a:rPr>
              <a:t>ونطقوا بكرامة مريم </a:t>
            </a:r>
            <a:endParaRPr lang="fr-FR" sz="3200" dirty="0">
              <a:solidFill>
                <a:prstClr val="white"/>
              </a:solidFill>
            </a:endParaRPr>
          </a:p>
          <a:p>
            <a:pPr algn="just" rtl="1"/>
            <a:r>
              <a:rPr lang="ar-EG" sz="3200" dirty="0">
                <a:solidFill>
                  <a:prstClr val="white"/>
                </a:solidFill>
              </a:rPr>
              <a:t>بمدائح كثيرة.</a:t>
            </a: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Nicaq `nte ]ek`klycia @ ceqotqet qen ouakribi`a @ aujw `m`ptai`o `mMari`a @ qen hanmys `neuvomi`a</a:t>
            </a:r>
          </a:p>
        </p:txBody>
      </p:sp>
      <p:sp>
        <p:nvSpPr>
          <p:cNvPr id="7" name="Rectangle 6"/>
          <p:cNvSpPr/>
          <p:nvPr/>
        </p:nvSpPr>
        <p:spPr>
          <a:xfrm>
            <a:off x="1817694" y="2787774"/>
            <a:ext cx="5616624" cy="1815882"/>
          </a:xfrm>
          <a:prstGeom prst="rect">
            <a:avLst/>
          </a:prstGeom>
        </p:spPr>
        <p:txBody>
          <a:bodyPr wrap="square">
            <a:spAutoFit/>
          </a:bodyPr>
          <a:lstStyle/>
          <a:p>
            <a:pPr algn="ctr"/>
            <a:r>
              <a:rPr lang="fr-FR" sz="2800" b="1" dirty="0">
                <a:solidFill>
                  <a:prstClr val="white"/>
                </a:solidFill>
                <a:latin typeface="Book Antiqua" pitchFamily="18" charset="0"/>
              </a:rPr>
              <a:t>Tous les maîtres de l’Eglise</a:t>
            </a:r>
          </a:p>
          <a:p>
            <a:pPr algn="ctr"/>
            <a:r>
              <a:rPr lang="fr-FR" sz="2800" b="1" dirty="0">
                <a:solidFill>
                  <a:prstClr val="white"/>
                </a:solidFill>
                <a:latin typeface="Book Antiqua" pitchFamily="18" charset="0"/>
              </a:rPr>
              <a:t>Ont recherché ardemment</a:t>
            </a:r>
          </a:p>
          <a:p>
            <a:pPr algn="ctr"/>
            <a:r>
              <a:rPr lang="fr-FR" sz="2800" b="1" dirty="0">
                <a:solidFill>
                  <a:prstClr val="white"/>
                </a:solidFill>
                <a:latin typeface="Book Antiqua" pitchFamily="18" charset="0"/>
              </a:rPr>
              <a:t>Et ont proclamé l’honneur</a:t>
            </a:r>
          </a:p>
          <a:p>
            <a:pPr algn="ctr"/>
            <a:r>
              <a:rPr lang="fr-FR" sz="2800" b="1" dirty="0">
                <a:solidFill>
                  <a:prstClr val="white"/>
                </a:solidFill>
                <a:latin typeface="Book Antiqua" pitchFamily="18" charset="0"/>
              </a:rPr>
              <a:t>De Marie par nombreux chants</a:t>
            </a:r>
          </a:p>
        </p:txBody>
      </p:sp>
      <p:sp>
        <p:nvSpPr>
          <p:cNvPr id="2" name="ZoneTexte 1">
            <a:extLst>
              <a:ext uri="{FF2B5EF4-FFF2-40B4-BE49-F238E27FC236}">
                <a16:creationId xmlns:a16="http://schemas.microsoft.com/office/drawing/2014/main" id="{91030150-EDCD-8E35-27AA-827C2EF84C0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66C8B186-98F0-8D10-E033-FA980630C7F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022675"/>
      </p:ext>
    </p:extLst>
  </p:cSld>
  <p:clrMapOvr>
    <a:masterClrMapping/>
  </p:clrMapOvr>
</p:sld>
</file>

<file path=ppt/slides/slide25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والمؤمنون بالأكثر </a:t>
            </a:r>
            <a:endParaRPr lang="fr-FR" sz="3300" dirty="0">
              <a:solidFill>
                <a:prstClr val="white"/>
              </a:solidFill>
            </a:endParaRPr>
          </a:p>
          <a:p>
            <a:pPr algn="just" rtl="1"/>
            <a:r>
              <a:rPr lang="ar-EG" sz="3300" dirty="0">
                <a:solidFill>
                  <a:prstClr val="white"/>
                </a:solidFill>
              </a:rPr>
              <a:t>يمجدونها قائلين </a:t>
            </a:r>
            <a:endParaRPr lang="fr-FR" sz="3300" dirty="0">
              <a:solidFill>
                <a:prstClr val="white"/>
              </a:solidFill>
            </a:endParaRPr>
          </a:p>
          <a:p>
            <a:pPr algn="just" rtl="1"/>
            <a:r>
              <a:rPr lang="ar-EG" sz="3300" dirty="0">
                <a:solidFill>
                  <a:prstClr val="white"/>
                </a:solidFill>
              </a:rPr>
              <a:t>السلام للحمامة الحسنة </a:t>
            </a:r>
            <a:endParaRPr lang="fr-FR" sz="3300" dirty="0">
              <a:solidFill>
                <a:prstClr val="white"/>
              </a:solidFill>
            </a:endParaRPr>
          </a:p>
          <a:p>
            <a:pPr algn="just" rtl="1"/>
            <a:r>
              <a:rPr lang="ar-EG" sz="3300" dirty="0">
                <a:solidFill>
                  <a:prstClr val="white"/>
                </a:solidFill>
              </a:rPr>
              <a:t>أم الله الكلمة.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Xeritoc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nipictoc</a:t>
            </a:r>
            <a:r>
              <a:rPr lang="fr-FR" sz="2800" dirty="0">
                <a:solidFill>
                  <a:prstClr val="white"/>
                </a:solidFill>
                <a:latin typeface="CS Avva Shenouda" pitchFamily="34" charset="0"/>
              </a:rPr>
              <a:t> @ ce]`</a:t>
            </a:r>
            <a:r>
              <a:rPr lang="fr-FR" sz="2800" dirty="0" err="1">
                <a:solidFill>
                  <a:prstClr val="white"/>
                </a:solidFill>
                <a:latin typeface="CS Avva Shenouda" pitchFamily="34" charset="0"/>
              </a:rPr>
              <a:t>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eujw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rompi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e;necwc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mau</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Pilogoc</a:t>
            </a:r>
            <a:r>
              <a:rPr lang="fr-FR" sz="2800" dirty="0">
                <a:solidFill>
                  <a:prstClr val="white"/>
                </a:solidFill>
                <a:latin typeface="CS Avva Shenouda" pitchFamily="34" charset="0"/>
              </a:rPr>
              <a:t>.</a:t>
            </a:r>
          </a:p>
        </p:txBody>
      </p:sp>
      <p:sp>
        <p:nvSpPr>
          <p:cNvPr id="7" name="Rectangle 6"/>
          <p:cNvSpPr/>
          <p:nvPr/>
        </p:nvSpPr>
        <p:spPr>
          <a:xfrm>
            <a:off x="1169622" y="2787774"/>
            <a:ext cx="6817400" cy="1815882"/>
          </a:xfrm>
          <a:prstGeom prst="rect">
            <a:avLst/>
          </a:prstGeom>
        </p:spPr>
        <p:txBody>
          <a:bodyPr wrap="square">
            <a:spAutoFit/>
          </a:bodyPr>
          <a:lstStyle/>
          <a:p>
            <a:pPr algn="ctr"/>
            <a:r>
              <a:rPr lang="fr-FR" sz="2800" b="1" dirty="0">
                <a:solidFill>
                  <a:prstClr val="white"/>
                </a:solidFill>
                <a:latin typeface="Book Antiqua" pitchFamily="18" charset="0"/>
              </a:rPr>
              <a:t>Et les croyants, plus que tous</a:t>
            </a:r>
          </a:p>
          <a:p>
            <a:pPr algn="ctr"/>
            <a:r>
              <a:rPr lang="fr-FR" sz="2800" b="1" dirty="0">
                <a:solidFill>
                  <a:prstClr val="white"/>
                </a:solidFill>
                <a:latin typeface="Book Antiqua" pitchFamily="18" charset="0"/>
              </a:rPr>
              <a:t>La glorifient en disant</a:t>
            </a:r>
          </a:p>
          <a:p>
            <a:pPr algn="ctr"/>
            <a:r>
              <a:rPr lang="fr-FR" sz="2800" b="1" dirty="0">
                <a:solidFill>
                  <a:prstClr val="white"/>
                </a:solidFill>
                <a:latin typeface="Book Antiqua" pitchFamily="18" charset="0"/>
              </a:rPr>
              <a:t>Salut à la douce colombe</a:t>
            </a:r>
          </a:p>
          <a:p>
            <a:pPr algn="ctr"/>
            <a:r>
              <a:rPr lang="fr-FR" sz="2800" b="1" dirty="0">
                <a:solidFill>
                  <a:prstClr val="white"/>
                </a:solidFill>
                <a:latin typeface="Book Antiqua" pitchFamily="18" charset="0"/>
              </a:rPr>
              <a:t>Ô Mère de Dieu le Verbe</a:t>
            </a:r>
          </a:p>
        </p:txBody>
      </p:sp>
      <p:sp>
        <p:nvSpPr>
          <p:cNvPr id="2" name="ZoneTexte 1">
            <a:extLst>
              <a:ext uri="{FF2B5EF4-FFF2-40B4-BE49-F238E27FC236}">
                <a16:creationId xmlns:a16="http://schemas.microsoft.com/office/drawing/2014/main" id="{76B03A0B-72A0-0F48-825C-D786BC9E3E1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3A860102-47F5-A5AE-8ADE-DA63B6DF640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69954056"/>
      </p:ext>
    </p:extLst>
  </p:cSld>
  <p:clrMapOvr>
    <a:masterClrMapping/>
  </p:clrMapOvr>
</p:sld>
</file>

<file path=ppt/slides/slide25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فخر ومديح </a:t>
            </a:r>
            <a:endParaRPr lang="fr-FR" sz="3300" dirty="0">
              <a:solidFill>
                <a:prstClr val="white"/>
              </a:solidFill>
            </a:endParaRPr>
          </a:p>
          <a:p>
            <a:pPr algn="just" rtl="1"/>
            <a:r>
              <a:rPr lang="ar-EG" sz="3300" dirty="0">
                <a:solidFill>
                  <a:prstClr val="white"/>
                </a:solidFill>
              </a:rPr>
              <a:t>ومجد وتسبيح. </a:t>
            </a:r>
            <a:endParaRPr lang="fr-FR" sz="3300" dirty="0">
              <a:solidFill>
                <a:prstClr val="white"/>
              </a:solidFill>
            </a:endParaRPr>
          </a:p>
          <a:p>
            <a:pPr algn="just" rtl="1"/>
            <a:r>
              <a:rPr lang="ar-EG" sz="3300" dirty="0">
                <a:solidFill>
                  <a:prstClr val="white"/>
                </a:solidFill>
              </a:rPr>
              <a:t>تليق بوالدة الإله </a:t>
            </a:r>
            <a:endParaRPr lang="fr-FR" sz="3300" dirty="0">
              <a:solidFill>
                <a:prstClr val="white"/>
              </a:solidFill>
            </a:endParaRPr>
          </a:p>
          <a:p>
            <a:pPr algn="just" rtl="1"/>
            <a:r>
              <a:rPr lang="ar-EG" sz="3300" dirty="0">
                <a:solidFill>
                  <a:prstClr val="white"/>
                </a:solidFill>
              </a:rPr>
              <a:t>القبة النقية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Ousousou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oumetlam`proc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ou`wou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ouhumnoc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cetwmi</a:t>
            </a:r>
            <a:br>
              <a:rPr lang="fr-FR" sz="2800" dirty="0">
                <a:solidFill>
                  <a:prstClr val="white"/>
                </a:solidFill>
                <a:latin typeface="CS Avva Shenouda" pitchFamily="34" charset="0"/>
              </a:rPr>
            </a:br>
            <a:r>
              <a:rPr lang="fr-FR" sz="2800" dirty="0">
                <a:solidFill>
                  <a:prstClr val="white"/>
                </a:solidFill>
                <a:latin typeface="CS Avva Shenouda" pitchFamily="34" charset="0"/>
              </a:rPr>
              <a:t>`e};</a:t>
            </a:r>
            <a:r>
              <a:rPr lang="fr-FR" sz="2800" dirty="0" err="1">
                <a:solidFill>
                  <a:prstClr val="white"/>
                </a:solidFill>
                <a:latin typeface="CS Avva Shenouda" pitchFamily="34" charset="0"/>
              </a:rPr>
              <a:t>e`otokoc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ckyny</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nka;aroc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La fierté et les éloges</a:t>
            </a:r>
          </a:p>
          <a:p>
            <a:pPr algn="ctr"/>
            <a:r>
              <a:rPr lang="fr-FR" sz="2800" b="1" dirty="0">
                <a:solidFill>
                  <a:prstClr val="white"/>
                </a:solidFill>
                <a:latin typeface="Book Antiqua" pitchFamily="18" charset="0"/>
              </a:rPr>
              <a:t>Et la gloire et la louange</a:t>
            </a:r>
          </a:p>
          <a:p>
            <a:pPr algn="ctr"/>
            <a:r>
              <a:rPr lang="fr-FR" sz="2800" b="1" dirty="0">
                <a:solidFill>
                  <a:prstClr val="white"/>
                </a:solidFill>
                <a:latin typeface="Book Antiqua" pitchFamily="18" charset="0"/>
              </a:rPr>
              <a:t>Conviennent à la Mère de Dieu</a:t>
            </a:r>
          </a:p>
          <a:p>
            <a:pPr algn="ctr"/>
            <a:r>
              <a:rPr lang="fr-FR" sz="2800" b="1" dirty="0">
                <a:solidFill>
                  <a:prstClr val="white"/>
                </a:solidFill>
                <a:latin typeface="Book Antiqua" pitchFamily="18" charset="0"/>
              </a:rPr>
              <a:t>C’est le Tabernacle pur</a:t>
            </a:r>
          </a:p>
        </p:txBody>
      </p:sp>
      <p:sp>
        <p:nvSpPr>
          <p:cNvPr id="2" name="ZoneTexte 1">
            <a:extLst>
              <a:ext uri="{FF2B5EF4-FFF2-40B4-BE49-F238E27FC236}">
                <a16:creationId xmlns:a16="http://schemas.microsoft.com/office/drawing/2014/main" id="{400B4139-1E72-16B9-9DD8-EC8312CDA5E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9C992733-AE87-F16B-E91F-B0D92CAA2E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9887460"/>
      </p:ext>
    </p:extLst>
  </p:cSld>
  <p:clrMapOvr>
    <a:masterClrMapping/>
  </p:clrMapOvr>
</p:sld>
</file>

<file path=ppt/slides/slide25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مجد فوق السموات </a:t>
            </a:r>
            <a:endParaRPr lang="fr-FR" sz="3300" dirty="0">
              <a:solidFill>
                <a:prstClr val="white"/>
              </a:solidFill>
            </a:endParaRPr>
          </a:p>
          <a:p>
            <a:pPr algn="just" rtl="1"/>
            <a:r>
              <a:rPr lang="ar-EG" sz="3300" dirty="0">
                <a:solidFill>
                  <a:prstClr val="white"/>
                </a:solidFill>
              </a:rPr>
              <a:t>والأرض وكل ما فيها </a:t>
            </a:r>
            <a:endParaRPr lang="fr-FR" sz="3300" dirty="0">
              <a:solidFill>
                <a:prstClr val="white"/>
              </a:solidFill>
            </a:endParaRPr>
          </a:p>
          <a:p>
            <a:pPr algn="just" rtl="1"/>
            <a:r>
              <a:rPr lang="ar-EG" sz="3300" dirty="0">
                <a:solidFill>
                  <a:prstClr val="white"/>
                </a:solidFill>
              </a:rPr>
              <a:t>لأنك تعاليت على الأفكار </a:t>
            </a:r>
            <a:endParaRPr lang="fr-FR" sz="3300" dirty="0">
              <a:solidFill>
                <a:prstClr val="white"/>
              </a:solidFill>
            </a:endParaRPr>
          </a:p>
          <a:p>
            <a:pPr algn="just" rtl="1"/>
            <a:r>
              <a:rPr lang="ar-EG" sz="3300" dirty="0">
                <a:solidFill>
                  <a:prstClr val="white"/>
                </a:solidFill>
              </a:rPr>
              <a:t>واسمك زين أعمالنا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Pe`wou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enivyou`i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pkahi</a:t>
            </a:r>
            <a:r>
              <a:rPr lang="fr-FR" sz="2800" dirty="0">
                <a:solidFill>
                  <a:prstClr val="white"/>
                </a:solidFill>
                <a:latin typeface="CS Avva Shenouda" pitchFamily="34" charset="0"/>
              </a:rPr>
              <a:t> de nem </a:t>
            </a:r>
            <a:r>
              <a:rPr lang="fr-FR" sz="2800" dirty="0" err="1">
                <a:solidFill>
                  <a:prstClr val="white"/>
                </a:solidFill>
                <a:latin typeface="CS Avva Shenouda" pitchFamily="34" charset="0"/>
              </a:rPr>
              <a:t>nef`hbyou`i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teca`pswi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enimeu`i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peran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afcolcel</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nnen`hbyou`i</a:t>
            </a:r>
            <a:r>
              <a:rPr lang="fr-FR" sz="2800" dirty="0">
                <a:solidFill>
                  <a:prstClr val="white"/>
                </a:solidFill>
                <a:latin typeface="CS Avva Shenouda" pitchFamily="34" charset="0"/>
              </a:rPr>
              <a:t>.</a:t>
            </a: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Ta gloire dépasse ciel et terre</a:t>
            </a:r>
          </a:p>
          <a:p>
            <a:pPr algn="ctr"/>
            <a:r>
              <a:rPr lang="fr-FR" sz="2800" b="1" dirty="0">
                <a:solidFill>
                  <a:prstClr val="white"/>
                </a:solidFill>
                <a:latin typeface="Book Antiqua" pitchFamily="18" charset="0"/>
              </a:rPr>
              <a:t>Aussi tout ce qu’ils renferment</a:t>
            </a:r>
          </a:p>
          <a:p>
            <a:pPr algn="ctr"/>
            <a:r>
              <a:rPr lang="fr-FR" sz="2800" b="1" dirty="0">
                <a:solidFill>
                  <a:prstClr val="white"/>
                </a:solidFill>
                <a:latin typeface="Book Antiqua" pitchFamily="18" charset="0"/>
              </a:rPr>
              <a:t>Tu surpassas les pensées,</a:t>
            </a:r>
          </a:p>
          <a:p>
            <a:pPr algn="ctr"/>
            <a:r>
              <a:rPr lang="fr-FR" sz="2800" b="1" dirty="0">
                <a:solidFill>
                  <a:prstClr val="white"/>
                </a:solidFill>
                <a:latin typeface="Book Antiqua" pitchFamily="18" charset="0"/>
              </a:rPr>
              <a:t>Ton nom orne toutes nos œuvres.</a:t>
            </a:r>
          </a:p>
        </p:txBody>
      </p:sp>
      <p:sp>
        <p:nvSpPr>
          <p:cNvPr id="2" name="ZoneTexte 1">
            <a:extLst>
              <a:ext uri="{FF2B5EF4-FFF2-40B4-BE49-F238E27FC236}">
                <a16:creationId xmlns:a16="http://schemas.microsoft.com/office/drawing/2014/main" id="{7B49EF26-DF9B-4C07-1F38-9048FBF34A1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E5B54C3C-A73C-CE8D-1016-1805D83682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7614358"/>
      </p:ext>
    </p:extLst>
  </p:cSld>
  <p:clrMapOvr>
    <a:masterClrMapping/>
  </p:clrMapOvr>
</p:sld>
</file>

<file path=ppt/slides/slide25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حقًا نجن نعظمك </a:t>
            </a:r>
            <a:endParaRPr lang="fr-FR" sz="3200" dirty="0">
              <a:solidFill>
                <a:prstClr val="white"/>
              </a:solidFill>
            </a:endParaRPr>
          </a:p>
          <a:p>
            <a:pPr algn="just" rtl="1"/>
            <a:r>
              <a:rPr lang="ar-EG" sz="3200" dirty="0">
                <a:solidFill>
                  <a:prstClr val="white"/>
                </a:solidFill>
              </a:rPr>
              <a:t>ليس مَن يشبهكِ </a:t>
            </a:r>
            <a:endParaRPr lang="fr-FR" sz="3200" dirty="0">
              <a:solidFill>
                <a:prstClr val="white"/>
              </a:solidFill>
            </a:endParaRPr>
          </a:p>
          <a:p>
            <a:pPr algn="just" rtl="1"/>
            <a:r>
              <a:rPr lang="ar-EG" sz="3200" dirty="0">
                <a:solidFill>
                  <a:prstClr val="white"/>
                </a:solidFill>
              </a:rPr>
              <a:t>ابن الله حل فيكِ </a:t>
            </a:r>
            <a:endParaRPr lang="fr-FR" sz="3200" dirty="0">
              <a:solidFill>
                <a:prstClr val="white"/>
              </a:solidFill>
            </a:endParaRPr>
          </a:p>
          <a:p>
            <a:pPr algn="just" rtl="1"/>
            <a:r>
              <a:rPr lang="ar-EG" sz="3200" dirty="0">
                <a:solidFill>
                  <a:prstClr val="white"/>
                </a:solidFill>
              </a:rPr>
              <a:t>وهو خلصنا</a:t>
            </a:r>
          </a:p>
        </p:txBody>
      </p:sp>
      <p:sp>
        <p:nvSpPr>
          <p:cNvPr id="6" name="Rectangle 5"/>
          <p:cNvSpPr/>
          <p:nvPr/>
        </p:nvSpPr>
        <p:spPr>
          <a:xfrm>
            <a:off x="323528" y="249492"/>
            <a:ext cx="4572508" cy="2246769"/>
          </a:xfrm>
          <a:prstGeom prst="rect">
            <a:avLst/>
          </a:prstGeom>
        </p:spPr>
        <p:txBody>
          <a:bodyPr wrap="square">
            <a:spAutoFit/>
          </a:bodyPr>
          <a:lstStyle/>
          <a:p>
            <a:pPr algn="just"/>
            <a:r>
              <a:rPr lang="it-IT" sz="2800" dirty="0">
                <a:solidFill>
                  <a:prstClr val="white"/>
                </a:solidFill>
                <a:latin typeface="CS Avva Shenouda" pitchFamily="34" charset="0"/>
              </a:rPr>
              <a:t>Rytoc `anon ten[ici `mmo @ `mmon vyet`oni `mmo @ `Psyri `m`Vnou] caqoun `mmo @ ouoh `N;of afcw] `mmon.</a:t>
            </a:r>
            <a:endParaRPr lang="fr-FR" sz="2800" dirty="0">
              <a:solidFill>
                <a:prstClr val="white"/>
              </a:solidFill>
              <a:latin typeface="CS Avva Shenouda" pitchFamily="34" charset="0"/>
            </a:endParaRPr>
          </a:p>
        </p:txBody>
      </p:sp>
      <p:sp>
        <p:nvSpPr>
          <p:cNvPr id="7" name="Rectangle 6"/>
          <p:cNvSpPr/>
          <p:nvPr/>
        </p:nvSpPr>
        <p:spPr>
          <a:xfrm>
            <a:off x="1709682" y="2787774"/>
            <a:ext cx="5670630" cy="1815882"/>
          </a:xfrm>
          <a:prstGeom prst="rect">
            <a:avLst/>
          </a:prstGeom>
        </p:spPr>
        <p:txBody>
          <a:bodyPr wrap="square">
            <a:spAutoFit/>
          </a:bodyPr>
          <a:lstStyle/>
          <a:p>
            <a:pPr algn="ctr"/>
            <a:r>
              <a:rPr lang="fr-FR" sz="2800" b="1" dirty="0">
                <a:solidFill>
                  <a:prstClr val="white"/>
                </a:solidFill>
                <a:latin typeface="Book Antiqua" pitchFamily="18" charset="0"/>
              </a:rPr>
              <a:t>Vraiment nous te magnifions</a:t>
            </a:r>
          </a:p>
          <a:p>
            <a:pPr algn="ctr"/>
            <a:r>
              <a:rPr lang="fr-FR" sz="2800" b="1" dirty="0">
                <a:solidFill>
                  <a:prstClr val="white"/>
                </a:solidFill>
                <a:latin typeface="Book Antiqua" pitchFamily="18" charset="0"/>
              </a:rPr>
              <a:t>Nul n’est comparable à toi</a:t>
            </a:r>
          </a:p>
          <a:p>
            <a:pPr algn="ctr"/>
            <a:r>
              <a:rPr lang="fr-FR" sz="2800" b="1" dirty="0">
                <a:solidFill>
                  <a:prstClr val="white"/>
                </a:solidFill>
                <a:latin typeface="Book Antiqua" pitchFamily="18" charset="0"/>
              </a:rPr>
              <a:t>En toi vint le Fils de Dieu </a:t>
            </a:r>
          </a:p>
          <a:p>
            <a:pPr algn="ctr"/>
            <a:r>
              <a:rPr lang="fr-FR" sz="2800" b="1" dirty="0">
                <a:solidFill>
                  <a:prstClr val="white"/>
                </a:solidFill>
                <a:latin typeface="Book Antiqua" pitchFamily="18" charset="0"/>
              </a:rPr>
              <a:t>Fils de Dieu qui nous sauva</a:t>
            </a:r>
          </a:p>
        </p:txBody>
      </p:sp>
      <p:sp>
        <p:nvSpPr>
          <p:cNvPr id="2" name="ZoneTexte 1">
            <a:extLst>
              <a:ext uri="{FF2B5EF4-FFF2-40B4-BE49-F238E27FC236}">
                <a16:creationId xmlns:a16="http://schemas.microsoft.com/office/drawing/2014/main" id="{DEBC37CA-9CDD-4A8B-9880-BA023E3F6D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32E559BD-BA36-324B-1E66-55EC2639A5F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3874066"/>
      </p:ext>
    </p:extLst>
  </p:cSld>
  <p:clrMapOvr>
    <a:masterClrMapping/>
  </p:clrMapOvr>
</p:sld>
</file>

<file path=ppt/slides/slide25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32040" y="255444"/>
            <a:ext cx="3888432" cy="2077492"/>
          </a:xfrm>
          <a:prstGeom prst="rect">
            <a:avLst/>
          </a:prstGeom>
        </p:spPr>
        <p:txBody>
          <a:bodyPr wrap="square">
            <a:spAutoFit/>
          </a:bodyPr>
          <a:lstStyle/>
          <a:p>
            <a:pPr algn="just" rtl="1"/>
            <a:r>
              <a:rPr lang="ar-EG" sz="3300" dirty="0">
                <a:solidFill>
                  <a:prstClr val="white"/>
                </a:solidFill>
              </a:rPr>
              <a:t>تأملوا كرامة العذراء </a:t>
            </a:r>
            <a:endParaRPr lang="fr-FR" sz="3300" dirty="0">
              <a:solidFill>
                <a:prstClr val="white"/>
              </a:solidFill>
            </a:endParaRPr>
          </a:p>
          <a:p>
            <a:pPr algn="just" rtl="1"/>
            <a:r>
              <a:rPr lang="ar-EG" sz="3000" dirty="0">
                <a:solidFill>
                  <a:prstClr val="white"/>
                </a:solidFill>
              </a:rPr>
              <a:t>إذ تكلموا من أجلها منذ الأزمان </a:t>
            </a:r>
            <a:endParaRPr lang="fr-FR" sz="3000" dirty="0">
              <a:solidFill>
                <a:prstClr val="white"/>
              </a:solidFill>
            </a:endParaRPr>
          </a:p>
          <a:p>
            <a:pPr algn="just" rtl="1"/>
            <a:r>
              <a:rPr lang="ar-EG" sz="3300" dirty="0">
                <a:solidFill>
                  <a:prstClr val="white"/>
                </a:solidFill>
              </a:rPr>
              <a:t>أنها عن يمين الكرسي </a:t>
            </a:r>
            <a:endParaRPr lang="fr-FR" sz="3300" dirty="0">
              <a:solidFill>
                <a:prstClr val="white"/>
              </a:solidFill>
            </a:endParaRPr>
          </a:p>
          <a:p>
            <a:pPr algn="just" rtl="1"/>
            <a:r>
              <a:rPr lang="ar-EG" sz="3300" dirty="0">
                <a:solidFill>
                  <a:prstClr val="white"/>
                </a:solidFill>
              </a:rPr>
              <a:t>تطلب عن جنسنا</a:t>
            </a:r>
            <a:endParaRPr lang="fr-FR" sz="3300" dirty="0">
              <a:solidFill>
                <a:prstClr val="white"/>
              </a:solidFill>
            </a:endParaRPr>
          </a:p>
        </p:txBody>
      </p:sp>
      <p:sp>
        <p:nvSpPr>
          <p:cNvPr id="6" name="Rectangle 5"/>
          <p:cNvSpPr/>
          <p:nvPr/>
        </p:nvSpPr>
        <p:spPr>
          <a:xfrm>
            <a:off x="323528" y="249492"/>
            <a:ext cx="4464496" cy="2246769"/>
          </a:xfrm>
          <a:prstGeom prst="rect">
            <a:avLst/>
          </a:prstGeom>
        </p:spPr>
        <p:txBody>
          <a:bodyPr wrap="square">
            <a:spAutoFit/>
          </a:bodyPr>
          <a:lstStyle/>
          <a:p>
            <a:pPr algn="just"/>
            <a:r>
              <a:rPr lang="fr-FR" sz="2800" dirty="0" err="1">
                <a:solidFill>
                  <a:prstClr val="white"/>
                </a:solidFill>
                <a:latin typeface="CS Avva Shenouda" pitchFamily="34" charset="0"/>
              </a:rPr>
              <a:t>Cwtem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e`ptaio</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aucaji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e;bytc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icjen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etectwbh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pengenoc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caou`inam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a:t>
            </a:r>
            <a:r>
              <a:rPr lang="fr-FR" sz="2800" dirty="0">
                <a:solidFill>
                  <a:prstClr val="white"/>
                </a:solidFill>
                <a:latin typeface="CS Avva Shenouda" pitchFamily="34" charset="0"/>
              </a:rPr>
              <a:t>`;</a:t>
            </a:r>
            <a:r>
              <a:rPr lang="fr-FR" sz="2800" dirty="0" err="1">
                <a:solidFill>
                  <a:prstClr val="white"/>
                </a:solidFill>
                <a:latin typeface="CS Avva Shenouda" pitchFamily="34" charset="0"/>
              </a:rPr>
              <a:t>ronoc</a:t>
            </a:r>
            <a:r>
              <a:rPr lang="fr-FR" sz="2800" dirty="0">
                <a:solidFill>
                  <a:prstClr val="white"/>
                </a:solidFill>
                <a:latin typeface="CS Avva Shenouda" pitchFamily="34" charset="0"/>
              </a:rPr>
              <a:t>.</a:t>
            </a:r>
          </a:p>
        </p:txBody>
      </p:sp>
      <p:sp>
        <p:nvSpPr>
          <p:cNvPr id="7" name="Rectangle 6"/>
          <p:cNvSpPr/>
          <p:nvPr/>
        </p:nvSpPr>
        <p:spPr>
          <a:xfrm>
            <a:off x="1601670"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Voyez l’honneur de la Vierge</a:t>
            </a:r>
          </a:p>
          <a:p>
            <a:pPr algn="ctr"/>
            <a:r>
              <a:rPr lang="fr-FR" sz="2800" b="1" dirty="0">
                <a:solidFill>
                  <a:prstClr val="white"/>
                </a:solidFill>
                <a:latin typeface="Book Antiqua" pitchFamily="18" charset="0"/>
              </a:rPr>
              <a:t>Ils l’ont dit depuis tout temps</a:t>
            </a:r>
          </a:p>
          <a:p>
            <a:pPr algn="ctr"/>
            <a:r>
              <a:rPr lang="fr-FR" sz="2800" b="1" dirty="0">
                <a:solidFill>
                  <a:prstClr val="white"/>
                </a:solidFill>
                <a:latin typeface="Book Antiqua" pitchFamily="18" charset="0"/>
              </a:rPr>
              <a:t>Elle siège à la droite du Trône</a:t>
            </a:r>
          </a:p>
          <a:p>
            <a:pPr algn="ctr"/>
            <a:r>
              <a:rPr lang="fr-FR" sz="2800" b="1" dirty="0">
                <a:solidFill>
                  <a:prstClr val="white"/>
                </a:solidFill>
                <a:latin typeface="Book Antiqua" pitchFamily="18" charset="0"/>
              </a:rPr>
              <a:t>Et elle prie pour notre race</a:t>
            </a:r>
          </a:p>
        </p:txBody>
      </p:sp>
      <p:sp>
        <p:nvSpPr>
          <p:cNvPr id="2" name="ZoneTexte 1">
            <a:extLst>
              <a:ext uri="{FF2B5EF4-FFF2-40B4-BE49-F238E27FC236}">
                <a16:creationId xmlns:a16="http://schemas.microsoft.com/office/drawing/2014/main" id="{8BA8811F-1BD0-83D6-0D8E-F537D735DD7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A6A749C0-F71B-483F-3671-4EE37F7193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4239956"/>
      </p:ext>
    </p:extLst>
  </p:cSld>
  <p:clrMapOvr>
    <a:masterClrMapping/>
  </p:clrMapOvr>
</p:sld>
</file>

<file path=ppt/slides/slide25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نعظمك مع </a:t>
            </a:r>
            <a:r>
              <a:rPr lang="ar-EG" sz="3300" dirty="0" err="1">
                <a:solidFill>
                  <a:prstClr val="white"/>
                </a:solidFill>
              </a:rPr>
              <a:t>أليصابات</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بشفاهنا وقلوبنا. </a:t>
            </a:r>
            <a:endParaRPr lang="fr-FR" sz="3300" dirty="0">
              <a:solidFill>
                <a:prstClr val="white"/>
              </a:solidFill>
            </a:endParaRPr>
          </a:p>
          <a:p>
            <a:pPr algn="just" rtl="1"/>
            <a:r>
              <a:rPr lang="ar-EG" sz="3300" dirty="0">
                <a:solidFill>
                  <a:prstClr val="white"/>
                </a:solidFill>
              </a:rPr>
              <a:t>أذكرنا أيها الرحوم </a:t>
            </a:r>
            <a:endParaRPr lang="fr-FR" sz="3300" dirty="0">
              <a:solidFill>
                <a:prstClr val="white"/>
              </a:solidFill>
            </a:endParaRPr>
          </a:p>
          <a:p>
            <a:pPr algn="just" rtl="1"/>
            <a:r>
              <a:rPr lang="ar-EG" sz="3300" dirty="0">
                <a:solidFill>
                  <a:prstClr val="white"/>
                </a:solidFill>
              </a:rPr>
              <a:t>من أجل والدتك العروس.</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fr-FR" sz="2800" dirty="0" err="1">
                <a:solidFill>
                  <a:prstClr val="white"/>
                </a:solidFill>
                <a:latin typeface="CS Avva Shenouda" pitchFamily="34" charset="0"/>
              </a:rPr>
              <a:t>Ten</a:t>
            </a:r>
            <a:r>
              <a:rPr lang="fr-FR" sz="2800" dirty="0">
                <a:solidFill>
                  <a:prstClr val="white"/>
                </a:solidFill>
                <a:latin typeface="CS Avva Shenouda" pitchFamily="34" charset="0"/>
              </a:rPr>
              <a:t>[ici `</a:t>
            </a:r>
            <a:r>
              <a:rPr lang="fr-FR" sz="2800" dirty="0" err="1">
                <a:solidFill>
                  <a:prstClr val="white"/>
                </a:solidFill>
                <a:latin typeface="CS Avva Shenouda" pitchFamily="34" charset="0"/>
              </a:rPr>
              <a:t>mmo</a:t>
            </a:r>
            <a:r>
              <a:rPr lang="fr-FR" sz="2800" dirty="0">
                <a:solidFill>
                  <a:prstClr val="white"/>
                </a:solidFill>
                <a:latin typeface="CS Avva Shenouda" pitchFamily="34" charset="0"/>
              </a:rPr>
              <a:t> nem</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Elicabet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nen`cvotou</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nenhyt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aripenmeu`i</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pinayt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nselet</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Nous te magnifions avec</a:t>
            </a:r>
          </a:p>
          <a:p>
            <a:pPr algn="ctr"/>
            <a:r>
              <a:rPr lang="fr-FR" sz="2800" b="1" dirty="0">
                <a:solidFill>
                  <a:prstClr val="white"/>
                </a:solidFill>
                <a:latin typeface="Book Antiqua" pitchFamily="18" charset="0"/>
              </a:rPr>
              <a:t>Elisabeth, de nos lèvres et cœurs</a:t>
            </a:r>
          </a:p>
          <a:p>
            <a:pPr algn="ctr"/>
            <a:r>
              <a:rPr lang="fr-FR" sz="2800" b="1" dirty="0">
                <a:solidFill>
                  <a:prstClr val="white"/>
                </a:solidFill>
                <a:latin typeface="Book Antiqua" pitchFamily="18" charset="0"/>
              </a:rPr>
              <a:t>Souviens-Toi de nous, Clément </a:t>
            </a:r>
          </a:p>
          <a:p>
            <a:pPr algn="ctr"/>
            <a:r>
              <a:rPr lang="fr-FR" sz="2800" b="1" dirty="0">
                <a:solidFill>
                  <a:prstClr val="white"/>
                </a:solidFill>
                <a:latin typeface="Book Antiqua" pitchFamily="18" charset="0"/>
              </a:rPr>
              <a:t>Pour Ta Mère qui est l’Epouse</a:t>
            </a:r>
          </a:p>
        </p:txBody>
      </p:sp>
      <p:sp>
        <p:nvSpPr>
          <p:cNvPr id="2" name="ZoneTexte 1">
            <a:extLst>
              <a:ext uri="{FF2B5EF4-FFF2-40B4-BE49-F238E27FC236}">
                <a16:creationId xmlns:a16="http://schemas.microsoft.com/office/drawing/2014/main" id="{6BE7BFAE-5EEC-E4E4-DC5F-325DB8C282C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FD00FA27-5727-97B9-1B0C-18497B71BC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8934613"/>
      </p:ext>
    </p:extLst>
  </p:cSld>
  <p:clrMapOvr>
    <a:masterClrMapping/>
  </p:clrMapOvr>
</p:sld>
</file>

<file path=ppt/slides/slide25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هوذا الطغمات السمائية </a:t>
            </a:r>
            <a:endParaRPr lang="fr-FR" sz="3300" dirty="0">
              <a:solidFill>
                <a:prstClr val="white"/>
              </a:solidFill>
            </a:endParaRPr>
          </a:p>
          <a:p>
            <a:pPr algn="just" rtl="1"/>
            <a:r>
              <a:rPr lang="ar-EG" sz="3300" dirty="0">
                <a:solidFill>
                  <a:prstClr val="white"/>
                </a:solidFill>
              </a:rPr>
              <a:t>والصفوف الملائكية </a:t>
            </a:r>
            <a:endParaRPr lang="fr-FR" sz="3300" dirty="0">
              <a:solidFill>
                <a:prstClr val="white"/>
              </a:solidFill>
            </a:endParaRPr>
          </a:p>
          <a:p>
            <a:pPr algn="just" rtl="1"/>
            <a:r>
              <a:rPr lang="ar-EG" sz="3300" dirty="0">
                <a:solidFill>
                  <a:prstClr val="white"/>
                </a:solidFill>
              </a:rPr>
              <a:t>يسبحونكِ روحياً </a:t>
            </a:r>
            <a:endParaRPr lang="fr-FR" sz="3300" dirty="0">
              <a:solidFill>
                <a:prstClr val="white"/>
              </a:solidFill>
            </a:endParaRPr>
          </a:p>
          <a:p>
            <a:pPr algn="just" rtl="1"/>
            <a:r>
              <a:rPr lang="ar-EG" sz="3300" dirty="0">
                <a:solidFill>
                  <a:prstClr val="white"/>
                </a:solidFill>
              </a:rPr>
              <a:t>أيتها الهيكل الناطق.</a:t>
            </a:r>
            <a:endParaRPr lang="fr-FR" sz="3300" dirty="0">
              <a:solidFill>
                <a:prstClr val="white"/>
              </a:solidFill>
            </a:endParaRPr>
          </a:p>
        </p:txBody>
      </p:sp>
      <p:sp>
        <p:nvSpPr>
          <p:cNvPr id="6" name="Rectangle 5"/>
          <p:cNvSpPr/>
          <p:nvPr/>
        </p:nvSpPr>
        <p:spPr>
          <a:xfrm>
            <a:off x="323528" y="249492"/>
            <a:ext cx="4896544"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Uc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nitagma</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epouranion</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naggelikon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cehwc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a:t>
            </a:r>
            <a:r>
              <a:rPr lang="fr-FR" sz="2800" dirty="0">
                <a:solidFill>
                  <a:prstClr val="white"/>
                </a:solidFill>
                <a:latin typeface="CS Avva Shenouda" pitchFamily="34" charset="0"/>
              </a:rPr>
              <a:t> `=p=n=</a:t>
            </a:r>
            <a:r>
              <a:rPr lang="fr-FR" sz="2800" dirty="0" err="1">
                <a:solidFill>
                  <a:prstClr val="white"/>
                </a:solidFill>
                <a:latin typeface="CS Avva Shenouda" pitchFamily="34" charset="0"/>
              </a:rPr>
              <a:t>atikon</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piervei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nlogikon</a:t>
            </a:r>
            <a:r>
              <a:rPr lang="fr-FR" sz="2800" dirty="0">
                <a:solidFill>
                  <a:prstClr val="white"/>
                </a:solidFill>
                <a:latin typeface="CS Avva Shenouda" pitchFamily="34" charset="0"/>
              </a:rPr>
              <a:t>.</a:t>
            </a: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Et voici les rangs célestes</a:t>
            </a:r>
          </a:p>
          <a:p>
            <a:pPr algn="ctr"/>
            <a:r>
              <a:rPr lang="fr-FR" sz="2800" b="1" dirty="0">
                <a:solidFill>
                  <a:prstClr val="white"/>
                </a:solidFill>
                <a:latin typeface="Book Antiqua" pitchFamily="18" charset="0"/>
              </a:rPr>
              <a:t>Et tous les chœurs angéliques</a:t>
            </a:r>
          </a:p>
          <a:p>
            <a:pPr algn="ctr"/>
            <a:r>
              <a:rPr lang="fr-FR" sz="2800" b="1" dirty="0">
                <a:solidFill>
                  <a:prstClr val="white"/>
                </a:solidFill>
                <a:latin typeface="Book Antiqua" pitchFamily="18" charset="0"/>
              </a:rPr>
              <a:t>Te louent spirituellement</a:t>
            </a:r>
          </a:p>
          <a:p>
            <a:pPr algn="ctr"/>
            <a:r>
              <a:rPr lang="fr-FR" sz="2800" b="1" dirty="0">
                <a:solidFill>
                  <a:prstClr val="white"/>
                </a:solidFill>
                <a:latin typeface="Book Antiqua" pitchFamily="18" charset="0"/>
              </a:rPr>
              <a:t>Toi l’autel par la pensée</a:t>
            </a:r>
          </a:p>
        </p:txBody>
      </p:sp>
      <p:sp>
        <p:nvSpPr>
          <p:cNvPr id="2" name="ZoneTexte 1">
            <a:extLst>
              <a:ext uri="{FF2B5EF4-FFF2-40B4-BE49-F238E27FC236}">
                <a16:creationId xmlns:a16="http://schemas.microsoft.com/office/drawing/2014/main" id="{DC75FFB3-8CD6-5D23-A4B2-451F8FF776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DC570760-6591-E936-9B7C-36B760A601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8532056"/>
      </p:ext>
    </p:extLst>
  </p:cSld>
  <p:clrMapOvr>
    <a:masterClrMapping/>
  </p:clrMapOvr>
</p:sld>
</file>

<file path=ppt/slides/slide25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كل قبائل المؤمنين </a:t>
            </a:r>
            <a:endParaRPr lang="fr-FR" sz="3200" dirty="0">
              <a:solidFill>
                <a:prstClr val="white"/>
              </a:solidFill>
            </a:endParaRPr>
          </a:p>
          <a:p>
            <a:pPr algn="just" rtl="1"/>
            <a:r>
              <a:rPr lang="ar-EG" sz="3200" dirty="0">
                <a:solidFill>
                  <a:prstClr val="white"/>
                </a:solidFill>
              </a:rPr>
              <a:t>الذين آمنوا بيسوع المسيح </a:t>
            </a:r>
            <a:endParaRPr lang="fr-FR" sz="3200" dirty="0">
              <a:solidFill>
                <a:prstClr val="white"/>
              </a:solidFill>
            </a:endParaRPr>
          </a:p>
          <a:p>
            <a:pPr algn="just" rtl="1"/>
            <a:r>
              <a:rPr lang="ar-EG" sz="3200" dirty="0">
                <a:solidFill>
                  <a:prstClr val="white"/>
                </a:solidFill>
              </a:rPr>
              <a:t>يعظمونها بكرامات </a:t>
            </a:r>
            <a:endParaRPr lang="fr-FR" sz="3200" dirty="0">
              <a:solidFill>
                <a:prstClr val="white"/>
              </a:solidFill>
            </a:endParaRPr>
          </a:p>
          <a:p>
            <a:pPr algn="just" rtl="1"/>
            <a:r>
              <a:rPr lang="ar-EG" sz="3200" dirty="0">
                <a:solidFill>
                  <a:prstClr val="white"/>
                </a:solidFill>
              </a:rPr>
              <a:t>من أجل </a:t>
            </a:r>
            <a:r>
              <a:rPr lang="ar-EG" sz="3200" dirty="0" err="1">
                <a:solidFill>
                  <a:prstClr val="white"/>
                </a:solidFill>
              </a:rPr>
              <a:t>طوباويتها</a:t>
            </a:r>
            <a:r>
              <a:rPr lang="ar-EG" sz="3200" dirty="0">
                <a:solidFill>
                  <a:prstClr val="white"/>
                </a:solidFill>
              </a:rPr>
              <a:t>.</a:t>
            </a:r>
            <a:endParaRPr lang="fr-FR" sz="32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it-IT" sz="2800" dirty="0">
                <a:solidFill>
                  <a:prstClr val="white"/>
                </a:solidFill>
                <a:latin typeface="CS Avva Shenouda" pitchFamily="34" charset="0"/>
              </a:rPr>
              <a:t>Vuly niben `mpictoc @ etaunah] `eI=y=c P=,=c @ qen hantaio ce[ici `mmoc @ e;be necmakricmoc.</a:t>
            </a:r>
            <a:endParaRPr lang="fr-FR" sz="2800" dirty="0">
              <a:solidFill>
                <a:prstClr val="white"/>
              </a:solidFill>
              <a:latin typeface="CS Avva Shenouda" pitchFamily="34" charset="0"/>
            </a:endParaRPr>
          </a:p>
        </p:txBody>
      </p:sp>
      <p:sp>
        <p:nvSpPr>
          <p:cNvPr id="7" name="Rectangle 6"/>
          <p:cNvSpPr/>
          <p:nvPr/>
        </p:nvSpPr>
        <p:spPr>
          <a:xfrm>
            <a:off x="1817694" y="2787774"/>
            <a:ext cx="5616624" cy="1815882"/>
          </a:xfrm>
          <a:prstGeom prst="rect">
            <a:avLst/>
          </a:prstGeom>
        </p:spPr>
        <p:txBody>
          <a:bodyPr wrap="square">
            <a:spAutoFit/>
          </a:bodyPr>
          <a:lstStyle/>
          <a:p>
            <a:pPr algn="ctr"/>
            <a:r>
              <a:rPr lang="fr-FR" sz="2800" b="1" dirty="0">
                <a:solidFill>
                  <a:prstClr val="white"/>
                </a:solidFill>
                <a:latin typeface="Book Antiqua" pitchFamily="18" charset="0"/>
              </a:rPr>
              <a:t>Toutes les tribus fidèles</a:t>
            </a:r>
          </a:p>
          <a:p>
            <a:pPr algn="ctr"/>
            <a:r>
              <a:rPr lang="fr-FR" sz="2800" b="1" dirty="0">
                <a:solidFill>
                  <a:prstClr val="white"/>
                </a:solidFill>
                <a:latin typeface="Book Antiqua" pitchFamily="18" charset="0"/>
              </a:rPr>
              <a:t>Qui ont cru en Jésus-Christ</a:t>
            </a:r>
          </a:p>
          <a:p>
            <a:pPr algn="ctr"/>
            <a:r>
              <a:rPr lang="fr-FR" sz="2800" b="1" dirty="0">
                <a:solidFill>
                  <a:prstClr val="white"/>
                </a:solidFill>
                <a:latin typeface="Book Antiqua" pitchFamily="18" charset="0"/>
              </a:rPr>
              <a:t>La couvrent d’honneur et gloire</a:t>
            </a:r>
          </a:p>
          <a:p>
            <a:pPr algn="ctr"/>
            <a:r>
              <a:rPr lang="fr-FR" sz="2800" b="1" dirty="0">
                <a:solidFill>
                  <a:prstClr val="white"/>
                </a:solidFill>
                <a:latin typeface="Book Antiqua" pitchFamily="18" charset="0"/>
              </a:rPr>
              <a:t>Car elle est la bienheureuse</a:t>
            </a:r>
          </a:p>
        </p:txBody>
      </p:sp>
      <p:sp>
        <p:nvSpPr>
          <p:cNvPr id="2" name="ZoneTexte 1">
            <a:extLst>
              <a:ext uri="{FF2B5EF4-FFF2-40B4-BE49-F238E27FC236}">
                <a16:creationId xmlns:a16="http://schemas.microsoft.com/office/drawing/2014/main" id="{8C380545-E22C-923B-FE0F-F367F8880AF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F294475E-A0B1-CEE4-6A7F-072C7D9736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8685749"/>
      </p:ext>
    </p:extLst>
  </p:cSld>
  <p:clrMapOvr>
    <a:masterClrMapping/>
  </p:clrMapOvr>
</p:sld>
</file>

<file path=ppt/slides/slide25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السلام للعروس الحقيقية </a:t>
            </a:r>
            <a:endParaRPr lang="fr-FR" sz="3300" dirty="0">
              <a:solidFill>
                <a:prstClr val="white"/>
              </a:solidFill>
            </a:endParaRPr>
          </a:p>
          <a:p>
            <a:pPr algn="just" rtl="1"/>
            <a:r>
              <a:rPr lang="ar-EG" sz="3300" dirty="0">
                <a:solidFill>
                  <a:prstClr val="white"/>
                </a:solidFill>
              </a:rPr>
              <a:t>التي عَلَت عن الهياكل </a:t>
            </a:r>
            <a:endParaRPr lang="fr-FR" sz="3300" dirty="0">
              <a:solidFill>
                <a:prstClr val="white"/>
              </a:solidFill>
            </a:endParaRPr>
          </a:p>
          <a:p>
            <a:pPr algn="just" rtl="1"/>
            <a:r>
              <a:rPr lang="ar-EG" sz="3300" dirty="0">
                <a:solidFill>
                  <a:prstClr val="white"/>
                </a:solidFill>
              </a:rPr>
              <a:t>يا أم الله بالحقيقة </a:t>
            </a:r>
            <a:endParaRPr lang="fr-FR" sz="3300" dirty="0">
              <a:solidFill>
                <a:prstClr val="white"/>
              </a:solidFill>
            </a:endParaRPr>
          </a:p>
          <a:p>
            <a:pPr algn="just" rtl="1"/>
            <a:r>
              <a:rPr lang="ar-EG" sz="3300" dirty="0">
                <a:solidFill>
                  <a:prstClr val="white"/>
                </a:solidFill>
              </a:rPr>
              <a:t>من أجل طهارتها الحقيقية.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de-DE" sz="2800" dirty="0">
                <a:solidFill>
                  <a:prstClr val="white"/>
                </a:solidFill>
                <a:latin typeface="CS Avva Shenouda" pitchFamily="34" charset="0"/>
              </a:rPr>
              <a:t>&lt;</a:t>
            </a:r>
            <a:r>
              <a:rPr lang="de-DE" sz="2800" dirty="0" err="1">
                <a:solidFill>
                  <a:prstClr val="white"/>
                </a:solidFill>
                <a:latin typeface="CS Avva Shenouda" pitchFamily="34" charset="0"/>
              </a:rPr>
              <a:t>ere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selet</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mmyi</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yetca`pswi</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eniervyou`i</a:t>
            </a:r>
            <a:r>
              <a:rPr lang="de-DE" sz="2800" dirty="0">
                <a:solidFill>
                  <a:prstClr val="white"/>
                </a:solidFill>
                <a:latin typeface="CS Avva Shenouda" pitchFamily="34" charset="0"/>
              </a:rPr>
              <a:t> @ `;mau </a:t>
            </a:r>
            <a:r>
              <a:rPr lang="de-DE" sz="2800">
                <a:solidFill>
                  <a:prstClr val="white"/>
                </a:solidFill>
                <a:latin typeface="CS Avva Shenouda" pitchFamily="34" charset="0"/>
              </a:rPr>
              <a:t>`m`V</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qen</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oume;myi</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e;be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pectoubo</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mmyi</a:t>
            </a:r>
            <a:r>
              <a:rPr lang="de-DE"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Salut à la vraie Epouse</a:t>
            </a:r>
          </a:p>
          <a:p>
            <a:pPr algn="ctr"/>
            <a:r>
              <a:rPr lang="fr-FR" sz="2800" b="1" dirty="0">
                <a:solidFill>
                  <a:prstClr val="white"/>
                </a:solidFill>
                <a:latin typeface="Book Antiqua" pitchFamily="18" charset="0"/>
              </a:rPr>
              <a:t>Qui surpassa les autels</a:t>
            </a:r>
          </a:p>
          <a:p>
            <a:pPr algn="ctr"/>
            <a:r>
              <a:rPr lang="fr-FR" sz="2800" b="1" dirty="0">
                <a:solidFill>
                  <a:prstClr val="white"/>
                </a:solidFill>
                <a:latin typeface="Book Antiqua" pitchFamily="18" charset="0"/>
              </a:rPr>
              <a:t>Mère de Dieu en vérité</a:t>
            </a:r>
          </a:p>
          <a:p>
            <a:pPr algn="ctr"/>
            <a:r>
              <a:rPr lang="fr-FR" sz="2800" b="1" dirty="0">
                <a:solidFill>
                  <a:prstClr val="white"/>
                </a:solidFill>
                <a:latin typeface="Book Antiqua" pitchFamily="18" charset="0"/>
              </a:rPr>
              <a:t>Pour sa véritable pureté</a:t>
            </a:r>
          </a:p>
        </p:txBody>
      </p:sp>
      <p:sp>
        <p:nvSpPr>
          <p:cNvPr id="2" name="ZoneTexte 1">
            <a:extLst>
              <a:ext uri="{FF2B5EF4-FFF2-40B4-BE49-F238E27FC236}">
                <a16:creationId xmlns:a16="http://schemas.microsoft.com/office/drawing/2014/main" id="{BE503FC7-E7E8-9DD8-934C-46D174BBAFD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CB12704C-2271-77C7-DD3A-8BC87CD1A2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7750342"/>
      </p:ext>
    </p:extLst>
  </p:cSld>
  <p:clrMapOvr>
    <a:masterClrMapping/>
  </p:clrMapOvr>
</p:sld>
</file>

<file path=ppt/slides/slide25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ظهر في الكنائس </a:t>
            </a:r>
            <a:endParaRPr lang="fr-FR" sz="3300" dirty="0">
              <a:solidFill>
                <a:prstClr val="white"/>
              </a:solidFill>
            </a:endParaRPr>
          </a:p>
          <a:p>
            <a:pPr algn="just" rtl="1"/>
            <a:r>
              <a:rPr lang="ar-EG" sz="3300" dirty="0">
                <a:solidFill>
                  <a:prstClr val="white"/>
                </a:solidFill>
              </a:rPr>
              <a:t>بهاء بتوليتها </a:t>
            </a:r>
            <a:endParaRPr lang="fr-FR" sz="3300" dirty="0">
              <a:solidFill>
                <a:prstClr val="white"/>
              </a:solidFill>
            </a:endParaRPr>
          </a:p>
          <a:p>
            <a:pPr algn="just" rtl="1"/>
            <a:r>
              <a:rPr lang="ar-EG" sz="3300" dirty="0">
                <a:solidFill>
                  <a:prstClr val="white"/>
                </a:solidFill>
              </a:rPr>
              <a:t>من قبل شفاعتها </a:t>
            </a:r>
            <a:endParaRPr lang="fr-FR" sz="3300" dirty="0">
              <a:solidFill>
                <a:prstClr val="white"/>
              </a:solidFill>
            </a:endParaRPr>
          </a:p>
          <a:p>
            <a:pPr algn="just" rtl="1"/>
            <a:r>
              <a:rPr lang="ar-EG" sz="3300" dirty="0">
                <a:solidFill>
                  <a:prstClr val="white"/>
                </a:solidFill>
              </a:rPr>
              <a:t>نجد دالة.</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¿"ai `</a:t>
            </a:r>
            <a:r>
              <a:rPr lang="fr-FR" sz="2800" dirty="0" err="1">
                <a:solidFill>
                  <a:prstClr val="white"/>
                </a:solidFill>
                <a:latin typeface="CS Avva Shenouda" pitchFamily="34" charset="0"/>
              </a:rPr>
              <a:t>ntecpar;enia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afouwnh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niek`klyci`a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ebolhiten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nec`precbi`a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tennajimi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nouparryci`a</a:t>
            </a:r>
            <a:endParaRPr lang="fr-FR" sz="2800" dirty="0">
              <a:solidFill>
                <a:prstClr val="white"/>
              </a:solidFill>
              <a:latin typeface="CS Avva Shenouda" pitchFamily="34" charset="0"/>
            </a:endParaRPr>
          </a:p>
        </p:txBody>
      </p:sp>
      <p:sp>
        <p:nvSpPr>
          <p:cNvPr id="7" name="Rectangle 6"/>
          <p:cNvSpPr/>
          <p:nvPr/>
        </p:nvSpPr>
        <p:spPr>
          <a:xfrm>
            <a:off x="1493658" y="2859782"/>
            <a:ext cx="6102678" cy="1815882"/>
          </a:xfrm>
          <a:prstGeom prst="rect">
            <a:avLst/>
          </a:prstGeom>
        </p:spPr>
        <p:txBody>
          <a:bodyPr wrap="square">
            <a:spAutoFit/>
          </a:bodyPr>
          <a:lstStyle/>
          <a:p>
            <a:pPr algn="ctr"/>
            <a:r>
              <a:rPr lang="fr-FR" sz="2800" b="1" dirty="0">
                <a:solidFill>
                  <a:prstClr val="white"/>
                </a:solidFill>
                <a:latin typeface="Book Antiqua" pitchFamily="18" charset="0"/>
              </a:rPr>
              <a:t>Et l’éclat de sa pureté</a:t>
            </a:r>
          </a:p>
          <a:p>
            <a:pPr algn="ctr"/>
            <a:r>
              <a:rPr lang="fr-FR" sz="2800" b="1" dirty="0">
                <a:solidFill>
                  <a:prstClr val="white"/>
                </a:solidFill>
                <a:latin typeface="Book Antiqua" pitchFamily="18" charset="0"/>
              </a:rPr>
              <a:t>Resplendit dans les églises</a:t>
            </a:r>
          </a:p>
          <a:p>
            <a:pPr algn="ctr"/>
            <a:r>
              <a:rPr lang="fr-FR" sz="2800" b="1" dirty="0">
                <a:solidFill>
                  <a:prstClr val="white"/>
                </a:solidFill>
                <a:latin typeface="Book Antiqua" pitchFamily="18" charset="0"/>
              </a:rPr>
              <a:t>De par ses intercessions</a:t>
            </a:r>
          </a:p>
          <a:p>
            <a:pPr algn="ctr"/>
            <a:r>
              <a:rPr lang="fr-FR" sz="2800" b="1" dirty="0">
                <a:solidFill>
                  <a:prstClr val="white"/>
                </a:solidFill>
                <a:latin typeface="Book Antiqua" pitchFamily="18" charset="0"/>
              </a:rPr>
              <a:t>Nous obtiendrons une faveur</a:t>
            </a:r>
          </a:p>
        </p:txBody>
      </p:sp>
      <p:sp>
        <p:nvSpPr>
          <p:cNvPr id="2" name="ZoneTexte 1">
            <a:extLst>
              <a:ext uri="{FF2B5EF4-FFF2-40B4-BE49-F238E27FC236}">
                <a16:creationId xmlns:a16="http://schemas.microsoft.com/office/drawing/2014/main" id="{EED6BC40-21ED-6A9E-4132-1FB3955650C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CB26A622-05C8-9782-DB02-052669EB73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433294"/>
      </p:ext>
    </p:extLst>
  </p:cSld>
  <p:clrMapOvr>
    <a:masterClrMapping/>
  </p:clrMapOvr>
</p:sld>
</file>

<file path=ppt/slides/slide25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يا ربنا يسوع المسيح </a:t>
            </a:r>
            <a:endParaRPr lang="fr-FR" sz="3300" dirty="0">
              <a:solidFill>
                <a:prstClr val="white"/>
              </a:solidFill>
            </a:endParaRPr>
          </a:p>
          <a:p>
            <a:pPr algn="just" rtl="1"/>
            <a:r>
              <a:rPr lang="ar-EG" sz="3300" dirty="0">
                <a:solidFill>
                  <a:prstClr val="white"/>
                </a:solidFill>
              </a:rPr>
              <a:t>من أجل والدتك العذراء </a:t>
            </a:r>
            <a:endParaRPr lang="fr-FR" sz="3300" dirty="0">
              <a:solidFill>
                <a:prstClr val="white"/>
              </a:solidFill>
            </a:endParaRPr>
          </a:p>
          <a:p>
            <a:pPr algn="just" rtl="1"/>
            <a:r>
              <a:rPr lang="ar-EG" sz="3300" dirty="0">
                <a:solidFill>
                  <a:prstClr val="white"/>
                </a:solidFill>
              </a:rPr>
              <a:t>أذكر الحقير ونحن أيضاً </a:t>
            </a:r>
            <a:endParaRPr lang="fr-FR" sz="3300" dirty="0">
              <a:solidFill>
                <a:prstClr val="white"/>
              </a:solidFill>
            </a:endParaRPr>
          </a:p>
          <a:p>
            <a:pPr algn="just" rtl="1"/>
            <a:r>
              <a:rPr lang="ar-EG" sz="3300" dirty="0">
                <a:solidFill>
                  <a:prstClr val="white"/>
                </a:solidFill>
              </a:rPr>
              <a:t>أحسبنا مع مؤمنيك.</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`W Pen¡ I=y=c P=,=c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tekmau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mpar;enoc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ari`vmeu`i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mpi`ela,ictoc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opten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hwn</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nekpictoc</a:t>
            </a:r>
            <a:r>
              <a:rPr lang="fr-FR" sz="2800" dirty="0">
                <a:solidFill>
                  <a:prstClr val="white"/>
                </a:solidFill>
                <a:latin typeface="CS Avva Shenouda" pitchFamily="34" charset="0"/>
              </a:rPr>
              <a:t>.</a:t>
            </a: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Notre Seigneur Jésus-Christ</a:t>
            </a:r>
          </a:p>
          <a:p>
            <a:pPr algn="ctr"/>
            <a:r>
              <a:rPr lang="fr-FR" sz="2800" b="1" dirty="0">
                <a:solidFill>
                  <a:prstClr val="white"/>
                </a:solidFill>
                <a:latin typeface="Book Antiqua" pitchFamily="18" charset="0"/>
              </a:rPr>
              <a:t>Oui pour l’amour de Ta Mère</a:t>
            </a:r>
          </a:p>
          <a:p>
            <a:pPr algn="ctr"/>
            <a:r>
              <a:rPr lang="fr-FR" sz="2800" b="1" dirty="0">
                <a:solidFill>
                  <a:prstClr val="white"/>
                </a:solidFill>
                <a:latin typeface="Book Antiqua" pitchFamily="18" charset="0"/>
              </a:rPr>
              <a:t>Souviens-toi du misérable</a:t>
            </a:r>
          </a:p>
          <a:p>
            <a:pPr algn="ctr"/>
            <a:r>
              <a:rPr lang="fr-FR" sz="2800" b="1" dirty="0">
                <a:solidFill>
                  <a:prstClr val="white"/>
                </a:solidFill>
                <a:latin typeface="Book Antiqua" pitchFamily="18" charset="0"/>
              </a:rPr>
              <a:t>Compte-nous parmi Tes fidèles</a:t>
            </a:r>
          </a:p>
        </p:txBody>
      </p:sp>
      <p:sp>
        <p:nvSpPr>
          <p:cNvPr id="2" name="ZoneTexte 1">
            <a:extLst>
              <a:ext uri="{FF2B5EF4-FFF2-40B4-BE49-F238E27FC236}">
                <a16:creationId xmlns:a16="http://schemas.microsoft.com/office/drawing/2014/main" id="{D097E258-64B2-9AFA-902D-6562351814D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a:t>
            </a:r>
            <a:r>
              <a:rPr lang="fr-FR" sz="1200" dirty="0" err="1">
                <a:solidFill>
                  <a:prstClr val="white"/>
                </a:solidFill>
                <a:latin typeface="CS Avva Shenouda" pitchFamily="34" charset="0"/>
              </a:rPr>
              <a:t>Aicwtem</a:t>
            </a:r>
            <a:r>
              <a:rPr lang="fr-FR" sz="1200" dirty="0">
                <a:solidFill>
                  <a:prstClr val="white"/>
                </a:solidFill>
                <a:latin typeface="Book Antiqua" pitchFamily="18" charset="0"/>
              </a:rPr>
              <a:t>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r>
              <a:rPr lang="fr-FR" sz="1200" dirty="0">
                <a:solidFill>
                  <a:prstClr val="white"/>
                </a:solidFill>
                <a:latin typeface="Book Antiqua" pitchFamily="18" charset="0"/>
              </a:rPr>
              <a:t> annuelle du samedi pour la Vierge</a:t>
            </a:r>
          </a:p>
        </p:txBody>
      </p:sp>
      <p:sp>
        <p:nvSpPr>
          <p:cNvPr id="3" name="ZoneTexte 2">
            <a:hlinkClick r:id="rId2" action="ppaction://hlinksldjump"/>
            <a:extLst>
              <a:ext uri="{FF2B5EF4-FFF2-40B4-BE49-F238E27FC236}">
                <a16:creationId xmlns:a16="http://schemas.microsoft.com/office/drawing/2014/main" id="{FE6D033E-89E3-AAF5-E0F6-67122438EC8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2189144"/>
      </p:ext>
    </p:extLst>
  </p:cSld>
  <p:clrMapOvr>
    <a:masterClrMapping/>
  </p:clrMapOvr>
</p:sld>
</file>

<file path=ppt/slides/slide25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E23CD82-7C3E-5E1D-4839-359DE1CAA85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EBE7A4A7-1357-48CF-B968-FB82F72D6B6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685529661"/>
      </p:ext>
    </p:extLst>
  </p:cSld>
  <p:clrMapOvr>
    <a:masterClrMapping/>
  </p:clrMapOvr>
</p:sld>
</file>

<file path=ppt/slides/slide25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DC673C1-DFCC-5F1F-B01B-802B18540A9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AF56A1CB-D902-9491-288E-188C397A22EC}"/>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685529661"/>
      </p:ext>
    </p:extLst>
  </p:cSld>
  <p:clrMapOvr>
    <a:masterClrMapping/>
  </p:clrMapOvr>
</p:sld>
</file>

<file path=ppt/slides/slide25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35496" y="1564362"/>
            <a:ext cx="9073008" cy="1823576"/>
          </a:xfrm>
          <a:prstGeom prst="rect">
            <a:avLst/>
          </a:prstGeom>
        </p:spPr>
        <p:txBody>
          <a:bodyPr wrap="square">
            <a:spAutoFit/>
          </a:bodyPr>
          <a:lstStyle/>
          <a:p>
            <a:pPr algn="ctr"/>
            <a:r>
              <a:rPr lang="fr-FR" sz="3750" b="1" dirty="0">
                <a:solidFill>
                  <a:prstClr val="white"/>
                </a:solidFill>
                <a:latin typeface="Book Antiqua" pitchFamily="18" charset="0"/>
              </a:rPr>
              <a:t>Fête de la Nativité - </a:t>
            </a:r>
            <a:r>
              <a:rPr lang="ar-AE" sz="3750" b="1" dirty="0">
                <a:solidFill>
                  <a:prstClr val="white"/>
                </a:solidFill>
                <a:latin typeface="Book Antiqua" pitchFamily="18" charset="0"/>
              </a:rPr>
              <a:t>عيد الميلاد</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Watos</a:t>
            </a:r>
            <a:r>
              <a:rPr lang="fr-FR" sz="3750" b="1" dirty="0">
                <a:solidFill>
                  <a:prstClr val="white"/>
                </a:solidFill>
                <a:latin typeface="Book Antiqua" pitchFamily="18" charset="0"/>
              </a:rPr>
              <a:t> -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واطس</a:t>
            </a:r>
          </a:p>
        </p:txBody>
      </p:sp>
      <p:sp>
        <p:nvSpPr>
          <p:cNvPr id="2" name="ZoneTexte 1">
            <a:extLst>
              <a:ext uri="{FF2B5EF4-FFF2-40B4-BE49-F238E27FC236}">
                <a16:creationId xmlns:a16="http://schemas.microsoft.com/office/drawing/2014/main" id="{3408B841-A7B1-A44F-B4C6-0F95C789999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5C41C89-CF70-3A99-1395-2276E20659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4273031"/>
      </p:ext>
    </p:extLst>
  </p:cSld>
  <p:clrMapOvr>
    <a:masterClrMapping/>
  </p:clrMapOvr>
</p:sld>
</file>

<file path=ppt/slides/slide25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تعالوا جميعاً لنسجد، </a:t>
            </a:r>
            <a:endParaRPr lang="fr-FR" sz="3300" dirty="0">
              <a:solidFill>
                <a:prstClr val="white"/>
              </a:solidFill>
            </a:endParaRPr>
          </a:p>
          <a:p>
            <a:pPr algn="just" rtl="1"/>
            <a:r>
              <a:rPr lang="ar-EG" sz="3300" dirty="0">
                <a:solidFill>
                  <a:prstClr val="white"/>
                </a:solidFill>
              </a:rPr>
              <a:t>لربنا يسوع المسيح، </a:t>
            </a:r>
            <a:endParaRPr lang="fr-FR" sz="3300" dirty="0">
              <a:solidFill>
                <a:prstClr val="white"/>
              </a:solidFill>
            </a:endParaRPr>
          </a:p>
          <a:p>
            <a:pPr algn="just" rtl="1"/>
            <a:r>
              <a:rPr lang="ar-EG" sz="3300" dirty="0">
                <a:solidFill>
                  <a:prstClr val="white"/>
                </a:solidFill>
              </a:rPr>
              <a:t>الذي ولدته العذراء، </a:t>
            </a:r>
            <a:endParaRPr lang="fr-FR" sz="3300" dirty="0">
              <a:solidFill>
                <a:prstClr val="white"/>
              </a:solidFill>
            </a:endParaRPr>
          </a:p>
          <a:p>
            <a:pPr algn="just" rtl="1"/>
            <a:r>
              <a:rPr lang="ar-EG" sz="3300" dirty="0">
                <a:solidFill>
                  <a:prstClr val="white"/>
                </a:solidFill>
              </a:rPr>
              <a:t>مختومة بتوليتها.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t-BR" sz="2800" dirty="0">
                <a:solidFill>
                  <a:prstClr val="white"/>
                </a:solidFill>
                <a:latin typeface="CS Avva Shenouda" pitchFamily="34" charset="0"/>
              </a:rPr>
              <a:t>Amwini tyrou `ntenouwst @ `mPen¡ I=y=c P=,=c @ vy`etaumacf `nje ]Par;enoc @ ectob `nje tecpar;enia.</a:t>
            </a:r>
            <a:endParaRPr lang="fr-FR" sz="2800" dirty="0">
              <a:solidFill>
                <a:prstClr val="white"/>
              </a:solidFill>
              <a:latin typeface="CS Avva Shenouda" pitchFamily="34" charset="0"/>
            </a:endParaRPr>
          </a:p>
        </p:txBody>
      </p:sp>
      <p:sp>
        <p:nvSpPr>
          <p:cNvPr id="7" name="Rectangle 6"/>
          <p:cNvSpPr/>
          <p:nvPr/>
        </p:nvSpPr>
        <p:spPr>
          <a:xfrm>
            <a:off x="1182266"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Accourons tous, prosternons-nous</a:t>
            </a:r>
          </a:p>
          <a:p>
            <a:pPr algn="ctr"/>
            <a:r>
              <a:rPr lang="fr-FR" sz="2800" b="1" dirty="0">
                <a:solidFill>
                  <a:prstClr val="white"/>
                </a:solidFill>
                <a:latin typeface="Book Antiqua" pitchFamily="18" charset="0"/>
              </a:rPr>
              <a:t>Pour Jésus-Christ notre Seigneur</a:t>
            </a:r>
          </a:p>
          <a:p>
            <a:pPr algn="ctr"/>
            <a:r>
              <a:rPr lang="fr-FR" sz="2800" b="1" dirty="0">
                <a:solidFill>
                  <a:prstClr val="white"/>
                </a:solidFill>
                <a:latin typeface="Book Antiqua" pitchFamily="18" charset="0"/>
              </a:rPr>
              <a:t>Lui que la Vierge a enfanté</a:t>
            </a:r>
          </a:p>
          <a:p>
            <a:pPr algn="ctr"/>
            <a:r>
              <a:rPr lang="fr-FR" sz="2800" b="1" dirty="0">
                <a:solidFill>
                  <a:prstClr val="white"/>
                </a:solidFill>
                <a:latin typeface="Book Antiqua" pitchFamily="18" charset="0"/>
              </a:rPr>
              <a:t>Et sa virginité scellée</a:t>
            </a:r>
          </a:p>
        </p:txBody>
      </p:sp>
      <p:sp>
        <p:nvSpPr>
          <p:cNvPr id="2" name="ZoneTexte 1">
            <a:extLst>
              <a:ext uri="{FF2B5EF4-FFF2-40B4-BE49-F238E27FC236}">
                <a16:creationId xmlns:a16="http://schemas.microsoft.com/office/drawing/2014/main" id="{3A4FEB6F-3AB6-B763-10DD-D3A0E91C6DC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8670068-63BD-B6CC-EE49-F86A499DB4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7307249"/>
      </p:ext>
    </p:extLst>
  </p:cSld>
  <p:clrMapOvr>
    <a:masterClrMapping/>
  </p:clrMapOvr>
</p:sld>
</file>

<file path=ppt/slides/slide25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كان اليوم فرح، </a:t>
            </a:r>
            <a:endParaRPr lang="fr-FR" sz="3300" dirty="0">
              <a:solidFill>
                <a:prstClr val="white"/>
              </a:solidFill>
            </a:endParaRPr>
          </a:p>
          <a:p>
            <a:pPr algn="just" rtl="1"/>
            <a:r>
              <a:rPr lang="ar-EG" sz="3300" dirty="0">
                <a:solidFill>
                  <a:prstClr val="white"/>
                </a:solidFill>
              </a:rPr>
              <a:t>في السماء وعلى الأرض، </a:t>
            </a:r>
            <a:endParaRPr lang="fr-FR" sz="3300" dirty="0">
              <a:solidFill>
                <a:prstClr val="white"/>
              </a:solidFill>
            </a:endParaRPr>
          </a:p>
          <a:p>
            <a:pPr algn="just" rtl="1"/>
            <a:r>
              <a:rPr lang="ar-EG" sz="3300" dirty="0">
                <a:solidFill>
                  <a:prstClr val="white"/>
                </a:solidFill>
              </a:rPr>
              <a:t>لأن العذراء ولدت الله، </a:t>
            </a:r>
            <a:endParaRPr lang="fr-FR" sz="3300" dirty="0">
              <a:solidFill>
                <a:prstClr val="white"/>
              </a:solidFill>
            </a:endParaRPr>
          </a:p>
          <a:p>
            <a:pPr algn="just" rtl="1"/>
            <a:r>
              <a:rPr lang="ar-EG" sz="3300" dirty="0">
                <a:solidFill>
                  <a:prstClr val="white"/>
                </a:solidFill>
              </a:rPr>
              <a:t>مختومة بتوليتها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n-US" sz="2800" dirty="0">
                <a:solidFill>
                  <a:prstClr val="white"/>
                </a:solidFill>
                <a:latin typeface="CS Avva Shenouda" pitchFamily="34" charset="0"/>
              </a:rPr>
              <a:t>Bon </a:t>
            </a:r>
            <a:r>
              <a:rPr lang="en-US" sz="2800" dirty="0" err="1">
                <a:solidFill>
                  <a:prstClr val="white"/>
                </a:solidFill>
                <a:latin typeface="CS Avva Shenouda" pitchFamily="34" charset="0"/>
              </a:rPr>
              <a:t>ourasi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swpi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mvoou</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tve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nem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hijen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pikahi</a:t>
            </a:r>
            <a:r>
              <a:rPr lang="en-US" sz="2800" dirty="0">
                <a:solidFill>
                  <a:prstClr val="white"/>
                </a:solidFill>
                <a:latin typeface="CS Avva Shenouda" pitchFamily="34" charset="0"/>
              </a:rPr>
              <a:t>  @ je `a]</a:t>
            </a:r>
            <a:r>
              <a:rPr lang="en-US" sz="2800" dirty="0" err="1">
                <a:solidFill>
                  <a:prstClr val="white"/>
                </a:solidFill>
                <a:latin typeface="CS Avva Shenouda" pitchFamily="34" charset="0"/>
              </a:rPr>
              <a:t>Par;enoc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mici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m`V</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ectob</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nje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tecpar;enia</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Jour d’allégresse, jour de joie</a:t>
            </a:r>
          </a:p>
          <a:p>
            <a:pPr algn="ctr"/>
            <a:r>
              <a:rPr lang="fr-FR" sz="2800" b="1" dirty="0">
                <a:solidFill>
                  <a:prstClr val="white"/>
                </a:solidFill>
                <a:latin typeface="Book Antiqua" pitchFamily="18" charset="0"/>
              </a:rPr>
              <a:t>Parmi les cieux et sur la terre</a:t>
            </a:r>
          </a:p>
          <a:p>
            <a:pPr algn="ctr"/>
            <a:r>
              <a:rPr lang="fr-FR" sz="2800" b="1" dirty="0">
                <a:solidFill>
                  <a:prstClr val="white"/>
                </a:solidFill>
                <a:latin typeface="Book Antiqua" pitchFamily="18" charset="0"/>
              </a:rPr>
              <a:t>Voici la Vierge enfanta Dieu</a:t>
            </a:r>
          </a:p>
          <a:p>
            <a:pPr algn="ctr"/>
            <a:r>
              <a:rPr lang="fr-FR" sz="2800" b="1" dirty="0">
                <a:solidFill>
                  <a:prstClr val="white"/>
                </a:solidFill>
                <a:latin typeface="Book Antiqua" pitchFamily="18" charset="0"/>
              </a:rPr>
              <a:t>Et sa virginité scellée</a:t>
            </a:r>
          </a:p>
        </p:txBody>
      </p:sp>
      <p:sp>
        <p:nvSpPr>
          <p:cNvPr id="2" name="ZoneTexte 1">
            <a:extLst>
              <a:ext uri="{FF2B5EF4-FFF2-40B4-BE49-F238E27FC236}">
                <a16:creationId xmlns:a16="http://schemas.microsoft.com/office/drawing/2014/main" id="{B581D1FD-FE81-72CF-69E1-7DD64E1D49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E7592EA-E74E-A0CD-0D06-40ACE6DA29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2978354"/>
      </p:ext>
    </p:extLst>
  </p:cSld>
  <p:clrMapOvr>
    <a:masterClrMapping/>
  </p:clrMapOvr>
</p:sld>
</file>

<file path=ppt/slides/slide25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والمجوس أتوا، </a:t>
            </a:r>
            <a:endParaRPr lang="fr-FR" sz="3300" dirty="0">
              <a:solidFill>
                <a:prstClr val="white"/>
              </a:solidFill>
            </a:endParaRPr>
          </a:p>
          <a:p>
            <a:pPr algn="just" rtl="1"/>
            <a:r>
              <a:rPr lang="ar-EG" sz="3300" dirty="0">
                <a:solidFill>
                  <a:prstClr val="white"/>
                </a:solidFill>
              </a:rPr>
              <a:t>وسجدوا لله في بيت لحم، </a:t>
            </a:r>
            <a:endParaRPr lang="fr-FR" sz="3300" dirty="0">
              <a:solidFill>
                <a:prstClr val="white"/>
              </a:solidFill>
            </a:endParaRPr>
          </a:p>
          <a:p>
            <a:pPr algn="just" rtl="1"/>
            <a:r>
              <a:rPr lang="ar-EG" sz="3300" dirty="0">
                <a:solidFill>
                  <a:prstClr val="white"/>
                </a:solidFill>
              </a:rPr>
              <a:t>الذي وُلد من العذراء، </a:t>
            </a:r>
            <a:endParaRPr lang="fr-FR" sz="3300" dirty="0">
              <a:solidFill>
                <a:prstClr val="white"/>
              </a:solidFill>
            </a:endParaRPr>
          </a:p>
          <a:p>
            <a:pPr algn="just" rtl="1"/>
            <a:r>
              <a:rPr lang="ar-EG" sz="3300" dirty="0">
                <a:solidFill>
                  <a:prstClr val="white"/>
                </a:solidFill>
              </a:rPr>
              <a:t>مختومة بتوليتها.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Ge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hanmagoc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auouwst</a:t>
            </a:r>
            <a:r>
              <a:rPr lang="fr-FR" sz="2800" dirty="0">
                <a:solidFill>
                  <a:prstClr val="white"/>
                </a:solidFill>
                <a:latin typeface="CS Avva Shenouda" pitchFamily="34" charset="0"/>
              </a:rPr>
              <a:t> `m`V]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vy`etaumacf</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ectob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tecpar;enia</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les mages ont accouru</a:t>
            </a:r>
          </a:p>
          <a:p>
            <a:pPr algn="ctr"/>
            <a:r>
              <a:rPr lang="fr-FR" sz="2800" b="1" dirty="0">
                <a:solidFill>
                  <a:prstClr val="white"/>
                </a:solidFill>
                <a:latin typeface="Book Antiqua" pitchFamily="18" charset="0"/>
              </a:rPr>
              <a:t>Adorer Dieu à Bethléem</a:t>
            </a:r>
          </a:p>
          <a:p>
            <a:pPr algn="ctr"/>
            <a:r>
              <a:rPr lang="fr-FR" sz="2800" b="1" dirty="0">
                <a:solidFill>
                  <a:prstClr val="white"/>
                </a:solidFill>
                <a:latin typeface="Book Antiqua" pitchFamily="18" charset="0"/>
              </a:rPr>
              <a:t>Lui que la Vierge a enfanté</a:t>
            </a:r>
          </a:p>
          <a:p>
            <a:pPr algn="ctr"/>
            <a:r>
              <a:rPr lang="fr-FR" sz="2800" b="1" dirty="0">
                <a:solidFill>
                  <a:prstClr val="white"/>
                </a:solidFill>
                <a:latin typeface="Book Antiqua" pitchFamily="18" charset="0"/>
              </a:rPr>
              <a:t>Et sa virginité scellée</a:t>
            </a:r>
          </a:p>
        </p:txBody>
      </p:sp>
      <p:sp>
        <p:nvSpPr>
          <p:cNvPr id="2" name="ZoneTexte 1">
            <a:extLst>
              <a:ext uri="{FF2B5EF4-FFF2-40B4-BE49-F238E27FC236}">
                <a16:creationId xmlns:a16="http://schemas.microsoft.com/office/drawing/2014/main" id="{65C126A2-1FEA-0637-B8B7-142BA41F3F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F6902D7-83C2-6874-9148-B86643BBA5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3046026"/>
      </p:ext>
    </p:extLst>
  </p:cSld>
  <p:clrMapOvr>
    <a:masterClrMapping/>
  </p:clrMapOvr>
</p:sld>
</file>

<file path=ppt/slides/slide25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العساكر السمائية، </a:t>
            </a:r>
            <a:endParaRPr lang="fr-FR" sz="3300" dirty="0">
              <a:solidFill>
                <a:prstClr val="white"/>
              </a:solidFill>
            </a:endParaRPr>
          </a:p>
          <a:p>
            <a:pPr algn="just" rtl="1"/>
            <a:r>
              <a:rPr lang="ar-EG" sz="3300" dirty="0">
                <a:solidFill>
                  <a:prstClr val="white"/>
                </a:solidFill>
              </a:rPr>
              <a:t>اجتمع بعضهم مع بعض، </a:t>
            </a:r>
            <a:endParaRPr lang="fr-FR" sz="3300" dirty="0">
              <a:solidFill>
                <a:prstClr val="white"/>
              </a:solidFill>
            </a:endParaRPr>
          </a:p>
          <a:p>
            <a:pPr algn="just" rtl="1"/>
            <a:r>
              <a:rPr lang="ar-EG" sz="3300" dirty="0">
                <a:solidFill>
                  <a:prstClr val="white"/>
                </a:solidFill>
              </a:rPr>
              <a:t>وفي بيت لحم سبحوا الله، </a:t>
            </a:r>
            <a:endParaRPr lang="fr-FR" sz="3300" dirty="0">
              <a:solidFill>
                <a:prstClr val="white"/>
              </a:solidFill>
            </a:endParaRPr>
          </a:p>
          <a:p>
            <a:pPr algn="just" rtl="1"/>
            <a:r>
              <a:rPr lang="ar-EG" sz="3300" dirty="0">
                <a:solidFill>
                  <a:prstClr val="white"/>
                </a:solidFill>
              </a:rPr>
              <a:t>الذي وُلد من العذراء.</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Di`ctratia `nte `tve@ au;wou] `eqoun nem nou`eryou @ euhwc </a:t>
            </a:r>
            <a:r>
              <a:rPr lang="pt-BR" sz="2800">
                <a:solidFill>
                  <a:prstClr val="white"/>
                </a:solidFill>
                <a:latin typeface="CS Avva Shenouda" pitchFamily="34" charset="0"/>
              </a:rPr>
              <a:t>`e`V</a:t>
            </a:r>
            <a:r>
              <a:rPr lang="pt-BR" sz="2800" dirty="0">
                <a:solidFill>
                  <a:prstClr val="white"/>
                </a:solidFill>
                <a:latin typeface="CS Avva Shenouda" pitchFamily="34" charset="0"/>
              </a:rPr>
              <a:t>] qen By;leem@ vy`etaumacf `nje ]Par;enoc.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Et toutes les armées célestes</a:t>
            </a:r>
          </a:p>
          <a:p>
            <a:pPr algn="ctr"/>
            <a:r>
              <a:rPr lang="fr-FR" sz="2800" b="1" dirty="0">
                <a:solidFill>
                  <a:prstClr val="white"/>
                </a:solidFill>
                <a:latin typeface="Book Antiqua" pitchFamily="18" charset="0"/>
              </a:rPr>
              <a:t>En ordre se sont rassemblées</a:t>
            </a:r>
          </a:p>
          <a:p>
            <a:pPr algn="ctr"/>
            <a:r>
              <a:rPr lang="fr-FR" sz="2800" b="1" dirty="0">
                <a:solidFill>
                  <a:prstClr val="white"/>
                </a:solidFill>
                <a:latin typeface="Book Antiqua" pitchFamily="18" charset="0"/>
              </a:rPr>
              <a:t>A Bethléem, elles louaient Dieu</a:t>
            </a:r>
          </a:p>
          <a:p>
            <a:pPr algn="ctr"/>
            <a:r>
              <a:rPr lang="fr-FR" sz="2800" b="1" dirty="0">
                <a:solidFill>
                  <a:prstClr val="white"/>
                </a:solidFill>
                <a:latin typeface="Book Antiqua" pitchFamily="18" charset="0"/>
              </a:rPr>
              <a:t>Lui que la Vierge a enfanté</a:t>
            </a:r>
          </a:p>
        </p:txBody>
      </p:sp>
      <p:sp>
        <p:nvSpPr>
          <p:cNvPr id="2" name="ZoneTexte 1">
            <a:extLst>
              <a:ext uri="{FF2B5EF4-FFF2-40B4-BE49-F238E27FC236}">
                <a16:creationId xmlns:a16="http://schemas.microsoft.com/office/drawing/2014/main" id="{7E3A29AB-F087-0C2B-E782-2AB19987338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5363F5C-A174-92C1-352B-8DBE6B87F2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129843"/>
      </p:ext>
    </p:extLst>
  </p:cSld>
  <p:clrMapOvr>
    <a:masterClrMapping/>
  </p:clrMapOvr>
</p:sld>
</file>

<file path=ppt/slides/slide25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صارخين قائلين، </a:t>
            </a:r>
            <a:endParaRPr lang="fr-FR" sz="3300" dirty="0">
              <a:solidFill>
                <a:prstClr val="white"/>
              </a:solidFill>
            </a:endParaRPr>
          </a:p>
          <a:p>
            <a:pPr algn="just" rtl="1"/>
            <a:r>
              <a:rPr lang="ar-EG" sz="3300" dirty="0">
                <a:solidFill>
                  <a:prstClr val="white"/>
                </a:solidFill>
              </a:rPr>
              <a:t>"المجد لله في </a:t>
            </a:r>
            <a:r>
              <a:rPr lang="ar-EG" sz="3300" dirty="0" err="1">
                <a:solidFill>
                  <a:prstClr val="white"/>
                </a:solidFill>
              </a:rPr>
              <a:t>الأعالي</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وعلى الأرض السلام، </a:t>
            </a:r>
            <a:endParaRPr lang="fr-FR" sz="3300" dirty="0">
              <a:solidFill>
                <a:prstClr val="white"/>
              </a:solidFill>
            </a:endParaRPr>
          </a:p>
          <a:p>
            <a:pPr algn="just" rtl="1"/>
            <a:r>
              <a:rPr lang="ar-EG" sz="3300" dirty="0">
                <a:solidFill>
                  <a:prstClr val="white"/>
                </a:solidFill>
              </a:rPr>
              <a:t>وفي الناس المسرة."</a:t>
            </a:r>
            <a:endParaRPr lang="fr-FR" sz="3300" dirty="0">
              <a:solidFill>
                <a:prstClr val="white"/>
              </a:solidFill>
            </a:endParaRPr>
          </a:p>
        </p:txBody>
      </p:sp>
      <p:sp>
        <p:nvSpPr>
          <p:cNvPr id="6" name="Rectangle 5"/>
          <p:cNvSpPr/>
          <p:nvPr/>
        </p:nvSpPr>
        <p:spPr>
          <a:xfrm>
            <a:off x="364890" y="249492"/>
            <a:ext cx="4531146" cy="1815882"/>
          </a:xfrm>
          <a:prstGeom prst="rect">
            <a:avLst/>
          </a:prstGeom>
        </p:spPr>
        <p:txBody>
          <a:bodyPr wrap="square">
            <a:spAutoFit/>
          </a:bodyPr>
          <a:lstStyle/>
          <a:p>
            <a:pPr algn="just"/>
            <a:r>
              <a:rPr lang="pl-PL" sz="2800" dirty="0">
                <a:solidFill>
                  <a:prstClr val="white"/>
                </a:solidFill>
                <a:latin typeface="CS Avva Shenouda" pitchFamily="34" charset="0"/>
              </a:rPr>
              <a:t>Euws `ebol eujw `mmoc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je ou`wou qen nyet[oci `m`V]</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nem ouhiryny hijen pikahi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nem ou]ma] qen nirwmi.</a:t>
            </a:r>
            <a:endParaRPr lang="fr-FR" sz="2800" dirty="0">
              <a:solidFill>
                <a:prstClr val="white"/>
              </a:solidFill>
              <a:latin typeface="CS Avva Shenouda" pitchFamily="34" charset="0"/>
            </a:endParaRPr>
          </a:p>
        </p:txBody>
      </p:sp>
      <p:sp>
        <p:nvSpPr>
          <p:cNvPr id="7" name="Rectangle 6"/>
          <p:cNvSpPr/>
          <p:nvPr/>
        </p:nvSpPr>
        <p:spPr>
          <a:xfrm>
            <a:off x="1182266" y="2859782"/>
            <a:ext cx="6792112" cy="1815882"/>
          </a:xfrm>
          <a:prstGeom prst="rect">
            <a:avLst/>
          </a:prstGeom>
        </p:spPr>
        <p:txBody>
          <a:bodyPr wrap="square">
            <a:spAutoFit/>
          </a:bodyPr>
          <a:lstStyle/>
          <a:p>
            <a:pPr algn="ctr"/>
            <a:r>
              <a:rPr lang="fr-FR" sz="2800" b="1" dirty="0">
                <a:solidFill>
                  <a:prstClr val="white"/>
                </a:solidFill>
                <a:latin typeface="Book Antiqua" pitchFamily="18" charset="0"/>
              </a:rPr>
              <a:t>En s’écriant et en disant</a:t>
            </a:r>
          </a:p>
          <a:p>
            <a:pPr algn="ctr"/>
            <a:r>
              <a:rPr lang="fr-FR" sz="2800" b="1" dirty="0">
                <a:solidFill>
                  <a:prstClr val="white"/>
                </a:solidFill>
                <a:latin typeface="Book Antiqua" pitchFamily="18" charset="0"/>
              </a:rPr>
              <a:t>« Ô gloire à Dieu aux lieux très hauts</a:t>
            </a:r>
          </a:p>
          <a:p>
            <a:pPr algn="ctr"/>
            <a:r>
              <a:rPr lang="fr-FR" sz="2800" b="1" dirty="0">
                <a:solidFill>
                  <a:prstClr val="white"/>
                </a:solidFill>
                <a:latin typeface="Book Antiqua" pitchFamily="18" charset="0"/>
              </a:rPr>
              <a:t>Et paix sur terre et joie aux hommes</a:t>
            </a:r>
          </a:p>
          <a:p>
            <a:pPr algn="ctr"/>
            <a:r>
              <a:rPr lang="fr-FR" sz="2800" b="1" dirty="0">
                <a:solidFill>
                  <a:prstClr val="white"/>
                </a:solidFill>
                <a:latin typeface="Book Antiqua" pitchFamily="18" charset="0"/>
              </a:rPr>
              <a:t>Et joie aux hommes qu’Il agrée »</a:t>
            </a:r>
          </a:p>
        </p:txBody>
      </p:sp>
      <p:sp>
        <p:nvSpPr>
          <p:cNvPr id="2" name="ZoneTexte 1">
            <a:extLst>
              <a:ext uri="{FF2B5EF4-FFF2-40B4-BE49-F238E27FC236}">
                <a16:creationId xmlns:a16="http://schemas.microsoft.com/office/drawing/2014/main" id="{C12645B6-136E-C30D-5D9E-6E0AEFB1D64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7E95027-11C4-4765-E776-BFD1B87CE4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5427784"/>
      </p:ext>
    </p:extLst>
  </p:cSld>
  <p:clrMapOvr>
    <a:masterClrMapping/>
  </p:clrMapOvr>
</p:sld>
</file>

<file path=ppt/slides/slide25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سمعوا صوت الملائكة، </a:t>
            </a:r>
            <a:endParaRPr lang="fr-FR" sz="3300" dirty="0">
              <a:solidFill>
                <a:prstClr val="white"/>
              </a:solidFill>
            </a:endParaRPr>
          </a:p>
          <a:p>
            <a:pPr algn="just" rtl="1"/>
            <a:r>
              <a:rPr lang="ar-EG" sz="3300" dirty="0">
                <a:solidFill>
                  <a:prstClr val="white"/>
                </a:solidFill>
              </a:rPr>
              <a:t>مع الرعاة يتكلمون قائلين، </a:t>
            </a:r>
            <a:endParaRPr lang="fr-FR" sz="3300" dirty="0">
              <a:solidFill>
                <a:prstClr val="white"/>
              </a:solidFill>
            </a:endParaRPr>
          </a:p>
          <a:p>
            <a:pPr algn="just" rtl="1"/>
            <a:r>
              <a:rPr lang="ar-EG" sz="3300" dirty="0">
                <a:solidFill>
                  <a:prstClr val="white"/>
                </a:solidFill>
              </a:rPr>
              <a:t>"وُلد لكم اليوم، </a:t>
            </a:r>
            <a:endParaRPr lang="fr-FR" sz="3300" dirty="0">
              <a:solidFill>
                <a:prstClr val="white"/>
              </a:solidFill>
            </a:endParaRPr>
          </a:p>
          <a:p>
            <a:pPr algn="just" rtl="1"/>
            <a:r>
              <a:rPr lang="ar-EG" sz="3300" dirty="0">
                <a:solidFill>
                  <a:prstClr val="white"/>
                </a:solidFill>
              </a:rPr>
              <a:t>مخلص في بيت لحم."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l-PL" sz="2800" dirty="0">
                <a:solidFill>
                  <a:prstClr val="white"/>
                </a:solidFill>
                <a:latin typeface="CS Avva Shenouda" pitchFamily="34" charset="0"/>
              </a:rPr>
              <a:t>Zwtem `epi`qrwou `nte niaggeloc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`etaucaji nem niman`ecwou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je aumici nwten `mvoou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`nouCwtyr qen By;leem.</a:t>
            </a:r>
            <a:endParaRPr lang="fr-FR" sz="2800" dirty="0">
              <a:solidFill>
                <a:prstClr val="white"/>
              </a:solidFill>
              <a:latin typeface="CS Avva Shenouda" pitchFamily="34" charset="0"/>
            </a:endParaRPr>
          </a:p>
        </p:txBody>
      </p:sp>
      <p:sp>
        <p:nvSpPr>
          <p:cNvPr id="7" name="Rectangle 6"/>
          <p:cNvSpPr/>
          <p:nvPr/>
        </p:nvSpPr>
        <p:spPr>
          <a:xfrm>
            <a:off x="1169622" y="2787774"/>
            <a:ext cx="6817400" cy="1815882"/>
          </a:xfrm>
          <a:prstGeom prst="rect">
            <a:avLst/>
          </a:prstGeom>
        </p:spPr>
        <p:txBody>
          <a:bodyPr wrap="square">
            <a:spAutoFit/>
          </a:bodyPr>
          <a:lstStyle/>
          <a:p>
            <a:pPr algn="ctr"/>
            <a:r>
              <a:rPr lang="fr-FR" sz="2800" b="1" dirty="0">
                <a:solidFill>
                  <a:prstClr val="white"/>
                </a:solidFill>
                <a:latin typeface="Book Antiqua" pitchFamily="18" charset="0"/>
              </a:rPr>
              <a:t>La voix des anges, ils entendirent</a:t>
            </a:r>
          </a:p>
          <a:p>
            <a:pPr algn="ctr"/>
            <a:r>
              <a:rPr lang="fr-FR" sz="2800" b="1" dirty="0">
                <a:solidFill>
                  <a:prstClr val="white"/>
                </a:solidFill>
                <a:latin typeface="Book Antiqua" pitchFamily="18" charset="0"/>
              </a:rPr>
              <a:t>Et les bergers qui annonçaient</a:t>
            </a:r>
          </a:p>
          <a:p>
            <a:pPr algn="ctr"/>
            <a:r>
              <a:rPr lang="fr-FR" sz="2800" b="1" dirty="0">
                <a:solidFill>
                  <a:prstClr val="white"/>
                </a:solidFill>
                <a:latin typeface="Book Antiqua" pitchFamily="18" charset="0"/>
              </a:rPr>
              <a:t>« Oui en ce jour, il vous est né</a:t>
            </a:r>
          </a:p>
          <a:p>
            <a:pPr algn="ctr"/>
            <a:r>
              <a:rPr lang="fr-FR" sz="2800" b="1" dirty="0">
                <a:solidFill>
                  <a:prstClr val="white"/>
                </a:solidFill>
                <a:latin typeface="Book Antiqua" pitchFamily="18" charset="0"/>
              </a:rPr>
              <a:t>Un Bon Sauveur à Bethléem »</a:t>
            </a:r>
          </a:p>
        </p:txBody>
      </p:sp>
      <p:sp>
        <p:nvSpPr>
          <p:cNvPr id="2" name="ZoneTexte 1">
            <a:extLst>
              <a:ext uri="{FF2B5EF4-FFF2-40B4-BE49-F238E27FC236}">
                <a16:creationId xmlns:a16="http://schemas.microsoft.com/office/drawing/2014/main" id="{4DAA5221-DB8D-65E1-A316-BBBED46A6AE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135927A-F943-7682-434E-68A26206A0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2754889"/>
      </p:ext>
    </p:extLst>
  </p:cSld>
  <p:clrMapOvr>
    <a:masterClrMapping/>
  </p:clrMapOvr>
</p:sld>
</file>

<file path=ppt/slides/slide25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ها قد أتى المجوس، </a:t>
            </a:r>
            <a:endParaRPr lang="fr-FR" sz="3300" dirty="0">
              <a:solidFill>
                <a:prstClr val="white"/>
              </a:solidFill>
            </a:endParaRPr>
          </a:p>
          <a:p>
            <a:pPr algn="just" rtl="1"/>
            <a:r>
              <a:rPr lang="ar-EG" sz="3300" dirty="0">
                <a:solidFill>
                  <a:prstClr val="white"/>
                </a:solidFill>
              </a:rPr>
              <a:t>من المشرق إلى أورشليم، </a:t>
            </a:r>
            <a:endParaRPr lang="fr-FR" sz="3300" dirty="0">
              <a:solidFill>
                <a:prstClr val="white"/>
              </a:solidFill>
            </a:endParaRPr>
          </a:p>
          <a:p>
            <a:pPr algn="just" rtl="1"/>
            <a:r>
              <a:rPr lang="ar-EG" sz="3300" dirty="0">
                <a:solidFill>
                  <a:prstClr val="white"/>
                </a:solidFill>
              </a:rPr>
              <a:t>سائلين "أين هو المولود، </a:t>
            </a:r>
            <a:endParaRPr lang="fr-FR" sz="3300" dirty="0">
              <a:solidFill>
                <a:prstClr val="white"/>
              </a:solidFill>
            </a:endParaRPr>
          </a:p>
          <a:p>
            <a:pPr algn="just" rtl="1"/>
            <a:r>
              <a:rPr lang="ar-EG" sz="3300" dirty="0">
                <a:solidFill>
                  <a:prstClr val="white"/>
                </a:solidFill>
              </a:rPr>
              <a:t>ملك اليهود.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nimagoc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ca </a:t>
            </a:r>
            <a:r>
              <a:rPr lang="fr-FR" sz="2800" dirty="0" err="1">
                <a:solidFill>
                  <a:prstClr val="white"/>
                </a:solidFill>
                <a:latin typeface="CS Avva Shenouda" pitchFamily="34" charset="0"/>
              </a:rPr>
              <a:t>peiebt</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eIeroucalym</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vy`etaunamacf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niIoudai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Voici les mages ont accouru</a:t>
            </a:r>
          </a:p>
          <a:p>
            <a:pPr algn="ctr"/>
            <a:r>
              <a:rPr lang="fr-FR" sz="2800" b="1" dirty="0">
                <a:solidFill>
                  <a:prstClr val="white"/>
                </a:solidFill>
                <a:latin typeface="Book Antiqua" pitchFamily="18" charset="0"/>
              </a:rPr>
              <a:t>De l’Orient vers Jérusalem</a:t>
            </a:r>
          </a:p>
          <a:p>
            <a:pPr algn="ctr"/>
            <a:r>
              <a:rPr lang="fr-FR" sz="2800" b="1" dirty="0">
                <a:solidFill>
                  <a:prstClr val="white"/>
                </a:solidFill>
                <a:latin typeface="Book Antiqua" pitchFamily="18" charset="0"/>
              </a:rPr>
              <a:t>Ils demandaient « Où est l’enfant</a:t>
            </a:r>
          </a:p>
          <a:p>
            <a:pPr algn="ctr"/>
            <a:r>
              <a:rPr lang="fr-FR" sz="2800" b="1" dirty="0">
                <a:solidFill>
                  <a:prstClr val="white"/>
                </a:solidFill>
                <a:latin typeface="Book Antiqua" pitchFamily="18" charset="0"/>
              </a:rPr>
              <a:t>Le Nouveau-Né, le Roi des Juifs ? »</a:t>
            </a:r>
          </a:p>
        </p:txBody>
      </p:sp>
      <p:sp>
        <p:nvSpPr>
          <p:cNvPr id="2" name="ZoneTexte 1">
            <a:extLst>
              <a:ext uri="{FF2B5EF4-FFF2-40B4-BE49-F238E27FC236}">
                <a16:creationId xmlns:a16="http://schemas.microsoft.com/office/drawing/2014/main" id="{02783450-938D-A2BE-F0D7-6A71C5E63DA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E392D27-5120-B7FF-BF1B-8B9B597513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1877084"/>
      </p:ext>
    </p:extLst>
  </p:cSld>
  <p:clrMapOvr>
    <a:masterClrMapping/>
  </p:clrMapOvr>
</p:sld>
</file>

<file path=ppt/slides/slide25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 قد أشرق بهاء، </a:t>
            </a:r>
            <a:endParaRPr lang="fr-FR" sz="3300" dirty="0">
              <a:solidFill>
                <a:prstClr val="white"/>
              </a:solidFill>
            </a:endParaRPr>
          </a:p>
          <a:p>
            <a:pPr algn="just" rtl="1"/>
            <a:r>
              <a:rPr lang="ar-EG" sz="3300" dirty="0">
                <a:solidFill>
                  <a:prstClr val="white"/>
                </a:solidFill>
              </a:rPr>
              <a:t>نجمه في كورتنا، </a:t>
            </a:r>
            <a:endParaRPr lang="fr-FR" sz="3300" dirty="0">
              <a:solidFill>
                <a:prstClr val="white"/>
              </a:solidFill>
            </a:endParaRPr>
          </a:p>
          <a:p>
            <a:pPr algn="just" rtl="1"/>
            <a:r>
              <a:rPr lang="ar-EG" sz="3300" dirty="0">
                <a:solidFill>
                  <a:prstClr val="white"/>
                </a:solidFill>
              </a:rPr>
              <a:t>كما كُتب عنه، </a:t>
            </a:r>
            <a:endParaRPr lang="fr-FR" sz="3300" dirty="0">
              <a:solidFill>
                <a:prstClr val="white"/>
              </a:solidFill>
            </a:endParaRPr>
          </a:p>
          <a:p>
            <a:pPr algn="just" rtl="1"/>
            <a:r>
              <a:rPr lang="ar-EG" sz="3300" dirty="0">
                <a:solidFill>
                  <a:prstClr val="white"/>
                </a:solidFill>
              </a:rPr>
              <a:t>وأتينا لنسجد 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metcai`e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pefciou</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aferouwini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ten,wra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ere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han`cqai</a:t>
            </a:r>
            <a:r>
              <a:rPr lang="fr-FR" sz="2800" dirty="0">
                <a:solidFill>
                  <a:prstClr val="white"/>
                </a:solidFill>
                <a:latin typeface="CS Avva Shenouda" pitchFamily="34" charset="0"/>
              </a:rPr>
              <a:t> `c`</a:t>
            </a:r>
            <a:r>
              <a:rPr lang="fr-FR" sz="2800" dirty="0" err="1">
                <a:solidFill>
                  <a:prstClr val="white"/>
                </a:solidFill>
                <a:latin typeface="CS Avva Shenouda" pitchFamily="34" charset="0"/>
              </a:rPr>
              <a:t>cqyout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ntenouwst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a:t>
            </a: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Et la splendeur de Son étoile</a:t>
            </a:r>
          </a:p>
          <a:p>
            <a:pPr algn="ctr"/>
            <a:r>
              <a:rPr lang="fr-FR" sz="2800" b="1" dirty="0">
                <a:solidFill>
                  <a:prstClr val="white"/>
                </a:solidFill>
                <a:latin typeface="Book Antiqua" pitchFamily="18" charset="0"/>
              </a:rPr>
              <a:t>Sur notre terre, s’est levée</a:t>
            </a:r>
          </a:p>
          <a:p>
            <a:pPr algn="ctr"/>
            <a:r>
              <a:rPr lang="fr-FR" sz="2800" b="1" dirty="0">
                <a:solidFill>
                  <a:prstClr val="white"/>
                </a:solidFill>
                <a:latin typeface="Book Antiqua" pitchFamily="18" charset="0"/>
              </a:rPr>
              <a:t>Conformément aux Ecritures</a:t>
            </a:r>
          </a:p>
          <a:p>
            <a:pPr algn="ctr"/>
            <a:r>
              <a:rPr lang="fr-FR" sz="2800" b="1" dirty="0">
                <a:solidFill>
                  <a:prstClr val="white"/>
                </a:solidFill>
                <a:latin typeface="Book Antiqua" pitchFamily="18" charset="0"/>
              </a:rPr>
              <a:t>Nous sommes venus nous prosterner</a:t>
            </a:r>
          </a:p>
        </p:txBody>
      </p:sp>
      <p:sp>
        <p:nvSpPr>
          <p:cNvPr id="2" name="ZoneTexte 1">
            <a:extLst>
              <a:ext uri="{FF2B5EF4-FFF2-40B4-BE49-F238E27FC236}">
                <a16:creationId xmlns:a16="http://schemas.microsoft.com/office/drawing/2014/main" id="{20709A28-E090-A936-FF1C-4F0B2791F88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1F6DE9F-B229-E35E-C789-626CBC7ECD6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7919922"/>
      </p:ext>
    </p:extLst>
  </p:cSld>
  <p:clrMapOvr>
    <a:masterClrMapping/>
  </p:clrMapOvr>
</p:sld>
</file>

<file path=ppt/slides/slide25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أسرعوا أيها الشعوب، </a:t>
            </a:r>
            <a:endParaRPr lang="fr-FR" sz="3300" dirty="0">
              <a:solidFill>
                <a:prstClr val="white"/>
              </a:solidFill>
            </a:endParaRPr>
          </a:p>
          <a:p>
            <a:pPr algn="just" rtl="1"/>
            <a:r>
              <a:rPr lang="ar-EG" sz="3300" dirty="0">
                <a:solidFill>
                  <a:prstClr val="white"/>
                </a:solidFill>
              </a:rPr>
              <a:t>لنسجد لله الكلمة، </a:t>
            </a:r>
            <a:endParaRPr lang="fr-FR" sz="3300" dirty="0">
              <a:solidFill>
                <a:prstClr val="white"/>
              </a:solidFill>
            </a:endParaRPr>
          </a:p>
          <a:p>
            <a:pPr algn="just" rtl="1"/>
            <a:r>
              <a:rPr lang="ar-EG" sz="3300" dirty="0">
                <a:solidFill>
                  <a:prstClr val="white"/>
                </a:solidFill>
              </a:rPr>
              <a:t>الذي وُلد من العذراء، </a:t>
            </a:r>
            <a:endParaRPr lang="fr-FR" sz="3300" dirty="0">
              <a:solidFill>
                <a:prstClr val="white"/>
              </a:solidFill>
            </a:endParaRPr>
          </a:p>
          <a:p>
            <a:pPr algn="just" rtl="1"/>
            <a:r>
              <a:rPr lang="ar-EG" sz="3300" dirty="0">
                <a:solidFill>
                  <a:prstClr val="white"/>
                </a:solidFill>
              </a:rPr>
              <a:t>وخلص جنسنا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es-ES" sz="2800" dirty="0" err="1">
                <a:solidFill>
                  <a:prstClr val="white"/>
                </a:solidFill>
                <a:latin typeface="CS Avva Shenouda" pitchFamily="34" charset="0"/>
              </a:rPr>
              <a:t>Iwc</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ten;ynou</a:t>
            </a:r>
            <a:r>
              <a:rPr lang="es-ES" sz="2800" dirty="0">
                <a:solidFill>
                  <a:prstClr val="white"/>
                </a:solidFill>
                <a:latin typeface="CS Avva Shenouda" pitchFamily="34" charset="0"/>
              </a:rPr>
              <a:t> `w </a:t>
            </a:r>
            <a:r>
              <a:rPr lang="es-ES" sz="2800" dirty="0" err="1">
                <a:solidFill>
                  <a:prstClr val="white"/>
                </a:solidFill>
                <a:latin typeface="CS Avva Shenouda" pitchFamily="34" charset="0"/>
              </a:rPr>
              <a:t>nilaoc</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ntenouwst</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m`V</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nLogoc</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vy`etaumacf</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nje</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Par;enoc</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ouoh</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afcw</a:t>
            </a:r>
            <a:r>
              <a:rPr lang="es-ES" sz="2800" dirty="0">
                <a:solidFill>
                  <a:prstClr val="white"/>
                </a:solidFill>
                <a:latin typeface="CS Avva Shenouda" pitchFamily="34" charset="0"/>
              </a:rPr>
              <a:t>]</a:t>
            </a:r>
            <a:br>
              <a:rPr lang="es-ES" sz="2800" dirty="0">
                <a:solidFill>
                  <a:prstClr val="white"/>
                </a:solidFill>
                <a:latin typeface="CS Avva Shenouda" pitchFamily="34" charset="0"/>
              </a:rPr>
            </a:br>
            <a:r>
              <a:rPr lang="es-ES" sz="2800" dirty="0">
                <a:solidFill>
                  <a:prstClr val="white"/>
                </a:solidFill>
                <a:latin typeface="CS Avva Shenouda" pitchFamily="34" charset="0"/>
              </a:rPr>
              <a:t>`</a:t>
            </a:r>
            <a:r>
              <a:rPr lang="es-ES" sz="2800" dirty="0" err="1">
                <a:solidFill>
                  <a:prstClr val="white"/>
                </a:solidFill>
                <a:latin typeface="CS Avva Shenouda" pitchFamily="34" charset="0"/>
              </a:rPr>
              <a:t>mpengenoc</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Ô tous les peuples, empressez-vous</a:t>
            </a:r>
          </a:p>
          <a:p>
            <a:pPr algn="ctr"/>
            <a:r>
              <a:rPr lang="fr-FR" sz="2800" b="1" dirty="0">
                <a:solidFill>
                  <a:prstClr val="white"/>
                </a:solidFill>
                <a:latin typeface="Book Antiqua" pitchFamily="18" charset="0"/>
              </a:rPr>
              <a:t>Pour adorer Dieu la Parole</a:t>
            </a:r>
          </a:p>
          <a:p>
            <a:pPr algn="ctr"/>
            <a:r>
              <a:rPr lang="fr-FR" sz="2800" b="1" dirty="0">
                <a:solidFill>
                  <a:prstClr val="white"/>
                </a:solidFill>
                <a:latin typeface="Book Antiqua" pitchFamily="18" charset="0"/>
              </a:rPr>
              <a:t>Lui que la Vierge a enfanté</a:t>
            </a:r>
          </a:p>
          <a:p>
            <a:pPr algn="ctr"/>
            <a:r>
              <a:rPr lang="fr-FR" sz="2800" b="1" dirty="0">
                <a:solidFill>
                  <a:prstClr val="white"/>
                </a:solidFill>
                <a:latin typeface="Book Antiqua" pitchFamily="18" charset="0"/>
              </a:rPr>
              <a:t>Il a sauvé le genre humain</a:t>
            </a:r>
          </a:p>
        </p:txBody>
      </p:sp>
      <p:sp>
        <p:nvSpPr>
          <p:cNvPr id="2" name="ZoneTexte 1">
            <a:extLst>
              <a:ext uri="{FF2B5EF4-FFF2-40B4-BE49-F238E27FC236}">
                <a16:creationId xmlns:a16="http://schemas.microsoft.com/office/drawing/2014/main" id="{CA42F594-D0BE-91F5-1FEA-F4556403C47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BDBFB64-E993-8D84-FCBF-A111939C1A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721079"/>
      </p:ext>
    </p:extLst>
  </p:cSld>
  <p:clrMapOvr>
    <a:masterClrMapping/>
  </p:clrMapOvr>
</p:sld>
</file>

<file path=ppt/slides/slide25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كما قال، </a:t>
            </a:r>
            <a:endParaRPr lang="fr-FR" sz="3300" dirty="0">
              <a:solidFill>
                <a:prstClr val="white"/>
              </a:solidFill>
            </a:endParaRPr>
          </a:p>
          <a:p>
            <a:pPr algn="just" rtl="1"/>
            <a:r>
              <a:rPr lang="ar-EG" sz="3300" dirty="0" err="1">
                <a:solidFill>
                  <a:prstClr val="white"/>
                </a:solidFill>
              </a:rPr>
              <a:t>ميخاوس</a:t>
            </a:r>
            <a:r>
              <a:rPr lang="ar-EG" sz="3300" dirty="0">
                <a:solidFill>
                  <a:prstClr val="white"/>
                </a:solidFill>
              </a:rPr>
              <a:t> النبي، </a:t>
            </a:r>
            <a:endParaRPr lang="fr-FR" sz="3300" dirty="0">
              <a:solidFill>
                <a:prstClr val="white"/>
              </a:solidFill>
            </a:endParaRPr>
          </a:p>
          <a:p>
            <a:pPr algn="just" rtl="1"/>
            <a:r>
              <a:rPr lang="ar-EG" sz="3300" dirty="0">
                <a:solidFill>
                  <a:prstClr val="white"/>
                </a:solidFill>
              </a:rPr>
              <a:t>"منكِ يخرج مدبر، </a:t>
            </a:r>
            <a:endParaRPr lang="fr-FR" sz="3300" dirty="0">
              <a:solidFill>
                <a:prstClr val="white"/>
              </a:solidFill>
            </a:endParaRPr>
          </a:p>
          <a:p>
            <a:pPr algn="just" rtl="1"/>
            <a:r>
              <a:rPr lang="ar-EG" sz="3300" dirty="0">
                <a:solidFill>
                  <a:prstClr val="white"/>
                </a:solidFill>
              </a:rPr>
              <a:t>من بيت لحم المدينة."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Kata `</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Mi,eoc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ef`e`i</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ouHugoumenoc</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baki</a:t>
            </a:r>
            <a:r>
              <a:rPr lang="fr-FR" sz="2800" dirty="0">
                <a:solidFill>
                  <a:prstClr val="white"/>
                </a:solidFill>
                <a:latin typeface="CS Avva Shenouda" pitchFamily="34" charset="0"/>
              </a:rPr>
              <a:t>.</a:t>
            </a: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Et comme l’avait annoncé</a:t>
            </a:r>
          </a:p>
          <a:p>
            <a:pPr algn="ctr"/>
            <a:r>
              <a:rPr lang="fr-FR" sz="2800" b="1" dirty="0">
                <a:solidFill>
                  <a:prstClr val="white"/>
                </a:solidFill>
                <a:latin typeface="Book Antiqua" pitchFamily="18" charset="0"/>
              </a:rPr>
              <a:t>Michée le sage et le prophète</a:t>
            </a:r>
          </a:p>
          <a:p>
            <a:pPr algn="ctr"/>
            <a:r>
              <a:rPr lang="fr-FR" sz="2800" b="1" dirty="0">
                <a:solidFill>
                  <a:prstClr val="white"/>
                </a:solidFill>
                <a:latin typeface="Book Antiqua" pitchFamily="18" charset="0"/>
              </a:rPr>
              <a:t>De toi, il sortira un chef</a:t>
            </a:r>
          </a:p>
          <a:p>
            <a:pPr algn="ctr"/>
            <a:r>
              <a:rPr lang="fr-FR" sz="2800" b="1" dirty="0">
                <a:solidFill>
                  <a:prstClr val="white"/>
                </a:solidFill>
                <a:latin typeface="Book Antiqua" pitchFamily="18" charset="0"/>
              </a:rPr>
              <a:t>De la cité de Bethléem</a:t>
            </a:r>
          </a:p>
        </p:txBody>
      </p:sp>
      <p:sp>
        <p:nvSpPr>
          <p:cNvPr id="2" name="ZoneTexte 1">
            <a:extLst>
              <a:ext uri="{FF2B5EF4-FFF2-40B4-BE49-F238E27FC236}">
                <a16:creationId xmlns:a16="http://schemas.microsoft.com/office/drawing/2014/main" id="{5609969B-615E-CED2-388B-7A2D78FCE07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27BD7AF-685D-2336-2A0E-C248A4D75A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8313892"/>
      </p:ext>
    </p:extLst>
  </p:cSld>
  <p:clrMapOvr>
    <a:masterClrMapping/>
  </p:clrMapOvr>
</p:sld>
</file>

<file path=ppt/slides/slide25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وأيضاً قد كملت، </a:t>
            </a:r>
            <a:endParaRPr lang="fr-FR" sz="3300" dirty="0">
              <a:solidFill>
                <a:prstClr val="white"/>
              </a:solidFill>
            </a:endParaRPr>
          </a:p>
          <a:p>
            <a:pPr algn="just" rtl="1"/>
            <a:r>
              <a:rPr lang="ar-EG" sz="3300" dirty="0">
                <a:solidFill>
                  <a:prstClr val="white"/>
                </a:solidFill>
              </a:rPr>
              <a:t>الأصوات النبوية، </a:t>
            </a:r>
            <a:endParaRPr lang="fr-FR" sz="3300" dirty="0">
              <a:solidFill>
                <a:prstClr val="white"/>
              </a:solidFill>
            </a:endParaRPr>
          </a:p>
          <a:p>
            <a:pPr algn="just" rtl="1"/>
            <a:r>
              <a:rPr lang="ar-EG" sz="3300" dirty="0">
                <a:solidFill>
                  <a:prstClr val="white"/>
                </a:solidFill>
              </a:rPr>
              <a:t>التي تنبأت، </a:t>
            </a:r>
            <a:endParaRPr lang="fr-FR" sz="3300" dirty="0">
              <a:solidFill>
                <a:prstClr val="white"/>
              </a:solidFill>
            </a:endParaRPr>
          </a:p>
          <a:p>
            <a:pPr algn="just" rtl="1"/>
            <a:r>
              <a:rPr lang="ar-EG" sz="3300" dirty="0">
                <a:solidFill>
                  <a:prstClr val="white"/>
                </a:solidFill>
              </a:rPr>
              <a:t>من أجل ميلاد المسيح.</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Loipon je aujwk `ebol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`nje ni`cmy `m`provytikon@ ny`etauer`provytikon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ny`etauer`provyteuin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e;be `pjinmici `mP=,=c.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Ainsi, elles se sont accomplies</a:t>
            </a:r>
          </a:p>
          <a:p>
            <a:pPr algn="ctr"/>
            <a:r>
              <a:rPr lang="fr-FR" sz="2800" b="1" dirty="0">
                <a:solidFill>
                  <a:prstClr val="white"/>
                </a:solidFill>
                <a:latin typeface="Book Antiqua" pitchFamily="18" charset="0"/>
              </a:rPr>
              <a:t>Toutes les paroles prophétiques</a:t>
            </a:r>
          </a:p>
          <a:p>
            <a:pPr algn="ctr"/>
            <a:r>
              <a:rPr lang="fr-FR" sz="2800" b="1" dirty="0">
                <a:solidFill>
                  <a:prstClr val="white"/>
                </a:solidFill>
                <a:latin typeface="Book Antiqua" pitchFamily="18" charset="0"/>
              </a:rPr>
              <a:t>Qui avaient annoncé jadis</a:t>
            </a:r>
          </a:p>
          <a:p>
            <a:pPr algn="ctr"/>
            <a:r>
              <a:rPr lang="fr-FR" sz="2800" b="1" dirty="0">
                <a:solidFill>
                  <a:prstClr val="white"/>
                </a:solidFill>
                <a:latin typeface="Book Antiqua" pitchFamily="18" charset="0"/>
              </a:rPr>
              <a:t>L’avènement de Jésus-Christ</a:t>
            </a:r>
          </a:p>
        </p:txBody>
      </p:sp>
      <p:sp>
        <p:nvSpPr>
          <p:cNvPr id="2" name="ZoneTexte 1">
            <a:extLst>
              <a:ext uri="{FF2B5EF4-FFF2-40B4-BE49-F238E27FC236}">
                <a16:creationId xmlns:a16="http://schemas.microsoft.com/office/drawing/2014/main" id="{DDF8C824-7C10-2131-B2F2-39842C2CE2A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D52156E-22BC-B8C5-062A-21C40DC6A2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92380811"/>
      </p:ext>
    </p:extLst>
  </p:cSld>
  <p:clrMapOvr>
    <a:masterClrMapping/>
  </p:clrMapOvr>
</p:sld>
</file>

<file path=ppt/slides/slide25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فلنمجد عظمته، </a:t>
            </a:r>
            <a:endParaRPr lang="fr-FR" sz="3300" dirty="0">
              <a:solidFill>
                <a:prstClr val="white"/>
              </a:solidFill>
            </a:endParaRPr>
          </a:p>
          <a:p>
            <a:pPr algn="just" rtl="1"/>
            <a:r>
              <a:rPr lang="ar-EG" sz="3300" dirty="0">
                <a:solidFill>
                  <a:prstClr val="white"/>
                </a:solidFill>
              </a:rPr>
              <a:t>مع المراتب العلوية، </a:t>
            </a:r>
            <a:endParaRPr lang="fr-FR" sz="3300" dirty="0">
              <a:solidFill>
                <a:prstClr val="white"/>
              </a:solidFill>
            </a:endParaRPr>
          </a:p>
          <a:p>
            <a:pPr algn="just" rtl="1"/>
            <a:r>
              <a:rPr lang="ar-EG" sz="3300" dirty="0">
                <a:solidFill>
                  <a:prstClr val="white"/>
                </a:solidFill>
              </a:rPr>
              <a:t>ونصرخ بتهليل قائلين، </a:t>
            </a:r>
            <a:endParaRPr lang="fr-FR" sz="3300" dirty="0">
              <a:solidFill>
                <a:prstClr val="white"/>
              </a:solidFill>
            </a:endParaRPr>
          </a:p>
          <a:p>
            <a:pPr algn="just" rtl="1"/>
            <a:r>
              <a:rPr lang="ar-EG" sz="3300" dirty="0">
                <a:solidFill>
                  <a:prstClr val="white"/>
                </a:solidFill>
              </a:rPr>
              <a:t>"المجد لله في </a:t>
            </a:r>
            <a:r>
              <a:rPr lang="ar-EG" sz="3300" dirty="0" err="1">
                <a:solidFill>
                  <a:prstClr val="white"/>
                </a:solidFill>
              </a:rPr>
              <a:t>الأعالي</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680520" cy="2246769"/>
          </a:xfrm>
          <a:prstGeom prst="rect">
            <a:avLst/>
          </a:prstGeom>
        </p:spPr>
        <p:txBody>
          <a:bodyPr wrap="square">
            <a:spAutoFit/>
          </a:bodyPr>
          <a:lstStyle/>
          <a:p>
            <a:pPr algn="just"/>
            <a:r>
              <a:rPr lang="fr-FR" sz="2800" dirty="0">
                <a:solidFill>
                  <a:prstClr val="white"/>
                </a:solidFill>
                <a:latin typeface="CS Avva Shenouda" pitchFamily="34" charset="0"/>
              </a:rPr>
              <a:t>¿</a:t>
            </a:r>
            <a:r>
              <a:rPr lang="pl-PL" sz="2800" dirty="0">
                <a:solidFill>
                  <a:prstClr val="white"/>
                </a:solidFill>
                <a:latin typeface="CS Avva Shenouda" pitchFamily="34" charset="0"/>
              </a:rPr>
              <a:t>Maren]`wou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`ntefmetnis]</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nem nitagma `nte `p[ici@ ouoh `nws `ebol qen ou;elyl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je ou`wou qen nyet[oci `m`V].</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Sa force, glorifions</a:t>
            </a:r>
          </a:p>
          <a:p>
            <a:pPr algn="ctr"/>
            <a:r>
              <a:rPr lang="fr-FR" sz="2800" b="1" dirty="0">
                <a:solidFill>
                  <a:prstClr val="white"/>
                </a:solidFill>
                <a:latin typeface="Book Antiqua" pitchFamily="18" charset="0"/>
              </a:rPr>
              <a:t>Avec les grades supérieurs</a:t>
            </a:r>
          </a:p>
          <a:p>
            <a:pPr algn="ctr"/>
            <a:r>
              <a:rPr lang="fr-FR" sz="2800" b="1" dirty="0">
                <a:solidFill>
                  <a:prstClr val="white"/>
                </a:solidFill>
                <a:latin typeface="Book Antiqua" pitchFamily="18" charset="0"/>
              </a:rPr>
              <a:t>Ecrions-nous, louant, disant</a:t>
            </a:r>
          </a:p>
          <a:p>
            <a:pPr algn="ctr"/>
            <a:r>
              <a:rPr lang="fr-FR" sz="2800" b="1" dirty="0">
                <a:solidFill>
                  <a:prstClr val="white"/>
                </a:solidFill>
                <a:latin typeface="Book Antiqua" pitchFamily="18" charset="0"/>
              </a:rPr>
              <a:t>Ô gloire à Dieu aux lieux très hauts</a:t>
            </a:r>
          </a:p>
        </p:txBody>
      </p:sp>
      <p:sp>
        <p:nvSpPr>
          <p:cNvPr id="2" name="ZoneTexte 1">
            <a:extLst>
              <a:ext uri="{FF2B5EF4-FFF2-40B4-BE49-F238E27FC236}">
                <a16:creationId xmlns:a16="http://schemas.microsoft.com/office/drawing/2014/main" id="{A94BF53F-892F-E1DE-7902-FA19167A40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69BB14F-261E-88C7-DBA7-F6C1C08024E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2540535"/>
      </p:ext>
    </p:extLst>
  </p:cSld>
  <p:clrMapOvr>
    <a:masterClrMapping/>
  </p:clrMapOvr>
</p:sld>
</file>

<file path=ppt/slides/slide25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أتى المجوس إليه، </a:t>
            </a:r>
            <a:endParaRPr lang="fr-FR" sz="3300" dirty="0">
              <a:solidFill>
                <a:prstClr val="white"/>
              </a:solidFill>
            </a:endParaRPr>
          </a:p>
          <a:p>
            <a:pPr algn="just" rtl="1"/>
            <a:r>
              <a:rPr lang="ar-EG" sz="3300" dirty="0">
                <a:solidFill>
                  <a:prstClr val="white"/>
                </a:solidFill>
              </a:rPr>
              <a:t>وجدوا في البحث عنه، </a:t>
            </a:r>
            <a:endParaRPr lang="fr-FR" sz="3300" dirty="0">
              <a:solidFill>
                <a:prstClr val="white"/>
              </a:solidFill>
            </a:endParaRPr>
          </a:p>
          <a:p>
            <a:pPr algn="just" rtl="1"/>
            <a:r>
              <a:rPr lang="ar-EG" sz="3300" dirty="0">
                <a:solidFill>
                  <a:prstClr val="white"/>
                </a:solidFill>
              </a:rPr>
              <a:t>قائلين "أين هو المولود، </a:t>
            </a:r>
            <a:endParaRPr lang="fr-FR" sz="3300" dirty="0">
              <a:solidFill>
                <a:prstClr val="white"/>
              </a:solidFill>
            </a:endParaRPr>
          </a:p>
          <a:p>
            <a:pPr algn="just" rtl="1"/>
            <a:r>
              <a:rPr lang="ar-EG" sz="3300" dirty="0">
                <a:solidFill>
                  <a:prstClr val="white"/>
                </a:solidFill>
              </a:rPr>
              <a:t>ملك اليهود."</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err="1">
                <a:solidFill>
                  <a:prstClr val="white"/>
                </a:solidFill>
                <a:latin typeface="CS Avva Shenouda" pitchFamily="34" charset="0"/>
              </a:rPr>
              <a:t>Nimagoc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sarof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nausini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nqytf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ou`cpody</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af;wn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vy`etaunamacf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niIoudai</a:t>
            </a:r>
            <a:endParaRPr lang="fr-FR" sz="2800" dirty="0">
              <a:solidFill>
                <a:prstClr val="white"/>
              </a:solidFill>
              <a:latin typeface="CS Avva Shenouda" pitchFamily="34" charset="0"/>
            </a:endParaRPr>
          </a:p>
        </p:txBody>
      </p:sp>
      <p:sp>
        <p:nvSpPr>
          <p:cNvPr id="7" name="Rectangle 6"/>
          <p:cNvSpPr/>
          <p:nvPr/>
        </p:nvSpPr>
        <p:spPr>
          <a:xfrm>
            <a:off x="1115616" y="2787774"/>
            <a:ext cx="6858762" cy="1815882"/>
          </a:xfrm>
          <a:prstGeom prst="rect">
            <a:avLst/>
          </a:prstGeom>
        </p:spPr>
        <p:txBody>
          <a:bodyPr wrap="square">
            <a:spAutoFit/>
          </a:bodyPr>
          <a:lstStyle/>
          <a:p>
            <a:pPr algn="ctr"/>
            <a:r>
              <a:rPr lang="fr-FR" sz="2800" b="1" dirty="0">
                <a:solidFill>
                  <a:prstClr val="white"/>
                </a:solidFill>
                <a:latin typeface="Book Antiqua" pitchFamily="18" charset="0"/>
              </a:rPr>
              <a:t>Vers Lui les mages sont venus</a:t>
            </a:r>
          </a:p>
          <a:p>
            <a:pPr algn="ctr"/>
            <a:r>
              <a:rPr lang="fr-FR" sz="2800" b="1" dirty="0">
                <a:solidFill>
                  <a:prstClr val="white"/>
                </a:solidFill>
                <a:latin typeface="Book Antiqua" pitchFamily="18" charset="0"/>
              </a:rPr>
              <a:t>Après L’avoir longtemps cherché</a:t>
            </a:r>
          </a:p>
          <a:p>
            <a:pPr algn="ctr"/>
            <a:r>
              <a:rPr lang="fr-FR" sz="2800" b="1" dirty="0">
                <a:solidFill>
                  <a:prstClr val="white"/>
                </a:solidFill>
                <a:latin typeface="Book Antiqua" pitchFamily="18" charset="0"/>
              </a:rPr>
              <a:t>Ils demandaient « Où est l’enfant</a:t>
            </a:r>
          </a:p>
          <a:p>
            <a:pPr algn="ctr"/>
            <a:r>
              <a:rPr lang="fr-FR" sz="2800" b="1" dirty="0">
                <a:solidFill>
                  <a:prstClr val="white"/>
                </a:solidFill>
                <a:latin typeface="Book Antiqua" pitchFamily="18" charset="0"/>
              </a:rPr>
              <a:t>Le Nouveau-Né, le Roi des Juifs ? »</a:t>
            </a:r>
          </a:p>
        </p:txBody>
      </p:sp>
      <p:sp>
        <p:nvSpPr>
          <p:cNvPr id="2" name="ZoneTexte 1">
            <a:extLst>
              <a:ext uri="{FF2B5EF4-FFF2-40B4-BE49-F238E27FC236}">
                <a16:creationId xmlns:a16="http://schemas.microsoft.com/office/drawing/2014/main" id="{84200651-3160-9CB1-801A-BA2099E3F46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1A885AB-1113-BB84-A121-8A72BE749D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4695849"/>
      </p:ext>
    </p:extLst>
  </p:cSld>
  <p:clrMapOvr>
    <a:masterClrMapping/>
  </p:clrMapOvr>
</p:sld>
</file>

<file path=ppt/slides/slide25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حقاً في الساعة، </a:t>
            </a:r>
            <a:endParaRPr lang="fr-FR" sz="3300" dirty="0">
              <a:solidFill>
                <a:prstClr val="white"/>
              </a:solidFill>
            </a:endParaRPr>
          </a:p>
          <a:p>
            <a:pPr algn="just" rtl="1"/>
            <a:r>
              <a:rPr lang="ar-EG" sz="3300" dirty="0">
                <a:solidFill>
                  <a:prstClr val="white"/>
                </a:solidFill>
              </a:rPr>
              <a:t>لما سمع هيرودس، </a:t>
            </a:r>
            <a:endParaRPr lang="fr-FR" sz="3300" dirty="0">
              <a:solidFill>
                <a:prstClr val="white"/>
              </a:solidFill>
            </a:endParaRPr>
          </a:p>
          <a:p>
            <a:pPr algn="just" rtl="1"/>
            <a:r>
              <a:rPr lang="ar-EG" sz="3300" dirty="0">
                <a:solidFill>
                  <a:prstClr val="white"/>
                </a:solidFill>
              </a:rPr>
              <a:t>خاف واضطربت، </a:t>
            </a:r>
            <a:endParaRPr lang="fr-FR" sz="3300" dirty="0">
              <a:solidFill>
                <a:prstClr val="white"/>
              </a:solidFill>
            </a:endParaRPr>
          </a:p>
          <a:p>
            <a:pPr algn="just" rtl="1"/>
            <a:r>
              <a:rPr lang="ar-EG" sz="3300" dirty="0">
                <a:solidFill>
                  <a:prstClr val="white"/>
                </a:solidFill>
              </a:rPr>
              <a:t>كل أورشليم معه.</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pl-PL" sz="2800" dirty="0">
                <a:solidFill>
                  <a:prstClr val="white"/>
                </a:solidFill>
                <a:latin typeface="CS Avva Shenouda" pitchFamily="34" charset="0"/>
              </a:rPr>
              <a:t>Xapina qen ]ounou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`etafcwtem `nje </a:t>
            </a:r>
            <a:r>
              <a:rPr lang="fr-FR" sz="2800" dirty="0">
                <a:solidFill>
                  <a:prstClr val="white"/>
                </a:solidFill>
                <a:latin typeface="CS Avva Shenouda" pitchFamily="34" charset="0"/>
              </a:rPr>
              <a:t> </a:t>
            </a:r>
            <a:r>
              <a:rPr lang="pl-PL" sz="2800" dirty="0">
                <a:solidFill>
                  <a:prstClr val="white"/>
                </a:solidFill>
                <a:latin typeface="CS Avva Shenouda" pitchFamily="34" charset="0"/>
              </a:rPr>
              <a:t>`Yrwdyc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aferho] ouoh af`s;orter</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nem Ieroucalym tyrc nemaf.</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Alors à ce moment précis</a:t>
            </a:r>
          </a:p>
          <a:p>
            <a:pPr algn="ctr"/>
            <a:r>
              <a:rPr lang="fr-FR" sz="2800" b="1" dirty="0">
                <a:solidFill>
                  <a:prstClr val="white"/>
                </a:solidFill>
                <a:latin typeface="Book Antiqua" pitchFamily="18" charset="0"/>
              </a:rPr>
              <a:t>Le roi Hérode l’entendit</a:t>
            </a:r>
          </a:p>
          <a:p>
            <a:pPr algn="ctr"/>
            <a:r>
              <a:rPr lang="fr-FR" sz="2800" b="1" dirty="0">
                <a:solidFill>
                  <a:prstClr val="white"/>
                </a:solidFill>
                <a:latin typeface="Book Antiqua" pitchFamily="18" charset="0"/>
              </a:rPr>
              <a:t>Il fut troublé, rempli d’effroi</a:t>
            </a:r>
          </a:p>
          <a:p>
            <a:pPr algn="ctr"/>
            <a:r>
              <a:rPr lang="fr-FR" sz="2800" b="1" dirty="0">
                <a:solidFill>
                  <a:prstClr val="white"/>
                </a:solidFill>
                <a:latin typeface="Book Antiqua" pitchFamily="18" charset="0"/>
              </a:rPr>
              <a:t>Et avec lui, Jérusalem</a:t>
            </a:r>
          </a:p>
        </p:txBody>
      </p:sp>
      <p:sp>
        <p:nvSpPr>
          <p:cNvPr id="2" name="ZoneTexte 1">
            <a:extLst>
              <a:ext uri="{FF2B5EF4-FFF2-40B4-BE49-F238E27FC236}">
                <a16:creationId xmlns:a16="http://schemas.microsoft.com/office/drawing/2014/main" id="{0FB2FB77-B36E-734F-4CB9-EA879F1EE6F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5FD8433-AAF6-E87D-4B95-26DC4414096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1376291"/>
      </p:ext>
    </p:extLst>
  </p:cSld>
  <p:clrMapOvr>
    <a:masterClrMapping/>
  </p:clrMapOvr>
</p:sld>
</file>

<file path=ppt/slides/slide25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وقع رعب في قلب الملك، </a:t>
            </a:r>
            <a:endParaRPr lang="fr-FR" sz="3300" dirty="0">
              <a:solidFill>
                <a:prstClr val="white"/>
              </a:solidFill>
            </a:endParaRPr>
          </a:p>
          <a:p>
            <a:pPr algn="just" rtl="1"/>
            <a:r>
              <a:rPr lang="ar-EG" sz="3300" dirty="0">
                <a:solidFill>
                  <a:prstClr val="white"/>
                </a:solidFill>
              </a:rPr>
              <a:t>وجميع الذين معه، </a:t>
            </a:r>
            <a:endParaRPr lang="fr-FR" sz="3300" dirty="0">
              <a:solidFill>
                <a:prstClr val="white"/>
              </a:solidFill>
            </a:endParaRPr>
          </a:p>
          <a:p>
            <a:pPr algn="just" rtl="1"/>
            <a:r>
              <a:rPr lang="ar-EG" sz="3300" dirty="0">
                <a:solidFill>
                  <a:prstClr val="white"/>
                </a:solidFill>
              </a:rPr>
              <a:t>من أجل ميلاد مخلصنا، </a:t>
            </a:r>
            <a:endParaRPr lang="fr-FR" sz="3300" dirty="0">
              <a:solidFill>
                <a:prstClr val="white"/>
              </a:solidFill>
            </a:endParaRPr>
          </a:p>
          <a:p>
            <a:pPr algn="just" rtl="1"/>
            <a:r>
              <a:rPr lang="ar-EG" sz="3300" dirty="0">
                <a:solidFill>
                  <a:prstClr val="white"/>
                </a:solidFill>
              </a:rPr>
              <a:t>وملكنا يسوع المسيح.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Ouho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nytyrou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e;nemaf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pjinmici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mpencwtyr</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penouro</a:t>
            </a:r>
            <a:r>
              <a:rPr lang="fr-FR" sz="2800" dirty="0">
                <a:solidFill>
                  <a:prstClr val="white"/>
                </a:solidFill>
                <a:latin typeface="CS Avva Shenouda" pitchFamily="34" charset="0"/>
              </a:rPr>
              <a:t> I=y=c P=,=c.</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roi fut pris d’un grand effroi</a:t>
            </a:r>
          </a:p>
          <a:p>
            <a:pPr algn="ctr"/>
            <a:r>
              <a:rPr lang="fr-FR" sz="2800" b="1" dirty="0">
                <a:solidFill>
                  <a:prstClr val="white"/>
                </a:solidFill>
                <a:latin typeface="Book Antiqua" pitchFamily="18" charset="0"/>
              </a:rPr>
              <a:t>Ainsi que ceux qui l’entouraient</a:t>
            </a:r>
          </a:p>
          <a:p>
            <a:pPr algn="ctr"/>
            <a:r>
              <a:rPr lang="fr-FR" sz="2800" b="1" dirty="0">
                <a:solidFill>
                  <a:prstClr val="white"/>
                </a:solidFill>
                <a:latin typeface="Book Antiqua" pitchFamily="18" charset="0"/>
              </a:rPr>
              <a:t>Par la Naissance du Sauveur</a:t>
            </a:r>
          </a:p>
          <a:p>
            <a:pPr algn="ctr"/>
            <a:r>
              <a:rPr lang="fr-FR" sz="2800" b="1" dirty="0">
                <a:solidFill>
                  <a:prstClr val="white"/>
                </a:solidFill>
                <a:latin typeface="Book Antiqua" pitchFamily="18" charset="0"/>
              </a:rPr>
              <a:t>Et notre Roi le Christ Jésus</a:t>
            </a:r>
          </a:p>
        </p:txBody>
      </p:sp>
      <p:sp>
        <p:nvSpPr>
          <p:cNvPr id="2" name="ZoneTexte 1">
            <a:extLst>
              <a:ext uri="{FF2B5EF4-FFF2-40B4-BE49-F238E27FC236}">
                <a16:creationId xmlns:a16="http://schemas.microsoft.com/office/drawing/2014/main" id="{FD3E8759-BC74-B73E-EB97-CFCE40BE86E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FF3BC9F-C661-1727-1407-9E5860B4BB0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0893855"/>
      </p:ext>
    </p:extLst>
  </p:cSld>
  <p:clrMapOvr>
    <a:masterClrMapping/>
  </p:clrMapOvr>
</p:sld>
</file>

<file path=ppt/slides/slide25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62103"/>
          </a:xfrm>
          <a:prstGeom prst="rect">
            <a:avLst/>
          </a:prstGeom>
        </p:spPr>
        <p:txBody>
          <a:bodyPr wrap="square">
            <a:spAutoFit/>
          </a:bodyPr>
          <a:lstStyle/>
          <a:p>
            <a:pPr algn="just" rtl="1"/>
            <a:r>
              <a:rPr lang="ar-EG" sz="3200" dirty="0">
                <a:solidFill>
                  <a:prstClr val="white"/>
                </a:solidFill>
              </a:rPr>
              <a:t>حينئذ دعا المجوس سراً، </a:t>
            </a:r>
            <a:endParaRPr lang="fr-FR" sz="3200" dirty="0">
              <a:solidFill>
                <a:prstClr val="white"/>
              </a:solidFill>
            </a:endParaRPr>
          </a:p>
          <a:p>
            <a:pPr algn="just" rtl="1"/>
            <a:r>
              <a:rPr lang="ar-EG" sz="3200" dirty="0">
                <a:solidFill>
                  <a:prstClr val="white"/>
                </a:solidFill>
              </a:rPr>
              <a:t>وأرسلهم إلى بيت لحم، </a:t>
            </a:r>
            <a:endParaRPr lang="fr-FR" sz="3200" dirty="0">
              <a:solidFill>
                <a:prstClr val="white"/>
              </a:solidFill>
            </a:endParaRPr>
          </a:p>
          <a:p>
            <a:pPr algn="just" rtl="1"/>
            <a:r>
              <a:rPr lang="ar-EG" sz="3200" dirty="0">
                <a:solidFill>
                  <a:prstClr val="white"/>
                </a:solidFill>
              </a:rPr>
              <a:t>قائلاً "إن وجدتم الصبي، </a:t>
            </a:r>
            <a:endParaRPr lang="fr-FR" sz="3200" dirty="0">
              <a:solidFill>
                <a:prstClr val="white"/>
              </a:solidFill>
            </a:endParaRPr>
          </a:p>
          <a:p>
            <a:pPr algn="just" rtl="1"/>
            <a:r>
              <a:rPr lang="ar-EG" sz="3200" dirty="0">
                <a:solidFill>
                  <a:prstClr val="white"/>
                </a:solidFill>
              </a:rPr>
              <a:t>الذي وُلد في ذلك الموضع."</a:t>
            </a:r>
            <a:endParaRPr lang="fr-FR" sz="3200" dirty="0">
              <a:solidFill>
                <a:prstClr val="white"/>
              </a:solidFill>
            </a:endParaRPr>
          </a:p>
        </p:txBody>
      </p:sp>
      <p:sp>
        <p:nvSpPr>
          <p:cNvPr id="6" name="Rectangle 5"/>
          <p:cNvSpPr/>
          <p:nvPr/>
        </p:nvSpPr>
        <p:spPr>
          <a:xfrm>
            <a:off x="323528" y="249492"/>
            <a:ext cx="4680520" cy="2677656"/>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Pairy] afmou]</a:t>
            </a:r>
            <a:br>
              <a:rPr lang="pt-BR" sz="2800" dirty="0">
                <a:solidFill>
                  <a:prstClr val="white"/>
                </a:solidFill>
                <a:latin typeface="CS Avva Shenouda" pitchFamily="34" charset="0"/>
              </a:rPr>
            </a:br>
            <a:r>
              <a:rPr lang="pt-BR" sz="2800" dirty="0">
                <a:solidFill>
                  <a:prstClr val="white"/>
                </a:solidFill>
                <a:latin typeface="CS Avva Shenouda" pitchFamily="34" charset="0"/>
              </a:rPr>
              <a:t>`enimagoc `n,wp @ afouorpou</a:t>
            </a:r>
            <a:br>
              <a:rPr lang="pt-BR" sz="2800" dirty="0">
                <a:solidFill>
                  <a:prstClr val="white"/>
                </a:solidFill>
                <a:latin typeface="CS Avva Shenouda" pitchFamily="34" charset="0"/>
              </a:rPr>
            </a:br>
            <a:r>
              <a:rPr lang="pt-BR" sz="2800" dirty="0">
                <a:solidFill>
                  <a:prstClr val="white"/>
                </a:solidFill>
                <a:latin typeface="CS Avva Shenouda" pitchFamily="34" charset="0"/>
              </a:rPr>
              <a:t> `eBy;leem @ je</a:t>
            </a:r>
            <a:br>
              <a:rPr lang="pt-BR" sz="2800" dirty="0">
                <a:solidFill>
                  <a:prstClr val="white"/>
                </a:solidFill>
                <a:latin typeface="CS Avva Shenouda" pitchFamily="34" charset="0"/>
              </a:rPr>
            </a:br>
            <a:r>
              <a:rPr lang="pt-BR" sz="2800" dirty="0">
                <a:solidFill>
                  <a:prstClr val="white"/>
                </a:solidFill>
                <a:latin typeface="CS Avva Shenouda" pitchFamily="34" charset="0"/>
              </a:rPr>
              <a:t>`eretennajimi `mpi`Alou @ vy`etaumacf qen pima `ete</a:t>
            </a:r>
            <a:br>
              <a:rPr lang="pt-BR" sz="2800" dirty="0">
                <a:solidFill>
                  <a:prstClr val="white"/>
                </a:solidFill>
                <a:latin typeface="CS Avva Shenouda" pitchFamily="34" charset="0"/>
              </a:rPr>
            </a:br>
            <a:r>
              <a:rPr lang="pt-BR" sz="2800" dirty="0">
                <a:solidFill>
                  <a:prstClr val="white"/>
                </a:solidFill>
                <a:latin typeface="CS Avva Shenouda" pitchFamily="34" charset="0"/>
              </a:rPr>
              <a:t>`mmau.</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il convoqua les mages</a:t>
            </a:r>
          </a:p>
          <a:p>
            <a:pPr algn="ctr"/>
            <a:r>
              <a:rPr lang="fr-FR" sz="2800" b="1" dirty="0">
                <a:solidFill>
                  <a:prstClr val="white"/>
                </a:solidFill>
                <a:latin typeface="Book Antiqua" pitchFamily="18" charset="0"/>
              </a:rPr>
              <a:t>Les envoya à Bethléem</a:t>
            </a:r>
          </a:p>
          <a:p>
            <a:pPr algn="ctr"/>
            <a:r>
              <a:rPr lang="fr-FR" sz="2800" b="1" dirty="0">
                <a:solidFill>
                  <a:prstClr val="white"/>
                </a:solidFill>
                <a:latin typeface="Book Antiqua" pitchFamily="18" charset="0"/>
              </a:rPr>
              <a:t>« Renseignez-vous sur cet Enfant</a:t>
            </a:r>
          </a:p>
          <a:p>
            <a:pPr algn="ctr"/>
            <a:r>
              <a:rPr lang="fr-FR" sz="2800" b="1" dirty="0">
                <a:solidFill>
                  <a:prstClr val="white"/>
                </a:solidFill>
                <a:latin typeface="Book Antiqua" pitchFamily="18" charset="0"/>
              </a:rPr>
              <a:t>Et dites-moi où Il est né »</a:t>
            </a:r>
          </a:p>
        </p:txBody>
      </p:sp>
      <p:sp>
        <p:nvSpPr>
          <p:cNvPr id="2" name="ZoneTexte 1">
            <a:extLst>
              <a:ext uri="{FF2B5EF4-FFF2-40B4-BE49-F238E27FC236}">
                <a16:creationId xmlns:a16="http://schemas.microsoft.com/office/drawing/2014/main" id="{236E7406-BAC7-3667-55D2-FB16D2C902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F900C4E-8C2B-1FAF-CB80-6B6588633B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3838561"/>
      </p:ext>
    </p:extLst>
  </p:cSld>
  <p:clrMapOvr>
    <a:masterClrMapping/>
  </p:clrMapOvr>
</p:sld>
</file>

<file path=ppt/slides/slide25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فشهد فم الإنجيلي، </a:t>
            </a:r>
            <a:endParaRPr lang="fr-FR" sz="3300" dirty="0">
              <a:solidFill>
                <a:prstClr val="white"/>
              </a:solidFill>
            </a:endParaRPr>
          </a:p>
          <a:p>
            <a:pPr algn="just" rtl="1"/>
            <a:r>
              <a:rPr lang="ar-EG" sz="3300" dirty="0">
                <a:solidFill>
                  <a:prstClr val="white"/>
                </a:solidFill>
              </a:rPr>
              <a:t>متى الرسول، </a:t>
            </a:r>
            <a:endParaRPr lang="fr-FR" sz="3300" dirty="0">
              <a:solidFill>
                <a:prstClr val="white"/>
              </a:solidFill>
            </a:endParaRPr>
          </a:p>
          <a:p>
            <a:pPr algn="just" rtl="1"/>
            <a:r>
              <a:rPr lang="ar-EG" sz="3300" dirty="0">
                <a:solidFill>
                  <a:prstClr val="white"/>
                </a:solidFill>
              </a:rPr>
              <a:t>بهذا الكلام، </a:t>
            </a:r>
            <a:endParaRPr lang="fr-FR" sz="3300" dirty="0">
              <a:solidFill>
                <a:prstClr val="white"/>
              </a:solidFill>
            </a:endParaRPr>
          </a:p>
          <a:p>
            <a:pPr algn="just" rtl="1"/>
            <a:r>
              <a:rPr lang="ar-EG" sz="3300" dirty="0">
                <a:solidFill>
                  <a:prstClr val="white"/>
                </a:solidFill>
              </a:rPr>
              <a:t>بميلاد مخلصنا.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Rwf `mpieuaggelictyc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Mat;eoc pi`apoctoloc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`n;of aferme;re `enaicaji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qen `pjinmici `mpen</a:t>
            </a:r>
            <a:r>
              <a:rPr lang="fr-FR" sz="2800" dirty="0">
                <a:solidFill>
                  <a:prstClr val="white"/>
                </a:solidFill>
                <a:latin typeface="CS Avva Shenouda" pitchFamily="34" charset="0"/>
              </a:rPr>
              <a:t>c</a:t>
            </a:r>
            <a:r>
              <a:rPr lang="pl-PL" sz="2800" dirty="0">
                <a:solidFill>
                  <a:prstClr val="white"/>
                </a:solidFill>
                <a:latin typeface="CS Avva Shenouda" pitchFamily="34" charset="0"/>
              </a:rPr>
              <a:t>wtyr.</a:t>
            </a:r>
            <a:endParaRPr lang="fr-FR" sz="2800" dirty="0">
              <a:solidFill>
                <a:prstClr val="white"/>
              </a:solidFill>
              <a:latin typeface="CS Avva Shenouda" pitchFamily="34" charset="0"/>
            </a:endParaRPr>
          </a:p>
        </p:txBody>
      </p:sp>
      <p:sp>
        <p:nvSpPr>
          <p:cNvPr id="7" name="Rectangle 6"/>
          <p:cNvSpPr/>
          <p:nvPr/>
        </p:nvSpPr>
        <p:spPr>
          <a:xfrm>
            <a:off x="1182266" y="2787774"/>
            <a:ext cx="6792112" cy="1815882"/>
          </a:xfrm>
          <a:prstGeom prst="rect">
            <a:avLst/>
          </a:prstGeom>
        </p:spPr>
        <p:txBody>
          <a:bodyPr wrap="square">
            <a:spAutoFit/>
          </a:bodyPr>
          <a:lstStyle/>
          <a:p>
            <a:pPr algn="ctr"/>
            <a:r>
              <a:rPr lang="fr-FR" sz="2800" b="1" dirty="0">
                <a:solidFill>
                  <a:prstClr val="white"/>
                </a:solidFill>
                <a:latin typeface="Book Antiqua" pitchFamily="18" charset="0"/>
              </a:rPr>
              <a:t>Et saint Matthieu l’Evangéliste</a:t>
            </a:r>
          </a:p>
          <a:p>
            <a:pPr algn="ctr"/>
            <a:r>
              <a:rPr lang="fr-FR" sz="2800" b="1" dirty="0">
                <a:solidFill>
                  <a:prstClr val="white"/>
                </a:solidFill>
                <a:latin typeface="Book Antiqua" pitchFamily="18" charset="0"/>
              </a:rPr>
              <a:t>A annoncé et témoigné</a:t>
            </a:r>
          </a:p>
          <a:p>
            <a:pPr algn="ctr"/>
            <a:r>
              <a:rPr lang="fr-FR" sz="2800" b="1" dirty="0">
                <a:solidFill>
                  <a:prstClr val="white"/>
                </a:solidFill>
                <a:latin typeface="Book Antiqua" pitchFamily="18" charset="0"/>
              </a:rPr>
              <a:t>Par ses paroles prophétiques</a:t>
            </a:r>
          </a:p>
          <a:p>
            <a:pPr algn="ctr"/>
            <a:r>
              <a:rPr lang="fr-FR" sz="2800" b="1" dirty="0">
                <a:solidFill>
                  <a:prstClr val="white"/>
                </a:solidFill>
                <a:latin typeface="Book Antiqua" pitchFamily="18" charset="0"/>
              </a:rPr>
              <a:t>De la Naissance du Sauveur</a:t>
            </a:r>
          </a:p>
        </p:txBody>
      </p:sp>
      <p:sp>
        <p:nvSpPr>
          <p:cNvPr id="2" name="ZoneTexte 1">
            <a:extLst>
              <a:ext uri="{FF2B5EF4-FFF2-40B4-BE49-F238E27FC236}">
                <a16:creationId xmlns:a16="http://schemas.microsoft.com/office/drawing/2014/main" id="{D7A3A830-B1AA-2961-CFE0-B79318FE14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7699325-3F6E-F64D-5A4C-FE8067FE46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9043460"/>
      </p:ext>
    </p:extLst>
  </p:cSld>
  <p:clrMapOvr>
    <a:masterClrMapping/>
  </p:clrMapOvr>
</p:sld>
</file>

<file path=ppt/slides/slide25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err="1">
                <a:solidFill>
                  <a:prstClr val="white"/>
                </a:solidFill>
              </a:rPr>
              <a:t>إسمعوا</a:t>
            </a:r>
            <a:r>
              <a:rPr lang="ar-EG" sz="3300" dirty="0">
                <a:solidFill>
                  <a:prstClr val="white"/>
                </a:solidFill>
              </a:rPr>
              <a:t> أيضاً نبوة، </a:t>
            </a:r>
            <a:endParaRPr lang="fr-FR" sz="3300" dirty="0">
              <a:solidFill>
                <a:prstClr val="white"/>
              </a:solidFill>
            </a:endParaRPr>
          </a:p>
          <a:p>
            <a:pPr algn="just" rtl="1"/>
            <a:r>
              <a:rPr lang="ar-EG" sz="3300" dirty="0">
                <a:solidFill>
                  <a:prstClr val="white"/>
                </a:solidFill>
              </a:rPr>
              <a:t>داود المرتل، </a:t>
            </a:r>
            <a:endParaRPr lang="fr-FR" sz="3300" dirty="0">
              <a:solidFill>
                <a:prstClr val="white"/>
              </a:solidFill>
            </a:endParaRPr>
          </a:p>
          <a:p>
            <a:pPr algn="just" rtl="1"/>
            <a:r>
              <a:rPr lang="ar-EG" sz="3300" dirty="0">
                <a:solidFill>
                  <a:prstClr val="white"/>
                </a:solidFill>
              </a:rPr>
              <a:t>"يحيا ويُعطى، </a:t>
            </a:r>
            <a:endParaRPr lang="fr-FR" sz="3300" dirty="0">
              <a:solidFill>
                <a:prstClr val="white"/>
              </a:solidFill>
            </a:endParaRPr>
          </a:p>
          <a:p>
            <a:pPr algn="just" rtl="1"/>
            <a:r>
              <a:rPr lang="ar-EG" sz="3300" dirty="0">
                <a:solidFill>
                  <a:prstClr val="white"/>
                </a:solidFill>
              </a:rPr>
              <a:t>من ذهب العرب."</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Cwtem hwf `e]`provytia @ nem pihumnodoc Dauid @ je eu`ewnq eu`e] naf @ qen pinoub `nte ]`Arabia.</a:t>
            </a:r>
            <a:endParaRPr lang="fr-FR" sz="2800" dirty="0">
              <a:solidFill>
                <a:prstClr val="white"/>
              </a:solidFill>
              <a:latin typeface="CS Avva Shenouda" pitchFamily="34" charset="0"/>
            </a:endParaRPr>
          </a:p>
        </p:txBody>
      </p:sp>
      <p:sp>
        <p:nvSpPr>
          <p:cNvPr id="7" name="Rectangle 6"/>
          <p:cNvSpPr/>
          <p:nvPr/>
        </p:nvSpPr>
        <p:spPr>
          <a:xfrm>
            <a:off x="1182266" y="2787774"/>
            <a:ext cx="6792112" cy="1815882"/>
          </a:xfrm>
          <a:prstGeom prst="rect">
            <a:avLst/>
          </a:prstGeom>
        </p:spPr>
        <p:txBody>
          <a:bodyPr wrap="square">
            <a:spAutoFit/>
          </a:bodyPr>
          <a:lstStyle/>
          <a:p>
            <a:pPr algn="ctr"/>
            <a:r>
              <a:rPr lang="fr-FR" sz="2800" b="1" dirty="0">
                <a:solidFill>
                  <a:prstClr val="white"/>
                </a:solidFill>
                <a:latin typeface="Book Antiqua" pitchFamily="18" charset="0"/>
              </a:rPr>
              <a:t>Et écoutez la prophétie</a:t>
            </a:r>
          </a:p>
          <a:p>
            <a:pPr algn="ctr"/>
            <a:r>
              <a:rPr lang="fr-FR" sz="2800" b="1" dirty="0">
                <a:solidFill>
                  <a:prstClr val="white"/>
                </a:solidFill>
                <a:latin typeface="Book Antiqua" pitchFamily="18" charset="0"/>
              </a:rPr>
              <a:t>Du grand psalmiste et roi David</a:t>
            </a:r>
          </a:p>
          <a:p>
            <a:pPr algn="ctr"/>
            <a:r>
              <a:rPr lang="fr-FR" sz="2800" b="1" dirty="0">
                <a:solidFill>
                  <a:prstClr val="white"/>
                </a:solidFill>
                <a:latin typeface="Book Antiqua" pitchFamily="18" charset="0"/>
              </a:rPr>
              <a:t>« Il vivra donc, on Lui donnera</a:t>
            </a:r>
          </a:p>
          <a:p>
            <a:pPr algn="ctr"/>
            <a:r>
              <a:rPr lang="fr-FR" sz="2800" b="1" dirty="0">
                <a:solidFill>
                  <a:prstClr val="white"/>
                </a:solidFill>
                <a:latin typeface="Book Antiqua" pitchFamily="18" charset="0"/>
              </a:rPr>
              <a:t>On Lui donnera l’or de </a:t>
            </a:r>
            <a:r>
              <a:rPr lang="fr-FR" sz="2800" b="1" dirty="0" err="1">
                <a:solidFill>
                  <a:prstClr val="white"/>
                </a:solidFill>
                <a:latin typeface="Book Antiqua" pitchFamily="18" charset="0"/>
              </a:rPr>
              <a:t>Séba</a:t>
            </a:r>
            <a:r>
              <a:rPr lang="fr-FR" sz="2800" b="1" dirty="0">
                <a:solidFill>
                  <a:prstClr val="white"/>
                </a:solidFill>
                <a:latin typeface="Book Antiqua" pitchFamily="18" charset="0"/>
              </a:rPr>
              <a:t> »</a:t>
            </a:r>
          </a:p>
        </p:txBody>
      </p:sp>
      <p:sp>
        <p:nvSpPr>
          <p:cNvPr id="2" name="ZoneTexte 1">
            <a:extLst>
              <a:ext uri="{FF2B5EF4-FFF2-40B4-BE49-F238E27FC236}">
                <a16:creationId xmlns:a16="http://schemas.microsoft.com/office/drawing/2014/main" id="{0E5310EA-52A7-6E27-369A-95B022ED85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F656C4C-A6AD-7FC6-5785-6E33CF3227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6896541"/>
      </p:ext>
    </p:extLst>
  </p:cSld>
  <p:clrMapOvr>
    <a:masterClrMapping/>
  </p:clrMapOvr>
</p:sld>
</file>

<file path=ppt/slides/slide25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تخبرنا نبوة </a:t>
            </a:r>
            <a:r>
              <a:rPr lang="ar-EG" sz="3300" dirty="0" err="1">
                <a:solidFill>
                  <a:prstClr val="white"/>
                </a:solidFill>
              </a:rPr>
              <a:t>أشعياء</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من أجل ميلاد، </a:t>
            </a:r>
            <a:endParaRPr lang="fr-FR" sz="3300" dirty="0">
              <a:solidFill>
                <a:prstClr val="white"/>
              </a:solidFill>
            </a:endParaRPr>
          </a:p>
          <a:p>
            <a:pPr algn="just" rtl="1"/>
            <a:r>
              <a:rPr lang="ar-EG" sz="3300" dirty="0">
                <a:solidFill>
                  <a:prstClr val="white"/>
                </a:solidFill>
              </a:rPr>
              <a:t>مخلصنا هكذا، </a:t>
            </a:r>
            <a:endParaRPr lang="fr-FR" sz="3300" dirty="0">
              <a:solidFill>
                <a:prstClr val="white"/>
              </a:solidFill>
            </a:endParaRPr>
          </a:p>
          <a:p>
            <a:pPr algn="just" rtl="1"/>
            <a:r>
              <a:rPr lang="ar-EG" sz="3300" dirty="0">
                <a:solidFill>
                  <a:prstClr val="white"/>
                </a:solidFill>
              </a:rPr>
              <a:t>حيث يقول. </a:t>
            </a: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Ti`provytia `nte `Yca`yac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]natamwten `eroc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e;be `pjinmici `mpen</a:t>
            </a:r>
            <a:r>
              <a:rPr lang="fr-FR" sz="2800" dirty="0">
                <a:solidFill>
                  <a:prstClr val="white"/>
                </a:solidFill>
                <a:latin typeface="CS Avva Shenouda" pitchFamily="34" charset="0"/>
              </a:rPr>
              <a:t>c</a:t>
            </a:r>
            <a:r>
              <a:rPr lang="pl-PL" sz="2800" dirty="0">
                <a:solidFill>
                  <a:prstClr val="white"/>
                </a:solidFill>
                <a:latin typeface="CS Avva Shenouda" pitchFamily="34" charset="0"/>
              </a:rPr>
              <a:t>wtyr</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`mpairy] efjw `mmoc</a:t>
            </a:r>
            <a:endParaRPr lang="fr-FR" sz="2800" dirty="0">
              <a:solidFill>
                <a:prstClr val="white"/>
              </a:solidFill>
              <a:latin typeface="CS Avva Shenouda" pitchFamily="34" charset="0"/>
            </a:endParaRPr>
          </a:p>
        </p:txBody>
      </p:sp>
      <p:sp>
        <p:nvSpPr>
          <p:cNvPr id="7" name="Rectangle 6"/>
          <p:cNvSpPr/>
          <p:nvPr/>
        </p:nvSpPr>
        <p:spPr>
          <a:xfrm>
            <a:off x="1493658" y="2787774"/>
            <a:ext cx="6210690" cy="1815882"/>
          </a:xfrm>
          <a:prstGeom prst="rect">
            <a:avLst/>
          </a:prstGeom>
        </p:spPr>
        <p:txBody>
          <a:bodyPr wrap="square">
            <a:spAutoFit/>
          </a:bodyPr>
          <a:lstStyle/>
          <a:p>
            <a:pPr algn="ctr"/>
            <a:r>
              <a:rPr lang="fr-FR" sz="2800" b="1" dirty="0">
                <a:solidFill>
                  <a:prstClr val="white"/>
                </a:solidFill>
                <a:latin typeface="Book Antiqua" pitchFamily="18" charset="0"/>
              </a:rPr>
              <a:t>Et Esaïe prophétisa</a:t>
            </a:r>
          </a:p>
          <a:p>
            <a:pPr algn="ctr"/>
            <a:r>
              <a:rPr lang="fr-FR" sz="2800" b="1" dirty="0">
                <a:solidFill>
                  <a:prstClr val="white"/>
                </a:solidFill>
                <a:latin typeface="Book Antiqua" pitchFamily="18" charset="0"/>
              </a:rPr>
              <a:t>Concernant la Nativité</a:t>
            </a:r>
          </a:p>
          <a:p>
            <a:pPr algn="ctr"/>
            <a:r>
              <a:rPr lang="fr-FR" sz="2800" b="1" dirty="0">
                <a:solidFill>
                  <a:prstClr val="white"/>
                </a:solidFill>
                <a:latin typeface="Book Antiqua" pitchFamily="18" charset="0"/>
              </a:rPr>
              <a:t>De Jésus-Christ notre Sauveur</a:t>
            </a:r>
          </a:p>
          <a:p>
            <a:pPr algn="ctr"/>
            <a:r>
              <a:rPr lang="fr-FR" sz="2800" b="1" dirty="0">
                <a:solidFill>
                  <a:prstClr val="white"/>
                </a:solidFill>
                <a:latin typeface="Book Antiqua" pitchFamily="18" charset="0"/>
              </a:rPr>
              <a:t>En annonçant et en disant</a:t>
            </a:r>
          </a:p>
        </p:txBody>
      </p:sp>
      <p:sp>
        <p:nvSpPr>
          <p:cNvPr id="2" name="ZoneTexte 1">
            <a:extLst>
              <a:ext uri="{FF2B5EF4-FFF2-40B4-BE49-F238E27FC236}">
                <a16:creationId xmlns:a16="http://schemas.microsoft.com/office/drawing/2014/main" id="{DAC45FEA-1229-FA77-D903-ADEEECBD91D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217D414-564F-95E5-FA90-7F484653760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2673137"/>
      </p:ext>
    </p:extLst>
  </p:cSld>
  <p:clrMapOvr>
    <a:masterClrMapping/>
  </p:clrMapOvr>
</p:sld>
</file>

<file path=ppt/slides/slide25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"ها هي العذراء، </a:t>
            </a:r>
            <a:endParaRPr lang="fr-FR" sz="3300" dirty="0">
              <a:solidFill>
                <a:prstClr val="white"/>
              </a:solidFill>
            </a:endParaRPr>
          </a:p>
          <a:p>
            <a:pPr algn="just" rtl="1"/>
            <a:r>
              <a:rPr lang="ar-EG" sz="3300" dirty="0">
                <a:solidFill>
                  <a:prstClr val="white"/>
                </a:solidFill>
              </a:rPr>
              <a:t>تحبل وتلد </a:t>
            </a:r>
            <a:r>
              <a:rPr lang="ar-EG" sz="3300" dirty="0" err="1">
                <a:solidFill>
                  <a:prstClr val="white"/>
                </a:solidFill>
              </a:rPr>
              <a:t>إبناً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ويُدعى </a:t>
            </a:r>
            <a:r>
              <a:rPr lang="ar-EG" sz="3300" dirty="0" err="1">
                <a:solidFill>
                  <a:prstClr val="white"/>
                </a:solidFill>
              </a:rPr>
              <a:t>إسمه</a:t>
            </a:r>
            <a:r>
              <a:rPr lang="ar-EG" sz="3300" dirty="0">
                <a:solidFill>
                  <a:prstClr val="white"/>
                </a:solidFill>
              </a:rPr>
              <a:t> </a:t>
            </a:r>
            <a:r>
              <a:rPr lang="ar-EG" sz="3300" dirty="0" err="1">
                <a:solidFill>
                  <a:prstClr val="white"/>
                </a:solidFill>
              </a:rPr>
              <a:t>عمانوئيل</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الذي هو الله معنا."</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Uppe ic ]Par;enoc@ naerboki ouoh `ntecmici</a:t>
            </a:r>
            <a:br>
              <a:rPr lang="pt-BR" sz="2800" dirty="0">
                <a:solidFill>
                  <a:prstClr val="white"/>
                </a:solidFill>
                <a:latin typeface="CS Avva Shenouda" pitchFamily="34" charset="0"/>
              </a:rPr>
            </a:br>
            <a:r>
              <a:rPr lang="pt-BR" sz="2800" dirty="0">
                <a:solidFill>
                  <a:prstClr val="white"/>
                </a:solidFill>
                <a:latin typeface="CS Avva Shenouda" pitchFamily="34" charset="0"/>
              </a:rPr>
              <a:t>`nouSyri @ eu`emou] `epefran je Emmanouyl @ `ete vai pe `V] neman.</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 Voici la Vierge deviendra enceinte</a:t>
            </a:r>
          </a:p>
          <a:p>
            <a:pPr algn="ctr"/>
            <a:r>
              <a:rPr lang="fr-FR" sz="2800" b="1" dirty="0">
                <a:solidFill>
                  <a:prstClr val="white"/>
                </a:solidFill>
                <a:latin typeface="Book Antiqua" pitchFamily="18" charset="0"/>
              </a:rPr>
              <a:t>Et enfantera un Fils</a:t>
            </a:r>
          </a:p>
          <a:p>
            <a:pPr algn="ctr"/>
            <a:r>
              <a:rPr lang="fr-FR" sz="2800" b="1" dirty="0">
                <a:solidFill>
                  <a:prstClr val="white"/>
                </a:solidFill>
                <a:latin typeface="Book Antiqua" pitchFamily="18" charset="0"/>
              </a:rPr>
              <a:t>Et on lui donnera le nom d’Emmanuel</a:t>
            </a:r>
          </a:p>
          <a:p>
            <a:pPr algn="ctr"/>
            <a:r>
              <a:rPr lang="fr-FR" sz="2800" b="1" dirty="0">
                <a:solidFill>
                  <a:prstClr val="white"/>
                </a:solidFill>
                <a:latin typeface="Book Antiqua" pitchFamily="18" charset="0"/>
              </a:rPr>
              <a:t>Qui signifie Dieu est avec nous »</a:t>
            </a:r>
          </a:p>
        </p:txBody>
      </p:sp>
      <p:sp>
        <p:nvSpPr>
          <p:cNvPr id="2" name="ZoneTexte 1">
            <a:extLst>
              <a:ext uri="{FF2B5EF4-FFF2-40B4-BE49-F238E27FC236}">
                <a16:creationId xmlns:a16="http://schemas.microsoft.com/office/drawing/2014/main" id="{BD6C02E2-D3D3-265E-2A28-BFC60E6BC5C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0B8429B-F41D-B282-F42A-9D74FDC7E7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73518"/>
      </p:ext>
    </p:extLst>
  </p:cSld>
  <p:clrMapOvr>
    <a:masterClrMapping/>
  </p:clrMapOvr>
</p:sld>
</file>

<file path=ppt/slides/slide25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هذا هو رب الأرباب، </a:t>
            </a:r>
            <a:endParaRPr lang="fr-FR" sz="3300" dirty="0">
              <a:solidFill>
                <a:prstClr val="white"/>
              </a:solidFill>
            </a:endParaRPr>
          </a:p>
          <a:p>
            <a:pPr algn="just" rtl="1"/>
            <a:r>
              <a:rPr lang="ar-EG" sz="3300" dirty="0">
                <a:solidFill>
                  <a:prstClr val="white"/>
                </a:solidFill>
              </a:rPr>
              <a:t>وملك الملوك، </a:t>
            </a:r>
            <a:endParaRPr lang="fr-FR" sz="3300" dirty="0">
              <a:solidFill>
                <a:prstClr val="white"/>
              </a:solidFill>
            </a:endParaRPr>
          </a:p>
          <a:p>
            <a:pPr algn="just" rtl="1"/>
            <a:r>
              <a:rPr lang="ar-EG" sz="3300" dirty="0">
                <a:solidFill>
                  <a:prstClr val="white"/>
                </a:solidFill>
              </a:rPr>
              <a:t>ولدته العذراء، </a:t>
            </a:r>
            <a:endParaRPr lang="fr-FR" sz="3300" dirty="0">
              <a:solidFill>
                <a:prstClr val="white"/>
              </a:solidFill>
            </a:endParaRPr>
          </a:p>
          <a:p>
            <a:pPr algn="just" rtl="1"/>
            <a:r>
              <a:rPr lang="ar-EG" sz="3300" dirty="0">
                <a:solidFill>
                  <a:prstClr val="white"/>
                </a:solidFill>
              </a:rPr>
              <a:t>في بيت لحم يهوذا.</a:t>
            </a: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Vai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`P¡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ni¡@ </a:t>
            </a:r>
            <a:r>
              <a:rPr lang="fr-FR" sz="2800" dirty="0" err="1">
                <a:solidFill>
                  <a:prstClr val="white"/>
                </a:solidFill>
                <a:latin typeface="CS Avva Shenouda" pitchFamily="34" charset="0"/>
              </a:rPr>
              <a:t>ouoh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acmici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Par;enoc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By;leem</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Ioude`a</a:t>
            </a:r>
            <a:r>
              <a:rPr lang="fr-FR" sz="2800" dirty="0">
                <a:solidFill>
                  <a:prstClr val="white"/>
                </a:solidFill>
                <a:latin typeface="CS Avva Shenouda" pitchFamily="34" charset="0"/>
              </a:rPr>
              <a:t>.</a:t>
            </a:r>
          </a:p>
        </p:txBody>
      </p:sp>
      <p:sp>
        <p:nvSpPr>
          <p:cNvPr id="7" name="Rectangle 6"/>
          <p:cNvSpPr/>
          <p:nvPr/>
        </p:nvSpPr>
        <p:spPr>
          <a:xfrm>
            <a:off x="1182266" y="2787774"/>
            <a:ext cx="6792112" cy="1815882"/>
          </a:xfrm>
          <a:prstGeom prst="rect">
            <a:avLst/>
          </a:prstGeom>
        </p:spPr>
        <p:txBody>
          <a:bodyPr wrap="square">
            <a:spAutoFit/>
          </a:bodyPr>
          <a:lstStyle/>
          <a:p>
            <a:pPr algn="ctr"/>
            <a:r>
              <a:rPr lang="fr-FR" sz="2800" b="1" dirty="0">
                <a:solidFill>
                  <a:prstClr val="white"/>
                </a:solidFill>
                <a:latin typeface="Book Antiqua" pitchFamily="18" charset="0"/>
              </a:rPr>
              <a:t>Voici la Vierge sera enceinte</a:t>
            </a:r>
          </a:p>
          <a:p>
            <a:pPr algn="ctr"/>
            <a:r>
              <a:rPr lang="fr-FR" sz="2800" b="1" dirty="0">
                <a:solidFill>
                  <a:prstClr val="white"/>
                </a:solidFill>
                <a:latin typeface="Book Antiqua" pitchFamily="18" charset="0"/>
              </a:rPr>
              <a:t>Et elle enfantera un Fils</a:t>
            </a:r>
          </a:p>
          <a:p>
            <a:pPr algn="ctr"/>
            <a:r>
              <a:rPr lang="fr-FR" sz="2800" b="1" dirty="0">
                <a:solidFill>
                  <a:prstClr val="white"/>
                </a:solidFill>
                <a:latin typeface="Book Antiqua" pitchFamily="18" charset="0"/>
              </a:rPr>
              <a:t>Son nom sera Emmanuel</a:t>
            </a:r>
          </a:p>
          <a:p>
            <a:pPr algn="ctr"/>
            <a:r>
              <a:rPr lang="fr-FR" sz="2800" b="1" dirty="0">
                <a:solidFill>
                  <a:prstClr val="white"/>
                </a:solidFill>
                <a:latin typeface="Book Antiqua" pitchFamily="18" charset="0"/>
              </a:rPr>
              <a:t>Qui signifie « Dieu avec nous »</a:t>
            </a:r>
          </a:p>
        </p:txBody>
      </p:sp>
      <p:sp>
        <p:nvSpPr>
          <p:cNvPr id="2" name="ZoneTexte 1">
            <a:extLst>
              <a:ext uri="{FF2B5EF4-FFF2-40B4-BE49-F238E27FC236}">
                <a16:creationId xmlns:a16="http://schemas.microsoft.com/office/drawing/2014/main" id="{791F1230-FC5E-C0A4-500E-EDCF5549401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ECFC152-75A6-291E-A79B-4428D09503B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6249739"/>
      </p:ext>
    </p:extLst>
  </p:cSld>
  <p:clrMapOvr>
    <a:masterClrMapping/>
  </p:clrMapOvr>
</p:sld>
</file>

<file path=ppt/slides/slide25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السلام لكِ أيتها العذراء، </a:t>
            </a:r>
            <a:endParaRPr lang="fr-FR" sz="3300" dirty="0">
              <a:solidFill>
                <a:prstClr val="white"/>
              </a:solidFill>
            </a:endParaRPr>
          </a:p>
          <a:p>
            <a:pPr algn="just" rtl="1"/>
            <a:r>
              <a:rPr lang="ar-EG" sz="3300" dirty="0">
                <a:solidFill>
                  <a:prstClr val="white"/>
                </a:solidFill>
              </a:rPr>
              <a:t>المركبة </a:t>
            </a:r>
            <a:r>
              <a:rPr lang="ar-EG" sz="3300" dirty="0" err="1">
                <a:solidFill>
                  <a:prstClr val="white"/>
                </a:solidFill>
              </a:rPr>
              <a:t>الشاروبيمية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التي حملت، </a:t>
            </a:r>
            <a:endParaRPr lang="fr-FR" sz="3300" dirty="0">
              <a:solidFill>
                <a:prstClr val="white"/>
              </a:solidFill>
            </a:endParaRPr>
          </a:p>
          <a:p>
            <a:pPr algn="just" rtl="1"/>
            <a:r>
              <a:rPr lang="ar-EG" sz="3300" dirty="0">
                <a:solidFill>
                  <a:prstClr val="white"/>
                </a:solidFill>
              </a:rPr>
              <a:t>عتيق الأيام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&lt;ere ne `w ]Par;enoc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`pharma `n,eroubimukon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;y`etaf`alyi `eroc@ `nje pi`</a:t>
            </a:r>
            <a:r>
              <a:rPr lang="fr-FR" sz="2800" dirty="0">
                <a:solidFill>
                  <a:prstClr val="white"/>
                </a:solidFill>
                <a:latin typeface="CS Avva Shenouda" pitchFamily="34" charset="0"/>
              </a:rPr>
              <a:t>a</a:t>
            </a:r>
            <a:r>
              <a:rPr lang="pl-PL" sz="2800" dirty="0">
                <a:solidFill>
                  <a:prstClr val="white"/>
                </a:solidFill>
                <a:latin typeface="CS Avva Shenouda" pitchFamily="34" charset="0"/>
              </a:rPr>
              <a:t>pac `nte ni`ehoou</a:t>
            </a:r>
            <a:endParaRPr lang="fr-FR" sz="2800" dirty="0">
              <a:solidFill>
                <a:prstClr val="white"/>
              </a:solidFill>
              <a:latin typeface="CS Avva Shenouda" pitchFamily="34" charset="0"/>
            </a:endParaRPr>
          </a:p>
        </p:txBody>
      </p:sp>
      <p:sp>
        <p:nvSpPr>
          <p:cNvPr id="7" name="Rectangle 6"/>
          <p:cNvSpPr/>
          <p:nvPr/>
        </p:nvSpPr>
        <p:spPr>
          <a:xfrm>
            <a:off x="1169622" y="2715766"/>
            <a:ext cx="6817400" cy="1815882"/>
          </a:xfrm>
          <a:prstGeom prst="rect">
            <a:avLst/>
          </a:prstGeom>
        </p:spPr>
        <p:txBody>
          <a:bodyPr wrap="square">
            <a:spAutoFit/>
          </a:bodyPr>
          <a:lstStyle/>
          <a:p>
            <a:pPr algn="ctr"/>
            <a:r>
              <a:rPr lang="fr-FR" sz="2800" b="1" dirty="0">
                <a:solidFill>
                  <a:prstClr val="white"/>
                </a:solidFill>
                <a:latin typeface="Book Antiqua" pitchFamily="18" charset="0"/>
              </a:rPr>
              <a:t>Salut à toi ô Sainte Vierge</a:t>
            </a:r>
          </a:p>
          <a:p>
            <a:pPr algn="ctr"/>
            <a:r>
              <a:rPr lang="fr-FR" sz="2800" b="1" dirty="0">
                <a:solidFill>
                  <a:prstClr val="white"/>
                </a:solidFill>
                <a:latin typeface="Book Antiqua" pitchFamily="18" charset="0"/>
              </a:rPr>
              <a:t>Le char des anges chérubins</a:t>
            </a:r>
          </a:p>
          <a:p>
            <a:pPr algn="ctr"/>
            <a:r>
              <a:rPr lang="fr-FR" sz="2800" b="1" dirty="0">
                <a:solidFill>
                  <a:prstClr val="white"/>
                </a:solidFill>
                <a:latin typeface="Book Antiqua" pitchFamily="18" charset="0"/>
              </a:rPr>
              <a:t>Qui a porté dans ses entrailles</a:t>
            </a:r>
          </a:p>
          <a:p>
            <a:pPr algn="ctr"/>
            <a:r>
              <a:rPr lang="fr-FR" sz="2800" b="1" dirty="0">
                <a:solidFill>
                  <a:prstClr val="white"/>
                </a:solidFill>
                <a:latin typeface="Book Antiqua" pitchFamily="18" charset="0"/>
              </a:rPr>
              <a:t>Celui qui est depuis toujours</a:t>
            </a:r>
          </a:p>
        </p:txBody>
      </p:sp>
      <p:sp>
        <p:nvSpPr>
          <p:cNvPr id="2" name="ZoneTexte 1">
            <a:extLst>
              <a:ext uri="{FF2B5EF4-FFF2-40B4-BE49-F238E27FC236}">
                <a16:creationId xmlns:a16="http://schemas.microsoft.com/office/drawing/2014/main" id="{9F02C24C-4113-D726-F873-CFE913AD729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AFF45CB-B7D0-1FCC-181D-0ED7E9AC52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6637285"/>
      </p:ext>
    </p:extLst>
  </p:cSld>
  <p:clrMapOvr>
    <a:masterClrMapping/>
  </p:clrMapOvr>
</p:sld>
</file>

<file path=ppt/slides/slide25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عظيمة هي بتوليتك، </a:t>
            </a:r>
            <a:endParaRPr lang="fr-FR" sz="3300" dirty="0">
              <a:solidFill>
                <a:prstClr val="white"/>
              </a:solidFill>
            </a:endParaRPr>
          </a:p>
          <a:p>
            <a:pPr algn="just" rtl="1"/>
            <a:r>
              <a:rPr lang="ar-EG" sz="3300" dirty="0">
                <a:solidFill>
                  <a:prstClr val="white"/>
                </a:solidFill>
              </a:rPr>
              <a:t>ومضيئة جداً، </a:t>
            </a:r>
            <a:endParaRPr lang="fr-FR" sz="3300" dirty="0">
              <a:solidFill>
                <a:prstClr val="white"/>
              </a:solidFill>
            </a:endParaRPr>
          </a:p>
          <a:p>
            <a:pPr algn="just" rtl="1"/>
            <a:r>
              <a:rPr lang="ar-EG" sz="3300" dirty="0">
                <a:solidFill>
                  <a:prstClr val="white"/>
                </a:solidFill>
              </a:rPr>
              <a:t>لأن الذي تجسد منكِ، </a:t>
            </a:r>
            <a:endParaRPr lang="fr-FR" sz="3300" dirty="0">
              <a:solidFill>
                <a:prstClr val="white"/>
              </a:solidFill>
            </a:endParaRPr>
          </a:p>
          <a:p>
            <a:pPr algn="just" rtl="1"/>
            <a:r>
              <a:rPr lang="ar-EG" sz="3300" dirty="0">
                <a:solidFill>
                  <a:prstClr val="white"/>
                </a:solidFill>
              </a:rPr>
              <a:t>خلَّص نفوسنا.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"alin te taipar;enia</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acerouwini `emasw</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vy`etaf[icarx `ebol</a:t>
            </a:r>
            <a:r>
              <a:rPr lang="fr-FR" sz="2800" dirty="0">
                <a:solidFill>
                  <a:prstClr val="white"/>
                </a:solidFill>
                <a:latin typeface="CS Avva Shenouda" pitchFamily="34" charset="0"/>
              </a:rPr>
              <a:t> </a:t>
            </a:r>
            <a:r>
              <a:rPr lang="pl-PL" sz="2800" dirty="0">
                <a:solidFill>
                  <a:prstClr val="white"/>
                </a:solidFill>
                <a:latin typeface="CS Avva Shenouda" pitchFamily="34" charset="0"/>
              </a:rPr>
              <a:t>`nqy]</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afnohem `ebol `nnen'u,y</a:t>
            </a:r>
            <a:endParaRPr lang="fr-FR" sz="2800" dirty="0">
              <a:solidFill>
                <a:prstClr val="white"/>
              </a:solidFill>
              <a:latin typeface="CS Avva Shenouda" pitchFamily="34" charset="0"/>
            </a:endParaRPr>
          </a:p>
        </p:txBody>
      </p:sp>
      <p:sp>
        <p:nvSpPr>
          <p:cNvPr id="7" name="Rectangle 6"/>
          <p:cNvSpPr/>
          <p:nvPr/>
        </p:nvSpPr>
        <p:spPr>
          <a:xfrm>
            <a:off x="1493658" y="2772092"/>
            <a:ext cx="5940660" cy="1815882"/>
          </a:xfrm>
          <a:prstGeom prst="rect">
            <a:avLst/>
          </a:prstGeom>
        </p:spPr>
        <p:txBody>
          <a:bodyPr wrap="square">
            <a:spAutoFit/>
          </a:bodyPr>
          <a:lstStyle/>
          <a:p>
            <a:pPr algn="ctr"/>
            <a:r>
              <a:rPr lang="fr-FR" sz="2800" b="1" dirty="0">
                <a:solidFill>
                  <a:prstClr val="white"/>
                </a:solidFill>
                <a:latin typeface="Book Antiqua" pitchFamily="18" charset="0"/>
              </a:rPr>
              <a:t>Sublime est ta virginité</a:t>
            </a:r>
          </a:p>
          <a:p>
            <a:pPr algn="ctr"/>
            <a:r>
              <a:rPr lang="fr-FR" sz="2800" b="1" dirty="0">
                <a:solidFill>
                  <a:prstClr val="white"/>
                </a:solidFill>
                <a:latin typeface="Book Antiqua" pitchFamily="18" charset="0"/>
              </a:rPr>
              <a:t>Si lumineuse, éblouissante</a:t>
            </a:r>
          </a:p>
          <a:p>
            <a:pPr algn="ctr"/>
            <a:r>
              <a:rPr lang="fr-FR" sz="2800" b="1" dirty="0">
                <a:solidFill>
                  <a:prstClr val="white"/>
                </a:solidFill>
                <a:latin typeface="Book Antiqua" pitchFamily="18" charset="0"/>
              </a:rPr>
              <a:t>Celui qui a pris chair de toi</a:t>
            </a:r>
          </a:p>
          <a:p>
            <a:pPr algn="ctr"/>
            <a:r>
              <a:rPr lang="fr-FR" sz="2800" b="1" dirty="0">
                <a:solidFill>
                  <a:prstClr val="white"/>
                </a:solidFill>
                <a:latin typeface="Book Antiqua" pitchFamily="18" charset="0"/>
              </a:rPr>
              <a:t>C’est Lui qui a sauvé nos âmes</a:t>
            </a:r>
          </a:p>
        </p:txBody>
      </p:sp>
      <p:sp>
        <p:nvSpPr>
          <p:cNvPr id="2" name="ZoneTexte 1">
            <a:extLst>
              <a:ext uri="{FF2B5EF4-FFF2-40B4-BE49-F238E27FC236}">
                <a16:creationId xmlns:a16="http://schemas.microsoft.com/office/drawing/2014/main" id="{A93CE0D2-1D8E-D2B6-3610-595663003D8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843D152-6D6D-E05B-4293-8669C8FEA0B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3896299"/>
      </p:ext>
    </p:extLst>
  </p:cSld>
  <p:clrMapOvr>
    <a:masterClrMapping/>
  </p:clrMapOvr>
</p:sld>
</file>

<file path=ppt/slides/slide25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طوباكِ أنت بالحقيقة، </a:t>
            </a:r>
            <a:endParaRPr lang="fr-FR" sz="3300" dirty="0">
              <a:solidFill>
                <a:prstClr val="white"/>
              </a:solidFill>
            </a:endParaRPr>
          </a:p>
          <a:p>
            <a:pPr algn="just" rtl="1"/>
            <a:r>
              <a:rPr lang="ar-EG" sz="3300" dirty="0">
                <a:solidFill>
                  <a:prstClr val="white"/>
                </a:solidFill>
              </a:rPr>
              <a:t>يا أم النور الحقيقي، </a:t>
            </a:r>
            <a:endParaRPr lang="fr-FR" sz="3300" dirty="0">
              <a:solidFill>
                <a:prstClr val="white"/>
              </a:solidFill>
            </a:endParaRPr>
          </a:p>
          <a:p>
            <a:pPr algn="just" rtl="1"/>
            <a:r>
              <a:rPr lang="ar-EG" sz="3300" dirty="0">
                <a:solidFill>
                  <a:prstClr val="white"/>
                </a:solidFill>
              </a:rPr>
              <a:t>أنت الأصل المبارك، </a:t>
            </a:r>
            <a:endParaRPr lang="fr-FR" sz="3300" dirty="0">
              <a:solidFill>
                <a:prstClr val="white"/>
              </a:solidFill>
            </a:endParaRPr>
          </a:p>
          <a:p>
            <a:pPr algn="just" rtl="1"/>
            <a:r>
              <a:rPr lang="ar-EG" sz="3300" dirty="0">
                <a:solidFill>
                  <a:prstClr val="white"/>
                </a:solidFill>
              </a:rPr>
              <a:t>الذي أزهر وأثمر.</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`Wounia] `n;o qen oume;myi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`w `:mau</a:t>
            </a:r>
            <a:br>
              <a:rPr lang="fr-FR" sz="2800" dirty="0">
                <a:solidFill>
                  <a:prstClr val="white"/>
                </a:solidFill>
                <a:latin typeface="CS Avva Shenouda" pitchFamily="34" charset="0"/>
              </a:rPr>
            </a:br>
            <a:r>
              <a:rPr lang="pl-PL" sz="2800" dirty="0">
                <a:solidFill>
                  <a:prstClr val="white"/>
                </a:solidFill>
                <a:latin typeface="CS Avva Shenouda" pitchFamily="34" charset="0"/>
              </a:rPr>
              <a:t>`mpiouwini `mmyi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`n;o pe ]nouni et`cmarwout</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;y`etac rytoc ]karpoc.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Bienheureuse en vérité</a:t>
            </a:r>
          </a:p>
          <a:p>
            <a:pPr algn="ctr"/>
            <a:r>
              <a:rPr lang="fr-FR" sz="2800" b="1" dirty="0">
                <a:solidFill>
                  <a:prstClr val="white"/>
                </a:solidFill>
                <a:latin typeface="Book Antiqua" pitchFamily="18" charset="0"/>
              </a:rPr>
              <a:t>Toi Mère de la vraie Lumière</a:t>
            </a:r>
          </a:p>
          <a:p>
            <a:pPr algn="ctr"/>
            <a:r>
              <a:rPr lang="fr-FR" sz="2800" b="1" dirty="0">
                <a:solidFill>
                  <a:prstClr val="white"/>
                </a:solidFill>
                <a:latin typeface="Book Antiqua" pitchFamily="18" charset="0"/>
              </a:rPr>
              <a:t>C’est toi le germe pur, béni</a:t>
            </a:r>
          </a:p>
          <a:p>
            <a:pPr algn="ctr"/>
            <a:r>
              <a:rPr lang="fr-FR" sz="2800" b="1" dirty="0">
                <a:solidFill>
                  <a:prstClr val="white"/>
                </a:solidFill>
                <a:latin typeface="Book Antiqua" pitchFamily="18" charset="0"/>
              </a:rPr>
              <a:t>Qui a fleuri, porta son Fruit</a:t>
            </a:r>
          </a:p>
        </p:txBody>
      </p:sp>
      <p:sp>
        <p:nvSpPr>
          <p:cNvPr id="2" name="ZoneTexte 1">
            <a:extLst>
              <a:ext uri="{FF2B5EF4-FFF2-40B4-BE49-F238E27FC236}">
                <a16:creationId xmlns:a16="http://schemas.microsoft.com/office/drawing/2014/main" id="{1AD3B767-B8A6-32CB-3B8F-08DB23579A4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7852140-06C9-84C2-4896-4A6B04ABDBB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2539683"/>
      </p:ext>
    </p:extLst>
  </p:cSld>
  <p:clrMapOvr>
    <a:masterClrMapping/>
  </p:clrMapOvr>
</p:sld>
</file>

<file path=ppt/slides/slide25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نسبحِك إلى الأبد، </a:t>
            </a:r>
            <a:endParaRPr lang="fr-FR" sz="3300" dirty="0">
              <a:solidFill>
                <a:prstClr val="white"/>
              </a:solidFill>
            </a:endParaRPr>
          </a:p>
          <a:p>
            <a:pPr algn="just" rtl="1"/>
            <a:r>
              <a:rPr lang="ar-EG" sz="3300" dirty="0">
                <a:solidFill>
                  <a:prstClr val="white"/>
                </a:solidFill>
              </a:rPr>
              <a:t>لأنكِ ولدتِ الملك، </a:t>
            </a:r>
            <a:endParaRPr lang="fr-FR" sz="3300" dirty="0">
              <a:solidFill>
                <a:prstClr val="white"/>
              </a:solidFill>
            </a:endParaRPr>
          </a:p>
          <a:p>
            <a:pPr algn="just" rtl="1"/>
            <a:r>
              <a:rPr lang="ar-EG" sz="3300" dirty="0">
                <a:solidFill>
                  <a:prstClr val="white"/>
                </a:solidFill>
              </a:rPr>
              <a:t>الذي أنقذ جنسنا، </a:t>
            </a:r>
            <a:endParaRPr lang="fr-FR" sz="3300" dirty="0">
              <a:solidFill>
                <a:prstClr val="white"/>
              </a:solidFill>
            </a:endParaRPr>
          </a:p>
          <a:p>
            <a:pPr algn="just" rtl="1"/>
            <a:r>
              <a:rPr lang="ar-EG" sz="3300" dirty="0">
                <a:solidFill>
                  <a:prstClr val="white"/>
                </a:solidFill>
              </a:rPr>
              <a:t>من أعدائنا الأشرار.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Sa `eneh tenhwc `ero@ je `aremici `m`pouro @ ouoh aftoujo `mpengenoc @ </a:t>
            </a:r>
            <a:br>
              <a:rPr lang="pt-BR" sz="2800" dirty="0">
                <a:solidFill>
                  <a:prstClr val="white"/>
                </a:solidFill>
                <a:latin typeface="CS Avva Shenouda" pitchFamily="34" charset="0"/>
              </a:rPr>
            </a:br>
            <a:r>
              <a:rPr lang="pt-BR" sz="2800" dirty="0">
                <a:solidFill>
                  <a:prstClr val="white"/>
                </a:solidFill>
                <a:latin typeface="CS Avva Shenouda" pitchFamily="34" charset="0"/>
              </a:rPr>
              <a:t>`ebolqen nenjaji ethwou.</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Nous te louons éternellement</a:t>
            </a:r>
          </a:p>
          <a:p>
            <a:pPr algn="ctr"/>
            <a:r>
              <a:rPr lang="fr-FR" sz="2800" b="1" dirty="0">
                <a:solidFill>
                  <a:prstClr val="white"/>
                </a:solidFill>
                <a:latin typeface="Book Antiqua" pitchFamily="18" charset="0"/>
              </a:rPr>
              <a:t>Car tu as enfanté le Roi</a:t>
            </a:r>
          </a:p>
          <a:p>
            <a:pPr algn="ctr"/>
            <a:r>
              <a:rPr lang="fr-FR" sz="2800" b="1" dirty="0">
                <a:solidFill>
                  <a:prstClr val="white"/>
                </a:solidFill>
                <a:latin typeface="Book Antiqua" pitchFamily="18" charset="0"/>
              </a:rPr>
              <a:t>Lui qui sauva le genre humain</a:t>
            </a:r>
          </a:p>
          <a:p>
            <a:pPr algn="ctr"/>
            <a:r>
              <a:rPr lang="fr-FR" sz="2800" b="1" dirty="0">
                <a:solidFill>
                  <a:prstClr val="white"/>
                </a:solidFill>
                <a:latin typeface="Book Antiqua" pitchFamily="18" charset="0"/>
              </a:rPr>
              <a:t>De nos perfides ennemis</a:t>
            </a:r>
          </a:p>
        </p:txBody>
      </p:sp>
      <p:sp>
        <p:nvSpPr>
          <p:cNvPr id="2" name="ZoneTexte 1">
            <a:extLst>
              <a:ext uri="{FF2B5EF4-FFF2-40B4-BE49-F238E27FC236}">
                <a16:creationId xmlns:a16="http://schemas.microsoft.com/office/drawing/2014/main" id="{840CC44D-970A-80E2-6885-C3F498D25A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9438438-C781-7801-DA34-738437A93C9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5016293"/>
      </p:ext>
    </p:extLst>
  </p:cSld>
  <p:clrMapOvr>
    <a:masterClrMapping/>
  </p:clrMapOvr>
</p:sld>
</file>

<file path=ppt/slides/slide25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مباركة هي ثمرتِك، </a:t>
            </a:r>
            <a:endParaRPr lang="fr-FR" sz="3300" dirty="0">
              <a:solidFill>
                <a:prstClr val="white"/>
              </a:solidFill>
            </a:endParaRPr>
          </a:p>
          <a:p>
            <a:pPr algn="just" rtl="1"/>
            <a:r>
              <a:rPr lang="ar-EG" sz="3300" dirty="0">
                <a:solidFill>
                  <a:prstClr val="white"/>
                </a:solidFill>
              </a:rPr>
              <a:t>أيتها الكرمة الحقيقية، </a:t>
            </a:r>
            <a:endParaRPr lang="fr-FR" sz="3300" dirty="0">
              <a:solidFill>
                <a:prstClr val="white"/>
              </a:solidFill>
            </a:endParaRPr>
          </a:p>
          <a:p>
            <a:pPr algn="just" rtl="1"/>
            <a:r>
              <a:rPr lang="ar-EG" sz="3300" dirty="0">
                <a:solidFill>
                  <a:prstClr val="white"/>
                </a:solidFill>
              </a:rPr>
              <a:t>الذي تجسد منكِ، </a:t>
            </a:r>
            <a:endParaRPr lang="fr-FR" sz="3300" dirty="0">
              <a:solidFill>
                <a:prstClr val="white"/>
              </a:solidFill>
            </a:endParaRPr>
          </a:p>
          <a:p>
            <a:pPr algn="just" rtl="1"/>
            <a:r>
              <a:rPr lang="ar-EG" sz="3300" dirty="0">
                <a:solidFill>
                  <a:prstClr val="white"/>
                </a:solidFill>
              </a:rPr>
              <a:t>لأنه هو الله بالحقيقة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n-US" sz="2800" dirty="0">
                <a:solidFill>
                  <a:prstClr val="white"/>
                </a:solidFill>
                <a:latin typeface="CS Avva Shenouda" pitchFamily="34" charset="0"/>
              </a:rPr>
              <a:t>`</a:t>
            </a:r>
            <a:r>
              <a:rPr lang="en-US" sz="2800" dirty="0" err="1">
                <a:solidFill>
                  <a:prstClr val="white"/>
                </a:solidFill>
                <a:latin typeface="CS Avva Shenouda" pitchFamily="34" charset="0"/>
              </a:rPr>
              <a:t>F`cmarwout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nje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pekarpoc</a:t>
            </a:r>
            <a:r>
              <a:rPr lang="en-US" sz="2800" dirty="0">
                <a:solidFill>
                  <a:prstClr val="white"/>
                </a:solidFill>
                <a:latin typeface="CS Avva Shenouda" pitchFamily="34" charset="0"/>
              </a:rPr>
              <a:t> @ `w ]</a:t>
            </a:r>
            <a:r>
              <a:rPr lang="en-US" sz="2800" dirty="0" err="1">
                <a:solidFill>
                  <a:prstClr val="white"/>
                </a:solidFill>
                <a:latin typeface="CS Avva Shenouda" pitchFamily="34" charset="0"/>
              </a:rPr>
              <a:t>bw</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n`aloli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vmyi</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vy`etaf</a:t>
            </a:r>
            <a:r>
              <a:rPr lang="en-US" sz="2800" dirty="0">
                <a:solidFill>
                  <a:prstClr val="white"/>
                </a:solidFill>
                <a:latin typeface="CS Avva Shenouda" pitchFamily="34" charset="0"/>
              </a:rPr>
              <a:t>[</a:t>
            </a:r>
            <a:r>
              <a:rPr lang="en-US" sz="2800" dirty="0" err="1">
                <a:solidFill>
                  <a:prstClr val="white"/>
                </a:solidFill>
                <a:latin typeface="CS Avva Shenouda" pitchFamily="34" charset="0"/>
              </a:rPr>
              <a:t>icarx</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nqy</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n;of</a:t>
            </a:r>
            <a:r>
              <a:rPr lang="en-US" sz="2800" dirty="0">
                <a:solidFill>
                  <a:prstClr val="white"/>
                </a:solidFill>
                <a:latin typeface="CS Avva Shenouda" pitchFamily="34" charset="0"/>
              </a:rPr>
              <a:t> gar pe `V] `</a:t>
            </a:r>
            <a:r>
              <a:rPr lang="en-US" sz="2800" dirty="0" err="1">
                <a:solidFill>
                  <a:prstClr val="white"/>
                </a:solidFill>
                <a:latin typeface="CS Avva Shenouda" pitchFamily="34" charset="0"/>
              </a:rPr>
              <a:t>mmyi</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1169622" y="2715766"/>
            <a:ext cx="6817400" cy="1815882"/>
          </a:xfrm>
          <a:prstGeom prst="rect">
            <a:avLst/>
          </a:prstGeom>
        </p:spPr>
        <p:txBody>
          <a:bodyPr wrap="square">
            <a:spAutoFit/>
          </a:bodyPr>
          <a:lstStyle/>
          <a:p>
            <a:pPr algn="ctr"/>
            <a:r>
              <a:rPr lang="fr-FR" sz="2800" b="1" dirty="0">
                <a:solidFill>
                  <a:prstClr val="white"/>
                </a:solidFill>
                <a:latin typeface="Book Antiqua" pitchFamily="18" charset="0"/>
              </a:rPr>
              <a:t>Aussi, il est béni ton Fruit</a:t>
            </a:r>
          </a:p>
          <a:p>
            <a:pPr algn="ctr"/>
            <a:r>
              <a:rPr lang="fr-FR" sz="2800" b="1" dirty="0">
                <a:solidFill>
                  <a:prstClr val="white"/>
                </a:solidFill>
                <a:latin typeface="Book Antiqua" pitchFamily="18" charset="0"/>
              </a:rPr>
              <a:t>Ô toi la Vigne véritable</a:t>
            </a:r>
          </a:p>
          <a:p>
            <a:pPr algn="ctr"/>
            <a:r>
              <a:rPr lang="fr-FR" sz="2800" b="1" dirty="0">
                <a:solidFill>
                  <a:prstClr val="white"/>
                </a:solidFill>
                <a:latin typeface="Book Antiqua" pitchFamily="18" charset="0"/>
              </a:rPr>
              <a:t>Car c’est par toi que S’incarna</a:t>
            </a:r>
          </a:p>
          <a:p>
            <a:pPr algn="ctr"/>
            <a:r>
              <a:rPr lang="fr-FR" sz="2800" b="1" dirty="0">
                <a:solidFill>
                  <a:prstClr val="white"/>
                </a:solidFill>
                <a:latin typeface="Book Antiqua" pitchFamily="18" charset="0"/>
              </a:rPr>
              <a:t>Dieu Tout-Puissant en vérité</a:t>
            </a:r>
          </a:p>
        </p:txBody>
      </p:sp>
      <p:sp>
        <p:nvSpPr>
          <p:cNvPr id="2" name="ZoneTexte 1">
            <a:extLst>
              <a:ext uri="{FF2B5EF4-FFF2-40B4-BE49-F238E27FC236}">
                <a16:creationId xmlns:a16="http://schemas.microsoft.com/office/drawing/2014/main" id="{3D660774-AEF2-669D-AD1C-A7D7042F468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6C611F7-5E6D-1F73-CBEE-08D376219C4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1161231"/>
      </p:ext>
    </p:extLst>
  </p:cSld>
  <p:clrMapOvr>
    <a:masterClrMapping/>
  </p:clrMapOvr>
</p:sld>
</file>

<file path=ppt/slides/slide25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بالتسبيح نسبحك، </a:t>
            </a:r>
            <a:endParaRPr lang="fr-FR" sz="3300" dirty="0">
              <a:solidFill>
                <a:prstClr val="white"/>
              </a:solidFill>
            </a:endParaRPr>
          </a:p>
          <a:p>
            <a:pPr algn="just" rtl="1"/>
            <a:r>
              <a:rPr lang="ar-EG" sz="3300" dirty="0">
                <a:solidFill>
                  <a:prstClr val="white"/>
                </a:solidFill>
              </a:rPr>
              <a:t>مع الصفوف العلوية، </a:t>
            </a:r>
            <a:endParaRPr lang="fr-FR" sz="3300" dirty="0">
              <a:solidFill>
                <a:prstClr val="white"/>
              </a:solidFill>
            </a:endParaRPr>
          </a:p>
          <a:p>
            <a:pPr algn="just" rtl="1"/>
            <a:r>
              <a:rPr lang="ar-EG" sz="3300" dirty="0">
                <a:solidFill>
                  <a:prstClr val="white"/>
                </a:solidFill>
              </a:rPr>
              <a:t>لنعيد بتهليل، ل</a:t>
            </a:r>
            <a:endParaRPr lang="fr-FR" sz="3300" dirty="0">
              <a:solidFill>
                <a:prstClr val="white"/>
              </a:solidFill>
            </a:endParaRPr>
          </a:p>
          <a:p>
            <a:pPr algn="just" rtl="1"/>
            <a:r>
              <a:rPr lang="ar-EG" sz="3300" dirty="0">
                <a:solidFill>
                  <a:prstClr val="white"/>
                </a:solidFill>
              </a:rPr>
              <a:t>أنه وُلد لنا </a:t>
            </a:r>
            <a:r>
              <a:rPr lang="ar-EG" sz="3300" dirty="0" err="1">
                <a:solidFill>
                  <a:prstClr val="white"/>
                </a:solidFill>
              </a:rPr>
              <a:t>عمانوئيل</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ou`cmou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ten`cmou</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erok</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nitagma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br>
              <a:rPr lang="fr-FR" sz="2800" dirty="0">
                <a:solidFill>
                  <a:prstClr val="white"/>
                </a:solidFill>
                <a:latin typeface="CS Avva Shenouda" pitchFamily="34" charset="0"/>
              </a:rPr>
            </a:br>
            <a:r>
              <a:rPr lang="fr-FR" sz="2800" dirty="0">
                <a:solidFill>
                  <a:prstClr val="white"/>
                </a:solidFill>
                <a:latin typeface="CS Avva Shenouda" pitchFamily="34" charset="0"/>
              </a:rPr>
              <a:t>`p[ici @ `</a:t>
            </a:r>
            <a:r>
              <a:rPr lang="fr-FR" sz="2800" dirty="0" err="1">
                <a:solidFill>
                  <a:prstClr val="white"/>
                </a:solidFill>
                <a:latin typeface="CS Avva Shenouda" pitchFamily="34" charset="0"/>
              </a:rPr>
              <a:t>ntenersai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ou;elyl</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afmici</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nEmmanouyl</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Par des louanges, nous te louons</a:t>
            </a:r>
          </a:p>
          <a:p>
            <a:pPr algn="ctr"/>
            <a:r>
              <a:rPr lang="fr-FR" sz="2800" b="1" dirty="0">
                <a:solidFill>
                  <a:prstClr val="white"/>
                </a:solidFill>
                <a:latin typeface="Book Antiqua" pitchFamily="18" charset="0"/>
              </a:rPr>
              <a:t>Avec les grades supérieurs</a:t>
            </a:r>
          </a:p>
          <a:p>
            <a:pPr algn="ctr"/>
            <a:r>
              <a:rPr lang="fr-FR" sz="2800" b="1" dirty="0">
                <a:solidFill>
                  <a:prstClr val="white"/>
                </a:solidFill>
                <a:latin typeface="Book Antiqua" pitchFamily="18" charset="0"/>
              </a:rPr>
              <a:t>Pour exulter ensemble encore</a:t>
            </a:r>
          </a:p>
          <a:p>
            <a:pPr algn="ctr"/>
            <a:r>
              <a:rPr lang="fr-FR" sz="2800" b="1" dirty="0">
                <a:solidFill>
                  <a:prstClr val="white"/>
                </a:solidFill>
                <a:latin typeface="Book Antiqua" pitchFamily="18" charset="0"/>
              </a:rPr>
              <a:t>Emmanuel est né pour nous</a:t>
            </a:r>
          </a:p>
        </p:txBody>
      </p:sp>
      <p:sp>
        <p:nvSpPr>
          <p:cNvPr id="2" name="ZoneTexte 1">
            <a:extLst>
              <a:ext uri="{FF2B5EF4-FFF2-40B4-BE49-F238E27FC236}">
                <a16:creationId xmlns:a16="http://schemas.microsoft.com/office/drawing/2014/main" id="{AB2E60C3-3CB3-63D5-DC0D-162B9C4EFCC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4422BEE-7035-B2FF-C381-BF7F8F15FA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956075"/>
      </p:ext>
    </p:extLst>
  </p:cSld>
  <p:clrMapOvr>
    <a:masterClrMapping/>
  </p:clrMapOvr>
</p:sld>
</file>

<file path=ppt/slides/slide25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رحمة من </a:t>
            </a:r>
            <a:r>
              <a:rPr lang="ar-EG" sz="3300" dirty="0" err="1">
                <a:solidFill>
                  <a:prstClr val="white"/>
                </a:solidFill>
              </a:rPr>
              <a:t>الإبن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بالذين يحفظون وصاياه، </a:t>
            </a:r>
            <a:endParaRPr lang="fr-FR" sz="3300" dirty="0">
              <a:solidFill>
                <a:prstClr val="white"/>
              </a:solidFill>
            </a:endParaRPr>
          </a:p>
          <a:p>
            <a:pPr algn="just" rtl="1"/>
            <a:r>
              <a:rPr lang="ar-EG" sz="3300" dirty="0">
                <a:solidFill>
                  <a:prstClr val="white"/>
                </a:solidFill>
              </a:rPr>
              <a:t>وليجعلنا مستحقين، </a:t>
            </a:r>
            <a:endParaRPr lang="fr-FR" sz="3300" dirty="0">
              <a:solidFill>
                <a:prstClr val="white"/>
              </a:solidFill>
            </a:endParaRPr>
          </a:p>
          <a:p>
            <a:pPr algn="just" rtl="1"/>
            <a:r>
              <a:rPr lang="ar-EG" sz="3300" dirty="0">
                <a:solidFill>
                  <a:prstClr val="white"/>
                </a:solidFill>
              </a:rPr>
              <a:t>غفران خطايانا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Hina `nte `psyri `erounai @ nem nyet`areh `enefentoly @ ouoh `ntener`pem`psa @ `mpi,w `ebol `nte nennobi.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 Fils prendra pitié de ceux</a:t>
            </a:r>
          </a:p>
          <a:p>
            <a:pPr algn="ctr"/>
            <a:r>
              <a:rPr lang="fr-FR" sz="2800" b="1" dirty="0">
                <a:solidFill>
                  <a:prstClr val="white"/>
                </a:solidFill>
                <a:latin typeface="Book Antiqua" pitchFamily="18" charset="0"/>
              </a:rPr>
              <a:t>Qui gardent Ses commandements</a:t>
            </a:r>
          </a:p>
          <a:p>
            <a:pPr algn="ctr"/>
            <a:r>
              <a:rPr lang="fr-FR" sz="2800" b="1" dirty="0">
                <a:solidFill>
                  <a:prstClr val="white"/>
                </a:solidFill>
                <a:latin typeface="Book Antiqua" pitchFamily="18" charset="0"/>
              </a:rPr>
              <a:t>Afin que tous nous méritions</a:t>
            </a:r>
          </a:p>
          <a:p>
            <a:pPr algn="ctr"/>
            <a:r>
              <a:rPr lang="fr-FR" sz="2800" b="1" dirty="0">
                <a:solidFill>
                  <a:prstClr val="white"/>
                </a:solidFill>
                <a:latin typeface="Book Antiqua" pitchFamily="18" charset="0"/>
              </a:rPr>
              <a:t>La rémission de nos péchés</a:t>
            </a:r>
          </a:p>
        </p:txBody>
      </p:sp>
      <p:sp>
        <p:nvSpPr>
          <p:cNvPr id="2" name="ZoneTexte 1">
            <a:extLst>
              <a:ext uri="{FF2B5EF4-FFF2-40B4-BE49-F238E27FC236}">
                <a16:creationId xmlns:a16="http://schemas.microsoft.com/office/drawing/2014/main" id="{C73166F4-F813-91B6-D4B2-C21D7CA6136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CB67984-D2E9-6D7E-C008-D1E329591E2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3672661"/>
      </p:ext>
    </p:extLst>
  </p:cSld>
  <p:clrMapOvr>
    <a:masterClrMapping/>
  </p:clrMapOvr>
</p:sld>
</file>

<file path=ppt/slides/slide25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ملكنا المسيح، </a:t>
            </a:r>
            <a:endParaRPr lang="fr-FR" sz="3300" dirty="0">
              <a:solidFill>
                <a:prstClr val="white"/>
              </a:solidFill>
            </a:endParaRPr>
          </a:p>
          <a:p>
            <a:pPr algn="just" rtl="1"/>
            <a:r>
              <a:rPr lang="ar-EG" sz="3300" dirty="0">
                <a:solidFill>
                  <a:prstClr val="white"/>
                </a:solidFill>
              </a:rPr>
              <a:t>أكمل محبتك للبشر، </a:t>
            </a:r>
            <a:endParaRPr lang="fr-FR" sz="3300" dirty="0">
              <a:solidFill>
                <a:prstClr val="white"/>
              </a:solidFill>
            </a:endParaRPr>
          </a:p>
          <a:p>
            <a:pPr algn="just" rtl="1"/>
            <a:r>
              <a:rPr lang="ar-EG" sz="3300" dirty="0">
                <a:solidFill>
                  <a:prstClr val="white"/>
                </a:solidFill>
              </a:rPr>
              <a:t>معناً </a:t>
            </a:r>
            <a:r>
              <a:rPr lang="ar-EG" sz="3300" dirty="0" err="1">
                <a:solidFill>
                  <a:prstClr val="white"/>
                </a:solidFill>
              </a:rPr>
              <a:t>وإهدنا</a:t>
            </a:r>
            <a:r>
              <a:rPr lang="ar-EG" sz="3300" dirty="0">
                <a:solidFill>
                  <a:prstClr val="white"/>
                </a:solidFill>
              </a:rPr>
              <a:t> وثبتنا، </a:t>
            </a:r>
            <a:endParaRPr lang="fr-FR" sz="3300" dirty="0">
              <a:solidFill>
                <a:prstClr val="white"/>
              </a:solidFill>
            </a:endParaRPr>
          </a:p>
          <a:p>
            <a:pPr algn="just" rtl="1"/>
            <a:r>
              <a:rPr lang="ar-EG" sz="3300" dirty="0">
                <a:solidFill>
                  <a:prstClr val="white"/>
                </a:solidFill>
              </a:rPr>
              <a:t>في أمانتك المستقيمة.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Jwk `ebol `w pennyb P=,=c @ `ntekmetmairwmi neman @ pimwit nan ouoh matajron @ qen peknah] etcoutwn.</a:t>
            </a:r>
          </a:p>
        </p:txBody>
      </p:sp>
      <p:sp>
        <p:nvSpPr>
          <p:cNvPr id="7" name="Rectangle 6"/>
          <p:cNvSpPr/>
          <p:nvPr/>
        </p:nvSpPr>
        <p:spPr>
          <a:xfrm>
            <a:off x="1169622" y="2715766"/>
            <a:ext cx="6817400" cy="1815882"/>
          </a:xfrm>
          <a:prstGeom prst="rect">
            <a:avLst/>
          </a:prstGeom>
        </p:spPr>
        <p:txBody>
          <a:bodyPr wrap="square">
            <a:spAutoFit/>
          </a:bodyPr>
          <a:lstStyle/>
          <a:p>
            <a:pPr algn="ctr"/>
            <a:r>
              <a:rPr lang="fr-FR" sz="2800" b="1" dirty="0">
                <a:solidFill>
                  <a:prstClr val="white"/>
                </a:solidFill>
                <a:latin typeface="Book Antiqua" pitchFamily="18" charset="0"/>
              </a:rPr>
              <a:t>Ô Christ Messie, Toi notre Roi</a:t>
            </a:r>
          </a:p>
          <a:p>
            <a:pPr algn="ctr"/>
            <a:r>
              <a:rPr lang="fr-FR" sz="2800" b="1" dirty="0">
                <a:solidFill>
                  <a:prstClr val="white"/>
                </a:solidFill>
                <a:latin typeface="Book Antiqua" pitchFamily="18" charset="0"/>
              </a:rPr>
              <a:t>Sois plein d’amour pour les humains</a:t>
            </a:r>
          </a:p>
          <a:p>
            <a:pPr algn="ctr"/>
            <a:r>
              <a:rPr lang="fr-FR" sz="2800" b="1" dirty="0">
                <a:solidFill>
                  <a:prstClr val="white"/>
                </a:solidFill>
                <a:latin typeface="Book Antiqua" pitchFamily="18" charset="0"/>
              </a:rPr>
              <a:t>Eclaire-nous, affermis-nous</a:t>
            </a:r>
          </a:p>
          <a:p>
            <a:pPr algn="ctr"/>
            <a:r>
              <a:rPr lang="fr-FR" sz="2800" b="1" dirty="0">
                <a:solidFill>
                  <a:prstClr val="white"/>
                </a:solidFill>
                <a:latin typeface="Book Antiqua" pitchFamily="18" charset="0"/>
              </a:rPr>
              <a:t>Dans la foi orthodoxe pure</a:t>
            </a:r>
          </a:p>
        </p:txBody>
      </p:sp>
      <p:sp>
        <p:nvSpPr>
          <p:cNvPr id="2" name="ZoneTexte 1">
            <a:extLst>
              <a:ext uri="{FF2B5EF4-FFF2-40B4-BE49-F238E27FC236}">
                <a16:creationId xmlns:a16="http://schemas.microsoft.com/office/drawing/2014/main" id="{2C8B59E3-6A2B-E0D4-6F5E-301332316D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064699C-326C-9A8F-60A2-B2A7A7C3C3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1466875"/>
      </p:ext>
    </p:extLst>
  </p:cSld>
  <p:clrMapOvr>
    <a:masterClrMapping/>
  </p:clrMapOvr>
</p:sld>
</file>

<file path=ppt/slides/slide25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أقبل إليك طلباتنا، </a:t>
            </a:r>
            <a:endParaRPr lang="fr-FR" sz="3300" dirty="0">
              <a:solidFill>
                <a:prstClr val="white"/>
              </a:solidFill>
            </a:endParaRPr>
          </a:p>
          <a:p>
            <a:pPr algn="just" rtl="1"/>
            <a:r>
              <a:rPr lang="ar-EG" sz="3300" dirty="0">
                <a:solidFill>
                  <a:prstClr val="white"/>
                </a:solidFill>
              </a:rPr>
              <a:t>نحن الغير المستحقين، </a:t>
            </a:r>
            <a:endParaRPr lang="fr-FR" sz="3300" dirty="0">
              <a:solidFill>
                <a:prstClr val="white"/>
              </a:solidFill>
            </a:endParaRPr>
          </a:p>
          <a:p>
            <a:pPr algn="just" rtl="1"/>
            <a:r>
              <a:rPr lang="ar-EG" sz="3300" dirty="0">
                <a:solidFill>
                  <a:prstClr val="white"/>
                </a:solidFill>
              </a:rPr>
              <a:t>بحق طلبات سيدتنا كلنا، </a:t>
            </a:r>
            <a:endParaRPr lang="fr-FR" sz="3300" dirty="0">
              <a:solidFill>
                <a:prstClr val="white"/>
              </a:solidFill>
            </a:endParaRPr>
          </a:p>
          <a:p>
            <a:pPr algn="just" rtl="1"/>
            <a:r>
              <a:rPr lang="ar-EG" sz="3300" dirty="0">
                <a:solidFill>
                  <a:prstClr val="white"/>
                </a:solidFill>
              </a:rPr>
              <a:t>مريم والدة الإله.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n-US" sz="2800" dirty="0">
                <a:solidFill>
                  <a:prstClr val="white"/>
                </a:solidFill>
                <a:latin typeface="CS Avva Shenouda" pitchFamily="34" charset="0"/>
              </a:rPr>
              <a:t>{</a:t>
            </a:r>
            <a:r>
              <a:rPr lang="en-US" sz="2800" dirty="0" err="1">
                <a:solidFill>
                  <a:prstClr val="white"/>
                </a:solidFill>
                <a:latin typeface="CS Avva Shenouda" pitchFamily="34" charset="0"/>
              </a:rPr>
              <a:t>i</a:t>
            </a:r>
            <a:r>
              <a:rPr lang="en-US" sz="2800" dirty="0">
                <a:solidFill>
                  <a:prstClr val="white"/>
                </a:solidFill>
                <a:latin typeface="CS Avva Shenouda" pitchFamily="34" charset="0"/>
              </a:rPr>
              <a:t> nak `</a:t>
            </a:r>
            <a:r>
              <a:rPr lang="en-US" sz="2800" dirty="0" err="1">
                <a:solidFill>
                  <a:prstClr val="white"/>
                </a:solidFill>
                <a:latin typeface="CS Avva Shenouda" pitchFamily="34" charset="0"/>
              </a:rPr>
              <a:t>nnentwbh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ntoten</a:t>
            </a:r>
            <a:r>
              <a:rPr lang="en-US" sz="2800" dirty="0">
                <a:solidFill>
                  <a:prstClr val="white"/>
                </a:solidFill>
                <a:latin typeface="CS Avva Shenouda" pitchFamily="34" charset="0"/>
              </a:rPr>
              <a:t> @ `anon </a:t>
            </a:r>
            <a:r>
              <a:rPr lang="en-US" sz="2800" dirty="0" err="1">
                <a:solidFill>
                  <a:prstClr val="white"/>
                </a:solidFill>
                <a:latin typeface="CS Avva Shenouda" pitchFamily="34" charset="0"/>
              </a:rPr>
              <a:t>qa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niatem`psa</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hiten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ni</a:t>
            </a:r>
            <a:r>
              <a:rPr lang="en-US" sz="2800" dirty="0">
                <a:solidFill>
                  <a:prstClr val="white"/>
                </a:solidFill>
                <a:latin typeface="CS Avva Shenouda" pitchFamily="34" charset="0"/>
              </a:rPr>
              <a:t>]ho `</a:t>
            </a:r>
            <a:r>
              <a:rPr lang="en-US" sz="2800" dirty="0" err="1">
                <a:solidFill>
                  <a:prstClr val="white"/>
                </a:solidFill>
                <a:latin typeface="CS Avva Shenouda" pitchFamily="34" charset="0"/>
              </a:rPr>
              <a:t>nten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tyren</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Mari`a</a:t>
            </a:r>
            <a:r>
              <a:rPr lang="en-US" sz="2800" dirty="0">
                <a:solidFill>
                  <a:prstClr val="white"/>
                </a:solidFill>
                <a:latin typeface="CS Avva Shenouda" pitchFamily="34" charset="0"/>
              </a:rPr>
              <a:t> ]</a:t>
            </a:r>
            <a:r>
              <a:rPr lang="pt-BR" sz="2800" dirty="0">
                <a:solidFill>
                  <a:prstClr val="white"/>
                </a:solidFill>
                <a:latin typeface="CS Avva Shenouda" pitchFamily="34" charset="0"/>
              </a:rPr>
              <a:t>;</a:t>
            </a:r>
            <a:r>
              <a:rPr lang="en-US" sz="2800" dirty="0" err="1">
                <a:solidFill>
                  <a:prstClr val="white"/>
                </a:solidFill>
                <a:latin typeface="CS Avva Shenouda" pitchFamily="34" charset="0"/>
              </a:rPr>
              <a:t>e`otokoc</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1169622" y="2787774"/>
            <a:ext cx="6804756" cy="1815882"/>
          </a:xfrm>
          <a:prstGeom prst="rect">
            <a:avLst/>
          </a:prstGeom>
        </p:spPr>
        <p:txBody>
          <a:bodyPr wrap="square">
            <a:spAutoFit/>
          </a:bodyPr>
          <a:lstStyle/>
          <a:p>
            <a:pPr algn="ctr"/>
            <a:r>
              <a:rPr lang="fr-FR" sz="2800" b="1" dirty="0">
                <a:solidFill>
                  <a:prstClr val="white"/>
                </a:solidFill>
                <a:latin typeface="Book Antiqua" pitchFamily="18" charset="0"/>
              </a:rPr>
              <a:t>Ecoute nos supplications</a:t>
            </a:r>
          </a:p>
          <a:p>
            <a:pPr algn="ctr"/>
            <a:r>
              <a:rPr lang="fr-FR" sz="2800" b="1" dirty="0">
                <a:solidFill>
                  <a:prstClr val="white"/>
                </a:solidFill>
                <a:latin typeface="Book Antiqua" pitchFamily="18" charset="0"/>
              </a:rPr>
              <a:t>Nous t’implorons, nous les indignes</a:t>
            </a:r>
          </a:p>
          <a:p>
            <a:pPr algn="ctr"/>
            <a:r>
              <a:rPr lang="fr-FR" sz="2800" b="1" dirty="0">
                <a:solidFill>
                  <a:prstClr val="white"/>
                </a:solidFill>
                <a:latin typeface="Book Antiqua" pitchFamily="18" charset="0"/>
              </a:rPr>
              <a:t>Par les prières de Marie</a:t>
            </a:r>
          </a:p>
          <a:p>
            <a:pPr algn="ctr"/>
            <a:r>
              <a:rPr lang="fr-FR" sz="2800" b="1" dirty="0">
                <a:solidFill>
                  <a:prstClr val="white"/>
                </a:solidFill>
                <a:latin typeface="Book Antiqua" pitchFamily="18" charset="0"/>
              </a:rPr>
              <a:t>Sainte Marie, Mère de Dieu</a:t>
            </a:r>
          </a:p>
        </p:txBody>
      </p:sp>
      <p:sp>
        <p:nvSpPr>
          <p:cNvPr id="2" name="ZoneTexte 1">
            <a:extLst>
              <a:ext uri="{FF2B5EF4-FFF2-40B4-BE49-F238E27FC236}">
                <a16:creationId xmlns:a16="http://schemas.microsoft.com/office/drawing/2014/main" id="{9B49240A-FF55-8CA7-BCAC-86DE71E7A4F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3D83898-EBFD-F76E-BCD7-7F1D38B8B8F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4359761"/>
      </p:ext>
    </p:extLst>
  </p:cSld>
  <p:clrMapOvr>
    <a:masterClrMapping/>
  </p:clrMapOvr>
</p:sld>
</file>

<file path=ppt/slides/slide25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بحق سؤال وطلبات، </a:t>
            </a:r>
            <a:endParaRPr lang="fr-FR" sz="3300" dirty="0">
              <a:solidFill>
                <a:prstClr val="white"/>
              </a:solidFill>
            </a:endParaRPr>
          </a:p>
          <a:p>
            <a:pPr algn="just" rtl="1"/>
            <a:r>
              <a:rPr lang="ar-EG" sz="3300" dirty="0">
                <a:solidFill>
                  <a:prstClr val="white"/>
                </a:solidFill>
              </a:rPr>
              <a:t>آبائي وإخوتي وأحبائي، </a:t>
            </a:r>
            <a:endParaRPr lang="fr-FR" sz="3300" dirty="0">
              <a:solidFill>
                <a:prstClr val="white"/>
              </a:solidFill>
            </a:endParaRPr>
          </a:p>
          <a:p>
            <a:pPr algn="just" rtl="1"/>
            <a:r>
              <a:rPr lang="ar-EG" sz="3300" dirty="0">
                <a:solidFill>
                  <a:prstClr val="white"/>
                </a:solidFill>
              </a:rPr>
              <a:t>أغفر لي أنا الخاطئ، </a:t>
            </a:r>
            <a:endParaRPr lang="fr-FR" sz="3300" dirty="0">
              <a:solidFill>
                <a:prstClr val="white"/>
              </a:solidFill>
            </a:endParaRPr>
          </a:p>
          <a:p>
            <a:pPr algn="just" rtl="1"/>
            <a:r>
              <a:rPr lang="ar-EG" sz="3300" dirty="0">
                <a:solidFill>
                  <a:prstClr val="white"/>
                </a:solidFill>
              </a:rPr>
              <a:t>لأني بهت ولم أتكلم.</a:t>
            </a:r>
            <a:endParaRPr lang="fr-FR" sz="3300" dirty="0">
              <a:solidFill>
                <a:prstClr val="white"/>
              </a:solidFill>
            </a:endParaRPr>
          </a:p>
        </p:txBody>
      </p:sp>
      <p:sp>
        <p:nvSpPr>
          <p:cNvPr id="6" name="Rectangle 5"/>
          <p:cNvSpPr/>
          <p:nvPr/>
        </p:nvSpPr>
        <p:spPr>
          <a:xfrm>
            <a:off x="323528" y="249492"/>
            <a:ext cx="4572508" cy="2246769"/>
          </a:xfrm>
          <a:prstGeom prst="rect">
            <a:avLst/>
          </a:prstGeom>
        </p:spPr>
        <p:txBody>
          <a:bodyPr wrap="square">
            <a:spAutoFit/>
          </a:bodyPr>
          <a:lstStyle/>
          <a:p>
            <a:pPr algn="just"/>
            <a:r>
              <a:rPr lang="fr-FR" sz="2800" dirty="0">
                <a:solidFill>
                  <a:prstClr val="white"/>
                </a:solidFill>
                <a:latin typeface="CS Avva Shenouda" pitchFamily="34" charset="0"/>
              </a:rPr>
              <a:t>¿ }]ho ]</a:t>
            </a:r>
            <a:r>
              <a:rPr lang="fr-FR" sz="2800" dirty="0" err="1">
                <a:solidFill>
                  <a:prstClr val="white"/>
                </a:solidFill>
                <a:latin typeface="CS Avva Shenouda" pitchFamily="34" charset="0"/>
              </a:rPr>
              <a:t>twbh</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mmwten</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naio</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na`cnyou</a:t>
            </a:r>
            <a:r>
              <a:rPr lang="fr-FR" sz="2800" dirty="0">
                <a:solidFill>
                  <a:prstClr val="white"/>
                </a:solidFill>
                <a:latin typeface="CS Avva Shenouda" pitchFamily="34" charset="0"/>
              </a:rPr>
              <a:t> `w </a:t>
            </a:r>
            <a:r>
              <a:rPr lang="fr-FR" sz="2800" dirty="0" err="1">
                <a:solidFill>
                  <a:prstClr val="white"/>
                </a:solidFill>
                <a:latin typeface="CS Avva Shenouda" pitchFamily="34" charset="0"/>
              </a:rPr>
              <a:t>namenra</a:t>
            </a:r>
            <a:r>
              <a:rPr lang="fr-FR" sz="2800" dirty="0">
                <a:solidFill>
                  <a:prstClr val="white"/>
                </a:solidFill>
                <a:latin typeface="CS Avva Shenouda" pitchFamily="34" charset="0"/>
              </a:rPr>
              <a:t>] @ ,w </a:t>
            </a:r>
            <a:r>
              <a:rPr lang="fr-FR" sz="2800" dirty="0" err="1">
                <a:solidFill>
                  <a:prstClr val="white"/>
                </a:solidFill>
                <a:latin typeface="CS Avva Shenouda" pitchFamily="34" charset="0"/>
              </a:rPr>
              <a:t>nyi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pirefernobi</a:t>
            </a:r>
            <a:r>
              <a:rPr lang="fr-FR" sz="2800" dirty="0">
                <a:solidFill>
                  <a:prstClr val="white"/>
                </a:solidFill>
                <a:latin typeface="CS Avva Shenouda" pitchFamily="34" charset="0"/>
              </a:rPr>
              <a:t> @ je </a:t>
            </a:r>
            <a:r>
              <a:rPr lang="fr-FR" sz="2800" dirty="0" err="1">
                <a:solidFill>
                  <a:prstClr val="white"/>
                </a:solidFill>
                <a:latin typeface="CS Avva Shenouda" pitchFamily="34" charset="0"/>
              </a:rPr>
              <a:t>aitwmt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pipelagoc</a:t>
            </a:r>
            <a:r>
              <a:rPr lang="fr-FR" sz="2800" dirty="0">
                <a:solidFill>
                  <a:prstClr val="white"/>
                </a:solidFill>
                <a:latin typeface="CS Avva Shenouda" pitchFamily="34" charset="0"/>
              </a:rPr>
              <a:t>.</a:t>
            </a:r>
          </a:p>
        </p:txBody>
      </p:sp>
      <p:sp>
        <p:nvSpPr>
          <p:cNvPr id="7" name="Rectangle 6"/>
          <p:cNvSpPr/>
          <p:nvPr/>
        </p:nvSpPr>
        <p:spPr>
          <a:xfrm>
            <a:off x="1493658" y="2787774"/>
            <a:ext cx="6156684" cy="1815882"/>
          </a:xfrm>
          <a:prstGeom prst="rect">
            <a:avLst/>
          </a:prstGeom>
        </p:spPr>
        <p:txBody>
          <a:bodyPr wrap="square">
            <a:spAutoFit/>
          </a:bodyPr>
          <a:lstStyle/>
          <a:p>
            <a:pPr algn="ctr"/>
            <a:r>
              <a:rPr lang="fr-FR" sz="2800" b="1" dirty="0">
                <a:solidFill>
                  <a:prstClr val="white"/>
                </a:solidFill>
                <a:latin typeface="Book Antiqua" pitchFamily="18" charset="0"/>
              </a:rPr>
              <a:t>Par les prières et les demandes</a:t>
            </a:r>
          </a:p>
          <a:p>
            <a:pPr algn="ctr"/>
            <a:r>
              <a:rPr lang="fr-FR" sz="2800" b="1" dirty="0">
                <a:solidFill>
                  <a:prstClr val="white"/>
                </a:solidFill>
                <a:latin typeface="Book Antiqua" pitchFamily="18" charset="0"/>
              </a:rPr>
              <a:t>Des pères et frères bien-aimés</a:t>
            </a:r>
          </a:p>
          <a:p>
            <a:pPr algn="ctr"/>
            <a:r>
              <a:rPr lang="fr-FR" sz="2800" b="1" dirty="0">
                <a:solidFill>
                  <a:prstClr val="white"/>
                </a:solidFill>
                <a:latin typeface="Book Antiqua" pitchFamily="18" charset="0"/>
              </a:rPr>
              <a:t>Pardonne-moi, pauvre pécheur</a:t>
            </a:r>
          </a:p>
          <a:p>
            <a:pPr algn="ctr"/>
            <a:r>
              <a:rPr lang="fr-FR" sz="2800" b="1" dirty="0">
                <a:solidFill>
                  <a:prstClr val="white"/>
                </a:solidFill>
                <a:latin typeface="Book Antiqua" pitchFamily="18" charset="0"/>
              </a:rPr>
              <a:t>Car, ébloui, je me suis tu</a:t>
            </a:r>
          </a:p>
        </p:txBody>
      </p:sp>
      <p:sp>
        <p:nvSpPr>
          <p:cNvPr id="2" name="ZoneTexte 1">
            <a:extLst>
              <a:ext uri="{FF2B5EF4-FFF2-40B4-BE49-F238E27FC236}">
                <a16:creationId xmlns:a16="http://schemas.microsoft.com/office/drawing/2014/main" id="{2D1995DE-245E-163E-FDAD-18D00D6AAAB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7B414D8-D6FA-6D35-5926-2F3C88F6AF1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2942308"/>
      </p:ext>
    </p:extLst>
  </p:cSld>
  <p:clrMapOvr>
    <a:masterClrMapping/>
  </p:clrMapOvr>
</p:sld>
</file>

<file path=ppt/slides/slide25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3B2E4CE9-490B-ED45-C94E-915F5AAE4B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t>
            </a:r>
            <a:r>
              <a:rPr lang="fr-FR" sz="1200" dirty="0" err="1">
                <a:solidFill>
                  <a:prstClr val="white"/>
                </a:solidFill>
                <a:latin typeface="Book Antiqua" pitchFamily="18" charset="0"/>
              </a:rPr>
              <a:t>Watos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1DF3DCB-5233-D02D-2569-A56BE87318C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3EC8C10F-F4CA-14AF-B982-54BDD4E9766E}"/>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إذا ما رتلنا…</a:t>
            </a:r>
            <a:endParaRPr lang="fr-FR" sz="3300" dirty="0">
              <a:solidFill>
                <a:prstClr val="white"/>
              </a:solidFill>
            </a:endParaRPr>
          </a:p>
        </p:txBody>
      </p:sp>
      <p:sp>
        <p:nvSpPr>
          <p:cNvPr id="8" name="Rectangle 7">
            <a:extLst>
              <a:ext uri="{FF2B5EF4-FFF2-40B4-BE49-F238E27FC236}">
                <a16:creationId xmlns:a16="http://schemas.microsoft.com/office/drawing/2014/main" id="{38010C26-6584-D753-6CA1-D397D764E758}"/>
              </a:ext>
            </a:extLst>
          </p:cNvPr>
          <p:cNvSpPr/>
          <p:nvPr/>
        </p:nvSpPr>
        <p:spPr>
          <a:xfrm>
            <a:off x="1371687" y="370860"/>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Eswp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ansaner'alin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6B568D71-1FEA-8D87-CD4A-D33CE5197465}"/>
              </a:ext>
            </a:extLst>
          </p:cNvPr>
          <p:cNvSpPr/>
          <p:nvPr/>
        </p:nvSpPr>
        <p:spPr>
          <a:xfrm>
            <a:off x="1493658" y="2427734"/>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 chanterons …</a:t>
            </a:r>
          </a:p>
        </p:txBody>
      </p:sp>
      <p:sp>
        <p:nvSpPr>
          <p:cNvPr id="10" name="Rectangle 9">
            <a:hlinkClick r:id="rId3" action="ppaction://hlinksldjump"/>
            <a:extLst>
              <a:ext uri="{FF2B5EF4-FFF2-40B4-BE49-F238E27FC236}">
                <a16:creationId xmlns:a16="http://schemas.microsoft.com/office/drawing/2014/main" id="{E1E2DF0E-3EBB-ED1F-6DFA-7931CA104B3F}"/>
              </a:ext>
            </a:extLst>
          </p:cNvPr>
          <p:cNvSpPr/>
          <p:nvPr/>
        </p:nvSpPr>
        <p:spPr>
          <a:xfrm>
            <a:off x="3545886"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11" name="Rectangle 10">
            <a:hlinkClick r:id="rId4" action="ppaction://hlinksldjump"/>
            <a:extLst>
              <a:ext uri="{FF2B5EF4-FFF2-40B4-BE49-F238E27FC236}">
                <a16:creationId xmlns:a16="http://schemas.microsoft.com/office/drawing/2014/main" id="{16234559-090D-4A52-C83F-6E2D4B5DB448}"/>
              </a:ext>
            </a:extLst>
          </p:cNvPr>
          <p:cNvSpPr/>
          <p:nvPr/>
        </p:nvSpPr>
        <p:spPr>
          <a:xfrm>
            <a:off x="4572000"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16" name="Rectangle 15">
            <a:hlinkClick r:id="rId5" action="ppaction://hlinksldjump"/>
            <a:extLst>
              <a:ext uri="{FF2B5EF4-FFF2-40B4-BE49-F238E27FC236}">
                <a16:creationId xmlns:a16="http://schemas.microsoft.com/office/drawing/2014/main" id="{57D3A303-49AB-F506-3CEA-E10E450231B5}"/>
              </a:ext>
            </a:extLst>
          </p:cNvPr>
          <p:cNvSpPr/>
          <p:nvPr/>
        </p:nvSpPr>
        <p:spPr>
          <a:xfrm>
            <a:off x="5598114"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17" name="Rectangle 16">
            <a:hlinkClick r:id="rId6" action="ppaction://hlinksldjump"/>
            <a:extLst>
              <a:ext uri="{FF2B5EF4-FFF2-40B4-BE49-F238E27FC236}">
                <a16:creationId xmlns:a16="http://schemas.microsoft.com/office/drawing/2014/main" id="{A1958108-D2AE-E80E-AC2B-27B396100F68}"/>
              </a:ext>
            </a:extLst>
          </p:cNvPr>
          <p:cNvSpPr/>
          <p:nvPr/>
        </p:nvSpPr>
        <p:spPr>
          <a:xfrm>
            <a:off x="6624228" y="3128217"/>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
        <p:nvSpPr>
          <p:cNvPr id="18" name="Rectangle 17">
            <a:extLst>
              <a:ext uri="{FF2B5EF4-FFF2-40B4-BE49-F238E27FC236}">
                <a16:creationId xmlns:a16="http://schemas.microsoft.com/office/drawing/2014/main" id="{8624FED2-37CA-C78A-C9C9-011442C4C396}"/>
              </a:ext>
            </a:extLst>
          </p:cNvPr>
          <p:cNvSpPr/>
          <p:nvPr/>
        </p:nvSpPr>
        <p:spPr>
          <a:xfrm>
            <a:off x="539552" y="3120958"/>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19" name="Rectangle 18">
            <a:extLst>
              <a:ext uri="{FF2B5EF4-FFF2-40B4-BE49-F238E27FC236}">
                <a16:creationId xmlns:a16="http://schemas.microsoft.com/office/drawing/2014/main" id="{890A0AB7-96BA-98E1-9C00-FCEC421784A7}"/>
              </a:ext>
            </a:extLst>
          </p:cNvPr>
          <p:cNvSpPr/>
          <p:nvPr/>
        </p:nvSpPr>
        <p:spPr>
          <a:xfrm>
            <a:off x="539552" y="4069763"/>
            <a:ext cx="2779974" cy="338554"/>
          </a:xfrm>
          <a:prstGeom prst="rect">
            <a:avLst/>
          </a:prstGeom>
        </p:spPr>
        <p:txBody>
          <a:bodyPr wrap="square">
            <a:spAutoFit/>
          </a:bodyPr>
          <a:lstStyle/>
          <a:p>
            <a:pPr algn="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r>
              <a:rPr lang="fr-FR" sz="1600" b="1" dirty="0">
                <a:solidFill>
                  <a:schemeClr val="accent1">
                    <a:lumMod val="75000"/>
                  </a:schemeClr>
                </a:solidFill>
                <a:latin typeface="Book Antiqua" pitchFamily="18" charset="0"/>
              </a:rPr>
              <a:t> </a:t>
            </a:r>
            <a:r>
              <a:rPr lang="fr-FR" sz="1600" b="1" dirty="0">
                <a:solidFill>
                  <a:schemeClr val="accent1">
                    <a:lumMod val="75000"/>
                  </a:schemeClr>
                </a:solidFill>
                <a:latin typeface="Book Antiqua" pitchFamily="18" charset="0"/>
                <a:sym typeface="Wingdings" panose="05000000000000000000" pitchFamily="2" charset="2"/>
              </a:rPr>
              <a:t></a:t>
            </a:r>
            <a:endParaRPr lang="fr-FR" sz="1600" b="1" dirty="0">
              <a:solidFill>
                <a:schemeClr val="accent1">
                  <a:lumMod val="75000"/>
                </a:schemeClr>
              </a:solidFill>
              <a:latin typeface="Book Antiqua" pitchFamily="18" charset="0"/>
            </a:endParaRPr>
          </a:p>
        </p:txBody>
      </p:sp>
      <p:sp>
        <p:nvSpPr>
          <p:cNvPr id="20" name="Rectangle 19">
            <a:hlinkClick r:id="rId7" action="ppaction://hlinksldjump"/>
            <a:extLst>
              <a:ext uri="{FF2B5EF4-FFF2-40B4-BE49-F238E27FC236}">
                <a16:creationId xmlns:a16="http://schemas.microsoft.com/office/drawing/2014/main" id="{ECA1BFCB-D723-435B-23E8-DAAD24671367}"/>
              </a:ext>
            </a:extLst>
          </p:cNvPr>
          <p:cNvSpPr/>
          <p:nvPr/>
        </p:nvSpPr>
        <p:spPr>
          <a:xfrm>
            <a:off x="3545886"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Mercredi</a:t>
            </a:r>
          </a:p>
        </p:txBody>
      </p:sp>
      <p:sp>
        <p:nvSpPr>
          <p:cNvPr id="21" name="Rectangle 20">
            <a:hlinkClick r:id="rId8" action="ppaction://hlinksldjump"/>
            <a:extLst>
              <a:ext uri="{FF2B5EF4-FFF2-40B4-BE49-F238E27FC236}">
                <a16:creationId xmlns:a16="http://schemas.microsoft.com/office/drawing/2014/main" id="{AAEB4111-C65E-A576-B277-075247D5B0E7}"/>
              </a:ext>
            </a:extLst>
          </p:cNvPr>
          <p:cNvSpPr/>
          <p:nvPr/>
        </p:nvSpPr>
        <p:spPr>
          <a:xfrm>
            <a:off x="4572000"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Jeudi</a:t>
            </a:r>
          </a:p>
        </p:txBody>
      </p:sp>
      <p:sp>
        <p:nvSpPr>
          <p:cNvPr id="22" name="Rectangle 21">
            <a:hlinkClick r:id="rId9" action="ppaction://hlinksldjump"/>
            <a:extLst>
              <a:ext uri="{FF2B5EF4-FFF2-40B4-BE49-F238E27FC236}">
                <a16:creationId xmlns:a16="http://schemas.microsoft.com/office/drawing/2014/main" id="{F89E4883-CE6E-816E-4AFE-5625E9029569}"/>
              </a:ext>
            </a:extLst>
          </p:cNvPr>
          <p:cNvSpPr/>
          <p:nvPr/>
        </p:nvSpPr>
        <p:spPr>
          <a:xfrm>
            <a:off x="5598114"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Vendredi</a:t>
            </a:r>
          </a:p>
        </p:txBody>
      </p:sp>
      <p:sp>
        <p:nvSpPr>
          <p:cNvPr id="23" name="Rectangle 22">
            <a:hlinkClick r:id="rId10" action="ppaction://hlinksldjump"/>
            <a:extLst>
              <a:ext uri="{FF2B5EF4-FFF2-40B4-BE49-F238E27FC236}">
                <a16:creationId xmlns:a16="http://schemas.microsoft.com/office/drawing/2014/main" id="{41188A0B-0383-BD53-D4AB-129980CF7E75}"/>
              </a:ext>
            </a:extLst>
          </p:cNvPr>
          <p:cNvSpPr/>
          <p:nvPr/>
        </p:nvSpPr>
        <p:spPr>
          <a:xfrm>
            <a:off x="6624228" y="4061137"/>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Samedi</a:t>
            </a:r>
          </a:p>
        </p:txBody>
      </p:sp>
    </p:spTree>
    <p:extLst>
      <p:ext uri="{BB962C8B-B14F-4D97-AF65-F5344CB8AC3E}">
        <p14:creationId xmlns:p14="http://schemas.microsoft.com/office/powerpoint/2010/main" val="959174486"/>
      </p:ext>
    </p:extLst>
  </p:cSld>
  <p:clrMapOvr>
    <a:masterClrMapping/>
  </p:clrMapOvr>
</p:sld>
</file>

<file path=ppt/slides/slide25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B938641-F783-B021-5078-D99E74C0A7C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AF13390B-63C6-80FE-F357-5B8CC1F32E5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5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4C07E88-8A89-4398-8087-9431038838A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0B69E90E-B07C-E69E-2059-A0E6F101D2FD}"/>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5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0A60D60-E536-2653-AD7F-DE834E4A6731}"/>
              </a:ext>
            </a:extLst>
          </p:cNvPr>
          <p:cNvSpPr/>
          <p:nvPr/>
        </p:nvSpPr>
        <p:spPr>
          <a:xfrm>
            <a:off x="35496" y="1564362"/>
            <a:ext cx="9073008" cy="1823576"/>
          </a:xfrm>
          <a:prstGeom prst="rect">
            <a:avLst/>
          </a:prstGeom>
        </p:spPr>
        <p:txBody>
          <a:bodyPr wrap="square">
            <a:spAutoFit/>
          </a:bodyPr>
          <a:lstStyle/>
          <a:p>
            <a:pPr algn="ctr"/>
            <a:r>
              <a:rPr lang="fr-FR" sz="3750" b="1" dirty="0">
                <a:solidFill>
                  <a:prstClr val="white"/>
                </a:solidFill>
                <a:latin typeface="Book Antiqua" pitchFamily="18" charset="0"/>
              </a:rPr>
              <a:t>Fête de la Nativité - </a:t>
            </a:r>
            <a:r>
              <a:rPr lang="ar-AE" sz="3750" b="1" dirty="0">
                <a:solidFill>
                  <a:prstClr val="white"/>
                </a:solidFill>
                <a:latin typeface="Book Antiqua" pitchFamily="18" charset="0"/>
              </a:rPr>
              <a:t>عيد الميلاد</a:t>
            </a:r>
            <a:endParaRPr lang="fr-FR" sz="3750" b="1" dirty="0">
              <a:solidFill>
                <a:prstClr val="white"/>
              </a:solidFill>
              <a:latin typeface="Book Antiqua" pitchFamily="18" charset="0"/>
            </a:endParaRPr>
          </a:p>
          <a:p>
            <a:pPr algn="ctr"/>
            <a:endParaRPr lang="fr-FR" sz="3750" b="1" dirty="0">
              <a:solidFill>
                <a:prstClr val="white"/>
              </a:solidFill>
              <a:latin typeface="Book Antiqua" pitchFamily="18" charset="0"/>
            </a:endParaRPr>
          </a:p>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Adam -</a:t>
            </a:r>
            <a:r>
              <a:rPr lang="ar-AE" sz="3750" b="1" dirty="0" err="1">
                <a:solidFill>
                  <a:prstClr val="white"/>
                </a:solidFill>
                <a:latin typeface="Book Antiqua" pitchFamily="18" charset="0"/>
              </a:rPr>
              <a:t>ابصالية</a:t>
            </a:r>
            <a:r>
              <a:rPr lang="ar-AE" sz="3750" b="1" dirty="0">
                <a:solidFill>
                  <a:prstClr val="white"/>
                </a:solidFill>
                <a:latin typeface="Book Antiqua" pitchFamily="18" charset="0"/>
              </a:rPr>
              <a:t> ادام </a:t>
            </a:r>
          </a:p>
        </p:txBody>
      </p:sp>
      <p:sp>
        <p:nvSpPr>
          <p:cNvPr id="3" name="ZoneTexte 2">
            <a:extLst>
              <a:ext uri="{FF2B5EF4-FFF2-40B4-BE49-F238E27FC236}">
                <a16:creationId xmlns:a16="http://schemas.microsoft.com/office/drawing/2014/main" id="{57BED539-A625-6CAC-60A2-DD8C4472B4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4" name="ZoneTexte 3">
            <a:hlinkClick r:id="rId2" action="ppaction://hlinksldjump"/>
            <a:extLst>
              <a:ext uri="{FF2B5EF4-FFF2-40B4-BE49-F238E27FC236}">
                <a16:creationId xmlns:a16="http://schemas.microsoft.com/office/drawing/2014/main" id="{B80318BA-A041-4A8E-B5E3-B6FF69D133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4273031"/>
      </p:ext>
    </p:extLst>
  </p:cSld>
  <p:clrMapOvr>
    <a:masterClrMapping/>
  </p:clrMapOvr>
</p:sld>
</file>

<file path=ppt/slides/slide25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الله الرحوم </a:t>
            </a:r>
            <a:endParaRPr lang="fr-FR" sz="3300" dirty="0">
              <a:solidFill>
                <a:prstClr val="white"/>
              </a:solidFill>
            </a:endParaRPr>
          </a:p>
          <a:p>
            <a:pPr algn="just" rtl="1"/>
            <a:r>
              <a:rPr lang="ar-EG" sz="3300" dirty="0">
                <a:solidFill>
                  <a:prstClr val="white"/>
                </a:solidFill>
              </a:rPr>
              <a:t>ملك الدهور </a:t>
            </a:r>
            <a:endParaRPr lang="fr-FR" sz="3300" dirty="0">
              <a:solidFill>
                <a:prstClr val="white"/>
              </a:solidFill>
            </a:endParaRPr>
          </a:p>
          <a:p>
            <a:pPr algn="just" rtl="1"/>
            <a:r>
              <a:rPr lang="ar-EG" sz="3300" dirty="0">
                <a:solidFill>
                  <a:prstClr val="white"/>
                </a:solidFill>
              </a:rPr>
              <a:t>العظيم </a:t>
            </a:r>
            <a:r>
              <a:rPr lang="ar-EG" sz="3300" dirty="0" err="1">
                <a:solidFill>
                  <a:prstClr val="white"/>
                </a:solidFill>
              </a:rPr>
              <a:t>المتحنن</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والحقيقي.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t-BR" sz="2800" dirty="0">
                <a:solidFill>
                  <a:prstClr val="white"/>
                </a:solidFill>
                <a:latin typeface="CS Avva Shenouda" pitchFamily="34" charset="0"/>
              </a:rPr>
              <a:t>A `V] pinayt @ `pouro</a:t>
            </a:r>
            <a:br>
              <a:rPr lang="pt-BR" sz="2800" dirty="0">
                <a:solidFill>
                  <a:prstClr val="white"/>
                </a:solidFill>
                <a:latin typeface="CS Avva Shenouda" pitchFamily="34" charset="0"/>
              </a:rPr>
            </a:br>
            <a:r>
              <a:rPr lang="pt-BR" sz="2800" dirty="0">
                <a:solidFill>
                  <a:prstClr val="white"/>
                </a:solidFill>
                <a:latin typeface="CS Avva Shenouda" pitchFamily="34" charset="0"/>
              </a:rPr>
              <a:t>`nni`ewn @ pinis]</a:t>
            </a:r>
            <a:br>
              <a:rPr lang="pt-BR" sz="2800" dirty="0">
                <a:solidFill>
                  <a:prstClr val="white"/>
                </a:solidFill>
                <a:latin typeface="CS Avva Shenouda" pitchFamily="34" charset="0"/>
              </a:rPr>
            </a:br>
            <a:r>
              <a:rPr lang="pt-BR" sz="2800" dirty="0">
                <a:solidFill>
                  <a:prstClr val="white"/>
                </a:solidFill>
                <a:latin typeface="CS Avva Shenouda" pitchFamily="34" charset="0"/>
              </a:rPr>
              <a:t>`nrefsenhyt @ ouoh</a:t>
            </a:r>
            <a:br>
              <a:rPr lang="pt-BR" sz="2800" dirty="0">
                <a:solidFill>
                  <a:prstClr val="white"/>
                </a:solidFill>
                <a:latin typeface="CS Avva Shenouda" pitchFamily="34" charset="0"/>
              </a:rPr>
            </a:br>
            <a:r>
              <a:rPr lang="pt-BR" sz="2800" dirty="0">
                <a:solidFill>
                  <a:prstClr val="white"/>
                </a:solidFill>
                <a:latin typeface="CS Avva Shenouda" pitchFamily="34" charset="0"/>
              </a:rPr>
              <a:t>`n`aly;inoc.</a:t>
            </a:r>
            <a:endParaRPr lang="fr-FR" sz="2800" dirty="0">
              <a:solidFill>
                <a:prstClr val="white"/>
              </a:solidFill>
              <a:latin typeface="CS Avva Shenouda" pitchFamily="34" charset="0"/>
            </a:endParaRPr>
          </a:p>
        </p:txBody>
      </p:sp>
      <p:sp>
        <p:nvSpPr>
          <p:cNvPr id="7" name="Rectangle 6"/>
          <p:cNvSpPr/>
          <p:nvPr/>
        </p:nvSpPr>
        <p:spPr>
          <a:xfrm>
            <a:off x="2141730" y="2715766"/>
            <a:ext cx="4860540" cy="1815882"/>
          </a:xfrm>
          <a:prstGeom prst="rect">
            <a:avLst/>
          </a:prstGeom>
        </p:spPr>
        <p:txBody>
          <a:bodyPr wrap="square">
            <a:spAutoFit/>
          </a:bodyPr>
          <a:lstStyle/>
          <a:p>
            <a:pPr algn="ctr"/>
            <a:r>
              <a:rPr lang="fr-FR" sz="2800" b="1" dirty="0">
                <a:solidFill>
                  <a:prstClr val="white"/>
                </a:solidFill>
                <a:latin typeface="Book Antiqua" pitchFamily="18" charset="0"/>
              </a:rPr>
              <a:t>Dieu miséricordieux</a:t>
            </a:r>
          </a:p>
          <a:p>
            <a:pPr algn="ctr"/>
            <a:r>
              <a:rPr lang="fr-FR" sz="2800" b="1" dirty="0">
                <a:solidFill>
                  <a:prstClr val="white"/>
                </a:solidFill>
                <a:latin typeface="Book Antiqua" pitchFamily="18" charset="0"/>
              </a:rPr>
              <a:t>Le Roi d’éternité</a:t>
            </a:r>
          </a:p>
          <a:p>
            <a:pPr algn="ctr"/>
            <a:r>
              <a:rPr lang="fr-FR" sz="2800" b="1" dirty="0">
                <a:solidFill>
                  <a:prstClr val="white"/>
                </a:solidFill>
                <a:latin typeface="Book Antiqua" pitchFamily="18" charset="0"/>
              </a:rPr>
              <a:t>Puissant, compatissant</a:t>
            </a:r>
          </a:p>
          <a:p>
            <a:pPr algn="ctr"/>
            <a:r>
              <a:rPr lang="fr-FR" sz="2800" b="1" dirty="0">
                <a:solidFill>
                  <a:prstClr val="white"/>
                </a:solidFill>
                <a:latin typeface="Book Antiqua" pitchFamily="18" charset="0"/>
              </a:rPr>
              <a:t>Aussi le Véritable.</a:t>
            </a:r>
          </a:p>
        </p:txBody>
      </p:sp>
      <p:sp>
        <p:nvSpPr>
          <p:cNvPr id="2" name="ZoneTexte 1">
            <a:extLst>
              <a:ext uri="{FF2B5EF4-FFF2-40B4-BE49-F238E27FC236}">
                <a16:creationId xmlns:a16="http://schemas.microsoft.com/office/drawing/2014/main" id="{C9E1186A-AAE9-FF51-94C7-5769A45CBB5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436A38B-2906-56FF-69C0-5E816F223D1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7307249"/>
      </p:ext>
    </p:extLst>
  </p:cSld>
  <p:clrMapOvr>
    <a:masterClrMapping/>
  </p:clrMapOvr>
</p:sld>
</file>

<file path=ppt/slides/slide25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أرسل لنا كلمته </a:t>
            </a:r>
            <a:endParaRPr lang="fr-FR" sz="3300" dirty="0">
              <a:solidFill>
                <a:prstClr val="white"/>
              </a:solidFill>
            </a:endParaRPr>
          </a:p>
          <a:p>
            <a:pPr algn="just" rtl="1"/>
            <a:r>
              <a:rPr lang="ar-EG" sz="3300" dirty="0">
                <a:solidFill>
                  <a:prstClr val="white"/>
                </a:solidFill>
              </a:rPr>
              <a:t>إلي العروس الحقيقية </a:t>
            </a:r>
            <a:endParaRPr lang="fr-FR" sz="3300" dirty="0">
              <a:solidFill>
                <a:prstClr val="white"/>
              </a:solidFill>
            </a:endParaRPr>
          </a:p>
          <a:p>
            <a:pPr algn="just" rtl="1"/>
            <a:r>
              <a:rPr lang="ar-EG" sz="3300" dirty="0">
                <a:solidFill>
                  <a:prstClr val="white"/>
                </a:solidFill>
              </a:rPr>
              <a:t>وحل في بطنها </a:t>
            </a:r>
            <a:endParaRPr lang="fr-FR" sz="3300" dirty="0">
              <a:solidFill>
                <a:prstClr val="white"/>
              </a:solidFill>
            </a:endParaRPr>
          </a:p>
          <a:p>
            <a:pPr algn="just" rtl="1"/>
            <a:r>
              <a:rPr lang="ar-EG" sz="3300" dirty="0">
                <a:solidFill>
                  <a:prstClr val="white"/>
                </a:solidFill>
              </a:rPr>
              <a:t>من أجل خلاصنا.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n-US" sz="2800" dirty="0" err="1">
                <a:solidFill>
                  <a:prstClr val="white"/>
                </a:solidFill>
                <a:latin typeface="CS Avva Shenouda" pitchFamily="34" charset="0"/>
              </a:rPr>
              <a:t>Bwrp</a:t>
            </a:r>
            <a:r>
              <a:rPr lang="en-US" sz="2800" dirty="0">
                <a:solidFill>
                  <a:prstClr val="white"/>
                </a:solidFill>
                <a:latin typeface="CS Avva Shenouda" pitchFamily="34" charset="0"/>
              </a:rPr>
              <a:t> nan `</a:t>
            </a:r>
            <a:r>
              <a:rPr lang="en-US" sz="2800" dirty="0" err="1">
                <a:solidFill>
                  <a:prstClr val="white"/>
                </a:solidFill>
                <a:latin typeface="CS Avva Shenouda" pitchFamily="34" charset="0"/>
              </a:rPr>
              <a:t>mpefcaji</a:t>
            </a:r>
            <a:r>
              <a:rPr lang="en-US" sz="2800" dirty="0">
                <a:solidFill>
                  <a:prstClr val="white"/>
                </a:solidFill>
                <a:latin typeface="CS Avva Shenouda" pitchFamily="34" charset="0"/>
              </a:rPr>
              <a:t> @ `e]</a:t>
            </a:r>
            <a:r>
              <a:rPr lang="en-US" sz="2800" dirty="0" err="1">
                <a:solidFill>
                  <a:prstClr val="white"/>
                </a:solidFill>
                <a:latin typeface="CS Avva Shenouda" pitchFamily="34" charset="0"/>
              </a:rPr>
              <a:t>selyt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mmyi</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afswpi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tecneji</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e;be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penoujai</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Nous envoya Son Verbe</a:t>
            </a:r>
          </a:p>
          <a:p>
            <a:pPr algn="ctr"/>
            <a:r>
              <a:rPr lang="fr-FR" sz="2800" b="1" dirty="0">
                <a:solidFill>
                  <a:prstClr val="white"/>
                </a:solidFill>
                <a:latin typeface="Book Antiqua" pitchFamily="18" charset="0"/>
              </a:rPr>
              <a:t>Envers la vraie épouse</a:t>
            </a:r>
          </a:p>
          <a:p>
            <a:pPr algn="ctr"/>
            <a:r>
              <a:rPr lang="fr-FR" sz="2800" b="1" dirty="0">
                <a:solidFill>
                  <a:prstClr val="white"/>
                </a:solidFill>
                <a:latin typeface="Book Antiqua" pitchFamily="18" charset="0"/>
              </a:rPr>
              <a:t>Habita en son sein</a:t>
            </a:r>
          </a:p>
          <a:p>
            <a:pPr algn="ctr"/>
            <a:r>
              <a:rPr lang="fr-FR" sz="2800" b="1" dirty="0">
                <a:solidFill>
                  <a:prstClr val="white"/>
                </a:solidFill>
                <a:latin typeface="Book Antiqua" pitchFamily="18" charset="0"/>
              </a:rPr>
              <a:t>Afin de nous sauver</a:t>
            </a:r>
          </a:p>
        </p:txBody>
      </p:sp>
      <p:sp>
        <p:nvSpPr>
          <p:cNvPr id="2" name="ZoneTexte 1">
            <a:extLst>
              <a:ext uri="{FF2B5EF4-FFF2-40B4-BE49-F238E27FC236}">
                <a16:creationId xmlns:a16="http://schemas.microsoft.com/office/drawing/2014/main" id="{442552E0-0752-177F-092F-215C3CCBAA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12295A4-0650-D80D-240D-DDACBCD4499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2978354"/>
      </p:ext>
    </p:extLst>
  </p:cSld>
  <p:clrMapOvr>
    <a:masterClrMapping/>
  </p:clrMapOvr>
</p:sld>
</file>

<file path=ppt/slides/slide25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ولد من العذراء </a:t>
            </a:r>
            <a:endParaRPr lang="fr-FR" sz="3300" dirty="0">
              <a:solidFill>
                <a:prstClr val="white"/>
              </a:solidFill>
            </a:endParaRPr>
          </a:p>
          <a:p>
            <a:pPr algn="just" rtl="1"/>
            <a:r>
              <a:rPr lang="ar-EG" sz="3300" dirty="0">
                <a:solidFill>
                  <a:prstClr val="white"/>
                </a:solidFill>
              </a:rPr>
              <a:t>في مثل هذا اليوم </a:t>
            </a:r>
            <a:endParaRPr lang="fr-FR" sz="3300" dirty="0">
              <a:solidFill>
                <a:prstClr val="white"/>
              </a:solidFill>
            </a:endParaRPr>
          </a:p>
          <a:p>
            <a:pPr algn="just" rtl="1"/>
            <a:r>
              <a:rPr lang="ar-EG" sz="3300" dirty="0">
                <a:solidFill>
                  <a:prstClr val="white"/>
                </a:solidFill>
              </a:rPr>
              <a:t>الينبوع الغير الناضب </a:t>
            </a:r>
            <a:endParaRPr lang="fr-FR" sz="3300" dirty="0">
              <a:solidFill>
                <a:prstClr val="white"/>
              </a:solidFill>
            </a:endParaRPr>
          </a:p>
          <a:p>
            <a:pPr algn="just" rtl="1"/>
            <a:r>
              <a:rPr lang="ar-EG" sz="3300" dirty="0">
                <a:solidFill>
                  <a:prstClr val="white"/>
                </a:solidFill>
              </a:rPr>
              <a:t>يسوع ملك المجد.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Genne;ic</a:t>
            </a:r>
            <a:r>
              <a:rPr lang="fr-FR" sz="2800" dirty="0">
                <a:solidFill>
                  <a:prstClr val="white"/>
                </a:solidFill>
                <a:latin typeface="CS Avva Shenouda" pitchFamily="34" charset="0"/>
              </a:rPr>
              <a:t> `o </a:t>
            </a:r>
            <a:r>
              <a:rPr lang="fr-FR" sz="2800" dirty="0" err="1">
                <a:solidFill>
                  <a:prstClr val="white"/>
                </a:solidFill>
                <a:latin typeface="CS Avva Shenouda" pitchFamily="34" charset="0"/>
              </a:rPr>
              <a:t>ekpar;enou</a:t>
            </a:r>
            <a:r>
              <a:rPr lang="fr-FR" sz="2800" dirty="0">
                <a:solidFill>
                  <a:prstClr val="white"/>
                </a:solidFill>
                <a:latin typeface="CS Avva Shenouda" pitchFamily="34" charset="0"/>
              </a:rPr>
              <a:t> @ `m`</a:t>
            </a:r>
            <a:r>
              <a:rPr lang="fr-FR" sz="2800" dirty="0" err="1">
                <a:solidFill>
                  <a:prstClr val="white"/>
                </a:solidFill>
                <a:latin typeface="CS Avva Shenouda" pitchFamily="34" charset="0"/>
              </a:rPr>
              <a:t>vry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mpai`ehoou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moumi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na;mou</a:t>
            </a:r>
            <a:r>
              <a:rPr lang="fr-FR" sz="2800" dirty="0">
                <a:solidFill>
                  <a:prstClr val="white"/>
                </a:solidFill>
                <a:latin typeface="CS Avva Shenouda" pitchFamily="34" charset="0"/>
              </a:rPr>
              <a:t> @ I=y=c</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p`wou</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Il est né de la Vierge</a:t>
            </a:r>
          </a:p>
          <a:p>
            <a:pPr algn="ctr"/>
            <a:r>
              <a:rPr lang="fr-FR" sz="2800" b="1" dirty="0">
                <a:solidFill>
                  <a:prstClr val="white"/>
                </a:solidFill>
                <a:latin typeface="Book Antiqua" pitchFamily="18" charset="0"/>
              </a:rPr>
              <a:t>C’était en ce jour-là</a:t>
            </a:r>
          </a:p>
          <a:p>
            <a:pPr algn="ctr"/>
            <a:r>
              <a:rPr lang="fr-FR" sz="2800" b="1" dirty="0">
                <a:solidFill>
                  <a:prstClr val="white"/>
                </a:solidFill>
                <a:latin typeface="Book Antiqua" pitchFamily="18" charset="0"/>
              </a:rPr>
              <a:t>La source intarissable</a:t>
            </a:r>
          </a:p>
          <a:p>
            <a:pPr algn="ctr"/>
            <a:r>
              <a:rPr lang="fr-FR" sz="2800" b="1" dirty="0">
                <a:solidFill>
                  <a:prstClr val="white"/>
                </a:solidFill>
                <a:latin typeface="Book Antiqua" pitchFamily="18" charset="0"/>
              </a:rPr>
              <a:t>Jésus le Roi de gloire</a:t>
            </a:r>
          </a:p>
        </p:txBody>
      </p:sp>
      <p:sp>
        <p:nvSpPr>
          <p:cNvPr id="2" name="ZoneTexte 1">
            <a:extLst>
              <a:ext uri="{FF2B5EF4-FFF2-40B4-BE49-F238E27FC236}">
                <a16:creationId xmlns:a16="http://schemas.microsoft.com/office/drawing/2014/main" id="{F96C07CE-88C9-C859-FA15-222DE2B2F8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F80AB957-36DE-146F-ED2A-478D149E47A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3046026"/>
      </p:ext>
    </p:extLst>
  </p:cSld>
  <p:clrMapOvr>
    <a:masterClrMapping/>
  </p:clrMapOvr>
</p:sld>
</file>

<file path=ppt/slides/slide25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يا داود تعال في وسطنا </a:t>
            </a:r>
            <a:endParaRPr lang="fr-FR" sz="3300" dirty="0">
              <a:solidFill>
                <a:prstClr val="white"/>
              </a:solidFill>
            </a:endParaRPr>
          </a:p>
          <a:p>
            <a:pPr algn="just" rtl="1"/>
            <a:r>
              <a:rPr lang="ar-EG" sz="3300" dirty="0">
                <a:solidFill>
                  <a:prstClr val="white"/>
                </a:solidFill>
              </a:rPr>
              <a:t>بكتاب مزاميرك </a:t>
            </a:r>
            <a:endParaRPr lang="fr-FR" sz="3300" dirty="0">
              <a:solidFill>
                <a:prstClr val="white"/>
              </a:solidFill>
            </a:endParaRPr>
          </a:p>
          <a:p>
            <a:pPr algn="just" rtl="1"/>
            <a:r>
              <a:rPr lang="ar-EG" sz="3300" dirty="0">
                <a:solidFill>
                  <a:prstClr val="white"/>
                </a:solidFill>
              </a:rPr>
              <a:t>إلي مدينة الله </a:t>
            </a:r>
            <a:endParaRPr lang="fr-FR" sz="3300" dirty="0">
              <a:solidFill>
                <a:prstClr val="white"/>
              </a:solidFill>
            </a:endParaRPr>
          </a:p>
          <a:p>
            <a:pPr algn="just" rtl="1"/>
            <a:r>
              <a:rPr lang="ar-EG" sz="3300" dirty="0">
                <a:solidFill>
                  <a:prstClr val="white"/>
                </a:solidFill>
              </a:rPr>
              <a:t>المملوءة بركة.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Dauid `amou tenmy]   @    `nhanjwm `m'ali`a @ `e]baki `nte `V] @ e;meh `neulogi`a.</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David, viens parmi nous</a:t>
            </a:r>
          </a:p>
          <a:p>
            <a:pPr algn="ctr"/>
            <a:r>
              <a:rPr lang="fr-FR" sz="2800" b="1" dirty="0">
                <a:solidFill>
                  <a:prstClr val="white"/>
                </a:solidFill>
                <a:latin typeface="Book Antiqua" pitchFamily="18" charset="0"/>
              </a:rPr>
              <a:t>Avec ton livre de psaumes</a:t>
            </a:r>
          </a:p>
          <a:p>
            <a:pPr algn="ctr"/>
            <a:r>
              <a:rPr lang="fr-FR" sz="2800" b="1" dirty="0">
                <a:solidFill>
                  <a:prstClr val="white"/>
                </a:solidFill>
                <a:latin typeface="Book Antiqua" pitchFamily="18" charset="0"/>
              </a:rPr>
              <a:t>Vers la cité de Dieu</a:t>
            </a:r>
          </a:p>
          <a:p>
            <a:pPr algn="ctr"/>
            <a:r>
              <a:rPr lang="fr-FR" sz="2800" b="1" dirty="0">
                <a:solidFill>
                  <a:prstClr val="white"/>
                </a:solidFill>
                <a:latin typeface="Book Antiqua" pitchFamily="18" charset="0"/>
              </a:rPr>
              <a:t>Où les louanges abondent</a:t>
            </a:r>
          </a:p>
        </p:txBody>
      </p:sp>
      <p:sp>
        <p:nvSpPr>
          <p:cNvPr id="2" name="ZoneTexte 1">
            <a:extLst>
              <a:ext uri="{FF2B5EF4-FFF2-40B4-BE49-F238E27FC236}">
                <a16:creationId xmlns:a16="http://schemas.microsoft.com/office/drawing/2014/main" id="{4B4AA41C-9EFC-A107-0789-0DE22390242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845066A-85E1-082E-7EA5-219AD45AA0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129843"/>
      </p:ext>
    </p:extLst>
  </p:cSld>
  <p:clrMapOvr>
    <a:masterClrMapping/>
  </p:clrMapOvr>
</p:sld>
</file>

<file path=ppt/slides/slide25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06920" y="255444"/>
            <a:ext cx="3626196" cy="2123658"/>
          </a:xfrm>
          <a:prstGeom prst="rect">
            <a:avLst/>
          </a:prstGeom>
        </p:spPr>
        <p:txBody>
          <a:bodyPr wrap="square">
            <a:spAutoFit/>
          </a:bodyPr>
          <a:lstStyle/>
          <a:p>
            <a:pPr algn="just" rtl="1"/>
            <a:r>
              <a:rPr lang="ar-EG" sz="3300" dirty="0">
                <a:solidFill>
                  <a:prstClr val="white"/>
                </a:solidFill>
              </a:rPr>
              <a:t>اذ سر </a:t>
            </a:r>
            <a:endParaRPr lang="fr-FR" sz="3300" dirty="0">
              <a:solidFill>
                <a:prstClr val="white"/>
              </a:solidFill>
            </a:endParaRPr>
          </a:p>
          <a:p>
            <a:pPr algn="just" rtl="1"/>
            <a:r>
              <a:rPr lang="ar-EG" sz="3300" dirty="0">
                <a:solidFill>
                  <a:prstClr val="white"/>
                </a:solidFill>
              </a:rPr>
              <a:t>أن يحل فيها </a:t>
            </a:r>
            <a:endParaRPr lang="fr-FR" sz="3300" dirty="0">
              <a:solidFill>
                <a:prstClr val="white"/>
              </a:solidFill>
            </a:endParaRPr>
          </a:p>
          <a:p>
            <a:pPr algn="just" rtl="1"/>
            <a:r>
              <a:rPr lang="ar-EG" sz="3300" dirty="0">
                <a:solidFill>
                  <a:prstClr val="white"/>
                </a:solidFill>
              </a:rPr>
              <a:t>مخلصنا </a:t>
            </a:r>
            <a:endParaRPr lang="fr-FR" sz="3300" dirty="0">
              <a:solidFill>
                <a:prstClr val="white"/>
              </a:solidFill>
            </a:endParaRPr>
          </a:p>
          <a:p>
            <a:pPr algn="just" rtl="1"/>
            <a:r>
              <a:rPr lang="ar-EG" sz="3300" dirty="0">
                <a:solidFill>
                  <a:prstClr val="white"/>
                </a:solidFill>
              </a:rPr>
              <a:t>الذي اتقنها</a:t>
            </a:r>
            <a:endParaRPr lang="fr-FR" sz="3300" dirty="0">
              <a:solidFill>
                <a:prstClr val="white"/>
              </a:solidFill>
            </a:endParaRPr>
          </a:p>
        </p:txBody>
      </p:sp>
      <p:sp>
        <p:nvSpPr>
          <p:cNvPr id="6" name="Rectangle 5"/>
          <p:cNvSpPr/>
          <p:nvPr/>
        </p:nvSpPr>
        <p:spPr>
          <a:xfrm>
            <a:off x="323528" y="249492"/>
            <a:ext cx="4752528" cy="1384995"/>
          </a:xfrm>
          <a:prstGeom prst="rect">
            <a:avLst/>
          </a:prstGeom>
        </p:spPr>
        <p:txBody>
          <a:bodyPr wrap="square">
            <a:spAutoFit/>
          </a:bodyPr>
          <a:lstStyle/>
          <a:p>
            <a:pPr algn="just"/>
            <a:r>
              <a:rPr lang="pl-PL" sz="2800" dirty="0">
                <a:solidFill>
                  <a:prstClr val="white"/>
                </a:solidFill>
                <a:latin typeface="CS Avva Shenouda" pitchFamily="34" charset="0"/>
              </a:rPr>
              <a:t>Epidy gar af]ma]</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`eswpi `nqytc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`nje penrefcw]</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vy`etaucemnytc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ainsi, il a plu</a:t>
            </a:r>
          </a:p>
          <a:p>
            <a:pPr algn="ctr"/>
            <a:r>
              <a:rPr lang="fr-FR" sz="2800" b="1" dirty="0">
                <a:solidFill>
                  <a:prstClr val="white"/>
                </a:solidFill>
                <a:latin typeface="Book Antiqua" pitchFamily="18" charset="0"/>
              </a:rPr>
              <a:t>A notre Bon Sauveur</a:t>
            </a:r>
          </a:p>
          <a:p>
            <a:pPr algn="ctr"/>
            <a:r>
              <a:rPr lang="fr-FR" sz="2800" b="1" dirty="0">
                <a:solidFill>
                  <a:prstClr val="white"/>
                </a:solidFill>
                <a:latin typeface="Book Antiqua" pitchFamily="18" charset="0"/>
              </a:rPr>
              <a:t>Après l’avoir choisie</a:t>
            </a:r>
          </a:p>
          <a:p>
            <a:pPr algn="ctr"/>
            <a:r>
              <a:rPr lang="fr-FR" sz="2800" b="1" dirty="0">
                <a:solidFill>
                  <a:prstClr val="white"/>
                </a:solidFill>
                <a:latin typeface="Book Antiqua" pitchFamily="18" charset="0"/>
              </a:rPr>
              <a:t>D’habiter en son sein</a:t>
            </a:r>
          </a:p>
        </p:txBody>
      </p:sp>
      <p:sp>
        <p:nvSpPr>
          <p:cNvPr id="2" name="ZoneTexte 1">
            <a:extLst>
              <a:ext uri="{FF2B5EF4-FFF2-40B4-BE49-F238E27FC236}">
                <a16:creationId xmlns:a16="http://schemas.microsoft.com/office/drawing/2014/main" id="{B3DEA906-ADC7-CA12-348F-8878EE12EA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6F4713E0-998B-EBD4-AF30-26F1D69B6D0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5427784"/>
      </p:ext>
    </p:extLst>
  </p:cSld>
  <p:clrMapOvr>
    <a:masterClrMapping/>
  </p:clrMapOvr>
</p:sld>
</file>

<file path=ppt/slides/slide25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كثيرة جداً </a:t>
            </a:r>
            <a:endParaRPr lang="fr-FR" sz="3300" dirty="0">
              <a:solidFill>
                <a:prstClr val="white"/>
              </a:solidFill>
            </a:endParaRPr>
          </a:p>
          <a:p>
            <a:pPr algn="just" rtl="1"/>
            <a:r>
              <a:rPr lang="ar-EG" sz="3300" dirty="0">
                <a:solidFill>
                  <a:prstClr val="white"/>
                </a:solidFill>
              </a:rPr>
              <a:t>هي مدائحك </a:t>
            </a:r>
            <a:endParaRPr lang="fr-FR" sz="3300" dirty="0">
              <a:solidFill>
                <a:prstClr val="white"/>
              </a:solidFill>
            </a:endParaRPr>
          </a:p>
          <a:p>
            <a:pPr algn="just" rtl="1"/>
            <a:r>
              <a:rPr lang="ar-EG" sz="3300" dirty="0">
                <a:solidFill>
                  <a:prstClr val="white"/>
                </a:solidFill>
              </a:rPr>
              <a:t>أكثر من عدد الرمل </a:t>
            </a:r>
            <a:endParaRPr lang="fr-FR" sz="3300" dirty="0">
              <a:solidFill>
                <a:prstClr val="white"/>
              </a:solidFill>
            </a:endParaRPr>
          </a:p>
          <a:p>
            <a:pPr algn="just" rtl="1"/>
            <a:r>
              <a:rPr lang="ar-EG" sz="3300" dirty="0">
                <a:solidFill>
                  <a:prstClr val="white"/>
                </a:solidFill>
              </a:rPr>
              <a:t>يا </a:t>
            </a:r>
            <a:r>
              <a:rPr lang="ar-EG" sz="3300" dirty="0" err="1">
                <a:solidFill>
                  <a:prstClr val="white"/>
                </a:solidFill>
              </a:rPr>
              <a:t>سيدنتا</a:t>
            </a:r>
            <a:r>
              <a:rPr lang="ar-EG" sz="3300" dirty="0">
                <a:solidFill>
                  <a:prstClr val="white"/>
                </a:solidFill>
              </a:rPr>
              <a:t> مريم.</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Zeos `emasw</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`nje neeuvomi`a</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para `t`ypi</a:t>
            </a:r>
            <a:br>
              <a:rPr lang="fr-FR" sz="2800" dirty="0">
                <a:solidFill>
                  <a:prstClr val="white"/>
                </a:solidFill>
                <a:latin typeface="CS Avva Shenouda" pitchFamily="34" charset="0"/>
              </a:rPr>
            </a:br>
            <a:r>
              <a:rPr lang="pl-PL" sz="2800" dirty="0">
                <a:solidFill>
                  <a:prstClr val="white"/>
                </a:solidFill>
                <a:latin typeface="CS Avva Shenouda" pitchFamily="34" charset="0"/>
              </a:rPr>
              <a:t>`mpisw</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`w ten¡ Mari`a.</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Immensément nombreuses</a:t>
            </a:r>
          </a:p>
          <a:p>
            <a:pPr algn="ctr"/>
            <a:r>
              <a:rPr lang="fr-FR" sz="2800" b="1" dirty="0">
                <a:solidFill>
                  <a:prstClr val="white"/>
                </a:solidFill>
                <a:latin typeface="Book Antiqua" pitchFamily="18" charset="0"/>
              </a:rPr>
              <a:t>Encore plus que le sable</a:t>
            </a:r>
          </a:p>
          <a:p>
            <a:pPr algn="ctr"/>
            <a:r>
              <a:rPr lang="fr-FR" sz="2800" b="1" dirty="0">
                <a:solidFill>
                  <a:prstClr val="white"/>
                </a:solidFill>
                <a:latin typeface="Book Antiqua" pitchFamily="18" charset="0"/>
              </a:rPr>
              <a:t>Sont toutes tes louanges</a:t>
            </a:r>
          </a:p>
          <a:p>
            <a:pPr algn="ctr"/>
            <a:r>
              <a:rPr lang="fr-FR" sz="2800" b="1" dirty="0">
                <a:solidFill>
                  <a:prstClr val="white"/>
                </a:solidFill>
                <a:latin typeface="Book Antiqua" pitchFamily="18" charset="0"/>
              </a:rPr>
              <a:t>Marie ô notre Dame</a:t>
            </a:r>
          </a:p>
        </p:txBody>
      </p:sp>
      <p:sp>
        <p:nvSpPr>
          <p:cNvPr id="2" name="ZoneTexte 1">
            <a:extLst>
              <a:ext uri="{FF2B5EF4-FFF2-40B4-BE49-F238E27FC236}">
                <a16:creationId xmlns:a16="http://schemas.microsoft.com/office/drawing/2014/main" id="{B6C7DF70-FD7B-AB0B-4B8C-02F82158DEC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8048A8C-2691-1AFA-DCF5-E90BB70086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2754889"/>
      </p:ext>
    </p:extLst>
  </p:cSld>
  <p:clrMapOvr>
    <a:masterClrMapping/>
  </p:clrMapOvr>
</p:sld>
</file>

<file path=ppt/slides/slide25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err="1">
                <a:solidFill>
                  <a:prstClr val="white"/>
                </a:solidFill>
              </a:rPr>
              <a:t>لانه</a:t>
            </a:r>
            <a:r>
              <a:rPr lang="ar-EG" sz="3300" dirty="0">
                <a:solidFill>
                  <a:prstClr val="white"/>
                </a:solidFill>
              </a:rPr>
              <a:t> هكذا </a:t>
            </a:r>
            <a:endParaRPr lang="fr-FR" sz="3300" dirty="0">
              <a:solidFill>
                <a:prstClr val="white"/>
              </a:solidFill>
            </a:endParaRPr>
          </a:p>
          <a:p>
            <a:pPr algn="just" rtl="1"/>
            <a:r>
              <a:rPr lang="ar-EG" sz="3300" dirty="0">
                <a:solidFill>
                  <a:prstClr val="white"/>
                </a:solidFill>
              </a:rPr>
              <a:t>بالحقيقة أيضاً </a:t>
            </a:r>
            <a:endParaRPr lang="fr-FR" sz="3300" dirty="0">
              <a:solidFill>
                <a:prstClr val="white"/>
              </a:solidFill>
            </a:endParaRPr>
          </a:p>
          <a:p>
            <a:pPr algn="just" rtl="1"/>
            <a:r>
              <a:rPr lang="ar-EG" sz="3300" dirty="0">
                <a:solidFill>
                  <a:prstClr val="white"/>
                </a:solidFill>
              </a:rPr>
              <a:t>قال </a:t>
            </a:r>
            <a:r>
              <a:rPr lang="ar-EG" sz="3300" dirty="0" err="1">
                <a:solidFill>
                  <a:prstClr val="white"/>
                </a:solidFill>
              </a:rPr>
              <a:t>أشعياء</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النبي الكامل.</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Yppe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aly;wc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pairy</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afjw</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mmoc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Yca`yac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ke</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ocioc</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Aussi en vérité</a:t>
            </a:r>
          </a:p>
          <a:p>
            <a:pPr algn="ctr"/>
            <a:r>
              <a:rPr lang="fr-FR" sz="2800" b="1" dirty="0">
                <a:solidFill>
                  <a:prstClr val="white"/>
                </a:solidFill>
                <a:latin typeface="Book Antiqua" pitchFamily="18" charset="0"/>
              </a:rPr>
              <a:t>Il était annoncé</a:t>
            </a:r>
          </a:p>
          <a:p>
            <a:pPr algn="ctr"/>
            <a:r>
              <a:rPr lang="fr-FR" sz="2800" b="1" dirty="0">
                <a:solidFill>
                  <a:prstClr val="white"/>
                </a:solidFill>
                <a:latin typeface="Book Antiqua" pitchFamily="18" charset="0"/>
              </a:rPr>
              <a:t>De la part d’Isaïe</a:t>
            </a:r>
          </a:p>
          <a:p>
            <a:pPr algn="ctr"/>
            <a:r>
              <a:rPr lang="fr-FR" sz="2800" b="1" dirty="0">
                <a:solidFill>
                  <a:prstClr val="white"/>
                </a:solidFill>
                <a:latin typeface="Book Antiqua" pitchFamily="18" charset="0"/>
              </a:rPr>
              <a:t>Le prophète parfait</a:t>
            </a:r>
          </a:p>
        </p:txBody>
      </p:sp>
      <p:sp>
        <p:nvSpPr>
          <p:cNvPr id="2" name="ZoneTexte 1">
            <a:extLst>
              <a:ext uri="{FF2B5EF4-FFF2-40B4-BE49-F238E27FC236}">
                <a16:creationId xmlns:a16="http://schemas.microsoft.com/office/drawing/2014/main" id="{0703A2AD-6D23-BCE7-425E-7E424FC2951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51D3919-C11F-2B5E-97FE-A3E651DF60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1877084"/>
      </p:ext>
    </p:extLst>
  </p:cSld>
  <p:clrMapOvr>
    <a:masterClrMapping/>
  </p:clrMapOvr>
</p:sld>
</file>

<file path=ppt/slides/slide25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هذه أعجوبة عظيمة غلام </a:t>
            </a:r>
            <a:endParaRPr lang="fr-FR" sz="3300" dirty="0">
              <a:solidFill>
                <a:prstClr val="white"/>
              </a:solidFill>
            </a:endParaRPr>
          </a:p>
          <a:p>
            <a:pPr algn="just" rtl="1"/>
            <a:r>
              <a:rPr lang="ar-EG" sz="3300" dirty="0">
                <a:solidFill>
                  <a:prstClr val="white"/>
                </a:solidFill>
              </a:rPr>
              <a:t>ولد لنا وابناً </a:t>
            </a:r>
            <a:endParaRPr lang="fr-FR" sz="3300" dirty="0">
              <a:solidFill>
                <a:prstClr val="white"/>
              </a:solidFill>
            </a:endParaRPr>
          </a:p>
          <a:p>
            <a:pPr algn="just" rtl="1"/>
            <a:r>
              <a:rPr lang="ar-EG" sz="3300" dirty="0">
                <a:solidFill>
                  <a:prstClr val="white"/>
                </a:solidFill>
              </a:rPr>
              <a:t>أعطيناه هو صاحب </a:t>
            </a:r>
            <a:endParaRPr lang="fr-FR" sz="3300" dirty="0">
              <a:solidFill>
                <a:prstClr val="white"/>
              </a:solidFill>
            </a:endParaRPr>
          </a:p>
          <a:p>
            <a:pPr algn="just" rtl="1"/>
            <a:r>
              <a:rPr lang="ar-EG" sz="3300" dirty="0">
                <a:solidFill>
                  <a:prstClr val="white"/>
                </a:solidFill>
              </a:rPr>
              <a:t>المشورة العظمي.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:ai te ]</a:t>
            </a:r>
            <a:r>
              <a:rPr lang="fr-FR" sz="2800" dirty="0" err="1">
                <a:solidFill>
                  <a:prstClr val="white"/>
                </a:solidFill>
                <a:latin typeface="CS Avva Shenouda" pitchFamily="34" charset="0"/>
              </a:rPr>
              <a:t>nis</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ou`alou</a:t>
            </a:r>
            <a:r>
              <a:rPr lang="fr-FR" sz="2800" dirty="0">
                <a:solidFill>
                  <a:prstClr val="white"/>
                </a:solidFill>
                <a:latin typeface="CS Avva Shenouda" pitchFamily="34" charset="0"/>
              </a:rPr>
              <a:t> nan </a:t>
            </a:r>
            <a:r>
              <a:rPr lang="fr-FR" sz="2800" dirty="0" err="1">
                <a:solidFill>
                  <a:prstClr val="white"/>
                </a:solidFill>
                <a:latin typeface="CS Avva Shenouda" pitchFamily="34" charset="0"/>
              </a:rPr>
              <a:t>aumici</a:t>
            </a:r>
            <a:r>
              <a:rPr lang="fr-FR" sz="2800" dirty="0">
                <a:solidFill>
                  <a:prstClr val="white"/>
                </a:solidFill>
                <a:latin typeface="CS Avva Shenouda" pitchFamily="34" charset="0"/>
              </a:rPr>
              <a:t>  @   au]   nan `</a:t>
            </a:r>
            <a:r>
              <a:rPr lang="fr-FR" sz="2800" dirty="0" err="1">
                <a:solidFill>
                  <a:prstClr val="white"/>
                </a:solidFill>
                <a:latin typeface="CS Avva Shenouda" pitchFamily="34" charset="0"/>
              </a:rPr>
              <a:t>nousyri</a:t>
            </a:r>
            <a:r>
              <a:rPr lang="fr-FR" sz="2800" dirty="0">
                <a:solidFill>
                  <a:prstClr val="white"/>
                </a:solidFill>
                <a:latin typeface="CS Avva Shenouda" pitchFamily="34" charset="0"/>
              </a:rPr>
              <a:t> @ va pico[ni `n`</a:t>
            </a:r>
            <a:r>
              <a:rPr lang="fr-FR" sz="2800" dirty="0" err="1">
                <a:solidFill>
                  <a:prstClr val="white"/>
                </a:solidFill>
                <a:latin typeface="CS Avva Shenouda" pitchFamily="34" charset="0"/>
              </a:rPr>
              <a:t>svyri</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 C’est un immense prodige</a:t>
            </a:r>
          </a:p>
          <a:p>
            <a:pPr algn="ctr"/>
            <a:r>
              <a:rPr lang="fr-FR" sz="2800" b="1" dirty="0">
                <a:solidFill>
                  <a:prstClr val="white"/>
                </a:solidFill>
                <a:latin typeface="Book Antiqua" pitchFamily="18" charset="0"/>
              </a:rPr>
              <a:t>Un Enfant nous est né</a:t>
            </a:r>
          </a:p>
          <a:p>
            <a:pPr algn="ctr"/>
            <a:r>
              <a:rPr lang="fr-FR" sz="2800" b="1" dirty="0">
                <a:solidFill>
                  <a:prstClr val="white"/>
                </a:solidFill>
                <a:latin typeface="Book Antiqua" pitchFamily="18" charset="0"/>
              </a:rPr>
              <a:t>Un Fils nous est donné</a:t>
            </a:r>
          </a:p>
          <a:p>
            <a:pPr algn="ctr"/>
            <a:r>
              <a:rPr lang="fr-FR" sz="2800" b="1" dirty="0">
                <a:solidFill>
                  <a:prstClr val="white"/>
                </a:solidFill>
                <a:latin typeface="Book Antiqua" pitchFamily="18" charset="0"/>
              </a:rPr>
              <a:t>Le Conseiller puissant »</a:t>
            </a:r>
          </a:p>
        </p:txBody>
      </p:sp>
      <p:sp>
        <p:nvSpPr>
          <p:cNvPr id="2" name="ZoneTexte 1">
            <a:extLst>
              <a:ext uri="{FF2B5EF4-FFF2-40B4-BE49-F238E27FC236}">
                <a16:creationId xmlns:a16="http://schemas.microsoft.com/office/drawing/2014/main" id="{0C675EBC-128C-7493-40B5-BB3115103E9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82A3B097-E7B3-19FC-0472-E60D8F53DD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7919922"/>
      </p:ext>
    </p:extLst>
  </p:cSld>
  <p:clrMapOvr>
    <a:masterClrMapping/>
  </p:clrMapOvr>
</p:sld>
</file>

<file path=ppt/slides/slide25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يسوع المسيح </a:t>
            </a:r>
            <a:endParaRPr lang="fr-FR" sz="3300" dirty="0">
              <a:solidFill>
                <a:prstClr val="white"/>
              </a:solidFill>
            </a:endParaRPr>
          </a:p>
          <a:p>
            <a:pPr algn="just" rtl="1"/>
            <a:r>
              <a:rPr lang="ar-EG" sz="3300" dirty="0">
                <a:solidFill>
                  <a:prstClr val="white"/>
                </a:solidFill>
              </a:rPr>
              <a:t>المتسلط القوي </a:t>
            </a:r>
            <a:endParaRPr lang="fr-FR" sz="3300" dirty="0">
              <a:solidFill>
                <a:prstClr val="white"/>
              </a:solidFill>
            </a:endParaRPr>
          </a:p>
          <a:p>
            <a:pPr algn="just" rtl="1"/>
            <a:r>
              <a:rPr lang="ar-EG" sz="3300" dirty="0">
                <a:solidFill>
                  <a:prstClr val="white"/>
                </a:solidFill>
              </a:rPr>
              <a:t>الذي سلطانه </a:t>
            </a:r>
            <a:endParaRPr lang="fr-FR" sz="3300" dirty="0">
              <a:solidFill>
                <a:prstClr val="white"/>
              </a:solidFill>
            </a:endParaRPr>
          </a:p>
          <a:p>
            <a:pPr algn="just" rtl="1"/>
            <a:r>
              <a:rPr lang="ar-EG" sz="3300" dirty="0">
                <a:solidFill>
                  <a:prstClr val="white"/>
                </a:solidFill>
              </a:rPr>
              <a:t>علي منكبيه.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es-ES" sz="2800" dirty="0">
                <a:solidFill>
                  <a:prstClr val="white"/>
                </a:solidFill>
                <a:latin typeface="CS Avva Shenouda" pitchFamily="34" charset="0"/>
              </a:rPr>
              <a:t>I=y=c P=,=c </a:t>
            </a:r>
            <a:r>
              <a:rPr lang="es-ES" sz="2800" dirty="0" err="1">
                <a:solidFill>
                  <a:prstClr val="white"/>
                </a:solidFill>
                <a:latin typeface="CS Avva Shenouda" pitchFamily="34" charset="0"/>
              </a:rPr>
              <a:t>pijwri</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pi`exouciactyc</a:t>
            </a:r>
            <a:r>
              <a:rPr lang="es-ES" sz="2800" dirty="0">
                <a:solidFill>
                  <a:prstClr val="white"/>
                </a:solidFill>
                <a:latin typeface="CS Avva Shenouda" pitchFamily="34" charset="0"/>
              </a:rPr>
              <a:t> @ </a:t>
            </a:r>
            <a:r>
              <a:rPr lang="es-ES" sz="2800" dirty="0" err="1">
                <a:solidFill>
                  <a:prstClr val="white"/>
                </a:solidFill>
                <a:latin typeface="CS Avva Shenouda" pitchFamily="34" charset="0"/>
              </a:rPr>
              <a:t>vy`ere</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tefar,y</a:t>
            </a:r>
            <a:r>
              <a:rPr lang="es-ES" sz="2800" dirty="0">
                <a:solidFill>
                  <a:prstClr val="white"/>
                </a:solidFill>
                <a:latin typeface="CS Avva Shenouda" pitchFamily="34" charset="0"/>
              </a:rPr>
              <a:t> @ ,y </a:t>
            </a:r>
            <a:r>
              <a:rPr lang="es-ES" sz="2800" dirty="0" err="1">
                <a:solidFill>
                  <a:prstClr val="white"/>
                </a:solidFill>
                <a:latin typeface="CS Avva Shenouda" pitchFamily="34" charset="0"/>
              </a:rPr>
              <a:t>hijen</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nefmou</a:t>
            </a:r>
            <a:r>
              <a:rPr lang="es-ES" sz="2800" dirty="0">
                <a:solidFill>
                  <a:prstClr val="white"/>
                </a:solidFill>
                <a:latin typeface="CS Avva Shenouda" pitchFamily="34" charset="0"/>
              </a:rPr>
              <a:t>] </a:t>
            </a:r>
            <a:r>
              <a:rPr lang="es-ES" sz="2800" dirty="0" err="1">
                <a:solidFill>
                  <a:prstClr val="white"/>
                </a:solidFill>
                <a:latin typeface="CS Avva Shenouda" pitchFamily="34" charset="0"/>
              </a:rPr>
              <a:t>tyrc</a:t>
            </a:r>
            <a:r>
              <a:rPr lang="es-E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Jésus-Christ Tout-Puissant</a:t>
            </a:r>
          </a:p>
          <a:p>
            <a:pPr algn="ctr"/>
            <a:r>
              <a:rPr lang="fr-FR" sz="2800" b="1" dirty="0">
                <a:solidFill>
                  <a:prstClr val="white"/>
                </a:solidFill>
                <a:latin typeface="Book Antiqua" pitchFamily="18" charset="0"/>
              </a:rPr>
              <a:t>Le Tout-Puissant et fort</a:t>
            </a:r>
          </a:p>
          <a:p>
            <a:pPr algn="ctr"/>
            <a:r>
              <a:rPr lang="fr-FR" sz="2800" b="1" dirty="0">
                <a:solidFill>
                  <a:prstClr val="white"/>
                </a:solidFill>
                <a:latin typeface="Book Antiqua" pitchFamily="18" charset="0"/>
              </a:rPr>
              <a:t>Toute domination</a:t>
            </a:r>
          </a:p>
          <a:p>
            <a:pPr algn="ctr"/>
            <a:r>
              <a:rPr lang="fr-FR" sz="2800" b="1" dirty="0">
                <a:solidFill>
                  <a:prstClr val="white"/>
                </a:solidFill>
                <a:latin typeface="Book Antiqua" pitchFamily="18" charset="0"/>
              </a:rPr>
              <a:t>Repose sur Ses épaules</a:t>
            </a:r>
          </a:p>
        </p:txBody>
      </p:sp>
      <p:sp>
        <p:nvSpPr>
          <p:cNvPr id="2" name="ZoneTexte 1">
            <a:extLst>
              <a:ext uri="{FF2B5EF4-FFF2-40B4-BE49-F238E27FC236}">
                <a16:creationId xmlns:a16="http://schemas.microsoft.com/office/drawing/2014/main" id="{8A327889-1B4B-6A1F-22FB-38BF23ABD2B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1C9A00F-1923-69FD-37DA-CAF0CE4858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721079"/>
      </p:ext>
    </p:extLst>
  </p:cSld>
  <p:clrMapOvr>
    <a:masterClrMapping/>
  </p:clrMapOvr>
</p:sld>
</file>

<file path=ppt/slides/slide25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حسناً قال </a:t>
            </a:r>
            <a:endParaRPr lang="fr-FR" sz="3300" dirty="0">
              <a:solidFill>
                <a:prstClr val="white"/>
              </a:solidFill>
            </a:endParaRPr>
          </a:p>
          <a:p>
            <a:pPr algn="just" rtl="1"/>
            <a:r>
              <a:rPr lang="ar-EG" sz="3300" dirty="0">
                <a:solidFill>
                  <a:prstClr val="white"/>
                </a:solidFill>
              </a:rPr>
              <a:t>ايضاً حزقيال </a:t>
            </a:r>
            <a:endParaRPr lang="fr-FR" sz="3300" dirty="0">
              <a:solidFill>
                <a:prstClr val="white"/>
              </a:solidFill>
            </a:endParaRPr>
          </a:p>
          <a:p>
            <a:pPr algn="just" rtl="1"/>
            <a:r>
              <a:rPr lang="ar-EG" sz="3300" dirty="0">
                <a:solidFill>
                  <a:prstClr val="white"/>
                </a:solidFill>
              </a:rPr>
              <a:t>علي الماسيا </a:t>
            </a:r>
            <a:endParaRPr lang="fr-FR" sz="3300" dirty="0">
              <a:solidFill>
                <a:prstClr val="white"/>
              </a:solidFill>
            </a:endParaRPr>
          </a:p>
          <a:p>
            <a:pPr algn="just" rtl="1"/>
            <a:r>
              <a:rPr lang="ar-EG" sz="3300" dirty="0">
                <a:solidFill>
                  <a:prstClr val="white"/>
                </a:solidFill>
              </a:rPr>
              <a:t>ملك اسرائيل</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fr-FR" sz="2800" dirty="0" err="1">
                <a:solidFill>
                  <a:prstClr val="white"/>
                </a:solidFill>
                <a:latin typeface="CS Avva Shenouda" pitchFamily="34" charset="0"/>
              </a:rPr>
              <a:t>Kalwc</a:t>
            </a:r>
            <a:r>
              <a:rPr lang="fr-FR" sz="2800" dirty="0">
                <a:solidFill>
                  <a:prstClr val="white"/>
                </a:solidFill>
                <a:latin typeface="CS Avva Shenouda" pitchFamily="34" charset="0"/>
              </a:rPr>
              <a:t> on </a:t>
            </a:r>
            <a:r>
              <a:rPr lang="fr-FR" sz="2800" dirty="0" err="1">
                <a:solidFill>
                  <a:prstClr val="white"/>
                </a:solidFill>
                <a:latin typeface="CS Avva Shenouda" pitchFamily="34" charset="0"/>
              </a:rPr>
              <a:t>afjoc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nje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Iezekiyl</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ejen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Maciac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pouro</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=i=c=l.</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Le prophète Ezéchiel</a:t>
            </a:r>
          </a:p>
          <a:p>
            <a:pPr algn="ctr"/>
            <a:r>
              <a:rPr lang="fr-FR" sz="2800" b="1" dirty="0">
                <a:solidFill>
                  <a:prstClr val="white"/>
                </a:solidFill>
                <a:latin typeface="Book Antiqua" pitchFamily="18" charset="0"/>
              </a:rPr>
              <a:t>Avait bien annoncé</a:t>
            </a:r>
          </a:p>
          <a:p>
            <a:pPr algn="ctr"/>
            <a:r>
              <a:rPr lang="fr-FR" sz="2800" b="1" dirty="0">
                <a:solidFill>
                  <a:prstClr val="white"/>
                </a:solidFill>
                <a:latin typeface="Book Antiqua" pitchFamily="18" charset="0"/>
              </a:rPr>
              <a:t>A propos du Messie</a:t>
            </a:r>
          </a:p>
          <a:p>
            <a:pPr algn="ctr"/>
            <a:r>
              <a:rPr lang="fr-FR" sz="2800" b="1" dirty="0">
                <a:solidFill>
                  <a:prstClr val="white"/>
                </a:solidFill>
                <a:latin typeface="Book Antiqua" pitchFamily="18" charset="0"/>
              </a:rPr>
              <a:t>Lui, le Roi d’Israël</a:t>
            </a:r>
          </a:p>
        </p:txBody>
      </p:sp>
      <p:sp>
        <p:nvSpPr>
          <p:cNvPr id="2" name="ZoneTexte 1">
            <a:extLst>
              <a:ext uri="{FF2B5EF4-FFF2-40B4-BE49-F238E27FC236}">
                <a16:creationId xmlns:a16="http://schemas.microsoft.com/office/drawing/2014/main" id="{F65EA0D8-C683-08D0-CB9A-012EBB864B2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BE93F16-92E9-8547-7201-491114CFD3D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8313892"/>
      </p:ext>
    </p:extLst>
  </p:cSld>
  <p:clrMapOvr>
    <a:masterClrMapping/>
  </p:clrMapOvr>
</p:sld>
</file>

<file path=ppt/slides/slide25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 وأيضاً</a:t>
            </a:r>
            <a:r>
              <a:rPr lang="fr-FR" sz="3300" dirty="0">
                <a:solidFill>
                  <a:prstClr val="white"/>
                </a:solidFill>
              </a:rPr>
              <a:t> </a:t>
            </a:r>
            <a:r>
              <a:rPr lang="ar-EG" sz="3300" dirty="0">
                <a:solidFill>
                  <a:prstClr val="white"/>
                </a:solidFill>
              </a:rPr>
              <a:t>رأيت </a:t>
            </a:r>
            <a:endParaRPr lang="fr-FR" sz="3300" dirty="0">
              <a:solidFill>
                <a:prstClr val="white"/>
              </a:solidFill>
            </a:endParaRPr>
          </a:p>
          <a:p>
            <a:pPr algn="just" rtl="1"/>
            <a:r>
              <a:rPr lang="ar-EG" sz="3300" dirty="0">
                <a:solidFill>
                  <a:prstClr val="white"/>
                </a:solidFill>
              </a:rPr>
              <a:t>باباُ ناحية المشارق </a:t>
            </a:r>
            <a:endParaRPr lang="fr-FR" sz="3300" dirty="0">
              <a:solidFill>
                <a:prstClr val="white"/>
              </a:solidFill>
            </a:endParaRPr>
          </a:p>
          <a:p>
            <a:pPr algn="just" rtl="1"/>
            <a:r>
              <a:rPr lang="ar-EG" sz="3300" dirty="0">
                <a:solidFill>
                  <a:prstClr val="white"/>
                </a:solidFill>
              </a:rPr>
              <a:t>مختوماً بخاتم عجيب </a:t>
            </a:r>
            <a:endParaRPr lang="fr-FR" sz="3300" dirty="0">
              <a:solidFill>
                <a:prstClr val="white"/>
              </a:solidFill>
            </a:endParaRPr>
          </a:p>
          <a:p>
            <a:pPr algn="just" rtl="1"/>
            <a:r>
              <a:rPr lang="ar-EG" sz="3300" dirty="0">
                <a:solidFill>
                  <a:prstClr val="white"/>
                </a:solidFill>
              </a:rPr>
              <a:t>والله الرحوم.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Loipon ainau `eoupuly</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`nca nima`nsai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ectob qen outebc `n`svyri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`V] pirefnai</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J’ai vu aussi une porte</a:t>
            </a:r>
          </a:p>
          <a:p>
            <a:pPr algn="ctr"/>
            <a:r>
              <a:rPr lang="fr-FR" sz="2800" b="1" dirty="0">
                <a:solidFill>
                  <a:prstClr val="white"/>
                </a:solidFill>
                <a:latin typeface="Book Antiqua" pitchFamily="18" charset="0"/>
              </a:rPr>
              <a:t>Près de l’Orient, scellée</a:t>
            </a:r>
          </a:p>
          <a:p>
            <a:pPr algn="ctr"/>
            <a:r>
              <a:rPr lang="fr-FR" sz="2800" b="1" dirty="0">
                <a:solidFill>
                  <a:prstClr val="white"/>
                </a:solidFill>
                <a:latin typeface="Book Antiqua" pitchFamily="18" charset="0"/>
              </a:rPr>
              <a:t>D’un sceau miraculeux</a:t>
            </a:r>
          </a:p>
          <a:p>
            <a:pPr algn="ctr"/>
            <a:r>
              <a:rPr lang="fr-FR" sz="2800" b="1" dirty="0">
                <a:solidFill>
                  <a:prstClr val="white"/>
                </a:solidFill>
                <a:latin typeface="Book Antiqua" pitchFamily="18" charset="0"/>
              </a:rPr>
              <a:t>Personne n’y entra </a:t>
            </a:r>
          </a:p>
        </p:txBody>
      </p:sp>
      <p:sp>
        <p:nvSpPr>
          <p:cNvPr id="2" name="ZoneTexte 1">
            <a:extLst>
              <a:ext uri="{FF2B5EF4-FFF2-40B4-BE49-F238E27FC236}">
                <a16:creationId xmlns:a16="http://schemas.microsoft.com/office/drawing/2014/main" id="{52B4F167-C21E-8842-9E1E-32F6F4DFE40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6BFE47C-C043-F75C-91B1-053B07C80F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92380811"/>
      </p:ext>
    </p:extLst>
  </p:cSld>
  <p:clrMapOvr>
    <a:masterClrMapping/>
  </p:clrMapOvr>
</p:sld>
</file>

<file path=ppt/slides/slide25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لم يدخله </a:t>
            </a:r>
            <a:endParaRPr lang="fr-FR" sz="3300" dirty="0">
              <a:solidFill>
                <a:prstClr val="white"/>
              </a:solidFill>
            </a:endParaRPr>
          </a:p>
          <a:p>
            <a:pPr algn="just" rtl="1"/>
            <a:r>
              <a:rPr lang="ar-EG" sz="3300" dirty="0">
                <a:solidFill>
                  <a:prstClr val="white"/>
                </a:solidFill>
              </a:rPr>
              <a:t>أحد غيرة </a:t>
            </a:r>
            <a:endParaRPr lang="fr-FR" sz="3300" dirty="0">
              <a:solidFill>
                <a:prstClr val="white"/>
              </a:solidFill>
            </a:endParaRPr>
          </a:p>
          <a:p>
            <a:pPr algn="just" rtl="1"/>
            <a:r>
              <a:rPr lang="ar-EG" sz="3300" dirty="0">
                <a:solidFill>
                  <a:prstClr val="white"/>
                </a:solidFill>
              </a:rPr>
              <a:t>نسبحه تسبيحاً </a:t>
            </a:r>
            <a:endParaRPr lang="fr-FR" sz="3300" dirty="0">
              <a:solidFill>
                <a:prstClr val="white"/>
              </a:solidFill>
            </a:endParaRPr>
          </a:p>
          <a:p>
            <a:pPr algn="just" rtl="1"/>
            <a:r>
              <a:rPr lang="ar-EG" sz="3300" dirty="0">
                <a:solidFill>
                  <a:prstClr val="white"/>
                </a:solidFill>
              </a:rPr>
              <a:t>كما يرضيه.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`Mpe `hli se `eqoun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`erof `ebyl `N;of</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tenhwc naf qen ou`cmou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kata pe;ranaf.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 l’exception de Lui</a:t>
            </a:r>
          </a:p>
          <a:p>
            <a:pPr algn="ctr"/>
            <a:r>
              <a:rPr lang="fr-FR" sz="2800" b="1" dirty="0">
                <a:solidFill>
                  <a:prstClr val="white"/>
                </a:solidFill>
                <a:latin typeface="Book Antiqua" pitchFamily="18" charset="0"/>
              </a:rPr>
              <a:t>Dieu miséricordieux</a:t>
            </a:r>
          </a:p>
          <a:p>
            <a:pPr algn="ctr"/>
            <a:r>
              <a:rPr lang="fr-FR" sz="2800" b="1" dirty="0">
                <a:solidFill>
                  <a:prstClr val="white"/>
                </a:solidFill>
                <a:latin typeface="Book Antiqua" pitchFamily="18" charset="0"/>
              </a:rPr>
              <a:t>Louons-Le d’une louange</a:t>
            </a:r>
          </a:p>
          <a:p>
            <a:pPr algn="ctr"/>
            <a:r>
              <a:rPr lang="fr-FR" sz="2800" b="1" dirty="0">
                <a:solidFill>
                  <a:prstClr val="white"/>
                </a:solidFill>
                <a:latin typeface="Book Antiqua" pitchFamily="18" charset="0"/>
              </a:rPr>
              <a:t>Ainsi </a:t>
            </a:r>
            <a:r>
              <a:rPr lang="fr-FR" sz="2800" b="1" dirty="0" err="1">
                <a:solidFill>
                  <a:prstClr val="white"/>
                </a:solidFill>
                <a:latin typeface="Book Antiqua" pitchFamily="18" charset="0"/>
              </a:rPr>
              <a:t>qui’il</a:t>
            </a:r>
            <a:r>
              <a:rPr lang="fr-FR" sz="2800" b="1" dirty="0">
                <a:solidFill>
                  <a:prstClr val="white"/>
                </a:solidFill>
                <a:latin typeface="Book Antiqua" pitchFamily="18" charset="0"/>
              </a:rPr>
              <a:t> Lui est dû</a:t>
            </a:r>
          </a:p>
        </p:txBody>
      </p:sp>
      <p:sp>
        <p:nvSpPr>
          <p:cNvPr id="2" name="ZoneTexte 1">
            <a:extLst>
              <a:ext uri="{FF2B5EF4-FFF2-40B4-BE49-F238E27FC236}">
                <a16:creationId xmlns:a16="http://schemas.microsoft.com/office/drawing/2014/main" id="{514ABF13-E3DA-DDE9-AFE5-943C046048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705E358E-53C5-6EEE-8ECB-61362608E0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2540535"/>
      </p:ext>
    </p:extLst>
  </p:cSld>
  <p:clrMapOvr>
    <a:masterClrMapping/>
  </p:clrMapOvr>
</p:sld>
</file>

<file path=ppt/slides/slide25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أتي ملوك المجوس </a:t>
            </a:r>
            <a:endParaRPr lang="fr-FR" sz="3300" dirty="0">
              <a:solidFill>
                <a:prstClr val="white"/>
              </a:solidFill>
            </a:endParaRPr>
          </a:p>
          <a:p>
            <a:pPr algn="just" rtl="1"/>
            <a:r>
              <a:rPr lang="ar-EG" sz="3300" dirty="0">
                <a:solidFill>
                  <a:prstClr val="white"/>
                </a:solidFill>
              </a:rPr>
              <a:t>من المشرق </a:t>
            </a:r>
            <a:endParaRPr lang="fr-FR" sz="3300" dirty="0">
              <a:solidFill>
                <a:prstClr val="white"/>
              </a:solidFill>
            </a:endParaRPr>
          </a:p>
          <a:p>
            <a:pPr algn="just" rtl="1"/>
            <a:r>
              <a:rPr lang="ar-EG" sz="3300" dirty="0">
                <a:solidFill>
                  <a:prstClr val="white"/>
                </a:solidFill>
              </a:rPr>
              <a:t>وسجدوا للمسيح </a:t>
            </a:r>
            <a:endParaRPr lang="fr-FR" sz="3300" dirty="0">
              <a:solidFill>
                <a:prstClr val="white"/>
              </a:solidFill>
            </a:endParaRPr>
          </a:p>
          <a:p>
            <a:pPr algn="just" rtl="1"/>
            <a:r>
              <a:rPr lang="ar-EG" sz="3300" dirty="0">
                <a:solidFill>
                  <a:prstClr val="white"/>
                </a:solidFill>
              </a:rPr>
              <a:t>ذي الاسم المكرم.</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err="1">
                <a:solidFill>
                  <a:prstClr val="white"/>
                </a:solidFill>
                <a:latin typeface="CS Avva Shenouda" pitchFamily="34" charset="0"/>
              </a:rPr>
              <a:t>Niourwou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nhanmagoc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ca </a:t>
            </a:r>
            <a:r>
              <a:rPr lang="fr-FR" sz="2800" dirty="0" err="1">
                <a:solidFill>
                  <a:prstClr val="white"/>
                </a:solidFill>
                <a:latin typeface="CS Avva Shenouda" pitchFamily="34" charset="0"/>
              </a:rPr>
              <a:t>peiebt</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auouwst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mP</a:t>
            </a:r>
            <a:r>
              <a:rPr lang="fr-FR" sz="2800" dirty="0">
                <a:solidFill>
                  <a:prstClr val="white"/>
                </a:solidFill>
                <a:latin typeface="CS Avva Shenouda" pitchFamily="34" charset="0"/>
              </a:rPr>
              <a:t>=,=c @ va piran </a:t>
            </a:r>
            <a:r>
              <a:rPr lang="fr-FR" sz="2800" dirty="0" err="1">
                <a:solidFill>
                  <a:prstClr val="white"/>
                </a:solidFill>
                <a:latin typeface="CS Avva Shenouda" pitchFamily="34" charset="0"/>
              </a:rPr>
              <a:t>ettai`yout</a:t>
            </a:r>
            <a:r>
              <a:rPr lang="fr-FR" sz="2800" dirty="0">
                <a:solidFill>
                  <a:prstClr val="white"/>
                </a:solidFill>
                <a:latin typeface="CS Avva Shenouda" pitchFamily="34" charset="0"/>
              </a:rPr>
              <a:t>.</a:t>
            </a: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Et voici les Rois Mages</a:t>
            </a:r>
          </a:p>
          <a:p>
            <a:pPr algn="ctr"/>
            <a:r>
              <a:rPr lang="fr-FR" sz="2800" b="1" dirty="0">
                <a:solidFill>
                  <a:prstClr val="white"/>
                </a:solidFill>
                <a:latin typeface="Book Antiqua" pitchFamily="18" charset="0"/>
              </a:rPr>
              <a:t>D’Orient, ils arrivèrent</a:t>
            </a:r>
          </a:p>
          <a:p>
            <a:pPr algn="ctr"/>
            <a:r>
              <a:rPr lang="fr-FR" sz="2800" b="1" dirty="0">
                <a:solidFill>
                  <a:prstClr val="white"/>
                </a:solidFill>
                <a:latin typeface="Book Antiqua" pitchFamily="18" charset="0"/>
              </a:rPr>
              <a:t>Ils adorèrent le Christ</a:t>
            </a:r>
          </a:p>
          <a:p>
            <a:pPr algn="ctr"/>
            <a:r>
              <a:rPr lang="fr-FR" sz="2800" b="1" dirty="0">
                <a:solidFill>
                  <a:prstClr val="white"/>
                </a:solidFill>
                <a:latin typeface="Book Antiqua" pitchFamily="18" charset="0"/>
              </a:rPr>
              <a:t>Au Nom très honoré</a:t>
            </a:r>
          </a:p>
        </p:txBody>
      </p:sp>
      <p:sp>
        <p:nvSpPr>
          <p:cNvPr id="2" name="ZoneTexte 1">
            <a:extLst>
              <a:ext uri="{FF2B5EF4-FFF2-40B4-BE49-F238E27FC236}">
                <a16:creationId xmlns:a16="http://schemas.microsoft.com/office/drawing/2014/main" id="{8DBC6DDB-AFD3-2B87-E7A0-FBC828E9F9D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9D93931-D12E-25D6-28DC-3AA87032DAB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4695849"/>
      </p:ext>
    </p:extLst>
  </p:cSld>
  <p:clrMapOvr>
    <a:masterClrMapping/>
  </p:clrMapOvr>
</p:sld>
</file>

<file path=ppt/slides/slide25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حقاً فتحوا </a:t>
            </a:r>
            <a:endParaRPr lang="fr-FR" sz="3300" dirty="0">
              <a:solidFill>
                <a:prstClr val="white"/>
              </a:solidFill>
            </a:endParaRPr>
          </a:p>
          <a:p>
            <a:pPr algn="just" rtl="1"/>
            <a:r>
              <a:rPr lang="ar-EG" sz="3300" dirty="0">
                <a:solidFill>
                  <a:prstClr val="white"/>
                </a:solidFill>
              </a:rPr>
              <a:t>كنوزهم </a:t>
            </a:r>
            <a:endParaRPr lang="fr-FR" sz="3300" dirty="0">
              <a:solidFill>
                <a:prstClr val="white"/>
              </a:solidFill>
            </a:endParaRPr>
          </a:p>
          <a:p>
            <a:pPr algn="just" rtl="1"/>
            <a:r>
              <a:rPr lang="ar-EG" sz="3300" dirty="0">
                <a:solidFill>
                  <a:prstClr val="white"/>
                </a:solidFill>
              </a:rPr>
              <a:t>وقدموا له </a:t>
            </a:r>
            <a:endParaRPr lang="fr-FR" sz="3300" dirty="0">
              <a:solidFill>
                <a:prstClr val="white"/>
              </a:solidFill>
            </a:endParaRPr>
          </a:p>
          <a:p>
            <a:pPr algn="just" rtl="1"/>
            <a:r>
              <a:rPr lang="ar-EG" sz="3300" dirty="0">
                <a:solidFill>
                  <a:prstClr val="white"/>
                </a:solidFill>
              </a:rPr>
              <a:t>قرابين ثلاثة.</a:t>
            </a:r>
            <a:endParaRPr lang="fr-FR" sz="3300" dirty="0">
              <a:solidFill>
                <a:prstClr val="white"/>
              </a:solidFill>
            </a:endParaRPr>
          </a:p>
        </p:txBody>
      </p:sp>
      <p:sp>
        <p:nvSpPr>
          <p:cNvPr id="6" name="Rectangle 5"/>
          <p:cNvSpPr/>
          <p:nvPr/>
        </p:nvSpPr>
        <p:spPr>
          <a:xfrm>
            <a:off x="323528" y="249492"/>
            <a:ext cx="4572508" cy="1384995"/>
          </a:xfrm>
          <a:prstGeom prst="rect">
            <a:avLst/>
          </a:prstGeom>
        </p:spPr>
        <p:txBody>
          <a:bodyPr wrap="square">
            <a:spAutoFit/>
          </a:bodyPr>
          <a:lstStyle/>
          <a:p>
            <a:pPr algn="just"/>
            <a:r>
              <a:rPr lang="pl-PL" sz="2800" dirty="0">
                <a:solidFill>
                  <a:prstClr val="white"/>
                </a:solidFill>
                <a:latin typeface="CS Avva Shenouda" pitchFamily="34" charset="0"/>
              </a:rPr>
              <a:t>Xapina auouwn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`nnou`ahwr au`ini</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naf `nhandwron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`tri`adikon au]myini.</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Ainsi en vérité</a:t>
            </a:r>
          </a:p>
          <a:p>
            <a:pPr algn="ctr"/>
            <a:r>
              <a:rPr lang="fr-FR" sz="2800" b="1" dirty="0">
                <a:solidFill>
                  <a:prstClr val="white"/>
                </a:solidFill>
                <a:latin typeface="Book Antiqua" pitchFamily="18" charset="0"/>
              </a:rPr>
              <a:t>Ils ouvrirent leurs trésors</a:t>
            </a:r>
          </a:p>
          <a:p>
            <a:pPr algn="ctr"/>
            <a:r>
              <a:rPr lang="fr-FR" sz="2800" b="1" dirty="0">
                <a:solidFill>
                  <a:prstClr val="white"/>
                </a:solidFill>
                <a:latin typeface="Book Antiqua" pitchFamily="18" charset="0"/>
              </a:rPr>
              <a:t>Et ils Lui ont offert</a:t>
            </a:r>
          </a:p>
          <a:p>
            <a:pPr algn="ctr"/>
            <a:r>
              <a:rPr lang="fr-FR" sz="2800" b="1" dirty="0">
                <a:solidFill>
                  <a:prstClr val="white"/>
                </a:solidFill>
                <a:latin typeface="Book Antiqua" pitchFamily="18" charset="0"/>
              </a:rPr>
              <a:t>Alors leurs trois présents</a:t>
            </a:r>
          </a:p>
        </p:txBody>
      </p:sp>
      <p:sp>
        <p:nvSpPr>
          <p:cNvPr id="2" name="ZoneTexte 1">
            <a:extLst>
              <a:ext uri="{FF2B5EF4-FFF2-40B4-BE49-F238E27FC236}">
                <a16:creationId xmlns:a16="http://schemas.microsoft.com/office/drawing/2014/main" id="{6D606B3C-BA92-DF3E-2725-894ED0FAC13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AF607C4-39A7-8A55-ECF7-D1D794D2A6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1376291"/>
      </p:ext>
    </p:extLst>
  </p:cSld>
  <p:clrMapOvr>
    <a:masterClrMapping/>
  </p:clrMapOvr>
</p:sld>
</file>

<file path=ppt/slides/slide25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لباناً علامة علي </a:t>
            </a:r>
            <a:r>
              <a:rPr lang="ar-EG" sz="3300" dirty="0" err="1">
                <a:solidFill>
                  <a:prstClr val="white"/>
                </a:solidFill>
              </a:rPr>
              <a:t>الوهيتة</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وذهباً اشارة الي انه ملك </a:t>
            </a:r>
            <a:endParaRPr lang="fr-FR" sz="3300" dirty="0">
              <a:solidFill>
                <a:prstClr val="white"/>
              </a:solidFill>
            </a:endParaRPr>
          </a:p>
          <a:p>
            <a:pPr algn="just" rtl="1"/>
            <a:r>
              <a:rPr lang="ar-EG" sz="3300" dirty="0">
                <a:solidFill>
                  <a:prstClr val="white"/>
                </a:solidFill>
              </a:rPr>
              <a:t>ومراً اشارة </a:t>
            </a:r>
            <a:endParaRPr lang="fr-FR" sz="3300" dirty="0">
              <a:solidFill>
                <a:prstClr val="white"/>
              </a:solidFill>
            </a:endParaRPr>
          </a:p>
          <a:p>
            <a:pPr algn="just" rtl="1"/>
            <a:r>
              <a:rPr lang="ar-EG" sz="3300" dirty="0">
                <a:solidFill>
                  <a:prstClr val="white"/>
                </a:solidFill>
              </a:rPr>
              <a:t>الي موته المحيي.</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Oulibanoc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Nou] @ nem </a:t>
            </a:r>
            <a:r>
              <a:rPr lang="fr-FR" sz="2800" dirty="0" err="1">
                <a:solidFill>
                  <a:prstClr val="white"/>
                </a:solidFill>
                <a:latin typeface="CS Avva Shenouda" pitchFamily="34" charset="0"/>
              </a:rPr>
              <a:t>ounoub</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hwc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ouro</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ousal</a:t>
            </a:r>
            <a:r>
              <a:rPr lang="fr-FR" sz="2800" dirty="0">
                <a:solidFill>
                  <a:prstClr val="white"/>
                </a:solidFill>
                <a:latin typeface="CS Avva Shenouda" pitchFamily="34" charset="0"/>
              </a:rPr>
              <a:t> au]</a:t>
            </a:r>
            <a:r>
              <a:rPr lang="fr-FR" sz="2800" dirty="0" err="1">
                <a:solidFill>
                  <a:prstClr val="white"/>
                </a:solidFill>
                <a:latin typeface="CS Avva Shenouda" pitchFamily="34" charset="0"/>
              </a:rPr>
              <a:t>myini</a:t>
            </a:r>
            <a:r>
              <a:rPr lang="fr-FR" sz="2800" dirty="0">
                <a:solidFill>
                  <a:prstClr val="white"/>
                </a:solidFill>
                <a:latin typeface="CS Avva Shenouda" pitchFamily="34" charset="0"/>
              </a:rPr>
              <a:t> @ </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epefjinmou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nreftanqo</a:t>
            </a:r>
            <a:r>
              <a:rPr lang="fr-FR" sz="2800" dirty="0">
                <a:solidFill>
                  <a:prstClr val="white"/>
                </a:solidFill>
                <a:latin typeface="CS Avva Shenouda" pitchFamily="34" charset="0"/>
              </a:rPr>
              <a:t>.</a:t>
            </a: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L’encens, car Il est Dieu</a:t>
            </a:r>
          </a:p>
          <a:p>
            <a:pPr algn="ctr"/>
            <a:r>
              <a:rPr lang="fr-FR" sz="2800" b="1" dirty="0">
                <a:solidFill>
                  <a:prstClr val="white"/>
                </a:solidFill>
                <a:latin typeface="Book Antiqua" pitchFamily="18" charset="0"/>
              </a:rPr>
              <a:t>L’or pour Sa Royauté</a:t>
            </a:r>
          </a:p>
          <a:p>
            <a:pPr algn="ctr"/>
            <a:r>
              <a:rPr lang="fr-FR" sz="2800" b="1" dirty="0">
                <a:solidFill>
                  <a:prstClr val="white"/>
                </a:solidFill>
                <a:latin typeface="Book Antiqua" pitchFamily="18" charset="0"/>
              </a:rPr>
              <a:t>La myrrhe était symbole</a:t>
            </a:r>
          </a:p>
          <a:p>
            <a:pPr algn="ctr"/>
            <a:r>
              <a:rPr lang="fr-FR" sz="2800" b="1" dirty="0">
                <a:solidFill>
                  <a:prstClr val="white"/>
                </a:solidFill>
                <a:latin typeface="Book Antiqua" pitchFamily="18" charset="0"/>
              </a:rPr>
              <a:t>De Sa mort vivifiante</a:t>
            </a:r>
          </a:p>
        </p:txBody>
      </p:sp>
      <p:sp>
        <p:nvSpPr>
          <p:cNvPr id="2" name="ZoneTexte 1">
            <a:extLst>
              <a:ext uri="{FF2B5EF4-FFF2-40B4-BE49-F238E27FC236}">
                <a16:creationId xmlns:a16="http://schemas.microsoft.com/office/drawing/2014/main" id="{4DEFDC3E-9B78-840C-76E1-F0A1ACB00BC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A0A9587E-E868-6EB8-53A7-4E92D957D4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0893855"/>
      </p:ext>
    </p:extLst>
  </p:cSld>
  <p:clrMapOvr>
    <a:masterClrMapping/>
  </p:clrMapOvr>
</p:sld>
</file>

<file path=ppt/slides/slide25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وهكذا </a:t>
            </a:r>
            <a:endParaRPr lang="fr-FR" sz="3300" dirty="0">
              <a:solidFill>
                <a:prstClr val="white"/>
              </a:solidFill>
            </a:endParaRPr>
          </a:p>
          <a:p>
            <a:pPr algn="just" rtl="1"/>
            <a:r>
              <a:rPr lang="ar-EG" sz="3300" dirty="0">
                <a:solidFill>
                  <a:prstClr val="white"/>
                </a:solidFill>
              </a:rPr>
              <a:t>ملوك العرب </a:t>
            </a:r>
            <a:endParaRPr lang="fr-FR" sz="3300" dirty="0">
              <a:solidFill>
                <a:prstClr val="white"/>
              </a:solidFill>
            </a:endParaRPr>
          </a:p>
          <a:p>
            <a:pPr algn="just" rtl="1"/>
            <a:r>
              <a:rPr lang="ar-EG" sz="3300" dirty="0">
                <a:solidFill>
                  <a:prstClr val="white"/>
                </a:solidFill>
              </a:rPr>
              <a:t>والرعاة </a:t>
            </a:r>
            <a:endParaRPr lang="fr-FR" sz="3300" dirty="0">
              <a:solidFill>
                <a:prstClr val="white"/>
              </a:solidFill>
            </a:endParaRPr>
          </a:p>
          <a:p>
            <a:pPr algn="just" rtl="1"/>
            <a:r>
              <a:rPr lang="ar-EG" sz="3300" dirty="0">
                <a:solidFill>
                  <a:prstClr val="white"/>
                </a:solidFill>
              </a:rPr>
              <a:t>وسابا والجزائر.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a:t>
            </a:r>
            <a:r>
              <a:rPr lang="pt-BR" sz="2800" dirty="0">
                <a:solidFill>
                  <a:prstClr val="white"/>
                </a:solidFill>
                <a:latin typeface="CS Avva Shenouda" pitchFamily="34" charset="0"/>
              </a:rPr>
              <a:t>Pairy] niourwou @ `nte ni`Araboc @ nem niman`ecwou @ nem Caba nem ninycoc.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De même aussi les rois</a:t>
            </a:r>
          </a:p>
          <a:p>
            <a:pPr algn="ctr"/>
            <a:r>
              <a:rPr lang="fr-FR" sz="2800" b="1" dirty="0">
                <a:solidFill>
                  <a:prstClr val="white"/>
                </a:solidFill>
                <a:latin typeface="Book Antiqua" pitchFamily="18" charset="0"/>
              </a:rPr>
              <a:t>Venant de l’Arabie</a:t>
            </a:r>
          </a:p>
          <a:p>
            <a:pPr algn="ctr"/>
            <a:r>
              <a:rPr lang="fr-FR" sz="2800" b="1" dirty="0">
                <a:solidFill>
                  <a:prstClr val="white"/>
                </a:solidFill>
                <a:latin typeface="Book Antiqua" pitchFamily="18" charset="0"/>
              </a:rPr>
              <a:t>Bergers et habitants</a:t>
            </a:r>
          </a:p>
          <a:p>
            <a:pPr algn="ctr"/>
            <a:r>
              <a:rPr lang="fr-FR" sz="2800" b="1" dirty="0">
                <a:solidFill>
                  <a:prstClr val="white"/>
                </a:solidFill>
                <a:latin typeface="Book Antiqua" pitchFamily="18" charset="0"/>
              </a:rPr>
              <a:t>De Saba et des îles</a:t>
            </a:r>
          </a:p>
        </p:txBody>
      </p:sp>
      <p:sp>
        <p:nvSpPr>
          <p:cNvPr id="2" name="ZoneTexte 1">
            <a:extLst>
              <a:ext uri="{FF2B5EF4-FFF2-40B4-BE49-F238E27FC236}">
                <a16:creationId xmlns:a16="http://schemas.microsoft.com/office/drawing/2014/main" id="{B70516EA-F255-87E3-75BE-29EAEB45D2A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3A4DFF8A-E940-DE51-A8C4-5C0C923D99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3838561"/>
      </p:ext>
    </p:extLst>
  </p:cSld>
  <p:clrMapOvr>
    <a:masterClrMapping/>
  </p:clrMapOvr>
</p:sld>
</file>

<file path=ppt/slides/slide25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حقاً قدموا له </a:t>
            </a:r>
            <a:endParaRPr lang="fr-FR" sz="3300" dirty="0">
              <a:solidFill>
                <a:prstClr val="white"/>
              </a:solidFill>
            </a:endParaRPr>
          </a:p>
          <a:p>
            <a:pPr algn="just" rtl="1"/>
            <a:r>
              <a:rPr lang="ar-EG" sz="3300" dirty="0">
                <a:solidFill>
                  <a:prstClr val="white"/>
                </a:solidFill>
              </a:rPr>
              <a:t>قرابين مقبولة </a:t>
            </a:r>
            <a:endParaRPr lang="fr-FR" sz="3300" dirty="0">
              <a:solidFill>
                <a:prstClr val="white"/>
              </a:solidFill>
            </a:endParaRPr>
          </a:p>
          <a:p>
            <a:pPr algn="just" rtl="1"/>
            <a:r>
              <a:rPr lang="ar-EG" sz="3300" dirty="0">
                <a:solidFill>
                  <a:prstClr val="white"/>
                </a:solidFill>
              </a:rPr>
              <a:t>وسجدوا له </a:t>
            </a:r>
            <a:endParaRPr lang="fr-FR" sz="3300" dirty="0">
              <a:solidFill>
                <a:prstClr val="white"/>
              </a:solidFill>
            </a:endParaRPr>
          </a:p>
          <a:p>
            <a:pPr algn="just" rtl="1"/>
            <a:r>
              <a:rPr lang="ar-EG" sz="3300" dirty="0">
                <a:solidFill>
                  <a:prstClr val="white"/>
                </a:solidFill>
              </a:rPr>
              <a:t>كرب وسيد</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Rytoc au`ini naf</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`nhandwron eusyp</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ouoh auouwst `mmof</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kata [oic `nnyb.</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Vraiment, ils Lui offrirent</a:t>
            </a:r>
          </a:p>
          <a:p>
            <a:pPr algn="ctr"/>
            <a:r>
              <a:rPr lang="fr-FR" sz="2800" b="1" dirty="0">
                <a:solidFill>
                  <a:prstClr val="white"/>
                </a:solidFill>
                <a:latin typeface="Book Antiqua" pitchFamily="18" charset="0"/>
              </a:rPr>
              <a:t>Des offrandes acceptables</a:t>
            </a:r>
          </a:p>
          <a:p>
            <a:pPr algn="ctr"/>
            <a:r>
              <a:rPr lang="fr-FR" sz="2800" b="1" dirty="0">
                <a:solidFill>
                  <a:prstClr val="white"/>
                </a:solidFill>
                <a:latin typeface="Book Antiqua" pitchFamily="18" charset="0"/>
              </a:rPr>
              <a:t>Et ils L’ont adoré</a:t>
            </a:r>
          </a:p>
          <a:p>
            <a:pPr algn="ctr"/>
            <a:r>
              <a:rPr lang="fr-FR" sz="2800" b="1" dirty="0">
                <a:solidFill>
                  <a:prstClr val="white"/>
                </a:solidFill>
                <a:latin typeface="Book Antiqua" pitchFamily="18" charset="0"/>
              </a:rPr>
              <a:t>Comme Seigneur et Maître</a:t>
            </a:r>
          </a:p>
        </p:txBody>
      </p:sp>
      <p:sp>
        <p:nvSpPr>
          <p:cNvPr id="2" name="ZoneTexte 1">
            <a:extLst>
              <a:ext uri="{FF2B5EF4-FFF2-40B4-BE49-F238E27FC236}">
                <a16:creationId xmlns:a16="http://schemas.microsoft.com/office/drawing/2014/main" id="{05E87271-7935-C603-3BCE-87A14209E48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09030FDB-EB00-A6B2-F599-606F2D020EE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9043460"/>
      </p:ext>
    </p:extLst>
  </p:cSld>
  <p:clrMapOvr>
    <a:masterClrMapping/>
  </p:clrMapOvr>
</p:sld>
</file>

<file path=ppt/slides/slide25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نعم يجب علينا </a:t>
            </a:r>
            <a:endParaRPr lang="fr-FR" sz="3300" dirty="0">
              <a:solidFill>
                <a:prstClr val="white"/>
              </a:solidFill>
            </a:endParaRPr>
          </a:p>
          <a:p>
            <a:pPr algn="just" rtl="1"/>
            <a:r>
              <a:rPr lang="ar-EG" sz="3300" dirty="0">
                <a:solidFill>
                  <a:prstClr val="white"/>
                </a:solidFill>
              </a:rPr>
              <a:t>نحن ايضاً معشر المؤمنين </a:t>
            </a:r>
            <a:endParaRPr lang="fr-FR" sz="3300" dirty="0">
              <a:solidFill>
                <a:prstClr val="white"/>
              </a:solidFill>
            </a:endParaRPr>
          </a:p>
          <a:p>
            <a:pPr algn="just" rtl="1"/>
            <a:r>
              <a:rPr lang="ar-EG" sz="3300" dirty="0">
                <a:solidFill>
                  <a:prstClr val="white"/>
                </a:solidFill>
              </a:rPr>
              <a:t>الأشداء الشجعان </a:t>
            </a:r>
            <a:endParaRPr lang="fr-FR" sz="3300" dirty="0">
              <a:solidFill>
                <a:prstClr val="white"/>
              </a:solidFill>
            </a:endParaRPr>
          </a:p>
          <a:p>
            <a:pPr algn="just" rtl="1"/>
            <a:r>
              <a:rPr lang="ar-EG" sz="3300" dirty="0" err="1">
                <a:solidFill>
                  <a:prstClr val="white"/>
                </a:solidFill>
              </a:rPr>
              <a:t>بأسم</a:t>
            </a:r>
            <a:r>
              <a:rPr lang="ar-EG" sz="3300" dirty="0">
                <a:solidFill>
                  <a:prstClr val="white"/>
                </a:solidFill>
              </a:rPr>
              <a:t> المسيح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Ce ernofri nan de on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`anon qa nipictoc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nijwri `ngenneoc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qen `vran `mP=,=c.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Oui c’est notre devoir</a:t>
            </a:r>
          </a:p>
          <a:p>
            <a:pPr algn="ctr"/>
            <a:r>
              <a:rPr lang="fr-FR" sz="2800" b="1" dirty="0">
                <a:solidFill>
                  <a:prstClr val="white"/>
                </a:solidFill>
                <a:latin typeface="Book Antiqua" pitchFamily="18" charset="0"/>
              </a:rPr>
              <a:t>Nous, peuple des croyants</a:t>
            </a:r>
          </a:p>
          <a:p>
            <a:pPr algn="ctr"/>
            <a:r>
              <a:rPr lang="fr-FR" sz="2800" b="1" dirty="0">
                <a:solidFill>
                  <a:prstClr val="white"/>
                </a:solidFill>
                <a:latin typeface="Book Antiqua" pitchFamily="18" charset="0"/>
              </a:rPr>
              <a:t>Solides et courageux</a:t>
            </a:r>
          </a:p>
          <a:p>
            <a:pPr algn="ctr"/>
            <a:r>
              <a:rPr lang="fr-FR" sz="2800" b="1" dirty="0">
                <a:solidFill>
                  <a:prstClr val="white"/>
                </a:solidFill>
                <a:latin typeface="Book Antiqua" pitchFamily="18" charset="0"/>
              </a:rPr>
              <a:t>Au Nom de Jésus-Christ</a:t>
            </a:r>
          </a:p>
        </p:txBody>
      </p:sp>
      <p:sp>
        <p:nvSpPr>
          <p:cNvPr id="2" name="ZoneTexte 1">
            <a:extLst>
              <a:ext uri="{FF2B5EF4-FFF2-40B4-BE49-F238E27FC236}">
                <a16:creationId xmlns:a16="http://schemas.microsoft.com/office/drawing/2014/main" id="{9992EDF3-4F70-EA3A-0C52-EC3EADD213B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40B03D04-236E-1ED7-1D19-D8F5D67AC7D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6896541"/>
      </p:ext>
    </p:extLst>
  </p:cSld>
  <p:clrMapOvr>
    <a:masterClrMapping/>
  </p:clrMapOvr>
</p:sld>
</file>

<file path=ppt/slides/slide25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أن نجتمع معاً </a:t>
            </a:r>
            <a:endParaRPr lang="fr-FR" sz="3300" dirty="0">
              <a:solidFill>
                <a:prstClr val="white"/>
              </a:solidFill>
            </a:endParaRPr>
          </a:p>
          <a:p>
            <a:pPr algn="just" rtl="1"/>
            <a:r>
              <a:rPr lang="ar-EG" sz="3300" dirty="0">
                <a:solidFill>
                  <a:prstClr val="white"/>
                </a:solidFill>
              </a:rPr>
              <a:t>لكي نعيد له </a:t>
            </a:r>
            <a:endParaRPr lang="fr-FR" sz="3300" dirty="0">
              <a:solidFill>
                <a:prstClr val="white"/>
              </a:solidFill>
            </a:endParaRPr>
          </a:p>
          <a:p>
            <a:pPr algn="just" rtl="1"/>
            <a:r>
              <a:rPr lang="ar-EG" sz="3300" dirty="0">
                <a:solidFill>
                  <a:prstClr val="white"/>
                </a:solidFill>
              </a:rPr>
              <a:t>بقلب طاهر </a:t>
            </a:r>
            <a:endParaRPr lang="fr-FR" sz="3300" dirty="0">
              <a:solidFill>
                <a:prstClr val="white"/>
              </a:solidFill>
            </a:endParaRPr>
          </a:p>
          <a:p>
            <a:pPr algn="just" rtl="1"/>
            <a:r>
              <a:rPr lang="ar-EG" sz="3300" dirty="0">
                <a:solidFill>
                  <a:prstClr val="white"/>
                </a:solidFill>
              </a:rPr>
              <a:t>ونقدم له.</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Ten;ouyt eucop</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hina `ntenersai naf</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qen ouhyt `efouab</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ouoh </a:t>
            </a:r>
            <a:br>
              <a:rPr lang="fr-FR" sz="2800" dirty="0">
                <a:solidFill>
                  <a:prstClr val="white"/>
                </a:solidFill>
                <a:latin typeface="CS Avva Shenouda" pitchFamily="34" charset="0"/>
              </a:rPr>
            </a:br>
            <a:r>
              <a:rPr lang="pl-PL" sz="2800" dirty="0">
                <a:solidFill>
                  <a:prstClr val="white"/>
                </a:solidFill>
                <a:latin typeface="CS Avva Shenouda" pitchFamily="34" charset="0"/>
              </a:rPr>
              <a:t>`nten`ini naf.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De tous nous rassembler</a:t>
            </a:r>
          </a:p>
          <a:p>
            <a:pPr algn="ctr"/>
            <a:r>
              <a:rPr lang="fr-FR" sz="2800" b="1" dirty="0">
                <a:solidFill>
                  <a:prstClr val="white"/>
                </a:solidFill>
                <a:latin typeface="Book Antiqua" pitchFamily="18" charset="0"/>
              </a:rPr>
              <a:t>Et de Le célébrer</a:t>
            </a:r>
          </a:p>
          <a:p>
            <a:pPr algn="ctr"/>
            <a:r>
              <a:rPr lang="fr-FR" sz="2800" b="1" dirty="0">
                <a:solidFill>
                  <a:prstClr val="white"/>
                </a:solidFill>
                <a:latin typeface="Book Antiqua" pitchFamily="18" charset="0"/>
              </a:rPr>
              <a:t>Avec un cœur très pur</a:t>
            </a:r>
          </a:p>
          <a:p>
            <a:pPr algn="ctr"/>
            <a:r>
              <a:rPr lang="fr-FR" sz="2800" b="1" dirty="0">
                <a:solidFill>
                  <a:prstClr val="white"/>
                </a:solidFill>
                <a:latin typeface="Book Antiqua" pitchFamily="18" charset="0"/>
              </a:rPr>
              <a:t>Et de Lui présenter</a:t>
            </a:r>
          </a:p>
        </p:txBody>
      </p:sp>
      <p:sp>
        <p:nvSpPr>
          <p:cNvPr id="2" name="ZoneTexte 1">
            <a:extLst>
              <a:ext uri="{FF2B5EF4-FFF2-40B4-BE49-F238E27FC236}">
                <a16:creationId xmlns:a16="http://schemas.microsoft.com/office/drawing/2014/main" id="{3E698353-1FFC-9D73-CCF2-40FBD11B500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FF3D79E-0C8B-6F53-9E99-CC82054AE26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2673137"/>
      </p:ext>
    </p:extLst>
  </p:cSld>
  <p:clrMapOvr>
    <a:masterClrMapping/>
  </p:clrMapOvr>
</p:sld>
</file>

<file path=ppt/slides/slide25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كل </a:t>
            </a:r>
            <a:r>
              <a:rPr lang="ar-EG" sz="3300" dirty="0" err="1">
                <a:solidFill>
                  <a:prstClr val="white"/>
                </a:solidFill>
              </a:rPr>
              <a:t>التماجيد</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وتسبيح </a:t>
            </a:r>
            <a:endParaRPr lang="fr-FR" sz="3300" dirty="0">
              <a:solidFill>
                <a:prstClr val="white"/>
              </a:solidFill>
            </a:endParaRPr>
          </a:p>
          <a:p>
            <a:pPr algn="just" rtl="1"/>
            <a:r>
              <a:rPr lang="ar-EG" sz="3300" dirty="0">
                <a:solidFill>
                  <a:prstClr val="white"/>
                </a:solidFill>
              </a:rPr>
              <a:t>وكرامات بالإله </a:t>
            </a:r>
            <a:endParaRPr lang="fr-FR" sz="3300" dirty="0">
              <a:solidFill>
                <a:prstClr val="white"/>
              </a:solidFill>
            </a:endParaRPr>
          </a:p>
          <a:p>
            <a:pPr algn="just" rtl="1"/>
            <a:r>
              <a:rPr lang="ar-EG" sz="3300" dirty="0">
                <a:solidFill>
                  <a:prstClr val="white"/>
                </a:solidFill>
              </a:rPr>
              <a:t>بألسنة طاهرة.</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Umnoc niben nem hwc @ nem handoxologi`a @ `m`vry] `n;e`o `priptoc @ qen ]acpi `apigi`a.</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Des hymnes et des louanges</a:t>
            </a:r>
          </a:p>
          <a:p>
            <a:pPr algn="ctr"/>
            <a:r>
              <a:rPr lang="fr-FR" sz="2800" b="1" dirty="0">
                <a:solidFill>
                  <a:prstClr val="white"/>
                </a:solidFill>
                <a:latin typeface="Book Antiqua" pitchFamily="18" charset="0"/>
              </a:rPr>
              <a:t>Et glorifications</a:t>
            </a:r>
          </a:p>
          <a:p>
            <a:pPr algn="ctr"/>
            <a:r>
              <a:rPr lang="fr-FR" sz="2800" b="1" dirty="0">
                <a:solidFill>
                  <a:prstClr val="white"/>
                </a:solidFill>
                <a:latin typeface="Book Antiqua" pitchFamily="18" charset="0"/>
              </a:rPr>
              <a:t>Comme il convient à Dieu</a:t>
            </a:r>
          </a:p>
          <a:p>
            <a:pPr algn="ctr"/>
            <a:r>
              <a:rPr lang="fr-FR" sz="2800" b="1" dirty="0">
                <a:solidFill>
                  <a:prstClr val="white"/>
                </a:solidFill>
                <a:latin typeface="Book Antiqua" pitchFamily="18" charset="0"/>
              </a:rPr>
              <a:t>Avec des langues pures</a:t>
            </a:r>
          </a:p>
        </p:txBody>
      </p:sp>
      <p:sp>
        <p:nvSpPr>
          <p:cNvPr id="2" name="ZoneTexte 1">
            <a:extLst>
              <a:ext uri="{FF2B5EF4-FFF2-40B4-BE49-F238E27FC236}">
                <a16:creationId xmlns:a16="http://schemas.microsoft.com/office/drawing/2014/main" id="{30774294-C3CA-6195-72B3-65443441F44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228944D-5E7E-30B4-41EE-108C8E3E8EE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73518"/>
      </p:ext>
    </p:extLst>
  </p:cSld>
  <p:clrMapOvr>
    <a:masterClrMapping/>
  </p:clrMapOvr>
</p:sld>
</file>

<file path=ppt/slides/slide25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123658"/>
          </a:xfrm>
          <a:prstGeom prst="rect">
            <a:avLst/>
          </a:prstGeom>
        </p:spPr>
        <p:txBody>
          <a:bodyPr wrap="square">
            <a:spAutoFit/>
          </a:bodyPr>
          <a:lstStyle/>
          <a:p>
            <a:pPr algn="just" rtl="1"/>
            <a:r>
              <a:rPr lang="ar-EG" sz="3300" dirty="0">
                <a:solidFill>
                  <a:prstClr val="white"/>
                </a:solidFill>
              </a:rPr>
              <a:t>لان الذي </a:t>
            </a:r>
            <a:endParaRPr lang="fr-FR" sz="3300" dirty="0">
              <a:solidFill>
                <a:prstClr val="white"/>
              </a:solidFill>
            </a:endParaRPr>
          </a:p>
          <a:p>
            <a:pPr algn="just" rtl="1"/>
            <a:r>
              <a:rPr lang="ar-EG" sz="3300" dirty="0">
                <a:solidFill>
                  <a:prstClr val="white"/>
                </a:solidFill>
              </a:rPr>
              <a:t>ولد من مريم </a:t>
            </a:r>
            <a:endParaRPr lang="fr-FR" sz="3300" dirty="0">
              <a:solidFill>
                <a:prstClr val="white"/>
              </a:solidFill>
            </a:endParaRPr>
          </a:p>
          <a:p>
            <a:pPr algn="just" rtl="1"/>
            <a:r>
              <a:rPr lang="ar-EG" sz="3300" dirty="0">
                <a:solidFill>
                  <a:prstClr val="white"/>
                </a:solidFill>
              </a:rPr>
              <a:t>هو الذي صلب </a:t>
            </a:r>
            <a:endParaRPr lang="fr-FR" sz="3300" dirty="0">
              <a:solidFill>
                <a:prstClr val="white"/>
              </a:solidFill>
            </a:endParaRPr>
          </a:p>
          <a:p>
            <a:pPr algn="just" rtl="1"/>
            <a:r>
              <a:rPr lang="ar-EG" sz="3300" dirty="0">
                <a:solidFill>
                  <a:prstClr val="white"/>
                </a:solidFill>
              </a:rPr>
              <a:t>من أجل </a:t>
            </a:r>
            <a:r>
              <a:rPr lang="ar-EG" sz="3300" dirty="0" err="1">
                <a:solidFill>
                  <a:prstClr val="white"/>
                </a:solidFill>
              </a:rPr>
              <a:t>اثامنا</a:t>
            </a:r>
            <a:r>
              <a:rPr lang="ar-EG" sz="3300" dirty="0">
                <a:solidFill>
                  <a:prstClr val="white"/>
                </a:solidFill>
              </a:rPr>
              <a:t>.</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Vy </a:t>
            </a:r>
            <a:r>
              <a:rPr lang="fr-FR" sz="2800" dirty="0" err="1">
                <a:solidFill>
                  <a:prstClr val="white"/>
                </a:solidFill>
                <a:latin typeface="CS Avva Shenouda" pitchFamily="34" charset="0"/>
              </a:rPr>
              <a:t>gar</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etaumacf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ebol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qen</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Mari`a</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N;of</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vy`etafasf</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e;be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nen`anomi`a</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Car Celui qui est né</a:t>
            </a:r>
          </a:p>
          <a:p>
            <a:pPr algn="ctr"/>
            <a:r>
              <a:rPr lang="fr-FR" sz="2800" b="1" dirty="0">
                <a:solidFill>
                  <a:prstClr val="white"/>
                </a:solidFill>
                <a:latin typeface="Book Antiqua" pitchFamily="18" charset="0"/>
              </a:rPr>
              <a:t>De la Vierge Marie</a:t>
            </a:r>
          </a:p>
          <a:p>
            <a:pPr algn="ctr"/>
            <a:r>
              <a:rPr lang="fr-FR" sz="2800" b="1" dirty="0">
                <a:solidFill>
                  <a:prstClr val="white"/>
                </a:solidFill>
                <a:latin typeface="Book Antiqua" pitchFamily="18" charset="0"/>
              </a:rPr>
              <a:t>A été crucifié</a:t>
            </a:r>
          </a:p>
          <a:p>
            <a:pPr algn="ctr"/>
            <a:r>
              <a:rPr lang="fr-FR" sz="2800" b="1" dirty="0">
                <a:solidFill>
                  <a:prstClr val="white"/>
                </a:solidFill>
                <a:latin typeface="Book Antiqua" pitchFamily="18" charset="0"/>
              </a:rPr>
              <a:t>Pour nos fautes et péchés</a:t>
            </a:r>
          </a:p>
        </p:txBody>
      </p:sp>
      <p:sp>
        <p:nvSpPr>
          <p:cNvPr id="2" name="ZoneTexte 1">
            <a:extLst>
              <a:ext uri="{FF2B5EF4-FFF2-40B4-BE49-F238E27FC236}">
                <a16:creationId xmlns:a16="http://schemas.microsoft.com/office/drawing/2014/main" id="{E881AFEA-86D0-9601-00CC-680D31BDCE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B611F1D6-9CAD-21AA-F1EE-0BA8B26E88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6249739"/>
      </p:ext>
    </p:extLst>
  </p:cSld>
  <p:clrMapOvr>
    <a:masterClrMapping/>
  </p:clrMapOvr>
</p:sld>
</file>

<file path=ppt/slides/slide25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rtl="1"/>
            <a:r>
              <a:rPr lang="ar-EG" sz="3300" dirty="0">
                <a:solidFill>
                  <a:prstClr val="white"/>
                </a:solidFill>
              </a:rPr>
              <a:t>اسرع أيضاً </a:t>
            </a:r>
            <a:endParaRPr lang="fr-FR" sz="3300" dirty="0">
              <a:solidFill>
                <a:prstClr val="white"/>
              </a:solidFill>
            </a:endParaRPr>
          </a:p>
          <a:p>
            <a:pPr algn="just" rtl="1"/>
            <a:r>
              <a:rPr lang="ar-EG" sz="3300" dirty="0">
                <a:solidFill>
                  <a:prstClr val="white"/>
                </a:solidFill>
              </a:rPr>
              <a:t>وخلصنا من </a:t>
            </a:r>
            <a:r>
              <a:rPr lang="ar-EG" sz="3300" dirty="0" err="1">
                <a:solidFill>
                  <a:prstClr val="white"/>
                </a:solidFill>
              </a:rPr>
              <a:t>أعدئنا</a:t>
            </a:r>
            <a:r>
              <a:rPr lang="ar-EG" sz="3300" dirty="0">
                <a:solidFill>
                  <a:prstClr val="white"/>
                </a:solidFill>
              </a:rPr>
              <a:t> </a:t>
            </a:r>
            <a:endParaRPr lang="fr-FR" sz="3300" dirty="0">
              <a:solidFill>
                <a:prstClr val="white"/>
              </a:solidFill>
            </a:endParaRPr>
          </a:p>
          <a:p>
            <a:pPr algn="just" rtl="1"/>
            <a:r>
              <a:rPr lang="ar-EG" sz="3300" dirty="0">
                <a:solidFill>
                  <a:prstClr val="white"/>
                </a:solidFill>
              </a:rPr>
              <a:t>يا من بموته </a:t>
            </a:r>
            <a:endParaRPr lang="fr-FR" sz="3300" dirty="0">
              <a:solidFill>
                <a:prstClr val="white"/>
              </a:solidFill>
            </a:endParaRPr>
          </a:p>
          <a:p>
            <a:pPr algn="just" rtl="1"/>
            <a:r>
              <a:rPr lang="ar-EG" sz="3300" dirty="0">
                <a:solidFill>
                  <a:prstClr val="white"/>
                </a:solidFill>
              </a:rPr>
              <a:t>احتمل آلامنا.</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pl-PL" sz="2800" dirty="0">
                <a:solidFill>
                  <a:prstClr val="white"/>
                </a:solidFill>
                <a:latin typeface="CS Avva Shenouda" pitchFamily="34" charset="0"/>
              </a:rPr>
              <a:t>&lt;wlem de on afcotten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`ebolqen ]`;raucic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hiten pefmou afolten</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a:t>
            </a:r>
            <a:br>
              <a:rPr lang="fr-FR" sz="2800" dirty="0">
                <a:solidFill>
                  <a:prstClr val="white"/>
                </a:solidFill>
                <a:latin typeface="CS Avva Shenouda" pitchFamily="34" charset="0"/>
              </a:rPr>
            </a:br>
            <a:r>
              <a:rPr lang="pl-PL" sz="2800" dirty="0">
                <a:solidFill>
                  <a:prstClr val="white"/>
                </a:solidFill>
                <a:latin typeface="CS Avva Shenouda" pitchFamily="34" charset="0"/>
              </a:rPr>
              <a:t>`anapaucic.</a:t>
            </a:r>
            <a:endParaRPr lang="fr-FR" sz="2800" dirty="0">
              <a:solidFill>
                <a:prstClr val="white"/>
              </a:solidFill>
              <a:latin typeface="CS Avva Shenouda" pitchFamily="34" charset="0"/>
            </a:endParaRPr>
          </a:p>
        </p:txBody>
      </p:sp>
      <p:sp>
        <p:nvSpPr>
          <p:cNvPr id="7" name="Rectangle 6"/>
          <p:cNvSpPr/>
          <p:nvPr/>
        </p:nvSpPr>
        <p:spPr>
          <a:xfrm>
            <a:off x="2141730" y="2787774"/>
            <a:ext cx="4860540" cy="1815882"/>
          </a:xfrm>
          <a:prstGeom prst="rect">
            <a:avLst/>
          </a:prstGeom>
        </p:spPr>
        <p:txBody>
          <a:bodyPr wrap="square">
            <a:spAutoFit/>
          </a:bodyPr>
          <a:lstStyle/>
          <a:p>
            <a:pPr algn="ctr"/>
            <a:r>
              <a:rPr lang="fr-FR" sz="2800" b="1" dirty="0">
                <a:solidFill>
                  <a:prstClr val="white"/>
                </a:solidFill>
                <a:latin typeface="Book Antiqua" pitchFamily="18" charset="0"/>
              </a:rPr>
              <a:t>Accours et sauve-nous</a:t>
            </a:r>
          </a:p>
          <a:p>
            <a:pPr algn="ctr"/>
            <a:r>
              <a:rPr lang="fr-FR" sz="2800" b="1" dirty="0">
                <a:solidFill>
                  <a:prstClr val="white"/>
                </a:solidFill>
                <a:latin typeface="Book Antiqua" pitchFamily="18" charset="0"/>
              </a:rPr>
              <a:t>De tous nos ennemis</a:t>
            </a:r>
          </a:p>
          <a:p>
            <a:pPr algn="ctr"/>
            <a:r>
              <a:rPr lang="fr-FR" sz="2800" b="1" dirty="0">
                <a:solidFill>
                  <a:prstClr val="white"/>
                </a:solidFill>
                <a:latin typeface="Book Antiqua" pitchFamily="18" charset="0"/>
              </a:rPr>
              <a:t>Ô Toi qui par Ta mort</a:t>
            </a:r>
          </a:p>
          <a:p>
            <a:pPr algn="ctr"/>
            <a:r>
              <a:rPr lang="fr-FR" sz="2800" b="1" dirty="0">
                <a:solidFill>
                  <a:prstClr val="white"/>
                </a:solidFill>
                <a:latin typeface="Book Antiqua" pitchFamily="18" charset="0"/>
              </a:rPr>
              <a:t>A porté nos péchés</a:t>
            </a:r>
          </a:p>
        </p:txBody>
      </p:sp>
      <p:sp>
        <p:nvSpPr>
          <p:cNvPr id="2" name="ZoneTexte 1">
            <a:extLst>
              <a:ext uri="{FF2B5EF4-FFF2-40B4-BE49-F238E27FC236}">
                <a16:creationId xmlns:a16="http://schemas.microsoft.com/office/drawing/2014/main" id="{919A4324-8D8E-9F64-EC56-42E39DF6F60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D7E19937-DA65-73F8-287A-75FE397388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6637285"/>
      </p:ext>
    </p:extLst>
  </p:cSld>
  <p:clrMapOvr>
    <a:masterClrMapping/>
  </p:clrMapOvr>
</p:sld>
</file>

<file path=ppt/slides/slide25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16424" cy="2123658"/>
          </a:xfrm>
          <a:prstGeom prst="rect">
            <a:avLst/>
          </a:prstGeom>
        </p:spPr>
        <p:txBody>
          <a:bodyPr wrap="square">
            <a:spAutoFit/>
          </a:bodyPr>
          <a:lstStyle/>
          <a:p>
            <a:pPr algn="just" rtl="1"/>
            <a:r>
              <a:rPr lang="ar-EG" sz="3300" dirty="0">
                <a:solidFill>
                  <a:prstClr val="white"/>
                </a:solidFill>
              </a:rPr>
              <a:t>فلتخضع كل </a:t>
            </a:r>
            <a:endParaRPr lang="fr-FR" sz="3300" dirty="0">
              <a:solidFill>
                <a:prstClr val="white"/>
              </a:solidFill>
            </a:endParaRPr>
          </a:p>
          <a:p>
            <a:pPr algn="just" rtl="1"/>
            <a:r>
              <a:rPr lang="ar-EG" sz="3300" dirty="0">
                <a:solidFill>
                  <a:prstClr val="white"/>
                </a:solidFill>
              </a:rPr>
              <a:t>الانفس له </a:t>
            </a:r>
            <a:endParaRPr lang="fr-FR" sz="3300" dirty="0">
              <a:solidFill>
                <a:prstClr val="white"/>
              </a:solidFill>
            </a:endParaRPr>
          </a:p>
          <a:p>
            <a:pPr algn="just" rtl="1"/>
            <a:r>
              <a:rPr lang="ar-EG" sz="3300" dirty="0">
                <a:solidFill>
                  <a:prstClr val="white"/>
                </a:solidFill>
              </a:rPr>
              <a:t>مع أبيك القدوس </a:t>
            </a:r>
            <a:endParaRPr lang="fr-FR" sz="3300" dirty="0">
              <a:solidFill>
                <a:prstClr val="white"/>
              </a:solidFill>
            </a:endParaRPr>
          </a:p>
          <a:p>
            <a:pPr algn="just" rtl="1"/>
            <a:r>
              <a:rPr lang="ar-EG" sz="3300" dirty="0">
                <a:solidFill>
                  <a:prstClr val="white"/>
                </a:solidFill>
              </a:rPr>
              <a:t>ولنقل بفرح.</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"u,y niben eucop</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marou`[nejwou naf</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nem pefiwt vy=e=;=u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`ajoc qen ouounof.</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Alors toutes les âmes</a:t>
            </a:r>
          </a:p>
          <a:p>
            <a:pPr algn="ctr"/>
            <a:r>
              <a:rPr lang="fr-FR" sz="2800" b="1" dirty="0">
                <a:solidFill>
                  <a:prstClr val="white"/>
                </a:solidFill>
                <a:latin typeface="Book Antiqua" pitchFamily="18" charset="0"/>
              </a:rPr>
              <a:t>Qu’elles Lui soient bien soumises</a:t>
            </a:r>
          </a:p>
          <a:p>
            <a:pPr algn="ctr"/>
            <a:r>
              <a:rPr lang="fr-FR" sz="2800" b="1" dirty="0">
                <a:solidFill>
                  <a:prstClr val="white"/>
                </a:solidFill>
                <a:latin typeface="Book Antiqua" pitchFamily="18" charset="0"/>
              </a:rPr>
              <a:t>Avec Son Père Très-saint</a:t>
            </a:r>
          </a:p>
          <a:p>
            <a:pPr algn="ctr"/>
            <a:r>
              <a:rPr lang="fr-FR" sz="2800" b="1" dirty="0">
                <a:solidFill>
                  <a:prstClr val="white"/>
                </a:solidFill>
                <a:latin typeface="Book Antiqua" pitchFamily="18" charset="0"/>
              </a:rPr>
              <a:t>Et disons avec joie</a:t>
            </a:r>
          </a:p>
        </p:txBody>
      </p:sp>
      <p:sp>
        <p:nvSpPr>
          <p:cNvPr id="2" name="ZoneTexte 1">
            <a:extLst>
              <a:ext uri="{FF2B5EF4-FFF2-40B4-BE49-F238E27FC236}">
                <a16:creationId xmlns:a16="http://schemas.microsoft.com/office/drawing/2014/main" id="{39F2EFCF-5722-4B20-A180-3575D46BF0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9F80FAC4-F8AB-6456-E1BE-6A7CAE6733A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3896299"/>
      </p:ext>
    </p:extLst>
  </p:cSld>
  <p:clrMapOvr>
    <a:masterClrMapping/>
  </p:clrMapOvr>
</p:sld>
</file>

<file path=ppt/slides/slide25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rtl="1"/>
            <a:r>
              <a:rPr lang="ar-EG" sz="3300" dirty="0">
                <a:solidFill>
                  <a:prstClr val="white"/>
                </a:solidFill>
              </a:rPr>
              <a:t>أيها الراعي </a:t>
            </a:r>
            <a:endParaRPr lang="fr-FR" sz="3300" dirty="0">
              <a:solidFill>
                <a:prstClr val="white"/>
              </a:solidFill>
            </a:endParaRPr>
          </a:p>
          <a:p>
            <a:pPr algn="just" rtl="1"/>
            <a:r>
              <a:rPr lang="ar-EG" sz="3300" dirty="0">
                <a:solidFill>
                  <a:prstClr val="white"/>
                </a:solidFill>
              </a:rPr>
              <a:t>المخلص حسناً </a:t>
            </a:r>
            <a:endParaRPr lang="fr-FR" sz="3300" dirty="0">
              <a:solidFill>
                <a:prstClr val="white"/>
              </a:solidFill>
            </a:endParaRPr>
          </a:p>
          <a:p>
            <a:pPr algn="just" rtl="1"/>
            <a:r>
              <a:rPr lang="ar-EG" sz="3300" dirty="0">
                <a:solidFill>
                  <a:prstClr val="white"/>
                </a:solidFill>
              </a:rPr>
              <a:t>نرتل لك </a:t>
            </a:r>
            <a:endParaRPr lang="fr-FR" sz="3300" dirty="0">
              <a:solidFill>
                <a:prstClr val="white"/>
              </a:solidFill>
            </a:endParaRPr>
          </a:p>
          <a:p>
            <a:pPr algn="just" rtl="1"/>
            <a:r>
              <a:rPr lang="ar-EG" sz="3300" dirty="0">
                <a:solidFill>
                  <a:prstClr val="white"/>
                </a:solidFill>
              </a:rPr>
              <a:t>ونسبحك بغير فتور.</a:t>
            </a:r>
            <a:endParaRPr lang="fr-FR" sz="3300" dirty="0">
              <a:solidFill>
                <a:prstClr val="white"/>
              </a:solidFill>
            </a:endParaRPr>
          </a:p>
        </p:txBody>
      </p:sp>
      <p:sp>
        <p:nvSpPr>
          <p:cNvPr id="6" name="Rectangle 5"/>
          <p:cNvSpPr/>
          <p:nvPr/>
        </p:nvSpPr>
        <p:spPr>
          <a:xfrm>
            <a:off x="323528" y="249492"/>
            <a:ext cx="4572508" cy="1815882"/>
          </a:xfrm>
          <a:prstGeom prst="rect">
            <a:avLst/>
          </a:prstGeom>
        </p:spPr>
        <p:txBody>
          <a:bodyPr wrap="square">
            <a:spAutoFit/>
          </a:bodyPr>
          <a:lstStyle/>
          <a:p>
            <a:pPr algn="just"/>
            <a:r>
              <a:rPr lang="fr-FR" sz="2800" dirty="0">
                <a:solidFill>
                  <a:prstClr val="white"/>
                </a:solidFill>
                <a:latin typeface="CS Avva Shenouda" pitchFamily="34" charset="0"/>
              </a:rPr>
              <a:t>¿ </a:t>
            </a:r>
            <a:r>
              <a:rPr lang="pl-PL" sz="2800" dirty="0">
                <a:solidFill>
                  <a:prstClr val="white"/>
                </a:solidFill>
                <a:latin typeface="CS Avva Shenouda" pitchFamily="34" charset="0"/>
              </a:rPr>
              <a:t>`W piman`ecwou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`nrefnohem `nkalwc</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qen hanhwdy `n`ecwou</a:t>
            </a:r>
            <a:r>
              <a:rPr lang="fr-FR" sz="2800" dirty="0">
                <a:solidFill>
                  <a:prstClr val="white"/>
                </a:solidFill>
                <a:latin typeface="CS Avva Shenouda" pitchFamily="34" charset="0"/>
              </a:rPr>
              <a:t> </a:t>
            </a:r>
            <a:r>
              <a:rPr lang="pl-PL" sz="2800" dirty="0">
                <a:solidFill>
                  <a:prstClr val="white"/>
                </a:solidFill>
                <a:latin typeface="CS Avva Shenouda" pitchFamily="34" charset="0"/>
              </a:rPr>
              <a:t>@ enhwc nak ac valwc.</a:t>
            </a:r>
            <a:endParaRPr lang="fr-FR" sz="2800" dirty="0">
              <a:solidFill>
                <a:prstClr val="white"/>
              </a:solidFill>
              <a:latin typeface="CS Avva Shenouda" pitchFamily="34" charset="0"/>
            </a:endParaRPr>
          </a:p>
        </p:txBody>
      </p:sp>
      <p:sp>
        <p:nvSpPr>
          <p:cNvPr id="7" name="Rectangle 6"/>
          <p:cNvSpPr/>
          <p:nvPr/>
        </p:nvSpPr>
        <p:spPr>
          <a:xfrm>
            <a:off x="1493658" y="2787774"/>
            <a:ext cx="5940660" cy="1815882"/>
          </a:xfrm>
          <a:prstGeom prst="rect">
            <a:avLst/>
          </a:prstGeom>
        </p:spPr>
        <p:txBody>
          <a:bodyPr wrap="square">
            <a:spAutoFit/>
          </a:bodyPr>
          <a:lstStyle/>
          <a:p>
            <a:pPr algn="ctr"/>
            <a:r>
              <a:rPr lang="fr-FR" sz="2800" b="1" dirty="0">
                <a:solidFill>
                  <a:prstClr val="white"/>
                </a:solidFill>
                <a:latin typeface="Book Antiqua" pitchFamily="18" charset="0"/>
              </a:rPr>
              <a:t>Ô Toi Berger Sauveur</a:t>
            </a:r>
          </a:p>
          <a:p>
            <a:pPr algn="ctr"/>
            <a:r>
              <a:rPr lang="fr-FR" sz="2800" b="1" dirty="0">
                <a:solidFill>
                  <a:prstClr val="white"/>
                </a:solidFill>
                <a:latin typeface="Book Antiqua" pitchFamily="18" charset="0"/>
              </a:rPr>
              <a:t>Nous chanterons pour Toi</a:t>
            </a:r>
          </a:p>
          <a:p>
            <a:pPr algn="ctr"/>
            <a:r>
              <a:rPr lang="fr-FR" sz="2800" b="1" dirty="0">
                <a:solidFill>
                  <a:prstClr val="white"/>
                </a:solidFill>
                <a:latin typeface="Book Antiqua" pitchFamily="18" charset="0"/>
              </a:rPr>
              <a:t>Et nous Te louerons</a:t>
            </a:r>
          </a:p>
          <a:p>
            <a:pPr algn="ctr"/>
            <a:r>
              <a:rPr lang="fr-FR" sz="2800" b="1" dirty="0">
                <a:solidFill>
                  <a:prstClr val="white"/>
                </a:solidFill>
                <a:latin typeface="Book Antiqua" pitchFamily="18" charset="0"/>
              </a:rPr>
              <a:t>Toujours et sans relâche</a:t>
            </a:r>
          </a:p>
        </p:txBody>
      </p:sp>
      <p:sp>
        <p:nvSpPr>
          <p:cNvPr id="2" name="ZoneTexte 1">
            <a:extLst>
              <a:ext uri="{FF2B5EF4-FFF2-40B4-BE49-F238E27FC236}">
                <a16:creationId xmlns:a16="http://schemas.microsoft.com/office/drawing/2014/main" id="{E8670DED-3387-0049-03EF-51F45E5742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5841C512-4CA5-E2A3-859C-F46DB9C4153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2539683"/>
      </p:ext>
    </p:extLst>
  </p:cSld>
  <p:clrMapOvr>
    <a:masterClrMapping/>
  </p:clrMapOvr>
</p:sld>
</file>

<file path=ppt/slides/slide25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AE1A466D-457D-8B8F-43FF-4C62B88D5F6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 Fête de la Nativité –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Adam</a:t>
            </a:r>
          </a:p>
        </p:txBody>
      </p:sp>
      <p:sp>
        <p:nvSpPr>
          <p:cNvPr id="3" name="ZoneTexte 2">
            <a:hlinkClick r:id="rId2" action="ppaction://hlinksldjump"/>
            <a:extLst>
              <a:ext uri="{FF2B5EF4-FFF2-40B4-BE49-F238E27FC236}">
                <a16:creationId xmlns:a16="http://schemas.microsoft.com/office/drawing/2014/main" id="{B051F611-7969-7038-A76F-74031FE272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
        <p:nvSpPr>
          <p:cNvPr id="4" name="Rectangle 3">
            <a:extLst>
              <a:ext uri="{FF2B5EF4-FFF2-40B4-BE49-F238E27FC236}">
                <a16:creationId xmlns:a16="http://schemas.microsoft.com/office/drawing/2014/main" id="{9733C695-EA64-BF06-B8C9-1ED86ADBB980}"/>
              </a:ext>
            </a:extLst>
          </p:cNvPr>
          <p:cNvSpPr/>
          <p:nvPr/>
        </p:nvSpPr>
        <p:spPr>
          <a:xfrm>
            <a:off x="5004048" y="255444"/>
            <a:ext cx="2905097" cy="600164"/>
          </a:xfrm>
          <a:prstGeom prst="rect">
            <a:avLst/>
          </a:prstGeom>
        </p:spPr>
        <p:txBody>
          <a:bodyPr wrap="square">
            <a:spAutoFit/>
          </a:bodyPr>
          <a:lstStyle/>
          <a:p>
            <a:pPr algn="just" rtl="1"/>
            <a:r>
              <a:rPr lang="ar-EG" sz="3300" dirty="0">
                <a:solidFill>
                  <a:prstClr val="white"/>
                </a:solidFill>
              </a:rPr>
              <a:t>وأيضاً إذا ما …</a:t>
            </a:r>
            <a:endParaRPr lang="fr-FR" sz="3300" dirty="0">
              <a:solidFill>
                <a:prstClr val="white"/>
              </a:solidFill>
            </a:endParaRPr>
          </a:p>
        </p:txBody>
      </p:sp>
      <p:sp>
        <p:nvSpPr>
          <p:cNvPr id="8" name="Rectangle 7">
            <a:extLst>
              <a:ext uri="{FF2B5EF4-FFF2-40B4-BE49-F238E27FC236}">
                <a16:creationId xmlns:a16="http://schemas.microsoft.com/office/drawing/2014/main" id="{2D1F1FD6-CAA2-68A9-7B96-283FF3D203BD}"/>
              </a:ext>
            </a:extLst>
          </p:cNvPr>
          <p:cNvSpPr/>
          <p:nvPr/>
        </p:nvSpPr>
        <p:spPr>
          <a:xfrm>
            <a:off x="1385646" y="249492"/>
            <a:ext cx="3618402" cy="484748"/>
          </a:xfrm>
          <a:prstGeom prst="rect">
            <a:avLst/>
          </a:prstGeom>
        </p:spPr>
        <p:txBody>
          <a:bodyPr wrap="square">
            <a:spAutoFit/>
          </a:bodyPr>
          <a:lstStyle/>
          <a:p>
            <a:pPr algn="just"/>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ansan</a:t>
            </a:r>
            <a:r>
              <a:rPr lang="fr-FR" sz="2550" dirty="0">
                <a:solidFill>
                  <a:prstClr val="white"/>
                </a:solidFill>
                <a:latin typeface="CS Avva Shenouda" pitchFamily="34" charset="0"/>
              </a:rPr>
              <a:t>...</a:t>
            </a:r>
          </a:p>
        </p:txBody>
      </p:sp>
      <p:sp>
        <p:nvSpPr>
          <p:cNvPr id="9" name="Rectangle 8">
            <a:extLst>
              <a:ext uri="{FF2B5EF4-FFF2-40B4-BE49-F238E27FC236}">
                <a16:creationId xmlns:a16="http://schemas.microsoft.com/office/drawing/2014/main" id="{56F9A2C4-ADC2-E2F3-8B4B-3D4119E1EED0}"/>
              </a:ext>
            </a:extLst>
          </p:cNvPr>
          <p:cNvSpPr/>
          <p:nvPr/>
        </p:nvSpPr>
        <p:spPr>
          <a:xfrm>
            <a:off x="1493658" y="2283718"/>
            <a:ext cx="5940660" cy="461665"/>
          </a:xfrm>
          <a:prstGeom prst="rect">
            <a:avLst/>
          </a:prstGeom>
        </p:spPr>
        <p:txBody>
          <a:bodyPr wrap="square">
            <a:spAutoFit/>
          </a:bodyPr>
          <a:lstStyle/>
          <a:p>
            <a:pPr algn="ctr"/>
            <a:r>
              <a:rPr lang="fr-FR" sz="2400" b="1" dirty="0">
                <a:solidFill>
                  <a:prstClr val="white"/>
                </a:solidFill>
                <a:latin typeface="Book Antiqua" pitchFamily="18" charset="0"/>
              </a:rPr>
              <a:t>Ainsi quand nous…</a:t>
            </a:r>
          </a:p>
        </p:txBody>
      </p:sp>
      <p:sp>
        <p:nvSpPr>
          <p:cNvPr id="10" name="Rectangle 9">
            <a:hlinkClick r:id="rId3" action="ppaction://hlinksldjump"/>
            <a:extLst>
              <a:ext uri="{FF2B5EF4-FFF2-40B4-BE49-F238E27FC236}">
                <a16:creationId xmlns:a16="http://schemas.microsoft.com/office/drawing/2014/main" id="{C6EC4E88-0F3A-9807-E7B4-75DD663C3D2B}"/>
              </a:ext>
            </a:extLst>
          </p:cNvPr>
          <p:cNvSpPr/>
          <p:nvPr/>
        </p:nvSpPr>
        <p:spPr>
          <a:xfrm>
            <a:off x="1493658"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3" name="Rectangle 12">
            <a:hlinkClick r:id="rId4" action="ppaction://hlinksldjump"/>
            <a:extLst>
              <a:ext uri="{FF2B5EF4-FFF2-40B4-BE49-F238E27FC236}">
                <a16:creationId xmlns:a16="http://schemas.microsoft.com/office/drawing/2014/main" id="{449EEA27-3B3B-CC14-A3E7-25EB6A7C55FF}"/>
              </a:ext>
            </a:extLst>
          </p:cNvPr>
          <p:cNvSpPr/>
          <p:nvPr/>
        </p:nvSpPr>
        <p:spPr>
          <a:xfrm>
            <a:off x="2519772"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14" name="Rectangle 13">
            <a:hlinkClick r:id="rId5" action="ppaction://hlinksldjump"/>
            <a:extLst>
              <a:ext uri="{FF2B5EF4-FFF2-40B4-BE49-F238E27FC236}">
                <a16:creationId xmlns:a16="http://schemas.microsoft.com/office/drawing/2014/main" id="{06DAE212-57C2-BB97-B5B5-F4764101F721}"/>
              </a:ext>
            </a:extLst>
          </p:cNvPr>
          <p:cNvSpPr/>
          <p:nvPr/>
        </p:nvSpPr>
        <p:spPr>
          <a:xfrm>
            <a:off x="3545886" y="3075806"/>
            <a:ext cx="918102" cy="324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
        <p:nvSpPr>
          <p:cNvPr id="15" name="Rectangle 14">
            <a:extLst>
              <a:ext uri="{FF2B5EF4-FFF2-40B4-BE49-F238E27FC236}">
                <a16:creationId xmlns:a16="http://schemas.microsoft.com/office/drawing/2014/main" id="{1BCA42FC-0BBB-83D1-5A7B-24D9E553C8E9}"/>
              </a:ext>
            </a:extLst>
          </p:cNvPr>
          <p:cNvSpPr/>
          <p:nvPr/>
        </p:nvSpPr>
        <p:spPr>
          <a:xfrm>
            <a:off x="5219968" y="3068547"/>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Théotokies</a:t>
            </a:r>
            <a:endParaRPr lang="fr-FR" sz="1600" b="1" dirty="0">
              <a:solidFill>
                <a:schemeClr val="accent1">
                  <a:lumMod val="75000"/>
                </a:schemeClr>
              </a:solidFill>
              <a:latin typeface="Book Antiqua" pitchFamily="18" charset="0"/>
            </a:endParaRPr>
          </a:p>
        </p:txBody>
      </p:sp>
      <p:sp>
        <p:nvSpPr>
          <p:cNvPr id="17" name="Rectangle 16">
            <a:extLst>
              <a:ext uri="{FF2B5EF4-FFF2-40B4-BE49-F238E27FC236}">
                <a16:creationId xmlns:a16="http://schemas.microsoft.com/office/drawing/2014/main" id="{16EA5E1D-AF4C-E5C9-595B-5D0C74ADE940}"/>
              </a:ext>
            </a:extLst>
          </p:cNvPr>
          <p:cNvSpPr/>
          <p:nvPr/>
        </p:nvSpPr>
        <p:spPr>
          <a:xfrm>
            <a:off x="5228681" y="3887791"/>
            <a:ext cx="2779974" cy="338554"/>
          </a:xfrm>
          <a:prstGeom prst="rect">
            <a:avLst/>
          </a:prstGeom>
        </p:spPr>
        <p:txBody>
          <a:bodyPr wrap="square">
            <a:spAutoFit/>
          </a:bodyPr>
          <a:lstStyle/>
          <a:p>
            <a:r>
              <a:rPr lang="fr-FR" sz="1600" b="1" dirty="0">
                <a:solidFill>
                  <a:schemeClr val="accent1">
                    <a:lumMod val="75000"/>
                  </a:schemeClr>
                </a:solidFill>
                <a:latin typeface="Book Antiqua" pitchFamily="18" charset="0"/>
                <a:sym typeface="Wingdings" panose="05000000000000000000" pitchFamily="2" charset="2"/>
              </a:rPr>
              <a:t> </a:t>
            </a:r>
            <a:r>
              <a:rPr lang="fr-FR" sz="1600" b="1" dirty="0">
                <a:solidFill>
                  <a:schemeClr val="accent1">
                    <a:lumMod val="75000"/>
                  </a:schemeClr>
                </a:solidFill>
                <a:latin typeface="Book Antiqua" pitchFamily="18" charset="0"/>
              </a:rPr>
              <a:t>Vers les </a:t>
            </a:r>
            <a:r>
              <a:rPr lang="fr-FR" sz="1600" b="1" dirty="0" err="1">
                <a:solidFill>
                  <a:schemeClr val="accent1">
                    <a:lumMod val="75000"/>
                  </a:schemeClr>
                </a:solidFill>
                <a:latin typeface="Book Antiqua" pitchFamily="18" charset="0"/>
              </a:rPr>
              <a:t>Psalies</a:t>
            </a:r>
            <a:endParaRPr lang="fr-FR" sz="1600" b="1" dirty="0">
              <a:solidFill>
                <a:schemeClr val="accent1">
                  <a:lumMod val="75000"/>
                </a:schemeClr>
              </a:solidFill>
              <a:latin typeface="Book Antiqua" pitchFamily="18" charset="0"/>
            </a:endParaRPr>
          </a:p>
        </p:txBody>
      </p:sp>
      <p:sp>
        <p:nvSpPr>
          <p:cNvPr id="18" name="Rectangle 17">
            <a:hlinkClick r:id="rId6" action="ppaction://hlinksldjump"/>
            <a:extLst>
              <a:ext uri="{FF2B5EF4-FFF2-40B4-BE49-F238E27FC236}">
                <a16:creationId xmlns:a16="http://schemas.microsoft.com/office/drawing/2014/main" id="{053B20A9-976E-032D-80AC-E82329190CAF}"/>
              </a:ext>
            </a:extLst>
          </p:cNvPr>
          <p:cNvSpPr/>
          <p:nvPr/>
        </p:nvSpPr>
        <p:spPr>
          <a:xfrm>
            <a:off x="1493658"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Dimanche</a:t>
            </a:r>
          </a:p>
        </p:txBody>
      </p:sp>
      <p:sp>
        <p:nvSpPr>
          <p:cNvPr id="19" name="Rectangle 18">
            <a:hlinkClick r:id="rId7" action="ppaction://hlinksldjump"/>
            <a:extLst>
              <a:ext uri="{FF2B5EF4-FFF2-40B4-BE49-F238E27FC236}">
                <a16:creationId xmlns:a16="http://schemas.microsoft.com/office/drawing/2014/main" id="{5706EF2C-C4DA-ACDF-AA62-FB9378F93686}"/>
              </a:ext>
            </a:extLst>
          </p:cNvPr>
          <p:cNvSpPr/>
          <p:nvPr/>
        </p:nvSpPr>
        <p:spPr>
          <a:xfrm>
            <a:off x="2519772"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Lundi</a:t>
            </a:r>
          </a:p>
        </p:txBody>
      </p:sp>
      <p:sp>
        <p:nvSpPr>
          <p:cNvPr id="20" name="Rectangle 19">
            <a:hlinkClick r:id="rId8" action="ppaction://hlinksldjump"/>
            <a:extLst>
              <a:ext uri="{FF2B5EF4-FFF2-40B4-BE49-F238E27FC236}">
                <a16:creationId xmlns:a16="http://schemas.microsoft.com/office/drawing/2014/main" id="{0574963E-B554-E5F9-49A8-1382701CDD4F}"/>
              </a:ext>
            </a:extLst>
          </p:cNvPr>
          <p:cNvSpPr/>
          <p:nvPr/>
        </p:nvSpPr>
        <p:spPr>
          <a:xfrm>
            <a:off x="3545886" y="3902309"/>
            <a:ext cx="918102" cy="324036"/>
          </a:xfrm>
          <a:prstGeom prst="rect">
            <a:avLst/>
          </a:prstGeom>
          <a:solidFill>
            <a:schemeClr val="tx2">
              <a:lumMod val="50000"/>
            </a:schemeClr>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50" dirty="0"/>
              <a:t>Mardi</a:t>
            </a:r>
          </a:p>
        </p:txBody>
      </p:sp>
    </p:spTree>
    <p:extLst>
      <p:ext uri="{BB962C8B-B14F-4D97-AF65-F5344CB8AC3E}">
        <p14:creationId xmlns:p14="http://schemas.microsoft.com/office/powerpoint/2010/main" val="3269221581"/>
      </p:ext>
    </p:extLst>
  </p:cSld>
  <p:clrMapOvr>
    <a:masterClrMapping/>
  </p:clrMapOvr>
</p:sld>
</file>

<file path=ppt/slides/slide25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2A6FF83-518B-BE66-829C-ADBF0D702D1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previousslide"/>
            <a:extLst>
              <a:ext uri="{FF2B5EF4-FFF2-40B4-BE49-F238E27FC236}">
                <a16:creationId xmlns:a16="http://schemas.microsoft.com/office/drawing/2014/main" id="{155410C4-2B0C-6C1B-7525-EE94C5C5B81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5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F58E4C-C054-620F-8D6F-5F6E532538D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742F05A-9048-39EA-4856-DEB50138C3B5}"/>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1601670" y="1564363"/>
            <a:ext cx="5940660" cy="1246495"/>
          </a:xfrm>
          <a:prstGeom prst="rect">
            <a:avLst/>
          </a:prstGeom>
        </p:spPr>
        <p:txBody>
          <a:bodyPr wrap="square">
            <a:spAutoFit/>
          </a:bodyPr>
          <a:lstStyle/>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du Carême </a:t>
            </a:r>
          </a:p>
          <a:p>
            <a:pPr algn="ctr"/>
            <a:r>
              <a:rPr lang="fr-FR" sz="3750" b="1" dirty="0">
                <a:solidFill>
                  <a:prstClr val="white"/>
                </a:solidFill>
                <a:latin typeface="Book Antiqua" pitchFamily="18" charset="0"/>
              </a:rPr>
              <a:t>sur le 1</a:t>
            </a:r>
            <a:r>
              <a:rPr lang="fr-FR" sz="3750" b="1" baseline="30000" dirty="0">
                <a:solidFill>
                  <a:prstClr val="white"/>
                </a:solidFill>
                <a:latin typeface="Book Antiqua" pitchFamily="18" charset="0"/>
              </a:rPr>
              <a:t>er</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Hos</a:t>
            </a:r>
            <a:endParaRPr lang="fr-FR" sz="3750" b="1" dirty="0">
              <a:solidFill>
                <a:prstClr val="white"/>
              </a:solidFill>
              <a:latin typeface="Book Antiqua" pitchFamily="18" charset="0"/>
            </a:endParaRPr>
          </a:p>
        </p:txBody>
      </p:sp>
      <p:sp>
        <p:nvSpPr>
          <p:cNvPr id="3" name="ZoneTexte 2">
            <a:extLst>
              <a:ext uri="{FF2B5EF4-FFF2-40B4-BE49-F238E27FC236}">
                <a16:creationId xmlns:a16="http://schemas.microsoft.com/office/drawing/2014/main" id="{7111E13F-F1E1-6D85-C943-9B7E3B37FCB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BE9C61C-4B41-0F7F-F8D3-7EB8B212696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8236993"/>
      </p:ext>
    </p:extLst>
  </p:cSld>
  <p:clrMapOvr>
    <a:masterClrMapping/>
  </p:clrMapOvr>
</p:sld>
</file>

<file path=ppt/slides/slide26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err="1">
                <a:solidFill>
                  <a:prstClr val="white"/>
                </a:solidFill>
              </a:rPr>
              <a:t>إحفظني</a:t>
            </a:r>
            <a:r>
              <a:rPr lang="ar-EG" sz="3300" dirty="0">
                <a:solidFill>
                  <a:prstClr val="white"/>
                </a:solidFill>
              </a:rPr>
              <a:t> يا إلهي بمعونتك وأعطني خلاصاً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550" dirty="0" err="1">
                <a:solidFill>
                  <a:prstClr val="white"/>
                </a:solidFill>
                <a:latin typeface="CS Avva Shenouda" pitchFamily="34" charset="0"/>
              </a:rPr>
              <a:t>Areh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Panou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tek </a:t>
            </a:r>
            <a:r>
              <a:rPr lang="fr-FR" sz="2550" dirty="0" err="1">
                <a:solidFill>
                  <a:prstClr val="white"/>
                </a:solidFill>
                <a:latin typeface="CS Avva Shenouda" pitchFamily="34" charset="0"/>
              </a:rPr>
              <a:t>bo`y;ia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noucw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Garde moi mon Dieu </a:t>
            </a:r>
          </a:p>
          <a:p>
            <a:pPr algn="ctr"/>
            <a:r>
              <a:rPr lang="fr-FR" sz="2400" b="1" dirty="0">
                <a:solidFill>
                  <a:prstClr val="white"/>
                </a:solidFill>
                <a:latin typeface="Book Antiqua" pitchFamily="18" charset="0"/>
              </a:rPr>
              <a:t>par ton aide, </a:t>
            </a:r>
          </a:p>
          <a:p>
            <a:pPr algn="ctr"/>
            <a:r>
              <a:rPr lang="fr-FR" sz="2400" b="1" dirty="0">
                <a:solidFill>
                  <a:prstClr val="white"/>
                </a:solidFill>
                <a:latin typeface="Book Antiqua" pitchFamily="18" charset="0"/>
              </a:rPr>
              <a:t>et donne-moi un salut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3C868D5B-F74C-51C3-40D4-E9BFE731CC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B44ACE0-1323-0F0F-3FFB-D8CD90EB3B0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8357000"/>
      </p:ext>
    </p:extLst>
  </p:cSld>
  <p:clrMapOvr>
    <a:masterClrMapping/>
  </p:clrMapOvr>
</p:sld>
</file>

<file path=ppt/slides/slide26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كرمة حقيقية غير شريرة. اغرس فينا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Bo `n`aloli `mmyi @ `nat]`adiki`a@ [o `n`qryi</a:t>
            </a:r>
          </a:p>
          <a:p>
            <a:pPr algn="just"/>
            <a:r>
              <a:rPr lang="pt-BR" sz="2550" dirty="0">
                <a:solidFill>
                  <a:prstClr val="white"/>
                </a:solidFill>
                <a:latin typeface="CS Avva Shenouda" pitchFamily="34" charset="0"/>
              </a:rPr>
              <a:t> `nqyten@ qen pi`slyl nem ]nyctia.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Une vraie vigne, </a:t>
            </a:r>
          </a:p>
          <a:p>
            <a:pPr algn="ctr"/>
            <a:r>
              <a:rPr lang="fr-FR" sz="2400" b="1" dirty="0">
                <a:solidFill>
                  <a:prstClr val="white"/>
                </a:solidFill>
                <a:latin typeface="Book Antiqua" pitchFamily="18" charset="0"/>
              </a:rPr>
              <a:t>non mauvaise, </a:t>
            </a:r>
          </a:p>
          <a:p>
            <a:pPr algn="ctr"/>
            <a:r>
              <a:rPr lang="fr-FR" sz="2400" b="1" dirty="0">
                <a:solidFill>
                  <a:prstClr val="white"/>
                </a:solidFill>
                <a:latin typeface="Book Antiqua" pitchFamily="18" charset="0"/>
              </a:rPr>
              <a:t>plante la en nous,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819D8CA3-FA28-5535-0E7A-EF37DBB8F18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5B2BF15-27B8-1CAF-D547-8204C8D697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5091302"/>
      </p:ext>
    </p:extLst>
  </p:cSld>
  <p:clrMapOvr>
    <a:masterClrMapping/>
  </p:clrMapOvr>
</p:sld>
</file>

<file path=ppt/slides/slide26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لأنك أنت يا رب تعطيني توبة وغفراناً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Ge </a:t>
            </a:r>
            <a:r>
              <a:rPr lang="fr-FR" sz="2550" err="1">
                <a:solidFill>
                  <a:prstClr val="white"/>
                </a:solidFill>
                <a:latin typeface="CS Avva Shenouda" pitchFamily="34" charset="0"/>
              </a:rPr>
              <a:t>gar</a:t>
            </a:r>
            <a:r>
              <a:rPr lang="fr-FR" sz="2550">
                <a:solidFill>
                  <a:prstClr val="white"/>
                </a:solidFill>
                <a:latin typeface="CS Avva Shenouda" pitchFamily="34" charset="0"/>
              </a:rPr>
              <a:t> `N</a:t>
            </a:r>
            <a:r>
              <a:rPr lang="fr-FR" sz="2550" dirty="0" err="1">
                <a:solidFill>
                  <a:prstClr val="white"/>
                </a:solidFill>
                <a:latin typeface="CS Avva Shenouda" pitchFamily="34" charset="0"/>
              </a:rPr>
              <a:t>;</a:t>
            </a:r>
            <a:r>
              <a:rPr lang="fr-FR" sz="2550" err="1">
                <a:solidFill>
                  <a:prstClr val="white"/>
                </a:solidFill>
                <a:latin typeface="CS Avva Shenouda" pitchFamily="34" charset="0"/>
              </a:rPr>
              <a:t>ok</a:t>
            </a:r>
            <a:r>
              <a:rPr lang="fr-FR" sz="2550">
                <a:solidFill>
                  <a:prstClr val="white"/>
                </a:solidFill>
                <a:latin typeface="CS Avva Shenouda" pitchFamily="34" charset="0"/>
              </a:rPr>
              <a:t> `P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noumetanoi`a</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ou,w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Car Toi mon Seigneur, </a:t>
            </a:r>
          </a:p>
          <a:p>
            <a:pPr algn="ctr"/>
            <a:r>
              <a:rPr lang="fr-FR" sz="2400" b="1" dirty="0">
                <a:solidFill>
                  <a:prstClr val="white"/>
                </a:solidFill>
                <a:latin typeface="Book Antiqua" pitchFamily="18" charset="0"/>
              </a:rPr>
              <a:t>Tu me donnes </a:t>
            </a:r>
          </a:p>
          <a:p>
            <a:pPr algn="ctr"/>
            <a:r>
              <a:rPr lang="fr-FR" sz="2400" b="1" dirty="0">
                <a:solidFill>
                  <a:prstClr val="white"/>
                </a:solidFill>
                <a:latin typeface="Book Antiqua" pitchFamily="18" charset="0"/>
              </a:rPr>
              <a:t>un repentir, et un pardon,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402C0ADF-669E-DDB5-F3FD-CADB498D9F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0DBD450-BC99-BE26-48AF-AD83D179FA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6664071"/>
      </p:ext>
    </p:extLst>
  </p:cSld>
  <p:clrMapOvr>
    <a:masterClrMapping/>
  </p:clrMapOvr>
</p:sld>
</file>

<file path=ppt/slides/slide26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أعطني أيها السيد فماً وحكمة لا تضرع إليك بالصلاة والصوم.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Decpota</a:t>
            </a:r>
            <a:r>
              <a:rPr lang="fr-FR" sz="2550" dirty="0">
                <a:solidFill>
                  <a:prstClr val="white"/>
                </a:solidFill>
                <a:latin typeface="CS Avva Shenouda" pitchFamily="34" charset="0"/>
              </a:rPr>
              <a:t> moi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nourw</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oucovi`a</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e;ri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twbh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mmok</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Donne-moi ô Maître, </a:t>
            </a:r>
          </a:p>
          <a:p>
            <a:pPr algn="ctr"/>
            <a:r>
              <a:rPr lang="fr-FR" sz="2400" b="1" dirty="0">
                <a:solidFill>
                  <a:prstClr val="white"/>
                </a:solidFill>
                <a:latin typeface="Book Antiqua" pitchFamily="18" charset="0"/>
              </a:rPr>
              <a:t>une parole et une sagesse, </a:t>
            </a:r>
          </a:p>
          <a:p>
            <a:pPr algn="ctr"/>
            <a:r>
              <a:rPr lang="fr-FR" sz="2400" b="1" dirty="0">
                <a:solidFill>
                  <a:prstClr val="white"/>
                </a:solidFill>
                <a:latin typeface="Book Antiqua" pitchFamily="18" charset="0"/>
              </a:rPr>
              <a:t>afin de te supplier,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94F67B9B-B7DD-FA63-7E49-4362FABA00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45538F7-2373-E974-1BBE-8E8D3D742E4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0858947"/>
      </p:ext>
    </p:extLst>
  </p:cSld>
  <p:clrMapOvr>
    <a:masterClrMapping/>
  </p:clrMapOvr>
</p:sld>
</file>

<file path=ppt/slides/slide26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ارحمنا كمثل رحمتك من قبل صلاحك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550" dirty="0" err="1">
                <a:solidFill>
                  <a:prstClr val="white"/>
                </a:solidFill>
                <a:latin typeface="CS Avva Shenouda" pitchFamily="34" charset="0"/>
              </a:rPr>
              <a:t>Ele`ycon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ymac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katatou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metga`ele`a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hiten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tekmet</a:t>
            </a:r>
            <a:r>
              <a:rPr lang="fr-FR" sz="2550" dirty="0">
                <a:solidFill>
                  <a:prstClr val="white"/>
                </a:solidFill>
                <a:latin typeface="CS Avva Shenouda" pitchFamily="34" charset="0"/>
              </a:rPr>
              <a:t>=,=r=c@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Aie pitié de nous, </a:t>
            </a:r>
          </a:p>
          <a:p>
            <a:pPr algn="ctr"/>
            <a:r>
              <a:rPr lang="fr-FR" sz="2400" b="1" dirty="0">
                <a:solidFill>
                  <a:prstClr val="white"/>
                </a:solidFill>
                <a:latin typeface="Book Antiqua" pitchFamily="18" charset="0"/>
              </a:rPr>
              <a:t>selon ta miséricorde, </a:t>
            </a:r>
          </a:p>
          <a:p>
            <a:pPr algn="ctr"/>
            <a:r>
              <a:rPr lang="fr-FR" sz="2400" b="1" dirty="0">
                <a:solidFill>
                  <a:prstClr val="white"/>
                </a:solidFill>
                <a:latin typeface="Book Antiqua" pitchFamily="18" charset="0"/>
              </a:rPr>
              <a:t>par ta bonté,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253813B0-47E5-9456-87AA-11880BCF135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D93649C-2616-0297-DC34-9404AB350B5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005837"/>
      </p:ext>
    </p:extLst>
  </p:cSld>
  <p:clrMapOvr>
    <a:masterClrMapping/>
  </p:clrMapOvr>
</p:sld>
</file>

<file path=ppt/slides/slide26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تسبح كل الخليقة لسلطانك وربوبيتك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Zwnt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niben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euhwc</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etek`exouci`a</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tekmet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Toute la création, </a:t>
            </a:r>
          </a:p>
          <a:p>
            <a:pPr algn="ctr"/>
            <a:r>
              <a:rPr lang="fr-FR" sz="2400" b="1" dirty="0">
                <a:solidFill>
                  <a:prstClr val="white"/>
                </a:solidFill>
                <a:latin typeface="Book Antiqua" pitchFamily="18" charset="0"/>
              </a:rPr>
              <a:t>loue ton pouvoir </a:t>
            </a:r>
          </a:p>
          <a:p>
            <a:pPr algn="ctr"/>
            <a:r>
              <a:rPr lang="fr-FR" sz="2400" b="1" dirty="0">
                <a:solidFill>
                  <a:prstClr val="white"/>
                </a:solidFill>
                <a:latin typeface="Book Antiqua" pitchFamily="18" charset="0"/>
              </a:rPr>
              <a:t>et ta seigneurie,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2D7C14E3-0D22-41E0-D769-E6611278348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E225CF8-4DBC-5A44-7DF4-E9A763EC09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8543862"/>
      </p:ext>
    </p:extLst>
  </p:cSld>
  <p:clrMapOvr>
    <a:masterClrMapping/>
  </p:clrMapOvr>
</p:sld>
</file>

<file path=ppt/slides/slide26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سلامة ومحبة ونسكاً فلنستيقظ بالصلاة والصوم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Yryny nem ou`agapy@ nem oueg`krati`a@ maren ernumvin@ qen pi`slyl nem ]nyctia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Paix et amour, </a:t>
            </a:r>
          </a:p>
          <a:p>
            <a:pPr algn="ctr"/>
            <a:r>
              <a:rPr lang="fr-FR" sz="2400" b="1" dirty="0">
                <a:solidFill>
                  <a:prstClr val="white"/>
                </a:solidFill>
                <a:latin typeface="Book Antiqua" pitchFamily="18" charset="0"/>
              </a:rPr>
              <a:t>aussi ascétisme, </a:t>
            </a:r>
          </a:p>
          <a:p>
            <a:pPr algn="ctr"/>
            <a:r>
              <a:rPr lang="fr-FR" sz="2400" b="1" dirty="0">
                <a:solidFill>
                  <a:prstClr val="white"/>
                </a:solidFill>
                <a:latin typeface="Book Antiqua" pitchFamily="18" charset="0"/>
              </a:rPr>
              <a:t>réveillons-nous,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F48C4898-B9A7-9707-58C4-A70B6E17287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06B18D0-6199-548A-D788-1BFAD5E75CD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95629"/>
      </p:ext>
    </p:extLst>
  </p:cSld>
  <p:clrMapOvr>
    <a:masterClrMapping/>
  </p:clrMapOvr>
</p:sld>
</file>

<file path=ppt/slides/slide26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أيها الإله الرحوم أعطني دالة لأجد رحمة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pinayt</a:t>
            </a:r>
            <a:r>
              <a:rPr lang="fr-FR" sz="2550" dirty="0">
                <a:solidFill>
                  <a:prstClr val="white"/>
                </a:solidFill>
                <a:latin typeface="CS Avva Shenouda" pitchFamily="34" charset="0"/>
              </a:rPr>
              <a:t>@ moi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nouparryci`a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jimi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nounai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Ô Dieu miséricordieux, </a:t>
            </a:r>
          </a:p>
          <a:p>
            <a:pPr algn="ctr"/>
            <a:r>
              <a:rPr lang="fr-FR" sz="2400" b="1" dirty="0">
                <a:solidFill>
                  <a:prstClr val="white"/>
                </a:solidFill>
                <a:latin typeface="Book Antiqua" pitchFamily="18" charset="0"/>
              </a:rPr>
              <a:t>donne-nous la confiance, </a:t>
            </a:r>
          </a:p>
          <a:p>
            <a:pPr algn="ctr"/>
            <a:r>
              <a:rPr lang="fr-FR" sz="2400" b="1" dirty="0">
                <a:solidFill>
                  <a:prstClr val="white"/>
                </a:solidFill>
                <a:latin typeface="Book Antiqua" pitchFamily="18" charset="0"/>
              </a:rPr>
              <a:t>afin de trouver pitié,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2C826BDC-87E3-55F2-3E06-97E8732FF04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0C503FF-8067-051E-129C-E2B9B7718AB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2838782"/>
      </p:ext>
    </p:extLst>
  </p:cSld>
  <p:clrMapOvr>
    <a:masterClrMapping/>
  </p:clrMapOvr>
</p:sld>
</file>

<file path=ppt/slides/slide26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يا يسوع ابن الله اجعل أبواب الكنيسة مفتوحة لنا بالإيمان بالصلاة والصوم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I=y=c `</a:t>
            </a:r>
            <a:r>
              <a:rPr lang="fr-FR" sz="2550" dirty="0" err="1">
                <a:solidFill>
                  <a:prstClr val="white"/>
                </a:solidFill>
                <a:latin typeface="CS Avva Shenouda" pitchFamily="34" charset="0"/>
              </a:rPr>
              <a:t>psyri</a:t>
            </a:r>
            <a:r>
              <a:rPr lang="fr-FR" sz="2550" dirty="0">
                <a:solidFill>
                  <a:prstClr val="white"/>
                </a:solidFill>
                <a:latin typeface="CS Avva Shenouda" pitchFamily="34" charset="0"/>
              </a:rPr>
              <a:t> `m`V]@ ,</a:t>
            </a:r>
            <a:r>
              <a:rPr lang="fr-FR" sz="2550" dirty="0" err="1">
                <a:solidFill>
                  <a:prstClr val="white"/>
                </a:solidFill>
                <a:latin typeface="CS Avva Shenouda" pitchFamily="34" charset="0"/>
              </a:rPr>
              <a:t>a`vro</a:t>
            </a:r>
            <a:r>
              <a:rPr lang="fr-FR" sz="2550" dirty="0">
                <a:solidFill>
                  <a:prstClr val="white"/>
                </a:solidFill>
                <a:latin typeface="CS Avva Shenouda" pitchFamily="34" charset="0"/>
              </a:rPr>
              <a:t> `n]</a:t>
            </a:r>
            <a:r>
              <a:rPr lang="fr-FR" sz="2550" dirty="0" err="1">
                <a:solidFill>
                  <a:prstClr val="white"/>
                </a:solidFill>
                <a:latin typeface="CS Avva Shenouda" pitchFamily="34" charset="0"/>
              </a:rPr>
              <a:t>ek`klyci`a</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aouwn</a:t>
            </a:r>
            <a:r>
              <a:rPr lang="fr-FR" sz="2550" dirty="0">
                <a:solidFill>
                  <a:prstClr val="white"/>
                </a:solidFill>
                <a:latin typeface="CS Avva Shenouda" pitchFamily="34" charset="0"/>
              </a:rPr>
              <a:t> nan </a:t>
            </a:r>
            <a:r>
              <a:rPr lang="fr-FR" sz="2550" dirty="0" err="1">
                <a:solidFill>
                  <a:prstClr val="white"/>
                </a:solidFill>
                <a:latin typeface="CS Avva Shenouda" pitchFamily="34" charset="0"/>
              </a:rPr>
              <a:t>pinah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Ô Jésus Fils de Dieu, </a:t>
            </a:r>
          </a:p>
          <a:p>
            <a:pPr algn="ctr"/>
            <a:r>
              <a:rPr lang="fr-FR" sz="2400" b="1" dirty="0">
                <a:solidFill>
                  <a:prstClr val="white"/>
                </a:solidFill>
                <a:latin typeface="Book Antiqua" pitchFamily="18" charset="0"/>
              </a:rPr>
              <a:t>fais que les portes de l’Eglise,</a:t>
            </a:r>
          </a:p>
          <a:p>
            <a:pPr algn="ctr"/>
            <a:r>
              <a:rPr lang="fr-FR" sz="2400" b="1" dirty="0">
                <a:solidFill>
                  <a:prstClr val="white"/>
                </a:solidFill>
                <a:latin typeface="Book Antiqua" pitchFamily="18" charset="0"/>
              </a:rPr>
              <a:t> soient ouvertes par la foi </a:t>
            </a:r>
          </a:p>
          <a:p>
            <a:pPr algn="ctr"/>
            <a:r>
              <a:rPr lang="fr-FR" sz="2400" b="1" dirty="0">
                <a:solidFill>
                  <a:prstClr val="white"/>
                </a:solidFill>
                <a:latin typeface="Book Antiqua" pitchFamily="18" charset="0"/>
              </a:rPr>
              <a:t>et par la prière et le jeûne.</a:t>
            </a:r>
          </a:p>
        </p:txBody>
      </p:sp>
      <p:sp>
        <p:nvSpPr>
          <p:cNvPr id="2" name="ZoneTexte 1">
            <a:extLst>
              <a:ext uri="{FF2B5EF4-FFF2-40B4-BE49-F238E27FC236}">
                <a16:creationId xmlns:a16="http://schemas.microsoft.com/office/drawing/2014/main" id="{54DA2B3E-64F1-A84B-91BD-A785DCB510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D03BAEE-7914-B01E-C7E8-CA21F37CAC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6168220"/>
      </p:ext>
    </p:extLst>
  </p:cSld>
  <p:clrMapOvr>
    <a:masterClrMapping/>
  </p:clrMapOvr>
</p:sld>
</file>

<file path=ppt/slides/slide26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كعظمتك رد </a:t>
            </a:r>
            <a:r>
              <a:rPr lang="ar-EG" sz="3300" dirty="0" err="1">
                <a:solidFill>
                  <a:prstClr val="white"/>
                </a:solidFill>
              </a:rPr>
              <a:t>المسبيين</a:t>
            </a:r>
            <a:r>
              <a:rPr lang="ar-EG" sz="3300" dirty="0">
                <a:solidFill>
                  <a:prstClr val="white"/>
                </a:solidFill>
              </a:rPr>
              <a:t> لنداوم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Kata </a:t>
            </a:r>
            <a:r>
              <a:rPr lang="fr-FR" sz="2550" dirty="0" err="1">
                <a:solidFill>
                  <a:prstClr val="white"/>
                </a:solidFill>
                <a:latin typeface="CS Avva Shenouda" pitchFamily="34" charset="0"/>
              </a:rPr>
              <a:t>tekmetnis</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tac;o</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nnie,malwci`a</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ntenmoun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Par ta grandeur, </a:t>
            </a:r>
          </a:p>
          <a:p>
            <a:pPr algn="ctr"/>
            <a:r>
              <a:rPr lang="fr-FR" sz="2400" b="1" dirty="0">
                <a:solidFill>
                  <a:prstClr val="white"/>
                </a:solidFill>
                <a:latin typeface="Book Antiqua" pitchFamily="18" charset="0"/>
              </a:rPr>
              <a:t>ramène les captifs, </a:t>
            </a:r>
          </a:p>
          <a:p>
            <a:pPr algn="ctr"/>
            <a:r>
              <a:rPr lang="fr-FR" sz="2400" b="1" dirty="0">
                <a:solidFill>
                  <a:prstClr val="white"/>
                </a:solidFill>
                <a:latin typeface="Book Antiqua" pitchFamily="18" charset="0"/>
              </a:rPr>
              <a:t>afin de persévérer,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7FA85782-A9BA-A194-0DDA-082464992C7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DA24309-2E28-546A-B788-52B4532BD7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8738242"/>
      </p:ext>
    </p:extLst>
  </p:cSld>
  <p:clrMapOvr>
    <a:masterClrMapping/>
  </p:clrMapOvr>
</p:sld>
</file>

<file path=ppt/slides/slide26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تسبح كل الشعوب لسلطانك وربوبيتك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Laoc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niben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euhwc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etek`exouci`a</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tekmet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Tous les peuples, </a:t>
            </a:r>
          </a:p>
          <a:p>
            <a:pPr algn="ctr"/>
            <a:r>
              <a:rPr lang="fr-FR" sz="2400" b="1" dirty="0">
                <a:solidFill>
                  <a:prstClr val="white"/>
                </a:solidFill>
                <a:latin typeface="Book Antiqua" pitchFamily="18" charset="0"/>
              </a:rPr>
              <a:t>louent ton pouvoir </a:t>
            </a:r>
          </a:p>
          <a:p>
            <a:pPr algn="ctr"/>
            <a:r>
              <a:rPr lang="fr-FR" sz="2400" b="1" dirty="0">
                <a:solidFill>
                  <a:prstClr val="white"/>
                </a:solidFill>
                <a:latin typeface="Book Antiqua" pitchFamily="18" charset="0"/>
              </a:rPr>
              <a:t>et ta seigneurie,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E3A93392-8BB9-9603-C67E-AE94A828B70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952C0C4-3EEB-0000-431D-3AF1B8ED6F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8097930"/>
      </p:ext>
    </p:extLst>
  </p:cSld>
  <p:clrMapOvr>
    <a:masterClrMapping/>
  </p:clrMapOvr>
</p:sld>
</file>

<file path=ppt/slides/slide26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فلتخلصنا يدك من آثامنا وشدائدنا بالصلاة والصوم.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Mare tekjij nahmen@ `ebol qen nen `anomia@ nem nen`;lu`ic@ qen pi`slyl nem ]nyctia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Que ta main nous sauve, </a:t>
            </a:r>
          </a:p>
          <a:p>
            <a:pPr algn="ctr"/>
            <a:r>
              <a:rPr lang="fr-FR" sz="2400" b="1" dirty="0">
                <a:solidFill>
                  <a:prstClr val="white"/>
                </a:solidFill>
                <a:latin typeface="Book Antiqua" pitchFamily="18" charset="0"/>
              </a:rPr>
              <a:t>de nos iniquités, </a:t>
            </a:r>
          </a:p>
          <a:p>
            <a:pPr algn="ctr"/>
            <a:r>
              <a:rPr lang="fr-FR" sz="2400" b="1" dirty="0">
                <a:solidFill>
                  <a:prstClr val="white"/>
                </a:solidFill>
                <a:latin typeface="Book Antiqua" pitchFamily="18" charset="0"/>
              </a:rPr>
              <a:t>et nos détresses,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7B53D00B-D9C6-6D42-9C33-CFBE6145514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2C2801B-A260-4806-F992-213227A9DB4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998167"/>
      </p:ext>
    </p:extLst>
  </p:cSld>
  <p:clrMapOvr>
    <a:masterClrMapping/>
  </p:clrMapOvr>
</p:sld>
</file>

<file path=ppt/slides/slide26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الخطايا التي صنعتها </a:t>
            </a:r>
            <a:r>
              <a:rPr lang="ar-EG" sz="3300" dirty="0" err="1">
                <a:solidFill>
                  <a:prstClr val="white"/>
                </a:solidFill>
              </a:rPr>
              <a:t>وعاداﺗﻬا</a:t>
            </a:r>
            <a:r>
              <a:rPr lang="ar-EG" sz="3300" dirty="0">
                <a:solidFill>
                  <a:prstClr val="white"/>
                </a:solidFill>
              </a:rPr>
              <a:t> فلينحلوا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Ninobi `etaitou@ nem neccuny;i`a@ eu`ebwl</a:t>
            </a:r>
          </a:p>
          <a:p>
            <a:pPr algn="just"/>
            <a:r>
              <a:rPr lang="pt-BR" sz="2550" dirty="0">
                <a:solidFill>
                  <a:prstClr val="white"/>
                </a:solidFill>
                <a:latin typeface="CS Avva Shenouda" pitchFamily="34" charset="0"/>
              </a:rPr>
              <a:t> `ebol @ qen pi`slyl nem ]nyctia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Les péchés que j’ai commis, </a:t>
            </a:r>
          </a:p>
          <a:p>
            <a:pPr algn="ctr"/>
            <a:r>
              <a:rPr lang="fr-FR" sz="2400" b="1" dirty="0">
                <a:solidFill>
                  <a:prstClr val="white"/>
                </a:solidFill>
                <a:latin typeface="Book Antiqua" pitchFamily="18" charset="0"/>
              </a:rPr>
              <a:t>et ses coutumes, </a:t>
            </a:r>
          </a:p>
          <a:p>
            <a:pPr algn="ctr"/>
            <a:r>
              <a:rPr lang="fr-FR" sz="2400" b="1" dirty="0">
                <a:solidFill>
                  <a:prstClr val="white"/>
                </a:solidFill>
                <a:latin typeface="Book Antiqua" pitchFamily="18" charset="0"/>
              </a:rPr>
              <a:t>qu’ils soient déliés,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5D56256A-5088-4CA3-6016-544CDA8210C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8E294B3-9F8A-EE33-8242-99FDF38D51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3713044"/>
      </p:ext>
    </p:extLst>
  </p:cSld>
  <p:clrMapOvr>
    <a:masterClrMapping/>
  </p:clrMapOvr>
</p:sld>
</file>

<file path=ppt/slides/slide26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ارتفعت جداً الشركة التي للطهارة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Xa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pswi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esasw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nje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koinwni`a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pitoubo</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817694" y="2969389"/>
            <a:ext cx="5670630" cy="1569660"/>
          </a:xfrm>
          <a:prstGeom prst="rect">
            <a:avLst/>
          </a:prstGeom>
        </p:spPr>
        <p:txBody>
          <a:bodyPr wrap="square">
            <a:spAutoFit/>
          </a:bodyPr>
          <a:lstStyle/>
          <a:p>
            <a:pPr algn="ctr"/>
            <a:r>
              <a:rPr lang="fr-FR" sz="2400" b="1" dirty="0">
                <a:solidFill>
                  <a:prstClr val="white"/>
                </a:solidFill>
                <a:latin typeface="Book Antiqua" pitchFamily="18" charset="0"/>
              </a:rPr>
              <a:t>Elle est très élevée, </a:t>
            </a:r>
          </a:p>
          <a:p>
            <a:pPr algn="ctr"/>
            <a:r>
              <a:rPr lang="fr-FR" sz="2400" b="1" dirty="0">
                <a:solidFill>
                  <a:prstClr val="white"/>
                </a:solidFill>
                <a:latin typeface="Book Antiqua" pitchFamily="18" charset="0"/>
              </a:rPr>
              <a:t>la communion, </a:t>
            </a:r>
          </a:p>
          <a:p>
            <a:pPr algn="ctr"/>
            <a:r>
              <a:rPr lang="fr-FR" sz="2400" b="1" dirty="0">
                <a:solidFill>
                  <a:prstClr val="white"/>
                </a:solidFill>
                <a:latin typeface="Book Antiqua" pitchFamily="18" charset="0"/>
              </a:rPr>
              <a:t>pour la pureté,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70AD87C8-0D95-7510-D6C0-92B018D4355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6C0DA9E-8CBA-52A9-EA1F-D3B75510BB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9355534"/>
      </p:ext>
    </p:extLst>
  </p:cSld>
  <p:clrMapOvr>
    <a:masterClrMapping/>
  </p:clrMapOvr>
</p:sld>
</file>

<file path=ppt/slides/slide26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محبة عظيمة رسولية فلتكن لنا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Ounis] `n`agapy @ `n`apoctoloki`a@ ec`eswpi nan@ qen pi`slyl nem ]nyctia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Un grand amour, </a:t>
            </a:r>
          </a:p>
          <a:p>
            <a:pPr algn="ctr"/>
            <a:r>
              <a:rPr lang="fr-FR" sz="2400" b="1" dirty="0">
                <a:solidFill>
                  <a:prstClr val="white"/>
                </a:solidFill>
                <a:latin typeface="Book Antiqua" pitchFamily="18" charset="0"/>
              </a:rPr>
              <a:t>apostolique, </a:t>
            </a:r>
          </a:p>
          <a:p>
            <a:pPr algn="ctr"/>
            <a:r>
              <a:rPr lang="fr-FR" sz="2400" b="1" dirty="0">
                <a:solidFill>
                  <a:prstClr val="white"/>
                </a:solidFill>
                <a:latin typeface="Book Antiqua" pitchFamily="18" charset="0"/>
              </a:rPr>
              <a:t>soit en nous,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8B0CEDB4-2956-9863-BEF6-8866518CE2D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15AAF12-7CF8-AABC-7680-E94D7C29E59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0635098"/>
      </p:ext>
    </p:extLst>
  </p:cSld>
  <p:clrMapOvr>
    <a:masterClrMapping/>
  </p:clrMapOvr>
</p:sld>
</file>

<file path=ppt/slides/slide26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يا ملك السلام أعطنا ميراثاً في ملكوتك بالصلاة والصوم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Pouro</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hiryny</a:t>
            </a:r>
            <a:r>
              <a:rPr lang="fr-FR" sz="2550" dirty="0">
                <a:solidFill>
                  <a:prstClr val="white"/>
                </a:solidFill>
                <a:latin typeface="CS Avva Shenouda" pitchFamily="34" charset="0"/>
              </a:rPr>
              <a:t>@ moi          nan</a:t>
            </a:r>
          </a:p>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nouklyronomi`a</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tekmetouro</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Ô Roi de la paix, </a:t>
            </a:r>
          </a:p>
          <a:p>
            <a:pPr algn="ctr"/>
            <a:r>
              <a:rPr lang="fr-FR" sz="2400" b="1" dirty="0">
                <a:solidFill>
                  <a:prstClr val="white"/>
                </a:solidFill>
                <a:latin typeface="Book Antiqua" pitchFamily="18" charset="0"/>
              </a:rPr>
              <a:t>donne-nous un héritage, </a:t>
            </a:r>
          </a:p>
          <a:p>
            <a:pPr algn="ctr"/>
            <a:r>
              <a:rPr lang="fr-FR" sz="2400" b="1" dirty="0">
                <a:solidFill>
                  <a:prstClr val="white"/>
                </a:solidFill>
                <a:latin typeface="Book Antiqua" pitchFamily="18" charset="0"/>
              </a:rPr>
              <a:t>dans Ton Royaume,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D36FF86F-70A9-9A1B-B6E4-AB7725AC6FB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FB94667-34F4-6B31-BFC4-5FAA2B2D657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6636282"/>
      </p:ext>
    </p:extLst>
  </p:cSld>
  <p:clrMapOvr>
    <a:masterClrMapping/>
  </p:clrMapOvr>
</p:sld>
</file>

<file path=ppt/slides/slide26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احرسنا ونجنا من الشرور والأوجاع بالصلاة والصوم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err="1">
                <a:solidFill>
                  <a:prstClr val="white"/>
                </a:solidFill>
                <a:latin typeface="CS Avva Shenouda" pitchFamily="34" charset="0"/>
              </a:rPr>
              <a:t>Rwic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ouoh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nahmen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nikaki`a</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nipa;oc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Protège-nous et </a:t>
            </a:r>
          </a:p>
          <a:p>
            <a:pPr algn="ctr"/>
            <a:r>
              <a:rPr lang="fr-FR" sz="2400" b="1" dirty="0">
                <a:solidFill>
                  <a:prstClr val="white"/>
                </a:solidFill>
                <a:latin typeface="Book Antiqua" pitchFamily="18" charset="0"/>
              </a:rPr>
              <a:t>sauve-nous, de tout mal, </a:t>
            </a:r>
          </a:p>
          <a:p>
            <a:pPr algn="ctr"/>
            <a:r>
              <a:rPr lang="fr-FR" sz="2400" b="1" dirty="0">
                <a:solidFill>
                  <a:prstClr val="white"/>
                </a:solidFill>
                <a:latin typeface="Book Antiqua" pitchFamily="18" charset="0"/>
              </a:rPr>
              <a:t>et des douleurs,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935E5412-3020-6F16-E223-9C6D4A57BBD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1C93089-16A0-368A-AC6D-7F61A6309D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7713456"/>
      </p:ext>
    </p:extLst>
  </p:cSld>
  <p:clrMapOvr>
    <a:masterClrMapping/>
  </p:clrMapOvr>
</p:sld>
</file>

<file path=ppt/slides/slide26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نسبحك ونباركك بتهليل ونخدمك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err="1">
                <a:solidFill>
                  <a:prstClr val="white"/>
                </a:solidFill>
                <a:latin typeface="CS Avva Shenouda" pitchFamily="34" charset="0"/>
              </a:rPr>
              <a:t>Tenhwc</a:t>
            </a:r>
            <a:r>
              <a:rPr lang="fr-FR" sz="2550">
                <a:solidFill>
                  <a:prstClr val="white"/>
                </a:solidFill>
                <a:latin typeface="CS Avva Shenouda" pitchFamily="34" charset="0"/>
              </a:rPr>
              <a:t> ten`cmou </a:t>
            </a:r>
            <a:r>
              <a:rPr lang="fr-FR" sz="2550" dirty="0">
                <a:solidFill>
                  <a:prstClr val="white"/>
                </a:solidFill>
                <a:latin typeface="CS Avva Shenouda" pitchFamily="34" charset="0"/>
              </a:rPr>
              <a:t>`</a:t>
            </a:r>
            <a:r>
              <a:rPr lang="fr-FR" sz="2550" dirty="0" err="1">
                <a:solidFill>
                  <a:prstClr val="white"/>
                </a:solidFill>
                <a:latin typeface="CS Avva Shenouda" pitchFamily="34" charset="0"/>
              </a:rPr>
              <a:t>erok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ou`slyloui`a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tensemsi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Nous te louons, </a:t>
            </a:r>
          </a:p>
          <a:p>
            <a:pPr algn="ctr"/>
            <a:r>
              <a:rPr lang="fr-FR" sz="2400" b="1" dirty="0">
                <a:solidFill>
                  <a:prstClr val="white"/>
                </a:solidFill>
                <a:latin typeface="Book Antiqua" pitchFamily="18" charset="0"/>
              </a:rPr>
              <a:t>et te bénissons, </a:t>
            </a:r>
          </a:p>
          <a:p>
            <a:pPr algn="ctr"/>
            <a:r>
              <a:rPr lang="fr-FR" sz="2400" b="1" dirty="0">
                <a:solidFill>
                  <a:prstClr val="white"/>
                </a:solidFill>
                <a:latin typeface="Book Antiqua" pitchFamily="18" charset="0"/>
              </a:rPr>
              <a:t>avec joie et te servons,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225C65C9-BA5A-8A09-34D2-D287E6BD863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693307A-58F6-A14E-70A3-E8451BE3C73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5027566"/>
      </p:ext>
    </p:extLst>
  </p:cSld>
  <p:clrMapOvr>
    <a:masterClrMapping/>
  </p:clrMapOvr>
</p:sld>
</file>

<file path=ppt/slides/slide26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ها </a:t>
            </a:r>
            <a:r>
              <a:rPr lang="ar-EG" sz="3300" dirty="0" err="1">
                <a:solidFill>
                  <a:prstClr val="white"/>
                </a:solidFill>
              </a:rPr>
              <a:t>أباؤنا</a:t>
            </a:r>
            <a:r>
              <a:rPr lang="ar-EG" sz="3300" dirty="0">
                <a:solidFill>
                  <a:prstClr val="white"/>
                </a:solidFill>
              </a:rPr>
              <a:t> القديسين أحبوا البتولية وسكنوا البرية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Uc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nennio</a:t>
            </a:r>
            <a:r>
              <a:rPr lang="fr-FR" sz="2550" dirty="0">
                <a:solidFill>
                  <a:prstClr val="white"/>
                </a:solidFill>
                <a:latin typeface="CS Avva Shenouda" pitchFamily="34" charset="0"/>
              </a:rPr>
              <a:t>] =e=;=u@ </a:t>
            </a:r>
            <a:r>
              <a:rPr lang="fr-FR" sz="2550" dirty="0" err="1">
                <a:solidFill>
                  <a:prstClr val="white"/>
                </a:solidFill>
                <a:latin typeface="CS Avva Shenouda" pitchFamily="34" charset="0"/>
              </a:rPr>
              <a:t>aumenre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par;eni`a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auswpi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hi`psafe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Voici nos saints pères, </a:t>
            </a:r>
          </a:p>
          <a:p>
            <a:pPr algn="ctr"/>
            <a:r>
              <a:rPr lang="fr-FR" sz="2400" b="1" dirty="0">
                <a:solidFill>
                  <a:prstClr val="white"/>
                </a:solidFill>
                <a:latin typeface="Book Antiqua" pitchFamily="18" charset="0"/>
              </a:rPr>
              <a:t>aimants la pureté, </a:t>
            </a:r>
          </a:p>
          <a:p>
            <a:pPr algn="ctr"/>
            <a:r>
              <a:rPr lang="fr-FR" sz="2400" b="1" dirty="0">
                <a:solidFill>
                  <a:prstClr val="white"/>
                </a:solidFill>
                <a:latin typeface="Book Antiqua" pitchFamily="18" charset="0"/>
              </a:rPr>
              <a:t>habitèrent le désert,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2D9595D3-7DEC-D265-73FB-A1C01F525FA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9AEB5FC-8021-2957-E9C4-ABCBC628A51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6531798"/>
      </p:ext>
    </p:extLst>
  </p:cSld>
  <p:clrMapOvr>
    <a:masterClrMapping/>
  </p:clrMapOvr>
</p:sld>
</file>

<file path=ppt/slides/slide26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لك العز والتمجيد قبل الدهور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Vwk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pi`amahi</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doxologi`a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qajen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ni`ewn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A toi la magnificence, </a:t>
            </a:r>
          </a:p>
          <a:p>
            <a:pPr algn="ctr"/>
            <a:r>
              <a:rPr lang="fr-FR" sz="2400" b="1" dirty="0">
                <a:solidFill>
                  <a:prstClr val="white"/>
                </a:solidFill>
                <a:latin typeface="Book Antiqua" pitchFamily="18" charset="0"/>
              </a:rPr>
              <a:t>et la glorification, </a:t>
            </a:r>
          </a:p>
          <a:p>
            <a:pPr algn="ctr"/>
            <a:r>
              <a:rPr lang="fr-FR" sz="2400" b="1" dirty="0">
                <a:solidFill>
                  <a:prstClr val="white"/>
                </a:solidFill>
                <a:latin typeface="Book Antiqua" pitchFamily="18" charset="0"/>
              </a:rPr>
              <a:t>avant tous les siècles,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A70B2138-1069-5D1B-A790-59E142D8828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D58A760-D06D-8F18-5211-CB053E56E40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8861415"/>
      </p:ext>
    </p:extLst>
  </p:cSld>
  <p:clrMapOvr>
    <a:masterClrMapping/>
  </p:clrMapOvr>
</p:sld>
</file>

<file path=ppt/slides/slide26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اغفر لنا خطايانا وآثامنا من أجل اسمك القدوس بالصلاة والصوم.</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it-IT" sz="2550" dirty="0">
                <a:solidFill>
                  <a:prstClr val="white"/>
                </a:solidFill>
                <a:latin typeface="CS Avva Shenouda" pitchFamily="34" charset="0"/>
              </a:rPr>
              <a:t>&lt;w nan@ `nnennobi@ e;be pekran =e=;=u@ qen pi`slyl nem ]nyctia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Pardonne nos péchés, </a:t>
            </a:r>
          </a:p>
          <a:p>
            <a:pPr algn="ctr"/>
            <a:r>
              <a:rPr lang="fr-FR" sz="2400" b="1" dirty="0">
                <a:solidFill>
                  <a:prstClr val="white"/>
                </a:solidFill>
                <a:latin typeface="Book Antiqua" pitchFamily="18" charset="0"/>
              </a:rPr>
              <a:t>et nos iniquités, </a:t>
            </a:r>
          </a:p>
          <a:p>
            <a:pPr algn="ctr"/>
            <a:r>
              <a:rPr lang="fr-FR" sz="2400" b="1" dirty="0">
                <a:solidFill>
                  <a:prstClr val="white"/>
                </a:solidFill>
                <a:latin typeface="Book Antiqua" pitchFamily="18" charset="0"/>
              </a:rPr>
              <a:t>pour ton saint nom,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9A1FDFF9-5FD6-202F-7DEC-F7EC8CB7B0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2506C60-43B5-AD8B-E6E4-D431C46E9F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9354192"/>
      </p:ext>
    </p:extLst>
  </p:cSld>
  <p:clrMapOvr>
    <a:masterClrMapping/>
  </p:clrMapOvr>
</p:sld>
</file>

<file path=ppt/slides/slide26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يا مخلص العالم أملأنا من موهبتك </a:t>
            </a:r>
            <a:r>
              <a:rPr lang="ar-EG" sz="3300" dirty="0" err="1">
                <a:solidFill>
                  <a:prstClr val="white"/>
                </a:solidFill>
              </a:rPr>
              <a:t>السمائية</a:t>
            </a:r>
            <a:r>
              <a:rPr lang="ar-EG" sz="3300" dirty="0">
                <a:solidFill>
                  <a:prstClr val="white"/>
                </a:solidFill>
              </a:rPr>
              <a:t> بالصلاة والصوم.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550" dirty="0" err="1">
                <a:solidFill>
                  <a:prstClr val="white"/>
                </a:solidFill>
                <a:latin typeface="CS Avva Shenouda" pitchFamily="34" charset="0"/>
              </a:rPr>
              <a:t>wtyr</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mpikocmoc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mahten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tekdwre`a</a:t>
            </a:r>
            <a:r>
              <a:rPr lang="fr-FR" sz="2550" dirty="0">
                <a:solidFill>
                  <a:prstClr val="white"/>
                </a:solidFill>
                <a:latin typeface="CS Avva Shenouda" pitchFamily="34" charset="0"/>
              </a:rPr>
              <a:t> @ `n`</a:t>
            </a:r>
            <a:r>
              <a:rPr lang="fr-FR" sz="2550" dirty="0" err="1">
                <a:solidFill>
                  <a:prstClr val="white"/>
                </a:solidFill>
                <a:latin typeface="CS Avva Shenouda" pitchFamily="34" charset="0"/>
              </a:rPr>
              <a:t>epouranion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pi`slyl</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nyctia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Ô Sauveur du monde, </a:t>
            </a:r>
          </a:p>
          <a:p>
            <a:pPr algn="ctr"/>
            <a:r>
              <a:rPr lang="fr-FR" sz="2400" b="1" dirty="0">
                <a:solidFill>
                  <a:prstClr val="white"/>
                </a:solidFill>
                <a:latin typeface="Book Antiqua" pitchFamily="18" charset="0"/>
              </a:rPr>
              <a:t>comble-nous de tes dons, </a:t>
            </a:r>
          </a:p>
          <a:p>
            <a:pPr algn="ctr"/>
            <a:r>
              <a:rPr lang="fr-FR" sz="2400" b="1" dirty="0">
                <a:solidFill>
                  <a:prstClr val="white"/>
                </a:solidFill>
                <a:latin typeface="Book Antiqua" pitchFamily="18" charset="0"/>
              </a:rPr>
              <a:t>de tes dons célestes, </a:t>
            </a:r>
          </a:p>
          <a:p>
            <a:pPr algn="ctr"/>
            <a:r>
              <a:rPr lang="fr-FR" sz="2400" b="1" dirty="0">
                <a:solidFill>
                  <a:prstClr val="white"/>
                </a:solidFill>
                <a:latin typeface="Book Antiqua" pitchFamily="18" charset="0"/>
              </a:rPr>
              <a:t>par la prière et le jeûne.</a:t>
            </a:r>
          </a:p>
        </p:txBody>
      </p:sp>
      <p:sp>
        <p:nvSpPr>
          <p:cNvPr id="2" name="ZoneTexte 1">
            <a:extLst>
              <a:ext uri="{FF2B5EF4-FFF2-40B4-BE49-F238E27FC236}">
                <a16:creationId xmlns:a16="http://schemas.microsoft.com/office/drawing/2014/main" id="{E34463ED-2666-6550-4A19-9743D5DB006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9FF27E7-AFD0-B527-353B-5738C64EDC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6671937"/>
      </p:ext>
    </p:extLst>
  </p:cSld>
  <p:clrMapOvr>
    <a:masterClrMapping/>
  </p:clrMapOvr>
</p:sld>
</file>

<file path=ppt/slides/slide26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احسبنا مع خرافك وذبيحة مقبولة لنمجدك قائلين </a:t>
            </a:r>
            <a:r>
              <a:rPr lang="ar-EG" sz="3300" dirty="0" err="1">
                <a:solidFill>
                  <a:prstClr val="white"/>
                </a:solidFill>
              </a:rPr>
              <a:t>الليلويا</a:t>
            </a:r>
            <a:r>
              <a:rPr lang="ar-EG" sz="3300" dirty="0">
                <a:solidFill>
                  <a:prstClr val="white"/>
                </a:solidFill>
              </a:rPr>
              <a:t>.</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Wpten</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nekhiyb</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ecsep</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ou;uci`a</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nten</a:t>
            </a:r>
            <a:r>
              <a:rPr lang="fr-FR" sz="2550" dirty="0">
                <a:solidFill>
                  <a:prstClr val="white"/>
                </a:solidFill>
                <a:latin typeface="CS Avva Shenouda" pitchFamily="34" charset="0"/>
              </a:rPr>
              <a:t>]`</a:t>
            </a:r>
            <a:r>
              <a:rPr lang="fr-FR" sz="2550" dirty="0" err="1">
                <a:solidFill>
                  <a:prstClr val="white"/>
                </a:solidFill>
                <a:latin typeface="CS Avva Shenouda" pitchFamily="34" charset="0"/>
              </a:rPr>
              <a:t>wou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enjw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mmoc</a:t>
            </a:r>
            <a:r>
              <a:rPr lang="fr-FR" sz="2550" dirty="0">
                <a:solidFill>
                  <a:prstClr val="white"/>
                </a:solidFill>
                <a:latin typeface="CS Avva Shenouda" pitchFamily="34" charset="0"/>
              </a:rPr>
              <a:t> je =a=l.</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Compte-nous parmi tes brebis, </a:t>
            </a:r>
          </a:p>
          <a:p>
            <a:pPr algn="ctr"/>
            <a:r>
              <a:rPr lang="fr-FR" sz="2400" b="1" dirty="0">
                <a:solidFill>
                  <a:prstClr val="white"/>
                </a:solidFill>
                <a:latin typeface="Book Antiqua" pitchFamily="18" charset="0"/>
              </a:rPr>
              <a:t>un sacrifice acceptée, </a:t>
            </a:r>
          </a:p>
          <a:p>
            <a:pPr algn="ctr"/>
            <a:r>
              <a:rPr lang="fr-FR" sz="2400" b="1" dirty="0">
                <a:solidFill>
                  <a:prstClr val="white"/>
                </a:solidFill>
                <a:latin typeface="Book Antiqua" pitchFamily="18" charset="0"/>
              </a:rPr>
              <a:t>que nous te glorifions, </a:t>
            </a:r>
          </a:p>
          <a:p>
            <a:pPr algn="ctr"/>
            <a:r>
              <a:rPr lang="fr-FR" sz="2400" b="1" dirty="0">
                <a:solidFill>
                  <a:prstClr val="white"/>
                </a:solidFill>
                <a:latin typeface="Book Antiqua" pitchFamily="18" charset="0"/>
              </a:rPr>
              <a:t>en disant Alléluia.</a:t>
            </a:r>
          </a:p>
        </p:txBody>
      </p:sp>
      <p:sp>
        <p:nvSpPr>
          <p:cNvPr id="2" name="ZoneTexte 1">
            <a:extLst>
              <a:ext uri="{FF2B5EF4-FFF2-40B4-BE49-F238E27FC236}">
                <a16:creationId xmlns:a16="http://schemas.microsoft.com/office/drawing/2014/main" id="{7E833576-E30C-C4D1-AD80-3994FC9CFF6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a:solidFill>
                  <a:prstClr val="white"/>
                </a:solidFill>
                <a:latin typeface="Book Antiqua" pitchFamily="18" charset="0"/>
              </a:rPr>
              <a:t>Louange de Minuit </a:t>
            </a:r>
            <a:r>
              <a:rPr lang="fr-FR" sz="1200">
                <a:solidFill>
                  <a:prstClr val="white"/>
                </a:solidFill>
              </a:rPr>
              <a:t>• </a:t>
            </a:r>
            <a:r>
              <a:rPr lang="fr-FR" sz="1200">
                <a:solidFill>
                  <a:prstClr val="white"/>
                </a:solidFill>
                <a:latin typeface="Book Antiqua" pitchFamily="18" charset="0"/>
              </a:rPr>
              <a:t>Psalie du Carême pour le 1</a:t>
            </a:r>
            <a:r>
              <a:rPr lang="fr-FR" sz="1200" baseline="30000">
                <a:solidFill>
                  <a:prstClr val="white"/>
                </a:solidFill>
                <a:latin typeface="Book Antiqua" pitchFamily="18" charset="0"/>
              </a:rPr>
              <a:t>er</a:t>
            </a:r>
            <a:r>
              <a:rPr lang="fr-FR" sz="1200">
                <a:solidFill>
                  <a:prstClr val="white"/>
                </a:solidFill>
                <a:latin typeface="Book Antiqua" pitchFamily="18" charset="0"/>
              </a:rPr>
              <a:t> 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DEBBBE7-73F7-163A-5FD8-284B69EC0CD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4633796"/>
      </p:ext>
    </p:extLst>
  </p:cSld>
  <p:clrMapOvr>
    <a:masterClrMapping/>
  </p:clrMapOvr>
</p:sld>
</file>

<file path=ppt/slides/slide26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D6A8F70-1D00-792F-8B7F-76542AA2BC03}"/>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BAD79AB-2402-7184-A46C-A5562E5517E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B3B22A7-E819-1055-BCA9-C4ACA07848E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56D11D7-315D-E28F-C937-AB388DBDF98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1601670" y="1564363"/>
            <a:ext cx="5940660" cy="1246495"/>
          </a:xfrm>
          <a:prstGeom prst="rect">
            <a:avLst/>
          </a:prstGeom>
        </p:spPr>
        <p:txBody>
          <a:bodyPr wrap="square">
            <a:spAutoFit/>
          </a:bodyPr>
          <a:lstStyle/>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du Carême </a:t>
            </a:r>
          </a:p>
          <a:p>
            <a:pPr algn="ctr"/>
            <a:r>
              <a:rPr lang="fr-FR" sz="3750" b="1" dirty="0">
                <a:solidFill>
                  <a:prstClr val="white"/>
                </a:solidFill>
                <a:latin typeface="Book Antiqua" pitchFamily="18" charset="0"/>
              </a:rPr>
              <a:t>sur le 2</a:t>
            </a:r>
            <a:r>
              <a:rPr lang="fr-FR" sz="3750" b="1" baseline="30000" dirty="0">
                <a:solidFill>
                  <a:prstClr val="white"/>
                </a:solidFill>
                <a:latin typeface="Book Antiqua" pitchFamily="18" charset="0"/>
              </a:rPr>
              <a:t>ème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Hos</a:t>
            </a:r>
            <a:endParaRPr lang="fr-FR" sz="3750" b="1" dirty="0">
              <a:solidFill>
                <a:prstClr val="white"/>
              </a:solidFill>
              <a:latin typeface="Book Antiqua" pitchFamily="18" charset="0"/>
            </a:endParaRPr>
          </a:p>
        </p:txBody>
      </p:sp>
      <p:sp>
        <p:nvSpPr>
          <p:cNvPr id="3" name="ZoneTexte 2">
            <a:extLst>
              <a:ext uri="{FF2B5EF4-FFF2-40B4-BE49-F238E27FC236}">
                <a16:creationId xmlns:a16="http://schemas.microsoft.com/office/drawing/2014/main" id="{82911BF5-C650-66B5-6AE1-6480623E0A9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B5C3D07-12DC-59A1-2275-BF460B082EC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5655452"/>
      </p:ext>
    </p:extLst>
  </p:cSld>
  <p:clrMapOvr>
    <a:masterClrMapping/>
  </p:clrMapOvr>
</p:sld>
</file>

<file path=ppt/slides/slide26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انعم لي يا الله لكي اصنع إرادتك واجعلني مستحقاً كل حين أن أكون معك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550" dirty="0" err="1">
                <a:solidFill>
                  <a:prstClr val="white"/>
                </a:solidFill>
                <a:latin typeface="CS Avva Shenouda" pitchFamily="34" charset="0"/>
              </a:rPr>
              <a:t>Ari`hmot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`V] @ `</a:t>
            </a:r>
            <a:r>
              <a:rPr lang="fr-FR" sz="2550" dirty="0" err="1">
                <a:solidFill>
                  <a:prstClr val="white"/>
                </a:solidFill>
                <a:latin typeface="CS Avva Shenouda" pitchFamily="34" charset="0"/>
              </a:rPr>
              <a:t>e`iri`mpetehnak</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aritt</a:t>
            </a:r>
            <a:r>
              <a:rPr lang="fr-FR" sz="2550" dirty="0">
                <a:solidFill>
                  <a:prstClr val="white"/>
                </a:solidFill>
                <a:latin typeface="CS Avva Shenouda" pitchFamily="34" charset="0"/>
              </a:rPr>
              <a:t> `m`</a:t>
            </a:r>
            <a:r>
              <a:rPr lang="fr-FR" sz="2550" dirty="0" err="1">
                <a:solidFill>
                  <a:prstClr val="white"/>
                </a:solidFill>
                <a:latin typeface="CS Avva Shenouda" pitchFamily="34" charset="0"/>
              </a:rPr>
              <a:t>psa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ncyou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niben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ntswpi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nemak</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Accorde moi ô Dieu, </a:t>
            </a:r>
          </a:p>
          <a:p>
            <a:pPr algn="ctr"/>
            <a:r>
              <a:rPr lang="fr-FR" sz="2400" b="1" dirty="0">
                <a:solidFill>
                  <a:prstClr val="white"/>
                </a:solidFill>
                <a:latin typeface="Book Antiqua" pitchFamily="18" charset="0"/>
              </a:rPr>
              <a:t>d’accomplir ta volonté, </a:t>
            </a:r>
          </a:p>
          <a:p>
            <a:pPr algn="ctr"/>
            <a:r>
              <a:rPr lang="fr-FR" sz="2400" b="1" dirty="0">
                <a:solidFill>
                  <a:prstClr val="white"/>
                </a:solidFill>
                <a:latin typeface="Book Antiqua" pitchFamily="18" charset="0"/>
              </a:rPr>
              <a:t>et rends-moi digne en tout temps,</a:t>
            </a:r>
          </a:p>
          <a:p>
            <a:pPr algn="ctr"/>
            <a:r>
              <a:rPr lang="fr-FR" sz="2400" b="1" dirty="0">
                <a:solidFill>
                  <a:prstClr val="white"/>
                </a:solidFill>
                <a:latin typeface="Book Antiqua" pitchFamily="18" charset="0"/>
              </a:rPr>
              <a:t> de demeurer avec toi.</a:t>
            </a:r>
          </a:p>
        </p:txBody>
      </p:sp>
      <p:sp>
        <p:nvSpPr>
          <p:cNvPr id="2" name="ZoneTexte 1">
            <a:extLst>
              <a:ext uri="{FF2B5EF4-FFF2-40B4-BE49-F238E27FC236}">
                <a16:creationId xmlns:a16="http://schemas.microsoft.com/office/drawing/2014/main" id="{4673D387-F6F0-89FB-DDA8-70C78BCD34A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068B23B-1EDB-A00C-300B-0D84A08188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9248220"/>
      </p:ext>
    </p:extLst>
  </p:cSld>
  <p:clrMapOvr>
    <a:masterClrMapping/>
  </p:clrMapOvr>
</p:sld>
</file>

<file path=ppt/slides/slide26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حل زلاتي برحمتك وطهر نفسي وعقلي وجسدي</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pt-BR" sz="2550" dirty="0">
                <a:solidFill>
                  <a:prstClr val="white"/>
                </a:solidFill>
                <a:latin typeface="CS Avva Shenouda" pitchFamily="34" charset="0"/>
              </a:rPr>
              <a:t>Bwl `ebol qen peknai @ `nnapara `ptwma@ matoubo `nta'u,y@ nem panouc nem pacwma.</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Délie mes iniquités, </a:t>
            </a:r>
          </a:p>
          <a:p>
            <a:pPr algn="ctr"/>
            <a:r>
              <a:rPr lang="fr-FR" sz="2400" b="1" dirty="0">
                <a:solidFill>
                  <a:prstClr val="white"/>
                </a:solidFill>
                <a:latin typeface="Book Antiqua" pitchFamily="18" charset="0"/>
              </a:rPr>
              <a:t>par ta miséricorde, </a:t>
            </a:r>
          </a:p>
          <a:p>
            <a:pPr algn="ctr"/>
            <a:r>
              <a:rPr lang="fr-FR" sz="2400" b="1" dirty="0">
                <a:solidFill>
                  <a:prstClr val="white"/>
                </a:solidFill>
                <a:latin typeface="Book Antiqua" pitchFamily="18" charset="0"/>
              </a:rPr>
              <a:t>et purifie mon âme, </a:t>
            </a:r>
          </a:p>
          <a:p>
            <a:pPr algn="ctr"/>
            <a:r>
              <a:rPr lang="fr-FR" sz="2400" b="1" dirty="0">
                <a:solidFill>
                  <a:prstClr val="white"/>
                </a:solidFill>
                <a:latin typeface="Book Antiqua" pitchFamily="18" charset="0"/>
              </a:rPr>
              <a:t>ma raison et mon corps.</a:t>
            </a:r>
          </a:p>
        </p:txBody>
      </p:sp>
      <p:sp>
        <p:nvSpPr>
          <p:cNvPr id="2" name="ZoneTexte 1">
            <a:extLst>
              <a:ext uri="{FF2B5EF4-FFF2-40B4-BE49-F238E27FC236}">
                <a16:creationId xmlns:a16="http://schemas.microsoft.com/office/drawing/2014/main" id="{2B9E1718-6E86-172D-32BA-21407B98D3B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C959331-E7A6-1440-9734-ACCD8F018B5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0234535"/>
      </p:ext>
    </p:extLst>
  </p:cSld>
  <p:clrMapOvr>
    <a:masterClrMapping/>
  </p:clrMapOvr>
</p:sld>
</file>

<file path=ppt/slides/slide26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لأني بجسارة صنعت أعماًلا إذا </a:t>
            </a:r>
            <a:r>
              <a:rPr lang="ar-EG" sz="3300" dirty="0" err="1">
                <a:solidFill>
                  <a:prstClr val="white"/>
                </a:solidFill>
              </a:rPr>
              <a:t>تذكرﺗﻬا</a:t>
            </a:r>
            <a:r>
              <a:rPr lang="ar-EG" sz="3300" dirty="0">
                <a:solidFill>
                  <a:prstClr val="white"/>
                </a:solidFill>
              </a:rPr>
              <a:t> أخزى</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Ge </a:t>
            </a:r>
            <a:r>
              <a:rPr lang="fr-FR" sz="2550" dirty="0" err="1">
                <a:solidFill>
                  <a:prstClr val="white"/>
                </a:solidFill>
                <a:latin typeface="CS Avva Shenouda" pitchFamily="34" charset="0"/>
              </a:rPr>
              <a:t>gar</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aiertolman</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e`iri`nhanhbyou`i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e`ie</a:t>
            </a:r>
            <a:r>
              <a:rPr lang="fr-FR" sz="2550" dirty="0">
                <a:solidFill>
                  <a:prstClr val="white"/>
                </a:solidFill>
                <a:latin typeface="CS Avva Shenouda" pitchFamily="34" charset="0"/>
              </a:rPr>
              <a:t>[</a:t>
            </a:r>
            <a:r>
              <a:rPr lang="fr-FR" sz="2550" dirty="0" err="1">
                <a:solidFill>
                  <a:prstClr val="white"/>
                </a:solidFill>
                <a:latin typeface="CS Avva Shenouda" pitchFamily="34" charset="0"/>
              </a:rPr>
              <a:t>isipi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aisanerpoumeui</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Car c’est avec audace, </a:t>
            </a:r>
          </a:p>
          <a:p>
            <a:pPr algn="ctr"/>
            <a:r>
              <a:rPr lang="fr-FR" sz="2400" b="1" dirty="0">
                <a:solidFill>
                  <a:prstClr val="white"/>
                </a:solidFill>
                <a:latin typeface="Book Antiqua" pitchFamily="18" charset="0"/>
              </a:rPr>
              <a:t>que j’ai agi, </a:t>
            </a:r>
          </a:p>
          <a:p>
            <a:pPr algn="ctr"/>
            <a:r>
              <a:rPr lang="fr-FR" sz="2400" b="1" dirty="0">
                <a:solidFill>
                  <a:prstClr val="white"/>
                </a:solidFill>
                <a:latin typeface="Book Antiqua" pitchFamily="18" charset="0"/>
              </a:rPr>
              <a:t>si je m’en souvenais, </a:t>
            </a:r>
          </a:p>
          <a:p>
            <a:pPr algn="ctr"/>
            <a:r>
              <a:rPr lang="fr-FR" sz="2400" b="1" dirty="0">
                <a:solidFill>
                  <a:prstClr val="white"/>
                </a:solidFill>
                <a:latin typeface="Book Antiqua" pitchFamily="18" charset="0"/>
              </a:rPr>
              <a:t>j’en aurai honte.</a:t>
            </a:r>
          </a:p>
        </p:txBody>
      </p:sp>
      <p:sp>
        <p:nvSpPr>
          <p:cNvPr id="2" name="ZoneTexte 1">
            <a:extLst>
              <a:ext uri="{FF2B5EF4-FFF2-40B4-BE49-F238E27FC236}">
                <a16:creationId xmlns:a16="http://schemas.microsoft.com/office/drawing/2014/main" id="{D9755BDE-7062-06BE-B791-85694C98915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DE81F01-43F0-3FCE-616E-4CB6835EA81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5869685"/>
      </p:ext>
    </p:extLst>
  </p:cSld>
  <p:clrMapOvr>
    <a:masterClrMapping/>
  </p:clrMapOvr>
</p:sld>
</file>

<file path=ppt/slides/slide26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حقًا أغضبت صلاحك من أجل أعمالي الشريرة وخطاياي الرديئة.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Dikeoc ai]jwnt @ </a:t>
            </a:r>
            <a:r>
              <a:rPr lang="pt-BR" sz="2550">
                <a:solidFill>
                  <a:prstClr val="white"/>
                </a:solidFill>
                <a:latin typeface="CS Avva Shenouda" pitchFamily="34" charset="0"/>
              </a:rPr>
              <a:t>`etekmet`aga</a:t>
            </a:r>
            <a:r>
              <a:rPr lang="pt-BR" sz="2550" dirty="0">
                <a:solidFill>
                  <a:prstClr val="white"/>
                </a:solidFill>
                <a:latin typeface="CS Avva Shenouda" pitchFamily="34" charset="0"/>
              </a:rPr>
              <a:t>;oc@ e;be na`hbyoui ethwou@ nem nanobi `nkakwc.</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Vraiment j’ai irrité </a:t>
            </a:r>
          </a:p>
          <a:p>
            <a:pPr algn="ctr"/>
            <a:r>
              <a:rPr lang="fr-FR" sz="2400" b="1" dirty="0">
                <a:solidFill>
                  <a:prstClr val="white"/>
                </a:solidFill>
                <a:latin typeface="Book Antiqua" pitchFamily="18" charset="0"/>
              </a:rPr>
              <a:t>ta bonté, à cause </a:t>
            </a:r>
          </a:p>
          <a:p>
            <a:pPr algn="ctr"/>
            <a:r>
              <a:rPr lang="fr-FR" sz="2400" b="1" dirty="0">
                <a:solidFill>
                  <a:prstClr val="white"/>
                </a:solidFill>
                <a:latin typeface="Book Antiqua" pitchFamily="18" charset="0"/>
              </a:rPr>
              <a:t>de mes mauvais actes, </a:t>
            </a:r>
          </a:p>
          <a:p>
            <a:pPr algn="ctr"/>
            <a:r>
              <a:rPr lang="fr-FR" sz="2400" b="1" dirty="0">
                <a:solidFill>
                  <a:prstClr val="white"/>
                </a:solidFill>
                <a:latin typeface="Book Antiqua" pitchFamily="18" charset="0"/>
              </a:rPr>
              <a:t>et mes horribles péchés.</a:t>
            </a:r>
          </a:p>
        </p:txBody>
      </p:sp>
      <p:sp>
        <p:nvSpPr>
          <p:cNvPr id="2" name="ZoneTexte 1">
            <a:extLst>
              <a:ext uri="{FF2B5EF4-FFF2-40B4-BE49-F238E27FC236}">
                <a16:creationId xmlns:a16="http://schemas.microsoft.com/office/drawing/2014/main" id="{F4C08276-CA72-D3B5-9858-F8359D50FAE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14532F4-A04A-3FC7-A7FC-1E57435AFC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7272428"/>
      </p:ext>
    </p:extLst>
  </p:cSld>
  <p:clrMapOvr>
    <a:masterClrMapping/>
  </p:clrMapOvr>
</p:sld>
</file>

<file path=ppt/slides/slide26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إلى أين اذهب أنا الضعيف فإن السماء والأرض معاً في يديك.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Einasenyi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e;wn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anok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qapijwb</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tve</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pkahi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nekjij</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eucop</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Où je vais, </a:t>
            </a:r>
          </a:p>
          <a:p>
            <a:pPr algn="ctr"/>
            <a:r>
              <a:rPr lang="fr-FR" sz="2400" b="1" dirty="0">
                <a:solidFill>
                  <a:prstClr val="white"/>
                </a:solidFill>
                <a:latin typeface="Book Antiqua" pitchFamily="18" charset="0"/>
              </a:rPr>
              <a:t>moi le faible, </a:t>
            </a:r>
          </a:p>
          <a:p>
            <a:pPr algn="ctr"/>
            <a:r>
              <a:rPr lang="fr-FR" sz="2400" b="1" dirty="0">
                <a:solidFill>
                  <a:prstClr val="white"/>
                </a:solidFill>
                <a:latin typeface="Book Antiqua" pitchFamily="18" charset="0"/>
              </a:rPr>
              <a:t>le ciel et la terre, </a:t>
            </a:r>
          </a:p>
          <a:p>
            <a:pPr algn="ctr"/>
            <a:r>
              <a:rPr lang="fr-FR" sz="2400" b="1" dirty="0">
                <a:solidFill>
                  <a:prstClr val="white"/>
                </a:solidFill>
                <a:latin typeface="Book Antiqua" pitchFamily="18" charset="0"/>
              </a:rPr>
              <a:t>sont entre tes mains.</a:t>
            </a:r>
          </a:p>
        </p:txBody>
      </p:sp>
      <p:sp>
        <p:nvSpPr>
          <p:cNvPr id="2" name="ZoneTexte 1">
            <a:extLst>
              <a:ext uri="{FF2B5EF4-FFF2-40B4-BE49-F238E27FC236}">
                <a16:creationId xmlns:a16="http://schemas.microsoft.com/office/drawing/2014/main" id="{1ECFEDDA-1295-7FC3-FEFC-563D6D27AC9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9DBB88-CAFA-541A-93D9-39B47D86AF3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8587522"/>
      </p:ext>
    </p:extLst>
  </p:cSld>
  <p:clrMapOvr>
    <a:masterClrMapping/>
  </p:clrMapOvr>
</p:sld>
</file>

<file path=ppt/slides/slide26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حقًا بالحقيقة ليس لي ملجأ ولا خلاصاً إلا برحمتك.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Zeontoc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aly;wc</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mmon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oumanvwt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oude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oucwtyria</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ebyl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epeknai</a:t>
            </a:r>
            <a:r>
              <a:rPr lang="fr-FR" sz="2550" dirty="0">
                <a:solidFill>
                  <a:prstClr val="white"/>
                </a:solidFill>
                <a:latin typeface="CS Avva Shenouda" pitchFamily="34" charset="0"/>
              </a:rPr>
              <a:t>.</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Vraiment en vérité, </a:t>
            </a:r>
          </a:p>
          <a:p>
            <a:pPr algn="ctr"/>
            <a:r>
              <a:rPr lang="fr-FR" sz="2400" b="1" dirty="0">
                <a:solidFill>
                  <a:prstClr val="white"/>
                </a:solidFill>
                <a:latin typeface="Book Antiqua" pitchFamily="18" charset="0"/>
              </a:rPr>
              <a:t>je n’ai aucun </a:t>
            </a:r>
          </a:p>
          <a:p>
            <a:pPr algn="ctr"/>
            <a:r>
              <a:rPr lang="fr-FR" sz="2400" b="1" dirty="0">
                <a:solidFill>
                  <a:prstClr val="white"/>
                </a:solidFill>
                <a:latin typeface="Book Antiqua" pitchFamily="18" charset="0"/>
              </a:rPr>
              <a:t>secours, ni salut, </a:t>
            </a:r>
          </a:p>
          <a:p>
            <a:pPr algn="ctr"/>
            <a:r>
              <a:rPr lang="fr-FR" sz="2400" b="1" dirty="0">
                <a:solidFill>
                  <a:prstClr val="white"/>
                </a:solidFill>
                <a:latin typeface="Book Antiqua" pitchFamily="18" charset="0"/>
              </a:rPr>
              <a:t>si ce n’est ta pitié</a:t>
            </a:r>
          </a:p>
        </p:txBody>
      </p:sp>
      <p:sp>
        <p:nvSpPr>
          <p:cNvPr id="2" name="ZoneTexte 1">
            <a:extLst>
              <a:ext uri="{FF2B5EF4-FFF2-40B4-BE49-F238E27FC236}">
                <a16:creationId xmlns:a16="http://schemas.microsoft.com/office/drawing/2014/main" id="{2A4965EF-1841-4683-9AAF-F2CB83B5676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C96A833-1960-477B-733E-2C715086733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2366438"/>
      </p:ext>
    </p:extLst>
  </p:cSld>
  <p:clrMapOvr>
    <a:masterClrMapping/>
  </p:clrMapOvr>
</p:sld>
</file>

<file path=ppt/slides/slide26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ها </a:t>
            </a:r>
            <a:r>
              <a:rPr lang="ar-EG" sz="3300" dirty="0" err="1">
                <a:solidFill>
                  <a:prstClr val="white"/>
                </a:solidFill>
              </a:rPr>
              <a:t>هوذا</a:t>
            </a:r>
            <a:r>
              <a:rPr lang="ar-EG" sz="3300" dirty="0">
                <a:solidFill>
                  <a:prstClr val="white"/>
                </a:solidFill>
              </a:rPr>
              <a:t> أنا التجئ إليك لكي أجد رحمة إذا قبلتني إليك.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Yc hyppe `anok@ ei`evwt harok@ e;rijimi `nounai@ aksansopt `erok</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Voici moi, je </a:t>
            </a:r>
          </a:p>
          <a:p>
            <a:pPr algn="ctr"/>
            <a:r>
              <a:rPr lang="fr-FR" sz="2400" b="1" dirty="0">
                <a:solidFill>
                  <a:prstClr val="white"/>
                </a:solidFill>
                <a:latin typeface="Book Antiqua" pitchFamily="18" charset="0"/>
              </a:rPr>
              <a:t>viens à toi, pour </a:t>
            </a:r>
          </a:p>
          <a:p>
            <a:pPr algn="ctr"/>
            <a:r>
              <a:rPr lang="fr-FR" sz="2400" b="1" dirty="0">
                <a:solidFill>
                  <a:prstClr val="white"/>
                </a:solidFill>
                <a:latin typeface="Book Antiqua" pitchFamily="18" charset="0"/>
              </a:rPr>
              <a:t>trouver ta pitié, </a:t>
            </a:r>
          </a:p>
          <a:p>
            <a:pPr algn="ctr"/>
            <a:r>
              <a:rPr lang="fr-FR" sz="2400" b="1" dirty="0">
                <a:solidFill>
                  <a:prstClr val="white"/>
                </a:solidFill>
                <a:latin typeface="Book Antiqua" pitchFamily="18" charset="0"/>
              </a:rPr>
              <a:t>et que tu me reçoives.</a:t>
            </a:r>
          </a:p>
        </p:txBody>
      </p:sp>
      <p:sp>
        <p:nvSpPr>
          <p:cNvPr id="2" name="ZoneTexte 1">
            <a:extLst>
              <a:ext uri="{FF2B5EF4-FFF2-40B4-BE49-F238E27FC236}">
                <a16:creationId xmlns:a16="http://schemas.microsoft.com/office/drawing/2014/main" id="{19B06E26-4FB4-66FC-BBD9-B7ACD57B133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72D5BB5-AB28-08F4-7BBE-2906FEA05E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7011926"/>
      </p:ext>
    </p:extLst>
  </p:cSld>
  <p:clrMapOvr>
    <a:masterClrMapping/>
  </p:clrMapOvr>
</p:sld>
</file>

<file path=ppt/slides/slide26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الله الرحوم خالق كل شيء احفظ عبدك من كل شر.</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it-IT" sz="2550" dirty="0">
                <a:solidFill>
                  <a:prstClr val="white"/>
                </a:solidFill>
                <a:latin typeface="CS Avva Shenouda" pitchFamily="34" charset="0"/>
              </a:rPr>
              <a:t>:eoc pinayt @ `vref;ami`o `nhwb niben@ `areh `epekbwk @ `ebol ha pethwou niben.</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Dieu miséricordieux, </a:t>
            </a:r>
          </a:p>
          <a:p>
            <a:pPr algn="ctr"/>
            <a:r>
              <a:rPr lang="fr-FR" sz="2400" b="1" dirty="0">
                <a:solidFill>
                  <a:prstClr val="white"/>
                </a:solidFill>
                <a:latin typeface="Book Antiqua" pitchFamily="18" charset="0"/>
              </a:rPr>
              <a:t>créateur de toute chose, </a:t>
            </a:r>
          </a:p>
          <a:p>
            <a:pPr algn="ctr"/>
            <a:r>
              <a:rPr lang="fr-FR" sz="2400" b="1" dirty="0">
                <a:solidFill>
                  <a:prstClr val="white"/>
                </a:solidFill>
                <a:latin typeface="Book Antiqua" pitchFamily="18" charset="0"/>
              </a:rPr>
              <a:t>garde ton serviteur, </a:t>
            </a:r>
          </a:p>
          <a:p>
            <a:pPr algn="ctr"/>
            <a:r>
              <a:rPr lang="fr-FR" sz="2400" b="1" dirty="0">
                <a:solidFill>
                  <a:prstClr val="white"/>
                </a:solidFill>
                <a:latin typeface="Book Antiqua" pitchFamily="18" charset="0"/>
              </a:rPr>
              <a:t>de tout mal.</a:t>
            </a:r>
          </a:p>
        </p:txBody>
      </p:sp>
      <p:sp>
        <p:nvSpPr>
          <p:cNvPr id="2" name="ZoneTexte 1">
            <a:extLst>
              <a:ext uri="{FF2B5EF4-FFF2-40B4-BE49-F238E27FC236}">
                <a16:creationId xmlns:a16="http://schemas.microsoft.com/office/drawing/2014/main" id="{E52E7D27-83E1-1EEB-D1B9-CC9A5D02961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73FDD9B-3A69-8486-D75D-97A2F17151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9483188"/>
      </p:ext>
    </p:extLst>
  </p:cSld>
  <p:clrMapOvr>
    <a:masterClrMapping/>
  </p:clrMapOvr>
</p:sld>
</file>

<file path=ppt/slides/slide26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ارحمنا يا يسوع المسيح كصلاحك لا تتركني عنك لأني في </a:t>
            </a:r>
            <a:r>
              <a:rPr lang="ar-EG" sz="3300" dirty="0" err="1">
                <a:solidFill>
                  <a:prstClr val="white"/>
                </a:solidFill>
              </a:rPr>
              <a:t>الآلامات</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nn-NO" sz="2550" dirty="0">
                <a:solidFill>
                  <a:prstClr val="white"/>
                </a:solidFill>
                <a:latin typeface="CS Avva Shenouda" pitchFamily="34" charset="0"/>
              </a:rPr>
              <a:t>I=y=c P=,=c nai nan@ </a:t>
            </a:r>
            <a:r>
              <a:rPr lang="nn-NO" sz="2550">
                <a:solidFill>
                  <a:prstClr val="white"/>
                </a:solidFill>
                <a:latin typeface="CS Avva Shenouda" pitchFamily="34" charset="0"/>
              </a:rPr>
              <a:t>kata tekmet`aga</a:t>
            </a:r>
            <a:r>
              <a:rPr lang="nn-NO" sz="2550" dirty="0">
                <a:solidFill>
                  <a:prstClr val="white"/>
                </a:solidFill>
                <a:latin typeface="CS Avva Shenouda" pitchFamily="34" charset="0"/>
              </a:rPr>
              <a:t>;oc @ `mper,at `ncwk@ ei,y qen nipa;oc</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Pitié Jésus-Christ, </a:t>
            </a:r>
          </a:p>
          <a:p>
            <a:pPr algn="ctr"/>
            <a:r>
              <a:rPr lang="fr-FR" sz="2400" b="1" dirty="0">
                <a:solidFill>
                  <a:prstClr val="white"/>
                </a:solidFill>
                <a:latin typeface="Book Antiqua" pitchFamily="18" charset="0"/>
              </a:rPr>
              <a:t>selon ta bonté, </a:t>
            </a:r>
          </a:p>
          <a:p>
            <a:pPr algn="ctr"/>
            <a:r>
              <a:rPr lang="fr-FR" sz="2400" b="1" dirty="0">
                <a:solidFill>
                  <a:prstClr val="white"/>
                </a:solidFill>
                <a:latin typeface="Book Antiqua" pitchFamily="18" charset="0"/>
              </a:rPr>
              <a:t>ne me laisse pas, </a:t>
            </a:r>
          </a:p>
          <a:p>
            <a:pPr algn="ctr"/>
            <a:r>
              <a:rPr lang="fr-FR" sz="2400" b="1" dirty="0">
                <a:solidFill>
                  <a:prstClr val="white"/>
                </a:solidFill>
                <a:latin typeface="Book Antiqua" pitchFamily="18" charset="0"/>
              </a:rPr>
              <a:t>car je suis dans la souffrance.</a:t>
            </a:r>
          </a:p>
        </p:txBody>
      </p:sp>
      <p:sp>
        <p:nvSpPr>
          <p:cNvPr id="2" name="ZoneTexte 1">
            <a:extLst>
              <a:ext uri="{FF2B5EF4-FFF2-40B4-BE49-F238E27FC236}">
                <a16:creationId xmlns:a16="http://schemas.microsoft.com/office/drawing/2014/main" id="{372BC217-EAEF-B7F1-B5F2-FC8CAD2DC17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A2168AC-8CF5-3680-AAE8-F8163B68C6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7768598"/>
      </p:ext>
    </p:extLst>
  </p:cSld>
  <p:clrMapOvr>
    <a:masterClrMapping/>
  </p:clrMapOvr>
</p:sld>
</file>

<file path=ppt/slides/slide26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أقلع من قلبي أصل الخطايا والتجديف والاستهزاء.</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Kwrj `ebol qen pahyt@ `;nouni `nninobi@ nem ]metjeou`a@ nem pi[i`hraf `ncwbi.</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Enlève de mon cœur, </a:t>
            </a:r>
          </a:p>
          <a:p>
            <a:pPr algn="ctr"/>
            <a:r>
              <a:rPr lang="fr-FR" sz="2400" b="1" dirty="0">
                <a:solidFill>
                  <a:prstClr val="white"/>
                </a:solidFill>
                <a:latin typeface="Book Antiqua" pitchFamily="18" charset="0"/>
              </a:rPr>
              <a:t>la source du péché, </a:t>
            </a:r>
          </a:p>
          <a:p>
            <a:pPr algn="ctr"/>
            <a:r>
              <a:rPr lang="fr-FR" sz="2400" b="1" dirty="0">
                <a:solidFill>
                  <a:prstClr val="white"/>
                </a:solidFill>
                <a:latin typeface="Book Antiqua" pitchFamily="18" charset="0"/>
              </a:rPr>
              <a:t>du blasphème, et </a:t>
            </a:r>
          </a:p>
          <a:p>
            <a:pPr algn="ctr"/>
            <a:r>
              <a:rPr lang="fr-FR" sz="2400" b="1" dirty="0">
                <a:solidFill>
                  <a:prstClr val="white"/>
                </a:solidFill>
                <a:latin typeface="Book Antiqua" pitchFamily="18" charset="0"/>
              </a:rPr>
              <a:t>de la moquerie.</a:t>
            </a:r>
          </a:p>
        </p:txBody>
      </p:sp>
      <p:sp>
        <p:nvSpPr>
          <p:cNvPr id="2" name="ZoneTexte 1">
            <a:extLst>
              <a:ext uri="{FF2B5EF4-FFF2-40B4-BE49-F238E27FC236}">
                <a16:creationId xmlns:a16="http://schemas.microsoft.com/office/drawing/2014/main" id="{94A91132-D361-9335-0386-029D83DAD64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9037D03-0965-C954-765C-2F10AA0A586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6355509"/>
      </p:ext>
    </p:extLst>
  </p:cSld>
  <p:clrMapOvr>
    <a:masterClrMapping/>
  </p:clrMapOvr>
</p:sld>
</file>

<file path=ppt/slides/slide26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وخلصني أيضاً من كل شر الذي هو فخر العالم ومجده الفارغ.</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Loipon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cott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hwb</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niben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ethwou</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psousou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mpikocmoc</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pefsouit</a:t>
            </a:r>
            <a:r>
              <a:rPr lang="fr-FR" sz="2550" dirty="0">
                <a:solidFill>
                  <a:prstClr val="white"/>
                </a:solidFill>
                <a:latin typeface="CS Avva Shenouda" pitchFamily="34" charset="0"/>
              </a:rPr>
              <a:t> `n`</a:t>
            </a:r>
            <a:r>
              <a:rPr lang="fr-FR" sz="2550" dirty="0" err="1">
                <a:solidFill>
                  <a:prstClr val="white"/>
                </a:solidFill>
                <a:latin typeface="CS Avva Shenouda" pitchFamily="34" charset="0"/>
              </a:rPr>
              <a:t>wou</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Aussi sauve moi, </a:t>
            </a:r>
          </a:p>
          <a:p>
            <a:pPr algn="ctr"/>
            <a:r>
              <a:rPr lang="fr-FR" sz="2400" b="1" dirty="0">
                <a:solidFill>
                  <a:prstClr val="white"/>
                </a:solidFill>
                <a:latin typeface="Book Antiqua" pitchFamily="18" charset="0"/>
              </a:rPr>
              <a:t>de tout mal, qui </a:t>
            </a:r>
          </a:p>
          <a:p>
            <a:pPr algn="ctr"/>
            <a:r>
              <a:rPr lang="fr-FR" sz="2400" b="1" dirty="0">
                <a:solidFill>
                  <a:prstClr val="white"/>
                </a:solidFill>
                <a:latin typeface="Book Antiqua" pitchFamily="18" charset="0"/>
              </a:rPr>
              <a:t>est la fierté du monde, </a:t>
            </a:r>
          </a:p>
          <a:p>
            <a:pPr algn="ctr"/>
            <a:r>
              <a:rPr lang="fr-FR" sz="2400" b="1" dirty="0">
                <a:solidFill>
                  <a:prstClr val="white"/>
                </a:solidFill>
                <a:latin typeface="Book Antiqua" pitchFamily="18" charset="0"/>
              </a:rPr>
              <a:t>et sa vaine gloire</a:t>
            </a:r>
          </a:p>
        </p:txBody>
      </p:sp>
      <p:sp>
        <p:nvSpPr>
          <p:cNvPr id="2" name="ZoneTexte 1">
            <a:extLst>
              <a:ext uri="{FF2B5EF4-FFF2-40B4-BE49-F238E27FC236}">
                <a16:creationId xmlns:a16="http://schemas.microsoft.com/office/drawing/2014/main" id="{90A46CB8-7D18-97E7-E3F3-991D1CAD94B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9C076B3-872F-1D66-9D56-F473F81DAEE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3635985"/>
      </p:ext>
    </p:extLst>
  </p:cSld>
  <p:clrMapOvr>
    <a:masterClrMapping/>
  </p:clrMapOvr>
</p:sld>
</file>

<file path=ppt/slides/slide26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لا تأخذني في منتصف أيامي ولا تهلكني من أجل شروري.</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Mperolt `e`pswi@ qen `tvasi `nte na`ehoou @ oude `mpertakoi@ e;be napethwou.</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Ne me prends pas, </a:t>
            </a:r>
          </a:p>
          <a:p>
            <a:pPr algn="ctr"/>
            <a:r>
              <a:rPr lang="fr-FR" sz="2400" b="1" dirty="0">
                <a:solidFill>
                  <a:prstClr val="white"/>
                </a:solidFill>
                <a:latin typeface="Book Antiqua" pitchFamily="18" charset="0"/>
              </a:rPr>
              <a:t>au milieu de mes jours, </a:t>
            </a:r>
          </a:p>
          <a:p>
            <a:pPr algn="ctr"/>
            <a:r>
              <a:rPr lang="fr-FR" sz="2400" b="1" dirty="0">
                <a:solidFill>
                  <a:prstClr val="white"/>
                </a:solidFill>
                <a:latin typeface="Book Antiqua" pitchFamily="18" charset="0"/>
              </a:rPr>
              <a:t>ne me détruis pas, </a:t>
            </a:r>
          </a:p>
          <a:p>
            <a:pPr algn="ctr"/>
            <a:r>
              <a:rPr lang="fr-FR" sz="2400" b="1" dirty="0">
                <a:solidFill>
                  <a:prstClr val="white"/>
                </a:solidFill>
                <a:latin typeface="Book Antiqua" pitchFamily="18" charset="0"/>
              </a:rPr>
              <a:t>à cause de mes maux.</a:t>
            </a:r>
          </a:p>
        </p:txBody>
      </p:sp>
      <p:sp>
        <p:nvSpPr>
          <p:cNvPr id="2" name="ZoneTexte 1">
            <a:extLst>
              <a:ext uri="{FF2B5EF4-FFF2-40B4-BE49-F238E27FC236}">
                <a16:creationId xmlns:a16="http://schemas.microsoft.com/office/drawing/2014/main" id="{462322E9-DC2C-EC8D-1005-012E409C164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C9105AE-0B4D-E928-90C0-08FCD6F8071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2130938"/>
      </p:ext>
    </p:extLst>
  </p:cSld>
  <p:clrMapOvr>
    <a:masterClrMapping/>
  </p:clrMapOvr>
</p:sld>
</file>

<file path=ppt/slides/slide26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البهائم التي لا معرفة لها لم يصنعوا عملي لأني أغضبتك مراراً كثيرة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Nitebnwou`i `nat`emi @ `mpou`iri `mpahwb @ je ai]jwnt `mmok @ `noumys `ncop.</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Le pâturage, sans connaissance, n’ont pas commis </a:t>
            </a:r>
          </a:p>
          <a:p>
            <a:pPr algn="ctr"/>
            <a:r>
              <a:rPr lang="fr-FR" sz="2400" b="1" dirty="0">
                <a:solidFill>
                  <a:prstClr val="white"/>
                </a:solidFill>
                <a:latin typeface="Book Antiqua" pitchFamily="18" charset="0"/>
              </a:rPr>
              <a:t>mes actes, car je </a:t>
            </a:r>
          </a:p>
          <a:p>
            <a:pPr algn="ctr"/>
            <a:r>
              <a:rPr lang="fr-FR" sz="2400" b="1" dirty="0">
                <a:solidFill>
                  <a:prstClr val="white"/>
                </a:solidFill>
                <a:latin typeface="Book Antiqua" pitchFamily="18" charset="0"/>
              </a:rPr>
              <a:t>t’ai beaucoup irrité.</a:t>
            </a:r>
          </a:p>
        </p:txBody>
      </p:sp>
      <p:sp>
        <p:nvSpPr>
          <p:cNvPr id="2" name="ZoneTexte 1">
            <a:extLst>
              <a:ext uri="{FF2B5EF4-FFF2-40B4-BE49-F238E27FC236}">
                <a16:creationId xmlns:a16="http://schemas.microsoft.com/office/drawing/2014/main" id="{BA63B394-7973-EB9E-620B-9AA9544C870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98B8F6C-06E4-ECB0-D1A6-F5678AAE2B1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6187488"/>
      </p:ext>
    </p:extLst>
  </p:cSld>
  <p:clrMapOvr>
    <a:masterClrMapping/>
  </p:clrMapOvr>
</p:sld>
</file>

<file path=ppt/slides/slide26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أنت يا رب تعرف آثامي بل طبعك الشفقة.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Xwoun</a:t>
            </a:r>
            <a:r>
              <a:rPr lang="fr-FR" sz="2550" dirty="0">
                <a:solidFill>
                  <a:prstClr val="white"/>
                </a:solidFill>
                <a:latin typeface="CS Avva Shenouda" pitchFamily="34" charset="0"/>
              </a:rPr>
              <a:t> </a:t>
            </a:r>
            <a:r>
              <a:rPr lang="fr-FR" sz="2550" err="1">
                <a:solidFill>
                  <a:prstClr val="white"/>
                </a:solidFill>
                <a:latin typeface="CS Avva Shenouda" pitchFamily="34" charset="0"/>
              </a:rPr>
              <a:t>hwk</a:t>
            </a:r>
            <a:r>
              <a:rPr lang="fr-FR" sz="2550">
                <a:solidFill>
                  <a:prstClr val="white"/>
                </a:solidFill>
                <a:latin typeface="CS Avva Shenouda" pitchFamily="34" charset="0"/>
              </a:rPr>
              <a:t> `P</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nna`anomia</a:t>
            </a:r>
            <a:r>
              <a:rPr lang="fr-FR" sz="2550" dirty="0">
                <a:solidFill>
                  <a:prstClr val="white"/>
                </a:solidFill>
                <a:latin typeface="CS Avva Shenouda" pitchFamily="34" charset="0"/>
              </a:rPr>
              <a:t> @ alla ]</a:t>
            </a:r>
            <a:r>
              <a:rPr lang="fr-FR" sz="2550" dirty="0" err="1">
                <a:solidFill>
                  <a:prstClr val="white"/>
                </a:solidFill>
                <a:latin typeface="CS Avva Shenouda" pitchFamily="34" charset="0"/>
              </a:rPr>
              <a:t>me;nayt</a:t>
            </a:r>
            <a:r>
              <a:rPr lang="fr-FR" sz="2550" dirty="0">
                <a:solidFill>
                  <a:prstClr val="white"/>
                </a:solidFill>
                <a:latin typeface="CS Avva Shenouda" pitchFamily="34" charset="0"/>
              </a:rPr>
              <a:t> @ te </a:t>
            </a:r>
            <a:r>
              <a:rPr lang="fr-FR" sz="2550" dirty="0" err="1">
                <a:solidFill>
                  <a:prstClr val="white"/>
                </a:solidFill>
                <a:latin typeface="CS Avva Shenouda" pitchFamily="34" charset="0"/>
              </a:rPr>
              <a:t>tekcuny;i`a</a:t>
            </a:r>
            <a:r>
              <a:rPr lang="fr-FR" sz="2550" dirty="0">
                <a:solidFill>
                  <a:prstClr val="white"/>
                </a:solidFill>
                <a:latin typeface="CS Avva Shenouda" pitchFamily="34" charset="0"/>
              </a:rPr>
              <a:t>.</a:t>
            </a:r>
          </a:p>
        </p:txBody>
      </p:sp>
      <p:sp>
        <p:nvSpPr>
          <p:cNvPr id="7" name="Rectangle 6"/>
          <p:cNvSpPr/>
          <p:nvPr/>
        </p:nvSpPr>
        <p:spPr>
          <a:xfrm>
            <a:off x="1817694" y="2969389"/>
            <a:ext cx="5670630" cy="1569660"/>
          </a:xfrm>
          <a:prstGeom prst="rect">
            <a:avLst/>
          </a:prstGeom>
        </p:spPr>
        <p:txBody>
          <a:bodyPr wrap="square">
            <a:spAutoFit/>
          </a:bodyPr>
          <a:lstStyle/>
          <a:p>
            <a:pPr algn="ctr"/>
            <a:r>
              <a:rPr lang="fr-FR" sz="2400" b="1" dirty="0">
                <a:solidFill>
                  <a:prstClr val="white"/>
                </a:solidFill>
                <a:latin typeface="Book Antiqua" pitchFamily="18" charset="0"/>
              </a:rPr>
              <a:t>Toi Seigneur, tu connais </a:t>
            </a:r>
          </a:p>
          <a:p>
            <a:pPr algn="ctr"/>
            <a:r>
              <a:rPr lang="fr-FR" sz="2400" b="1" dirty="0">
                <a:solidFill>
                  <a:prstClr val="white"/>
                </a:solidFill>
                <a:latin typeface="Book Antiqua" pitchFamily="18" charset="0"/>
              </a:rPr>
              <a:t>mes iniquités, </a:t>
            </a:r>
          </a:p>
          <a:p>
            <a:pPr algn="ctr"/>
            <a:r>
              <a:rPr lang="fr-FR" sz="2400" b="1" dirty="0">
                <a:solidFill>
                  <a:prstClr val="white"/>
                </a:solidFill>
                <a:latin typeface="Book Antiqua" pitchFamily="18" charset="0"/>
              </a:rPr>
              <a:t>ta nature, est</a:t>
            </a:r>
          </a:p>
          <a:p>
            <a:pPr algn="ctr"/>
            <a:r>
              <a:rPr lang="fr-FR" sz="2400" b="1" dirty="0">
                <a:solidFill>
                  <a:prstClr val="white"/>
                </a:solidFill>
                <a:latin typeface="Book Antiqua" pitchFamily="18" charset="0"/>
              </a:rPr>
              <a:t>miséricordieuse.</a:t>
            </a:r>
          </a:p>
        </p:txBody>
      </p:sp>
      <p:sp>
        <p:nvSpPr>
          <p:cNvPr id="2" name="ZoneTexte 1">
            <a:extLst>
              <a:ext uri="{FF2B5EF4-FFF2-40B4-BE49-F238E27FC236}">
                <a16:creationId xmlns:a16="http://schemas.microsoft.com/office/drawing/2014/main" id="{5DB9D699-AEE4-4C3D-945B-EEA7B40D95A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8C2AF35-51D4-5B0B-1DBC-B9A355CD53E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2461491"/>
      </p:ext>
    </p:extLst>
  </p:cSld>
  <p:clrMapOvr>
    <a:masterClrMapping/>
  </p:clrMapOvr>
</p:sld>
</file>

<file path=ppt/slides/slide26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ويل لي أنا الإنسان الشرير إذا وقفت أمام مجدك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Ouoi nyi `anok@ qapirwmi ethwou @`eswp aisan `ohi `erat</a:t>
            </a:r>
          </a:p>
          <a:p>
            <a:pPr algn="just"/>
            <a:r>
              <a:rPr lang="pt-BR" sz="2550" dirty="0">
                <a:solidFill>
                  <a:prstClr val="white"/>
                </a:solidFill>
                <a:latin typeface="CS Avva Shenouda" pitchFamily="34" charset="0"/>
              </a:rPr>
              <a:t>@ `mpe`m;o `mpek`wou.</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Malheur à moi, </a:t>
            </a:r>
          </a:p>
          <a:p>
            <a:pPr algn="ctr"/>
            <a:r>
              <a:rPr lang="fr-FR" sz="2400" b="1" dirty="0">
                <a:solidFill>
                  <a:prstClr val="white"/>
                </a:solidFill>
                <a:latin typeface="Book Antiqua" pitchFamily="18" charset="0"/>
              </a:rPr>
              <a:t>l’être humain mauvais, </a:t>
            </a:r>
          </a:p>
          <a:p>
            <a:pPr algn="ctr"/>
            <a:r>
              <a:rPr lang="fr-FR" sz="2400" b="1" dirty="0">
                <a:solidFill>
                  <a:prstClr val="white"/>
                </a:solidFill>
                <a:latin typeface="Book Antiqua" pitchFamily="18" charset="0"/>
              </a:rPr>
              <a:t>si je me tiens debout, </a:t>
            </a:r>
          </a:p>
          <a:p>
            <a:pPr algn="ctr"/>
            <a:r>
              <a:rPr lang="fr-FR" sz="2400" b="1" dirty="0">
                <a:solidFill>
                  <a:prstClr val="white"/>
                </a:solidFill>
                <a:latin typeface="Book Antiqua" pitchFamily="18" charset="0"/>
              </a:rPr>
              <a:t>devant ta gloire.</a:t>
            </a:r>
          </a:p>
        </p:txBody>
      </p:sp>
      <p:sp>
        <p:nvSpPr>
          <p:cNvPr id="2" name="ZoneTexte 1">
            <a:extLst>
              <a:ext uri="{FF2B5EF4-FFF2-40B4-BE49-F238E27FC236}">
                <a16:creationId xmlns:a16="http://schemas.microsoft.com/office/drawing/2014/main" id="{3EF3FE90-40D3-A4B5-B4A6-2187D8854D0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48BC330-7608-6908-7754-DE3EFF8980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6263947"/>
      </p:ext>
    </p:extLst>
  </p:cSld>
  <p:clrMapOvr>
    <a:masterClrMapping/>
  </p:clrMapOvr>
</p:sld>
</file>

<file path=ppt/slides/slide26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أفنيت كل زماني في الكسل أعطني توبة وعقل مستيقظ.</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Pacyou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tyrf</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afmounk</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oumet`amelyc</a:t>
            </a:r>
            <a:r>
              <a:rPr lang="fr-FR" sz="2550" dirty="0">
                <a:solidFill>
                  <a:prstClr val="white"/>
                </a:solidFill>
                <a:latin typeface="CS Avva Shenouda" pitchFamily="34" charset="0"/>
              </a:rPr>
              <a:t>@ moi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noumet`anoi`a</a:t>
            </a:r>
            <a:r>
              <a:rPr lang="fr-FR" sz="2550" dirty="0">
                <a:solidFill>
                  <a:prstClr val="white"/>
                </a:solidFill>
                <a:latin typeface="CS Avva Shenouda" pitchFamily="34" charset="0"/>
              </a:rPr>
              <a:t> @ nem </a:t>
            </a:r>
            <a:r>
              <a:rPr lang="fr-FR" sz="2550" dirty="0" err="1">
                <a:solidFill>
                  <a:prstClr val="white"/>
                </a:solidFill>
                <a:latin typeface="CS Avva Shenouda" pitchFamily="34" charset="0"/>
              </a:rPr>
              <a:t>ounouc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efryc</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J’ai gaspillé tout mon temps, </a:t>
            </a:r>
          </a:p>
          <a:p>
            <a:pPr algn="ctr"/>
            <a:r>
              <a:rPr lang="fr-FR" sz="2400" b="1" dirty="0">
                <a:solidFill>
                  <a:prstClr val="white"/>
                </a:solidFill>
                <a:latin typeface="Book Antiqua" pitchFamily="18" charset="0"/>
              </a:rPr>
              <a:t>dans la paresse, </a:t>
            </a:r>
          </a:p>
          <a:p>
            <a:pPr algn="ctr"/>
            <a:r>
              <a:rPr lang="fr-FR" sz="2400" b="1" dirty="0">
                <a:solidFill>
                  <a:prstClr val="white"/>
                </a:solidFill>
                <a:latin typeface="Book Antiqua" pitchFamily="18" charset="0"/>
              </a:rPr>
              <a:t>donne-moi un repentir, </a:t>
            </a:r>
          </a:p>
          <a:p>
            <a:pPr algn="ctr"/>
            <a:r>
              <a:rPr lang="fr-FR" sz="2400" b="1" dirty="0">
                <a:solidFill>
                  <a:prstClr val="white"/>
                </a:solidFill>
                <a:latin typeface="Book Antiqua" pitchFamily="18" charset="0"/>
              </a:rPr>
              <a:t>et une raison illuminée. </a:t>
            </a:r>
          </a:p>
        </p:txBody>
      </p:sp>
      <p:sp>
        <p:nvSpPr>
          <p:cNvPr id="2" name="ZoneTexte 1">
            <a:extLst>
              <a:ext uri="{FF2B5EF4-FFF2-40B4-BE49-F238E27FC236}">
                <a16:creationId xmlns:a16="http://schemas.microsoft.com/office/drawing/2014/main" id="{77C9944F-89DE-1D5D-6E2B-68F9F4452E8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3847EC5-F2A5-F71E-FC98-214F05F6F0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4051632"/>
      </p:ext>
    </p:extLst>
  </p:cSld>
  <p:clrMapOvr>
    <a:masterClrMapping/>
  </p:clrMapOvr>
</p:sld>
</file>

<file path=ppt/slides/slide26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أمل سمعك </a:t>
            </a:r>
            <a:r>
              <a:rPr lang="ar-EG" sz="3300" dirty="0" err="1">
                <a:solidFill>
                  <a:prstClr val="white"/>
                </a:solidFill>
              </a:rPr>
              <a:t>يارب</a:t>
            </a:r>
            <a:r>
              <a:rPr lang="ar-EG" sz="3300" dirty="0">
                <a:solidFill>
                  <a:prstClr val="white"/>
                </a:solidFill>
              </a:rPr>
              <a:t> واسمعني وارحمني. اقلب حزني فرحًا لي.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Rek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pekmasj</a:t>
            </a:r>
            <a:r>
              <a:rPr lang="fr-FR" sz="2550" dirty="0">
                <a:solidFill>
                  <a:prstClr val="white"/>
                </a:solidFill>
                <a:latin typeface="CS Avva Shenouda" pitchFamily="34" charset="0"/>
              </a:rPr>
              <a:t> `P¡@ </a:t>
            </a:r>
            <a:r>
              <a:rPr lang="fr-FR" sz="2550" dirty="0" err="1">
                <a:solidFill>
                  <a:prstClr val="white"/>
                </a:solidFill>
                <a:latin typeface="CS Avva Shenouda" pitchFamily="34" charset="0"/>
              </a:rPr>
              <a:t>cwtem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nainyi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ek`evonh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mpanehpi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eourasi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nyi</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Tends l’oreille Seigneur, </a:t>
            </a:r>
          </a:p>
          <a:p>
            <a:pPr algn="ctr"/>
            <a:r>
              <a:rPr lang="fr-FR" sz="2400" b="1" dirty="0">
                <a:solidFill>
                  <a:prstClr val="white"/>
                </a:solidFill>
                <a:latin typeface="Book Antiqua" pitchFamily="18" charset="0"/>
              </a:rPr>
              <a:t>et écoute moi, </a:t>
            </a:r>
          </a:p>
          <a:p>
            <a:pPr algn="ctr"/>
            <a:r>
              <a:rPr lang="fr-FR" sz="2400" b="1" dirty="0">
                <a:solidFill>
                  <a:prstClr val="white"/>
                </a:solidFill>
                <a:latin typeface="Book Antiqua" pitchFamily="18" charset="0"/>
              </a:rPr>
              <a:t>prends pitié de moi, </a:t>
            </a:r>
          </a:p>
          <a:p>
            <a:pPr algn="ctr"/>
            <a:r>
              <a:rPr lang="fr-FR" sz="2400" b="1" dirty="0">
                <a:solidFill>
                  <a:prstClr val="white"/>
                </a:solidFill>
                <a:latin typeface="Book Antiqua" pitchFamily="18" charset="0"/>
              </a:rPr>
              <a:t>change notre deuil en joie.</a:t>
            </a:r>
          </a:p>
        </p:txBody>
      </p:sp>
      <p:sp>
        <p:nvSpPr>
          <p:cNvPr id="2" name="ZoneTexte 1">
            <a:extLst>
              <a:ext uri="{FF2B5EF4-FFF2-40B4-BE49-F238E27FC236}">
                <a16:creationId xmlns:a16="http://schemas.microsoft.com/office/drawing/2014/main" id="{32F0C356-FD5D-A6FF-5F38-C5ADA018A36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4600C84-714D-553E-51C1-F9EBA5B769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4467867"/>
      </p:ext>
    </p:extLst>
  </p:cSld>
  <p:clrMapOvr>
    <a:masterClrMapping/>
  </p:clrMapOvr>
</p:sld>
</file>

<file path=ppt/slides/slide26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2631490"/>
          </a:xfrm>
          <a:prstGeom prst="rect">
            <a:avLst/>
          </a:prstGeom>
        </p:spPr>
        <p:txBody>
          <a:bodyPr wrap="square">
            <a:spAutoFit/>
          </a:bodyPr>
          <a:lstStyle/>
          <a:p>
            <a:pPr algn="just" rtl="1"/>
            <a:r>
              <a:rPr lang="ar-EG" sz="3300" dirty="0">
                <a:solidFill>
                  <a:prstClr val="white"/>
                </a:solidFill>
              </a:rPr>
              <a:t>نعم حقاً أخطأت في السماء وعلى الأرض ولم أكن مستحقاً أن أحسب مع خراف قطيعك.</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err="1">
                <a:solidFill>
                  <a:prstClr val="white"/>
                </a:solidFill>
                <a:latin typeface="CS Avva Shenouda" pitchFamily="34" charset="0"/>
              </a:rPr>
              <a:t>Ceontoc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aiernobi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tve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hijen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pikahi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psa</a:t>
            </a:r>
            <a:r>
              <a:rPr lang="fr-FR" sz="2550" dirty="0">
                <a:solidFill>
                  <a:prstClr val="white"/>
                </a:solidFill>
                <a:latin typeface="CS Avva Shenouda" pitchFamily="34" charset="0"/>
              </a:rPr>
              <a:t> an </a:t>
            </a:r>
            <a:r>
              <a:rPr lang="fr-FR" sz="2550" dirty="0" err="1">
                <a:solidFill>
                  <a:prstClr val="white"/>
                </a:solidFill>
                <a:latin typeface="CS Avva Shenouda" pitchFamily="34" charset="0"/>
              </a:rPr>
              <a:t>e;rouopt</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ni`ecwou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pek`ohi</a:t>
            </a:r>
            <a:r>
              <a:rPr lang="fr-FR" sz="2550" dirty="0">
                <a:solidFill>
                  <a:prstClr val="white"/>
                </a:solidFill>
                <a:latin typeface="CS Avva Shenouda" pitchFamily="34" charset="0"/>
              </a:rPr>
              <a:t>.</a:t>
            </a:r>
          </a:p>
        </p:txBody>
      </p:sp>
      <p:sp>
        <p:nvSpPr>
          <p:cNvPr id="7" name="Rectangle 6"/>
          <p:cNvSpPr/>
          <p:nvPr/>
        </p:nvSpPr>
        <p:spPr>
          <a:xfrm>
            <a:off x="2141730" y="2969389"/>
            <a:ext cx="5130570" cy="1569660"/>
          </a:xfrm>
          <a:prstGeom prst="rect">
            <a:avLst/>
          </a:prstGeom>
        </p:spPr>
        <p:txBody>
          <a:bodyPr wrap="square">
            <a:spAutoFit/>
          </a:bodyPr>
          <a:lstStyle/>
          <a:p>
            <a:pPr algn="ctr"/>
            <a:r>
              <a:rPr lang="fr-FR" sz="2400" b="1" dirty="0">
                <a:solidFill>
                  <a:prstClr val="white"/>
                </a:solidFill>
                <a:latin typeface="Book Antiqua" pitchFamily="18" charset="0"/>
              </a:rPr>
              <a:t>Oui vraiment j’ai péché, </a:t>
            </a:r>
          </a:p>
          <a:p>
            <a:pPr algn="ctr"/>
            <a:r>
              <a:rPr lang="fr-FR" sz="2400" b="1" dirty="0">
                <a:solidFill>
                  <a:prstClr val="white"/>
                </a:solidFill>
                <a:latin typeface="Book Antiqua" pitchFamily="18" charset="0"/>
              </a:rPr>
              <a:t>au ciel et sur la terre, </a:t>
            </a:r>
          </a:p>
          <a:p>
            <a:pPr algn="ctr"/>
            <a:r>
              <a:rPr lang="fr-FR" sz="2400" b="1" dirty="0">
                <a:solidFill>
                  <a:prstClr val="white"/>
                </a:solidFill>
                <a:latin typeface="Book Antiqua" pitchFamily="18" charset="0"/>
              </a:rPr>
              <a:t>je ne suis pas digne d’être compté, </a:t>
            </a:r>
          </a:p>
          <a:p>
            <a:pPr algn="ctr"/>
            <a:r>
              <a:rPr lang="fr-FR" sz="2400" b="1" dirty="0">
                <a:solidFill>
                  <a:prstClr val="white"/>
                </a:solidFill>
                <a:latin typeface="Book Antiqua" pitchFamily="18" charset="0"/>
              </a:rPr>
              <a:t>parmi les brebis de ton pâturage.</a:t>
            </a:r>
          </a:p>
        </p:txBody>
      </p:sp>
      <p:sp>
        <p:nvSpPr>
          <p:cNvPr id="2" name="ZoneTexte 1">
            <a:extLst>
              <a:ext uri="{FF2B5EF4-FFF2-40B4-BE49-F238E27FC236}">
                <a16:creationId xmlns:a16="http://schemas.microsoft.com/office/drawing/2014/main" id="{2101F677-F68D-9D0A-B4DF-99ECFCDFE48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23391DB-3DDA-D87A-C350-47A3B61A1A0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2452728"/>
      </p:ext>
    </p:extLst>
  </p:cSld>
  <p:clrMapOvr>
    <a:masterClrMapping/>
  </p:clrMapOvr>
</p:sld>
</file>

<file path=ppt/slides/slide26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تألمت نفسي فعزيها يا الله </a:t>
            </a:r>
            <a:r>
              <a:rPr lang="ar-EG" sz="3300" dirty="0" err="1">
                <a:solidFill>
                  <a:prstClr val="white"/>
                </a:solidFill>
              </a:rPr>
              <a:t>لأﻧﻬا</a:t>
            </a:r>
            <a:r>
              <a:rPr lang="ar-EG" sz="3300" dirty="0">
                <a:solidFill>
                  <a:prstClr val="white"/>
                </a:solidFill>
              </a:rPr>
              <a:t> بدون رحمتك ليس لها رجاء.</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Ta'u,y</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ecer`mkah</a:t>
            </a:r>
            <a:r>
              <a:rPr lang="fr-FR" sz="2550">
                <a:solidFill>
                  <a:prstClr val="white"/>
                </a:solidFill>
                <a:latin typeface="CS Avva Shenouda" pitchFamily="34" charset="0"/>
              </a:rPr>
              <a:t>@ `P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manom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nac</a:t>
            </a:r>
            <a:r>
              <a:rPr lang="fr-FR" sz="2550" dirty="0">
                <a:solidFill>
                  <a:prstClr val="white"/>
                </a:solidFill>
                <a:latin typeface="CS Avva Shenouda" pitchFamily="34" charset="0"/>
              </a:rPr>
              <a:t> @ je ,</a:t>
            </a:r>
            <a:r>
              <a:rPr lang="fr-FR" sz="2550" dirty="0" err="1">
                <a:solidFill>
                  <a:prstClr val="white"/>
                </a:solidFill>
                <a:latin typeface="CS Avva Shenouda" pitchFamily="34" charset="0"/>
              </a:rPr>
              <a:t>wric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peknai</a:t>
            </a:r>
            <a:r>
              <a:rPr lang="fr-FR" sz="2550" dirty="0">
                <a:solidFill>
                  <a:prstClr val="white"/>
                </a:solidFill>
                <a:latin typeface="CS Avva Shenouda" pitchFamily="34" charset="0"/>
              </a:rPr>
              <a:t> `V] @ `</a:t>
            </a:r>
            <a:r>
              <a:rPr lang="fr-FR" sz="2550" dirty="0" err="1">
                <a:solidFill>
                  <a:prstClr val="white"/>
                </a:solidFill>
                <a:latin typeface="CS Avva Shenouda" pitchFamily="34" charset="0"/>
              </a:rPr>
              <a:t>mmon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ouhelpic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nac</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Mon âme a souffert, </a:t>
            </a:r>
          </a:p>
          <a:p>
            <a:pPr algn="ctr"/>
            <a:r>
              <a:rPr lang="fr-FR" sz="2400" b="1" dirty="0">
                <a:solidFill>
                  <a:prstClr val="white"/>
                </a:solidFill>
                <a:latin typeface="Book Antiqua" pitchFamily="18" charset="0"/>
              </a:rPr>
              <a:t>console la ô Dieu, </a:t>
            </a:r>
          </a:p>
          <a:p>
            <a:pPr algn="ctr"/>
            <a:r>
              <a:rPr lang="fr-FR" sz="2400" b="1" dirty="0">
                <a:solidFill>
                  <a:prstClr val="white"/>
                </a:solidFill>
                <a:latin typeface="Book Antiqua" pitchFamily="18" charset="0"/>
              </a:rPr>
              <a:t>car sans ta miséricorde, </a:t>
            </a:r>
          </a:p>
          <a:p>
            <a:pPr algn="ctr"/>
            <a:r>
              <a:rPr lang="fr-FR" sz="2400" b="1" dirty="0">
                <a:solidFill>
                  <a:prstClr val="white"/>
                </a:solidFill>
                <a:latin typeface="Book Antiqua" pitchFamily="18" charset="0"/>
              </a:rPr>
              <a:t>elle n’a pas d’espérance.</a:t>
            </a:r>
          </a:p>
        </p:txBody>
      </p:sp>
      <p:sp>
        <p:nvSpPr>
          <p:cNvPr id="2" name="ZoneTexte 1">
            <a:extLst>
              <a:ext uri="{FF2B5EF4-FFF2-40B4-BE49-F238E27FC236}">
                <a16:creationId xmlns:a16="http://schemas.microsoft.com/office/drawing/2014/main" id="{B6DBBB13-19F0-35E1-4A80-1DCD5EB1189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633E42A-B605-4CED-B986-185DDA99831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2800005"/>
      </p:ext>
    </p:extLst>
  </p:cSld>
  <p:clrMapOvr>
    <a:masterClrMapping/>
  </p:clrMapOvr>
</p:sld>
</file>

<file path=ppt/slides/slide26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من أجل اسمك يا إله خلاصي تحنن على مسكنتي لأجد رحمة.</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Uper</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mpekran</a:t>
            </a:r>
            <a:r>
              <a:rPr lang="fr-FR" sz="2550" dirty="0">
                <a:solidFill>
                  <a:prstClr val="white"/>
                </a:solidFill>
                <a:latin typeface="CS Avva Shenouda" pitchFamily="34" charset="0"/>
              </a:rPr>
              <a:t>@ `V]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paoujai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senhyt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tamethyki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ntajimi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nounai</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Pour ton nom, ô Dieu </a:t>
            </a:r>
          </a:p>
          <a:p>
            <a:pPr algn="ctr"/>
            <a:r>
              <a:rPr lang="fr-FR" sz="2400" b="1" dirty="0">
                <a:solidFill>
                  <a:prstClr val="white"/>
                </a:solidFill>
                <a:latin typeface="Book Antiqua" pitchFamily="18" charset="0"/>
              </a:rPr>
              <a:t>de mon salut, </a:t>
            </a:r>
          </a:p>
          <a:p>
            <a:pPr algn="ctr"/>
            <a:r>
              <a:rPr lang="fr-FR" sz="2400" b="1" dirty="0">
                <a:solidFill>
                  <a:prstClr val="white"/>
                </a:solidFill>
                <a:latin typeface="Book Antiqua" pitchFamily="18" charset="0"/>
              </a:rPr>
              <a:t>sois tendre avec ma faiblesse, </a:t>
            </a:r>
          </a:p>
          <a:p>
            <a:pPr algn="ctr"/>
            <a:r>
              <a:rPr lang="fr-FR" sz="2400" b="1" dirty="0">
                <a:solidFill>
                  <a:prstClr val="white"/>
                </a:solidFill>
                <a:latin typeface="Book Antiqua" pitchFamily="18" charset="0"/>
              </a:rPr>
              <a:t>que je trouve ta pitié.</a:t>
            </a:r>
          </a:p>
        </p:txBody>
      </p:sp>
      <p:sp>
        <p:nvSpPr>
          <p:cNvPr id="2" name="ZoneTexte 1">
            <a:extLst>
              <a:ext uri="{FF2B5EF4-FFF2-40B4-BE49-F238E27FC236}">
                <a16:creationId xmlns:a16="http://schemas.microsoft.com/office/drawing/2014/main" id="{AF6A1BCC-CE03-B73B-9963-E1785794D6A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E8DE315-7BAF-1412-971C-2F184D02E4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3793509"/>
      </p:ext>
    </p:extLst>
  </p:cSld>
  <p:clrMapOvr>
    <a:masterClrMapping/>
  </p:clrMapOvr>
</p:sld>
</file>

<file path=ppt/slides/slide26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يا الله محب البشر الرؤوف لا تطرحني في الجحيم السفلي.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it-IT" sz="2550" dirty="0">
                <a:solidFill>
                  <a:prstClr val="white"/>
                </a:solidFill>
                <a:latin typeface="CS Avva Shenouda" pitchFamily="34" charset="0"/>
              </a:rPr>
              <a:t>`V] pimairwmi@ ouoh `nrefsenhyt @ `mperhit `e`amen]@ qen nimetcapecyt.</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Ô Dieu ami du genre humain, miséricordieux, </a:t>
            </a:r>
          </a:p>
          <a:p>
            <a:pPr algn="ctr"/>
            <a:r>
              <a:rPr lang="fr-FR" sz="2400" b="1" dirty="0">
                <a:solidFill>
                  <a:prstClr val="white"/>
                </a:solidFill>
                <a:latin typeface="Book Antiqua" pitchFamily="18" charset="0"/>
              </a:rPr>
              <a:t>ne me jette pas en enfer </a:t>
            </a:r>
          </a:p>
          <a:p>
            <a:pPr algn="ctr"/>
            <a:r>
              <a:rPr lang="fr-FR" sz="2400" b="1" dirty="0">
                <a:solidFill>
                  <a:prstClr val="white"/>
                </a:solidFill>
                <a:latin typeface="Book Antiqua" pitchFamily="18" charset="0"/>
              </a:rPr>
              <a:t>dans les profondeurs.</a:t>
            </a:r>
          </a:p>
        </p:txBody>
      </p:sp>
      <p:sp>
        <p:nvSpPr>
          <p:cNvPr id="2" name="ZoneTexte 1">
            <a:extLst>
              <a:ext uri="{FF2B5EF4-FFF2-40B4-BE49-F238E27FC236}">
                <a16:creationId xmlns:a16="http://schemas.microsoft.com/office/drawing/2014/main" id="{59F745F8-77FD-BCA7-4FEA-C31E8BF4975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E1A176E-821F-9441-32EC-97051AD4AF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7089119"/>
      </p:ext>
    </p:extLst>
  </p:cSld>
  <p:clrMapOvr>
    <a:masterClrMapping/>
  </p:clrMapOvr>
</p:sld>
</file>

<file path=ppt/slides/slide26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أسرع لتخلصني أيها الكائن إلى الأبد من شقوة النار الأبدية.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&lt;</a:t>
            </a:r>
            <a:r>
              <a:rPr lang="fr-FR" sz="2550" dirty="0" err="1">
                <a:solidFill>
                  <a:prstClr val="white"/>
                </a:solidFill>
                <a:latin typeface="CS Avva Shenouda" pitchFamily="34" charset="0"/>
              </a:rPr>
              <a:t>wlem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e;reknahmet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vyetsop</a:t>
            </a:r>
            <a:r>
              <a:rPr lang="fr-FR" sz="2550" dirty="0">
                <a:solidFill>
                  <a:prstClr val="white"/>
                </a:solidFill>
                <a:latin typeface="CS Avva Shenouda" pitchFamily="34" charset="0"/>
              </a:rPr>
              <a:t> sa `</a:t>
            </a:r>
            <a:r>
              <a:rPr lang="fr-FR" sz="2550" dirty="0" err="1">
                <a:solidFill>
                  <a:prstClr val="white"/>
                </a:solidFill>
                <a:latin typeface="CS Avva Shenouda" pitchFamily="34" charset="0"/>
              </a:rPr>
              <a:t>eneh</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ha `</a:t>
            </a:r>
            <a:r>
              <a:rPr lang="fr-FR" sz="2550" dirty="0" err="1">
                <a:solidFill>
                  <a:prstClr val="white"/>
                </a:solidFill>
                <a:latin typeface="CS Avva Shenouda" pitchFamily="34" charset="0"/>
              </a:rPr>
              <a:t>tkolacic</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mpi</a:t>
            </a:r>
            <a:r>
              <a:rPr lang="fr-FR" sz="2550" dirty="0">
                <a:solidFill>
                  <a:prstClr val="white"/>
                </a:solidFill>
                <a:latin typeface="CS Avva Shenouda" pitchFamily="34" charset="0"/>
              </a:rPr>
              <a:t>`,</a:t>
            </a:r>
            <a:r>
              <a:rPr lang="fr-FR" sz="2550" dirty="0" err="1">
                <a:solidFill>
                  <a:prstClr val="white"/>
                </a:solidFill>
                <a:latin typeface="CS Avva Shenouda" pitchFamily="34" charset="0"/>
              </a:rPr>
              <a:t>rwm</a:t>
            </a:r>
            <a:r>
              <a:rPr lang="fr-FR" sz="2550" dirty="0">
                <a:solidFill>
                  <a:prstClr val="white"/>
                </a:solidFill>
                <a:latin typeface="CS Avva Shenouda" pitchFamily="34" charset="0"/>
              </a:rPr>
              <a:t> `n`</a:t>
            </a:r>
            <a:r>
              <a:rPr lang="fr-FR" sz="2550" dirty="0" err="1">
                <a:solidFill>
                  <a:prstClr val="white"/>
                </a:solidFill>
                <a:latin typeface="CS Avva Shenouda" pitchFamily="34" charset="0"/>
              </a:rPr>
              <a:t>eneh</a:t>
            </a:r>
            <a:r>
              <a:rPr lang="fr-FR" sz="2550" dirty="0">
                <a:solidFill>
                  <a:prstClr val="white"/>
                </a:solidFill>
                <a:latin typeface="CS Avva Shenouda" pitchFamily="34" charset="0"/>
              </a:rPr>
              <a:t>.</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Viens vite à mon secours, </a:t>
            </a:r>
          </a:p>
          <a:p>
            <a:pPr algn="ctr"/>
            <a:r>
              <a:rPr lang="fr-FR" sz="2400" b="1" dirty="0">
                <a:solidFill>
                  <a:prstClr val="white"/>
                </a:solidFill>
                <a:latin typeface="Book Antiqua" pitchFamily="18" charset="0"/>
              </a:rPr>
              <a:t>ô toi l’Eternel, </a:t>
            </a:r>
          </a:p>
          <a:p>
            <a:pPr algn="ctr"/>
            <a:r>
              <a:rPr lang="fr-FR" sz="2400" b="1" dirty="0">
                <a:solidFill>
                  <a:prstClr val="white"/>
                </a:solidFill>
                <a:latin typeface="Book Antiqua" pitchFamily="18" charset="0"/>
              </a:rPr>
              <a:t>sauve-moi des </a:t>
            </a:r>
          </a:p>
          <a:p>
            <a:pPr algn="ctr"/>
            <a:r>
              <a:rPr lang="fr-FR" sz="2400" b="1" dirty="0">
                <a:solidFill>
                  <a:prstClr val="white"/>
                </a:solidFill>
                <a:latin typeface="Book Antiqua" pitchFamily="18" charset="0"/>
              </a:rPr>
              <a:t>flammes éternelles.</a:t>
            </a:r>
          </a:p>
        </p:txBody>
      </p:sp>
      <p:sp>
        <p:nvSpPr>
          <p:cNvPr id="2" name="ZoneTexte 1">
            <a:extLst>
              <a:ext uri="{FF2B5EF4-FFF2-40B4-BE49-F238E27FC236}">
                <a16:creationId xmlns:a16="http://schemas.microsoft.com/office/drawing/2014/main" id="{3187CB65-30A2-FEA5-892D-D547F35B595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A3CC048-8E58-E5ED-9696-BD66294EFFA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5909578"/>
      </p:ext>
    </p:extLst>
  </p:cSld>
  <p:clrMapOvr>
    <a:masterClrMapping/>
  </p:clrMapOvr>
</p:sld>
</file>

<file path=ppt/slides/slide26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يا مخلص العالم خلصني بقوتك من موضع التنهد والبكاء.</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wtyr</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mpikocmoc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nahmet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tekjom</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ha </a:t>
            </a:r>
            <a:r>
              <a:rPr lang="fr-FR" sz="2550" dirty="0" err="1">
                <a:solidFill>
                  <a:prstClr val="white"/>
                </a:solidFill>
                <a:latin typeface="CS Avva Shenouda" pitchFamily="34" charset="0"/>
              </a:rPr>
              <a:t>pima`nrimi</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pifi`ahom</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Ô Sauveur du monde, </a:t>
            </a:r>
          </a:p>
          <a:p>
            <a:pPr algn="ctr"/>
            <a:r>
              <a:rPr lang="fr-FR" sz="2400" b="1" dirty="0">
                <a:solidFill>
                  <a:prstClr val="white"/>
                </a:solidFill>
                <a:latin typeface="Book Antiqua" pitchFamily="18" charset="0"/>
              </a:rPr>
              <a:t>sauve-moi par ta force, </a:t>
            </a:r>
          </a:p>
          <a:p>
            <a:pPr algn="ctr"/>
            <a:r>
              <a:rPr lang="fr-FR" sz="2400" b="1" dirty="0">
                <a:solidFill>
                  <a:prstClr val="white"/>
                </a:solidFill>
                <a:latin typeface="Book Antiqua" pitchFamily="18" charset="0"/>
              </a:rPr>
              <a:t>du lieu de la </a:t>
            </a:r>
          </a:p>
          <a:p>
            <a:pPr algn="ctr"/>
            <a:r>
              <a:rPr lang="fr-FR" sz="2400" b="1" dirty="0">
                <a:solidFill>
                  <a:prstClr val="white"/>
                </a:solidFill>
                <a:latin typeface="Book Antiqua" pitchFamily="18" charset="0"/>
              </a:rPr>
              <a:t>plainte, et des pleurs.</a:t>
            </a:r>
          </a:p>
        </p:txBody>
      </p:sp>
      <p:sp>
        <p:nvSpPr>
          <p:cNvPr id="2" name="ZoneTexte 1">
            <a:extLst>
              <a:ext uri="{FF2B5EF4-FFF2-40B4-BE49-F238E27FC236}">
                <a16:creationId xmlns:a16="http://schemas.microsoft.com/office/drawing/2014/main" id="{3AED2892-824A-2050-64D3-E62F49985EA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C903AE9-B7A0-E8F4-953A-DFD9DFF08D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749590"/>
      </p:ext>
    </p:extLst>
  </p:cSld>
  <p:clrMapOvr>
    <a:masterClrMapping/>
  </p:clrMapOvr>
</p:sld>
</file>

<file path=ppt/slides/slide26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يا من يعلم الأفكار قبل أن تكون من أجل اسمك القدوس خلص نفسي.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475" dirty="0" err="1">
                <a:solidFill>
                  <a:prstClr val="white"/>
                </a:solidFill>
                <a:latin typeface="CS Avva Shenouda" pitchFamily="34" charset="0"/>
              </a:rPr>
              <a:t>Wvyet`emi</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nnimokmek</a:t>
            </a:r>
            <a:r>
              <a:rPr lang="fr-FR" sz="2475" dirty="0">
                <a:solidFill>
                  <a:prstClr val="white"/>
                </a:solidFill>
                <a:latin typeface="CS Avva Shenouda" pitchFamily="34" charset="0"/>
              </a:rPr>
              <a:t> </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mpatouswpi</a:t>
            </a:r>
            <a:r>
              <a:rPr lang="fr-FR" sz="2550" dirty="0">
                <a:solidFill>
                  <a:prstClr val="white"/>
                </a:solidFill>
                <a:latin typeface="CS Avva Shenouda" pitchFamily="34" charset="0"/>
              </a:rPr>
              <a:t> je @ </a:t>
            </a:r>
            <a:r>
              <a:rPr lang="fr-FR" sz="2550" dirty="0" err="1">
                <a:solidFill>
                  <a:prstClr val="white"/>
                </a:solidFill>
                <a:latin typeface="CS Avva Shenouda" pitchFamily="34" charset="0"/>
              </a:rPr>
              <a:t>e;be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pekran</a:t>
            </a:r>
            <a:r>
              <a:rPr lang="fr-FR" sz="2550" dirty="0">
                <a:solidFill>
                  <a:prstClr val="white"/>
                </a:solidFill>
                <a:latin typeface="CS Avva Shenouda" pitchFamily="34" charset="0"/>
              </a:rPr>
              <a:t> =e=;=u @ </a:t>
            </a:r>
            <a:r>
              <a:rPr lang="fr-FR" sz="2550" dirty="0" err="1">
                <a:solidFill>
                  <a:prstClr val="white"/>
                </a:solidFill>
                <a:latin typeface="CS Avva Shenouda" pitchFamily="34" charset="0"/>
              </a:rPr>
              <a:t>nohem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nta'u,y</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Ô toi qui connais les pensées, </a:t>
            </a:r>
          </a:p>
          <a:p>
            <a:pPr algn="ctr"/>
            <a:r>
              <a:rPr lang="fr-FR" sz="2400" b="1" dirty="0">
                <a:solidFill>
                  <a:prstClr val="white"/>
                </a:solidFill>
                <a:latin typeface="Book Antiqua" pitchFamily="18" charset="0"/>
              </a:rPr>
              <a:t>avant qu’elles ne soient, </a:t>
            </a:r>
          </a:p>
          <a:p>
            <a:pPr algn="ctr"/>
            <a:r>
              <a:rPr lang="fr-FR" sz="2400" b="1" dirty="0">
                <a:solidFill>
                  <a:prstClr val="white"/>
                </a:solidFill>
                <a:latin typeface="Book Antiqua" pitchFamily="18" charset="0"/>
              </a:rPr>
              <a:t>pour ton saint nom, </a:t>
            </a:r>
          </a:p>
          <a:p>
            <a:pPr algn="ctr"/>
            <a:r>
              <a:rPr lang="fr-FR" sz="2400" b="1" dirty="0">
                <a:solidFill>
                  <a:prstClr val="white"/>
                </a:solidFill>
                <a:latin typeface="Book Antiqua" pitchFamily="18" charset="0"/>
              </a:rPr>
              <a:t>sauve mon âme.</a:t>
            </a:r>
          </a:p>
        </p:txBody>
      </p:sp>
      <p:sp>
        <p:nvSpPr>
          <p:cNvPr id="2" name="ZoneTexte 1">
            <a:extLst>
              <a:ext uri="{FF2B5EF4-FFF2-40B4-BE49-F238E27FC236}">
                <a16:creationId xmlns:a16="http://schemas.microsoft.com/office/drawing/2014/main" id="{8A1C7437-1052-BBDD-86DE-DB8FE12478C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357C6AC-8C39-C68A-D923-4EB9AF5C61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0321664"/>
      </p:ext>
    </p:extLst>
  </p:cSld>
  <p:clrMapOvr>
    <a:masterClrMapping/>
  </p:clrMapOvr>
</p:sld>
</file>

<file path=ppt/slides/slide26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اقبلني إليك يا إلهي كعظيم رحمتك قل لنفسي أني أنا هو خلاصك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Sopt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Panou</a:t>
            </a:r>
            <a:r>
              <a:rPr lang="fr-FR" sz="2550" dirty="0">
                <a:solidFill>
                  <a:prstClr val="white"/>
                </a:solidFill>
                <a:latin typeface="CS Avva Shenouda" pitchFamily="34" charset="0"/>
              </a:rPr>
              <a:t>]@ kata </a:t>
            </a:r>
            <a:r>
              <a:rPr lang="fr-FR" sz="2550" dirty="0" err="1">
                <a:solidFill>
                  <a:prstClr val="white"/>
                </a:solidFill>
                <a:latin typeface="CS Avva Shenouda" pitchFamily="34" charset="0"/>
              </a:rPr>
              <a:t>peknis</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nnai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ajoc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nta'u,y</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anok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peoujai</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Reçois moi mon Dieu, </a:t>
            </a:r>
          </a:p>
          <a:p>
            <a:pPr algn="ctr"/>
            <a:r>
              <a:rPr lang="fr-FR" sz="2400" b="1" dirty="0">
                <a:solidFill>
                  <a:prstClr val="white"/>
                </a:solidFill>
                <a:latin typeface="Book Antiqua" pitchFamily="18" charset="0"/>
              </a:rPr>
              <a:t>selon ta miséricorde, </a:t>
            </a:r>
          </a:p>
          <a:p>
            <a:pPr algn="ctr"/>
            <a:r>
              <a:rPr lang="fr-FR" sz="2400" b="1" dirty="0">
                <a:solidFill>
                  <a:prstClr val="white"/>
                </a:solidFill>
                <a:latin typeface="Book Antiqua" pitchFamily="18" charset="0"/>
              </a:rPr>
              <a:t>dis à mon âme, </a:t>
            </a:r>
          </a:p>
          <a:p>
            <a:pPr algn="ctr"/>
            <a:r>
              <a:rPr lang="fr-FR" sz="2400" b="1" dirty="0">
                <a:solidFill>
                  <a:prstClr val="white"/>
                </a:solidFill>
                <a:latin typeface="Book Antiqua" pitchFamily="18" charset="0"/>
              </a:rPr>
              <a:t>je suis ton salut.</a:t>
            </a:r>
          </a:p>
        </p:txBody>
      </p:sp>
      <p:sp>
        <p:nvSpPr>
          <p:cNvPr id="2" name="ZoneTexte 1">
            <a:extLst>
              <a:ext uri="{FF2B5EF4-FFF2-40B4-BE49-F238E27FC236}">
                <a16:creationId xmlns:a16="http://schemas.microsoft.com/office/drawing/2014/main" id="{148684A8-6170-5159-DD62-9D60A642747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DB3BFD0-86CA-1CCC-8E6E-451B962D51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2942498"/>
      </p:ext>
    </p:extLst>
  </p:cSld>
  <p:clrMapOvr>
    <a:masterClrMapping/>
  </p:clrMapOvr>
</p:sld>
</file>

<file path=ppt/slides/slide26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بعيد الخلاص مني </a:t>
            </a:r>
            <a:r>
              <a:rPr lang="ar-EG" sz="3300" dirty="0" err="1">
                <a:solidFill>
                  <a:prstClr val="white"/>
                </a:solidFill>
              </a:rPr>
              <a:t>فإدركني</a:t>
            </a:r>
            <a:r>
              <a:rPr lang="ar-EG" sz="3300" dirty="0">
                <a:solidFill>
                  <a:prstClr val="white"/>
                </a:solidFill>
              </a:rPr>
              <a:t> برحمتك العظيمة.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en-US" sz="2550" dirty="0" err="1">
                <a:solidFill>
                  <a:prstClr val="white"/>
                </a:solidFill>
                <a:latin typeface="CS Avva Shenouda" pitchFamily="34" charset="0"/>
              </a:rPr>
              <a:t>Fou`you</a:t>
            </a:r>
            <a:r>
              <a:rPr lang="en-US" sz="2550" dirty="0">
                <a:solidFill>
                  <a:prstClr val="white"/>
                </a:solidFill>
                <a:latin typeface="CS Avva Shenouda" pitchFamily="34" charset="0"/>
              </a:rPr>
              <a:t> </a:t>
            </a:r>
            <a:r>
              <a:rPr lang="en-US" sz="2550" dirty="0" err="1">
                <a:solidFill>
                  <a:prstClr val="white"/>
                </a:solidFill>
                <a:latin typeface="CS Avva Shenouda" pitchFamily="34" charset="0"/>
              </a:rPr>
              <a:t>cabol</a:t>
            </a:r>
            <a:r>
              <a:rPr lang="en-US" sz="2550" dirty="0">
                <a:solidFill>
                  <a:prstClr val="white"/>
                </a:solidFill>
                <a:latin typeface="CS Avva Shenouda" pitchFamily="34" charset="0"/>
              </a:rPr>
              <a:t> `</a:t>
            </a:r>
            <a:r>
              <a:rPr lang="en-US" sz="2550" dirty="0" err="1">
                <a:solidFill>
                  <a:prstClr val="white"/>
                </a:solidFill>
                <a:latin typeface="CS Avva Shenouda" pitchFamily="34" charset="0"/>
              </a:rPr>
              <a:t>mmoi</a:t>
            </a:r>
            <a:r>
              <a:rPr lang="en-US" sz="2550" dirty="0">
                <a:solidFill>
                  <a:prstClr val="white"/>
                </a:solidFill>
                <a:latin typeface="CS Avva Shenouda" pitchFamily="34" charset="0"/>
              </a:rPr>
              <a:t> @ `</a:t>
            </a:r>
            <a:r>
              <a:rPr lang="en-US" sz="2550" dirty="0" err="1">
                <a:solidFill>
                  <a:prstClr val="white"/>
                </a:solidFill>
                <a:latin typeface="CS Avva Shenouda" pitchFamily="34" charset="0"/>
              </a:rPr>
              <a:t>nje</a:t>
            </a:r>
            <a:r>
              <a:rPr lang="en-US" sz="2550" dirty="0">
                <a:solidFill>
                  <a:prstClr val="white"/>
                </a:solidFill>
                <a:latin typeface="CS Avva Shenouda" pitchFamily="34" charset="0"/>
              </a:rPr>
              <a:t> </a:t>
            </a:r>
            <a:r>
              <a:rPr lang="en-US" sz="2550" dirty="0" err="1">
                <a:solidFill>
                  <a:prstClr val="white"/>
                </a:solidFill>
                <a:latin typeface="CS Avva Shenouda" pitchFamily="34" charset="0"/>
              </a:rPr>
              <a:t>pioujai</a:t>
            </a:r>
            <a:r>
              <a:rPr lang="en-US" sz="2550" dirty="0">
                <a:solidFill>
                  <a:prstClr val="white"/>
                </a:solidFill>
                <a:latin typeface="CS Avva Shenouda" pitchFamily="34" charset="0"/>
              </a:rPr>
              <a:t> @ `are `stem </a:t>
            </a:r>
            <a:r>
              <a:rPr lang="en-US" sz="2550" dirty="0" err="1">
                <a:solidFill>
                  <a:prstClr val="white"/>
                </a:solidFill>
                <a:latin typeface="CS Avva Shenouda" pitchFamily="34" charset="0"/>
              </a:rPr>
              <a:t>tahoi</a:t>
            </a:r>
            <a:r>
              <a:rPr lang="en-US" sz="2550" dirty="0">
                <a:solidFill>
                  <a:prstClr val="white"/>
                </a:solidFill>
                <a:latin typeface="CS Avva Shenouda" pitchFamily="34" charset="0"/>
              </a:rPr>
              <a:t> @ `</a:t>
            </a:r>
            <a:r>
              <a:rPr lang="en-US" sz="2550" dirty="0" err="1">
                <a:solidFill>
                  <a:prstClr val="white"/>
                </a:solidFill>
                <a:latin typeface="CS Avva Shenouda" pitchFamily="34" charset="0"/>
              </a:rPr>
              <a:t>mpeknis</a:t>
            </a:r>
            <a:r>
              <a:rPr lang="en-US" sz="2550" dirty="0">
                <a:solidFill>
                  <a:prstClr val="white"/>
                </a:solidFill>
                <a:latin typeface="CS Avva Shenouda" pitchFamily="34" charset="0"/>
              </a:rPr>
              <a:t>] `</a:t>
            </a:r>
            <a:r>
              <a:rPr lang="en-US" sz="2550" dirty="0" err="1">
                <a:solidFill>
                  <a:prstClr val="white"/>
                </a:solidFill>
                <a:latin typeface="CS Avva Shenouda" pitchFamily="34" charset="0"/>
              </a:rPr>
              <a:t>nnai</a:t>
            </a:r>
            <a:r>
              <a:rPr lang="en-US" sz="2550" dirty="0">
                <a:solidFill>
                  <a:prstClr val="white"/>
                </a:solidFill>
                <a:latin typeface="CS Avva Shenouda" pitchFamily="34" charset="0"/>
              </a:rPr>
              <a:t>.</a:t>
            </a:r>
            <a:endParaRPr lang="fr-FR" sz="2550" dirty="0">
              <a:solidFill>
                <a:prstClr val="white"/>
              </a:solidFill>
              <a:latin typeface="CS Avva Shenouda" pitchFamily="34" charset="0"/>
            </a:endParaRPr>
          </a:p>
        </p:txBody>
      </p:sp>
      <p:sp>
        <p:nvSpPr>
          <p:cNvPr id="7" name="Rectangle 6"/>
          <p:cNvSpPr/>
          <p:nvPr/>
        </p:nvSpPr>
        <p:spPr>
          <a:xfrm>
            <a:off x="2141730" y="2969389"/>
            <a:ext cx="5130570" cy="1569660"/>
          </a:xfrm>
          <a:prstGeom prst="rect">
            <a:avLst/>
          </a:prstGeom>
        </p:spPr>
        <p:txBody>
          <a:bodyPr wrap="square">
            <a:spAutoFit/>
          </a:bodyPr>
          <a:lstStyle/>
          <a:p>
            <a:pPr algn="ctr"/>
            <a:r>
              <a:rPr lang="fr-FR" sz="2400" b="1" dirty="0">
                <a:solidFill>
                  <a:prstClr val="white"/>
                </a:solidFill>
                <a:latin typeface="Book Antiqua" pitchFamily="18" charset="0"/>
              </a:rPr>
              <a:t>Le salut est loin </a:t>
            </a:r>
          </a:p>
          <a:p>
            <a:pPr algn="ctr"/>
            <a:r>
              <a:rPr lang="fr-FR" sz="2400" b="1" dirty="0">
                <a:solidFill>
                  <a:prstClr val="white"/>
                </a:solidFill>
                <a:latin typeface="Book Antiqua" pitchFamily="18" charset="0"/>
              </a:rPr>
              <a:t>de moi, que ta </a:t>
            </a:r>
          </a:p>
          <a:p>
            <a:pPr algn="ctr"/>
            <a:r>
              <a:rPr lang="fr-FR" sz="2400" b="1" dirty="0">
                <a:solidFill>
                  <a:prstClr val="white"/>
                </a:solidFill>
                <a:latin typeface="Book Antiqua" pitchFamily="18" charset="0"/>
              </a:rPr>
              <a:t>grande miséricorde </a:t>
            </a:r>
          </a:p>
          <a:p>
            <a:pPr algn="ctr"/>
            <a:r>
              <a:rPr lang="fr-FR" sz="2400" b="1" dirty="0">
                <a:solidFill>
                  <a:prstClr val="white"/>
                </a:solidFill>
                <a:latin typeface="Book Antiqua" pitchFamily="18" charset="0"/>
              </a:rPr>
              <a:t>nous soit accordée.</a:t>
            </a:r>
          </a:p>
        </p:txBody>
      </p:sp>
      <p:sp>
        <p:nvSpPr>
          <p:cNvPr id="2" name="ZoneTexte 1">
            <a:extLst>
              <a:ext uri="{FF2B5EF4-FFF2-40B4-BE49-F238E27FC236}">
                <a16:creationId xmlns:a16="http://schemas.microsoft.com/office/drawing/2014/main" id="{0C10179A-73FD-56AF-B3FD-139337F1EEB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CEE038B-C702-861C-912A-85EA5C713E8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9672453"/>
      </p:ext>
    </p:extLst>
  </p:cSld>
  <p:clrMapOvr>
    <a:masterClrMapping/>
  </p:clrMapOvr>
</p:sld>
</file>

<file path=ppt/slides/slide26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برحمتك يا الله حلال المربوط بجميع الخطايا في كل زمان حياته.</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peknai</a:t>
            </a:r>
            <a:r>
              <a:rPr lang="fr-FR" sz="2550" dirty="0">
                <a:solidFill>
                  <a:prstClr val="white"/>
                </a:solidFill>
                <a:latin typeface="CS Avva Shenouda" pitchFamily="34" charset="0"/>
              </a:rPr>
              <a:t> `V]@ </a:t>
            </a:r>
            <a:r>
              <a:rPr lang="fr-FR" sz="2550" dirty="0" err="1">
                <a:solidFill>
                  <a:prstClr val="white"/>
                </a:solidFill>
                <a:latin typeface="CS Avva Shenouda" pitchFamily="34" charset="0"/>
              </a:rPr>
              <a:t>bwl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mpetcwnh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ninobi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tyrou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pefcyou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tyrf</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nwnq</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Par ta pitié ô Dieu, </a:t>
            </a:r>
          </a:p>
          <a:p>
            <a:pPr algn="ctr"/>
            <a:r>
              <a:rPr lang="fr-FR" sz="2400" b="1" dirty="0">
                <a:solidFill>
                  <a:prstClr val="white"/>
                </a:solidFill>
                <a:latin typeface="Book Antiqua" pitchFamily="18" charset="0"/>
              </a:rPr>
              <a:t>délie ce qui est lié, </a:t>
            </a:r>
          </a:p>
          <a:p>
            <a:pPr algn="ctr"/>
            <a:r>
              <a:rPr lang="fr-FR" sz="2400" b="1" dirty="0">
                <a:solidFill>
                  <a:prstClr val="white"/>
                </a:solidFill>
                <a:latin typeface="Book Antiqua" pitchFamily="18" charset="0"/>
              </a:rPr>
              <a:t>tous les péchés, </a:t>
            </a:r>
          </a:p>
          <a:p>
            <a:pPr algn="ctr"/>
            <a:r>
              <a:rPr lang="fr-FR" sz="2400" b="1" dirty="0">
                <a:solidFill>
                  <a:prstClr val="white"/>
                </a:solidFill>
                <a:latin typeface="Book Antiqua" pitchFamily="18" charset="0"/>
              </a:rPr>
              <a:t>du temps de ma vie.</a:t>
            </a:r>
          </a:p>
        </p:txBody>
      </p:sp>
      <p:sp>
        <p:nvSpPr>
          <p:cNvPr id="2" name="ZoneTexte 1">
            <a:extLst>
              <a:ext uri="{FF2B5EF4-FFF2-40B4-BE49-F238E27FC236}">
                <a16:creationId xmlns:a16="http://schemas.microsoft.com/office/drawing/2014/main" id="{FEB56A87-2E0A-9179-B6CB-6116C24F2BB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C2A27EC-7908-87DE-A57A-992BA9C7C1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4347360"/>
      </p:ext>
    </p:extLst>
  </p:cSld>
  <p:clrMapOvr>
    <a:masterClrMapping/>
  </p:clrMapOvr>
</p:sld>
</file>

<file path=ppt/slides/slide26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يا ترى ماذا يكون وما هو معدلي في اليوم الأخير الذي لحكمك العادل.</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Hara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oupetsop</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ie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oucebtwtnyi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pi`ehoou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nqa`e</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pekhap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mmyi</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Que serai-je, quel </a:t>
            </a:r>
          </a:p>
          <a:p>
            <a:pPr algn="ctr"/>
            <a:r>
              <a:rPr lang="fr-FR" sz="2400" b="1" dirty="0">
                <a:solidFill>
                  <a:prstClr val="white"/>
                </a:solidFill>
                <a:latin typeface="Book Antiqua" pitchFamily="18" charset="0"/>
              </a:rPr>
              <a:t>serait mon jugement, </a:t>
            </a:r>
          </a:p>
          <a:p>
            <a:pPr algn="ctr"/>
            <a:r>
              <a:rPr lang="fr-FR" sz="2400" b="1" dirty="0">
                <a:solidFill>
                  <a:prstClr val="white"/>
                </a:solidFill>
                <a:latin typeface="Book Antiqua" pitchFamily="18" charset="0"/>
              </a:rPr>
              <a:t>au dernier jour, </a:t>
            </a:r>
          </a:p>
          <a:p>
            <a:pPr algn="ctr"/>
            <a:r>
              <a:rPr lang="fr-FR" sz="2400" b="1" dirty="0">
                <a:solidFill>
                  <a:prstClr val="white"/>
                </a:solidFill>
                <a:latin typeface="Book Antiqua" pitchFamily="18" charset="0"/>
              </a:rPr>
              <a:t>lors de ton juste jugement.</a:t>
            </a:r>
          </a:p>
        </p:txBody>
      </p:sp>
      <p:sp>
        <p:nvSpPr>
          <p:cNvPr id="2" name="ZoneTexte 1">
            <a:extLst>
              <a:ext uri="{FF2B5EF4-FFF2-40B4-BE49-F238E27FC236}">
                <a16:creationId xmlns:a16="http://schemas.microsoft.com/office/drawing/2014/main" id="{78F3B65F-0DE8-6E01-00E6-5D799F3A0BD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4D5C84D-1D10-A7B0-875F-B0D884AC16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5488122"/>
      </p:ext>
    </p:extLst>
  </p:cSld>
  <p:clrMapOvr>
    <a:masterClrMapping/>
  </p:clrMapOvr>
</p:sld>
</file>

<file path=ppt/slides/slide26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لأني أكملت الخطايا بكل نوع وليس في البشر صنع مثلي.</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it-IT" sz="2550" dirty="0">
                <a:solidFill>
                  <a:prstClr val="white"/>
                </a:solidFill>
                <a:latin typeface="CS Avva Shenouda" pitchFamily="34" charset="0"/>
              </a:rPr>
              <a:t>Je aijwk `nninobi@ qen ou;o `nry]@ `mpe`hli qen nirwmi@ af`iri `mpairy].</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Car j’ai accompli le péché, </a:t>
            </a:r>
          </a:p>
          <a:p>
            <a:pPr algn="ctr"/>
            <a:r>
              <a:rPr lang="fr-FR" sz="2400" b="1" dirty="0">
                <a:solidFill>
                  <a:prstClr val="white"/>
                </a:solidFill>
                <a:latin typeface="Book Antiqua" pitchFamily="18" charset="0"/>
              </a:rPr>
              <a:t>par toutes les sortes, </a:t>
            </a:r>
          </a:p>
          <a:p>
            <a:pPr algn="ctr"/>
            <a:r>
              <a:rPr lang="fr-FR" sz="2400" b="1" dirty="0">
                <a:solidFill>
                  <a:prstClr val="white"/>
                </a:solidFill>
                <a:latin typeface="Book Antiqua" pitchFamily="18" charset="0"/>
              </a:rPr>
              <a:t>nul d’entre les hommes, </a:t>
            </a:r>
          </a:p>
          <a:p>
            <a:pPr algn="ctr"/>
            <a:r>
              <a:rPr lang="fr-FR" sz="2400" b="1" dirty="0">
                <a:solidFill>
                  <a:prstClr val="white"/>
                </a:solidFill>
                <a:latin typeface="Book Antiqua" pitchFamily="18" charset="0"/>
              </a:rPr>
              <a:t>n’en a commis autant que moi.</a:t>
            </a:r>
          </a:p>
        </p:txBody>
      </p:sp>
      <p:sp>
        <p:nvSpPr>
          <p:cNvPr id="2" name="ZoneTexte 1">
            <a:extLst>
              <a:ext uri="{FF2B5EF4-FFF2-40B4-BE49-F238E27FC236}">
                <a16:creationId xmlns:a16="http://schemas.microsoft.com/office/drawing/2014/main" id="{99675A15-B334-BCE8-8DE0-09B317A606C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48E3B1A-3A4B-6727-A91A-396DCDCE90D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6694620"/>
      </p:ext>
    </p:extLst>
  </p:cSld>
  <p:clrMapOvr>
    <a:masterClrMapping/>
  </p:clrMapOvr>
</p:sld>
</file>

<file path=ppt/slides/slide26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أنصت يا رب لكلماتي وأفهم صراخي وأعني في ذلك اليوم.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550" dirty="0" err="1">
                <a:solidFill>
                  <a:prstClr val="white"/>
                </a:solidFill>
                <a:latin typeface="CS Avva Shenouda" pitchFamily="34" charset="0"/>
              </a:rPr>
              <a:t>i`</a:t>
            </a:r>
            <a:r>
              <a:rPr lang="fr-FR" sz="2550" err="1">
                <a:solidFill>
                  <a:prstClr val="white"/>
                </a:solidFill>
                <a:latin typeface="CS Avva Shenouda" pitchFamily="34" charset="0"/>
              </a:rPr>
              <a:t>cmy</a:t>
            </a:r>
            <a:r>
              <a:rPr lang="fr-FR" sz="2550">
                <a:solidFill>
                  <a:prstClr val="white"/>
                </a:solidFill>
                <a:latin typeface="CS Avva Shenouda" pitchFamily="34" charset="0"/>
              </a:rPr>
              <a:t> `P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enacaji</a:t>
            </a:r>
            <a:r>
              <a:rPr lang="fr-FR" sz="2550" dirty="0">
                <a:solidFill>
                  <a:prstClr val="white"/>
                </a:solidFill>
                <a:latin typeface="CS Avva Shenouda" pitchFamily="34" charset="0"/>
              </a:rPr>
              <a:t>@ ka] `</a:t>
            </a:r>
            <a:r>
              <a:rPr lang="fr-FR" sz="2550" dirty="0" err="1">
                <a:solidFill>
                  <a:prstClr val="white"/>
                </a:solidFill>
                <a:latin typeface="CS Avva Shenouda" pitchFamily="34" charset="0"/>
              </a:rPr>
              <a:t>epa`qrwou</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aribo`y;in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pi`ehoou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ete`mmau</a:t>
            </a:r>
            <a:r>
              <a:rPr lang="fr-FR" sz="2550" dirty="0">
                <a:solidFill>
                  <a:prstClr val="white"/>
                </a:solidFill>
                <a:latin typeface="CS Avva Shenouda" pitchFamily="34" charset="0"/>
              </a:rPr>
              <a:t>.</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Sois attentif Seigneur, </a:t>
            </a:r>
          </a:p>
          <a:p>
            <a:pPr algn="ctr"/>
            <a:r>
              <a:rPr lang="fr-FR" sz="2400" b="1" dirty="0">
                <a:solidFill>
                  <a:prstClr val="white"/>
                </a:solidFill>
                <a:latin typeface="Book Antiqua" pitchFamily="18" charset="0"/>
              </a:rPr>
              <a:t>et comprends mon cri, </a:t>
            </a:r>
          </a:p>
          <a:p>
            <a:pPr algn="ctr"/>
            <a:r>
              <a:rPr lang="fr-FR" sz="2400" b="1" dirty="0">
                <a:solidFill>
                  <a:prstClr val="white"/>
                </a:solidFill>
                <a:latin typeface="Book Antiqua" pitchFamily="18" charset="0"/>
              </a:rPr>
              <a:t>et délivre-moi </a:t>
            </a:r>
          </a:p>
          <a:p>
            <a:pPr algn="ctr"/>
            <a:r>
              <a:rPr lang="fr-FR" sz="2400" b="1" dirty="0">
                <a:solidFill>
                  <a:prstClr val="white"/>
                </a:solidFill>
                <a:latin typeface="Book Antiqua" pitchFamily="18" charset="0"/>
              </a:rPr>
              <a:t>de ce jour.</a:t>
            </a:r>
          </a:p>
        </p:txBody>
      </p:sp>
      <p:sp>
        <p:nvSpPr>
          <p:cNvPr id="2" name="ZoneTexte 1">
            <a:extLst>
              <a:ext uri="{FF2B5EF4-FFF2-40B4-BE49-F238E27FC236}">
                <a16:creationId xmlns:a16="http://schemas.microsoft.com/office/drawing/2014/main" id="{CDA327A1-DEB0-48E9-B067-16F6BDDA391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F2F3917-92CC-58FE-4AC0-FF9A0175FE7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5837946"/>
      </p:ext>
    </p:extLst>
  </p:cSld>
  <p:clrMapOvr>
    <a:masterClrMapping/>
  </p:clrMapOvr>
</p:sld>
</file>

<file path=ppt/slides/slide26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اسجد لك باعتراف وأسألك يا رب اغفر لي.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naouwst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ouwnh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]]ho `</a:t>
            </a:r>
            <a:r>
              <a:rPr lang="fr-FR" sz="2550" dirty="0" err="1">
                <a:solidFill>
                  <a:prstClr val="white"/>
                </a:solidFill>
                <a:latin typeface="CS Avva Shenouda" pitchFamily="34" charset="0"/>
              </a:rPr>
              <a:t>erok</a:t>
            </a:r>
            <a:r>
              <a:rPr lang="fr-FR" sz="2550" dirty="0">
                <a:solidFill>
                  <a:prstClr val="white"/>
                </a:solidFill>
                <a:latin typeface="CS Avva Shenouda" pitchFamily="34" charset="0"/>
              </a:rPr>
              <a:t>@ Pa¡ ,w </a:t>
            </a:r>
            <a:r>
              <a:rPr lang="fr-FR" sz="2550" dirty="0" err="1">
                <a:solidFill>
                  <a:prstClr val="white"/>
                </a:solidFill>
                <a:latin typeface="CS Avva Shenouda" pitchFamily="34" charset="0"/>
              </a:rPr>
              <a:t>nyi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Je me prosterne à toi, </a:t>
            </a:r>
          </a:p>
          <a:p>
            <a:pPr algn="ctr"/>
            <a:r>
              <a:rPr lang="fr-FR" sz="2400" b="1" dirty="0">
                <a:solidFill>
                  <a:prstClr val="white"/>
                </a:solidFill>
                <a:latin typeface="Book Antiqua" pitchFamily="18" charset="0"/>
              </a:rPr>
              <a:t>en te confessant, </a:t>
            </a:r>
          </a:p>
          <a:p>
            <a:pPr algn="ctr"/>
            <a:r>
              <a:rPr lang="fr-FR" sz="2400" b="1" dirty="0">
                <a:solidFill>
                  <a:prstClr val="white"/>
                </a:solidFill>
                <a:latin typeface="Book Antiqua" pitchFamily="18" charset="0"/>
              </a:rPr>
              <a:t>et je te demande </a:t>
            </a:r>
          </a:p>
          <a:p>
            <a:pPr algn="ctr"/>
            <a:r>
              <a:rPr lang="fr-FR" sz="2400" b="1" dirty="0">
                <a:solidFill>
                  <a:prstClr val="white"/>
                </a:solidFill>
                <a:latin typeface="Book Antiqua" pitchFamily="18" charset="0"/>
              </a:rPr>
              <a:t>Seigneur, de me pardonner.</a:t>
            </a:r>
          </a:p>
        </p:txBody>
      </p:sp>
      <p:sp>
        <p:nvSpPr>
          <p:cNvPr id="2" name="ZoneTexte 1">
            <a:extLst>
              <a:ext uri="{FF2B5EF4-FFF2-40B4-BE49-F238E27FC236}">
                <a16:creationId xmlns:a16="http://schemas.microsoft.com/office/drawing/2014/main" id="{A99F5E8E-1CBC-1688-FECC-9B080127E5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D2C447E-BD0E-9CF1-A16F-E5DFDB8A888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3860295"/>
      </p:ext>
    </p:extLst>
  </p:cSld>
  <p:clrMapOvr>
    <a:masterClrMapping/>
  </p:clrMapOvr>
</p:sld>
</file>

<file path=ppt/slides/slide26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637AD01-33F0-156B-19ED-D5063F80A30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2E41375D-43FE-6CBB-22F1-4CFADDBA5BA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6F533BC-62CC-27B4-FD3E-AD5F46CD0E1B}"/>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BD81945-F25C-A628-1ED0-D6492D3C511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1601670" y="1564363"/>
            <a:ext cx="5940660" cy="1246495"/>
          </a:xfrm>
          <a:prstGeom prst="rect">
            <a:avLst/>
          </a:prstGeom>
        </p:spPr>
        <p:txBody>
          <a:bodyPr wrap="square">
            <a:spAutoFit/>
          </a:bodyPr>
          <a:lstStyle/>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du Carême </a:t>
            </a:r>
          </a:p>
          <a:p>
            <a:pPr algn="ctr"/>
            <a:r>
              <a:rPr lang="fr-FR" sz="3750" b="1" dirty="0">
                <a:solidFill>
                  <a:prstClr val="white"/>
                </a:solidFill>
                <a:latin typeface="Book Antiqua" pitchFamily="18" charset="0"/>
              </a:rPr>
              <a:t>sur le 3</a:t>
            </a:r>
            <a:r>
              <a:rPr lang="fr-FR" sz="3750" b="1" baseline="30000" dirty="0">
                <a:solidFill>
                  <a:prstClr val="white"/>
                </a:solidFill>
                <a:latin typeface="Book Antiqua" pitchFamily="18" charset="0"/>
              </a:rPr>
              <a:t>ème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Hos</a:t>
            </a:r>
            <a:endParaRPr lang="fr-FR" sz="375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6F873E77-6685-3FEB-2F95-DDAEB915A48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5D01287-4FE0-BF50-3A9A-AC750115A5E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3845998"/>
      </p:ext>
    </p:extLst>
  </p:cSld>
  <p:clrMapOvr>
    <a:masterClrMapping/>
  </p:clrMapOvr>
</p:sld>
</file>

<file path=ppt/slides/slide26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تذكرت خطايا جهلي فأهملت دموعي وجلست أبكي.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Aier`vmeu`i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nninobi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ntametat`emi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aiouwrp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nnaermwou`i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aihemci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eirimi</a:t>
            </a:r>
            <a:r>
              <a:rPr lang="fr-FR" sz="2550" dirty="0">
                <a:solidFill>
                  <a:prstClr val="white"/>
                </a:solidFill>
                <a:latin typeface="CS Avva Shenouda" pitchFamily="34" charset="0"/>
              </a:rPr>
              <a:t>. </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Je me souvins des péchés </a:t>
            </a:r>
          </a:p>
          <a:p>
            <a:pPr algn="ctr"/>
            <a:r>
              <a:rPr lang="fr-FR" sz="2400" b="1" dirty="0">
                <a:solidFill>
                  <a:prstClr val="white"/>
                </a:solidFill>
                <a:latin typeface="Book Antiqua" pitchFamily="18" charset="0"/>
              </a:rPr>
              <a:t>de mon ignorance, </a:t>
            </a:r>
          </a:p>
          <a:p>
            <a:pPr algn="ctr"/>
            <a:r>
              <a:rPr lang="fr-FR" sz="2400" b="1" dirty="0">
                <a:solidFill>
                  <a:prstClr val="white"/>
                </a:solidFill>
                <a:latin typeface="Book Antiqua" pitchFamily="18" charset="0"/>
              </a:rPr>
              <a:t>je ne peux contenir mes larmes </a:t>
            </a:r>
          </a:p>
          <a:p>
            <a:pPr algn="ctr"/>
            <a:r>
              <a:rPr lang="fr-FR" sz="2400" b="1" dirty="0">
                <a:solidFill>
                  <a:prstClr val="white"/>
                </a:solidFill>
                <a:latin typeface="Book Antiqua" pitchFamily="18" charset="0"/>
              </a:rPr>
              <a:t>et je m’assis pleurant.</a:t>
            </a:r>
          </a:p>
        </p:txBody>
      </p:sp>
      <p:sp>
        <p:nvSpPr>
          <p:cNvPr id="2" name="ZoneTexte 1">
            <a:extLst>
              <a:ext uri="{FF2B5EF4-FFF2-40B4-BE49-F238E27FC236}">
                <a16:creationId xmlns:a16="http://schemas.microsoft.com/office/drawing/2014/main" id="{E0B6A50B-984C-D704-69F0-77F6C928F2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BFDE2E4-97B1-1447-9915-B7373EE98E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0462373"/>
      </p:ext>
    </p:extLst>
  </p:cSld>
  <p:clrMapOvr>
    <a:masterClrMapping/>
  </p:clrMapOvr>
</p:sld>
</file>

<file path=ppt/slides/slide26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كل التنهدات التي في صدري تشعل كالنار في قلبي.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Bonou fi`ahom @ qen tamectenhyt @ `m`vry]</a:t>
            </a:r>
          </a:p>
          <a:p>
            <a:pPr algn="just"/>
            <a:r>
              <a:rPr lang="pt-BR" sz="2550" dirty="0">
                <a:solidFill>
                  <a:prstClr val="white"/>
                </a:solidFill>
                <a:latin typeface="CS Avva Shenouda" pitchFamily="34" charset="0"/>
              </a:rPr>
              <a:t> `nou`,rwm@ efmoh qen pahyt.</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Toutes mes plaintes, </a:t>
            </a:r>
          </a:p>
          <a:p>
            <a:pPr algn="ctr"/>
            <a:r>
              <a:rPr lang="fr-FR" sz="2400" b="1" dirty="0">
                <a:solidFill>
                  <a:prstClr val="white"/>
                </a:solidFill>
                <a:latin typeface="Book Antiqua" pitchFamily="18" charset="0"/>
              </a:rPr>
              <a:t>qui sont en moi, </a:t>
            </a:r>
          </a:p>
          <a:p>
            <a:pPr algn="ctr"/>
            <a:r>
              <a:rPr lang="fr-FR" sz="2400" b="1" dirty="0">
                <a:solidFill>
                  <a:prstClr val="white"/>
                </a:solidFill>
                <a:latin typeface="Book Antiqua" pitchFamily="18" charset="0"/>
              </a:rPr>
              <a:t>sont ardentes comme </a:t>
            </a:r>
          </a:p>
          <a:p>
            <a:pPr algn="ctr"/>
            <a:r>
              <a:rPr lang="fr-FR" sz="2400" b="1" dirty="0">
                <a:solidFill>
                  <a:prstClr val="white"/>
                </a:solidFill>
                <a:latin typeface="Book Antiqua" pitchFamily="18" charset="0"/>
              </a:rPr>
              <a:t>les flammes, dans mon cœur</a:t>
            </a:r>
          </a:p>
        </p:txBody>
      </p:sp>
      <p:sp>
        <p:nvSpPr>
          <p:cNvPr id="2" name="ZoneTexte 1">
            <a:extLst>
              <a:ext uri="{FF2B5EF4-FFF2-40B4-BE49-F238E27FC236}">
                <a16:creationId xmlns:a16="http://schemas.microsoft.com/office/drawing/2014/main" id="{3CBADAA8-E00B-096C-19DD-A166100D4B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E4D9BE1-B6A1-5F31-26DF-7D600B9686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1482501"/>
      </p:ext>
    </p:extLst>
  </p:cSld>
  <p:clrMapOvr>
    <a:masterClrMapping/>
  </p:clrMapOvr>
</p:sld>
</file>

<file path=ppt/slides/slide26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ظلمات عقلي تبعتها وأوامر يسوع لم أحفظها.</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Gnwma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panouc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aiouah`ncwou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nihwn</a:t>
            </a:r>
            <a:endParaRPr lang="fr-FR" sz="2550" dirty="0">
              <a:solidFill>
                <a:prstClr val="white"/>
              </a:solidFill>
              <a:latin typeface="CS Avva Shenouda" pitchFamily="34" charset="0"/>
            </a:endParaRPr>
          </a:p>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I=y=c    @   `</a:t>
            </a:r>
            <a:r>
              <a:rPr lang="fr-FR" sz="2550" dirty="0" err="1">
                <a:solidFill>
                  <a:prstClr val="white"/>
                </a:solidFill>
                <a:latin typeface="CS Avva Shenouda" pitchFamily="34" charset="0"/>
              </a:rPr>
              <a:t>mpi`areh</a:t>
            </a:r>
            <a:r>
              <a:rPr lang="fr-FR" sz="2550" dirty="0">
                <a:solidFill>
                  <a:prstClr val="white"/>
                </a:solidFill>
                <a:latin typeface="CS Avva Shenouda" pitchFamily="34" charset="0"/>
              </a:rPr>
              <a:t> </a:t>
            </a:r>
          </a:p>
          <a:p>
            <a:pPr algn="just"/>
            <a:r>
              <a:rPr lang="fr-FR" sz="2550" dirty="0">
                <a:solidFill>
                  <a:prstClr val="white"/>
                </a:solidFill>
                <a:latin typeface="CS Avva Shenouda" pitchFamily="34" charset="0"/>
              </a:rPr>
              <a:t>`</a:t>
            </a:r>
            <a:r>
              <a:rPr lang="fr-FR" sz="2550" dirty="0" err="1">
                <a:solidFill>
                  <a:prstClr val="white"/>
                </a:solidFill>
                <a:latin typeface="CS Avva Shenouda" pitchFamily="34" charset="0"/>
              </a:rPr>
              <a:t>erwou</a:t>
            </a:r>
            <a:r>
              <a:rPr lang="fr-FR" sz="2550" dirty="0">
                <a:solidFill>
                  <a:prstClr val="white"/>
                </a:solidFill>
                <a:latin typeface="CS Avva Shenouda" pitchFamily="34" charset="0"/>
              </a:rPr>
              <a:t>. </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Les ombres de ma raison, </a:t>
            </a:r>
          </a:p>
          <a:p>
            <a:pPr algn="ctr"/>
            <a:r>
              <a:rPr lang="fr-FR" sz="2400" b="1" dirty="0">
                <a:solidFill>
                  <a:prstClr val="white"/>
                </a:solidFill>
                <a:latin typeface="Book Antiqua" pitchFamily="18" charset="0"/>
              </a:rPr>
              <a:t>je les ai suivies, </a:t>
            </a:r>
          </a:p>
          <a:p>
            <a:pPr algn="ctr"/>
            <a:r>
              <a:rPr lang="fr-FR" sz="2400" b="1" dirty="0">
                <a:solidFill>
                  <a:prstClr val="white"/>
                </a:solidFill>
                <a:latin typeface="Book Antiqua" pitchFamily="18" charset="0"/>
              </a:rPr>
              <a:t>les commandements de Jésus, </a:t>
            </a:r>
          </a:p>
          <a:p>
            <a:pPr algn="ctr"/>
            <a:r>
              <a:rPr lang="fr-FR" sz="2400" b="1" dirty="0">
                <a:solidFill>
                  <a:prstClr val="white"/>
                </a:solidFill>
                <a:latin typeface="Book Antiqua" pitchFamily="18" charset="0"/>
              </a:rPr>
              <a:t>je les ai délaissées.</a:t>
            </a:r>
          </a:p>
        </p:txBody>
      </p:sp>
      <p:sp>
        <p:nvSpPr>
          <p:cNvPr id="2" name="ZoneTexte 1">
            <a:extLst>
              <a:ext uri="{FF2B5EF4-FFF2-40B4-BE49-F238E27FC236}">
                <a16:creationId xmlns:a16="http://schemas.microsoft.com/office/drawing/2014/main" id="{7F785CCD-F19C-30DD-D56D-03FAB703021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DE07025-CD70-9C94-FCF2-2A73E64D3C4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5740563"/>
      </p:ext>
    </p:extLst>
  </p:cSld>
  <p:clrMapOvr>
    <a:masterClrMapping/>
  </p:clrMapOvr>
</p:sld>
</file>

<file path=ppt/slides/slide26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كل مثالات الشر التي لطبيعتي تبعتها بدون رجائي.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Dogma niben ethwou@ `nte tavucic@ aiouah `ncwou@ qen tametathelpic.</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Toutes les sortes du mal, </a:t>
            </a:r>
          </a:p>
          <a:p>
            <a:pPr algn="ctr"/>
            <a:r>
              <a:rPr lang="fr-FR" sz="2400" b="1" dirty="0">
                <a:solidFill>
                  <a:prstClr val="white"/>
                </a:solidFill>
                <a:latin typeface="Book Antiqua" pitchFamily="18" charset="0"/>
              </a:rPr>
              <a:t>de ma nature, </a:t>
            </a:r>
          </a:p>
          <a:p>
            <a:pPr algn="ctr"/>
            <a:r>
              <a:rPr lang="fr-FR" sz="2400" b="1" dirty="0">
                <a:solidFill>
                  <a:prstClr val="white"/>
                </a:solidFill>
                <a:latin typeface="Book Antiqua" pitchFamily="18" charset="0"/>
              </a:rPr>
              <a:t>je les ai suivies, </a:t>
            </a:r>
          </a:p>
          <a:p>
            <a:pPr algn="ctr"/>
            <a:r>
              <a:rPr lang="fr-FR" sz="2400" b="1" dirty="0">
                <a:solidFill>
                  <a:prstClr val="white"/>
                </a:solidFill>
                <a:latin typeface="Book Antiqua" pitchFamily="18" charset="0"/>
              </a:rPr>
              <a:t>sans espérance. </a:t>
            </a:r>
          </a:p>
        </p:txBody>
      </p:sp>
      <p:sp>
        <p:nvSpPr>
          <p:cNvPr id="2" name="ZoneTexte 1">
            <a:extLst>
              <a:ext uri="{FF2B5EF4-FFF2-40B4-BE49-F238E27FC236}">
                <a16:creationId xmlns:a16="http://schemas.microsoft.com/office/drawing/2014/main" id="{A1F7FE8B-E5DB-111A-D475-2D9A7229AA0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46C88FE-7423-AE38-CC18-578AE261ACC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3200241"/>
      </p:ext>
    </p:extLst>
  </p:cSld>
  <p:clrMapOvr>
    <a:masterClrMapping/>
  </p:clrMapOvr>
</p:sld>
</file>

<file path=ppt/slides/slide26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لذلك سقطت مثل البيت المبني على الرمل</a:t>
            </a:r>
            <a:endParaRPr lang="fr-FR" sz="3300" dirty="0">
              <a:solidFill>
                <a:prstClr val="white"/>
              </a:solidFill>
            </a:endParaRPr>
          </a:p>
        </p:txBody>
      </p:sp>
      <p:sp>
        <p:nvSpPr>
          <p:cNvPr id="6" name="Rectangle 5"/>
          <p:cNvSpPr/>
          <p:nvPr/>
        </p:nvSpPr>
        <p:spPr>
          <a:xfrm>
            <a:off x="1385646" y="249493"/>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E;be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vai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aihei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epecyt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emasw</a:t>
            </a:r>
            <a:r>
              <a:rPr lang="fr-FR" sz="2550" dirty="0">
                <a:solidFill>
                  <a:prstClr val="white"/>
                </a:solidFill>
                <a:latin typeface="CS Avva Shenouda" pitchFamily="34" charset="0"/>
              </a:rPr>
              <a:t> @ `m`</a:t>
            </a:r>
            <a:r>
              <a:rPr lang="fr-FR" sz="2550" dirty="0" err="1">
                <a:solidFill>
                  <a:prstClr val="white"/>
                </a:solidFill>
                <a:latin typeface="CS Avva Shenouda" pitchFamily="34" charset="0"/>
              </a:rPr>
              <a:t>vry</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mpiyi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etkwt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episw</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C’est pourquoi, </a:t>
            </a:r>
          </a:p>
          <a:p>
            <a:pPr algn="ctr"/>
            <a:r>
              <a:rPr lang="fr-FR" sz="2400" b="1" dirty="0">
                <a:solidFill>
                  <a:prstClr val="white"/>
                </a:solidFill>
                <a:latin typeface="Book Antiqua" pitchFamily="18" charset="0"/>
              </a:rPr>
              <a:t>je chutai, </a:t>
            </a:r>
          </a:p>
          <a:p>
            <a:pPr algn="ctr"/>
            <a:r>
              <a:rPr lang="fr-FR" sz="2400" b="1" dirty="0">
                <a:solidFill>
                  <a:prstClr val="white"/>
                </a:solidFill>
                <a:latin typeface="Book Antiqua" pitchFamily="18" charset="0"/>
              </a:rPr>
              <a:t>telle la maison, </a:t>
            </a:r>
          </a:p>
          <a:p>
            <a:pPr algn="ctr"/>
            <a:r>
              <a:rPr lang="fr-FR" sz="2400" b="1" dirty="0">
                <a:solidFill>
                  <a:prstClr val="white"/>
                </a:solidFill>
                <a:latin typeface="Book Antiqua" pitchFamily="18" charset="0"/>
              </a:rPr>
              <a:t>construite sur le sable.</a:t>
            </a:r>
          </a:p>
        </p:txBody>
      </p:sp>
      <p:sp>
        <p:nvSpPr>
          <p:cNvPr id="2" name="ZoneTexte 1">
            <a:extLst>
              <a:ext uri="{FF2B5EF4-FFF2-40B4-BE49-F238E27FC236}">
                <a16:creationId xmlns:a16="http://schemas.microsoft.com/office/drawing/2014/main" id="{EE7B3641-026E-1478-1A56-E412F9C8FE1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C1F2524-A500-507E-9FAC-601444D828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3109138"/>
      </p:ext>
    </p:extLst>
  </p:cSld>
  <p:clrMapOvr>
    <a:masterClrMapping/>
  </p:clrMapOvr>
</p:sld>
</file>

<file path=ppt/slides/slide26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حياة </a:t>
            </a:r>
            <a:r>
              <a:rPr lang="ar-EG" sz="3300" dirty="0" err="1">
                <a:solidFill>
                  <a:prstClr val="white"/>
                </a:solidFill>
              </a:rPr>
              <a:t>السمائيين</a:t>
            </a:r>
            <a:r>
              <a:rPr lang="ar-EG" sz="3300" dirty="0">
                <a:solidFill>
                  <a:prstClr val="white"/>
                </a:solidFill>
              </a:rPr>
              <a:t> بل والأرضين حارت لأجل خطيئتي إذ صرت طيناً.</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Zwyc `nnanivyou`i@ alla nem ;anirwmi@ actwmt e;be panobi@ aiswpi `nou`omi.</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La vie des célestes, </a:t>
            </a:r>
          </a:p>
          <a:p>
            <a:pPr algn="ctr"/>
            <a:r>
              <a:rPr lang="fr-FR" sz="2400" b="1" dirty="0">
                <a:solidFill>
                  <a:prstClr val="white"/>
                </a:solidFill>
                <a:latin typeface="Book Antiqua" pitchFamily="18" charset="0"/>
              </a:rPr>
              <a:t>et des terrestres, est déplorable </a:t>
            </a:r>
          </a:p>
          <a:p>
            <a:pPr algn="ctr"/>
            <a:r>
              <a:rPr lang="fr-FR" sz="2400" b="1" dirty="0">
                <a:solidFill>
                  <a:prstClr val="white"/>
                </a:solidFill>
                <a:latin typeface="Book Antiqua" pitchFamily="18" charset="0"/>
              </a:rPr>
              <a:t>à cause de mon péché, </a:t>
            </a:r>
          </a:p>
          <a:p>
            <a:pPr algn="ctr"/>
            <a:r>
              <a:rPr lang="fr-FR" sz="2400" b="1" dirty="0">
                <a:solidFill>
                  <a:prstClr val="white"/>
                </a:solidFill>
                <a:latin typeface="Book Antiqua" pitchFamily="18" charset="0"/>
              </a:rPr>
              <a:t>car je suis boue.</a:t>
            </a:r>
          </a:p>
        </p:txBody>
      </p:sp>
      <p:sp>
        <p:nvSpPr>
          <p:cNvPr id="2" name="ZoneTexte 1">
            <a:extLst>
              <a:ext uri="{FF2B5EF4-FFF2-40B4-BE49-F238E27FC236}">
                <a16:creationId xmlns:a16="http://schemas.microsoft.com/office/drawing/2014/main" id="{371C64EE-4710-715B-0BA2-BCD7F6FBA6E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6440859-E7B5-7300-0BD6-1CC86AE2DD5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2058710"/>
      </p:ext>
    </p:extLst>
  </p:cSld>
  <p:clrMapOvr>
    <a:masterClrMapping/>
  </p:clrMapOvr>
</p:sld>
</file>

<file path=ppt/slides/slide26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err="1">
                <a:solidFill>
                  <a:prstClr val="white"/>
                </a:solidFill>
              </a:rPr>
              <a:t>هوذا</a:t>
            </a:r>
            <a:r>
              <a:rPr lang="ar-EG" sz="3300" dirty="0">
                <a:solidFill>
                  <a:prstClr val="white"/>
                </a:solidFill>
              </a:rPr>
              <a:t> أنا أنظر نفسي مائتة موضوعة في قبر مثل ميت</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Yppe `anok einau `eta'u,y cemwout @ ec,y qen ou`mhau @ `m`vry]</a:t>
            </a:r>
          </a:p>
          <a:p>
            <a:pPr algn="just"/>
            <a:r>
              <a:rPr lang="pt-BR" sz="2550" dirty="0">
                <a:solidFill>
                  <a:prstClr val="white"/>
                </a:solidFill>
                <a:latin typeface="CS Avva Shenouda" pitchFamily="34" charset="0"/>
              </a:rPr>
              <a:t> `nourefmwout.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Voici je vois, </a:t>
            </a:r>
          </a:p>
          <a:p>
            <a:pPr algn="ctr"/>
            <a:r>
              <a:rPr lang="fr-FR" sz="2400" b="1" dirty="0">
                <a:solidFill>
                  <a:prstClr val="white"/>
                </a:solidFill>
                <a:latin typeface="Book Antiqua" pitchFamily="18" charset="0"/>
              </a:rPr>
              <a:t>mon âme mourante, </a:t>
            </a:r>
          </a:p>
          <a:p>
            <a:pPr algn="ctr"/>
            <a:r>
              <a:rPr lang="fr-FR" sz="2400" b="1" dirty="0">
                <a:solidFill>
                  <a:prstClr val="white"/>
                </a:solidFill>
                <a:latin typeface="Book Antiqua" pitchFamily="18" charset="0"/>
              </a:rPr>
              <a:t>placée dans un tombeau, </a:t>
            </a:r>
          </a:p>
          <a:p>
            <a:pPr algn="ctr"/>
            <a:r>
              <a:rPr lang="fr-FR" sz="2400" b="1" dirty="0">
                <a:solidFill>
                  <a:prstClr val="white"/>
                </a:solidFill>
                <a:latin typeface="Book Antiqua" pitchFamily="18" charset="0"/>
              </a:rPr>
              <a:t>comme déjà morte.</a:t>
            </a:r>
          </a:p>
        </p:txBody>
      </p:sp>
      <p:sp>
        <p:nvSpPr>
          <p:cNvPr id="2" name="ZoneTexte 1">
            <a:extLst>
              <a:ext uri="{FF2B5EF4-FFF2-40B4-BE49-F238E27FC236}">
                <a16:creationId xmlns:a16="http://schemas.microsoft.com/office/drawing/2014/main" id="{16384C79-62A5-6322-66BC-7BD8E7866F2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D711940-77C5-1F29-C115-8DE839149A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9978370"/>
      </p:ext>
    </p:extLst>
  </p:cSld>
  <p:clrMapOvr>
    <a:masterClrMapping/>
  </p:clrMapOvr>
</p:sld>
</file>

<file path=ppt/slides/slide26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اجتمعوا يا أخوتي وأبكوا معي إلى آخر الزمان لأني سقطت.</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it-IT" sz="2550" dirty="0">
                <a:solidFill>
                  <a:prstClr val="white"/>
                </a:solidFill>
                <a:latin typeface="CS Avva Shenouda" pitchFamily="34" charset="0"/>
              </a:rPr>
              <a:t>:wou] `wna`cnyou@ ouoh rimi nemyi@ sa `tqa `e`mpicyou@ e;be je aihei</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Réunissez-vous mes frères, </a:t>
            </a:r>
          </a:p>
          <a:p>
            <a:pPr algn="ctr"/>
            <a:r>
              <a:rPr lang="fr-FR" sz="2400" b="1" dirty="0">
                <a:solidFill>
                  <a:prstClr val="white"/>
                </a:solidFill>
                <a:latin typeface="Book Antiqua" pitchFamily="18" charset="0"/>
              </a:rPr>
              <a:t>et pleurez avec moi, </a:t>
            </a:r>
          </a:p>
          <a:p>
            <a:pPr algn="ctr"/>
            <a:r>
              <a:rPr lang="fr-FR" sz="2400" b="1" dirty="0">
                <a:solidFill>
                  <a:prstClr val="white"/>
                </a:solidFill>
                <a:latin typeface="Book Antiqua" pitchFamily="18" charset="0"/>
              </a:rPr>
              <a:t>jusqu’au dernier temps, </a:t>
            </a:r>
          </a:p>
          <a:p>
            <a:pPr algn="ctr"/>
            <a:r>
              <a:rPr lang="fr-FR" sz="2400" b="1" dirty="0">
                <a:solidFill>
                  <a:prstClr val="white"/>
                </a:solidFill>
                <a:latin typeface="Book Antiqua" pitchFamily="18" charset="0"/>
              </a:rPr>
              <a:t>car j’ai chuté.</a:t>
            </a:r>
          </a:p>
        </p:txBody>
      </p:sp>
      <p:sp>
        <p:nvSpPr>
          <p:cNvPr id="2" name="ZoneTexte 1">
            <a:extLst>
              <a:ext uri="{FF2B5EF4-FFF2-40B4-BE49-F238E27FC236}">
                <a16:creationId xmlns:a16="http://schemas.microsoft.com/office/drawing/2014/main" id="{24A938CA-DBD6-F2B2-3102-CD1D060ADD4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445875F-1262-5E4C-F4F0-DE0643E344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434521"/>
      </p:ext>
    </p:extLst>
  </p:cSld>
  <p:clrMapOvr>
    <a:masterClrMapping/>
  </p:clrMapOvr>
</p:sld>
</file>

<file path=ppt/slides/slide26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تلمع مصر بدهن الصنوبر والتوسل في الليل بالبكاء</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nn-NO" sz="2550" dirty="0">
                <a:solidFill>
                  <a:prstClr val="white"/>
                </a:solidFill>
                <a:latin typeface="CS Avva Shenouda" pitchFamily="34" charset="0"/>
              </a:rPr>
              <a:t>Ie nalel `e,ymi@ qen `vneh `nnitwbh@ nem picwnt `nte `vrimi @ `n`hryi qen pi`ejwrh</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L’Egypte s’illumine, </a:t>
            </a:r>
          </a:p>
          <a:p>
            <a:pPr algn="ctr"/>
            <a:r>
              <a:rPr lang="fr-FR" sz="2400" b="1" dirty="0">
                <a:solidFill>
                  <a:prstClr val="white"/>
                </a:solidFill>
                <a:latin typeface="Book Antiqua" pitchFamily="18" charset="0"/>
              </a:rPr>
              <a:t>avec l’huile des, </a:t>
            </a:r>
          </a:p>
          <a:p>
            <a:pPr algn="ctr"/>
            <a:r>
              <a:rPr lang="fr-FR" sz="2400" b="1" dirty="0">
                <a:solidFill>
                  <a:prstClr val="white"/>
                </a:solidFill>
                <a:latin typeface="Book Antiqua" pitchFamily="18" charset="0"/>
              </a:rPr>
              <a:t>supplications des nuits, </a:t>
            </a:r>
          </a:p>
          <a:p>
            <a:pPr algn="ctr"/>
            <a:r>
              <a:rPr lang="fr-FR" sz="2400" b="1" dirty="0">
                <a:solidFill>
                  <a:prstClr val="white"/>
                </a:solidFill>
                <a:latin typeface="Book Antiqua" pitchFamily="18" charset="0"/>
              </a:rPr>
              <a:t>avec les pleurs</a:t>
            </a:r>
          </a:p>
        </p:txBody>
      </p:sp>
      <p:sp>
        <p:nvSpPr>
          <p:cNvPr id="2" name="ZoneTexte 1">
            <a:extLst>
              <a:ext uri="{FF2B5EF4-FFF2-40B4-BE49-F238E27FC236}">
                <a16:creationId xmlns:a16="http://schemas.microsoft.com/office/drawing/2014/main" id="{8E188180-F35A-0A30-6F58-566EA00C903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AB2454A-A4E5-7B25-524D-81B58BC2979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47759659"/>
      </p:ext>
    </p:extLst>
  </p:cSld>
  <p:clrMapOvr>
    <a:masterClrMapping/>
  </p:clrMapOvr>
</p:sld>
</file>

<file path=ppt/slides/slide26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لأنك نشلتني لئلا احتفر أنا الذي سقط بين اللصوص.</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Ke gar `alit `e`qry`i@ mypote `ntaercwbi @ `anok vy`etafhei@ qen `;my] `nnicini`wou.</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Car tu m’as sauvé, </a:t>
            </a:r>
          </a:p>
          <a:p>
            <a:pPr algn="ctr"/>
            <a:r>
              <a:rPr lang="fr-FR" sz="2400" b="1" dirty="0">
                <a:solidFill>
                  <a:prstClr val="white"/>
                </a:solidFill>
                <a:latin typeface="Book Antiqua" pitchFamily="18" charset="0"/>
              </a:rPr>
              <a:t>avant que je ne périsse, </a:t>
            </a:r>
          </a:p>
          <a:p>
            <a:pPr algn="ctr"/>
            <a:r>
              <a:rPr lang="fr-FR" sz="2400" b="1" dirty="0">
                <a:solidFill>
                  <a:prstClr val="white"/>
                </a:solidFill>
                <a:latin typeface="Book Antiqua" pitchFamily="18" charset="0"/>
              </a:rPr>
              <a:t>moi qui ai chuté, </a:t>
            </a:r>
          </a:p>
          <a:p>
            <a:pPr algn="ctr"/>
            <a:r>
              <a:rPr lang="fr-FR" sz="2400" b="1" dirty="0">
                <a:solidFill>
                  <a:prstClr val="white"/>
                </a:solidFill>
                <a:latin typeface="Book Antiqua" pitchFamily="18" charset="0"/>
              </a:rPr>
              <a:t>parmi les brigands.</a:t>
            </a:r>
          </a:p>
        </p:txBody>
      </p:sp>
      <p:sp>
        <p:nvSpPr>
          <p:cNvPr id="2" name="ZoneTexte 1">
            <a:extLst>
              <a:ext uri="{FF2B5EF4-FFF2-40B4-BE49-F238E27FC236}">
                <a16:creationId xmlns:a16="http://schemas.microsoft.com/office/drawing/2014/main" id="{C4088A2A-069B-F880-268C-AB5A8CC7325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59CA54A-5FCF-8A56-0693-87565F907D7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537114"/>
      </p:ext>
    </p:extLst>
  </p:cSld>
  <p:clrMapOvr>
    <a:masterClrMapping/>
  </p:clrMapOvr>
</p:sld>
</file>

<file path=ppt/slides/slide26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حاسة الخطيئة اقلعها يا إلهي من قلبي مع أفكار جهلي.</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Logicmoc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vnobi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fojf</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pahyt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Panou</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nameu`i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tamettathyt</a:t>
            </a:r>
            <a:r>
              <a:rPr lang="fr-FR" sz="2550" dirty="0">
                <a:solidFill>
                  <a:prstClr val="white"/>
                </a:solidFill>
                <a:latin typeface="CS Avva Shenouda" pitchFamily="34" charset="0"/>
              </a:rPr>
              <a:t>. </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Le sens du péché, </a:t>
            </a:r>
          </a:p>
          <a:p>
            <a:pPr algn="ctr"/>
            <a:r>
              <a:rPr lang="fr-FR" sz="2400" b="1" dirty="0">
                <a:solidFill>
                  <a:prstClr val="white"/>
                </a:solidFill>
                <a:latin typeface="Book Antiqua" pitchFamily="18" charset="0"/>
              </a:rPr>
              <a:t>retire le mon Dieu, </a:t>
            </a:r>
          </a:p>
          <a:p>
            <a:pPr algn="ctr"/>
            <a:r>
              <a:rPr lang="fr-FR" sz="2400" b="1" dirty="0">
                <a:solidFill>
                  <a:prstClr val="white"/>
                </a:solidFill>
                <a:latin typeface="Book Antiqua" pitchFamily="18" charset="0"/>
              </a:rPr>
              <a:t>de mon cœur, et avec </a:t>
            </a:r>
          </a:p>
          <a:p>
            <a:pPr algn="ctr"/>
            <a:r>
              <a:rPr lang="fr-FR" sz="2400" b="1" dirty="0">
                <a:solidFill>
                  <a:prstClr val="white"/>
                </a:solidFill>
                <a:latin typeface="Book Antiqua" pitchFamily="18" charset="0"/>
              </a:rPr>
              <a:t>mes pensées ignorantes.</a:t>
            </a:r>
          </a:p>
        </p:txBody>
      </p:sp>
      <p:sp>
        <p:nvSpPr>
          <p:cNvPr id="2" name="ZoneTexte 1">
            <a:extLst>
              <a:ext uri="{FF2B5EF4-FFF2-40B4-BE49-F238E27FC236}">
                <a16:creationId xmlns:a16="http://schemas.microsoft.com/office/drawing/2014/main" id="{FD89A468-C508-79A5-A26D-F59C26A44C1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34DD653-95DB-1FF2-1961-6A279442592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9921377"/>
      </p:ext>
    </p:extLst>
  </p:cSld>
  <p:clrMapOvr>
    <a:masterClrMapping/>
  </p:clrMapOvr>
</p:sld>
</file>

<file path=ppt/slides/slide26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107996"/>
          </a:xfrm>
          <a:prstGeom prst="rect">
            <a:avLst/>
          </a:prstGeom>
        </p:spPr>
        <p:txBody>
          <a:bodyPr wrap="square">
            <a:spAutoFit/>
          </a:bodyPr>
          <a:lstStyle/>
          <a:p>
            <a:pPr algn="just" rtl="1"/>
            <a:r>
              <a:rPr lang="ar-EG" sz="3300" dirty="0">
                <a:solidFill>
                  <a:prstClr val="white"/>
                </a:solidFill>
              </a:rPr>
              <a:t>اعطني حكمة روحية ونشاطاً في صلاتي.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Moinyi `noucovi`a @ `m=p=n=atiky@ nem oueu;eni`a @ qen ta`proceu,y.</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Donne-moi, une </a:t>
            </a:r>
          </a:p>
          <a:p>
            <a:pPr algn="ctr"/>
            <a:r>
              <a:rPr lang="fr-FR" sz="2400" b="1" dirty="0">
                <a:solidFill>
                  <a:prstClr val="white"/>
                </a:solidFill>
                <a:latin typeface="Book Antiqua" pitchFamily="18" charset="0"/>
              </a:rPr>
              <a:t>sagesse spirituelle, </a:t>
            </a:r>
          </a:p>
          <a:p>
            <a:pPr algn="ctr"/>
            <a:r>
              <a:rPr lang="fr-FR" sz="2400" b="1" dirty="0">
                <a:solidFill>
                  <a:prstClr val="white"/>
                </a:solidFill>
                <a:latin typeface="Book Antiqua" pitchFamily="18" charset="0"/>
              </a:rPr>
              <a:t>et une énergie, </a:t>
            </a:r>
          </a:p>
          <a:p>
            <a:pPr algn="ctr"/>
            <a:r>
              <a:rPr lang="fr-FR" sz="2400" b="1" dirty="0">
                <a:solidFill>
                  <a:prstClr val="white"/>
                </a:solidFill>
                <a:latin typeface="Book Antiqua" pitchFamily="18" charset="0"/>
              </a:rPr>
              <a:t>dans mes prières.</a:t>
            </a:r>
          </a:p>
        </p:txBody>
      </p:sp>
      <p:sp>
        <p:nvSpPr>
          <p:cNvPr id="2" name="ZoneTexte 1">
            <a:extLst>
              <a:ext uri="{FF2B5EF4-FFF2-40B4-BE49-F238E27FC236}">
                <a16:creationId xmlns:a16="http://schemas.microsoft.com/office/drawing/2014/main" id="{47BE98F8-7985-16FA-7822-BBAB056F3B3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2FC5002-E30A-C962-D2E1-E55DBA69EE3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7506495"/>
      </p:ext>
    </p:extLst>
  </p:cSld>
  <p:clrMapOvr>
    <a:masterClrMapping/>
  </p:clrMapOvr>
</p:sld>
</file>

<file path=ppt/slides/slide26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لأتعمق في حكمة الكلام وأصير في وِد بعد العداوة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Ntahit `e`qryi @ `tcovi`a `mpicaji @ `ntaswpi qen `vmei@ menenca ]metjaji.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Afin que je médite, </a:t>
            </a:r>
          </a:p>
          <a:p>
            <a:pPr algn="ctr"/>
            <a:r>
              <a:rPr lang="fr-FR" sz="2400" b="1" dirty="0">
                <a:solidFill>
                  <a:prstClr val="white"/>
                </a:solidFill>
                <a:latin typeface="Book Antiqua" pitchFamily="18" charset="0"/>
              </a:rPr>
              <a:t>la sagesse de la parole, </a:t>
            </a:r>
          </a:p>
          <a:p>
            <a:pPr algn="ctr"/>
            <a:r>
              <a:rPr lang="fr-FR" sz="2400" b="1" dirty="0">
                <a:solidFill>
                  <a:prstClr val="white"/>
                </a:solidFill>
                <a:latin typeface="Book Antiqua" pitchFamily="18" charset="0"/>
              </a:rPr>
              <a:t>et que je sois accepté, </a:t>
            </a:r>
          </a:p>
          <a:p>
            <a:pPr algn="ctr"/>
            <a:r>
              <a:rPr lang="fr-FR" sz="2400" b="1" dirty="0">
                <a:solidFill>
                  <a:prstClr val="white"/>
                </a:solidFill>
                <a:latin typeface="Book Antiqua" pitchFamily="18" charset="0"/>
              </a:rPr>
              <a:t>après l’animosité.</a:t>
            </a:r>
          </a:p>
        </p:txBody>
      </p:sp>
      <p:sp>
        <p:nvSpPr>
          <p:cNvPr id="2" name="ZoneTexte 1">
            <a:extLst>
              <a:ext uri="{FF2B5EF4-FFF2-40B4-BE49-F238E27FC236}">
                <a16:creationId xmlns:a16="http://schemas.microsoft.com/office/drawing/2014/main" id="{104E103E-901C-5DAF-0A51-D928E21CC8A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50D98B7-9586-2D77-4414-0D4C1DAB4A2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353211"/>
      </p:ext>
    </p:extLst>
  </p:cSld>
  <p:clrMapOvr>
    <a:masterClrMapping/>
  </p:clrMapOvr>
</p:sld>
</file>

<file path=ppt/slides/slide26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أنت تعرف يا سيدي أن حواسي تميل إلى جهالة هذا العالم.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err="1">
                <a:solidFill>
                  <a:prstClr val="white"/>
                </a:solidFill>
                <a:latin typeface="CS Avva Shenouda" pitchFamily="34" charset="0"/>
              </a:rPr>
              <a:t>Xwoun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wpanyp</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nalogicmoc</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ceriki</a:t>
            </a:r>
            <a:endParaRPr lang="fr-FR" sz="2550" dirty="0">
              <a:solidFill>
                <a:prstClr val="white"/>
              </a:solidFill>
              <a:latin typeface="CS Avva Shenouda" pitchFamily="34" charset="0"/>
            </a:endParaRPr>
          </a:p>
          <a:p>
            <a:pPr algn="just"/>
            <a:r>
              <a:rPr lang="fr-FR" sz="2550" dirty="0">
                <a:solidFill>
                  <a:prstClr val="white"/>
                </a:solidFill>
                <a:latin typeface="CS Avva Shenouda" pitchFamily="34" charset="0"/>
              </a:rPr>
              <a:t> `e]</a:t>
            </a:r>
            <a:r>
              <a:rPr lang="fr-FR" sz="2550" dirty="0" err="1">
                <a:solidFill>
                  <a:prstClr val="white"/>
                </a:solidFill>
                <a:latin typeface="CS Avva Shenouda" pitchFamily="34" charset="0"/>
              </a:rPr>
              <a:t>metceb</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kocmoc</a:t>
            </a:r>
            <a:r>
              <a:rPr lang="fr-FR" sz="2550" dirty="0">
                <a:solidFill>
                  <a:prstClr val="white"/>
                </a:solidFill>
                <a:latin typeface="CS Avva Shenouda" pitchFamily="34" charset="0"/>
              </a:rPr>
              <a:t>.</a:t>
            </a:r>
          </a:p>
        </p:txBody>
      </p:sp>
      <p:sp>
        <p:nvSpPr>
          <p:cNvPr id="7" name="Rectangle 6"/>
          <p:cNvSpPr/>
          <p:nvPr/>
        </p:nvSpPr>
        <p:spPr>
          <a:xfrm>
            <a:off x="1817694" y="2969389"/>
            <a:ext cx="5670630" cy="1569660"/>
          </a:xfrm>
          <a:prstGeom prst="rect">
            <a:avLst/>
          </a:prstGeom>
        </p:spPr>
        <p:txBody>
          <a:bodyPr wrap="square">
            <a:spAutoFit/>
          </a:bodyPr>
          <a:lstStyle/>
          <a:p>
            <a:pPr algn="ctr"/>
            <a:r>
              <a:rPr lang="fr-FR" sz="2400" b="1" dirty="0">
                <a:solidFill>
                  <a:prstClr val="white"/>
                </a:solidFill>
                <a:latin typeface="Book Antiqua" pitchFamily="18" charset="0"/>
              </a:rPr>
              <a:t>Tu sais ô mon Maître, </a:t>
            </a:r>
          </a:p>
          <a:p>
            <a:pPr algn="ctr"/>
            <a:r>
              <a:rPr lang="fr-FR" sz="2400" b="1" dirty="0">
                <a:solidFill>
                  <a:prstClr val="white"/>
                </a:solidFill>
                <a:latin typeface="Book Antiqua" pitchFamily="18" charset="0"/>
              </a:rPr>
              <a:t>que mes sens se penchent, </a:t>
            </a:r>
          </a:p>
          <a:p>
            <a:pPr algn="ctr"/>
            <a:r>
              <a:rPr lang="fr-FR" sz="2400" b="1" dirty="0">
                <a:solidFill>
                  <a:prstClr val="white"/>
                </a:solidFill>
                <a:latin typeface="Book Antiqua" pitchFamily="18" charset="0"/>
              </a:rPr>
              <a:t>aux ignorances, </a:t>
            </a:r>
          </a:p>
          <a:p>
            <a:pPr algn="ctr"/>
            <a:r>
              <a:rPr lang="fr-FR" sz="2400" b="1" dirty="0">
                <a:solidFill>
                  <a:prstClr val="white"/>
                </a:solidFill>
                <a:latin typeface="Book Antiqua" pitchFamily="18" charset="0"/>
              </a:rPr>
              <a:t>de ce monde.</a:t>
            </a:r>
          </a:p>
        </p:txBody>
      </p:sp>
      <p:sp>
        <p:nvSpPr>
          <p:cNvPr id="2" name="ZoneTexte 1">
            <a:extLst>
              <a:ext uri="{FF2B5EF4-FFF2-40B4-BE49-F238E27FC236}">
                <a16:creationId xmlns:a16="http://schemas.microsoft.com/office/drawing/2014/main" id="{B25F114D-1A13-6A0D-4FD9-2DB5FED189D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C7052F-0591-BAD7-B263-3D2FC1FD72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0508844"/>
      </p:ext>
    </p:extLst>
  </p:cSld>
  <p:clrMapOvr>
    <a:masterClrMapping/>
  </p:clrMapOvr>
</p:sld>
</file>

<file path=ppt/slides/slide26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ويل لي إذا حسبت زلاتي فخري عظيم يلحق لروحي المسكينة.</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Ouoi nyi aksanwp @ `nnapara`ptwma@ ounis] `nsipi swp @ `e`;methyki `mpa=p=n=a.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Malheur à moi, </a:t>
            </a:r>
          </a:p>
          <a:p>
            <a:pPr algn="ctr"/>
            <a:r>
              <a:rPr lang="fr-FR" sz="2400" b="1" dirty="0">
                <a:solidFill>
                  <a:prstClr val="white"/>
                </a:solidFill>
                <a:latin typeface="Book Antiqua" pitchFamily="18" charset="0"/>
              </a:rPr>
              <a:t>si mes péchés sont comptés, </a:t>
            </a:r>
          </a:p>
          <a:p>
            <a:pPr algn="ctr"/>
            <a:r>
              <a:rPr lang="fr-FR" sz="2400" b="1" dirty="0">
                <a:solidFill>
                  <a:prstClr val="white"/>
                </a:solidFill>
                <a:latin typeface="Book Antiqua" pitchFamily="18" charset="0"/>
              </a:rPr>
              <a:t>ma pauvre âme, </a:t>
            </a:r>
          </a:p>
          <a:p>
            <a:pPr algn="ctr"/>
            <a:r>
              <a:rPr lang="fr-FR" sz="2400" b="1" dirty="0">
                <a:solidFill>
                  <a:prstClr val="white"/>
                </a:solidFill>
                <a:latin typeface="Book Antiqua" pitchFamily="18" charset="0"/>
              </a:rPr>
              <a:t>en aurai grandement honte.</a:t>
            </a:r>
          </a:p>
        </p:txBody>
      </p:sp>
      <p:sp>
        <p:nvSpPr>
          <p:cNvPr id="2" name="ZoneTexte 1">
            <a:extLst>
              <a:ext uri="{FF2B5EF4-FFF2-40B4-BE49-F238E27FC236}">
                <a16:creationId xmlns:a16="http://schemas.microsoft.com/office/drawing/2014/main" id="{61B8F3A1-F14F-6C9A-EF66-DCF4406063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E979F0-D831-B256-D08F-4D03541EC3B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6143520"/>
      </p:ext>
    </p:extLst>
  </p:cSld>
  <p:clrMapOvr>
    <a:masterClrMapping/>
  </p:clrMapOvr>
</p:sld>
</file>

<file path=ppt/slides/slide26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يا رب اصفح عن زلات طبيعتي وضعف جسدي.</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a:solidFill>
                  <a:prstClr val="white"/>
                </a:solidFill>
                <a:latin typeface="CS Avva Shenouda" pitchFamily="34" charset="0"/>
              </a:rPr>
              <a:t>¿ </a:t>
            </a:r>
            <a:r>
              <a:rPr lang="pt-BR" sz="2550">
                <a:solidFill>
                  <a:prstClr val="white"/>
                </a:solidFill>
                <a:latin typeface="CS Avva Shenouda" pitchFamily="34" charset="0"/>
              </a:rPr>
              <a:t>`P</a:t>
            </a:r>
            <a:r>
              <a:rPr lang="pt-BR" sz="2550" dirty="0">
                <a:solidFill>
                  <a:prstClr val="white"/>
                </a:solidFill>
                <a:latin typeface="CS Avva Shenouda" pitchFamily="34" charset="0"/>
              </a:rPr>
              <a:t>¡ ou`n,wpicic @ `enipara`ptwma@ `nte tavucic @ nem `pjwb</a:t>
            </a:r>
          </a:p>
          <a:p>
            <a:pPr algn="just"/>
            <a:r>
              <a:rPr lang="pt-BR" sz="2550" dirty="0">
                <a:solidFill>
                  <a:prstClr val="white"/>
                </a:solidFill>
                <a:latin typeface="CS Avva Shenouda" pitchFamily="34" charset="0"/>
              </a:rPr>
              <a:t> `mpacwma.</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Seigneur pardonne, </a:t>
            </a:r>
          </a:p>
          <a:p>
            <a:pPr algn="ctr"/>
            <a:r>
              <a:rPr lang="fr-FR" sz="2400" b="1" dirty="0">
                <a:solidFill>
                  <a:prstClr val="white"/>
                </a:solidFill>
                <a:latin typeface="Book Antiqua" pitchFamily="18" charset="0"/>
              </a:rPr>
              <a:t>les péchés de </a:t>
            </a:r>
          </a:p>
          <a:p>
            <a:pPr algn="ctr"/>
            <a:r>
              <a:rPr lang="fr-FR" sz="2400" b="1" dirty="0">
                <a:solidFill>
                  <a:prstClr val="white"/>
                </a:solidFill>
                <a:latin typeface="Book Antiqua" pitchFamily="18" charset="0"/>
              </a:rPr>
              <a:t>ma nature, et </a:t>
            </a:r>
          </a:p>
          <a:p>
            <a:pPr algn="ctr"/>
            <a:r>
              <a:rPr lang="fr-FR" sz="2400" b="1" dirty="0">
                <a:solidFill>
                  <a:prstClr val="white"/>
                </a:solidFill>
                <a:latin typeface="Book Antiqua" pitchFamily="18" charset="0"/>
              </a:rPr>
              <a:t>la faiblesse, de mon corps. </a:t>
            </a:r>
          </a:p>
        </p:txBody>
      </p:sp>
      <p:sp>
        <p:nvSpPr>
          <p:cNvPr id="2" name="ZoneTexte 1">
            <a:extLst>
              <a:ext uri="{FF2B5EF4-FFF2-40B4-BE49-F238E27FC236}">
                <a16:creationId xmlns:a16="http://schemas.microsoft.com/office/drawing/2014/main" id="{8AED0D98-3FEF-FA68-2F56-130CDC26B3C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59AAE02-8D83-7D72-CDCE-D49DD134C7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0602799"/>
      </p:ext>
    </p:extLst>
  </p:cSld>
  <p:clrMapOvr>
    <a:masterClrMapping/>
  </p:clrMapOvr>
</p:sld>
</file>

<file path=ppt/slides/slide26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أمل بسمعك لضعفي عاجلاً كما سمعت طلبة العشار</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Rek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pekmasj</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n,wlem</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etametac;e`nyc</a:t>
            </a:r>
            <a:r>
              <a:rPr lang="fr-FR" sz="2550" dirty="0">
                <a:solidFill>
                  <a:prstClr val="white"/>
                </a:solidFill>
                <a:latin typeface="CS Avva Shenouda" pitchFamily="34" charset="0"/>
              </a:rPr>
              <a:t> @ `m`</a:t>
            </a:r>
            <a:r>
              <a:rPr lang="fr-FR" sz="2550" dirty="0" err="1">
                <a:solidFill>
                  <a:prstClr val="white"/>
                </a:solidFill>
                <a:latin typeface="CS Avva Shenouda" pitchFamily="34" charset="0"/>
              </a:rPr>
              <a:t>vry</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etakcwtem</a:t>
            </a:r>
            <a:r>
              <a:rPr lang="fr-FR" sz="2550" dirty="0">
                <a:solidFill>
                  <a:prstClr val="white"/>
                </a:solidFill>
                <a:latin typeface="CS Avva Shenouda" pitchFamily="34" charset="0"/>
              </a:rPr>
              <a:t> @ `m`</a:t>
            </a:r>
            <a:r>
              <a:rPr lang="fr-FR" sz="2550" dirty="0" err="1">
                <a:solidFill>
                  <a:prstClr val="white"/>
                </a:solidFill>
                <a:latin typeface="CS Avva Shenouda" pitchFamily="34" charset="0"/>
              </a:rPr>
              <a:t>ptwbh</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mpitelwnyc</a:t>
            </a:r>
            <a:r>
              <a:rPr lang="fr-FR" sz="2550" dirty="0">
                <a:solidFill>
                  <a:prstClr val="white"/>
                </a:solidFill>
                <a:latin typeface="CS Avva Shenouda" pitchFamily="34" charset="0"/>
              </a:rPr>
              <a:t>. </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Tends vite l’oreille, </a:t>
            </a:r>
          </a:p>
          <a:p>
            <a:pPr algn="ctr"/>
            <a:r>
              <a:rPr lang="fr-FR" sz="2400" b="1" dirty="0">
                <a:solidFill>
                  <a:prstClr val="white"/>
                </a:solidFill>
                <a:latin typeface="Book Antiqua" pitchFamily="18" charset="0"/>
              </a:rPr>
              <a:t>vers ma faiblesse, </a:t>
            </a:r>
          </a:p>
          <a:p>
            <a:pPr algn="ctr"/>
            <a:r>
              <a:rPr lang="fr-FR" sz="2400" b="1" dirty="0">
                <a:solidFill>
                  <a:prstClr val="white"/>
                </a:solidFill>
                <a:latin typeface="Book Antiqua" pitchFamily="18" charset="0"/>
              </a:rPr>
              <a:t>comme tu entendis, </a:t>
            </a:r>
          </a:p>
          <a:p>
            <a:pPr algn="ctr"/>
            <a:r>
              <a:rPr lang="fr-FR" sz="2400" b="1" dirty="0">
                <a:solidFill>
                  <a:prstClr val="white"/>
                </a:solidFill>
                <a:latin typeface="Book Antiqua" pitchFamily="18" charset="0"/>
              </a:rPr>
              <a:t>l’imploration du publicain.</a:t>
            </a:r>
          </a:p>
        </p:txBody>
      </p:sp>
      <p:sp>
        <p:nvSpPr>
          <p:cNvPr id="2" name="ZoneTexte 1">
            <a:extLst>
              <a:ext uri="{FF2B5EF4-FFF2-40B4-BE49-F238E27FC236}">
                <a16:creationId xmlns:a16="http://schemas.microsoft.com/office/drawing/2014/main" id="{DC8BE179-5A21-9684-F932-B43787508EC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AD70A2E-C93B-07FB-73BA-D890894892C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3596122"/>
      </p:ext>
    </p:extLst>
  </p:cSld>
  <p:clrMapOvr>
    <a:masterClrMapping/>
  </p:clrMapOvr>
</p:sld>
</file>

<file path=ppt/slides/slide26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خلصني يا محب البشر لان حواسي قد غرقت في أهوال هذا العالم.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Cott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wpimairwmi</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nalogicmoc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auomcou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nihwimi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paikocmoc</a:t>
            </a:r>
            <a:r>
              <a:rPr lang="fr-FR" sz="2550" dirty="0">
                <a:solidFill>
                  <a:prstClr val="white"/>
                </a:solidFill>
                <a:latin typeface="CS Avva Shenouda" pitchFamily="34" charset="0"/>
              </a:rPr>
              <a:t>.</a:t>
            </a:r>
          </a:p>
        </p:txBody>
      </p:sp>
      <p:sp>
        <p:nvSpPr>
          <p:cNvPr id="7" name="Rectangle 6"/>
          <p:cNvSpPr/>
          <p:nvPr/>
        </p:nvSpPr>
        <p:spPr>
          <a:xfrm>
            <a:off x="2141730" y="2969389"/>
            <a:ext cx="5130570" cy="1569660"/>
          </a:xfrm>
          <a:prstGeom prst="rect">
            <a:avLst/>
          </a:prstGeom>
        </p:spPr>
        <p:txBody>
          <a:bodyPr wrap="square">
            <a:spAutoFit/>
          </a:bodyPr>
          <a:lstStyle/>
          <a:p>
            <a:pPr algn="ctr"/>
            <a:r>
              <a:rPr lang="fr-FR" sz="2400" b="1" dirty="0">
                <a:solidFill>
                  <a:prstClr val="white"/>
                </a:solidFill>
                <a:latin typeface="Book Antiqua" pitchFamily="18" charset="0"/>
              </a:rPr>
              <a:t>Sauve-moi, ô ami </a:t>
            </a:r>
          </a:p>
          <a:p>
            <a:pPr algn="ctr"/>
            <a:r>
              <a:rPr lang="fr-FR" sz="2400" b="1" dirty="0">
                <a:solidFill>
                  <a:prstClr val="white"/>
                </a:solidFill>
                <a:latin typeface="Book Antiqua" pitchFamily="18" charset="0"/>
              </a:rPr>
              <a:t>du genre humain, </a:t>
            </a:r>
          </a:p>
          <a:p>
            <a:pPr algn="ctr"/>
            <a:r>
              <a:rPr lang="fr-FR" sz="2400" b="1" dirty="0">
                <a:solidFill>
                  <a:prstClr val="white"/>
                </a:solidFill>
                <a:latin typeface="Book Antiqua" pitchFamily="18" charset="0"/>
              </a:rPr>
              <a:t>car mes sens sont noyés, </a:t>
            </a:r>
          </a:p>
          <a:p>
            <a:pPr algn="ctr"/>
            <a:r>
              <a:rPr lang="fr-FR" sz="2400" b="1" dirty="0">
                <a:solidFill>
                  <a:prstClr val="white"/>
                </a:solidFill>
                <a:latin typeface="Book Antiqua" pitchFamily="18" charset="0"/>
              </a:rPr>
              <a:t>dans les vagues de ce monde.</a:t>
            </a:r>
          </a:p>
        </p:txBody>
      </p:sp>
      <p:sp>
        <p:nvSpPr>
          <p:cNvPr id="2" name="ZoneTexte 1">
            <a:extLst>
              <a:ext uri="{FF2B5EF4-FFF2-40B4-BE49-F238E27FC236}">
                <a16:creationId xmlns:a16="http://schemas.microsoft.com/office/drawing/2014/main" id="{13B33579-B8AC-CDBD-4C14-DE4967AC245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CEFC38C-117A-D675-E919-2B118878072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9120473"/>
      </p:ext>
    </p:extLst>
  </p:cSld>
  <p:clrMapOvr>
    <a:masterClrMapping/>
  </p:clrMapOvr>
</p:sld>
</file>

<file path=ppt/slides/slide26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نسألك أيها الملك العظيم اذكر عبدك في ملكوتك</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nn-NO" sz="2550" dirty="0">
                <a:solidFill>
                  <a:prstClr val="white"/>
                </a:solidFill>
                <a:latin typeface="CS Avva Shenouda" pitchFamily="34" charset="0"/>
              </a:rPr>
              <a:t>Ten]ho `erok @ `wpinis] `nouro @ `ari`vmeu`i `mpekbwk@ qen tekmetouro.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Nous te demandons, </a:t>
            </a:r>
          </a:p>
          <a:p>
            <a:pPr algn="ctr"/>
            <a:r>
              <a:rPr lang="fr-FR" sz="2400" b="1" dirty="0">
                <a:solidFill>
                  <a:prstClr val="white"/>
                </a:solidFill>
                <a:latin typeface="Book Antiqua" pitchFamily="18" charset="0"/>
              </a:rPr>
              <a:t>ô grand roi, souviens-toi </a:t>
            </a:r>
          </a:p>
          <a:p>
            <a:pPr algn="ctr"/>
            <a:r>
              <a:rPr lang="fr-FR" sz="2400" b="1" dirty="0">
                <a:solidFill>
                  <a:prstClr val="white"/>
                </a:solidFill>
                <a:latin typeface="Book Antiqua" pitchFamily="18" charset="0"/>
              </a:rPr>
              <a:t>de ton serviteur, </a:t>
            </a:r>
          </a:p>
          <a:p>
            <a:pPr algn="ctr"/>
            <a:r>
              <a:rPr lang="fr-FR" sz="2400" b="1" dirty="0">
                <a:solidFill>
                  <a:prstClr val="white"/>
                </a:solidFill>
                <a:latin typeface="Book Antiqua" pitchFamily="18" charset="0"/>
              </a:rPr>
              <a:t>dans ton royaume.</a:t>
            </a:r>
          </a:p>
        </p:txBody>
      </p:sp>
      <p:sp>
        <p:nvSpPr>
          <p:cNvPr id="2" name="ZoneTexte 1">
            <a:extLst>
              <a:ext uri="{FF2B5EF4-FFF2-40B4-BE49-F238E27FC236}">
                <a16:creationId xmlns:a16="http://schemas.microsoft.com/office/drawing/2014/main" id="{A03F262B-6815-2597-94B5-4AA9D878D93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FEDE447-C526-8B25-B368-D808E8F9C49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2695596"/>
      </p:ext>
    </p:extLst>
  </p:cSld>
  <p:clrMapOvr>
    <a:masterClrMapping/>
  </p:clrMapOvr>
</p:sld>
</file>

<file path=ppt/slides/slide26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err="1">
                <a:solidFill>
                  <a:prstClr val="white"/>
                </a:solidFill>
              </a:rPr>
              <a:t>هوذا</a:t>
            </a:r>
            <a:r>
              <a:rPr lang="ar-EG" sz="3300" dirty="0">
                <a:solidFill>
                  <a:prstClr val="white"/>
                </a:solidFill>
              </a:rPr>
              <a:t> لص قال هكذا فافتقدته يا رب برحمة وخلاص.</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Uppe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gar</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ouconi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etafjoc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mpairy</a:t>
            </a:r>
            <a:r>
              <a:rPr lang="fr-FR" sz="2550">
                <a:solidFill>
                  <a:prstClr val="white"/>
                </a:solidFill>
                <a:latin typeface="CS Avva Shenouda" pitchFamily="34" charset="0"/>
              </a:rPr>
              <a:t>]@ `P</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akjem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pefsini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ounai</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oucw</a:t>
            </a:r>
            <a:r>
              <a:rPr lang="fr-FR" sz="2550" dirty="0">
                <a:solidFill>
                  <a:prstClr val="white"/>
                </a:solidFill>
                <a:latin typeface="CS Avva Shenouda" pitchFamily="34" charset="0"/>
              </a:rPr>
              <a:t>].</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Voici le larron, </a:t>
            </a:r>
          </a:p>
          <a:p>
            <a:pPr algn="ctr"/>
            <a:r>
              <a:rPr lang="fr-FR" sz="2400" b="1" dirty="0">
                <a:solidFill>
                  <a:prstClr val="white"/>
                </a:solidFill>
                <a:latin typeface="Book Antiqua" pitchFamily="18" charset="0"/>
              </a:rPr>
              <a:t>t’a imploré ainsi, </a:t>
            </a:r>
          </a:p>
          <a:p>
            <a:pPr algn="ctr"/>
            <a:r>
              <a:rPr lang="fr-FR" sz="2400" b="1" dirty="0">
                <a:solidFill>
                  <a:prstClr val="white"/>
                </a:solidFill>
                <a:latin typeface="Book Antiqua" pitchFamily="18" charset="0"/>
              </a:rPr>
              <a:t>tu l’as visité Seigneur, </a:t>
            </a:r>
          </a:p>
          <a:p>
            <a:pPr algn="ctr"/>
            <a:r>
              <a:rPr lang="fr-FR" sz="2400" b="1" dirty="0">
                <a:solidFill>
                  <a:prstClr val="white"/>
                </a:solidFill>
                <a:latin typeface="Book Antiqua" pitchFamily="18" charset="0"/>
              </a:rPr>
              <a:t>avec pitié et salut.</a:t>
            </a:r>
          </a:p>
        </p:txBody>
      </p:sp>
      <p:sp>
        <p:nvSpPr>
          <p:cNvPr id="2" name="ZoneTexte 1">
            <a:extLst>
              <a:ext uri="{FF2B5EF4-FFF2-40B4-BE49-F238E27FC236}">
                <a16:creationId xmlns:a16="http://schemas.microsoft.com/office/drawing/2014/main" id="{B0AED932-3698-0669-5D45-959E3C23E9E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D94F256-D37F-43BB-3E12-DACFC20B01E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7165614"/>
      </p:ext>
    </p:extLst>
  </p:cSld>
  <p:clrMapOvr>
    <a:masterClrMapping/>
  </p:clrMapOvr>
</p:sld>
</file>

<file path=ppt/slides/slide26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لك الكرامة ولك العز يا خالق السماء والأرض</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pt-BR" sz="2550" dirty="0">
                <a:solidFill>
                  <a:prstClr val="white"/>
                </a:solidFill>
                <a:latin typeface="CS Avva Shenouda" pitchFamily="34" charset="0"/>
              </a:rPr>
              <a:t>Vwk pe pitai`o@ vwk pe pi`amahi@ `wpiref;ami`o @ `n`tve nem `pkahi.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 toi l’honneur, </a:t>
            </a:r>
          </a:p>
          <a:p>
            <a:pPr algn="ctr"/>
            <a:r>
              <a:rPr lang="fr-FR" sz="2400" b="1" dirty="0">
                <a:solidFill>
                  <a:prstClr val="white"/>
                </a:solidFill>
                <a:latin typeface="Book Antiqua" pitchFamily="18" charset="0"/>
              </a:rPr>
              <a:t>la magnificence, </a:t>
            </a:r>
          </a:p>
          <a:p>
            <a:pPr algn="ctr"/>
            <a:r>
              <a:rPr lang="fr-FR" sz="2400" b="1" dirty="0">
                <a:solidFill>
                  <a:prstClr val="white"/>
                </a:solidFill>
                <a:latin typeface="Book Antiqua" pitchFamily="18" charset="0"/>
              </a:rPr>
              <a:t>ô créateur, du ciel </a:t>
            </a:r>
          </a:p>
          <a:p>
            <a:pPr algn="ctr"/>
            <a:r>
              <a:rPr lang="fr-FR" sz="2400" b="1" dirty="0">
                <a:solidFill>
                  <a:prstClr val="white"/>
                </a:solidFill>
                <a:latin typeface="Book Antiqua" pitchFamily="18" charset="0"/>
              </a:rPr>
              <a:t>et de la terre.</a:t>
            </a:r>
          </a:p>
        </p:txBody>
      </p:sp>
      <p:sp>
        <p:nvSpPr>
          <p:cNvPr id="2" name="ZoneTexte 1">
            <a:extLst>
              <a:ext uri="{FF2B5EF4-FFF2-40B4-BE49-F238E27FC236}">
                <a16:creationId xmlns:a16="http://schemas.microsoft.com/office/drawing/2014/main" id="{D8506769-D5D7-96B9-AD94-D41CE02A917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D639B07-3A35-8FC0-9267-C667946DDB9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9063938"/>
      </p:ext>
    </p:extLst>
  </p:cSld>
  <p:clrMapOvr>
    <a:masterClrMapping/>
  </p:clrMapOvr>
</p:sld>
</file>

<file path=ppt/slides/slide26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اغفر لي قليلاً لكي استريح لأن غلطي وظلمي ثقل علىّ.</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&lt;</a:t>
            </a:r>
            <a:r>
              <a:rPr lang="fr-FR" sz="2550" dirty="0" err="1">
                <a:solidFill>
                  <a:prstClr val="white"/>
                </a:solidFill>
                <a:latin typeface="CS Avva Shenouda" pitchFamily="34" charset="0"/>
              </a:rPr>
              <a:t>wny</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noukouji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nta`mton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mmoi</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pasoft</a:t>
            </a:r>
            <a:r>
              <a:rPr lang="fr-FR" sz="2550" dirty="0">
                <a:solidFill>
                  <a:prstClr val="white"/>
                </a:solidFill>
                <a:latin typeface="CS Avva Shenouda" pitchFamily="34" charset="0"/>
              </a:rPr>
              <a:t> nem </a:t>
            </a:r>
            <a:r>
              <a:rPr lang="fr-FR" sz="2550" dirty="0" err="1">
                <a:solidFill>
                  <a:prstClr val="white"/>
                </a:solidFill>
                <a:latin typeface="CS Avva Shenouda" pitchFamily="34" charset="0"/>
              </a:rPr>
              <a:t>pao`ji</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au`hros</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eroi</a:t>
            </a:r>
            <a:r>
              <a:rPr lang="fr-FR" sz="2550" dirty="0">
                <a:solidFill>
                  <a:prstClr val="white"/>
                </a:solidFill>
                <a:latin typeface="CS Avva Shenouda" pitchFamily="34" charset="0"/>
              </a:rPr>
              <a:t>.</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Pardonne-moi un peu, </a:t>
            </a:r>
          </a:p>
          <a:p>
            <a:pPr algn="ctr"/>
            <a:r>
              <a:rPr lang="fr-FR" sz="2400" b="1" dirty="0">
                <a:solidFill>
                  <a:prstClr val="white"/>
                </a:solidFill>
                <a:latin typeface="Book Antiqua" pitchFamily="18" charset="0"/>
              </a:rPr>
              <a:t>afin que je me repose, </a:t>
            </a:r>
          </a:p>
          <a:p>
            <a:pPr algn="ctr"/>
            <a:r>
              <a:rPr lang="fr-FR" sz="2400" b="1" dirty="0">
                <a:solidFill>
                  <a:prstClr val="white"/>
                </a:solidFill>
                <a:latin typeface="Book Antiqua" pitchFamily="18" charset="0"/>
              </a:rPr>
              <a:t>car ma culpabilité, </a:t>
            </a:r>
          </a:p>
          <a:p>
            <a:pPr algn="ctr"/>
            <a:r>
              <a:rPr lang="fr-FR" sz="2400" b="1" dirty="0">
                <a:solidFill>
                  <a:prstClr val="white"/>
                </a:solidFill>
                <a:latin typeface="Book Antiqua" pitchFamily="18" charset="0"/>
              </a:rPr>
              <a:t>et ma faute me pèsent.</a:t>
            </a:r>
          </a:p>
        </p:txBody>
      </p:sp>
      <p:sp>
        <p:nvSpPr>
          <p:cNvPr id="2" name="ZoneTexte 1">
            <a:extLst>
              <a:ext uri="{FF2B5EF4-FFF2-40B4-BE49-F238E27FC236}">
                <a16:creationId xmlns:a16="http://schemas.microsoft.com/office/drawing/2014/main" id="{A89268C2-1613-B412-5186-921314386D0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A80A1DB-1B31-96A8-5F23-781C2CB957E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470733"/>
      </p:ext>
    </p:extLst>
  </p:cSld>
  <p:clrMapOvr>
    <a:masterClrMapping/>
  </p:clrMapOvr>
</p:sld>
</file>

<file path=ppt/slides/slide26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جسد ابنك اجعلني مستحقا له ليصيرني جديداً فيما يرضيه</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Picwma</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nte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peksyri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aritt</a:t>
            </a:r>
            <a:r>
              <a:rPr lang="fr-FR" sz="2550" dirty="0">
                <a:solidFill>
                  <a:prstClr val="white"/>
                </a:solidFill>
                <a:latin typeface="CS Avva Shenouda" pitchFamily="34" charset="0"/>
              </a:rPr>
              <a:t> `m`</a:t>
            </a:r>
            <a:r>
              <a:rPr lang="fr-FR" sz="2550" dirty="0" err="1">
                <a:solidFill>
                  <a:prstClr val="white"/>
                </a:solidFill>
                <a:latin typeface="CS Avva Shenouda" pitchFamily="34" charset="0"/>
              </a:rPr>
              <a:t>psanaf</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ntefait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mberi</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ni;ranaf</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Rends-moi digne, </a:t>
            </a:r>
          </a:p>
          <a:p>
            <a:pPr algn="ctr"/>
            <a:r>
              <a:rPr lang="fr-FR" sz="2400" b="1" dirty="0">
                <a:solidFill>
                  <a:prstClr val="white"/>
                </a:solidFill>
                <a:latin typeface="Book Antiqua" pitchFamily="18" charset="0"/>
              </a:rPr>
              <a:t>du corps de ton Fils, </a:t>
            </a:r>
          </a:p>
          <a:p>
            <a:pPr algn="ctr"/>
            <a:r>
              <a:rPr lang="fr-FR" sz="2400" b="1" dirty="0">
                <a:solidFill>
                  <a:prstClr val="white"/>
                </a:solidFill>
                <a:latin typeface="Book Antiqua" pitchFamily="18" charset="0"/>
              </a:rPr>
              <a:t>qu’il me renouvelle, </a:t>
            </a:r>
          </a:p>
          <a:p>
            <a:pPr algn="ctr"/>
            <a:r>
              <a:rPr lang="fr-FR" sz="2400" b="1" dirty="0">
                <a:solidFill>
                  <a:prstClr val="white"/>
                </a:solidFill>
                <a:latin typeface="Book Antiqua" pitchFamily="18" charset="0"/>
              </a:rPr>
              <a:t>selon sa volonté.</a:t>
            </a:r>
          </a:p>
        </p:txBody>
      </p:sp>
      <p:sp>
        <p:nvSpPr>
          <p:cNvPr id="2" name="ZoneTexte 1">
            <a:extLst>
              <a:ext uri="{FF2B5EF4-FFF2-40B4-BE49-F238E27FC236}">
                <a16:creationId xmlns:a16="http://schemas.microsoft.com/office/drawing/2014/main" id="{6BA8DF8A-2EAD-8BD5-61CB-E5FCE1EA9DE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FC128F2-3F78-86B3-863F-796D45DA66F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1045085"/>
      </p:ext>
    </p:extLst>
  </p:cSld>
  <p:clrMapOvr>
    <a:masterClrMapping/>
  </p:clrMapOvr>
</p:sld>
</file>

<file path=ppt/slides/slide26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أيها الراعي والمخلص اطلب خروفك أنا الضال.</a:t>
            </a:r>
            <a:endParaRPr lang="fr-FR" sz="3300" dirty="0">
              <a:solidFill>
                <a:prstClr val="white"/>
              </a:solidFill>
            </a:endParaRPr>
          </a:p>
        </p:txBody>
      </p:sp>
      <p:sp>
        <p:nvSpPr>
          <p:cNvPr id="6" name="Rectangle 5"/>
          <p:cNvSpPr/>
          <p:nvPr/>
        </p:nvSpPr>
        <p:spPr>
          <a:xfrm>
            <a:off x="1385646" y="249492"/>
            <a:ext cx="3510390" cy="1627369"/>
          </a:xfrm>
          <a:prstGeom prst="rect">
            <a:avLst/>
          </a:prstGeom>
        </p:spPr>
        <p:txBody>
          <a:bodyPr wrap="square">
            <a:spAutoFit/>
          </a:bodyPr>
          <a:lstStyle/>
          <a:p>
            <a:pPr algn="just"/>
            <a:r>
              <a:rPr lang="fr-FR" sz="2550" dirty="0">
                <a:solidFill>
                  <a:prstClr val="white"/>
                </a:solidFill>
                <a:latin typeface="CS Avva Shenouda" pitchFamily="34" charset="0"/>
              </a:rPr>
              <a:t>¿</a:t>
            </a:r>
            <a:r>
              <a:rPr lang="fr-FR" sz="2475" dirty="0" err="1">
                <a:solidFill>
                  <a:prstClr val="white"/>
                </a:solidFill>
                <a:latin typeface="CS Avva Shenouda" pitchFamily="34" charset="0"/>
              </a:rPr>
              <a:t>Wpiman</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ecwou</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ouoh</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nrefnohem</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kw</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epek`ecwou</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anok</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qa</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pietcwrem</a:t>
            </a:r>
            <a:r>
              <a:rPr lang="fr-FR" sz="2475" dirty="0">
                <a:solidFill>
                  <a:prstClr val="white"/>
                </a:solidFill>
                <a:latin typeface="CS Avva Shenouda" pitchFamily="34" charset="0"/>
              </a:rPr>
              <a:t>.</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Ô pasteur, </a:t>
            </a:r>
          </a:p>
          <a:p>
            <a:pPr algn="ctr"/>
            <a:r>
              <a:rPr lang="fr-FR" sz="2400" b="1" dirty="0">
                <a:solidFill>
                  <a:prstClr val="white"/>
                </a:solidFill>
                <a:latin typeface="Book Antiqua" pitchFamily="18" charset="0"/>
              </a:rPr>
              <a:t>et sauveur, </a:t>
            </a:r>
          </a:p>
          <a:p>
            <a:pPr algn="ctr"/>
            <a:r>
              <a:rPr lang="fr-FR" sz="2400" b="1" dirty="0">
                <a:solidFill>
                  <a:prstClr val="white"/>
                </a:solidFill>
                <a:latin typeface="Book Antiqua" pitchFamily="18" charset="0"/>
              </a:rPr>
              <a:t>demande ta brebis, </a:t>
            </a:r>
          </a:p>
          <a:p>
            <a:pPr algn="ctr"/>
            <a:r>
              <a:rPr lang="fr-FR" sz="2400" b="1" dirty="0">
                <a:solidFill>
                  <a:prstClr val="white"/>
                </a:solidFill>
                <a:latin typeface="Book Antiqua" pitchFamily="18" charset="0"/>
              </a:rPr>
              <a:t>moi l’égaré.</a:t>
            </a:r>
          </a:p>
        </p:txBody>
      </p:sp>
      <p:sp>
        <p:nvSpPr>
          <p:cNvPr id="2" name="ZoneTexte 1">
            <a:extLst>
              <a:ext uri="{FF2B5EF4-FFF2-40B4-BE49-F238E27FC236}">
                <a16:creationId xmlns:a16="http://schemas.microsoft.com/office/drawing/2014/main" id="{CE052FC8-7F15-ECF1-029B-C7AE74D3B57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3</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BCA061B-EDA6-F4C4-D9D2-EB3167288E0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9815361"/>
      </p:ext>
    </p:extLst>
  </p:cSld>
  <p:clrMapOvr>
    <a:masterClrMapping/>
  </p:clrMapOvr>
</p:sld>
</file>

<file path=ppt/slides/slide26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DAA3D56-F447-C3B4-28B1-69A77488C9E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C58FE7B9-4CD0-9614-62CC-ED55B61C962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06FD8EA-5892-3145-5856-445BADC243D9}"/>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7A992753-7A66-D8AB-6413-65BE5220557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6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1601670" y="1564363"/>
            <a:ext cx="5940660" cy="1246495"/>
          </a:xfrm>
          <a:prstGeom prst="rect">
            <a:avLst/>
          </a:prstGeom>
        </p:spPr>
        <p:txBody>
          <a:bodyPr wrap="square">
            <a:spAutoFit/>
          </a:bodyPr>
          <a:lstStyle/>
          <a:p>
            <a:pPr algn="ctr"/>
            <a:r>
              <a:rPr lang="fr-FR" sz="3750" b="1" dirty="0" err="1">
                <a:solidFill>
                  <a:prstClr val="white"/>
                </a:solidFill>
                <a:latin typeface="Book Antiqua" pitchFamily="18" charset="0"/>
              </a:rPr>
              <a:t>Psalie</a:t>
            </a:r>
            <a:r>
              <a:rPr lang="fr-FR" sz="3750" b="1" dirty="0">
                <a:solidFill>
                  <a:prstClr val="white"/>
                </a:solidFill>
                <a:latin typeface="Book Antiqua" pitchFamily="18" charset="0"/>
              </a:rPr>
              <a:t> du Carême </a:t>
            </a:r>
          </a:p>
          <a:p>
            <a:pPr algn="ctr"/>
            <a:r>
              <a:rPr lang="fr-FR" sz="3750" b="1" dirty="0">
                <a:solidFill>
                  <a:prstClr val="white"/>
                </a:solidFill>
                <a:latin typeface="Book Antiqua" pitchFamily="18" charset="0"/>
              </a:rPr>
              <a:t>sur le 4</a:t>
            </a:r>
            <a:r>
              <a:rPr lang="fr-FR" sz="3750" b="1" baseline="30000" dirty="0">
                <a:solidFill>
                  <a:prstClr val="white"/>
                </a:solidFill>
                <a:latin typeface="Book Antiqua" pitchFamily="18" charset="0"/>
              </a:rPr>
              <a:t>ème</a:t>
            </a:r>
            <a:r>
              <a:rPr lang="fr-FR" sz="3750" b="1" dirty="0">
                <a:solidFill>
                  <a:prstClr val="white"/>
                </a:solidFill>
                <a:latin typeface="Book Antiqua" pitchFamily="18" charset="0"/>
              </a:rPr>
              <a:t> </a:t>
            </a:r>
            <a:r>
              <a:rPr lang="fr-FR" sz="3750" b="1" dirty="0" err="1">
                <a:solidFill>
                  <a:prstClr val="white"/>
                </a:solidFill>
                <a:latin typeface="Book Antiqua" pitchFamily="18" charset="0"/>
              </a:rPr>
              <a:t>Hos</a:t>
            </a:r>
            <a:endParaRPr lang="fr-FR" sz="375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238BFD88-04FC-71D5-93E0-BB455FD4060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8F13003-D55F-2080-E10A-84EA640E52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4941246"/>
      </p:ext>
    </p:extLst>
  </p:cSld>
  <p:clrMapOvr>
    <a:masterClrMapping/>
  </p:clrMapOvr>
</p:sld>
</file>

<file path=ppt/slides/slide26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توكلت عليك يا ملك الدهور وتضرعت إليك قائلا. </a:t>
            </a:r>
            <a:r>
              <a:rPr lang="ar-EG" sz="3300" dirty="0" err="1">
                <a:solidFill>
                  <a:prstClr val="white"/>
                </a:solidFill>
              </a:rPr>
              <a:t>يارب</a:t>
            </a:r>
            <a:r>
              <a:rPr lang="ar-EG" sz="3300" dirty="0">
                <a:solidFill>
                  <a:prstClr val="white"/>
                </a:solidFill>
              </a:rPr>
              <a:t>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Aierhelpic</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erok</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w`pouro</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nni`ewn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ouoh</a:t>
            </a:r>
            <a:r>
              <a:rPr lang="fr-FR" sz="2550" dirty="0">
                <a:solidFill>
                  <a:prstClr val="white"/>
                </a:solidFill>
                <a:latin typeface="CS Avva Shenouda" pitchFamily="34" charset="0"/>
              </a:rPr>
              <a:t> ai]ho `</a:t>
            </a:r>
            <a:r>
              <a:rPr lang="fr-FR" sz="2550" dirty="0" err="1">
                <a:solidFill>
                  <a:prstClr val="white"/>
                </a:solidFill>
                <a:latin typeface="CS Avva Shenouda" pitchFamily="34" charset="0"/>
              </a:rPr>
              <a:t>erok</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kuri`e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ele`ycon</a:t>
            </a:r>
            <a:r>
              <a:rPr lang="fr-FR" sz="2550" dirty="0">
                <a:solidFill>
                  <a:prstClr val="white"/>
                </a:solidFill>
                <a:latin typeface="CS Avva Shenouda" pitchFamily="34" charset="0"/>
              </a:rPr>
              <a:t>. </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J’ai confiance en toi, </a:t>
            </a:r>
          </a:p>
          <a:p>
            <a:pPr algn="ctr"/>
            <a:r>
              <a:rPr lang="fr-FR" sz="2400" b="1" dirty="0">
                <a:solidFill>
                  <a:prstClr val="white"/>
                </a:solidFill>
                <a:latin typeface="Book Antiqua" pitchFamily="18" charset="0"/>
              </a:rPr>
              <a:t>ô roi des siècles, </a:t>
            </a:r>
          </a:p>
          <a:p>
            <a:pPr algn="ctr"/>
            <a:r>
              <a:rPr lang="fr-FR" sz="2400" b="1" dirty="0">
                <a:solidFill>
                  <a:prstClr val="white"/>
                </a:solidFill>
                <a:latin typeface="Book Antiqua" pitchFamily="18" charset="0"/>
              </a:rPr>
              <a:t>je t’implore en disant :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E4B0A439-5534-F7EF-3158-1C4CF5CD5B0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8CC42CB-5C04-F3A6-E310-D3169370A91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0038262"/>
      </p:ext>
    </p:extLst>
  </p:cSld>
  <p:clrMapOvr>
    <a:masterClrMapping/>
  </p:clrMapOvr>
</p:sld>
</file>

<file path=ppt/slides/slide26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اعن ضعفي إلى آخر الدهور واعطني راحة.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Bo`y;in `etametjwb@ sa`tqa`e `nni`ewn@ moinyi `nou`,bob@ je kuri`e `ele`ycon.</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Aide ma faiblesse, </a:t>
            </a:r>
          </a:p>
          <a:p>
            <a:pPr algn="ctr"/>
            <a:r>
              <a:rPr lang="fr-FR" sz="2400" b="1" dirty="0">
                <a:solidFill>
                  <a:prstClr val="white"/>
                </a:solidFill>
                <a:latin typeface="Book Antiqua" pitchFamily="18" charset="0"/>
              </a:rPr>
              <a:t>jusqu’à la fin des siècles, </a:t>
            </a:r>
          </a:p>
          <a:p>
            <a:pPr algn="ctr"/>
            <a:r>
              <a:rPr lang="fr-FR" sz="2400" b="1" dirty="0">
                <a:solidFill>
                  <a:prstClr val="white"/>
                </a:solidFill>
                <a:latin typeface="Book Antiqua" pitchFamily="18" charset="0"/>
              </a:rPr>
              <a:t>et donne-moi du repos,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98A5D3DB-C31C-AD62-A499-DBD033593F3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AB72604-4EB5-3E24-8062-E3544307083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249287"/>
      </p:ext>
    </p:extLst>
  </p:cSld>
  <p:clrMapOvr>
    <a:masterClrMapping/>
  </p:clrMapOvr>
</p:sld>
</file>

<file path=ppt/slides/slide26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لأنك أنت هو إلهنا أتيت لتخلصنا واعطنا خلاصاً. يا رب ارحم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fr-FR" sz="2550" dirty="0">
                <a:solidFill>
                  <a:prstClr val="white"/>
                </a:solidFill>
                <a:latin typeface="CS Avva Shenouda" pitchFamily="34" charset="0"/>
              </a:rPr>
              <a:t>¿ Ge </a:t>
            </a:r>
            <a:r>
              <a:rPr lang="fr-FR" sz="2550" err="1">
                <a:solidFill>
                  <a:prstClr val="white"/>
                </a:solidFill>
                <a:latin typeface="CS Avva Shenouda" pitchFamily="34" charset="0"/>
              </a:rPr>
              <a:t>gar</a:t>
            </a:r>
            <a:r>
              <a:rPr lang="fr-FR" sz="2550">
                <a:solidFill>
                  <a:prstClr val="white"/>
                </a:solidFill>
                <a:latin typeface="CS Avva Shenouda" pitchFamily="34" charset="0"/>
              </a:rPr>
              <a:t> `N</a:t>
            </a:r>
            <a:r>
              <a:rPr lang="fr-FR" sz="2550" dirty="0" err="1">
                <a:solidFill>
                  <a:prstClr val="white"/>
                </a:solidFill>
                <a:latin typeface="CS Avva Shenouda" pitchFamily="34" charset="0"/>
              </a:rPr>
              <a:t>;ok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Pennou</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ak`i</a:t>
            </a:r>
            <a:r>
              <a:rPr lang="fr-FR" sz="2550" dirty="0">
                <a:solidFill>
                  <a:prstClr val="white"/>
                </a:solidFill>
                <a:latin typeface="CS Avva Shenouda" pitchFamily="34" charset="0"/>
              </a:rPr>
              <a:t> sa `</a:t>
            </a:r>
            <a:r>
              <a:rPr lang="fr-FR" sz="2550" dirty="0" err="1">
                <a:solidFill>
                  <a:prstClr val="white"/>
                </a:solidFill>
                <a:latin typeface="CS Avva Shenouda" pitchFamily="34" charset="0"/>
              </a:rPr>
              <a:t>ntekcw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mmon</a:t>
            </a:r>
            <a:r>
              <a:rPr lang="fr-FR" sz="2550" dirty="0">
                <a:solidFill>
                  <a:prstClr val="white"/>
                </a:solidFill>
                <a:latin typeface="CS Avva Shenouda" pitchFamily="34" charset="0"/>
              </a:rPr>
              <a:t> @ moi nan `</a:t>
            </a:r>
            <a:r>
              <a:rPr lang="fr-FR" sz="2550" dirty="0" err="1">
                <a:solidFill>
                  <a:prstClr val="white"/>
                </a:solidFill>
                <a:latin typeface="CS Avva Shenouda" pitchFamily="34" charset="0"/>
              </a:rPr>
              <a:t>noucw</a:t>
            </a:r>
            <a:r>
              <a:rPr lang="fr-FR" sz="2550" dirty="0">
                <a:solidFill>
                  <a:prstClr val="white"/>
                </a:solidFill>
                <a:latin typeface="CS Avva Shenouda" pitchFamily="34" charset="0"/>
              </a:rPr>
              <a:t>]@ je </a:t>
            </a:r>
            <a:r>
              <a:rPr lang="fr-FR" sz="2550" dirty="0" err="1">
                <a:solidFill>
                  <a:prstClr val="white"/>
                </a:solidFill>
                <a:latin typeface="CS Avva Shenouda" pitchFamily="34" charset="0"/>
              </a:rPr>
              <a:t>kuri`e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ele`ycon</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Car tu es notre Dieu, </a:t>
            </a:r>
          </a:p>
          <a:p>
            <a:pPr algn="ctr"/>
            <a:r>
              <a:rPr lang="fr-FR" sz="2400" b="1" dirty="0">
                <a:solidFill>
                  <a:prstClr val="white"/>
                </a:solidFill>
                <a:latin typeface="Book Antiqua" pitchFamily="18" charset="0"/>
              </a:rPr>
              <a:t>tu es venu pour nous sauver, </a:t>
            </a:r>
          </a:p>
          <a:p>
            <a:pPr algn="ctr"/>
            <a:r>
              <a:rPr lang="fr-FR" sz="2400" b="1" dirty="0">
                <a:solidFill>
                  <a:prstClr val="white"/>
                </a:solidFill>
                <a:latin typeface="Book Antiqua" pitchFamily="18" charset="0"/>
              </a:rPr>
              <a:t>donne nous la délivrance,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2339FA52-B314-AEC5-7079-D736A979A91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86AF9C9-8D27-9E97-3765-CB687327CA8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33146160"/>
      </p:ext>
    </p:extLst>
  </p:cSld>
  <p:clrMapOvr>
    <a:masterClrMapping/>
  </p:clrMapOvr>
</p:sld>
</file>

<file path=ppt/slides/slide26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خلصنا أيها السيد من الشياطين وثبتنا في اسمك.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it-IT" sz="2550" dirty="0">
                <a:solidFill>
                  <a:prstClr val="white"/>
                </a:solidFill>
                <a:latin typeface="CS Avva Shenouda" pitchFamily="34" charset="0"/>
              </a:rPr>
              <a:t>Decpota nahmen @ `ebol ha nidemwn@ matajron qen pekran@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Sauve nous </a:t>
            </a:r>
          </a:p>
          <a:p>
            <a:pPr algn="ctr"/>
            <a:r>
              <a:rPr lang="fr-FR" sz="2400" b="1" dirty="0">
                <a:solidFill>
                  <a:prstClr val="white"/>
                </a:solidFill>
                <a:latin typeface="Book Antiqua" pitchFamily="18" charset="0"/>
              </a:rPr>
              <a:t>ô Maître, des démons, </a:t>
            </a:r>
          </a:p>
          <a:p>
            <a:pPr algn="ctr"/>
            <a:r>
              <a:rPr lang="fr-FR" sz="2400" b="1" dirty="0">
                <a:solidFill>
                  <a:prstClr val="white"/>
                </a:solidFill>
                <a:latin typeface="Book Antiqua" pitchFamily="18" charset="0"/>
              </a:rPr>
              <a:t>affermis nous en ton nom,</a:t>
            </a:r>
          </a:p>
          <a:p>
            <a:pPr algn="ctr"/>
            <a:r>
              <a:rPr lang="fr-FR" sz="2400" b="1" dirty="0">
                <a:solidFill>
                  <a:prstClr val="white"/>
                </a:solidFill>
                <a:latin typeface="Book Antiqua" pitchFamily="18" charset="0"/>
              </a:rPr>
              <a:t> Seigneur aie pitié.</a:t>
            </a:r>
          </a:p>
        </p:txBody>
      </p:sp>
      <p:sp>
        <p:nvSpPr>
          <p:cNvPr id="2" name="ZoneTexte 1">
            <a:extLst>
              <a:ext uri="{FF2B5EF4-FFF2-40B4-BE49-F238E27FC236}">
                <a16:creationId xmlns:a16="http://schemas.microsoft.com/office/drawing/2014/main" id="{E6A349B7-E787-4DC2-15F0-0C7B256419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64F6AD2-3A7F-EB63-3F57-2FADCBD7E8A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8410695"/>
      </p:ext>
    </p:extLst>
  </p:cSld>
  <p:clrMapOvr>
    <a:masterClrMapping/>
  </p:clrMapOvr>
</p:sld>
</file>

<file path=ppt/slides/slide26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ارحمنا يا مخلصنا وملكنا ماسيا. يا رب ارحم</a:t>
            </a:r>
            <a:endParaRPr lang="fr-FR" sz="3300" dirty="0">
              <a:solidFill>
                <a:prstClr val="white"/>
              </a:solidFill>
            </a:endParaRPr>
          </a:p>
        </p:txBody>
      </p:sp>
      <p:sp>
        <p:nvSpPr>
          <p:cNvPr id="6" name="Rectangle 5"/>
          <p:cNvSpPr/>
          <p:nvPr/>
        </p:nvSpPr>
        <p:spPr>
          <a:xfrm>
            <a:off x="1385646" y="249493"/>
            <a:ext cx="3510390" cy="1661993"/>
          </a:xfrm>
          <a:prstGeom prst="rect">
            <a:avLst/>
          </a:prstGeom>
        </p:spPr>
        <p:txBody>
          <a:bodyPr wrap="square">
            <a:spAutoFit/>
          </a:bodyPr>
          <a:lstStyle/>
          <a:p>
            <a:pPr algn="just"/>
            <a:r>
              <a:rPr lang="pl-PL" sz="2550" dirty="0">
                <a:solidFill>
                  <a:prstClr val="white"/>
                </a:solidFill>
                <a:latin typeface="CS Avva Shenouda" pitchFamily="34" charset="0"/>
              </a:rPr>
              <a:t>`Ele`ycon `ymac</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`o=c=w=r `ymwn</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`wpennyb Maciac@ je =k=e.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Pitié pour nous, </a:t>
            </a:r>
          </a:p>
          <a:p>
            <a:pPr algn="ctr"/>
            <a:r>
              <a:rPr lang="fr-FR" sz="2400" b="1" dirty="0">
                <a:solidFill>
                  <a:prstClr val="white"/>
                </a:solidFill>
                <a:latin typeface="Book Antiqua" pitchFamily="18" charset="0"/>
              </a:rPr>
              <a:t>notre Sauveur, </a:t>
            </a:r>
          </a:p>
          <a:p>
            <a:pPr algn="ctr"/>
            <a:r>
              <a:rPr lang="fr-FR" sz="2400" b="1" dirty="0">
                <a:solidFill>
                  <a:prstClr val="white"/>
                </a:solidFill>
                <a:latin typeface="Book Antiqua" pitchFamily="18" charset="0"/>
              </a:rPr>
              <a:t>et notre roi Messie,</a:t>
            </a:r>
          </a:p>
          <a:p>
            <a:pPr algn="ctr"/>
            <a:r>
              <a:rPr lang="fr-FR" sz="2400" b="1" dirty="0">
                <a:solidFill>
                  <a:prstClr val="white"/>
                </a:solidFill>
                <a:latin typeface="Book Antiqua" pitchFamily="18" charset="0"/>
              </a:rPr>
              <a:t> Seigneur aie pitié.</a:t>
            </a:r>
          </a:p>
        </p:txBody>
      </p:sp>
      <p:sp>
        <p:nvSpPr>
          <p:cNvPr id="2" name="ZoneTexte 1">
            <a:extLst>
              <a:ext uri="{FF2B5EF4-FFF2-40B4-BE49-F238E27FC236}">
                <a16:creationId xmlns:a16="http://schemas.microsoft.com/office/drawing/2014/main" id="{AB1B8EE3-FD05-DD2D-3460-3CD41F9B9DC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B0164F6-D5BD-658D-735D-02B735DD6F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2323774"/>
      </p:ext>
    </p:extLst>
  </p:cSld>
  <p:clrMapOvr>
    <a:masterClrMapping/>
  </p:clrMapOvr>
</p:sld>
</file>

<file path=ppt/slides/slide26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ستة أيام تأملت فيها عنا من أجل كل الخليقة.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 `n`ehoou `nqytc@ aksep`mkah `ejwn @ e;be ]`ktycic tyrc@ je =k=e.</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J’ai médité, </a:t>
            </a:r>
          </a:p>
          <a:p>
            <a:pPr algn="ctr"/>
            <a:r>
              <a:rPr lang="fr-FR" sz="2400" b="1" dirty="0">
                <a:solidFill>
                  <a:prstClr val="white"/>
                </a:solidFill>
                <a:latin typeface="Book Antiqua" pitchFamily="18" charset="0"/>
              </a:rPr>
              <a:t>pendant six jours, </a:t>
            </a:r>
          </a:p>
          <a:p>
            <a:pPr algn="ctr"/>
            <a:r>
              <a:rPr lang="fr-FR" sz="2400" b="1" dirty="0">
                <a:solidFill>
                  <a:prstClr val="white"/>
                </a:solidFill>
                <a:latin typeface="Book Antiqua" pitchFamily="18" charset="0"/>
              </a:rPr>
              <a:t>sur toute la création,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B8F9E98A-10DE-EBE3-B1B9-A3F9A0E4438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FA820CC-B2E5-FD6F-5D04-1DCB427B2FD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1348947"/>
      </p:ext>
    </p:extLst>
  </p:cSld>
  <p:clrMapOvr>
    <a:masterClrMapping/>
  </p:clrMapOvr>
</p:sld>
</file>

<file path=ppt/slides/slide26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جميع الطغمات السبع </a:t>
            </a:r>
            <a:r>
              <a:rPr lang="ar-EG" sz="3300" dirty="0" err="1">
                <a:solidFill>
                  <a:prstClr val="white"/>
                </a:solidFill>
              </a:rPr>
              <a:t>السمائية</a:t>
            </a:r>
            <a:r>
              <a:rPr lang="ar-EG" sz="3300" dirty="0">
                <a:solidFill>
                  <a:prstClr val="white"/>
                </a:solidFill>
              </a:rPr>
              <a:t> يسبحونك كل حين قائلين.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l-PL" sz="2550" dirty="0">
                <a:solidFill>
                  <a:prstClr val="white"/>
                </a:solidFill>
                <a:latin typeface="CS Avva Shenouda" pitchFamily="34" charset="0"/>
              </a:rPr>
              <a:t>Z `ntagma niben@ `n`epouranion@ euhwc nak `ncyou niben@ je =k=e.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Tous les sept, grades </a:t>
            </a:r>
          </a:p>
          <a:p>
            <a:pPr algn="ctr"/>
            <a:r>
              <a:rPr lang="fr-FR" sz="2400" b="1" dirty="0">
                <a:solidFill>
                  <a:prstClr val="white"/>
                </a:solidFill>
                <a:latin typeface="Book Antiqua" pitchFamily="18" charset="0"/>
              </a:rPr>
              <a:t>célestes, te louent </a:t>
            </a:r>
          </a:p>
          <a:p>
            <a:pPr algn="ctr"/>
            <a:r>
              <a:rPr lang="fr-FR" sz="2400" b="1" dirty="0">
                <a:solidFill>
                  <a:prstClr val="white"/>
                </a:solidFill>
                <a:latin typeface="Book Antiqua" pitchFamily="18" charset="0"/>
              </a:rPr>
              <a:t>en tout temps disant :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37569B73-4B0C-EDC1-C7BA-B4B8C30EA34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7800040-5D13-543B-2784-E50808B6CB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4144081"/>
      </p:ext>
    </p:extLst>
  </p:cSld>
  <p:clrMapOvr>
    <a:masterClrMapping/>
  </p:clrMapOvr>
</p:sld>
</file>

<file path=ppt/slides/slide26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حقًا الطبائع العلوية العقلية يسبحون الثالوث قائلين.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it-IT" sz="2550" dirty="0">
                <a:solidFill>
                  <a:prstClr val="white"/>
                </a:solidFill>
                <a:latin typeface="CS Avva Shenouda" pitchFamily="34" charset="0"/>
              </a:rPr>
              <a:t>Ydeoc nivucic@ etca `pswi `nnou`yron@ eu] `wou `ntic`tric @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En vérité, les natures </a:t>
            </a:r>
          </a:p>
          <a:p>
            <a:pPr algn="ctr"/>
            <a:r>
              <a:rPr lang="fr-FR" sz="2400" b="1" dirty="0">
                <a:solidFill>
                  <a:prstClr val="white"/>
                </a:solidFill>
                <a:latin typeface="Book Antiqua" pitchFamily="18" charset="0"/>
              </a:rPr>
              <a:t>logiques élevées, louent </a:t>
            </a:r>
          </a:p>
          <a:p>
            <a:pPr algn="ctr"/>
            <a:r>
              <a:rPr lang="fr-FR" sz="2400" b="1" dirty="0">
                <a:solidFill>
                  <a:prstClr val="white"/>
                </a:solidFill>
                <a:latin typeface="Book Antiqua" pitchFamily="18" charset="0"/>
              </a:rPr>
              <a:t>la Trinité en disant :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7FD53871-3A1C-E8DE-4FD7-7DC3C842C49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3ADE020-8D3D-D69E-9323-3FAD52B0F05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0439096"/>
      </p:ext>
    </p:extLst>
  </p:cSld>
  <p:clrMapOvr>
    <a:masterClrMapping/>
  </p:clrMapOvr>
</p:sld>
</file>

<file path=ppt/slides/slide26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لك القوة </a:t>
            </a:r>
            <a:r>
              <a:rPr lang="ar-EG" sz="3300" dirty="0" err="1">
                <a:solidFill>
                  <a:prstClr val="white"/>
                </a:solidFill>
              </a:rPr>
              <a:t>واﻟﻤﺠد</a:t>
            </a:r>
            <a:r>
              <a:rPr lang="ar-EG" sz="3300" dirty="0">
                <a:solidFill>
                  <a:prstClr val="white"/>
                </a:solidFill>
              </a:rPr>
              <a:t> أيها الذاتي لأنك أنت هو الخالق.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nn-NO" sz="2550" dirty="0">
                <a:solidFill>
                  <a:prstClr val="white"/>
                </a:solidFill>
                <a:latin typeface="CS Avva Shenouda" pitchFamily="34" charset="0"/>
              </a:rPr>
              <a:t>:wk te ]jom nem pi`wou@ `wpiaidion </a:t>
            </a:r>
            <a:r>
              <a:rPr lang="nn-NO" sz="2550">
                <a:solidFill>
                  <a:prstClr val="white"/>
                </a:solidFill>
                <a:latin typeface="CS Avva Shenouda" pitchFamily="34" charset="0"/>
              </a:rPr>
              <a:t>@ `N</a:t>
            </a:r>
            <a:r>
              <a:rPr lang="nn-NO" sz="2550" dirty="0">
                <a:solidFill>
                  <a:prstClr val="white"/>
                </a:solidFill>
                <a:latin typeface="CS Avva Shenouda" pitchFamily="34" charset="0"/>
              </a:rPr>
              <a:t>;ok pe piref;ami`o @ =j=e= =ke=.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 toi la puissance, </a:t>
            </a:r>
          </a:p>
          <a:p>
            <a:pPr algn="ctr"/>
            <a:r>
              <a:rPr lang="fr-FR" sz="2400" b="1" dirty="0">
                <a:solidFill>
                  <a:prstClr val="white"/>
                </a:solidFill>
                <a:latin typeface="Book Antiqua" pitchFamily="18" charset="0"/>
              </a:rPr>
              <a:t>la gloire ô Eternel, </a:t>
            </a:r>
          </a:p>
          <a:p>
            <a:pPr algn="ctr"/>
            <a:r>
              <a:rPr lang="fr-FR" sz="2400" b="1" dirty="0">
                <a:solidFill>
                  <a:prstClr val="white"/>
                </a:solidFill>
                <a:latin typeface="Book Antiqua" pitchFamily="18" charset="0"/>
              </a:rPr>
              <a:t>car tu es le Créateur,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EA2F0253-94BB-50AF-CFA9-41DB225CEA0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BF0E848-4571-AA65-E547-E94D17A183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29075863"/>
      </p:ext>
    </p:extLst>
  </p:cSld>
  <p:clrMapOvr>
    <a:masterClrMapping/>
  </p:clrMapOvr>
</p:sld>
</file>

<file path=ppt/slides/slide26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يسوع هو رجاءنا يسوع هو ثباتنا في شدائدنا. يا رب ارحم.</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pt-BR" sz="2550" dirty="0">
                <a:solidFill>
                  <a:prstClr val="white"/>
                </a:solidFill>
                <a:latin typeface="CS Avva Shenouda" pitchFamily="34" charset="0"/>
              </a:rPr>
              <a:t>I=y=c pe tenhelpic@ I=y=c pe pentajron@ qen nen`;lu'ic@ je =k=e.</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Jésus est notre espérance, </a:t>
            </a:r>
          </a:p>
          <a:p>
            <a:pPr algn="ctr"/>
            <a:r>
              <a:rPr lang="fr-FR" sz="2400" b="1" dirty="0">
                <a:solidFill>
                  <a:prstClr val="white"/>
                </a:solidFill>
                <a:latin typeface="Book Antiqua" pitchFamily="18" charset="0"/>
              </a:rPr>
              <a:t>notre affermissement, </a:t>
            </a:r>
          </a:p>
          <a:p>
            <a:pPr algn="ctr"/>
            <a:r>
              <a:rPr lang="fr-FR" sz="2400" b="1" dirty="0">
                <a:solidFill>
                  <a:prstClr val="white"/>
                </a:solidFill>
                <a:latin typeface="Book Antiqua" pitchFamily="18" charset="0"/>
              </a:rPr>
              <a:t>dans nos détresses,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EEE87931-95D0-3B50-8E59-3E1D71BBAA7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16D59FF-CBAE-C926-24E1-07537F4EDB9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58699875"/>
      </p:ext>
    </p:extLst>
  </p:cSld>
  <p:clrMapOvr>
    <a:masterClrMapping/>
  </p:clrMapOvr>
</p:sld>
</file>

<file path=ppt/slides/slide26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كسلطانك صيرتنا نحن أحرارا. يا رب ارحم</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fr-FR" sz="2550" dirty="0">
                <a:solidFill>
                  <a:prstClr val="white"/>
                </a:solidFill>
                <a:latin typeface="CS Avva Shenouda" pitchFamily="34" charset="0"/>
              </a:rPr>
              <a:t>¿ </a:t>
            </a:r>
            <a:r>
              <a:rPr lang="fi-FI" sz="2550" dirty="0">
                <a:solidFill>
                  <a:prstClr val="white"/>
                </a:solidFill>
                <a:latin typeface="CS Avva Shenouda" pitchFamily="34" charset="0"/>
              </a:rPr>
              <a:t>Kata tek`exouci`a@ akaiten `anon @ `n]`eleu;eri`a@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Par ton pouvoir, </a:t>
            </a:r>
          </a:p>
          <a:p>
            <a:pPr algn="ctr"/>
            <a:r>
              <a:rPr lang="fr-FR" sz="2400" b="1" dirty="0">
                <a:solidFill>
                  <a:prstClr val="white"/>
                </a:solidFill>
                <a:latin typeface="Book Antiqua" pitchFamily="18" charset="0"/>
              </a:rPr>
              <a:t>tu nous as </a:t>
            </a:r>
          </a:p>
          <a:p>
            <a:pPr algn="ctr"/>
            <a:r>
              <a:rPr lang="fr-FR" sz="2400" b="1" dirty="0">
                <a:solidFill>
                  <a:prstClr val="white"/>
                </a:solidFill>
                <a:latin typeface="Book Antiqua" pitchFamily="18" charset="0"/>
              </a:rPr>
              <a:t>rendu, affranchis,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2A5FA183-BD76-7CAA-2903-4D0018225B2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8665BA4-1478-731A-8954-432F41D070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5289615"/>
      </p:ext>
    </p:extLst>
  </p:cSld>
  <p:clrMapOvr>
    <a:masterClrMapping/>
  </p:clrMapOvr>
</p:sld>
</file>

<file path=ppt/slides/slide26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كل الشعوب تسبح المسيح الرب الغير المحوي قائلين. يا رب ارحم.</a:t>
            </a:r>
            <a:endParaRPr lang="fr-FR" sz="3300" dirty="0">
              <a:solidFill>
                <a:prstClr val="white"/>
              </a:solidFill>
            </a:endParaRPr>
          </a:p>
        </p:txBody>
      </p:sp>
      <p:sp>
        <p:nvSpPr>
          <p:cNvPr id="6" name="Rectangle 5"/>
          <p:cNvSpPr/>
          <p:nvPr/>
        </p:nvSpPr>
        <p:spPr>
          <a:xfrm>
            <a:off x="1385646" y="249493"/>
            <a:ext cx="3510390" cy="1269578"/>
          </a:xfrm>
          <a:prstGeom prst="rect">
            <a:avLst/>
          </a:prstGeom>
        </p:spPr>
        <p:txBody>
          <a:bodyPr wrap="square">
            <a:spAutoFit/>
          </a:bodyPr>
          <a:lstStyle/>
          <a:p>
            <a:pPr algn="just"/>
            <a:r>
              <a:rPr lang="fr-FR" sz="2550" dirty="0">
                <a:solidFill>
                  <a:prstClr val="white"/>
                </a:solidFill>
                <a:latin typeface="CS Avva Shenouda" pitchFamily="34" charset="0"/>
              </a:rPr>
              <a:t>¿ </a:t>
            </a:r>
            <a:r>
              <a:rPr lang="nl-NL" sz="2550" dirty="0" err="1">
                <a:solidFill>
                  <a:prstClr val="white"/>
                </a:solidFill>
                <a:latin typeface="CS Avva Shenouda" pitchFamily="34" charset="0"/>
              </a:rPr>
              <a:t>Laoc</a:t>
            </a:r>
            <a:r>
              <a:rPr lang="nl-NL" sz="2550" dirty="0">
                <a:solidFill>
                  <a:prstClr val="white"/>
                </a:solidFill>
                <a:latin typeface="CS Avva Shenouda" pitchFamily="34" charset="0"/>
              </a:rPr>
              <a:t> </a:t>
            </a:r>
            <a:r>
              <a:rPr lang="nl-NL" sz="2550" dirty="0" err="1">
                <a:solidFill>
                  <a:prstClr val="white"/>
                </a:solidFill>
                <a:latin typeface="CS Avva Shenouda" pitchFamily="34" charset="0"/>
              </a:rPr>
              <a:t>niben</a:t>
            </a:r>
            <a:r>
              <a:rPr lang="nl-NL" sz="2550" dirty="0">
                <a:solidFill>
                  <a:prstClr val="white"/>
                </a:solidFill>
                <a:latin typeface="CS Avva Shenouda" pitchFamily="34" charset="0"/>
              </a:rPr>
              <a:t> </a:t>
            </a:r>
            <a:r>
              <a:rPr lang="nl-NL" sz="2550" dirty="0" err="1">
                <a:solidFill>
                  <a:prstClr val="white"/>
                </a:solidFill>
                <a:latin typeface="CS Avva Shenouda" pitchFamily="34" charset="0"/>
              </a:rPr>
              <a:t>euhwc</a:t>
            </a:r>
            <a:r>
              <a:rPr lang="nl-NL" sz="2550" dirty="0">
                <a:solidFill>
                  <a:prstClr val="white"/>
                </a:solidFill>
                <a:latin typeface="CS Avva Shenouda" pitchFamily="34" charset="0"/>
              </a:rPr>
              <a:t>@ P=,=c </a:t>
            </a:r>
            <a:r>
              <a:rPr lang="nl-NL" sz="2550" dirty="0" err="1">
                <a:solidFill>
                  <a:prstClr val="white"/>
                </a:solidFill>
                <a:latin typeface="CS Avva Shenouda" pitchFamily="34" charset="0"/>
              </a:rPr>
              <a:t>kurion</a:t>
            </a:r>
            <a:r>
              <a:rPr lang="nl-NL" sz="2550" dirty="0">
                <a:solidFill>
                  <a:prstClr val="white"/>
                </a:solidFill>
                <a:latin typeface="CS Avva Shenouda" pitchFamily="34" charset="0"/>
              </a:rPr>
              <a:t>@ </a:t>
            </a:r>
            <a:r>
              <a:rPr lang="nl-NL" sz="2550" dirty="0" err="1">
                <a:solidFill>
                  <a:prstClr val="white"/>
                </a:solidFill>
                <a:latin typeface="CS Avva Shenouda" pitchFamily="34" charset="0"/>
              </a:rPr>
              <a:t>pi`a,writoc</a:t>
            </a:r>
            <a:r>
              <a:rPr lang="nl-NL" sz="2550" dirty="0">
                <a:solidFill>
                  <a:prstClr val="white"/>
                </a:solidFill>
                <a:latin typeface="CS Avva Shenouda" pitchFamily="34" charset="0"/>
              </a:rPr>
              <a:t> @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Tous les peuples louent, </a:t>
            </a:r>
          </a:p>
          <a:p>
            <a:pPr algn="ctr"/>
            <a:r>
              <a:rPr lang="fr-FR" sz="2400" b="1" dirty="0">
                <a:solidFill>
                  <a:prstClr val="white"/>
                </a:solidFill>
                <a:latin typeface="Book Antiqua" pitchFamily="18" charset="0"/>
              </a:rPr>
              <a:t>le Christ Seigneur, </a:t>
            </a:r>
          </a:p>
          <a:p>
            <a:pPr algn="ctr"/>
            <a:r>
              <a:rPr lang="fr-FR" sz="2400" b="1" dirty="0">
                <a:solidFill>
                  <a:prstClr val="white"/>
                </a:solidFill>
                <a:latin typeface="Book Antiqua" pitchFamily="18" charset="0"/>
              </a:rPr>
              <a:t>illimité en disant :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21AF573E-F1B3-3FBA-AFBE-B3204C56423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02E4322-E74E-ED35-4EDE-4CBAF247653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0484044"/>
      </p:ext>
    </p:extLst>
  </p:cSld>
  <p:clrMapOvr>
    <a:masterClrMapping/>
  </p:clrMapOvr>
</p:sld>
</file>

<file path=ppt/slides/slide27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اعطنا سلامك يا إلهنا والصبر. يا رب ارحم</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pl-PL" sz="2550" dirty="0">
                <a:solidFill>
                  <a:prstClr val="white"/>
                </a:solidFill>
                <a:latin typeface="CS Avva Shenouda" pitchFamily="34" charset="0"/>
              </a:rPr>
              <a:t>Moinan `ntekhiryny</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`w =;=c `ymwn</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nem ]hupomony@ =j=e= =ke=.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Donne-nous ta paix, </a:t>
            </a:r>
          </a:p>
          <a:p>
            <a:pPr algn="ctr"/>
            <a:r>
              <a:rPr lang="fr-FR" sz="2400" b="1" dirty="0">
                <a:solidFill>
                  <a:prstClr val="white"/>
                </a:solidFill>
                <a:latin typeface="Book Antiqua" pitchFamily="18" charset="0"/>
              </a:rPr>
              <a:t>ô notre Dieu, </a:t>
            </a:r>
          </a:p>
          <a:p>
            <a:pPr algn="ctr"/>
            <a:r>
              <a:rPr lang="fr-FR" sz="2400" b="1" dirty="0">
                <a:solidFill>
                  <a:prstClr val="white"/>
                </a:solidFill>
                <a:latin typeface="Book Antiqua" pitchFamily="18" charset="0"/>
              </a:rPr>
              <a:t>et aussi la patience,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4A8C5B99-6049-08B0-CA48-C3320D08501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8FFF732-4FED-19AB-A4AC-0C0795F9F9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487766"/>
      </p:ext>
    </p:extLst>
  </p:cSld>
  <p:clrMapOvr>
    <a:masterClrMapping/>
  </p:clrMapOvr>
</p:sld>
</file>

<file path=ppt/slides/slide27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ارحمنا وارفع غضبك عنا واشف أمراضنا.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Nainan ouoh`wli @ `mpekjwnt `ebol haron @ matal[o</a:t>
            </a:r>
          </a:p>
          <a:p>
            <a:pPr algn="just"/>
            <a:r>
              <a:rPr lang="pt-BR" sz="2550" dirty="0">
                <a:solidFill>
                  <a:prstClr val="white"/>
                </a:solidFill>
                <a:latin typeface="CS Avva Shenouda" pitchFamily="34" charset="0"/>
              </a:rPr>
              <a:t> `nnenswni@ je =k=e.</a:t>
            </a:r>
            <a:endParaRPr lang="fr-FR" sz="2550" dirty="0">
              <a:solidFill>
                <a:prstClr val="white"/>
              </a:solidFill>
              <a:latin typeface="CS Avva Shenouda" pitchFamily="34" charset="0"/>
            </a:endParaRPr>
          </a:p>
        </p:txBody>
      </p:sp>
      <p:sp>
        <p:nvSpPr>
          <p:cNvPr id="7" name="Rectangle 6"/>
          <p:cNvSpPr/>
          <p:nvPr/>
        </p:nvSpPr>
        <p:spPr>
          <a:xfrm>
            <a:off x="1817694" y="2969389"/>
            <a:ext cx="5670630" cy="1569660"/>
          </a:xfrm>
          <a:prstGeom prst="rect">
            <a:avLst/>
          </a:prstGeom>
        </p:spPr>
        <p:txBody>
          <a:bodyPr wrap="square">
            <a:spAutoFit/>
          </a:bodyPr>
          <a:lstStyle/>
          <a:p>
            <a:pPr algn="ctr"/>
            <a:r>
              <a:rPr lang="fr-FR" sz="2400" b="1" dirty="0">
                <a:solidFill>
                  <a:prstClr val="white"/>
                </a:solidFill>
                <a:latin typeface="Book Antiqua" pitchFamily="18" charset="0"/>
              </a:rPr>
              <a:t>Prends pitié de nous, </a:t>
            </a:r>
          </a:p>
          <a:p>
            <a:pPr algn="ctr"/>
            <a:r>
              <a:rPr lang="fr-FR" sz="2400" b="1" dirty="0">
                <a:solidFill>
                  <a:prstClr val="white"/>
                </a:solidFill>
                <a:latin typeface="Book Antiqua" pitchFamily="18" charset="0"/>
              </a:rPr>
              <a:t>éloigne de nous ta colère, </a:t>
            </a:r>
          </a:p>
          <a:p>
            <a:pPr algn="ctr"/>
            <a:r>
              <a:rPr lang="fr-FR" sz="2400" b="1" dirty="0">
                <a:solidFill>
                  <a:prstClr val="white"/>
                </a:solidFill>
                <a:latin typeface="Book Antiqua" pitchFamily="18" charset="0"/>
              </a:rPr>
              <a:t>guéris nos maladies,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190F7E11-66F0-5DDF-013D-47D253FF96C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3F60BA0-7B5B-CC68-C1C9-EA6B823E8B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2694393"/>
      </p:ext>
    </p:extLst>
  </p:cSld>
  <p:clrMapOvr>
    <a:masterClrMapping/>
  </p:clrMapOvr>
</p:sld>
</file>

<file path=ppt/slides/slide27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تباركت بالحقيقة نسألك خلصنا من التجارب.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de-DE" sz="2550" dirty="0" err="1">
                <a:solidFill>
                  <a:prstClr val="white"/>
                </a:solidFill>
                <a:latin typeface="CS Avva Shenouda" pitchFamily="34" charset="0"/>
              </a:rPr>
              <a:t>Xmarwout</a:t>
            </a:r>
            <a:r>
              <a:rPr lang="de-DE" sz="2550" dirty="0">
                <a:solidFill>
                  <a:prstClr val="white"/>
                </a:solidFill>
                <a:latin typeface="CS Avva Shenouda" pitchFamily="34" charset="0"/>
              </a:rPr>
              <a:t> `</a:t>
            </a:r>
            <a:r>
              <a:rPr lang="de-DE" sz="2550" dirty="0" err="1">
                <a:solidFill>
                  <a:prstClr val="white"/>
                </a:solidFill>
                <a:latin typeface="CS Avva Shenouda" pitchFamily="34" charset="0"/>
              </a:rPr>
              <a:t>aly;oc</a:t>
            </a:r>
            <a:r>
              <a:rPr lang="de-DE" sz="2550" dirty="0">
                <a:solidFill>
                  <a:prstClr val="white"/>
                </a:solidFill>
                <a:latin typeface="CS Avva Shenouda" pitchFamily="34" charset="0"/>
              </a:rPr>
              <a:t>@ </a:t>
            </a:r>
            <a:r>
              <a:rPr lang="de-DE" sz="2550" dirty="0" err="1">
                <a:solidFill>
                  <a:prstClr val="white"/>
                </a:solidFill>
                <a:latin typeface="CS Avva Shenouda" pitchFamily="34" charset="0"/>
              </a:rPr>
              <a:t>ten</a:t>
            </a:r>
            <a:r>
              <a:rPr lang="de-DE" sz="2550" dirty="0">
                <a:solidFill>
                  <a:prstClr val="white"/>
                </a:solidFill>
                <a:latin typeface="CS Avva Shenouda" pitchFamily="34" charset="0"/>
              </a:rPr>
              <a:t>]ho nahmen `</a:t>
            </a:r>
            <a:r>
              <a:rPr lang="de-DE" sz="2550" dirty="0" err="1">
                <a:solidFill>
                  <a:prstClr val="white"/>
                </a:solidFill>
                <a:latin typeface="CS Avva Shenouda" pitchFamily="34" charset="0"/>
              </a:rPr>
              <a:t>anon</a:t>
            </a:r>
            <a:r>
              <a:rPr lang="de-DE" sz="2550" dirty="0">
                <a:solidFill>
                  <a:prstClr val="white"/>
                </a:solidFill>
                <a:latin typeface="CS Avva Shenouda" pitchFamily="34" charset="0"/>
              </a:rPr>
              <a:t> @ `</a:t>
            </a:r>
            <a:r>
              <a:rPr lang="de-DE" sz="2550" dirty="0" err="1">
                <a:solidFill>
                  <a:prstClr val="white"/>
                </a:solidFill>
                <a:latin typeface="CS Avva Shenouda" pitchFamily="34" charset="0"/>
              </a:rPr>
              <a:t>ebol</a:t>
            </a:r>
            <a:r>
              <a:rPr lang="de-DE" sz="2550" dirty="0">
                <a:solidFill>
                  <a:prstClr val="white"/>
                </a:solidFill>
                <a:latin typeface="CS Avva Shenouda" pitchFamily="34" charset="0"/>
              </a:rPr>
              <a:t> </a:t>
            </a:r>
            <a:r>
              <a:rPr lang="de-DE" sz="2550" dirty="0" err="1">
                <a:solidFill>
                  <a:prstClr val="white"/>
                </a:solidFill>
                <a:latin typeface="CS Avva Shenouda" pitchFamily="34" charset="0"/>
              </a:rPr>
              <a:t>qen</a:t>
            </a:r>
            <a:r>
              <a:rPr lang="de-DE" sz="2550" dirty="0">
                <a:solidFill>
                  <a:prstClr val="white"/>
                </a:solidFill>
                <a:latin typeface="CS Avva Shenouda" pitchFamily="34" charset="0"/>
              </a:rPr>
              <a:t> </a:t>
            </a:r>
            <a:r>
              <a:rPr lang="de-DE" sz="2550" dirty="0" err="1">
                <a:solidFill>
                  <a:prstClr val="white"/>
                </a:solidFill>
                <a:latin typeface="CS Avva Shenouda" pitchFamily="34" charset="0"/>
              </a:rPr>
              <a:t>nipiracmoc</a:t>
            </a:r>
            <a:r>
              <a:rPr lang="de-DE" sz="2550" dirty="0">
                <a:solidFill>
                  <a:prstClr val="white"/>
                </a:solidFill>
                <a:latin typeface="CS Avva Shenouda" pitchFamily="34" charset="0"/>
              </a:rPr>
              <a:t>@ je =k=e.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Tu es béni vraiment, </a:t>
            </a:r>
          </a:p>
          <a:p>
            <a:pPr algn="ctr"/>
            <a:r>
              <a:rPr lang="fr-FR" sz="2400" b="1" dirty="0">
                <a:solidFill>
                  <a:prstClr val="white"/>
                </a:solidFill>
                <a:latin typeface="Book Antiqua" pitchFamily="18" charset="0"/>
              </a:rPr>
              <a:t>nous te demandons, </a:t>
            </a:r>
          </a:p>
          <a:p>
            <a:pPr algn="ctr"/>
            <a:r>
              <a:rPr lang="fr-FR" sz="2400" b="1" dirty="0">
                <a:solidFill>
                  <a:prstClr val="white"/>
                </a:solidFill>
                <a:latin typeface="Book Antiqua" pitchFamily="18" charset="0"/>
              </a:rPr>
              <a:t>de nous sauver des tentations,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B2560B3E-1318-27BD-3435-6A107CEBD59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EFA45C9-3C09-B8C6-3FFB-71BB67F1FC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1548103"/>
      </p:ext>
    </p:extLst>
  </p:cSld>
  <p:clrMapOvr>
    <a:masterClrMapping/>
  </p:clrMapOvr>
</p:sld>
</file>

<file path=ppt/slides/slide27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err="1">
                <a:solidFill>
                  <a:prstClr val="white"/>
                </a:solidFill>
              </a:rPr>
              <a:t>اﻟﻤﺠد</a:t>
            </a:r>
            <a:r>
              <a:rPr lang="ar-EG" sz="3300" dirty="0">
                <a:solidFill>
                  <a:prstClr val="white"/>
                </a:solidFill>
              </a:rPr>
              <a:t> لك مع أبيك والروح القدس ومتزايد بركة.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Ou`wou nak nem pekiwt @ ke =p=n=a ti`agion@ `kerhou`o `k`cmarwout@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Gloire à toi avec Ton Père, </a:t>
            </a:r>
          </a:p>
          <a:p>
            <a:pPr algn="ctr"/>
            <a:r>
              <a:rPr lang="fr-FR" sz="2400" b="1" dirty="0">
                <a:solidFill>
                  <a:prstClr val="white"/>
                </a:solidFill>
                <a:latin typeface="Book Antiqua" pitchFamily="18" charset="0"/>
              </a:rPr>
              <a:t>et le Saint-Esprit, </a:t>
            </a:r>
          </a:p>
          <a:p>
            <a:pPr algn="ctr"/>
            <a:r>
              <a:rPr lang="fr-FR" sz="2400" b="1" dirty="0">
                <a:solidFill>
                  <a:prstClr val="white"/>
                </a:solidFill>
                <a:latin typeface="Book Antiqua" pitchFamily="18" charset="0"/>
              </a:rPr>
              <a:t>exalté et béni,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B0374DB7-2A16-9812-4C9F-3CF9E4E86C7E}"/>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DC57325-80A2-3CB9-CBA2-5D4FB16948F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9171092"/>
      </p:ext>
    </p:extLst>
  </p:cSld>
  <p:clrMapOvr>
    <a:masterClrMapping/>
  </p:clrMapOvr>
</p:sld>
</file>

<file path=ppt/slides/slide27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بدد يا سيدنا الأعداء </a:t>
            </a:r>
            <a:r>
              <a:rPr lang="ar-EG" sz="3300" dirty="0" err="1">
                <a:solidFill>
                  <a:prstClr val="white"/>
                </a:solidFill>
              </a:rPr>
              <a:t>ومشورﺗﻬم</a:t>
            </a:r>
            <a:r>
              <a:rPr lang="ar-EG" sz="3300" dirty="0">
                <a:solidFill>
                  <a:prstClr val="white"/>
                </a:solidFill>
              </a:rPr>
              <a:t> أبطلها أيضا يا محب البشر.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err="1">
                <a:solidFill>
                  <a:prstClr val="white"/>
                </a:solidFill>
                <a:latin typeface="CS Avva Shenouda" pitchFamily="34" charset="0"/>
              </a:rPr>
              <a:t>Pennyb</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jwr</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nnijaji</a:t>
            </a:r>
            <a:r>
              <a:rPr lang="fr-FR" sz="2550" dirty="0">
                <a:solidFill>
                  <a:prstClr val="white"/>
                </a:solidFill>
                <a:latin typeface="CS Avva Shenouda" pitchFamily="34" charset="0"/>
              </a:rPr>
              <a:t>@ nem pico[ni </a:t>
            </a:r>
            <a:r>
              <a:rPr lang="fr-FR" sz="2550" dirty="0" err="1">
                <a:solidFill>
                  <a:prstClr val="white"/>
                </a:solidFill>
                <a:latin typeface="CS Avva Shenouda" pitchFamily="34" charset="0"/>
              </a:rPr>
              <a:t>deon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kwrfou</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wpimairwmi</a:t>
            </a:r>
            <a:r>
              <a:rPr lang="fr-FR" sz="2550" dirty="0">
                <a:solidFill>
                  <a:prstClr val="white"/>
                </a:solidFill>
                <a:latin typeface="CS Avva Shenouda" pitchFamily="34" charset="0"/>
              </a:rPr>
              <a:t>@ je =k=e. </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Ô notre Maître, </a:t>
            </a:r>
          </a:p>
          <a:p>
            <a:pPr algn="ctr"/>
            <a:r>
              <a:rPr lang="fr-FR" sz="2400" b="1" dirty="0">
                <a:solidFill>
                  <a:prstClr val="white"/>
                </a:solidFill>
                <a:latin typeface="Book Antiqua" pitchFamily="18" charset="0"/>
              </a:rPr>
              <a:t>disperse les ennemis, </a:t>
            </a:r>
          </a:p>
          <a:p>
            <a:pPr algn="ctr"/>
            <a:r>
              <a:rPr lang="fr-FR" sz="2400" b="1" dirty="0">
                <a:solidFill>
                  <a:prstClr val="white"/>
                </a:solidFill>
                <a:latin typeface="Book Antiqua" pitchFamily="18" charset="0"/>
              </a:rPr>
              <a:t>et déjoue aussi leurs plans,</a:t>
            </a:r>
          </a:p>
          <a:p>
            <a:pPr algn="ctr"/>
            <a:r>
              <a:rPr lang="fr-FR" sz="2400" b="1" dirty="0">
                <a:solidFill>
                  <a:prstClr val="white"/>
                </a:solidFill>
                <a:latin typeface="Book Antiqua" pitchFamily="18" charset="0"/>
              </a:rPr>
              <a:t> Seigneur aie pitié.</a:t>
            </a:r>
          </a:p>
        </p:txBody>
      </p:sp>
      <p:sp>
        <p:nvSpPr>
          <p:cNvPr id="2" name="ZoneTexte 1">
            <a:extLst>
              <a:ext uri="{FF2B5EF4-FFF2-40B4-BE49-F238E27FC236}">
                <a16:creationId xmlns:a16="http://schemas.microsoft.com/office/drawing/2014/main" id="{4525FAEA-D6F4-7836-0237-7BD5EC4CD51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E9F6213-9268-162C-E697-A2EC11293B9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4225004"/>
      </p:ext>
    </p:extLst>
  </p:cSld>
  <p:clrMapOvr>
    <a:masterClrMapping/>
  </p:clrMapOvr>
</p:sld>
</file>

<file path=ppt/slides/slide27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نحن نسبحك جهرًا مع </a:t>
            </a:r>
            <a:r>
              <a:rPr lang="ar-EG" sz="3300" dirty="0" err="1">
                <a:solidFill>
                  <a:prstClr val="white"/>
                </a:solidFill>
              </a:rPr>
              <a:t>الشاروبيم</a:t>
            </a:r>
            <a:r>
              <a:rPr lang="ar-EG" sz="3300" dirty="0">
                <a:solidFill>
                  <a:prstClr val="white"/>
                </a:solidFill>
              </a:rPr>
              <a:t> والقوات والكراسي.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Rytoc `anon tenhwc@ nem ni,eroubim `ukwn@ nem nijom nem ni`;ronoc@ je =k=e.</a:t>
            </a:r>
            <a:endParaRPr lang="fr-FR" sz="2550" dirty="0">
              <a:solidFill>
                <a:prstClr val="white"/>
              </a:solidFill>
              <a:latin typeface="CS Avva Shenouda" pitchFamily="34" charset="0"/>
            </a:endParaRPr>
          </a:p>
        </p:txBody>
      </p:sp>
      <p:sp>
        <p:nvSpPr>
          <p:cNvPr id="7" name="Rectangle 6"/>
          <p:cNvSpPr/>
          <p:nvPr/>
        </p:nvSpPr>
        <p:spPr>
          <a:xfrm>
            <a:off x="2141730" y="2969389"/>
            <a:ext cx="5130570" cy="1569660"/>
          </a:xfrm>
          <a:prstGeom prst="rect">
            <a:avLst/>
          </a:prstGeom>
        </p:spPr>
        <p:txBody>
          <a:bodyPr wrap="square">
            <a:spAutoFit/>
          </a:bodyPr>
          <a:lstStyle/>
          <a:p>
            <a:pPr algn="ctr"/>
            <a:r>
              <a:rPr lang="fr-FR" sz="2400" b="1" dirty="0">
                <a:solidFill>
                  <a:prstClr val="white"/>
                </a:solidFill>
                <a:latin typeface="Book Antiqua" pitchFamily="18" charset="0"/>
              </a:rPr>
              <a:t>Nous te louons, </a:t>
            </a:r>
          </a:p>
          <a:p>
            <a:pPr algn="ctr"/>
            <a:r>
              <a:rPr lang="fr-FR" sz="2400" b="1" dirty="0">
                <a:solidFill>
                  <a:prstClr val="white"/>
                </a:solidFill>
                <a:latin typeface="Book Antiqua" pitchFamily="18" charset="0"/>
              </a:rPr>
              <a:t>avec les chérubins, </a:t>
            </a:r>
          </a:p>
          <a:p>
            <a:pPr algn="ctr"/>
            <a:r>
              <a:rPr lang="fr-FR" sz="2400" b="1" dirty="0">
                <a:solidFill>
                  <a:prstClr val="white"/>
                </a:solidFill>
                <a:latin typeface="Book Antiqua" pitchFamily="18" charset="0"/>
              </a:rPr>
              <a:t>les puissances et les trônes,</a:t>
            </a:r>
          </a:p>
          <a:p>
            <a:pPr algn="ctr"/>
            <a:r>
              <a:rPr lang="fr-FR" sz="2400" b="1" dirty="0">
                <a:solidFill>
                  <a:prstClr val="white"/>
                </a:solidFill>
                <a:latin typeface="Book Antiqua" pitchFamily="18" charset="0"/>
              </a:rPr>
              <a:t> Seigneur aie pitié.</a:t>
            </a:r>
          </a:p>
        </p:txBody>
      </p:sp>
      <p:sp>
        <p:nvSpPr>
          <p:cNvPr id="2" name="ZoneTexte 1">
            <a:extLst>
              <a:ext uri="{FF2B5EF4-FFF2-40B4-BE49-F238E27FC236}">
                <a16:creationId xmlns:a16="http://schemas.microsoft.com/office/drawing/2014/main" id="{D1DB3CAC-A199-FB7F-BC05-866F99F0FD5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AE0E4E4-F2E6-2ACD-E343-2A50EBB139A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5241517"/>
      </p:ext>
    </p:extLst>
  </p:cSld>
  <p:clrMapOvr>
    <a:masterClrMapping/>
  </p:clrMapOvr>
</p:sld>
</file>

<file path=ppt/slides/slide27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بارك </a:t>
            </a:r>
            <a:r>
              <a:rPr lang="ar-EG" sz="3300" dirty="0" err="1">
                <a:solidFill>
                  <a:prstClr val="white"/>
                </a:solidFill>
              </a:rPr>
              <a:t>الأﻧﻬار</a:t>
            </a:r>
            <a:r>
              <a:rPr lang="ar-EG" sz="3300" dirty="0">
                <a:solidFill>
                  <a:prstClr val="white"/>
                </a:solidFill>
              </a:rPr>
              <a:t> والزروع والثمار والأمطار.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`Cmou `enii`arwou@ nem nici] nem nikarpoc@ nem nimoun hwou@ je =k=e.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Bénis les fleuves, </a:t>
            </a:r>
          </a:p>
          <a:p>
            <a:pPr algn="ctr"/>
            <a:r>
              <a:rPr lang="fr-FR" sz="2400" b="1" dirty="0">
                <a:solidFill>
                  <a:prstClr val="white"/>
                </a:solidFill>
                <a:latin typeface="Book Antiqua" pitchFamily="18" charset="0"/>
              </a:rPr>
              <a:t>les plantes et les fruits, </a:t>
            </a:r>
          </a:p>
          <a:p>
            <a:pPr algn="ctr"/>
            <a:r>
              <a:rPr lang="fr-FR" sz="2400" b="1" dirty="0">
                <a:solidFill>
                  <a:prstClr val="white"/>
                </a:solidFill>
                <a:latin typeface="Book Antiqua" pitchFamily="18" charset="0"/>
              </a:rPr>
              <a:t>et aussi les pluies,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E6258934-AFF4-9DC9-24B4-6BDEA1FBBA7B}"/>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351A414-CE15-836B-BDAC-E12693CE1F6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0063025"/>
      </p:ext>
    </p:extLst>
  </p:cSld>
  <p:clrMapOvr>
    <a:masterClrMapping/>
  </p:clrMapOvr>
</p:sld>
</file>

<file path=ppt/slides/slide27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نطلب من أجل الكهنة والشمامسة خلصهم يا ملكنا.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t-BR" sz="2550" dirty="0">
                <a:solidFill>
                  <a:prstClr val="white"/>
                </a:solidFill>
                <a:latin typeface="CS Avva Shenouda" pitchFamily="34" charset="0"/>
              </a:rPr>
              <a:t>Tentwbh e;be niouyb@ nem nidi`akwn@ nahmou `wpennyb @ =j=e =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Nous demandons, </a:t>
            </a:r>
          </a:p>
          <a:p>
            <a:pPr algn="ctr"/>
            <a:r>
              <a:rPr lang="fr-FR" sz="2400" b="1" dirty="0">
                <a:solidFill>
                  <a:prstClr val="white"/>
                </a:solidFill>
                <a:latin typeface="Book Antiqua" pitchFamily="18" charset="0"/>
              </a:rPr>
              <a:t>pour les prêtres les diacres, </a:t>
            </a:r>
          </a:p>
          <a:p>
            <a:pPr algn="ctr"/>
            <a:r>
              <a:rPr lang="fr-FR" sz="2400" b="1" dirty="0">
                <a:solidFill>
                  <a:prstClr val="white"/>
                </a:solidFill>
                <a:latin typeface="Book Antiqua" pitchFamily="18" charset="0"/>
              </a:rPr>
              <a:t>sauve les ô notre roi,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0E98B2F2-D3A0-564F-D0ED-219AB79BD5CD}"/>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611A882-1968-6E35-A6DA-AC4DAC39E53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5413132"/>
      </p:ext>
    </p:extLst>
  </p:cSld>
  <p:clrMapOvr>
    <a:masterClrMapping/>
  </p:clrMapOvr>
</p:sld>
</file>

<file path=ppt/slides/slide27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2123658"/>
          </a:xfrm>
          <a:prstGeom prst="rect">
            <a:avLst/>
          </a:prstGeom>
        </p:spPr>
        <p:txBody>
          <a:bodyPr wrap="square">
            <a:spAutoFit/>
          </a:bodyPr>
          <a:lstStyle/>
          <a:p>
            <a:pPr algn="just" rtl="1"/>
            <a:r>
              <a:rPr lang="ar-EG" sz="3300" dirty="0">
                <a:solidFill>
                  <a:prstClr val="white"/>
                </a:solidFill>
              </a:rPr>
              <a:t>يا ابن الله إلهنا احفظنا نحن من الخوف.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l-PL" sz="2550" dirty="0">
                <a:solidFill>
                  <a:prstClr val="white"/>
                </a:solidFill>
                <a:latin typeface="CS Avva Shenouda" pitchFamily="34" charset="0"/>
              </a:rPr>
              <a:t>U=c =;=c Pennou]</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`anon `areh `eron</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`ebol ha ouho]</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je =k=e.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Ô Notre Dieu,  </a:t>
            </a:r>
          </a:p>
          <a:p>
            <a:pPr algn="ctr"/>
            <a:r>
              <a:rPr lang="fr-FR" sz="2400" b="1" dirty="0">
                <a:solidFill>
                  <a:prstClr val="white"/>
                </a:solidFill>
                <a:latin typeface="Book Antiqua" pitchFamily="18" charset="0"/>
              </a:rPr>
              <a:t>ô Fils de Dieu, </a:t>
            </a:r>
          </a:p>
          <a:p>
            <a:pPr algn="ctr"/>
            <a:r>
              <a:rPr lang="fr-FR" sz="2400" b="1" dirty="0">
                <a:solidFill>
                  <a:prstClr val="white"/>
                </a:solidFill>
                <a:latin typeface="Book Antiqua" pitchFamily="18" charset="0"/>
              </a:rPr>
              <a:t>garde nous des peurs,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94F757E6-9D9F-3951-BBA3-F22358CD559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F9011AA-9D0D-06F8-D407-DA5946B16CC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6577028"/>
      </p:ext>
    </p:extLst>
  </p:cSld>
  <p:clrMapOvr>
    <a:masterClrMapping/>
  </p:clrMapOvr>
</p:sld>
</file>

<file path=ppt/slides/slide27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يا الله ارحمنا لننال من أسرارك للمغفرة.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`V] </a:t>
            </a:r>
            <a:r>
              <a:rPr lang="fr-FR" sz="2550" dirty="0" err="1">
                <a:solidFill>
                  <a:prstClr val="white"/>
                </a:solidFill>
                <a:latin typeface="CS Avva Shenouda" pitchFamily="34" charset="0"/>
              </a:rPr>
              <a:t>nai</a:t>
            </a:r>
            <a:r>
              <a:rPr lang="fr-FR" sz="2550" dirty="0">
                <a:solidFill>
                  <a:prstClr val="white"/>
                </a:solidFill>
                <a:latin typeface="CS Avva Shenouda" pitchFamily="34" charset="0"/>
              </a:rPr>
              <a:t> nan `</a:t>
            </a:r>
            <a:r>
              <a:rPr lang="fr-FR" sz="2550" dirty="0" err="1">
                <a:solidFill>
                  <a:prstClr val="white"/>
                </a:solidFill>
                <a:latin typeface="CS Avva Shenouda" pitchFamily="34" charset="0"/>
              </a:rPr>
              <a:t>nten</a:t>
            </a:r>
            <a:r>
              <a:rPr lang="fr-FR" sz="2550" dirty="0">
                <a:solidFill>
                  <a:prstClr val="white"/>
                </a:solidFill>
                <a:latin typeface="CS Avva Shenouda" pitchFamily="34" charset="0"/>
              </a:rPr>
              <a:t>[i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qen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nekmuctyrion</a:t>
            </a:r>
            <a:r>
              <a:rPr lang="fr-FR" sz="2550" dirty="0">
                <a:solidFill>
                  <a:prstClr val="white"/>
                </a:solidFill>
                <a:latin typeface="CS Avva Shenouda" pitchFamily="34" charset="0"/>
              </a:rPr>
              <a:t> @ </a:t>
            </a:r>
            <a:r>
              <a:rPr lang="fr-FR" sz="2550" dirty="0" err="1">
                <a:solidFill>
                  <a:prstClr val="white"/>
                </a:solidFill>
                <a:latin typeface="CS Avva Shenouda" pitchFamily="34" charset="0"/>
              </a:rPr>
              <a:t>e;be</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je =k=e.</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Ô Dieu prends pitié, </a:t>
            </a:r>
          </a:p>
          <a:p>
            <a:pPr algn="ctr"/>
            <a:r>
              <a:rPr lang="fr-FR" sz="2400" b="1" dirty="0">
                <a:solidFill>
                  <a:prstClr val="white"/>
                </a:solidFill>
                <a:latin typeface="Book Antiqua" pitchFamily="18" charset="0"/>
              </a:rPr>
              <a:t>afin que par tes sacrements, </a:t>
            </a:r>
          </a:p>
          <a:p>
            <a:pPr algn="ctr"/>
            <a:r>
              <a:rPr lang="fr-FR" sz="2400" b="1" dirty="0">
                <a:solidFill>
                  <a:prstClr val="white"/>
                </a:solidFill>
                <a:latin typeface="Book Antiqua" pitchFamily="18" charset="0"/>
              </a:rPr>
              <a:t>nous obtenions le pardon,</a:t>
            </a:r>
          </a:p>
          <a:p>
            <a:pPr algn="ctr"/>
            <a:r>
              <a:rPr lang="fr-FR" sz="2400" b="1" dirty="0">
                <a:solidFill>
                  <a:prstClr val="white"/>
                </a:solidFill>
                <a:latin typeface="Book Antiqua" pitchFamily="18" charset="0"/>
              </a:rPr>
              <a:t> Seigneur aie pitié.</a:t>
            </a:r>
          </a:p>
        </p:txBody>
      </p:sp>
      <p:sp>
        <p:nvSpPr>
          <p:cNvPr id="2" name="ZoneTexte 1">
            <a:extLst>
              <a:ext uri="{FF2B5EF4-FFF2-40B4-BE49-F238E27FC236}">
                <a16:creationId xmlns:a16="http://schemas.microsoft.com/office/drawing/2014/main" id="{08F963B9-C82E-F2C6-0388-AB3019E90A7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714DA00-34B7-F02E-86EA-7895D7EE108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9934703"/>
      </p:ext>
    </p:extLst>
  </p:cSld>
  <p:clrMapOvr>
    <a:masterClrMapping/>
  </p:clrMapOvr>
</p:sld>
</file>

<file path=ppt/slides/slide27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قدوس نسجد لك يا ابن الآب وكلمة الآب.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l-PL" sz="2550" dirty="0">
                <a:solidFill>
                  <a:prstClr val="white"/>
                </a:solidFill>
                <a:latin typeface="CS Avva Shenouda" pitchFamily="34" charset="0"/>
              </a:rPr>
              <a:t>&lt;ouab nak tenouwst@ `mpatyr </a:t>
            </a:r>
            <a:r>
              <a:rPr lang="fr-FR" sz="2550" dirty="0">
                <a:solidFill>
                  <a:prstClr val="white"/>
                </a:solidFill>
                <a:latin typeface="CS Avva Shenouda" pitchFamily="34" charset="0"/>
              </a:rPr>
              <a:t>      </a:t>
            </a:r>
            <a:r>
              <a:rPr lang="pl-PL" sz="2550" dirty="0">
                <a:solidFill>
                  <a:prstClr val="white"/>
                </a:solidFill>
                <a:latin typeface="CS Avva Shenouda" pitchFamily="34" charset="0"/>
              </a:rPr>
              <a:t>`ymwn@ pilogoc `nte</a:t>
            </a:r>
            <a:endParaRPr lang="fr-FR" sz="2550" dirty="0">
              <a:solidFill>
                <a:prstClr val="white"/>
              </a:solidFill>
              <a:latin typeface="CS Avva Shenouda" pitchFamily="34" charset="0"/>
            </a:endParaRPr>
          </a:p>
          <a:p>
            <a:pPr algn="just"/>
            <a:r>
              <a:rPr lang="pl-PL" sz="2550" dirty="0">
                <a:solidFill>
                  <a:prstClr val="white"/>
                </a:solidFill>
                <a:latin typeface="CS Avva Shenouda" pitchFamily="34" charset="0"/>
              </a:rPr>
              <a:t> `viwt@ je =k=e.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Saint nous t’adorons, </a:t>
            </a:r>
          </a:p>
          <a:p>
            <a:pPr algn="ctr"/>
            <a:r>
              <a:rPr lang="fr-FR" sz="2400" b="1" dirty="0">
                <a:solidFill>
                  <a:prstClr val="white"/>
                </a:solidFill>
                <a:latin typeface="Book Antiqua" pitchFamily="18" charset="0"/>
              </a:rPr>
              <a:t>ô Fils du Père, </a:t>
            </a:r>
          </a:p>
          <a:p>
            <a:pPr algn="ctr"/>
            <a:r>
              <a:rPr lang="fr-FR" sz="2400" b="1" dirty="0">
                <a:solidFill>
                  <a:prstClr val="white"/>
                </a:solidFill>
                <a:latin typeface="Book Antiqua" pitchFamily="18" charset="0"/>
              </a:rPr>
              <a:t>et Verbe du Père,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C6F92113-8DEC-B759-6C0C-1F9B5856B9E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5189473-0C66-7DA3-FEF1-F916AB154C2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0626546"/>
      </p:ext>
    </p:extLst>
  </p:cSld>
  <p:clrMapOvr>
    <a:masterClrMapping/>
  </p:clrMapOvr>
</p:sld>
</file>

<file path=ppt/slides/slide27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2123658"/>
          </a:xfrm>
          <a:prstGeom prst="rect">
            <a:avLst/>
          </a:prstGeom>
        </p:spPr>
        <p:txBody>
          <a:bodyPr wrap="square">
            <a:spAutoFit/>
          </a:bodyPr>
          <a:lstStyle/>
          <a:p>
            <a:pPr algn="just" rtl="1"/>
            <a:r>
              <a:rPr lang="ar-EG" sz="3300" dirty="0">
                <a:solidFill>
                  <a:prstClr val="white"/>
                </a:solidFill>
              </a:rPr>
              <a:t>الأنفس نيحها مع الصديقين في ملكوتك. يا رب ارحم.</a:t>
            </a:r>
            <a:endParaRPr lang="fr-FR" sz="3300" dirty="0">
              <a:solidFill>
                <a:prstClr val="white"/>
              </a:solidFill>
            </a:endParaRPr>
          </a:p>
        </p:txBody>
      </p:sp>
      <p:sp>
        <p:nvSpPr>
          <p:cNvPr id="6" name="Rectangle 5"/>
          <p:cNvSpPr/>
          <p:nvPr/>
        </p:nvSpPr>
        <p:spPr>
          <a:xfrm>
            <a:off x="1385646" y="249493"/>
            <a:ext cx="3510390" cy="1246495"/>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475" dirty="0">
                <a:solidFill>
                  <a:prstClr val="white"/>
                </a:solidFill>
                <a:latin typeface="CS Avva Shenouda" pitchFamily="34" charset="0"/>
              </a:rPr>
              <a:t>"</a:t>
            </a:r>
            <a:r>
              <a:rPr lang="fr-FR" sz="2475" dirty="0" err="1">
                <a:solidFill>
                  <a:prstClr val="white"/>
                </a:solidFill>
                <a:latin typeface="CS Avva Shenouda" pitchFamily="34" charset="0"/>
              </a:rPr>
              <a:t>u,y</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maemton</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nwou</a:t>
            </a:r>
            <a:r>
              <a:rPr lang="fr-FR" sz="2475" dirty="0">
                <a:solidFill>
                  <a:prstClr val="white"/>
                </a:solidFill>
                <a:latin typeface="CS Avva Shenouda" pitchFamily="34" charset="0"/>
              </a:rPr>
              <a:t>@ nem </a:t>
            </a:r>
            <a:r>
              <a:rPr lang="fr-FR" sz="2475" dirty="0" err="1">
                <a:solidFill>
                  <a:prstClr val="white"/>
                </a:solidFill>
                <a:latin typeface="CS Avva Shenouda" pitchFamily="34" charset="0"/>
              </a:rPr>
              <a:t>nidikeon</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qen</a:t>
            </a:r>
            <a:r>
              <a:rPr lang="fr-FR" sz="2475" dirty="0">
                <a:solidFill>
                  <a:prstClr val="white"/>
                </a:solidFill>
                <a:latin typeface="CS Avva Shenouda" pitchFamily="34" charset="0"/>
              </a:rPr>
              <a:t> </a:t>
            </a:r>
            <a:r>
              <a:rPr lang="fr-FR" sz="2475" dirty="0" err="1">
                <a:solidFill>
                  <a:prstClr val="white"/>
                </a:solidFill>
                <a:latin typeface="CS Avva Shenouda" pitchFamily="34" charset="0"/>
              </a:rPr>
              <a:t>tekmetouro</a:t>
            </a:r>
            <a:r>
              <a:rPr lang="fr-FR" sz="2475" dirty="0">
                <a:solidFill>
                  <a:prstClr val="white"/>
                </a:solidFill>
                <a:latin typeface="CS Avva Shenouda" pitchFamily="34" charset="0"/>
              </a:rPr>
              <a:t>@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Donne le repos aux âmes, </a:t>
            </a:r>
          </a:p>
          <a:p>
            <a:pPr algn="ctr"/>
            <a:r>
              <a:rPr lang="fr-FR" sz="2400" b="1" dirty="0">
                <a:solidFill>
                  <a:prstClr val="white"/>
                </a:solidFill>
                <a:latin typeface="Book Antiqua" pitchFamily="18" charset="0"/>
              </a:rPr>
              <a:t>avec les justes, </a:t>
            </a:r>
          </a:p>
          <a:p>
            <a:pPr algn="ctr"/>
            <a:r>
              <a:rPr lang="fr-FR" sz="2400" b="1" dirty="0">
                <a:solidFill>
                  <a:prstClr val="white"/>
                </a:solidFill>
                <a:latin typeface="Book Antiqua" pitchFamily="18" charset="0"/>
              </a:rPr>
              <a:t>dans ton royaume,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A102F0D3-CE3D-9E21-6F60-4BB914FF7F5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860797B-582D-A658-4899-2CB7B0782D6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0673121"/>
      </p:ext>
    </p:extLst>
  </p:cSld>
  <p:clrMapOvr>
    <a:masterClrMapping/>
  </p:clrMapOvr>
</p:sld>
</file>

<file path=ppt/slides/slide27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تأنى يا محب البشر الحقيقي على عبدك المسكين. </a:t>
            </a:r>
            <a:r>
              <a:rPr lang="ar-EG" sz="3300" dirty="0" err="1">
                <a:solidFill>
                  <a:prstClr val="white"/>
                </a:solidFill>
              </a:rPr>
              <a:t>يارب</a:t>
            </a:r>
            <a:r>
              <a:rPr lang="ar-EG" sz="3300" dirty="0">
                <a:solidFill>
                  <a:prstClr val="white"/>
                </a:solidFill>
              </a:rPr>
              <a:t> ارحم</a:t>
            </a:r>
            <a:endParaRPr lang="fr-FR" sz="3300" dirty="0">
              <a:solidFill>
                <a:prstClr val="white"/>
              </a:solidFill>
            </a:endParaRPr>
          </a:p>
        </p:txBody>
      </p:sp>
      <p:sp>
        <p:nvSpPr>
          <p:cNvPr id="6" name="Rectangle 5"/>
          <p:cNvSpPr/>
          <p:nvPr/>
        </p:nvSpPr>
        <p:spPr>
          <a:xfrm>
            <a:off x="1385646" y="249492"/>
            <a:ext cx="3510390" cy="1269578"/>
          </a:xfrm>
          <a:prstGeom prst="rect">
            <a:avLst/>
          </a:prstGeom>
        </p:spPr>
        <p:txBody>
          <a:bodyPr wrap="square">
            <a:spAutoFit/>
          </a:bodyPr>
          <a:lstStyle/>
          <a:p>
            <a:pPr algn="just"/>
            <a:r>
              <a:rPr lang="fr-FR" sz="2550" dirty="0" err="1">
                <a:solidFill>
                  <a:prstClr val="white"/>
                </a:solidFill>
                <a:latin typeface="CS Avva Shenouda" pitchFamily="34" charset="0"/>
              </a:rPr>
              <a:t>Wou`nhyt</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pimairwmi</a:t>
            </a:r>
            <a:r>
              <a:rPr lang="fr-FR" sz="2550" dirty="0">
                <a:solidFill>
                  <a:prstClr val="white"/>
                </a:solidFill>
                <a:latin typeface="CS Avva Shenouda" pitchFamily="34" charset="0"/>
              </a:rPr>
              <a:t> @ `n`</a:t>
            </a:r>
            <a:r>
              <a:rPr lang="fr-FR" sz="2550" dirty="0" err="1">
                <a:solidFill>
                  <a:prstClr val="white"/>
                </a:solidFill>
                <a:latin typeface="CS Avva Shenouda" pitchFamily="34" charset="0"/>
              </a:rPr>
              <a:t>aly;inon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ejen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pekbwk</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pihyki</a:t>
            </a:r>
            <a:r>
              <a:rPr lang="fr-FR" sz="2550" dirty="0">
                <a:solidFill>
                  <a:prstClr val="white"/>
                </a:solidFill>
                <a:latin typeface="CS Avva Shenouda" pitchFamily="34" charset="0"/>
              </a:rPr>
              <a:t>@ je =k=e. </a:t>
            </a: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Sois patient, ô vrai </a:t>
            </a:r>
          </a:p>
          <a:p>
            <a:pPr algn="ctr"/>
            <a:r>
              <a:rPr lang="fr-FR" sz="2400" b="1" dirty="0">
                <a:solidFill>
                  <a:prstClr val="white"/>
                </a:solidFill>
                <a:latin typeface="Book Antiqua" pitchFamily="18" charset="0"/>
              </a:rPr>
              <a:t>ami du genre humain, </a:t>
            </a:r>
          </a:p>
          <a:p>
            <a:pPr algn="ctr"/>
            <a:r>
              <a:rPr lang="fr-FR" sz="2400" b="1" dirty="0">
                <a:solidFill>
                  <a:prstClr val="white"/>
                </a:solidFill>
                <a:latin typeface="Book Antiqua" pitchFamily="18" charset="0"/>
              </a:rPr>
              <a:t>avec ton pauvre serviteur,</a:t>
            </a:r>
          </a:p>
          <a:p>
            <a:pPr algn="ctr"/>
            <a:r>
              <a:rPr lang="fr-FR" sz="2400" b="1" dirty="0">
                <a:solidFill>
                  <a:prstClr val="white"/>
                </a:solidFill>
                <a:latin typeface="Book Antiqua" pitchFamily="18" charset="0"/>
              </a:rPr>
              <a:t> Seigneur aie pitié.</a:t>
            </a:r>
          </a:p>
        </p:txBody>
      </p:sp>
      <p:sp>
        <p:nvSpPr>
          <p:cNvPr id="2" name="ZoneTexte 1">
            <a:extLst>
              <a:ext uri="{FF2B5EF4-FFF2-40B4-BE49-F238E27FC236}">
                <a16:creationId xmlns:a16="http://schemas.microsoft.com/office/drawing/2014/main" id="{0BE2C6BE-07FE-8DDA-F763-F03D2160D1F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3763C82-1A34-840E-8354-983CDACBD2F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36303626"/>
      </p:ext>
    </p:extLst>
  </p:cSld>
  <p:clrMapOvr>
    <a:masterClrMapping/>
  </p:clrMapOvr>
</p:sld>
</file>

<file path=ppt/slides/slide27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كن معه وخلصه من الشياطين ومن الحسد والغش. يا رب ارحم.</a:t>
            </a:r>
            <a:endParaRPr lang="fr-FR" sz="3300" dirty="0">
              <a:solidFill>
                <a:prstClr val="white"/>
              </a:solidFill>
            </a:endParaRPr>
          </a:p>
        </p:txBody>
      </p:sp>
      <p:sp>
        <p:nvSpPr>
          <p:cNvPr id="6" name="Rectangle 5"/>
          <p:cNvSpPr/>
          <p:nvPr/>
        </p:nvSpPr>
        <p:spPr>
          <a:xfrm>
            <a:off x="1385646" y="249492"/>
            <a:ext cx="3510390" cy="2054409"/>
          </a:xfrm>
          <a:prstGeom prst="rect">
            <a:avLst/>
          </a:prstGeom>
        </p:spPr>
        <p:txBody>
          <a:bodyPr wrap="square">
            <a:spAutoFit/>
          </a:bodyPr>
          <a:lstStyle/>
          <a:p>
            <a:pPr algn="just"/>
            <a:r>
              <a:rPr lang="pt-BR" sz="2550" dirty="0">
                <a:solidFill>
                  <a:prstClr val="white"/>
                </a:solidFill>
                <a:latin typeface="CS Avva Shenouda" pitchFamily="34" charset="0"/>
              </a:rPr>
              <a:t>Swpi nemaf nahmef@ `ebol ha nidemwn@ nem ni`v;onoc nem ni`,rof@ je =k=e.</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Sois avec lui sauve le, </a:t>
            </a:r>
          </a:p>
          <a:p>
            <a:pPr algn="ctr"/>
            <a:r>
              <a:rPr lang="fr-FR" sz="2400" b="1" dirty="0">
                <a:solidFill>
                  <a:prstClr val="white"/>
                </a:solidFill>
                <a:latin typeface="Book Antiqua" pitchFamily="18" charset="0"/>
              </a:rPr>
              <a:t>des démons, de l’envie </a:t>
            </a:r>
          </a:p>
          <a:p>
            <a:pPr algn="ctr"/>
            <a:r>
              <a:rPr lang="fr-FR" sz="2400" b="1" dirty="0">
                <a:solidFill>
                  <a:prstClr val="white"/>
                </a:solidFill>
                <a:latin typeface="Book Antiqua" pitchFamily="18" charset="0"/>
              </a:rPr>
              <a:t>et de la tromperie,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23AA599D-233C-2781-CD3F-3B6EF34063B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281420A-A239-6774-DB4F-ADB825ADB7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3377260"/>
      </p:ext>
    </p:extLst>
  </p:cSld>
  <p:clrMapOvr>
    <a:masterClrMapping/>
  </p:clrMapOvr>
</p:sld>
</file>

<file path=ppt/slides/slide27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امح عنا كل نجاسة واسمعنا عاجلاً.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fr-FR" sz="2550" dirty="0" err="1">
                <a:solidFill>
                  <a:prstClr val="white"/>
                </a:solidFill>
                <a:latin typeface="CS Avva Shenouda" pitchFamily="34" charset="0"/>
              </a:rPr>
              <a:t>Fw</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`n[</a:t>
            </a:r>
            <a:r>
              <a:rPr lang="fr-FR" sz="2550" dirty="0" err="1">
                <a:solidFill>
                  <a:prstClr val="white"/>
                </a:solidFill>
                <a:latin typeface="CS Avva Shenouda" pitchFamily="34" charset="0"/>
              </a:rPr>
              <a:t>oqem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niben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ebol</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haron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cwtem</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eron</a:t>
            </a:r>
            <a:r>
              <a:rPr lang="fr-FR" sz="2550" dirty="0">
                <a:solidFill>
                  <a:prstClr val="white"/>
                </a:solidFill>
                <a:latin typeface="CS Avva Shenouda" pitchFamily="34" charset="0"/>
              </a:rPr>
              <a:t> `</a:t>
            </a:r>
            <a:r>
              <a:rPr lang="fr-FR" sz="2550" dirty="0" err="1">
                <a:solidFill>
                  <a:prstClr val="white"/>
                </a:solidFill>
                <a:latin typeface="CS Avva Shenouda" pitchFamily="34" charset="0"/>
              </a:rPr>
              <a:t>n,wlem</a:t>
            </a:r>
            <a:r>
              <a:rPr lang="fr-FR" sz="2550" dirty="0">
                <a:solidFill>
                  <a:prstClr val="white"/>
                </a:solidFill>
                <a:latin typeface="CS Avva Shenouda" pitchFamily="34" charset="0"/>
              </a:rPr>
              <a:t>@ je =k=e</a:t>
            </a: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Retire de nous, </a:t>
            </a:r>
          </a:p>
          <a:p>
            <a:pPr algn="ctr"/>
            <a:r>
              <a:rPr lang="fr-FR" sz="2400" b="1" dirty="0">
                <a:solidFill>
                  <a:prstClr val="white"/>
                </a:solidFill>
                <a:latin typeface="Book Antiqua" pitchFamily="18" charset="0"/>
              </a:rPr>
              <a:t>toute souillure, </a:t>
            </a:r>
          </a:p>
          <a:p>
            <a:pPr algn="ctr"/>
            <a:r>
              <a:rPr lang="fr-FR" sz="2400" b="1" dirty="0">
                <a:solidFill>
                  <a:prstClr val="white"/>
                </a:solidFill>
                <a:latin typeface="Book Antiqua" pitchFamily="18" charset="0"/>
              </a:rPr>
              <a:t>et écoute-nous disant :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F4AE61B7-A345-8A30-68E2-DE53CF8E170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5085D25-3610-20BF-7417-26ECF2F8E7F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6829758"/>
      </p:ext>
    </p:extLst>
  </p:cSld>
  <p:clrMapOvr>
    <a:masterClrMapping/>
  </p:clrMapOvr>
</p:sld>
</file>

<file path=ppt/slides/slide27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اقترب من شدائدنا أيها المسيح الرب يسوع الابن الوحيد.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l-PL" sz="2550" dirty="0">
                <a:solidFill>
                  <a:prstClr val="white"/>
                </a:solidFill>
                <a:latin typeface="CS Avva Shenouda" pitchFamily="34" charset="0"/>
              </a:rPr>
              <a:t>Qwnt qen nen`;lu'ic@ `wP=,=c Kurion@ I=y=c pimonogenyc</a:t>
            </a:r>
            <a:r>
              <a:rPr lang="fr-FR" sz="2550" dirty="0">
                <a:solidFill>
                  <a:prstClr val="white"/>
                </a:solidFill>
                <a:latin typeface="CS Avva Shenouda" pitchFamily="34" charset="0"/>
              </a:rPr>
              <a:t> </a:t>
            </a:r>
            <a:r>
              <a:rPr lang="pl-PL" sz="2550" dirty="0">
                <a:solidFill>
                  <a:prstClr val="white"/>
                </a:solidFill>
                <a:latin typeface="CS Avva Shenouda" pitchFamily="34" charset="0"/>
              </a:rPr>
              <a:t>@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Sois avec nous dans nos détresses, </a:t>
            </a:r>
          </a:p>
          <a:p>
            <a:pPr algn="ctr"/>
            <a:r>
              <a:rPr lang="fr-FR" sz="2400" b="1" dirty="0">
                <a:solidFill>
                  <a:prstClr val="white"/>
                </a:solidFill>
                <a:latin typeface="Book Antiqua" pitchFamily="18" charset="0"/>
              </a:rPr>
              <a:t>ô Christ Seigneur </a:t>
            </a:r>
          </a:p>
          <a:p>
            <a:pPr algn="ctr"/>
            <a:r>
              <a:rPr lang="fr-FR" sz="2400" b="1" dirty="0">
                <a:solidFill>
                  <a:prstClr val="white"/>
                </a:solidFill>
                <a:latin typeface="Book Antiqua" pitchFamily="18" charset="0"/>
              </a:rPr>
              <a:t>Jésus, le Fils Unique,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702F4E21-6DC3-6AC2-DC2E-9569BF290F9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FC71F09-3CC0-AEDC-0218-1A3866818FF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5507490"/>
      </p:ext>
    </p:extLst>
  </p:cSld>
  <p:clrMapOvr>
    <a:masterClrMapping/>
  </p:clrMapOvr>
</p:sld>
</file>

<file path=ppt/slides/slide27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1615827"/>
          </a:xfrm>
          <a:prstGeom prst="rect">
            <a:avLst/>
          </a:prstGeom>
        </p:spPr>
        <p:txBody>
          <a:bodyPr wrap="square">
            <a:spAutoFit/>
          </a:bodyPr>
          <a:lstStyle/>
          <a:p>
            <a:pPr algn="just" rtl="1"/>
            <a:r>
              <a:rPr lang="ar-EG" sz="3300" dirty="0">
                <a:solidFill>
                  <a:prstClr val="white"/>
                </a:solidFill>
              </a:rPr>
              <a:t>لكي يثبتنا في الإيمان المستقيم لأنه خلصنا.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l-PL" sz="2550" dirty="0">
                <a:solidFill>
                  <a:prstClr val="white"/>
                </a:solidFill>
                <a:latin typeface="CS Avva Shenouda" pitchFamily="34" charset="0"/>
              </a:rPr>
              <a:t>Hopwc `nteftajron@ qen pinah] etcoutwn@ </a:t>
            </a:r>
            <a:r>
              <a:rPr lang="pl-PL" sz="2550">
                <a:solidFill>
                  <a:prstClr val="white"/>
                </a:solidFill>
                <a:latin typeface="CS Avva Shenouda" pitchFamily="34" charset="0"/>
              </a:rPr>
              <a:t>je `N</a:t>
            </a:r>
            <a:r>
              <a:rPr lang="pl-PL" sz="2550" dirty="0">
                <a:solidFill>
                  <a:prstClr val="white"/>
                </a:solidFill>
                <a:latin typeface="CS Avva Shenouda" pitchFamily="34" charset="0"/>
              </a:rPr>
              <a:t>;of afcw] `mmon@ je =k=e. </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Afin qu’il nous affermisse, </a:t>
            </a:r>
          </a:p>
          <a:p>
            <a:pPr algn="ctr"/>
            <a:r>
              <a:rPr lang="fr-FR" sz="2400" b="1" dirty="0">
                <a:solidFill>
                  <a:prstClr val="white"/>
                </a:solidFill>
                <a:latin typeface="Book Antiqua" pitchFamily="18" charset="0"/>
              </a:rPr>
              <a:t>dans la vraie foi, </a:t>
            </a:r>
          </a:p>
          <a:p>
            <a:pPr algn="ctr"/>
            <a:r>
              <a:rPr lang="fr-FR" sz="2400" b="1" dirty="0">
                <a:solidFill>
                  <a:prstClr val="white"/>
                </a:solidFill>
                <a:latin typeface="Book Antiqua" pitchFamily="18" charset="0"/>
              </a:rPr>
              <a:t>car il est notre salut,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59269170-E63A-0B5A-D84B-B9142095B0F5}"/>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879D45F-E6AE-C6B1-BAC5-95B69D9A8DE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6632510"/>
      </p:ext>
    </p:extLst>
  </p:cSld>
  <p:clrMapOvr>
    <a:masterClrMapping/>
  </p:clrMapOvr>
</p:sld>
</file>

<file path=ppt/slides/slide27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اطلع علينا وخلصنا من الشياطين.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pt-BR" sz="2550" dirty="0">
                <a:solidFill>
                  <a:prstClr val="white"/>
                </a:solidFill>
                <a:latin typeface="CS Avva Shenouda" pitchFamily="34" charset="0"/>
              </a:rPr>
              <a:t>Joust `e`qryi `ejwn@ ouoh nahmen `anon @ `ebol ha nidemwn@ je =k=e.</a:t>
            </a:r>
            <a:endParaRPr lang="fr-FR" sz="2550" dirty="0">
              <a:solidFill>
                <a:prstClr val="white"/>
              </a:solidFill>
              <a:latin typeface="CS Avva Shenouda" pitchFamily="34" charset="0"/>
            </a:endParaRPr>
          </a:p>
        </p:txBody>
      </p:sp>
      <p:sp>
        <p:nvSpPr>
          <p:cNvPr id="7" name="Rectangle 6"/>
          <p:cNvSpPr/>
          <p:nvPr/>
        </p:nvSpPr>
        <p:spPr>
          <a:xfrm>
            <a:off x="2141730" y="2969389"/>
            <a:ext cx="4860540" cy="1569660"/>
          </a:xfrm>
          <a:prstGeom prst="rect">
            <a:avLst/>
          </a:prstGeom>
        </p:spPr>
        <p:txBody>
          <a:bodyPr wrap="square">
            <a:spAutoFit/>
          </a:bodyPr>
          <a:lstStyle/>
          <a:p>
            <a:pPr algn="ctr"/>
            <a:r>
              <a:rPr lang="fr-FR" sz="2400" b="1" dirty="0">
                <a:solidFill>
                  <a:prstClr val="white"/>
                </a:solidFill>
                <a:latin typeface="Book Antiqua" pitchFamily="18" charset="0"/>
              </a:rPr>
              <a:t>Regarde nous, </a:t>
            </a:r>
          </a:p>
          <a:p>
            <a:pPr algn="ctr"/>
            <a:r>
              <a:rPr lang="fr-FR" sz="2400" b="1" dirty="0">
                <a:solidFill>
                  <a:prstClr val="white"/>
                </a:solidFill>
                <a:latin typeface="Book Antiqua" pitchFamily="18" charset="0"/>
              </a:rPr>
              <a:t>et sauve nous, </a:t>
            </a:r>
          </a:p>
          <a:p>
            <a:pPr algn="ctr"/>
            <a:r>
              <a:rPr lang="fr-FR" sz="2400" b="1" dirty="0">
                <a:solidFill>
                  <a:prstClr val="white"/>
                </a:solidFill>
                <a:latin typeface="Book Antiqua" pitchFamily="18" charset="0"/>
              </a:rPr>
              <a:t>des démons,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9AA8EF3B-D0C1-59DB-A6A9-A03BEF957F73}"/>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EE1BC39-6339-5390-BC71-709DAC86AC7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670396"/>
      </p:ext>
    </p:extLst>
  </p:cSld>
  <p:clrMapOvr>
    <a:masterClrMapping/>
  </p:clrMapOvr>
</p:sld>
</file>

<file path=ppt/slides/slide27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2905097" cy="1615827"/>
          </a:xfrm>
          <a:prstGeom prst="rect">
            <a:avLst/>
          </a:prstGeom>
        </p:spPr>
        <p:txBody>
          <a:bodyPr wrap="square">
            <a:spAutoFit/>
          </a:bodyPr>
          <a:lstStyle/>
          <a:p>
            <a:pPr algn="just" rtl="1"/>
            <a:r>
              <a:rPr lang="ar-EG" sz="3300" dirty="0">
                <a:solidFill>
                  <a:prstClr val="white"/>
                </a:solidFill>
              </a:rPr>
              <a:t>اطرد الأفكار الشريرة عنا واذكر عبدك.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pl-PL" sz="2550" dirty="0">
                <a:solidFill>
                  <a:prstClr val="white"/>
                </a:solidFill>
                <a:latin typeface="CS Avva Shenouda" pitchFamily="34" charset="0"/>
              </a:rPr>
              <a:t>{oji `nnimokmek@ ethwou `ebol haron@ ouoh `arivmeu`i `mpekbwk@ je =k=e. </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Retire de nous, les </a:t>
            </a:r>
          </a:p>
          <a:p>
            <a:pPr algn="ctr"/>
            <a:r>
              <a:rPr lang="fr-FR" sz="2400" b="1" dirty="0">
                <a:solidFill>
                  <a:prstClr val="white"/>
                </a:solidFill>
                <a:latin typeface="Book Antiqua" pitchFamily="18" charset="0"/>
              </a:rPr>
              <a:t>mauvaises pensées, et </a:t>
            </a:r>
          </a:p>
          <a:p>
            <a:pPr algn="ctr"/>
            <a:r>
              <a:rPr lang="fr-FR" sz="2400" b="1" dirty="0">
                <a:solidFill>
                  <a:prstClr val="white"/>
                </a:solidFill>
                <a:latin typeface="Book Antiqua" pitchFamily="18" charset="0"/>
              </a:rPr>
              <a:t>souviens-toi de ton serviteur,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C4E15B26-1A9A-6D2A-E7BD-B49069A6021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B51F5F2-3262-9489-6255-360F5D771B8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7871496"/>
      </p:ext>
    </p:extLst>
  </p:cSld>
  <p:clrMapOvr>
    <a:masterClrMapping/>
  </p:clrMapOvr>
</p:sld>
</file>

<file path=ppt/slides/slide27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2905097" cy="2123658"/>
          </a:xfrm>
          <a:prstGeom prst="rect">
            <a:avLst/>
          </a:prstGeom>
        </p:spPr>
        <p:txBody>
          <a:bodyPr wrap="square">
            <a:spAutoFit/>
          </a:bodyPr>
          <a:lstStyle/>
          <a:p>
            <a:pPr algn="just" rtl="1"/>
            <a:r>
              <a:rPr lang="ar-EG" sz="3300" dirty="0">
                <a:solidFill>
                  <a:prstClr val="white"/>
                </a:solidFill>
              </a:rPr>
              <a:t>أسألك يا سيدي خلصني من الشياطين وخلص شعبك. يا رب ارحم.</a:t>
            </a:r>
            <a:endParaRPr lang="fr-FR" sz="3300" dirty="0">
              <a:solidFill>
                <a:prstClr val="white"/>
              </a:solidFill>
            </a:endParaRPr>
          </a:p>
        </p:txBody>
      </p:sp>
      <p:sp>
        <p:nvSpPr>
          <p:cNvPr id="6" name="Rectangle 5"/>
          <p:cNvSpPr/>
          <p:nvPr/>
        </p:nvSpPr>
        <p:spPr>
          <a:xfrm>
            <a:off x="1385646" y="249492"/>
            <a:ext cx="3510390" cy="1661993"/>
          </a:xfrm>
          <a:prstGeom prst="rect">
            <a:avLst/>
          </a:prstGeom>
        </p:spPr>
        <p:txBody>
          <a:bodyPr wrap="square">
            <a:spAutoFit/>
          </a:bodyPr>
          <a:lstStyle/>
          <a:p>
            <a:pPr algn="just"/>
            <a:r>
              <a:rPr lang="fr-FR" sz="2550" dirty="0">
                <a:solidFill>
                  <a:prstClr val="white"/>
                </a:solidFill>
                <a:latin typeface="CS Avva Shenouda" pitchFamily="34" charset="0"/>
              </a:rPr>
              <a:t>¿ </a:t>
            </a:r>
            <a:r>
              <a:rPr lang="it-IT" sz="2550" dirty="0">
                <a:solidFill>
                  <a:prstClr val="white"/>
                </a:solidFill>
                <a:latin typeface="CS Avva Shenouda" pitchFamily="34" charset="0"/>
              </a:rPr>
              <a:t>}tho `erok Pa¡@ nahmet hanidemwn@ ouoh nohem `mpeklaoc@ je =k=e.</a:t>
            </a:r>
            <a:endParaRPr lang="fr-FR" sz="2550" dirty="0">
              <a:solidFill>
                <a:prstClr val="white"/>
              </a:solidFill>
              <a:latin typeface="CS Avva Shenouda" pitchFamily="34" charset="0"/>
            </a:endParaRPr>
          </a:p>
        </p:txBody>
      </p:sp>
      <p:sp>
        <p:nvSpPr>
          <p:cNvPr id="7" name="Rectangle 6"/>
          <p:cNvSpPr/>
          <p:nvPr/>
        </p:nvSpPr>
        <p:spPr>
          <a:xfrm>
            <a:off x="1493658" y="2969389"/>
            <a:ext cx="5940660" cy="1569660"/>
          </a:xfrm>
          <a:prstGeom prst="rect">
            <a:avLst/>
          </a:prstGeom>
        </p:spPr>
        <p:txBody>
          <a:bodyPr wrap="square">
            <a:spAutoFit/>
          </a:bodyPr>
          <a:lstStyle/>
          <a:p>
            <a:pPr algn="ctr"/>
            <a:r>
              <a:rPr lang="fr-FR" sz="2400" b="1" dirty="0">
                <a:solidFill>
                  <a:prstClr val="white"/>
                </a:solidFill>
                <a:latin typeface="Book Antiqua" pitchFamily="18" charset="0"/>
              </a:rPr>
              <a:t>Je te demande ô Maître, </a:t>
            </a:r>
          </a:p>
          <a:p>
            <a:pPr algn="ctr"/>
            <a:r>
              <a:rPr lang="fr-FR" sz="2400" b="1" dirty="0">
                <a:solidFill>
                  <a:prstClr val="white"/>
                </a:solidFill>
                <a:latin typeface="Book Antiqua" pitchFamily="18" charset="0"/>
              </a:rPr>
              <a:t>sauve-moi des démons, </a:t>
            </a:r>
          </a:p>
          <a:p>
            <a:pPr algn="ctr"/>
            <a:r>
              <a:rPr lang="fr-FR" sz="2400" b="1" dirty="0">
                <a:solidFill>
                  <a:prstClr val="white"/>
                </a:solidFill>
                <a:latin typeface="Book Antiqua" pitchFamily="18" charset="0"/>
              </a:rPr>
              <a:t>et délivre ton peuple, </a:t>
            </a:r>
          </a:p>
          <a:p>
            <a:pPr algn="ctr"/>
            <a:r>
              <a:rPr lang="fr-FR" sz="2400" b="1" dirty="0">
                <a:solidFill>
                  <a:prstClr val="white"/>
                </a:solidFill>
                <a:latin typeface="Book Antiqua" pitchFamily="18" charset="0"/>
              </a:rPr>
              <a:t>Seigneur aie pitié.</a:t>
            </a:r>
          </a:p>
        </p:txBody>
      </p:sp>
      <p:sp>
        <p:nvSpPr>
          <p:cNvPr id="2" name="ZoneTexte 1">
            <a:extLst>
              <a:ext uri="{FF2B5EF4-FFF2-40B4-BE49-F238E27FC236}">
                <a16:creationId xmlns:a16="http://schemas.microsoft.com/office/drawing/2014/main" id="{39F50367-2702-8DAF-F175-984330EB91A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200" dirty="0">
                <a:solidFill>
                  <a:prstClr val="white"/>
                </a:solidFill>
                <a:latin typeface="Book Antiqua" pitchFamily="18" charset="0"/>
              </a:rPr>
              <a:t>Louange de Minuit </a:t>
            </a:r>
            <a:r>
              <a:rPr lang="fr-FR" sz="1200" dirty="0">
                <a:solidFill>
                  <a:prstClr val="white"/>
                </a:solidFill>
              </a:rPr>
              <a:t>• </a:t>
            </a:r>
            <a:r>
              <a:rPr lang="fr-FR" sz="1200" dirty="0" err="1">
                <a:solidFill>
                  <a:prstClr val="white"/>
                </a:solidFill>
                <a:latin typeface="Book Antiqua" pitchFamily="18" charset="0"/>
              </a:rPr>
              <a:t>Psalie</a:t>
            </a:r>
            <a:r>
              <a:rPr lang="fr-FR" sz="1200" dirty="0">
                <a:solidFill>
                  <a:prstClr val="white"/>
                </a:solidFill>
                <a:latin typeface="Book Antiqua" pitchFamily="18" charset="0"/>
              </a:rPr>
              <a:t> du Carême pour le 4</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a:t>
            </a:r>
            <a:r>
              <a:rPr lang="fr-FR" sz="1200" dirty="0" err="1">
                <a:solidFill>
                  <a:prstClr val="white"/>
                </a:solidFill>
                <a:latin typeface="Book Antiqua" pitchFamily="18" charset="0"/>
              </a:rPr>
              <a:t>Hos</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6EE0B80-6F42-FE7A-3821-5ECD504BEB2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2025394"/>
      </p:ext>
    </p:extLst>
  </p:cSld>
  <p:clrMapOvr>
    <a:masterClrMapping/>
  </p:clrMapOvr>
</p:sld>
</file>

<file path=ppt/slides/slide27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B0E3865-9E5A-9AD1-889A-63BD9F65F2D6}"/>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DBF6931F-11D4-D66C-311D-BBC53489E3F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268816989"/>
      </p:ext>
    </p:extLst>
  </p:cSld>
  <p:clrMapOvr>
    <a:masterClrMapping/>
  </p:clrMapOvr>
</p:sld>
</file>

<file path=ppt/slides/slide27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245DADD-30CC-0571-9EF4-0BA34BCA90F2}"/>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5D92FAFB-4836-19DD-67F8-77B9B8D4105E}"/>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2810464323"/>
      </p:ext>
    </p:extLst>
  </p:cSld>
  <p:clrMapOvr>
    <a:masterClrMapping/>
  </p:clrMapOvr>
</p:sld>
</file>

<file path=ppt/slides/slide27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أطلبوا..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يااباقير</a:t>
            </a:r>
            <a:r>
              <a:rPr lang="ar-EG" sz="3300" dirty="0">
                <a:solidFill>
                  <a:prstClr val="white"/>
                </a:solidFill>
                <a:latin typeface="Calibri"/>
                <a:cs typeface="Arial" panose="020B0604020202020204" pitchFamily="34" charset="0"/>
              </a:rPr>
              <a:t> ويوحنا أخوه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وبرباره ويوليانه </a:t>
            </a:r>
            <a:r>
              <a:rPr lang="ar-EG" sz="3300" dirty="0" err="1">
                <a:solidFill>
                  <a:prstClr val="white"/>
                </a:solidFill>
                <a:latin typeface="Calibri"/>
                <a:cs typeface="Arial" panose="020B0604020202020204" pitchFamily="34" charset="0"/>
              </a:rPr>
              <a:t>ودميانه</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lvl="0"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T=w @ `apa Kir nem I=w=a pefcon @ nem Barbara nem Iouliany nem Dumiany @ `n=t=e=f......</a:t>
            </a:r>
            <a:endParaRPr lang="fr-FR" sz="2800" dirty="0">
              <a:solidFill>
                <a:prstClr val="white"/>
              </a:solidFill>
              <a:latin typeface="CS Avva Shenouda" pitchFamily="34" charset="0"/>
            </a:endParaRPr>
          </a:p>
        </p:txBody>
      </p:sp>
      <p:sp>
        <p:nvSpPr>
          <p:cNvPr id="7" name="Rectangle 6"/>
          <p:cNvSpPr/>
          <p:nvPr/>
        </p:nvSpPr>
        <p:spPr>
          <a:xfrm>
            <a:off x="1169623" y="2787774"/>
            <a:ext cx="6804754"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Kir et Jean son frère, </a:t>
            </a:r>
          </a:p>
          <a:p>
            <a:pPr algn="ctr" defTabSz="685800">
              <a:defRPr/>
            </a:pPr>
            <a:r>
              <a:rPr lang="fr-FR" sz="2800" b="1" dirty="0">
                <a:solidFill>
                  <a:prstClr val="white"/>
                </a:solidFill>
                <a:latin typeface="Book Antiqua" pitchFamily="18" charset="0"/>
              </a:rPr>
              <a:t>Barbara, Julianne, Damienne, </a:t>
            </a:r>
          </a:p>
          <a:p>
            <a:pPr algn="ctr" defTabSz="685800">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3F003887-BBB7-94EB-9316-C0758F213539}"/>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5062CC68-688B-0663-B677-9FCFA51399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2177514"/>
      </p:ext>
    </p:extLst>
  </p:cSld>
  <p:clrMapOvr>
    <a:masterClrMapping/>
  </p:clrMapOvr>
</p:sld>
</file>

<file path=ppt/slides/slide27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96036" y="255445"/>
            <a:ext cx="3937080" cy="2077492"/>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اطلبا.. </a:t>
            </a:r>
            <a:endParaRPr lang="fr-FR" sz="3300" dirty="0">
              <a:solidFill>
                <a:prstClr val="white"/>
              </a:solidFill>
              <a:latin typeface="Calibri"/>
              <a:cs typeface="Arial" panose="020B0604020202020204" pitchFamily="34" charset="0"/>
            </a:endParaRPr>
          </a:p>
          <a:p>
            <a:pPr algn="just" defTabSz="685800" rtl="1">
              <a:defRPr/>
            </a:pPr>
            <a:r>
              <a:rPr lang="ar-EG" sz="3000" dirty="0" err="1">
                <a:solidFill>
                  <a:prstClr val="white"/>
                </a:solidFill>
                <a:latin typeface="Calibri"/>
                <a:cs typeface="Arial" panose="020B0604020202020204" pitchFamily="34" charset="0"/>
              </a:rPr>
              <a:t>ياسيدى</a:t>
            </a:r>
            <a:r>
              <a:rPr lang="ar-EG" sz="3000" dirty="0">
                <a:solidFill>
                  <a:prstClr val="white"/>
                </a:solidFill>
                <a:latin typeface="Calibri"/>
                <a:cs typeface="Arial" panose="020B0604020202020204" pitchFamily="34" charset="0"/>
              </a:rPr>
              <a:t> الأبوين محبى أولادهما </a:t>
            </a:r>
            <a:endParaRPr lang="fr-FR" sz="30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أنطونيوس وأنبا بولا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464496" cy="1384995"/>
          </a:xfrm>
          <a:prstGeom prst="rect">
            <a:avLst/>
          </a:prstGeom>
        </p:spPr>
        <p:txBody>
          <a:bodyPr wrap="square">
            <a:spAutoFit/>
          </a:bodyPr>
          <a:lstStyle/>
          <a:p>
            <a:pPr algn="just" defTabSz="685800">
              <a:defRPr/>
            </a:pPr>
            <a:r>
              <a:rPr lang="pt-BR" sz="2800" dirty="0">
                <a:solidFill>
                  <a:prstClr val="white"/>
                </a:solidFill>
                <a:latin typeface="CS Avva Shenouda" pitchFamily="34" charset="0"/>
              </a:rPr>
              <a:t>T=w @ na¡ `nio]</a:t>
            </a:r>
            <a:br>
              <a:rPr lang="pt-BR" sz="2800" dirty="0">
                <a:solidFill>
                  <a:prstClr val="white"/>
                </a:solidFill>
                <a:latin typeface="CS Avva Shenouda" pitchFamily="34" charset="0"/>
              </a:rPr>
            </a:br>
            <a:r>
              <a:rPr lang="pt-BR" sz="2800" dirty="0">
                <a:solidFill>
                  <a:prstClr val="white"/>
                </a:solidFill>
                <a:latin typeface="CS Avva Shenouda" pitchFamily="34" charset="0"/>
              </a:rPr>
              <a:t>`mmainousyri @ Antwnioc nem abba Paule @ `n=t=e=f......</a:t>
            </a:r>
            <a:endParaRPr lang="fr-FR" sz="2800" dirty="0">
              <a:solidFill>
                <a:prstClr val="white"/>
              </a:solidFill>
              <a:latin typeface="CS Avva Shenouda" pitchFamily="34" charset="0"/>
            </a:endParaRPr>
          </a:p>
        </p:txBody>
      </p:sp>
      <p:sp>
        <p:nvSpPr>
          <p:cNvPr id="7" name="Rectangle 6"/>
          <p:cNvSpPr/>
          <p:nvPr/>
        </p:nvSpPr>
        <p:spPr>
          <a:xfrm>
            <a:off x="323528" y="2787774"/>
            <a:ext cx="8509588"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Nos seigneurs et pères aimant leurs enfants, </a:t>
            </a:r>
          </a:p>
          <a:p>
            <a:pPr algn="ctr" defTabSz="685800">
              <a:defRPr/>
            </a:pPr>
            <a:r>
              <a:rPr lang="fr-FR" sz="2800" b="1" dirty="0">
                <a:solidFill>
                  <a:prstClr val="white"/>
                </a:solidFill>
                <a:latin typeface="Book Antiqua" pitchFamily="18" charset="0"/>
              </a:rPr>
              <a:t>Antoine et aussi Abba Paul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CFA4EF07-2839-D885-7AFF-1CA1F2678AD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ACE1016C-56E4-086C-2431-F5B38F147CB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0561226"/>
      </p:ext>
    </p:extLst>
  </p:cSld>
  <p:clrMapOvr>
    <a:masterClrMapping/>
  </p:clrMapOvr>
</p:sld>
</file>

<file path=ppt/slides/slide27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08269"/>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اطلبوا.. </a:t>
            </a:r>
            <a:endParaRPr lang="fr-FR" sz="3300" dirty="0">
              <a:solidFill>
                <a:prstClr val="white"/>
              </a:solidFill>
              <a:latin typeface="Calibri"/>
              <a:cs typeface="Arial" panose="020B0604020202020204" pitchFamily="34" charset="0"/>
            </a:endParaRPr>
          </a:p>
          <a:p>
            <a:pPr algn="just" defTabSz="685800" rtl="1">
              <a:defRPr/>
            </a:pPr>
            <a:r>
              <a:rPr lang="ar-EG" sz="3200" dirty="0">
                <a:solidFill>
                  <a:prstClr val="white"/>
                </a:solidFill>
                <a:latin typeface="Calibri"/>
                <a:cs typeface="Arial" panose="020B0604020202020204" pitchFamily="34" charset="0"/>
              </a:rPr>
              <a:t>أيها الثلاثة </a:t>
            </a:r>
            <a:r>
              <a:rPr lang="ar-EG" sz="3200" dirty="0" err="1">
                <a:solidFill>
                  <a:prstClr val="white"/>
                </a:solidFill>
                <a:latin typeface="Calibri"/>
                <a:cs typeface="Arial" panose="020B0604020202020204" pitchFamily="34" charset="0"/>
              </a:rPr>
              <a:t>مقارات</a:t>
            </a:r>
            <a:r>
              <a:rPr lang="ar-EG" sz="3200" dirty="0">
                <a:solidFill>
                  <a:prstClr val="white"/>
                </a:solidFill>
                <a:latin typeface="Calibri"/>
                <a:cs typeface="Arial" panose="020B0604020202020204" pitchFamily="34" charset="0"/>
              </a:rPr>
              <a:t> القديسون </a:t>
            </a:r>
            <a:endParaRPr lang="fr-FR" sz="32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وأولادهم لباس الصليب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algn="just" defTabSz="685800">
              <a:defRPr/>
            </a:pPr>
            <a:r>
              <a:rPr lang="fr-FR" sz="2800" dirty="0">
                <a:solidFill>
                  <a:prstClr val="white"/>
                </a:solidFill>
                <a:latin typeface="CS Avva Shenouda" pitchFamily="34" charset="0"/>
              </a:rPr>
              <a:t>¿T=w @ pi=g e=;=u </a:t>
            </a:r>
            <a:r>
              <a:rPr lang="fr-FR" sz="2800" dirty="0" err="1">
                <a:solidFill>
                  <a:prstClr val="white"/>
                </a:solidFill>
                <a:latin typeface="CS Avva Shenouda" pitchFamily="34" charset="0"/>
              </a:rPr>
              <a:t>abba</a:t>
            </a:r>
            <a:br>
              <a:rPr lang="fr-FR" sz="2800" dirty="0">
                <a:solidFill>
                  <a:prstClr val="white"/>
                </a:solidFill>
                <a:latin typeface="CS Avva Shenouda" pitchFamily="34" charset="0"/>
              </a:rPr>
            </a:br>
            <a:r>
              <a:rPr lang="fr-FR" sz="2800" dirty="0">
                <a:solidFill>
                  <a:prstClr val="white"/>
                </a:solidFill>
                <a:latin typeface="CS Avva Shenouda" pitchFamily="34" charset="0"/>
              </a:rPr>
              <a:t>Makari @ nem </a:t>
            </a:r>
            <a:r>
              <a:rPr lang="fr-FR" sz="2800" dirty="0" err="1">
                <a:solidFill>
                  <a:prstClr val="white"/>
                </a:solidFill>
                <a:latin typeface="CS Avva Shenouda" pitchFamily="34" charset="0"/>
              </a:rPr>
              <a:t>nousyri</a:t>
            </a:r>
            <a:br>
              <a:rPr lang="fr-FR" sz="2800" dirty="0">
                <a:solidFill>
                  <a:prstClr val="white"/>
                </a:solidFill>
                <a:latin typeface="CS Avva Shenouda" pitchFamily="34" charset="0"/>
              </a:rPr>
            </a:br>
            <a:r>
              <a:rPr lang="fr-FR" sz="2800" dirty="0">
                <a:solidFill>
                  <a:prstClr val="white"/>
                </a:solidFill>
                <a:latin typeface="CS Avva Shenouda" pitchFamily="34" charset="0"/>
              </a:rPr>
              <a:t>`n`</a:t>
            </a:r>
            <a:r>
              <a:rPr lang="fr-FR" sz="2800" dirty="0" err="1">
                <a:solidFill>
                  <a:prstClr val="white"/>
                </a:solidFill>
                <a:latin typeface="CS Avva Shenouda" pitchFamily="34" charset="0"/>
              </a:rPr>
              <a:t>ctaurovoroc</a:t>
            </a:r>
            <a:r>
              <a:rPr lang="fr-FR" sz="2800" dirty="0">
                <a:solidFill>
                  <a:prstClr val="white"/>
                </a:solidFill>
                <a:latin typeface="CS Avva Shenouda" pitchFamily="34" charset="0"/>
              </a:rPr>
              <a:t> @ `</a:t>
            </a:r>
            <a:r>
              <a:rPr lang="pt-BR" sz="2800" dirty="0">
                <a:solidFill>
                  <a:prstClr val="white"/>
                </a:solidFill>
                <a:latin typeface="CS Avva Shenouda" pitchFamily="34" charset="0"/>
              </a:rPr>
              <a:t>n=t=e=f......</a:t>
            </a:r>
            <a:endParaRPr lang="fr-FR" sz="2800" dirty="0">
              <a:solidFill>
                <a:prstClr val="white"/>
              </a:solidFill>
              <a:latin typeface="CS Avva Shenouda" pitchFamily="34" charset="0"/>
            </a:endParaRPr>
          </a:p>
        </p:txBody>
      </p:sp>
      <p:sp>
        <p:nvSpPr>
          <p:cNvPr id="7" name="Rectangle 6"/>
          <p:cNvSpPr/>
          <p:nvPr/>
        </p:nvSpPr>
        <p:spPr>
          <a:xfrm>
            <a:off x="899592" y="2787774"/>
            <a:ext cx="7272808"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Les trois saints Abba Macaire</a:t>
            </a:r>
          </a:p>
          <a:p>
            <a:pPr algn="ctr" defTabSz="685800">
              <a:defRPr/>
            </a:pPr>
            <a:r>
              <a:rPr lang="fr-FR" sz="2800" b="1" dirty="0">
                <a:solidFill>
                  <a:prstClr val="white"/>
                </a:solidFill>
                <a:latin typeface="Book Antiqua" pitchFamily="18" charset="0"/>
              </a:rPr>
              <a:t> et leurs fils portant la croix, </a:t>
            </a:r>
          </a:p>
          <a:p>
            <a:pPr algn="ctr" defTabSz="685800">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BC83B478-5914-B599-0244-95A2E26A6226}"/>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E3B636A7-9855-4E12-8507-042FF13C726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979870"/>
      </p:ext>
    </p:extLst>
  </p:cSld>
  <p:clrMapOvr>
    <a:masterClrMapping/>
  </p:clrMapOvr>
</p:sld>
</file>

<file path=ppt/slides/slide27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96036" y="255445"/>
            <a:ext cx="3924436" cy="2077492"/>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اطلبا.. </a:t>
            </a:r>
            <a:endParaRPr lang="fr-FR" sz="3300" dirty="0">
              <a:solidFill>
                <a:prstClr val="white"/>
              </a:solidFill>
              <a:latin typeface="Calibri"/>
              <a:cs typeface="Arial" panose="020B0604020202020204" pitchFamily="34" charset="0"/>
            </a:endParaRPr>
          </a:p>
          <a:p>
            <a:pPr algn="just" defTabSz="685800" rtl="1">
              <a:defRPr/>
            </a:pPr>
            <a:r>
              <a:rPr lang="ar-EG" sz="3000" dirty="0" err="1">
                <a:solidFill>
                  <a:prstClr val="white"/>
                </a:solidFill>
                <a:latin typeface="Calibri"/>
                <a:cs typeface="Arial" panose="020B0604020202020204" pitchFamily="34" charset="0"/>
              </a:rPr>
              <a:t>ياسيدى</a:t>
            </a:r>
            <a:r>
              <a:rPr lang="ar-EG" sz="3000" dirty="0">
                <a:solidFill>
                  <a:prstClr val="white"/>
                </a:solidFill>
                <a:latin typeface="Calibri"/>
                <a:cs typeface="Arial" panose="020B0604020202020204" pitchFamily="34" charset="0"/>
              </a:rPr>
              <a:t> الأبوين محبى أولادهما </a:t>
            </a:r>
            <a:endParaRPr lang="fr-FR" sz="30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أنبا بيشوي وأنبا بولا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algn="just" defTabSz="685800">
              <a:defRPr/>
            </a:pPr>
            <a:r>
              <a:rPr lang="pt-BR" sz="2800" dirty="0">
                <a:solidFill>
                  <a:prstClr val="white"/>
                </a:solidFill>
                <a:latin typeface="CS Avva Shenouda" pitchFamily="34" charset="0"/>
              </a:rPr>
              <a:t>T=w @ na¡  `nio]</a:t>
            </a:r>
            <a:br>
              <a:rPr lang="pt-BR" sz="2800" dirty="0">
                <a:solidFill>
                  <a:prstClr val="white"/>
                </a:solidFill>
                <a:latin typeface="CS Avva Shenouda" pitchFamily="34" charset="0"/>
              </a:rPr>
            </a:br>
            <a:r>
              <a:rPr lang="pt-BR" sz="2800" dirty="0">
                <a:solidFill>
                  <a:prstClr val="white"/>
                </a:solidFill>
                <a:latin typeface="CS Avva Shenouda" pitchFamily="34" charset="0"/>
              </a:rPr>
              <a:t>`mmainousyri @ abba Piswi nem abba Paule @ `n=t=e=f......</a:t>
            </a:r>
            <a:endParaRPr lang="fr-FR" sz="2800" dirty="0">
              <a:solidFill>
                <a:prstClr val="white"/>
              </a:solidFill>
              <a:latin typeface="CS Avva Shenouda" pitchFamily="34" charset="0"/>
            </a:endParaRPr>
          </a:p>
        </p:txBody>
      </p:sp>
      <p:sp>
        <p:nvSpPr>
          <p:cNvPr id="7" name="Rectangle 6"/>
          <p:cNvSpPr/>
          <p:nvPr/>
        </p:nvSpPr>
        <p:spPr>
          <a:xfrm>
            <a:off x="336172" y="2715766"/>
            <a:ext cx="8484300"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Nos seigneurs et pères aimant leurs enfants, </a:t>
            </a:r>
          </a:p>
          <a:p>
            <a:pPr algn="ctr" defTabSz="685800">
              <a:defRPr/>
            </a:pP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Pishoy</a:t>
            </a:r>
            <a:r>
              <a:rPr lang="fr-FR" sz="2800" b="1" dirty="0">
                <a:solidFill>
                  <a:prstClr val="white"/>
                </a:solidFill>
                <a:latin typeface="Book Antiqua" pitchFamily="18" charset="0"/>
              </a:rPr>
              <a:t> 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Paul,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4E683A76-7FFB-56F4-D703-1057C2A1DD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2D80556-7C88-A308-D2B1-800EEC4201A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7996611"/>
      </p:ext>
    </p:extLst>
  </p:cSld>
  <p:clrMapOvr>
    <a:masterClrMapping/>
  </p:clrMapOvr>
</p:sld>
</file>

<file path=ppt/slides/slide27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اطلبوا..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أيها التسعة والأربعون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شهيداً شيوخ </a:t>
            </a:r>
            <a:r>
              <a:rPr lang="ar-EG" sz="3300" dirty="0" err="1">
                <a:solidFill>
                  <a:prstClr val="white"/>
                </a:solidFill>
                <a:latin typeface="Calibri"/>
                <a:cs typeface="Arial" panose="020B0604020202020204" pitchFamily="34" charset="0"/>
              </a:rPr>
              <a:t>شيهات</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lvl="0" algn="just">
              <a:defRPr/>
            </a:pPr>
            <a:r>
              <a:rPr lang="fr-FR" sz="2800" dirty="0">
                <a:solidFill>
                  <a:prstClr val="white"/>
                </a:solidFill>
                <a:latin typeface="CS Avva Shenouda" pitchFamily="34" charset="0"/>
              </a:rPr>
              <a:t>¿ </a:t>
            </a:r>
            <a:r>
              <a:rPr lang="de-DE" sz="2800" dirty="0">
                <a:solidFill>
                  <a:prstClr val="white"/>
                </a:solidFill>
                <a:latin typeface="CS Avva Shenouda" pitchFamily="34" charset="0"/>
              </a:rPr>
              <a:t>T=w @ </a:t>
            </a:r>
            <a:r>
              <a:rPr lang="de-DE" sz="2800" dirty="0" err="1">
                <a:solidFill>
                  <a:prstClr val="white"/>
                </a:solidFill>
                <a:latin typeface="CS Avva Shenouda" pitchFamily="34" charset="0"/>
              </a:rPr>
              <a:t>pi</a:t>
            </a:r>
            <a:r>
              <a:rPr lang="de-DE" sz="2800" dirty="0">
                <a:solidFill>
                  <a:prstClr val="white"/>
                </a:solidFill>
                <a:latin typeface="CS Avva Shenouda" pitchFamily="34" charset="0"/>
              </a:rPr>
              <a:t>=m=; `m¢ @ </a:t>
            </a:r>
            <a:r>
              <a:rPr lang="de-DE" sz="2800" dirty="0" err="1">
                <a:solidFill>
                  <a:prstClr val="white"/>
                </a:solidFill>
                <a:latin typeface="CS Avva Shenouda" pitchFamily="34" charset="0"/>
              </a:rPr>
              <a:t>niqelloi</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nte</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Sihyt</a:t>
            </a:r>
            <a:r>
              <a:rPr lang="de-DE" sz="2800" dirty="0">
                <a:solidFill>
                  <a:prstClr val="white"/>
                </a:solidFill>
                <a:latin typeface="CS Avva Shenouda" pitchFamily="34" charset="0"/>
              </a:rPr>
              <a:t> @ `n=t=e=f......</a:t>
            </a:r>
            <a:endParaRPr lang="fr-FR" sz="2800" dirty="0">
              <a:solidFill>
                <a:prstClr val="white"/>
              </a:solidFill>
              <a:latin typeface="CS Avva Shenouda" pitchFamily="34" charset="0"/>
            </a:endParaRPr>
          </a:p>
        </p:txBody>
      </p:sp>
      <p:sp>
        <p:nvSpPr>
          <p:cNvPr id="7" name="Rectangle 6"/>
          <p:cNvSpPr/>
          <p:nvPr/>
        </p:nvSpPr>
        <p:spPr>
          <a:xfrm>
            <a:off x="1169622" y="2715766"/>
            <a:ext cx="6912768"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Les quarante-neuf martyrs, </a:t>
            </a:r>
          </a:p>
          <a:p>
            <a:pPr algn="ctr" defTabSz="685800">
              <a:defRPr/>
            </a:pPr>
            <a:r>
              <a:rPr lang="fr-FR" sz="2800" b="1" dirty="0">
                <a:solidFill>
                  <a:prstClr val="white"/>
                </a:solidFill>
                <a:latin typeface="Book Antiqua" pitchFamily="18" charset="0"/>
              </a:rPr>
              <a:t>Ô les anciens de </a:t>
            </a:r>
            <a:r>
              <a:rPr lang="fr-FR" sz="2800" b="1" dirty="0" err="1">
                <a:solidFill>
                  <a:prstClr val="white"/>
                </a:solidFill>
                <a:latin typeface="Book Antiqua" pitchFamily="18" charset="0"/>
              </a:rPr>
              <a:t>Scété</a:t>
            </a:r>
            <a:r>
              <a:rPr lang="fr-FR" sz="2800" b="1" dirty="0">
                <a:solidFill>
                  <a:prstClr val="white"/>
                </a:solidFill>
                <a:latin typeface="Book Antiqua" pitchFamily="18" charset="0"/>
              </a:rPr>
              <a:t>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BD89819B-A6CA-39C3-D89C-F450D101763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95B1F3F5-4B71-9D68-29A6-B04FE228905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0477608"/>
      </p:ext>
    </p:extLst>
  </p:cSld>
  <p:clrMapOvr>
    <a:masterClrMapping/>
  </p:clrMapOvr>
</p:sld>
</file>

<file path=ppt/slides/slide27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92881"/>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أطلبا.. </a:t>
            </a:r>
            <a:endParaRPr lang="fr-FR" sz="3300" dirty="0">
              <a:solidFill>
                <a:prstClr val="white"/>
              </a:solidFill>
              <a:latin typeface="Calibri"/>
              <a:cs typeface="Arial" panose="020B0604020202020204" pitchFamily="34" charset="0"/>
            </a:endParaRPr>
          </a:p>
          <a:p>
            <a:pPr algn="just" defTabSz="685800" rtl="1">
              <a:defRPr/>
            </a:pPr>
            <a:r>
              <a:rPr lang="ar-EG" sz="3100" dirty="0">
                <a:solidFill>
                  <a:prstClr val="white"/>
                </a:solidFill>
                <a:latin typeface="Calibri"/>
                <a:cs typeface="Arial" panose="020B0604020202020204" pitchFamily="34" charset="0"/>
              </a:rPr>
              <a:t>أيها القوى القديس أنبا موسي </a:t>
            </a:r>
            <a:endParaRPr lang="fr-FR" sz="31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ويحنس</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كاما</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lvl="0" algn="just"/>
            <a:r>
              <a:rPr lang="pl-PL" sz="2800" dirty="0">
                <a:solidFill>
                  <a:prstClr val="white"/>
                </a:solidFill>
                <a:latin typeface="CS Avva Shenouda" pitchFamily="34" charset="0"/>
              </a:rPr>
              <a:t>T=w @ pijwri =e=;u abba Mwcy @ nem I=w=a pi,amy @ `n=t=e=f......</a:t>
            </a:r>
            <a:endParaRPr lang="fr-FR" sz="2800" dirty="0">
              <a:solidFill>
                <a:prstClr val="white"/>
              </a:solidFill>
              <a:latin typeface="CS Avva Shenouda" pitchFamily="34" charset="0"/>
            </a:endParaRPr>
          </a:p>
        </p:txBody>
      </p:sp>
      <p:sp>
        <p:nvSpPr>
          <p:cNvPr id="7" name="Rectangle 6"/>
          <p:cNvSpPr/>
          <p:nvPr/>
        </p:nvSpPr>
        <p:spPr>
          <a:xfrm>
            <a:off x="1115616" y="2787774"/>
            <a:ext cx="6912768"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Le puissant Abba Moïse, </a:t>
            </a:r>
          </a:p>
          <a:p>
            <a:pPr algn="ctr" defTabSz="685800">
              <a:defRPr/>
            </a:pPr>
            <a:r>
              <a:rPr lang="fr-FR" sz="2800" b="1" dirty="0">
                <a:solidFill>
                  <a:prstClr val="white"/>
                </a:solidFill>
                <a:latin typeface="Book Antiqua" pitchFamily="18" charset="0"/>
              </a:rPr>
              <a:t>et aussi Saint Jean </a:t>
            </a:r>
            <a:r>
              <a:rPr lang="fr-FR" sz="2800" b="1" dirty="0" err="1">
                <a:solidFill>
                  <a:prstClr val="white"/>
                </a:solidFill>
                <a:latin typeface="Book Antiqua" pitchFamily="18" charset="0"/>
              </a:rPr>
              <a:t>Kamé</a:t>
            </a:r>
            <a:r>
              <a:rPr lang="fr-FR" sz="2800" b="1" dirty="0">
                <a:solidFill>
                  <a:prstClr val="white"/>
                </a:solidFill>
                <a:latin typeface="Book Antiqua" pitchFamily="18" charset="0"/>
              </a:rPr>
              <a:t>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9C235282-77CE-A1E0-9950-9FE8360615F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E56BED73-3991-81CB-7CB1-5E07D26888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5069421"/>
      </p:ext>
    </p:extLst>
  </p:cSld>
  <p:clrMapOvr>
    <a:masterClrMapping/>
  </p:clrMapOvr>
</p:sld>
</file>

<file path=ppt/slides/slide27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أطلبا..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ياأنبا</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باخوم</a:t>
            </a:r>
            <a:r>
              <a:rPr lang="ar-EG" sz="3300" dirty="0">
                <a:solidFill>
                  <a:prstClr val="white"/>
                </a:solidFill>
                <a:latin typeface="Calibri"/>
                <a:cs typeface="Arial" panose="020B0604020202020204" pitchFamily="34" charset="0"/>
              </a:rPr>
              <a:t> أبا الشركة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وثيؤدورس</a:t>
            </a:r>
            <a:r>
              <a:rPr lang="ar-EG" sz="3300" dirty="0">
                <a:solidFill>
                  <a:prstClr val="white"/>
                </a:solidFill>
                <a:latin typeface="Calibri"/>
                <a:cs typeface="Arial" panose="020B0604020202020204" pitchFamily="34" charset="0"/>
              </a:rPr>
              <a:t> تلميذه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algn="just" defTabSz="685800">
              <a:defRPr/>
            </a:pPr>
            <a:r>
              <a:rPr lang="fr-FR" sz="2800" dirty="0">
                <a:solidFill>
                  <a:prstClr val="white"/>
                </a:solidFill>
                <a:latin typeface="CS Avva Shenouda" pitchFamily="34" charset="0"/>
              </a:rPr>
              <a:t>¿</a:t>
            </a:r>
            <a:r>
              <a:rPr lang="de-DE" sz="2800" dirty="0">
                <a:solidFill>
                  <a:prstClr val="white"/>
                </a:solidFill>
                <a:latin typeface="CS Avva Shenouda" pitchFamily="34" charset="0"/>
              </a:rPr>
              <a:t>T=w @ </a:t>
            </a:r>
            <a:r>
              <a:rPr lang="de-DE" sz="2800" dirty="0" err="1">
                <a:solidFill>
                  <a:prstClr val="white"/>
                </a:solidFill>
                <a:latin typeface="CS Avva Shenouda" pitchFamily="34" charset="0"/>
              </a:rPr>
              <a:t>abba</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Paqwm</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va</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koinwni`a</a:t>
            </a:r>
            <a:r>
              <a:rPr lang="de-DE" sz="2800" dirty="0">
                <a:solidFill>
                  <a:prstClr val="white"/>
                </a:solidFill>
                <a:latin typeface="CS Avva Shenouda" pitchFamily="34" charset="0"/>
              </a:rPr>
              <a:t> @ </a:t>
            </a:r>
            <a:r>
              <a:rPr lang="de-DE" sz="2800" dirty="0" err="1">
                <a:solidFill>
                  <a:prstClr val="white"/>
                </a:solidFill>
                <a:latin typeface="CS Avva Shenouda" pitchFamily="34" charset="0"/>
              </a:rPr>
              <a:t>nem</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e`odwroc</a:t>
            </a:r>
            <a:r>
              <a:rPr lang="de-DE" sz="2800" dirty="0">
                <a:solidFill>
                  <a:prstClr val="white"/>
                </a:solidFill>
                <a:latin typeface="CS Avva Shenouda" pitchFamily="34" charset="0"/>
              </a:rPr>
              <a:t> </a:t>
            </a:r>
            <a:r>
              <a:rPr lang="de-DE" sz="2800" dirty="0" err="1">
                <a:solidFill>
                  <a:prstClr val="white"/>
                </a:solidFill>
                <a:latin typeface="CS Avva Shenouda" pitchFamily="34" charset="0"/>
              </a:rPr>
              <a:t>pefma;ytyc</a:t>
            </a:r>
            <a:r>
              <a:rPr lang="de-DE" sz="2800" dirty="0">
                <a:solidFill>
                  <a:prstClr val="white"/>
                </a:solidFill>
                <a:latin typeface="CS Avva Shenouda" pitchFamily="34" charset="0"/>
              </a:rPr>
              <a:t> @ `n=t=e=f......</a:t>
            </a:r>
            <a:endParaRPr lang="fr-FR" sz="2800" dirty="0">
              <a:solidFill>
                <a:prstClr val="white"/>
              </a:solidFill>
              <a:latin typeface="CS Avva Shenouda" pitchFamily="34" charset="0"/>
            </a:endParaRPr>
          </a:p>
        </p:txBody>
      </p:sp>
      <p:sp>
        <p:nvSpPr>
          <p:cNvPr id="7" name="Rectangle 6"/>
          <p:cNvSpPr/>
          <p:nvPr/>
        </p:nvSpPr>
        <p:spPr>
          <a:xfrm>
            <a:off x="1043608" y="2787774"/>
            <a:ext cx="6984776"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Pacôme le Cénobite,  </a:t>
            </a:r>
          </a:p>
          <a:p>
            <a:pPr algn="ctr" defTabSz="685800">
              <a:defRPr/>
            </a:pPr>
            <a:r>
              <a:rPr lang="fr-FR" sz="2800" b="1" dirty="0">
                <a:solidFill>
                  <a:prstClr val="white"/>
                </a:solidFill>
                <a:latin typeface="Book Antiqua" pitchFamily="18" charset="0"/>
              </a:rPr>
              <a:t>et Théodore son disciple  </a:t>
            </a:r>
          </a:p>
          <a:p>
            <a:pPr algn="ctr" defTabSz="685800">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99716C8A-6018-239E-66E8-FE529D7A95C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3C68CBE5-1303-A0B0-609B-E906B157B5B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2845415"/>
      </p:ext>
    </p:extLst>
  </p:cSld>
  <p:clrMapOvr>
    <a:masterClrMapping/>
  </p:clrMapOvr>
</p:sld>
</file>

<file path=ppt/slides/slide27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092881"/>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أطلبا.. </a:t>
            </a:r>
            <a:endParaRPr lang="fr-FR" sz="3300" dirty="0">
              <a:solidFill>
                <a:prstClr val="white"/>
              </a:solidFill>
              <a:latin typeface="Calibri"/>
              <a:cs typeface="Arial" panose="020B0604020202020204" pitchFamily="34" charset="0"/>
            </a:endParaRPr>
          </a:p>
          <a:p>
            <a:pPr algn="just" defTabSz="685800" rtl="1">
              <a:defRPr/>
            </a:pPr>
            <a:r>
              <a:rPr lang="ar-EG" sz="3100" dirty="0" err="1">
                <a:solidFill>
                  <a:prstClr val="white"/>
                </a:solidFill>
                <a:latin typeface="Calibri"/>
                <a:cs typeface="Arial" panose="020B0604020202020204" pitchFamily="34" charset="0"/>
              </a:rPr>
              <a:t>ياأنبا</a:t>
            </a:r>
            <a:r>
              <a:rPr lang="ar-EG" sz="3100" dirty="0">
                <a:solidFill>
                  <a:prstClr val="white"/>
                </a:solidFill>
                <a:latin typeface="Calibri"/>
                <a:cs typeface="Arial" panose="020B0604020202020204" pitchFamily="34" charset="0"/>
              </a:rPr>
              <a:t> </a:t>
            </a:r>
            <a:r>
              <a:rPr lang="ar-EG" sz="3100" dirty="0" err="1">
                <a:solidFill>
                  <a:prstClr val="white"/>
                </a:solidFill>
                <a:latin typeface="Calibri"/>
                <a:cs typeface="Arial" panose="020B0604020202020204" pitchFamily="34" charset="0"/>
              </a:rPr>
              <a:t>شنوده</a:t>
            </a:r>
            <a:r>
              <a:rPr lang="ar-EG" sz="3100" dirty="0">
                <a:solidFill>
                  <a:prstClr val="white"/>
                </a:solidFill>
                <a:latin typeface="Calibri"/>
                <a:cs typeface="Arial" panose="020B0604020202020204" pitchFamily="34" charset="0"/>
              </a:rPr>
              <a:t> رئيس المتوحدين </a:t>
            </a:r>
            <a:endParaRPr lang="fr-FR" sz="31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وأنبا ويصا تلميذه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algn="just" defTabSz="685800">
              <a:defRPr/>
            </a:pPr>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Senou</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piar,yman`drityc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Bica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pefma;ytyc</a:t>
            </a:r>
            <a:r>
              <a:rPr lang="fr-FR" sz="2800" dirty="0">
                <a:solidFill>
                  <a:prstClr val="white"/>
                </a:solidFill>
                <a:latin typeface="CS Avva Shenouda" pitchFamily="34" charset="0"/>
              </a:rPr>
              <a:t> @ `n=t=e=f......</a:t>
            </a:r>
          </a:p>
        </p:txBody>
      </p:sp>
      <p:sp>
        <p:nvSpPr>
          <p:cNvPr id="7" name="Rectangle 6"/>
          <p:cNvSpPr/>
          <p:nvPr/>
        </p:nvSpPr>
        <p:spPr>
          <a:xfrm>
            <a:off x="1182266" y="2787774"/>
            <a:ext cx="6792112"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a:t>
            </a:r>
            <a:r>
              <a:rPr lang="fr-FR" sz="2800" b="1" dirty="0" err="1">
                <a:solidFill>
                  <a:prstClr val="white"/>
                </a:solidFill>
                <a:latin typeface="Book Antiqua" pitchFamily="18" charset="0"/>
              </a:rPr>
              <a:t>Chénouté</a:t>
            </a:r>
            <a:r>
              <a:rPr lang="fr-FR" sz="2800" b="1" dirty="0">
                <a:solidFill>
                  <a:prstClr val="white"/>
                </a:solidFill>
                <a:latin typeface="Book Antiqua" pitchFamily="18" charset="0"/>
              </a:rPr>
              <a:t> l’archimandrite, </a:t>
            </a:r>
          </a:p>
          <a:p>
            <a:pPr algn="ctr" defTabSz="685800">
              <a:defRPr/>
            </a:pPr>
            <a:r>
              <a:rPr lang="fr-FR" sz="2800" b="1" dirty="0">
                <a:solidFill>
                  <a:prstClr val="white"/>
                </a:solidFill>
                <a:latin typeface="Book Antiqua" pitchFamily="18" charset="0"/>
              </a:rPr>
              <a:t>et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Wissa</a:t>
            </a:r>
            <a:r>
              <a:rPr lang="fr-FR" sz="2800" b="1" dirty="0">
                <a:solidFill>
                  <a:prstClr val="white"/>
                </a:solidFill>
                <a:latin typeface="Book Antiqua" pitchFamily="18" charset="0"/>
              </a:rPr>
              <a:t> son disciple, </a:t>
            </a:r>
          </a:p>
          <a:p>
            <a:pPr algn="ctr" defTabSz="685800">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4E8FEEA1-A3FF-7F89-67A0-F247F985E61F}"/>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C78C3C5-2D18-A035-957E-1D90D4BFA48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7788549"/>
      </p:ext>
    </p:extLst>
  </p:cSld>
  <p:clrMapOvr>
    <a:masterClrMapping/>
  </p:clrMapOvr>
</p:sld>
</file>

<file path=ppt/slides/slide27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أطلبوا..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يانبا</a:t>
            </a:r>
            <a:r>
              <a:rPr lang="ar-EG" sz="3300" dirty="0">
                <a:solidFill>
                  <a:prstClr val="white"/>
                </a:solidFill>
                <a:latin typeface="Calibri"/>
                <a:cs typeface="Arial" panose="020B0604020202020204" pitchFamily="34" charset="0"/>
              </a:rPr>
              <a:t> نفر وأنبا </a:t>
            </a:r>
            <a:r>
              <a:rPr lang="ar-EG" sz="3300" dirty="0" err="1">
                <a:solidFill>
                  <a:prstClr val="white"/>
                </a:solidFill>
                <a:latin typeface="Calibri"/>
                <a:cs typeface="Arial" panose="020B0604020202020204" pitchFamily="34" charset="0"/>
              </a:rPr>
              <a:t>كاروس</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وأبانا </a:t>
            </a:r>
            <a:r>
              <a:rPr lang="ar-EG" sz="3300" dirty="0" err="1">
                <a:solidFill>
                  <a:prstClr val="white"/>
                </a:solidFill>
                <a:latin typeface="Calibri"/>
                <a:cs typeface="Arial" panose="020B0604020202020204" pitchFamily="34" charset="0"/>
              </a:rPr>
              <a:t>بفنوتيوس</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lvl="0" algn="just">
              <a:defRPr/>
            </a:pPr>
            <a:r>
              <a:rPr lang="fr-FR" sz="2800" dirty="0">
                <a:solidFill>
                  <a:prstClr val="white"/>
                </a:solidFill>
                <a:latin typeface="CS Avva Shenouda" pitchFamily="34" charset="0"/>
              </a:rPr>
              <a:t>¿ 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Noufer</a:t>
            </a:r>
            <a:r>
              <a:rPr lang="fr-FR" sz="2800" dirty="0">
                <a:solidFill>
                  <a:prstClr val="white"/>
                </a:solidFill>
                <a:latin typeface="CS Avva Shenouda" pitchFamily="34" charset="0"/>
              </a:rPr>
              <a:t>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Karoc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Pavnoutioc</a:t>
            </a:r>
            <a:r>
              <a:rPr lang="fr-FR" sz="2800" dirty="0">
                <a:solidFill>
                  <a:prstClr val="white"/>
                </a:solidFill>
                <a:latin typeface="CS Avva Shenouda" pitchFamily="34" charset="0"/>
              </a:rPr>
              <a:t> @ `n=t=e=f......</a:t>
            </a:r>
          </a:p>
        </p:txBody>
      </p:sp>
      <p:sp>
        <p:nvSpPr>
          <p:cNvPr id="7" name="Rectangle 6"/>
          <p:cNvSpPr/>
          <p:nvPr/>
        </p:nvSpPr>
        <p:spPr>
          <a:xfrm>
            <a:off x="1169622" y="2787774"/>
            <a:ext cx="6858762"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a:t>
            </a:r>
            <a:r>
              <a:rPr lang="fr-FR" sz="2800" b="1" dirty="0" err="1">
                <a:solidFill>
                  <a:prstClr val="white"/>
                </a:solidFill>
                <a:latin typeface="Book Antiqua" pitchFamily="18" charset="0"/>
              </a:rPr>
              <a:t>Nofer</a:t>
            </a:r>
            <a:r>
              <a:rPr lang="fr-FR" sz="2800" b="1" dirty="0">
                <a:solidFill>
                  <a:prstClr val="white"/>
                </a:solidFill>
                <a:latin typeface="Book Antiqua" pitchFamily="18" charset="0"/>
              </a:rPr>
              <a:t>, Abba Karos, </a:t>
            </a:r>
          </a:p>
          <a:p>
            <a:pPr algn="ctr" defTabSz="685800">
              <a:defRPr/>
            </a:pPr>
            <a:r>
              <a:rPr lang="fr-FR" sz="2800" b="1" dirty="0">
                <a:solidFill>
                  <a:prstClr val="white"/>
                </a:solidFill>
                <a:latin typeface="Book Antiqua" pitchFamily="18" charset="0"/>
              </a:rPr>
              <a:t>et notre père </a:t>
            </a:r>
            <a:r>
              <a:rPr lang="fr-FR" sz="2800" b="1" dirty="0" err="1">
                <a:solidFill>
                  <a:prstClr val="white"/>
                </a:solidFill>
                <a:latin typeface="Book Antiqua" pitchFamily="18" charset="0"/>
              </a:rPr>
              <a:t>Pavnotios</a:t>
            </a:r>
            <a:r>
              <a:rPr lang="fr-FR" sz="2800" b="1" dirty="0">
                <a:solidFill>
                  <a:prstClr val="white"/>
                </a:solidFill>
                <a:latin typeface="Book Antiqua" pitchFamily="18" charset="0"/>
              </a:rPr>
              <a:t>,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F2F69688-089E-A10A-8341-964E5CBC9497}"/>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A5CF1D4-3A98-9F79-C050-8AE90DF1569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0676488"/>
      </p:ext>
    </p:extLst>
  </p:cSld>
  <p:clrMapOvr>
    <a:masterClrMapping/>
  </p:clrMapOvr>
</p:sld>
</file>

<file path=ppt/slides/slide27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lvl="0" algn="just" rtl="1">
              <a:defRPr/>
            </a:pPr>
            <a:r>
              <a:rPr lang="ar-EG" sz="3300" dirty="0">
                <a:solidFill>
                  <a:prstClr val="white"/>
                </a:solidFill>
              </a:rPr>
              <a:t>أطلبوا.. </a:t>
            </a:r>
            <a:endParaRPr lang="fr-FR" sz="3300" dirty="0">
              <a:solidFill>
                <a:prstClr val="white"/>
              </a:solidFill>
            </a:endParaRPr>
          </a:p>
          <a:p>
            <a:pPr lvl="0" algn="just" rtl="1">
              <a:defRPr/>
            </a:pPr>
            <a:r>
              <a:rPr lang="ar-EG" sz="3300" dirty="0">
                <a:solidFill>
                  <a:prstClr val="white"/>
                </a:solidFill>
              </a:rPr>
              <a:t>أنبا توماس السائح</a:t>
            </a:r>
            <a:endParaRPr lang="fr-FR" sz="3300" dirty="0">
              <a:solidFill>
                <a:prstClr val="white"/>
              </a:solidFill>
            </a:endParaRPr>
          </a:p>
          <a:p>
            <a:pPr lvl="0" algn="just" rtl="1">
              <a:defRPr/>
            </a:pPr>
            <a:r>
              <a:rPr lang="ar-EG" sz="3300" dirty="0">
                <a:solidFill>
                  <a:prstClr val="white"/>
                </a:solidFill>
              </a:rPr>
              <a:t>وأولاده لباس الصليب</a:t>
            </a:r>
            <a:r>
              <a:rPr lang="fr-FR" sz="3300" dirty="0">
                <a:solidFill>
                  <a:prstClr val="white"/>
                </a:solidFill>
              </a:rPr>
              <a:t> </a:t>
            </a:r>
          </a:p>
          <a:p>
            <a:pPr lvl="0" algn="just" rtl="1">
              <a:defRPr/>
            </a:pPr>
            <a:r>
              <a:rPr lang="ar-EG" sz="3300" dirty="0">
                <a:solidFill>
                  <a:prstClr val="white"/>
                </a:solidFill>
              </a:rPr>
              <a:t>ليغفر...</a:t>
            </a:r>
            <a:endParaRPr lang="fr-FR" sz="33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lvl="0" algn="just">
              <a:defRPr/>
            </a:pPr>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wmac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pi`ana,writyc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nefsyri</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ctaurovoroc</a:t>
            </a:r>
            <a:r>
              <a:rPr lang="fr-FR" sz="2800" dirty="0">
                <a:solidFill>
                  <a:prstClr val="white"/>
                </a:solidFill>
                <a:latin typeface="CS Avva Shenouda" pitchFamily="34" charset="0"/>
              </a:rPr>
              <a:t> @ `n=t=e=f..</a:t>
            </a:r>
          </a:p>
        </p:txBody>
      </p:sp>
      <p:sp>
        <p:nvSpPr>
          <p:cNvPr id="7" name="Rectangle 6"/>
          <p:cNvSpPr/>
          <p:nvPr/>
        </p:nvSpPr>
        <p:spPr>
          <a:xfrm>
            <a:off x="1169622" y="2787774"/>
            <a:ext cx="6858762"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Thomas l’anachorète</a:t>
            </a:r>
          </a:p>
          <a:p>
            <a:pPr algn="ctr" defTabSz="685800">
              <a:defRPr/>
            </a:pPr>
            <a:r>
              <a:rPr lang="fr-FR" sz="2800" b="1" dirty="0">
                <a:solidFill>
                  <a:prstClr val="white"/>
                </a:solidFill>
                <a:latin typeface="Book Antiqua" pitchFamily="18" charset="0"/>
              </a:rPr>
              <a:t>et ses enfants portant la croix</a:t>
            </a:r>
          </a:p>
          <a:p>
            <a:pPr algn="ctr" defTabSz="685800">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5D8E7F54-D2EC-9742-96FE-7657C80E0F22}"/>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C5C6AC70-1BB3-175B-0BAA-61B68DA9F91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1772728"/>
      </p:ext>
    </p:extLst>
  </p:cSld>
  <p:clrMapOvr>
    <a:masterClrMapping/>
  </p:clrMapOvr>
</p:sld>
</file>

<file path=ppt/slides/slide27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اطلبوا..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ياانبا</a:t>
            </a:r>
            <a:r>
              <a:rPr lang="ar-EG" sz="3300" dirty="0">
                <a:solidFill>
                  <a:prstClr val="white"/>
                </a:solidFill>
                <a:latin typeface="Calibri"/>
                <a:cs typeface="Arial" panose="020B0604020202020204" pitchFamily="34" charset="0"/>
              </a:rPr>
              <a:t> صموئيل المعترف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ويُسطس وأبوللو تلميذيه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lvl="0" algn="just"/>
            <a:r>
              <a:rPr lang="fr-FR" sz="2800" dirty="0">
                <a:solidFill>
                  <a:prstClr val="white"/>
                </a:solidFill>
                <a:latin typeface="CS Avva Shenouda" pitchFamily="34" charset="0"/>
              </a:rPr>
              <a:t>¿ 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Camouyl</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pi`omologityc</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Iouctoc</a:t>
            </a:r>
            <a:r>
              <a:rPr lang="fr-FR" sz="2800" dirty="0">
                <a:solidFill>
                  <a:prstClr val="white"/>
                </a:solidFill>
                <a:latin typeface="CS Avva Shenouda" pitchFamily="34" charset="0"/>
              </a:rPr>
              <a:t> nem Apollo </a:t>
            </a:r>
            <a:r>
              <a:rPr lang="fr-FR" sz="2800" dirty="0" err="1">
                <a:solidFill>
                  <a:prstClr val="white"/>
                </a:solidFill>
                <a:latin typeface="CS Avva Shenouda" pitchFamily="34" charset="0"/>
              </a:rPr>
              <a:t>nefma;ytyc</a:t>
            </a:r>
            <a:r>
              <a:rPr lang="fr-FR" sz="2800" dirty="0">
                <a:solidFill>
                  <a:prstClr val="white"/>
                </a:solidFill>
                <a:latin typeface="CS Avva Shenouda" pitchFamily="34" charset="0"/>
              </a:rPr>
              <a:t> @ `n=t=e=f...</a:t>
            </a:r>
          </a:p>
        </p:txBody>
      </p:sp>
      <p:sp>
        <p:nvSpPr>
          <p:cNvPr id="7" name="Rectangle 6"/>
          <p:cNvSpPr/>
          <p:nvPr/>
        </p:nvSpPr>
        <p:spPr>
          <a:xfrm>
            <a:off x="1043608" y="2715766"/>
            <a:ext cx="7056784"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Samuel le confesseur, </a:t>
            </a:r>
          </a:p>
          <a:p>
            <a:pPr algn="ctr" defTabSz="685800">
              <a:defRPr/>
            </a:pPr>
            <a:r>
              <a:rPr lang="fr-FR" sz="2800" b="1" dirty="0">
                <a:solidFill>
                  <a:prstClr val="white"/>
                </a:solidFill>
                <a:latin typeface="Book Antiqua" pitchFamily="18" charset="0"/>
              </a:rPr>
              <a:t>Justus, Apollo ses disciples,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E6559F3F-205A-CA60-7A6D-1FAA02062128}"/>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D7C34F7-01D8-58B7-2E85-2F0E3156E6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202570"/>
      </p:ext>
    </p:extLst>
  </p:cSld>
  <p:clrMapOvr>
    <a:masterClrMapping/>
  </p:clrMapOvr>
</p:sld>
</file>

<file path=ppt/slides/slide27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أطلبوا..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ياأنبا</a:t>
            </a:r>
            <a:r>
              <a:rPr lang="ar-EG" sz="3300" dirty="0">
                <a:solidFill>
                  <a:prstClr val="white"/>
                </a:solidFill>
                <a:latin typeface="Calibri"/>
                <a:cs typeface="Arial" panose="020B0604020202020204" pitchFamily="34" charset="0"/>
              </a:rPr>
              <a:t> ابوللو وأنبا أبيب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وأبانا أنبا </a:t>
            </a:r>
            <a:r>
              <a:rPr lang="ar-EG" sz="3300" dirty="0" err="1">
                <a:solidFill>
                  <a:prstClr val="white"/>
                </a:solidFill>
                <a:latin typeface="Calibri"/>
                <a:cs typeface="Arial" panose="020B0604020202020204" pitchFamily="34" charset="0"/>
              </a:rPr>
              <a:t>بيجيمى</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lvl="0" algn="just">
              <a:defRPr/>
            </a:pPr>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Apollo nem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Apip</a:t>
            </a:r>
            <a:r>
              <a:rPr lang="fr-FR" sz="2800" dirty="0">
                <a:solidFill>
                  <a:prstClr val="white"/>
                </a:solidFill>
                <a:latin typeface="CS Avva Shenouda" pitchFamily="34" charset="0"/>
              </a:rPr>
              <a:t> @ nem </a:t>
            </a:r>
            <a:r>
              <a:rPr lang="fr-FR" sz="2800" dirty="0" err="1">
                <a:solidFill>
                  <a:prstClr val="white"/>
                </a:solidFill>
                <a:latin typeface="CS Avva Shenouda" pitchFamily="34" charset="0"/>
              </a:rPr>
              <a:t>peniwt</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Pijimi</a:t>
            </a:r>
            <a:r>
              <a:rPr lang="fr-FR" sz="2800" dirty="0">
                <a:solidFill>
                  <a:prstClr val="white"/>
                </a:solidFill>
                <a:latin typeface="CS Avva Shenouda" pitchFamily="34" charset="0"/>
              </a:rPr>
              <a:t> @ `n=t=e=f......</a:t>
            </a:r>
          </a:p>
        </p:txBody>
      </p:sp>
      <p:sp>
        <p:nvSpPr>
          <p:cNvPr id="7" name="Rectangle 6"/>
          <p:cNvSpPr/>
          <p:nvPr/>
        </p:nvSpPr>
        <p:spPr>
          <a:xfrm>
            <a:off x="1182266" y="2787774"/>
            <a:ext cx="6792112"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Abba Apollo, Abba </a:t>
            </a:r>
            <a:r>
              <a:rPr lang="fr-FR" sz="2800" b="1" dirty="0" err="1">
                <a:solidFill>
                  <a:prstClr val="white"/>
                </a:solidFill>
                <a:latin typeface="Book Antiqua" pitchFamily="18" charset="0"/>
              </a:rPr>
              <a:t>Apip</a:t>
            </a:r>
            <a:r>
              <a:rPr lang="fr-FR" sz="2800" b="1" dirty="0">
                <a:solidFill>
                  <a:prstClr val="white"/>
                </a:solidFill>
                <a:latin typeface="Book Antiqua" pitchFamily="18" charset="0"/>
              </a:rPr>
              <a:t>, </a:t>
            </a:r>
          </a:p>
          <a:p>
            <a:pPr algn="ctr" defTabSz="685800">
              <a:defRPr/>
            </a:pPr>
            <a:r>
              <a:rPr lang="fr-FR" sz="2800" b="1" dirty="0">
                <a:solidFill>
                  <a:prstClr val="white"/>
                </a:solidFill>
                <a:latin typeface="Book Antiqua" pitchFamily="18" charset="0"/>
              </a:rPr>
              <a:t>notre père </a:t>
            </a:r>
            <a:r>
              <a:rPr lang="fr-FR" sz="2800" b="1" dirty="0" err="1">
                <a:solidFill>
                  <a:prstClr val="white"/>
                </a:solidFill>
                <a:latin typeface="Book Antiqua" pitchFamily="18" charset="0"/>
              </a:rPr>
              <a:t>Abba</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Pigimi</a:t>
            </a:r>
            <a:r>
              <a:rPr lang="fr-FR" sz="2800" b="1" dirty="0">
                <a:solidFill>
                  <a:prstClr val="white"/>
                </a:solidFill>
                <a:latin typeface="Book Antiqua" pitchFamily="18" charset="0"/>
              </a:rPr>
              <a:t>,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8B49F8B7-531E-15FC-54A7-7515F9E80841}"/>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CAF2808E-A002-4913-D216-ED457E29C86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5061052"/>
      </p:ext>
    </p:extLst>
  </p:cSld>
  <p:clrMapOvr>
    <a:masterClrMapping/>
  </p:clrMapOvr>
</p:sld>
</file>

<file path=ppt/slides/slide27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29068"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اطلبوا..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ياأبيفانيوس</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وأمونيوس</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وأرشليدس</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وأرسانيوس</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lvl="0" algn="just"/>
            <a:r>
              <a:rPr lang="fr-FR" sz="2800" dirty="0">
                <a:solidFill>
                  <a:prstClr val="white"/>
                </a:solidFill>
                <a:latin typeface="CS Avva Shenouda" pitchFamily="34" charset="0"/>
              </a:rPr>
              <a:t>¿ </a:t>
            </a:r>
            <a:r>
              <a:rPr lang="pt-BR" sz="2800" dirty="0">
                <a:solidFill>
                  <a:prstClr val="white"/>
                </a:solidFill>
                <a:latin typeface="CS Avva Shenouda" pitchFamily="34" charset="0"/>
              </a:rPr>
              <a:t>T=w @ Epivanioc nem Ammwnioc @ nem Ar,yllityc nem Arcenioc @ `n=t=e=f......</a:t>
            </a:r>
            <a:endParaRPr lang="fr-FR" sz="2800" dirty="0">
              <a:solidFill>
                <a:prstClr val="white"/>
              </a:solidFill>
              <a:latin typeface="CS Avva Shenouda" pitchFamily="34" charset="0"/>
            </a:endParaRPr>
          </a:p>
        </p:txBody>
      </p:sp>
      <p:sp>
        <p:nvSpPr>
          <p:cNvPr id="7" name="Rectangle 6"/>
          <p:cNvSpPr/>
          <p:nvPr/>
        </p:nvSpPr>
        <p:spPr>
          <a:xfrm>
            <a:off x="1182266" y="2787774"/>
            <a:ext cx="6792112"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Épiphane et </a:t>
            </a:r>
            <a:r>
              <a:rPr lang="fr-FR" sz="2800" b="1" dirty="0" err="1">
                <a:solidFill>
                  <a:prstClr val="white"/>
                </a:solidFill>
                <a:latin typeface="Book Antiqua" pitchFamily="18" charset="0"/>
              </a:rPr>
              <a:t>Amonios</a:t>
            </a:r>
            <a:r>
              <a:rPr lang="fr-FR" sz="2800" b="1" dirty="0">
                <a:solidFill>
                  <a:prstClr val="white"/>
                </a:solidFill>
                <a:latin typeface="Book Antiqua" pitchFamily="18" charset="0"/>
              </a:rPr>
              <a:t>, </a:t>
            </a:r>
          </a:p>
          <a:p>
            <a:pPr algn="ctr" defTabSz="685800">
              <a:defRPr/>
            </a:pPr>
            <a:r>
              <a:rPr lang="fr-FR" sz="2800" b="1" dirty="0" err="1">
                <a:solidFill>
                  <a:prstClr val="white"/>
                </a:solidFill>
                <a:latin typeface="Book Antiqua" pitchFamily="18" charset="0"/>
              </a:rPr>
              <a:t>Archillidis</a:t>
            </a:r>
            <a:r>
              <a:rPr lang="fr-FR" sz="2800" b="1" dirty="0">
                <a:solidFill>
                  <a:prstClr val="white"/>
                </a:solidFill>
                <a:latin typeface="Book Antiqua" pitchFamily="18" charset="0"/>
              </a:rPr>
              <a:t> et Arsène,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F018ADC9-BB59-DD51-D509-2891AFA52774}"/>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9C3A8E14-3238-99AD-0447-4762634B0C92}"/>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9995600"/>
      </p:ext>
    </p:extLst>
  </p:cSld>
  <p:clrMapOvr>
    <a:masterClrMapping/>
  </p:clrMapOvr>
</p:sld>
</file>

<file path=ppt/slides/slide27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5"/>
            <a:ext cx="3816424" cy="2123658"/>
          </a:xfrm>
          <a:prstGeom prst="rect">
            <a:avLst/>
          </a:prstGeom>
        </p:spPr>
        <p:txBody>
          <a:bodyPr wrap="square">
            <a:spAutoFit/>
          </a:bodyPr>
          <a:lstStyle/>
          <a:p>
            <a:pPr algn="just" defTabSz="685800" rtl="1">
              <a:defRPr/>
            </a:pPr>
            <a:r>
              <a:rPr lang="ar-EG" sz="3300" dirty="0">
                <a:solidFill>
                  <a:prstClr val="white"/>
                </a:solidFill>
                <a:latin typeface="Calibri"/>
                <a:cs typeface="Arial" panose="020B0604020202020204" pitchFamily="34" charset="0"/>
              </a:rPr>
              <a:t>اطلبوا.. </a:t>
            </a:r>
            <a:endParaRPr lang="fr-FR" sz="3300" dirty="0">
              <a:solidFill>
                <a:prstClr val="white"/>
              </a:solidFill>
              <a:latin typeface="Calibri"/>
              <a:cs typeface="Arial" panose="020B0604020202020204" pitchFamily="34" charset="0"/>
            </a:endParaRPr>
          </a:p>
          <a:p>
            <a:pPr algn="just" defTabSz="685800" rtl="1">
              <a:defRPr/>
            </a:pPr>
            <a:r>
              <a:rPr lang="ar-EG" sz="3300" dirty="0" err="1">
                <a:solidFill>
                  <a:prstClr val="white"/>
                </a:solidFill>
                <a:latin typeface="Calibri"/>
                <a:cs typeface="Arial" panose="020B0604020202020204" pitchFamily="34" charset="0"/>
              </a:rPr>
              <a:t>يامصاف</a:t>
            </a:r>
            <a:r>
              <a:rPr lang="ar-EG" sz="3300" dirty="0">
                <a:solidFill>
                  <a:prstClr val="white"/>
                </a:solidFill>
                <a:latin typeface="Calibri"/>
                <a:cs typeface="Arial" panose="020B0604020202020204" pitchFamily="34" charset="0"/>
              </a:rPr>
              <a:t> لباس الصليب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الذين كملوا </a:t>
            </a:r>
            <a:r>
              <a:rPr lang="ar-EG" sz="3300" dirty="0" err="1">
                <a:solidFill>
                  <a:prstClr val="white"/>
                </a:solidFill>
                <a:latin typeface="Calibri"/>
                <a:cs typeface="Arial" panose="020B0604020202020204" pitchFamily="34" charset="0"/>
              </a:rPr>
              <a:t>فى</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البرارى</a:t>
            </a:r>
            <a:r>
              <a:rPr lang="ar-EG" sz="3300" dirty="0">
                <a:solidFill>
                  <a:prstClr val="white"/>
                </a:solidFill>
                <a:latin typeface="Calibri"/>
                <a:cs typeface="Arial" panose="020B0604020202020204" pitchFamily="34" charset="0"/>
              </a:rPr>
              <a:t> </a:t>
            </a:r>
            <a:endParaRPr lang="fr-FR" sz="3300" dirty="0">
              <a:solidFill>
                <a:prstClr val="white"/>
              </a:solidFill>
              <a:latin typeface="Calibri"/>
              <a:cs typeface="Arial" panose="020B0604020202020204" pitchFamily="34" charset="0"/>
            </a:endParaRPr>
          </a:p>
          <a:p>
            <a:pPr algn="just" defTabSz="685800" rtl="1">
              <a:defRPr/>
            </a:pPr>
            <a:r>
              <a:rPr lang="ar-EG" sz="3300" dirty="0">
                <a:solidFill>
                  <a:prstClr val="white"/>
                </a:solidFill>
                <a:latin typeface="Calibri"/>
                <a:cs typeface="Arial" panose="020B0604020202020204" pitchFamily="34" charset="0"/>
              </a:rPr>
              <a:t>ليغفر...</a:t>
            </a:r>
            <a:endParaRPr lang="fr-FR" sz="3300" dirty="0">
              <a:solidFill>
                <a:prstClr val="white"/>
              </a:solidFill>
              <a:latin typeface="Calibri"/>
            </a:endParaRPr>
          </a:p>
        </p:txBody>
      </p:sp>
      <p:sp>
        <p:nvSpPr>
          <p:cNvPr id="6" name="Rectangle 5"/>
          <p:cNvSpPr/>
          <p:nvPr/>
        </p:nvSpPr>
        <p:spPr>
          <a:xfrm>
            <a:off x="323528" y="249492"/>
            <a:ext cx="4572508" cy="1384995"/>
          </a:xfrm>
          <a:prstGeom prst="rect">
            <a:avLst/>
          </a:prstGeom>
        </p:spPr>
        <p:txBody>
          <a:bodyPr wrap="square">
            <a:spAutoFit/>
          </a:bodyPr>
          <a:lstStyle/>
          <a:p>
            <a:pPr algn="just" defTabSz="685800">
              <a:defRPr/>
            </a:pPr>
            <a:r>
              <a:rPr lang="fr-FR" sz="2800" dirty="0">
                <a:solidFill>
                  <a:prstClr val="white"/>
                </a:solidFill>
                <a:latin typeface="CS Avva Shenouda" pitchFamily="34" charset="0"/>
              </a:rPr>
              <a:t>T=w @ </a:t>
            </a:r>
            <a:r>
              <a:rPr lang="fr-FR" sz="2800" dirty="0" err="1">
                <a:solidFill>
                  <a:prstClr val="white"/>
                </a:solidFill>
                <a:latin typeface="CS Avva Shenouda" pitchFamily="34" charset="0"/>
              </a:rPr>
              <a:t>ni,oroc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ni`ctaurovorc</a:t>
            </a:r>
            <a:r>
              <a:rPr lang="fr-FR" sz="2800" dirty="0">
                <a:solidFill>
                  <a:prstClr val="white"/>
                </a:solidFill>
                <a:latin typeface="CS Avva Shenouda" pitchFamily="34" charset="0"/>
              </a:rPr>
              <a:t>  @ </a:t>
            </a:r>
            <a:r>
              <a:rPr lang="fr-FR" sz="2800" dirty="0" err="1">
                <a:solidFill>
                  <a:prstClr val="white"/>
                </a:solidFill>
                <a:latin typeface="CS Avva Shenouda" pitchFamily="34" charset="0"/>
              </a:rPr>
              <a:t>etaujwk</a:t>
            </a:r>
            <a:br>
              <a:rPr lang="fr-FR" sz="2800" dirty="0">
                <a:solidFill>
                  <a:prstClr val="white"/>
                </a:solidFill>
                <a:latin typeface="CS Avva Shenouda" pitchFamily="34" charset="0"/>
              </a:rPr>
            </a:br>
            <a:r>
              <a:rPr lang="fr-FR" sz="2800" dirty="0">
                <a:solidFill>
                  <a:prstClr val="white"/>
                </a:solidFill>
                <a:latin typeface="CS Avva Shenouda" pitchFamily="34" charset="0"/>
              </a:rPr>
              <a:t>`</a:t>
            </a:r>
            <a:r>
              <a:rPr lang="fr-FR" sz="2800" dirty="0" err="1">
                <a:solidFill>
                  <a:prstClr val="white"/>
                </a:solidFill>
                <a:latin typeface="CS Avva Shenouda" pitchFamily="34" charset="0"/>
              </a:rPr>
              <a:t>ebolhi</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nisafeu</a:t>
            </a:r>
            <a:r>
              <a:rPr lang="fr-FR" sz="2800" dirty="0">
                <a:solidFill>
                  <a:prstClr val="white"/>
                </a:solidFill>
                <a:latin typeface="CS Avva Shenouda" pitchFamily="34" charset="0"/>
              </a:rPr>
              <a:t> @ `n=t=e=f......</a:t>
            </a:r>
          </a:p>
        </p:txBody>
      </p:sp>
      <p:sp>
        <p:nvSpPr>
          <p:cNvPr id="7" name="Rectangle 6"/>
          <p:cNvSpPr/>
          <p:nvPr/>
        </p:nvSpPr>
        <p:spPr>
          <a:xfrm>
            <a:off x="1169622" y="2787774"/>
            <a:ext cx="6804756" cy="1815882"/>
          </a:xfrm>
          <a:prstGeom prst="rect">
            <a:avLst/>
          </a:prstGeom>
        </p:spPr>
        <p:txBody>
          <a:bodyPr wrap="square">
            <a:spAutoFit/>
          </a:bodyPr>
          <a:lstStyle/>
          <a:p>
            <a:pPr lvl="0" algn="ctr">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Les chœurs des porteurs de croix, </a:t>
            </a:r>
          </a:p>
          <a:p>
            <a:pPr algn="ctr" defTabSz="685800">
              <a:defRPr/>
            </a:pPr>
            <a:r>
              <a:rPr lang="fr-FR" sz="2800" b="1" dirty="0">
                <a:solidFill>
                  <a:prstClr val="white"/>
                </a:solidFill>
                <a:latin typeface="Book Antiqua" pitchFamily="18" charset="0"/>
              </a:rPr>
              <a:t>accomplis dans les déserts, </a:t>
            </a:r>
          </a:p>
          <a:p>
            <a:pPr lvl="0" algn="ctr">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88A9CE53-4714-75F2-7D90-0C54DDE954BC}"/>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8B6511A7-F42D-9D80-29C4-5D25DCCE9D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6051649"/>
      </p:ext>
    </p:extLst>
  </p:cSld>
  <p:clrMapOvr>
    <a:masterClrMapping/>
  </p:clrMapOvr>
</p:sld>
</file>

<file path=ppt/slides/slide27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004048" y="255444"/>
            <a:ext cx="3829068" cy="2077492"/>
          </a:xfrm>
          <a:prstGeom prst="rect">
            <a:avLst/>
          </a:prstGeom>
        </p:spPr>
        <p:txBody>
          <a:bodyPr wrap="square">
            <a:spAutoFit/>
          </a:bodyPr>
          <a:lstStyle/>
          <a:p>
            <a:pPr lvl="0" algn="just" rtl="1"/>
            <a:r>
              <a:rPr lang="ar-EG" sz="3300" dirty="0">
                <a:solidFill>
                  <a:prstClr val="white"/>
                </a:solidFill>
                <a:latin typeface="Calibri"/>
                <a:cs typeface="Arial" panose="020B0604020202020204" pitchFamily="34" charset="0"/>
              </a:rPr>
              <a:t>أطلبوا.. </a:t>
            </a:r>
            <a:endParaRPr lang="fr-FR" sz="3300" dirty="0">
              <a:solidFill>
                <a:prstClr val="white"/>
              </a:solidFill>
              <a:latin typeface="Calibri"/>
              <a:cs typeface="Arial" panose="020B0604020202020204" pitchFamily="34" charset="0"/>
            </a:endParaRPr>
          </a:p>
          <a:p>
            <a:pPr lvl="0" algn="just" rtl="1"/>
            <a:r>
              <a:rPr lang="ar-EG" sz="3300" dirty="0">
                <a:solidFill>
                  <a:prstClr val="white"/>
                </a:solidFill>
              </a:rPr>
              <a:t>بابا أنبا كيرلس </a:t>
            </a:r>
            <a:r>
              <a:rPr lang="fr-FR" sz="3300" dirty="0">
                <a:solidFill>
                  <a:prstClr val="white"/>
                </a:solidFill>
              </a:rPr>
              <a:t> </a:t>
            </a:r>
            <a:r>
              <a:rPr lang="ar-AE" sz="3300" dirty="0">
                <a:solidFill>
                  <a:prstClr val="white"/>
                </a:solidFill>
              </a:rPr>
              <a:t>السادس</a:t>
            </a:r>
            <a:r>
              <a:rPr lang="fr-FR" sz="3300" dirty="0">
                <a:solidFill>
                  <a:prstClr val="white"/>
                </a:solidFill>
              </a:rPr>
              <a:t> </a:t>
            </a:r>
          </a:p>
          <a:p>
            <a:pPr lvl="0" algn="just" rtl="1"/>
            <a:r>
              <a:rPr lang="ar-EG" sz="3000" dirty="0">
                <a:solidFill>
                  <a:prstClr val="white"/>
                </a:solidFill>
              </a:rPr>
              <a:t>و</a:t>
            </a:r>
            <a:r>
              <a:rPr lang="fr-FR" sz="3000" dirty="0">
                <a:solidFill>
                  <a:prstClr val="white"/>
                </a:solidFill>
              </a:rPr>
              <a:t> </a:t>
            </a:r>
            <a:r>
              <a:rPr lang="ar-AE" sz="3000" dirty="0">
                <a:solidFill>
                  <a:prstClr val="white"/>
                </a:solidFill>
              </a:rPr>
              <a:t>ال</a:t>
            </a:r>
            <a:r>
              <a:rPr lang="ar-EG" sz="3000" dirty="0" err="1">
                <a:solidFill>
                  <a:prstClr val="white"/>
                </a:solidFill>
              </a:rPr>
              <a:t>أرشيدياكون</a:t>
            </a:r>
            <a:r>
              <a:rPr lang="ar-EG" sz="3000" dirty="0">
                <a:solidFill>
                  <a:prstClr val="white"/>
                </a:solidFill>
              </a:rPr>
              <a:t> حبيب جرجس</a:t>
            </a:r>
            <a:endParaRPr lang="fr-FR" sz="3000" dirty="0">
              <a:solidFill>
                <a:prstClr val="white"/>
              </a:solidFill>
            </a:endParaRPr>
          </a:p>
          <a:p>
            <a:pPr lvl="0" algn="just" rtl="1"/>
            <a:r>
              <a:rPr lang="ar-EG" sz="3300" dirty="0">
                <a:solidFill>
                  <a:prstClr val="white"/>
                </a:solidFill>
              </a:rPr>
              <a:t>ليغفر...</a:t>
            </a:r>
            <a:endParaRPr lang="fr-FR" sz="3300" dirty="0">
              <a:solidFill>
                <a:prstClr val="white"/>
              </a:solidFill>
              <a:latin typeface="Calibri"/>
            </a:endParaRPr>
          </a:p>
        </p:txBody>
      </p:sp>
      <p:sp>
        <p:nvSpPr>
          <p:cNvPr id="6" name="Rectangle 5"/>
          <p:cNvSpPr/>
          <p:nvPr/>
        </p:nvSpPr>
        <p:spPr>
          <a:xfrm>
            <a:off x="323528" y="249492"/>
            <a:ext cx="4572508" cy="1815882"/>
          </a:xfrm>
          <a:prstGeom prst="rect">
            <a:avLst/>
          </a:prstGeom>
        </p:spPr>
        <p:txBody>
          <a:bodyPr wrap="square">
            <a:spAutoFit/>
          </a:bodyPr>
          <a:lstStyle/>
          <a:p>
            <a:pPr lvl="0" algn="just"/>
            <a:r>
              <a:rPr lang="fr-FR" sz="2800" dirty="0">
                <a:solidFill>
                  <a:prstClr val="white"/>
                </a:solidFill>
                <a:latin typeface="CS Avva Shenouda" pitchFamily="34" charset="0"/>
              </a:rPr>
              <a:t>¿ T=w @ papa </a:t>
            </a:r>
            <a:r>
              <a:rPr lang="fr-FR" sz="2800" dirty="0" err="1">
                <a:solidFill>
                  <a:prstClr val="white"/>
                </a:solidFill>
                <a:latin typeface="CS Avva Shenouda" pitchFamily="34" charset="0"/>
              </a:rPr>
              <a:t>abba</a:t>
            </a:r>
            <a:r>
              <a:rPr lang="fr-FR" sz="2800" dirty="0">
                <a:solidFill>
                  <a:prstClr val="white"/>
                </a:solidFill>
                <a:latin typeface="CS Avva Shenouda" pitchFamily="34" charset="0"/>
              </a:rPr>
              <a:t> </a:t>
            </a:r>
            <a:r>
              <a:rPr lang="pt-BR" sz="2800" dirty="0">
                <a:solidFill>
                  <a:prstClr val="white"/>
                </a:solidFill>
                <a:latin typeface="CS Avva Shenouda" pitchFamily="34" charset="0"/>
              </a:rPr>
              <a:t>Kurilloc pimah ^</a:t>
            </a:r>
            <a:br>
              <a:rPr lang="fr-FR" sz="2800" dirty="0">
                <a:solidFill>
                  <a:prstClr val="white"/>
                </a:solidFill>
                <a:latin typeface="CS Avva Shenouda" pitchFamily="34" charset="0"/>
              </a:rPr>
            </a:br>
            <a:r>
              <a:rPr lang="fr-FR" sz="2800" dirty="0">
                <a:solidFill>
                  <a:prstClr val="white"/>
                </a:solidFill>
                <a:latin typeface="CS Avva Shenouda" pitchFamily="34" charset="0"/>
              </a:rPr>
              <a:t>nem </a:t>
            </a:r>
            <a:r>
              <a:rPr lang="fr-FR" sz="2800" dirty="0" err="1">
                <a:solidFill>
                  <a:prstClr val="white"/>
                </a:solidFill>
                <a:latin typeface="CS Avva Shenouda" pitchFamily="34" charset="0"/>
              </a:rPr>
              <a:t>Hapip</a:t>
            </a:r>
            <a:r>
              <a:rPr lang="fr-FR" sz="2800" dirty="0">
                <a:solidFill>
                  <a:prstClr val="white"/>
                </a:solidFill>
                <a:latin typeface="CS Avva Shenouda" pitchFamily="34" charset="0"/>
              </a:rPr>
              <a:t> </a:t>
            </a:r>
            <a:r>
              <a:rPr lang="pt-BR" sz="2800" dirty="0">
                <a:solidFill>
                  <a:prstClr val="white"/>
                </a:solidFill>
                <a:latin typeface="CS Avva Shenouda" pitchFamily="34" charset="0"/>
              </a:rPr>
              <a:t>Gergec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piar,ydi`akwn</a:t>
            </a:r>
            <a:r>
              <a:rPr lang="fr-FR" sz="2800" dirty="0">
                <a:solidFill>
                  <a:prstClr val="white"/>
                </a:solidFill>
                <a:latin typeface="CS Avva Shenouda" pitchFamily="34" charset="0"/>
              </a:rPr>
              <a:t> @ `n=t=e=f......</a:t>
            </a:r>
          </a:p>
        </p:txBody>
      </p:sp>
      <p:sp>
        <p:nvSpPr>
          <p:cNvPr id="7" name="Rectangle 6"/>
          <p:cNvSpPr/>
          <p:nvPr/>
        </p:nvSpPr>
        <p:spPr>
          <a:xfrm>
            <a:off x="1169622" y="2787774"/>
            <a:ext cx="6804756" cy="1815882"/>
          </a:xfrm>
          <a:prstGeom prst="rect">
            <a:avLst/>
          </a:prstGeom>
        </p:spPr>
        <p:txBody>
          <a:bodyPr wrap="square">
            <a:spAutoFit/>
          </a:bodyPr>
          <a:lstStyle/>
          <a:p>
            <a:pPr algn="ctr" defTabSz="685800">
              <a:defRPr/>
            </a:pPr>
            <a:r>
              <a:rPr lang="fr-FR" sz="2800" b="1" dirty="0">
                <a:solidFill>
                  <a:prstClr val="white"/>
                </a:solidFill>
                <a:latin typeface="Book Antiqua" pitchFamily="18" charset="0"/>
              </a:rPr>
              <a:t>Implorez le Seigneur pour nous</a:t>
            </a:r>
          </a:p>
          <a:p>
            <a:pPr algn="ctr" defTabSz="685800">
              <a:defRPr/>
            </a:pPr>
            <a:r>
              <a:rPr lang="fr-FR" sz="2800" b="1" dirty="0">
                <a:solidFill>
                  <a:prstClr val="white"/>
                </a:solidFill>
                <a:latin typeface="Book Antiqua" pitchFamily="18" charset="0"/>
              </a:rPr>
              <a:t>Le Saint Pape Cyril VI</a:t>
            </a:r>
          </a:p>
          <a:p>
            <a:pPr algn="ctr" defTabSz="685800">
              <a:defRPr/>
            </a:pPr>
            <a:r>
              <a:rPr lang="fr-FR" sz="2800" b="1" dirty="0">
                <a:solidFill>
                  <a:prstClr val="white"/>
                </a:solidFill>
                <a:latin typeface="Book Antiqua" pitchFamily="18" charset="0"/>
              </a:rPr>
              <a:t>L’archidiacre Habib </a:t>
            </a:r>
            <a:r>
              <a:rPr lang="fr-FR" sz="2800" b="1" dirty="0" err="1">
                <a:solidFill>
                  <a:prstClr val="white"/>
                </a:solidFill>
                <a:latin typeface="Book Antiqua" pitchFamily="18" charset="0"/>
              </a:rPr>
              <a:t>Gerges</a:t>
            </a:r>
            <a:endParaRPr lang="fr-FR" sz="2800" b="1" dirty="0">
              <a:solidFill>
                <a:prstClr val="white"/>
              </a:solidFill>
              <a:latin typeface="Book Antiqua" pitchFamily="18" charset="0"/>
            </a:endParaRPr>
          </a:p>
          <a:p>
            <a:pPr algn="ctr" defTabSz="685800">
              <a:defRPr/>
            </a:pPr>
            <a:r>
              <a:rPr lang="fr-FR" sz="28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F038977A-9230-FA1A-F428-766000F96630}"/>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800">
              <a:defRPr/>
            </a:pPr>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C07F78AC-B09B-8EA9-4F2E-743A748EA1F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3230872"/>
      </p:ext>
    </p:extLst>
  </p:cSld>
  <p:clrMapOvr>
    <a:masterClrMapping/>
  </p:clrMapOvr>
</p:sld>
</file>

<file path=ppt/slides/slide27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C14E5FA-2CFF-CBA7-D2C0-97E47BFAD02E}"/>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FE7F4478-D1E7-30EE-CD36-B490281E3B11}"/>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2387004119"/>
      </p:ext>
    </p:extLst>
  </p:cSld>
  <p:clrMapOvr>
    <a:masterClrMapping/>
  </p:clrMapOvr>
</p:sld>
</file>

<file path=ppt/slides/slide27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BCE49E4-8D43-888C-9F2B-316778A8C8A0}"/>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83D5F6D0-5DA0-E684-0ACA-4E7639BE46A9}"/>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069935047"/>
      </p:ext>
    </p:extLst>
  </p:cSld>
  <p:clrMapOvr>
    <a:masterClrMapping/>
  </p:clrMapOvr>
</p:sld>
</file>

<file path=ppt/slides/slide27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907262" y="2792998"/>
            <a:ext cx="3839128" cy="1938992"/>
          </a:xfrm>
          <a:prstGeom prst="rect">
            <a:avLst/>
          </a:prstGeom>
        </p:spPr>
        <p:txBody>
          <a:bodyPr wrap="square">
            <a:spAutoFit/>
          </a:bodyPr>
          <a:lstStyle/>
          <a:p>
            <a:pPr lvl="0" algn="just" rtl="1"/>
            <a:r>
              <a:rPr lang="ar-EG" sz="2000" dirty="0">
                <a:solidFill>
                  <a:prstClr val="white"/>
                </a:solidFill>
              </a:rPr>
              <a:t>المجد لإلهنا: يا كل الأمم سبحوا الرب: ولتباركه كل الشعوب: لأن رحمته قد قويت علينا: وحق الرب يدوم إلى الأبد </a:t>
            </a:r>
            <a:r>
              <a:rPr lang="ar-EG" sz="2000" dirty="0" err="1">
                <a:solidFill>
                  <a:prstClr val="white"/>
                </a:solidFill>
              </a:rPr>
              <a:t>آلليلويا</a:t>
            </a:r>
            <a:r>
              <a:rPr lang="fr-FR" sz="2000" dirty="0">
                <a:solidFill>
                  <a:prstClr val="white"/>
                </a:solidFill>
              </a:rPr>
              <a:t> </a:t>
            </a:r>
            <a:r>
              <a:rPr lang="ar-AE" sz="2000" dirty="0">
                <a:solidFill>
                  <a:prstClr val="white"/>
                </a:solidFill>
              </a:rPr>
              <a:t>المجد للآب </a:t>
            </a:r>
            <a:r>
              <a:rPr lang="ar-AE" sz="2000" dirty="0" err="1">
                <a:solidFill>
                  <a:prstClr val="white"/>
                </a:solidFill>
              </a:rPr>
              <a:t>والإبن</a:t>
            </a:r>
            <a:r>
              <a:rPr lang="ar-AE" sz="2000" dirty="0">
                <a:solidFill>
                  <a:prstClr val="white"/>
                </a:solidFill>
              </a:rPr>
              <a:t>: والروح القدس : الآن وكل </a:t>
            </a:r>
            <a:r>
              <a:rPr lang="ar-AE" sz="2000" dirty="0" err="1">
                <a:solidFill>
                  <a:prstClr val="white"/>
                </a:solidFill>
              </a:rPr>
              <a:t>آوان</a:t>
            </a:r>
            <a:r>
              <a:rPr lang="ar-AE" sz="2000" dirty="0">
                <a:solidFill>
                  <a:prstClr val="white"/>
                </a:solidFill>
              </a:rPr>
              <a:t>: وإلى دهر الدهور آمين .  </a:t>
            </a:r>
            <a:r>
              <a:rPr lang="ar-AE" sz="2000" dirty="0" err="1">
                <a:solidFill>
                  <a:prstClr val="white"/>
                </a:solidFill>
              </a:rPr>
              <a:t>آلليلويا</a:t>
            </a:r>
            <a:r>
              <a:rPr lang="ar-AE" sz="2000" dirty="0">
                <a:solidFill>
                  <a:prstClr val="white"/>
                </a:solidFill>
              </a:rPr>
              <a:t>: </a:t>
            </a:r>
            <a:r>
              <a:rPr lang="ar-AE" sz="2000" dirty="0" err="1">
                <a:solidFill>
                  <a:prstClr val="white"/>
                </a:solidFill>
              </a:rPr>
              <a:t>آلليلويا</a:t>
            </a:r>
            <a:r>
              <a:rPr lang="ar-AE" sz="2000" dirty="0">
                <a:solidFill>
                  <a:prstClr val="white"/>
                </a:solidFill>
              </a:rPr>
              <a:t> :المجد لإلهنا . </a:t>
            </a:r>
            <a:endParaRPr lang="fr-FR" sz="2000" dirty="0">
              <a:solidFill>
                <a:prstClr val="white"/>
              </a:solidFill>
              <a:latin typeface="Calibri"/>
            </a:endParaRPr>
          </a:p>
        </p:txBody>
      </p:sp>
      <p:sp>
        <p:nvSpPr>
          <p:cNvPr id="6" name="Rectangle 5"/>
          <p:cNvSpPr/>
          <p:nvPr/>
        </p:nvSpPr>
        <p:spPr>
          <a:xfrm>
            <a:off x="377533" y="141480"/>
            <a:ext cx="8455583" cy="2585323"/>
          </a:xfrm>
          <a:prstGeom prst="rect">
            <a:avLst/>
          </a:prstGeom>
        </p:spPr>
        <p:txBody>
          <a:bodyPr wrap="square">
            <a:spAutoFit/>
          </a:bodyPr>
          <a:lstStyle/>
          <a:p>
            <a:pPr lvl="0" algn="just"/>
            <a:r>
              <a:rPr lang="fr-FR" sz="2700" dirty="0">
                <a:solidFill>
                  <a:prstClr val="white"/>
                </a:solidFill>
                <a:latin typeface="CS Avva Shenouda" pitchFamily="34" charset="0"/>
              </a:rPr>
              <a:t>Doxa ci `o :</a:t>
            </a:r>
            <a:r>
              <a:rPr lang="fr-FR" sz="2700" dirty="0" err="1">
                <a:solidFill>
                  <a:prstClr val="white"/>
                </a:solidFill>
                <a:latin typeface="CS Avva Shenouda" pitchFamily="34" charset="0"/>
              </a:rPr>
              <a:t>eoc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ymwn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Nie;noc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tyrou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cmou</a:t>
            </a:r>
            <a:r>
              <a:rPr lang="fr-FR" sz="2700" dirty="0">
                <a:solidFill>
                  <a:prstClr val="white"/>
                </a:solidFill>
                <a:latin typeface="CS Avva Shenouda" pitchFamily="34" charset="0"/>
              </a:rPr>
              <a:t> `P¡ @ </a:t>
            </a:r>
            <a:r>
              <a:rPr lang="fr-FR" sz="2700" dirty="0" err="1">
                <a:solidFill>
                  <a:prstClr val="white"/>
                </a:solidFill>
                <a:latin typeface="CS Avva Shenouda" pitchFamily="34" charset="0"/>
              </a:rPr>
              <a:t>marou`cmou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erof</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nje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nilaoc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tyrou</a:t>
            </a:r>
            <a:r>
              <a:rPr lang="fr-FR" sz="2700" dirty="0">
                <a:solidFill>
                  <a:prstClr val="white"/>
                </a:solidFill>
                <a:latin typeface="CS Avva Shenouda" pitchFamily="34" charset="0"/>
              </a:rPr>
              <a:t> @ je `</a:t>
            </a:r>
            <a:r>
              <a:rPr lang="fr-FR" sz="2700" dirty="0" err="1">
                <a:solidFill>
                  <a:prstClr val="white"/>
                </a:solidFill>
                <a:latin typeface="CS Avva Shenouda" pitchFamily="34" charset="0"/>
              </a:rPr>
              <a:t>apefnai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tajaro</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e`hryi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ejwn</a:t>
            </a:r>
            <a:r>
              <a:rPr lang="fr-FR" sz="2700" dirty="0">
                <a:solidFill>
                  <a:prstClr val="white"/>
                </a:solidFill>
                <a:latin typeface="CS Avva Shenouda" pitchFamily="34" charset="0"/>
              </a:rPr>
              <a:t> @ </a:t>
            </a:r>
            <a:r>
              <a:rPr lang="fr-FR" sz="2700" dirty="0" err="1">
                <a:solidFill>
                  <a:prstClr val="white"/>
                </a:solidFill>
                <a:latin typeface="CS Avva Shenouda" pitchFamily="34" charset="0"/>
              </a:rPr>
              <a:t>ouoh</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me;myi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nte</a:t>
            </a:r>
            <a:r>
              <a:rPr lang="fr-FR" sz="2700" dirty="0">
                <a:solidFill>
                  <a:prstClr val="white"/>
                </a:solidFill>
                <a:latin typeface="CS Avva Shenouda" pitchFamily="34" charset="0"/>
              </a:rPr>
              <a:t> `P¡ </a:t>
            </a:r>
            <a:r>
              <a:rPr lang="fr-FR" sz="2700" dirty="0" err="1">
                <a:solidFill>
                  <a:prstClr val="white"/>
                </a:solidFill>
                <a:latin typeface="CS Avva Shenouda" pitchFamily="34" charset="0"/>
              </a:rPr>
              <a:t>sop</a:t>
            </a:r>
            <a:r>
              <a:rPr lang="fr-FR" sz="2700" dirty="0">
                <a:solidFill>
                  <a:prstClr val="white"/>
                </a:solidFill>
                <a:latin typeface="CS Avva Shenouda" pitchFamily="34" charset="0"/>
              </a:rPr>
              <a:t> sa </a:t>
            </a:r>
            <a:r>
              <a:rPr lang="fr-FR" sz="2700" dirty="0" err="1">
                <a:solidFill>
                  <a:prstClr val="white"/>
                </a:solidFill>
                <a:latin typeface="CS Avva Shenouda" pitchFamily="34" charset="0"/>
              </a:rPr>
              <a:t>eneh</a:t>
            </a:r>
            <a:r>
              <a:rPr lang="fr-FR" sz="2700" dirty="0">
                <a:solidFill>
                  <a:prstClr val="white"/>
                </a:solidFill>
                <a:latin typeface="CS Avva Shenouda" pitchFamily="34" charset="0"/>
              </a:rPr>
              <a:t> @ =a=l. Doxa Patri </a:t>
            </a:r>
            <a:r>
              <a:rPr lang="fr-FR" sz="2700" dirty="0" err="1">
                <a:solidFill>
                  <a:prstClr val="white"/>
                </a:solidFill>
                <a:latin typeface="CS Avva Shenouda" pitchFamily="34" charset="0"/>
              </a:rPr>
              <a:t>ke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Uiw</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ke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agiw</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Pneumati</a:t>
            </a:r>
            <a:r>
              <a:rPr lang="fr-FR" sz="2700" dirty="0">
                <a:solidFill>
                  <a:prstClr val="white"/>
                </a:solidFill>
                <a:latin typeface="CS Avva Shenouda" pitchFamily="34" charset="0"/>
              </a:rPr>
              <a:t> @ </a:t>
            </a:r>
            <a:r>
              <a:rPr lang="fr-FR" sz="2700" dirty="0" err="1">
                <a:solidFill>
                  <a:prstClr val="white"/>
                </a:solidFill>
                <a:latin typeface="CS Avva Shenouda" pitchFamily="34" charset="0"/>
              </a:rPr>
              <a:t>Ke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nun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ke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ke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ic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touc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ewnac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twn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ewnwn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amyn</a:t>
            </a:r>
            <a:r>
              <a:rPr lang="fr-FR" sz="2700" dirty="0">
                <a:solidFill>
                  <a:prstClr val="white"/>
                </a:solidFill>
                <a:latin typeface="CS Avva Shenouda" pitchFamily="34" charset="0"/>
              </a:rPr>
              <a:t> @ =a=l =a=l@ Doxa ci `o :</a:t>
            </a:r>
            <a:r>
              <a:rPr lang="fr-FR" sz="2700" dirty="0" err="1">
                <a:solidFill>
                  <a:prstClr val="white"/>
                </a:solidFill>
                <a:latin typeface="CS Avva Shenouda" pitchFamily="34" charset="0"/>
              </a:rPr>
              <a:t>eoc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ymwn</a:t>
            </a:r>
            <a:r>
              <a:rPr lang="fr-FR" sz="2700" dirty="0">
                <a:solidFill>
                  <a:prstClr val="white"/>
                </a:solidFill>
                <a:latin typeface="CS Avva Shenouda" pitchFamily="34" charset="0"/>
              </a:rPr>
              <a:t>.</a:t>
            </a:r>
          </a:p>
        </p:txBody>
      </p:sp>
      <p:sp>
        <p:nvSpPr>
          <p:cNvPr id="7" name="Rectangle 6"/>
          <p:cNvSpPr/>
          <p:nvPr/>
        </p:nvSpPr>
        <p:spPr>
          <a:xfrm>
            <a:off x="377533" y="2785779"/>
            <a:ext cx="4443003" cy="1923604"/>
          </a:xfrm>
          <a:prstGeom prst="rect">
            <a:avLst/>
          </a:prstGeom>
        </p:spPr>
        <p:txBody>
          <a:bodyPr wrap="square">
            <a:spAutoFit/>
          </a:bodyPr>
          <a:lstStyle/>
          <a:p>
            <a:pPr lvl="0" algn="just"/>
            <a:r>
              <a:rPr lang="fr-FR" sz="1500" b="1" dirty="0">
                <a:solidFill>
                  <a:prstClr val="white"/>
                </a:solidFill>
                <a:latin typeface="Book Antiqua" pitchFamily="18" charset="0"/>
              </a:rPr>
              <a:t>Gloire à notre Dieu. Toutes les nations bénissez le Seigneur et que le bénissent tous les peuples car sa miséricorde s’est affermit sur nous et sa justice demeure éternellement, </a:t>
            </a:r>
            <a:r>
              <a:rPr lang="fr-FR" sz="1500" b="1" dirty="0" err="1">
                <a:solidFill>
                  <a:prstClr val="white"/>
                </a:solidFill>
                <a:latin typeface="Book Antiqua" pitchFamily="18" charset="0"/>
              </a:rPr>
              <a:t>Alleluia</a:t>
            </a:r>
            <a:r>
              <a:rPr lang="fr-FR" sz="1500" b="1" dirty="0">
                <a:solidFill>
                  <a:prstClr val="white"/>
                </a:solidFill>
                <a:latin typeface="Book Antiqua" pitchFamily="18" charset="0"/>
              </a:rPr>
              <a:t>. Gloire au Père, au Fils et au Saint-Esprit, maintenant et toujours et pour les siècles des siècles Amen, </a:t>
            </a:r>
            <a:r>
              <a:rPr lang="fr-FR" sz="1500" b="1" dirty="0" err="1">
                <a:solidFill>
                  <a:prstClr val="white"/>
                </a:solidFill>
                <a:latin typeface="Book Antiqua" pitchFamily="18" charset="0"/>
              </a:rPr>
              <a:t>Alleluia</a:t>
            </a:r>
            <a:r>
              <a:rPr lang="fr-FR" sz="1500" b="1" dirty="0">
                <a:solidFill>
                  <a:prstClr val="white"/>
                </a:solidFill>
                <a:latin typeface="Book Antiqua" pitchFamily="18" charset="0"/>
              </a:rPr>
              <a:t>, </a:t>
            </a:r>
            <a:r>
              <a:rPr lang="fr-FR" sz="1500" b="1" dirty="0" err="1">
                <a:solidFill>
                  <a:prstClr val="white"/>
                </a:solidFill>
                <a:latin typeface="Book Antiqua" pitchFamily="18" charset="0"/>
              </a:rPr>
              <a:t>Alleluia</a:t>
            </a:r>
            <a:r>
              <a:rPr lang="fr-FR" sz="1500" b="1" dirty="0">
                <a:solidFill>
                  <a:prstClr val="white"/>
                </a:solidFill>
                <a:latin typeface="Book Antiqua" pitchFamily="18" charset="0"/>
              </a:rPr>
              <a:t>. Gloire à notre Dieu.</a:t>
            </a:r>
          </a:p>
          <a:p>
            <a:pPr lvl="0" algn="just"/>
            <a:endParaRPr lang="fr-FR" sz="1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BA6C081F-316D-A7FE-C6B0-DA62A4889B7A}"/>
              </a:ext>
            </a:extLst>
          </p:cNvPr>
          <p:cNvSpPr txBox="1"/>
          <p:nvPr/>
        </p:nvSpPr>
        <p:spPr>
          <a:xfrm>
            <a:off x="683568" y="4827448"/>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err="1">
                <a:solidFill>
                  <a:prstClr val="white"/>
                </a:solidFill>
                <a:latin typeface="CS Avva Shenouda" pitchFamily="34" charset="0"/>
              </a:rPr>
              <a:t>Nie;noc</a:t>
            </a:r>
            <a:r>
              <a:rPr lang="fr-FR" sz="1200" dirty="0">
                <a:solidFill>
                  <a:prstClr val="white"/>
                </a:solidFill>
                <a:latin typeface="CS Avva Shenouda" pitchFamily="34" charset="0"/>
              </a:rPr>
              <a:t> </a:t>
            </a:r>
            <a:r>
              <a:rPr lang="fr-FR" sz="1200" dirty="0" err="1">
                <a:solidFill>
                  <a:prstClr val="white"/>
                </a:solidFill>
                <a:latin typeface="CS Avva Shenouda" pitchFamily="34" charset="0"/>
              </a:rPr>
              <a:t>tyrou</a:t>
            </a:r>
            <a:r>
              <a:rPr lang="fr-FR" sz="1200" dirty="0">
                <a:solidFill>
                  <a:prstClr val="white"/>
                </a:solidFill>
                <a:latin typeface="CS Avva Shenouda" pitchFamily="34" charset="0"/>
              </a:rPr>
              <a:t> </a:t>
            </a:r>
            <a:endParaRPr lang="fr-FR" sz="12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B5931A-A70E-ABBB-0529-24A3E2B09F0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201235"/>
      </p:ext>
    </p:extLst>
  </p:cSld>
  <p:clrMapOvr>
    <a:masterClrMapping/>
  </p:clrMapOvr>
</p:sld>
</file>

<file path=ppt/slides/slide27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9F33555-0328-B8BD-F36D-845A3C4687CC}"/>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rId2" action="ppaction://hlinksldjump"/>
            <a:extLst>
              <a:ext uri="{FF2B5EF4-FFF2-40B4-BE49-F238E27FC236}">
                <a16:creationId xmlns:a16="http://schemas.microsoft.com/office/drawing/2014/main" id="{9777AEE5-7B1D-7806-5F6E-A7DC9B165A9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662960005"/>
      </p:ext>
    </p:extLst>
  </p:cSld>
  <p:clrMapOvr>
    <a:masterClrMapping/>
  </p:clrMapOvr>
</p:sld>
</file>

<file path=ppt/slides/slide27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D2EA8E9-9CF4-BD9A-4A97-C6741A2228C2}"/>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F0354DEC-0DD1-EC7E-044A-8A77BF3EBB13}"/>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1</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ère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3" name="ZoneTexte 2">
            <a:hlinkClick r:id="rId2" action="ppaction://hlinksldjump"/>
            <a:extLst>
              <a:ext uri="{FF2B5EF4-FFF2-40B4-BE49-F238E27FC236}">
                <a16:creationId xmlns:a16="http://schemas.microsoft.com/office/drawing/2014/main" id="{1A4D6D3C-96D3-4779-93C9-4FC4DCAC149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
        <p:nvSpPr>
          <p:cNvPr id="4" name="ZoneTexte 3">
            <a:extLst>
              <a:ext uri="{FF2B5EF4-FFF2-40B4-BE49-F238E27FC236}">
                <a16:creationId xmlns:a16="http://schemas.microsoft.com/office/drawing/2014/main" id="{FD0306D4-C517-5FBD-83CA-6AFF5ACE8CDB}"/>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705"/>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interprétation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endParaRPr lang="fr-FR" sz="1200" dirty="0">
              <a:solidFill>
                <a:prstClr val="white"/>
              </a:solidFill>
              <a:latin typeface="CS Avva Shenouda" pitchFamily="34" charset="0"/>
            </a:endParaRPr>
          </a:p>
        </p:txBody>
      </p:sp>
    </p:spTree>
    <p:extLst>
      <p:ext uri="{BB962C8B-B14F-4D97-AF65-F5344CB8AC3E}">
        <p14:creationId xmlns:p14="http://schemas.microsoft.com/office/powerpoint/2010/main" val="1674477743"/>
      </p:ext>
    </p:extLst>
  </p:cSld>
  <p:clrMapOvr>
    <a:masterClrMapping/>
  </p:clrMapOvr>
</p:sld>
</file>

<file path=ppt/slides/slide27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26709638"/>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661148">
                  <a:extLst>
                    <a:ext uri="{9D8B030D-6E8A-4147-A177-3AD203B41FA5}">
                      <a16:colId xmlns:a16="http://schemas.microsoft.com/office/drawing/2014/main" val="20000"/>
                    </a:ext>
                  </a:extLst>
                </a:gridCol>
                <a:gridCol w="377421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Le jeûne et la prière vaincront Satan</a:t>
                      </a:r>
                    </a:p>
                    <a:p>
                      <a:r>
                        <a:rPr lang="fr-FR" sz="2000" b="1" kern="1200" dirty="0">
                          <a:solidFill>
                            <a:prstClr val="white"/>
                          </a:solidFill>
                          <a:latin typeface="Book Antiqua" pitchFamily="18" charset="0"/>
                          <a:ea typeface="+mn-ea"/>
                          <a:cs typeface="+mn-cs"/>
                        </a:rPr>
                        <a:t>Les privations brisent ses liens</a:t>
                      </a:r>
                    </a:p>
                    <a:p>
                      <a:r>
                        <a:rPr lang="fr-FR" sz="2000" b="1" kern="1200" dirty="0">
                          <a:solidFill>
                            <a:prstClr val="white"/>
                          </a:solidFill>
                          <a:latin typeface="Book Antiqua" pitchFamily="18" charset="0"/>
                          <a:ea typeface="+mn-ea"/>
                          <a:cs typeface="+mn-cs"/>
                        </a:rPr>
                        <a:t>L’amour est bien le fondement</a:t>
                      </a:r>
                    </a:p>
                    <a:p>
                      <a:r>
                        <a:rPr lang="fr-FR" sz="2000" b="1" kern="1200" dirty="0">
                          <a:solidFill>
                            <a:prstClr val="white"/>
                          </a:solidFill>
                          <a:latin typeface="Book Antiqua" pitchFamily="18" charset="0"/>
                          <a:ea typeface="+mn-ea"/>
                          <a:cs typeface="+mn-cs"/>
                        </a:rPr>
                        <a:t>L’humilité, son feu, éteint</a:t>
                      </a:r>
                    </a:p>
                  </a:txBody>
                  <a:tcPr marL="68580" marR="68580" marT="34290" marB="34290"/>
                </a:tc>
                <a:tc>
                  <a:txBody>
                    <a:bodyPr/>
                    <a:lstStyle/>
                    <a:p>
                      <a:pPr algn="r" rtl="1"/>
                      <a:r>
                        <a:rPr lang="ar-EG" sz="2800" b="0" kern="1200" dirty="0">
                          <a:solidFill>
                            <a:prstClr val="white"/>
                          </a:solidFill>
                          <a:latin typeface="+mn-lt"/>
                          <a:ea typeface="+mn-ea"/>
                          <a:cs typeface="+mn-cs"/>
                        </a:rPr>
                        <a:t>الصوم والصلاة يخزيان الشيطان</a:t>
                      </a:r>
                    </a:p>
                    <a:p>
                      <a:pPr algn="r" rtl="1"/>
                      <a:r>
                        <a:rPr lang="ar-EG" sz="2800" b="0" kern="1200" dirty="0">
                          <a:solidFill>
                            <a:prstClr val="white"/>
                          </a:solidFill>
                          <a:latin typeface="+mn-lt"/>
                          <a:ea typeface="+mn-ea"/>
                          <a:cs typeface="+mn-cs"/>
                        </a:rPr>
                        <a:t>والزهد يهزم طغيانه</a:t>
                      </a:r>
                    </a:p>
                    <a:p>
                      <a:pPr algn="r" rtl="1"/>
                      <a:r>
                        <a:rPr lang="ar-EG" sz="2800" b="0" kern="1200" dirty="0">
                          <a:solidFill>
                            <a:prstClr val="white"/>
                          </a:solidFill>
                          <a:latin typeface="+mn-lt"/>
                          <a:ea typeface="+mn-ea"/>
                          <a:cs typeface="+mn-cs"/>
                        </a:rPr>
                        <a:t>والمحبة اساس كل البنيان</a:t>
                      </a:r>
                    </a:p>
                    <a:p>
                      <a:pPr algn="r" rtl="1"/>
                      <a:r>
                        <a:rPr lang="ar-EG" sz="2800" b="0" kern="1200" dirty="0">
                          <a:solidFill>
                            <a:prstClr val="white"/>
                          </a:solidFill>
                          <a:latin typeface="+mn-lt"/>
                          <a:ea typeface="+mn-ea"/>
                          <a:cs typeface="+mn-cs"/>
                        </a:rPr>
                        <a:t>والتواضع يخمد نيرانه</a:t>
                      </a:r>
                    </a:p>
                    <a:p>
                      <a:endParaRPr lang="fr-FR" sz="18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N’ayez point de souci du lendemain</a:t>
                      </a:r>
                    </a:p>
                    <a:p>
                      <a:pPr algn="l"/>
                      <a:r>
                        <a:rPr lang="fr-FR" sz="2000" b="1" kern="1200" dirty="0">
                          <a:solidFill>
                            <a:prstClr val="white"/>
                          </a:solidFill>
                          <a:latin typeface="Book Antiqua" pitchFamily="18" charset="0"/>
                          <a:ea typeface="+mn-ea"/>
                          <a:cs typeface="+mn-cs"/>
                        </a:rPr>
                        <a:t>A chaque jour suffit sa croix</a:t>
                      </a:r>
                    </a:p>
                    <a:p>
                      <a:pPr algn="l"/>
                      <a:r>
                        <a:rPr lang="fr-FR" sz="2000" b="1" kern="1200" dirty="0">
                          <a:solidFill>
                            <a:prstClr val="white"/>
                          </a:solidFill>
                          <a:latin typeface="Book Antiqua" pitchFamily="18" charset="0"/>
                          <a:ea typeface="+mn-ea"/>
                          <a:cs typeface="+mn-cs"/>
                        </a:rPr>
                        <a:t>Demandez le Royaume divin</a:t>
                      </a:r>
                    </a:p>
                    <a:p>
                      <a:pPr algn="l"/>
                      <a:r>
                        <a:rPr lang="fr-FR" sz="2000" b="1" kern="1200" dirty="0">
                          <a:solidFill>
                            <a:prstClr val="white"/>
                          </a:solidFill>
                          <a:latin typeface="Book Antiqua" pitchFamily="18" charset="0"/>
                          <a:ea typeface="+mn-ea"/>
                          <a:cs typeface="+mn-cs"/>
                        </a:rPr>
                        <a:t>Le reste, prenez par surcroît</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قال لا تهتموا للغد بشان</a:t>
                      </a:r>
                    </a:p>
                    <a:p>
                      <a:pPr algn="r" rtl="1"/>
                      <a:r>
                        <a:rPr lang="ar-EG" sz="2800" b="0" kern="1200" dirty="0">
                          <a:solidFill>
                            <a:prstClr val="white"/>
                          </a:solidFill>
                          <a:latin typeface="+mn-lt"/>
                          <a:ea typeface="+mn-ea"/>
                          <a:cs typeface="+mn-cs"/>
                        </a:rPr>
                        <a:t>فإن الغد يهتم بشأنه</a:t>
                      </a:r>
                    </a:p>
                    <a:p>
                      <a:pPr algn="r" rtl="1"/>
                      <a:r>
                        <a:rPr lang="ar-EG" sz="2800" b="0" kern="1200" dirty="0">
                          <a:solidFill>
                            <a:prstClr val="white"/>
                          </a:solidFill>
                          <a:latin typeface="+mn-lt"/>
                          <a:ea typeface="+mn-ea"/>
                          <a:cs typeface="+mn-cs"/>
                        </a:rPr>
                        <a:t>اطلبوا أولا ملكوت الله</a:t>
                      </a:r>
                    </a:p>
                    <a:p>
                      <a:pPr algn="r" rtl="1"/>
                      <a:r>
                        <a:rPr lang="ar-EG" sz="2800" b="0" kern="1200" dirty="0">
                          <a:solidFill>
                            <a:prstClr val="white"/>
                          </a:solidFill>
                          <a:latin typeface="+mn-lt"/>
                          <a:ea typeface="+mn-ea"/>
                          <a:cs typeface="+mn-cs"/>
                        </a:rPr>
                        <a:t>وهذا كله تزدادونه</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CE62262-A4AC-570E-4062-00AF7E0B5E1D}"/>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685705"/>
            <a:r>
              <a:rPr lang="fr-FR" sz="1200" dirty="0">
                <a:solidFill>
                  <a:prstClr val="white"/>
                </a:solidFill>
                <a:latin typeface="Book Antiqua" pitchFamily="18" charset="0"/>
              </a:rPr>
              <a:t>Louange de Minuit </a:t>
            </a:r>
            <a:r>
              <a:rPr lang="fr-FR" sz="1200" dirty="0">
                <a:solidFill>
                  <a:prstClr val="white"/>
                </a:solidFill>
                <a:latin typeface="Calibri"/>
              </a:rPr>
              <a:t>• </a:t>
            </a:r>
            <a:r>
              <a:rPr lang="fr-FR" sz="1200" dirty="0">
                <a:solidFill>
                  <a:prstClr val="white"/>
                </a:solidFill>
                <a:latin typeface="Book Antiqua" pitchFamily="18" charset="0"/>
              </a:rPr>
              <a:t>1</a:t>
            </a:r>
            <a:r>
              <a:rPr lang="fr-FR" sz="1200" baseline="30000" dirty="0">
                <a:solidFill>
                  <a:prstClr val="white"/>
                </a:solidFill>
                <a:latin typeface="Book Antiqua" pitchFamily="18" charset="0"/>
              </a:rPr>
              <a:t>ère</a:t>
            </a:r>
            <a:r>
              <a:rPr lang="fr-FR" sz="1200" dirty="0">
                <a:solidFill>
                  <a:prstClr val="white"/>
                </a:solidFill>
                <a:latin typeface="Book Antiqua" pitchFamily="18" charset="0"/>
              </a:rPr>
              <a:t> interprétation (</a:t>
            </a:r>
            <a:r>
              <a:rPr lang="fr-FR" sz="1200" dirty="0" err="1">
                <a:solidFill>
                  <a:prstClr val="white"/>
                </a:solidFill>
                <a:latin typeface="Book Antiqua" pitchFamily="18" charset="0"/>
              </a:rPr>
              <a:t>Théotokie</a:t>
            </a:r>
            <a:r>
              <a:rPr lang="fr-FR" sz="1200" dirty="0">
                <a:solidFill>
                  <a:prstClr val="white"/>
                </a:solidFill>
                <a:latin typeface="Book Antiqua" pitchFamily="18" charset="0"/>
              </a:rPr>
              <a:t> du samedi)</a:t>
            </a:r>
            <a:endParaRPr lang="fr-FR" sz="12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0EF1F43A-2568-001D-54CB-67A03A026D7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6391462"/>
      </p:ext>
    </p:extLst>
  </p:cSld>
  <p:clrMapOvr>
    <a:masterClrMapping/>
  </p:clrMapOvr>
</p:sld>
</file>

<file path=ppt/slides/slide27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6F93E026-127F-1162-39A2-D163AD3A4674}"/>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AE0BBFCC-A110-A8D2-D925-DEE42517D647}"/>
              </a:ext>
            </a:extLst>
          </p:cNvPr>
          <p:cNvGraphicFramePr>
            <a:graphicFrameLocks noGrp="1"/>
          </p:cNvGraphicFramePr>
          <p:nvPr>
            <p:extLst>
              <p:ext uri="{D42A27DB-BD31-4B8C-83A1-F6EECF244321}">
                <p14:modId xmlns:p14="http://schemas.microsoft.com/office/powerpoint/2010/main" val="115016342"/>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Donnez au démuni, vous recevrez</a:t>
                      </a:r>
                    </a:p>
                    <a:p>
                      <a:r>
                        <a:rPr lang="fr-FR" sz="2000" b="1" kern="1200" dirty="0">
                          <a:solidFill>
                            <a:prstClr val="white"/>
                          </a:solidFill>
                          <a:latin typeface="Book Antiqua" pitchFamily="18" charset="0"/>
                          <a:ea typeface="+mn-ea"/>
                          <a:cs typeface="+mn-cs"/>
                        </a:rPr>
                        <a:t>En héritage, les bienfaits</a:t>
                      </a:r>
                    </a:p>
                    <a:p>
                      <a:r>
                        <a:rPr lang="fr-FR" sz="2000" b="1" kern="1200" dirty="0">
                          <a:solidFill>
                            <a:prstClr val="white"/>
                          </a:solidFill>
                          <a:latin typeface="Book Antiqua" pitchFamily="18" charset="0"/>
                          <a:ea typeface="+mn-ea"/>
                          <a:cs typeface="+mn-cs"/>
                        </a:rPr>
                        <a:t>Et fermes dans la foi, restez</a:t>
                      </a:r>
                    </a:p>
                    <a:p>
                      <a:r>
                        <a:rPr lang="fr-FR" sz="2000" b="1" kern="1200" dirty="0">
                          <a:solidFill>
                            <a:prstClr val="white"/>
                          </a:solidFill>
                          <a:latin typeface="Book Antiqua" pitchFamily="18" charset="0"/>
                          <a:ea typeface="+mn-ea"/>
                          <a:cs typeface="+mn-cs"/>
                        </a:rPr>
                        <a:t>Les dix talents, multipliez</a:t>
                      </a:r>
                    </a:p>
                  </a:txBody>
                  <a:tcPr marL="68580" marR="68580" marT="34290" marB="34290"/>
                </a:tc>
                <a:tc>
                  <a:txBody>
                    <a:bodyPr/>
                    <a:lstStyle/>
                    <a:p>
                      <a:pPr algn="r" rtl="1"/>
                      <a:r>
                        <a:rPr lang="ar-EG" sz="2800" b="0" kern="1200" dirty="0">
                          <a:solidFill>
                            <a:prstClr val="white"/>
                          </a:solidFill>
                          <a:latin typeface="+mn-lt"/>
                          <a:ea typeface="+mn-ea"/>
                          <a:cs typeface="+mn-cs"/>
                        </a:rPr>
                        <a:t>اعطوا صدقة للمنقطعين</a:t>
                      </a:r>
                    </a:p>
                    <a:p>
                      <a:pPr algn="r" rtl="1"/>
                      <a:r>
                        <a:rPr lang="ar-EG" sz="2800" b="0" kern="1200" dirty="0">
                          <a:solidFill>
                            <a:prstClr val="white"/>
                          </a:solidFill>
                          <a:latin typeface="+mn-lt"/>
                          <a:ea typeface="+mn-ea"/>
                          <a:cs typeface="+mn-cs"/>
                        </a:rPr>
                        <a:t>لتشاركوهم في الميراث</a:t>
                      </a:r>
                    </a:p>
                    <a:p>
                      <a:pPr algn="r" rtl="1"/>
                      <a:r>
                        <a:rPr lang="ar-EG" sz="2800" b="0" kern="1200" dirty="0">
                          <a:solidFill>
                            <a:prstClr val="white"/>
                          </a:solidFill>
                          <a:latin typeface="+mn-lt"/>
                          <a:ea typeface="+mn-ea"/>
                          <a:cs typeface="+mn-cs"/>
                        </a:rPr>
                        <a:t>وكونوا في الإيمان ثابتين</a:t>
                      </a:r>
                    </a:p>
                    <a:p>
                      <a:pPr algn="r" rtl="1"/>
                      <a:r>
                        <a:rPr lang="ar-EG" sz="2800" b="0" kern="1200" dirty="0">
                          <a:solidFill>
                            <a:prstClr val="white"/>
                          </a:solidFill>
                          <a:latin typeface="+mn-lt"/>
                          <a:ea typeface="+mn-ea"/>
                          <a:cs typeface="+mn-cs"/>
                        </a:rPr>
                        <a:t>وتاجروا في العشرة وزنات</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Et les vainqueurs, ensemble, recevront</a:t>
                      </a:r>
                    </a:p>
                    <a:p>
                      <a:pPr algn="l"/>
                      <a:r>
                        <a:rPr lang="fr-FR" sz="2000" b="1" kern="1200" dirty="0">
                          <a:solidFill>
                            <a:prstClr val="white"/>
                          </a:solidFill>
                          <a:latin typeface="Book Antiqua" pitchFamily="18" charset="0"/>
                          <a:ea typeface="+mn-ea"/>
                          <a:cs typeface="+mn-cs"/>
                        </a:rPr>
                        <a:t>Dans le Royaume leurs couronnes</a:t>
                      </a:r>
                    </a:p>
                    <a:p>
                      <a:pPr algn="l"/>
                      <a:r>
                        <a:rPr lang="fr-FR" sz="2000" b="1" kern="1200" dirty="0">
                          <a:solidFill>
                            <a:prstClr val="white"/>
                          </a:solidFill>
                          <a:latin typeface="Book Antiqua" pitchFamily="18" charset="0"/>
                          <a:ea typeface="+mn-ea"/>
                          <a:cs typeface="+mn-cs"/>
                        </a:rPr>
                        <a:t>Mais les méchants, les tièdes, auront</a:t>
                      </a:r>
                    </a:p>
                    <a:p>
                      <a:pPr algn="l"/>
                      <a:r>
                        <a:rPr lang="fr-FR" sz="2000" b="1" kern="1200" dirty="0">
                          <a:solidFill>
                            <a:prstClr val="white"/>
                          </a:solidFill>
                          <a:latin typeface="Book Antiqua" pitchFamily="18" charset="0"/>
                          <a:ea typeface="+mn-ea"/>
                          <a:cs typeface="+mn-cs"/>
                        </a:rPr>
                        <a:t>Leur châtiment quand l’heure sonne</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أكاليل معدة للفائزين</a:t>
                      </a:r>
                    </a:p>
                    <a:p>
                      <a:pPr algn="r" rtl="1"/>
                      <a:r>
                        <a:rPr lang="ar-EG" sz="2800" b="0" kern="1200" dirty="0">
                          <a:solidFill>
                            <a:prstClr val="white"/>
                          </a:solidFill>
                          <a:latin typeface="+mn-lt"/>
                          <a:ea typeface="+mn-ea"/>
                          <a:cs typeface="+mn-cs"/>
                        </a:rPr>
                        <a:t>في دار النعيم لابسين </a:t>
                      </a:r>
                      <a:r>
                        <a:rPr lang="ar-EG" sz="2800" b="0" kern="1200" dirty="0" err="1">
                          <a:solidFill>
                            <a:prstClr val="white"/>
                          </a:solidFill>
                          <a:latin typeface="+mn-lt"/>
                          <a:ea typeface="+mn-ea"/>
                          <a:cs typeface="+mn-cs"/>
                        </a:rPr>
                        <a:t>تاجات</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وعذابا مخلد للحائدين</a:t>
                      </a:r>
                    </a:p>
                    <a:p>
                      <a:pPr algn="r" rtl="1"/>
                      <a:r>
                        <a:rPr lang="ar-EG" sz="2800" b="0" kern="1200" dirty="0">
                          <a:solidFill>
                            <a:prstClr val="white"/>
                          </a:solidFill>
                          <a:latin typeface="+mn-lt"/>
                          <a:ea typeface="+mn-ea"/>
                          <a:cs typeface="+mn-cs"/>
                        </a:rPr>
                        <a:t>ودودا لا ينام شبه الحيات</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FAB9169-F618-012C-BF29-DD3CB7C29A26}"/>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1</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ère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FBCF3D54-F4FF-5FEB-9717-83EBEC531B1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22393716"/>
      </p:ext>
    </p:extLst>
  </p:cSld>
  <p:clrMapOvr>
    <a:masterClrMapping/>
  </p:clrMapOvr>
</p:sld>
</file>

<file path=ppt/slides/slide27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AD3846D-291E-94E1-698C-7EDA916F368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4AA3AFF-9850-EAAC-F682-8C913D79894D}"/>
              </a:ext>
            </a:extLst>
          </p:cNvPr>
          <p:cNvGraphicFramePr>
            <a:graphicFrameLocks noGrp="1"/>
          </p:cNvGraphicFramePr>
          <p:nvPr>
            <p:extLst>
              <p:ext uri="{D42A27DB-BD31-4B8C-83A1-F6EECF244321}">
                <p14:modId xmlns:p14="http://schemas.microsoft.com/office/powerpoint/2010/main" val="4043054899"/>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021188">
                  <a:extLst>
                    <a:ext uri="{9D8B030D-6E8A-4147-A177-3AD203B41FA5}">
                      <a16:colId xmlns:a16="http://schemas.microsoft.com/office/drawing/2014/main" val="20000"/>
                    </a:ext>
                  </a:extLst>
                </a:gridCol>
                <a:gridCol w="341417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Double langage, hypocrisie, fuyez</a:t>
                      </a:r>
                    </a:p>
                    <a:p>
                      <a:r>
                        <a:rPr lang="fr-FR" sz="2000" b="1" kern="1200" dirty="0">
                          <a:solidFill>
                            <a:prstClr val="white"/>
                          </a:solidFill>
                          <a:latin typeface="Book Antiqua" pitchFamily="18" charset="0"/>
                          <a:ea typeface="+mn-ea"/>
                          <a:cs typeface="+mn-cs"/>
                        </a:rPr>
                        <a:t>Que vos propos soient non ou oui</a:t>
                      </a:r>
                    </a:p>
                    <a:p>
                      <a:r>
                        <a:rPr lang="fr-FR" sz="2000" b="1" kern="1200" dirty="0">
                          <a:solidFill>
                            <a:prstClr val="white"/>
                          </a:solidFill>
                          <a:latin typeface="Book Antiqua" pitchFamily="18" charset="0"/>
                          <a:ea typeface="+mn-ea"/>
                          <a:cs typeface="+mn-cs"/>
                        </a:rPr>
                        <a:t>Les Lois divines respectez</a:t>
                      </a:r>
                    </a:p>
                    <a:p>
                      <a:r>
                        <a:rPr lang="fr-FR" sz="2000" b="1" kern="1200" dirty="0">
                          <a:solidFill>
                            <a:prstClr val="white"/>
                          </a:solidFill>
                          <a:latin typeface="Book Antiqua" pitchFamily="18" charset="0"/>
                          <a:ea typeface="+mn-ea"/>
                          <a:cs typeface="+mn-cs"/>
                        </a:rPr>
                        <a:t>La honte couvre les impies</a:t>
                      </a:r>
                    </a:p>
                  </a:txBody>
                  <a:tcPr marL="68580" marR="68580" marT="34290" marB="34290"/>
                </a:tc>
                <a:tc>
                  <a:txBody>
                    <a:bodyPr/>
                    <a:lstStyle/>
                    <a:p>
                      <a:pPr algn="r" rtl="1"/>
                      <a:r>
                        <a:rPr lang="ar-EG" sz="2800" b="0" kern="1200" dirty="0">
                          <a:solidFill>
                            <a:prstClr val="white"/>
                          </a:solidFill>
                          <a:latin typeface="+mn-lt"/>
                          <a:ea typeface="+mn-ea"/>
                          <a:cs typeface="+mn-cs"/>
                        </a:rPr>
                        <a:t>لا تكونوا ذوي لسانين</a:t>
                      </a:r>
                    </a:p>
                    <a:p>
                      <a:pPr algn="r" rtl="1"/>
                      <a:r>
                        <a:rPr lang="ar-EG" sz="2800" b="0" kern="1200" dirty="0">
                          <a:solidFill>
                            <a:prstClr val="white"/>
                          </a:solidFill>
                          <a:latin typeface="+mn-lt"/>
                          <a:ea typeface="+mn-ea"/>
                          <a:cs typeface="+mn-cs"/>
                        </a:rPr>
                        <a:t>والشرائع لا تحابوا فيها</a:t>
                      </a:r>
                    </a:p>
                    <a:p>
                      <a:pPr algn="r" rtl="1"/>
                      <a:r>
                        <a:rPr lang="ar-EG" sz="2800" b="0" kern="1200" dirty="0">
                          <a:solidFill>
                            <a:prstClr val="white"/>
                          </a:solidFill>
                          <a:latin typeface="+mn-lt"/>
                          <a:ea typeface="+mn-ea"/>
                          <a:cs typeface="+mn-cs"/>
                        </a:rPr>
                        <a:t>ولا تمشوا أيضًا بوجهين</a:t>
                      </a:r>
                    </a:p>
                    <a:p>
                      <a:pPr algn="r" rtl="1"/>
                      <a:r>
                        <a:rPr lang="ar-EG" sz="2800" b="0" kern="1200" dirty="0">
                          <a:solidFill>
                            <a:prstClr val="white"/>
                          </a:solidFill>
                          <a:latin typeface="+mn-lt"/>
                          <a:ea typeface="+mn-ea"/>
                          <a:cs typeface="+mn-cs"/>
                        </a:rPr>
                        <a:t>فإن الأثمة اعمالهم تخزيهم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E955199-195C-31A9-BE2C-3F7DA6F824FE}"/>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1</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ère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772CF073-538C-F191-3B42-B57FC4D75A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68689131"/>
      </p:ext>
    </p:extLst>
  </p:cSld>
  <p:clrMapOvr>
    <a:masterClrMapping/>
  </p:clrMapOvr>
</p:sld>
</file>

<file path=ppt/slides/slide27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E486406-6B88-3869-6864-AAC42CF5BE64}"/>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3C3D558B-9D90-0081-1C33-9958D41A703B}"/>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DDBA0EE1-5EA3-15BD-71FB-0D13B21A6FB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2150831666"/>
      </p:ext>
    </p:extLst>
  </p:cSld>
  <p:clrMapOvr>
    <a:masterClrMapping/>
  </p:clrMapOvr>
</p:sld>
</file>

<file path=ppt/slides/slide27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66AC4749-E8B5-302A-AAF7-5257ACE3CD92}"/>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0FEBDFAA-F7F3-24A6-B890-C01ED40E9720}"/>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2</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A2E71622-65A7-7C9A-3528-1DDEE76480C8}"/>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2</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888DEF62-D72D-E8DF-D537-9D4E82AE1E9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6720467"/>
      </p:ext>
    </p:extLst>
  </p:cSld>
  <p:clrMapOvr>
    <a:masterClrMapping/>
  </p:clrMapOvr>
</p:sld>
</file>

<file path=ppt/slides/slide27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574975E6-EFA6-4E07-8219-EF1E01EE0E6A}"/>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FDAC746-014B-AF26-C345-1B3580EAD7B4}"/>
              </a:ext>
            </a:extLst>
          </p:cNvPr>
          <p:cNvGraphicFramePr>
            <a:graphicFrameLocks noGrp="1"/>
          </p:cNvGraphicFramePr>
          <p:nvPr>
            <p:extLst>
              <p:ext uri="{D42A27DB-BD31-4B8C-83A1-F6EECF244321}">
                <p14:modId xmlns:p14="http://schemas.microsoft.com/office/powerpoint/2010/main" val="2198382709"/>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Remède bienfaisant à tous nos maux</a:t>
                      </a:r>
                    </a:p>
                    <a:p>
                      <a:r>
                        <a:rPr lang="fr-FR" sz="2000" b="1" kern="1200" dirty="0">
                          <a:solidFill>
                            <a:prstClr val="white"/>
                          </a:solidFill>
                          <a:latin typeface="Book Antiqua" pitchFamily="18" charset="0"/>
                          <a:ea typeface="+mn-ea"/>
                          <a:cs typeface="+mn-cs"/>
                        </a:rPr>
                        <a:t>Le jeûne et la pitié toujours</a:t>
                      </a:r>
                    </a:p>
                    <a:p>
                      <a:r>
                        <a:rPr lang="fr-FR" sz="2000" b="1" kern="1200" dirty="0">
                          <a:solidFill>
                            <a:prstClr val="white"/>
                          </a:solidFill>
                          <a:latin typeface="Book Antiqua" pitchFamily="18" charset="0"/>
                          <a:ea typeface="+mn-ea"/>
                          <a:cs typeface="+mn-cs"/>
                        </a:rPr>
                        <a:t>Après qu’Il fut sorti de l’eau</a:t>
                      </a:r>
                    </a:p>
                    <a:p>
                      <a:r>
                        <a:rPr lang="fr-FR" sz="2000" b="1" kern="1200" dirty="0">
                          <a:solidFill>
                            <a:prstClr val="white"/>
                          </a:solidFill>
                          <a:latin typeface="Book Antiqua" pitchFamily="18" charset="0"/>
                          <a:ea typeface="+mn-ea"/>
                          <a:cs typeface="+mn-cs"/>
                        </a:rPr>
                        <a:t>Jésus jeûna quarante jours</a:t>
                      </a:r>
                    </a:p>
                  </a:txBody>
                  <a:tcPr marL="68580" marR="68580" marT="34290" marB="34290"/>
                </a:tc>
                <a:tc>
                  <a:txBody>
                    <a:bodyPr/>
                    <a:lstStyle/>
                    <a:p>
                      <a:pPr algn="r" rtl="1"/>
                      <a:r>
                        <a:rPr lang="ar-EG" sz="2800" b="0" kern="1200" dirty="0">
                          <a:solidFill>
                            <a:prstClr val="white"/>
                          </a:solidFill>
                          <a:latin typeface="+mn-lt"/>
                          <a:ea typeface="+mn-ea"/>
                          <a:cs typeface="+mn-cs"/>
                        </a:rPr>
                        <a:t>دواء يبرى كل الجراحات</a:t>
                      </a:r>
                    </a:p>
                    <a:p>
                      <a:pPr algn="r" rtl="1"/>
                      <a:r>
                        <a:rPr lang="ar-EG" sz="2800" b="0" kern="1200" dirty="0">
                          <a:solidFill>
                            <a:prstClr val="white"/>
                          </a:solidFill>
                          <a:latin typeface="+mn-lt"/>
                          <a:ea typeface="+mn-ea"/>
                          <a:cs typeface="+mn-cs"/>
                        </a:rPr>
                        <a:t>الصوم والرأفة بالمساكين</a:t>
                      </a:r>
                    </a:p>
                    <a:p>
                      <a:pPr algn="r" rtl="1"/>
                      <a:r>
                        <a:rPr lang="ar-EG" sz="2800" b="0" kern="1200" dirty="0">
                          <a:solidFill>
                            <a:prstClr val="white"/>
                          </a:solidFill>
                          <a:latin typeface="+mn-lt"/>
                          <a:ea typeface="+mn-ea"/>
                          <a:cs typeface="+mn-cs"/>
                        </a:rPr>
                        <a:t>من بعد العماد سيدنا صام</a:t>
                      </a:r>
                    </a:p>
                    <a:p>
                      <a:pPr algn="r" rtl="1"/>
                      <a:r>
                        <a:rPr lang="ar-EG" sz="2800" b="0" kern="1200" dirty="0">
                          <a:solidFill>
                            <a:prstClr val="white"/>
                          </a:solidFill>
                          <a:latin typeface="+mn-lt"/>
                          <a:ea typeface="+mn-ea"/>
                          <a:cs typeface="+mn-cs"/>
                        </a:rPr>
                        <a:t>أربعين يوما في الجبل كاملين</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Jésus ne mangea rien durant ces jours</a:t>
                      </a:r>
                    </a:p>
                    <a:p>
                      <a:pPr algn="l"/>
                      <a:r>
                        <a:rPr lang="fr-FR" sz="2000" b="1" kern="1200" dirty="0">
                          <a:solidFill>
                            <a:prstClr val="white"/>
                          </a:solidFill>
                          <a:latin typeface="Book Antiqua" pitchFamily="18" charset="0"/>
                          <a:ea typeface="+mn-ea"/>
                          <a:cs typeface="+mn-cs"/>
                        </a:rPr>
                        <a:t>Quand Il eut faim, le diable vint</a:t>
                      </a:r>
                    </a:p>
                    <a:p>
                      <a:pPr algn="l"/>
                      <a:r>
                        <a:rPr lang="fr-FR" sz="2000" b="1" kern="1200" dirty="0">
                          <a:solidFill>
                            <a:prstClr val="white"/>
                          </a:solidFill>
                          <a:latin typeface="Book Antiqua" pitchFamily="18" charset="0"/>
                          <a:ea typeface="+mn-ea"/>
                          <a:cs typeface="+mn-cs"/>
                        </a:rPr>
                        <a:t>« Si Tu es Fils du Dieu d'amour</a:t>
                      </a:r>
                    </a:p>
                    <a:p>
                      <a:pPr algn="l"/>
                      <a:r>
                        <a:rPr lang="fr-FR" sz="2000" b="1" kern="1200" dirty="0">
                          <a:solidFill>
                            <a:prstClr val="white"/>
                          </a:solidFill>
                          <a:latin typeface="Book Antiqua" pitchFamily="18" charset="0"/>
                          <a:ea typeface="+mn-ea"/>
                          <a:cs typeface="+mn-cs"/>
                        </a:rPr>
                        <a:t>Dis à ces pierres d'être du pain »</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فجاع في الآخر جوعا بآلام</a:t>
                      </a:r>
                    </a:p>
                    <a:p>
                      <a:pPr algn="r" rtl="1"/>
                      <a:r>
                        <a:rPr lang="ar-EG" sz="2800" b="0" kern="1200" dirty="0">
                          <a:solidFill>
                            <a:prstClr val="white"/>
                          </a:solidFill>
                          <a:latin typeface="+mn-lt"/>
                          <a:ea typeface="+mn-ea"/>
                          <a:cs typeface="+mn-cs"/>
                        </a:rPr>
                        <a:t>فجسر المجرب وناداه بيقين</a:t>
                      </a:r>
                    </a:p>
                    <a:p>
                      <a:pPr algn="r" rtl="1"/>
                      <a:r>
                        <a:rPr lang="ar-EG" sz="2800" b="0" kern="1200" dirty="0">
                          <a:solidFill>
                            <a:prstClr val="white"/>
                          </a:solidFill>
                          <a:latin typeface="+mn-lt"/>
                          <a:ea typeface="+mn-ea"/>
                          <a:cs typeface="+mn-cs"/>
                        </a:rPr>
                        <a:t>قال له قل للحجارة أنت بكلام</a:t>
                      </a:r>
                    </a:p>
                    <a:p>
                      <a:pPr algn="r" rtl="1"/>
                      <a:r>
                        <a:rPr lang="ar-EG" sz="2800" b="0" kern="1200" dirty="0">
                          <a:solidFill>
                            <a:prstClr val="white"/>
                          </a:solidFill>
                          <a:latin typeface="+mn-lt"/>
                          <a:ea typeface="+mn-ea"/>
                          <a:cs typeface="+mn-cs"/>
                        </a:rPr>
                        <a:t>نصير خبزا يحي الجائعين</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7A5DCC4A-1FD9-AA93-2881-E7D505DDCE89}"/>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defTabSz="685705"/>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lang="fr-FR" sz="1200" dirty="0">
                <a:solidFill>
                  <a:prstClr val="white"/>
                </a:solidFill>
              </a:rPr>
              <a:t>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CC547CDF-40CD-DAE4-BF16-9CC4824E7FA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9596514"/>
      </p:ext>
    </p:extLst>
  </p:cSld>
  <p:clrMapOvr>
    <a:masterClrMapping/>
  </p:clrMapOvr>
</p:sld>
</file>

<file path=ppt/slides/slide27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8003574-5170-537E-C9DB-14C33EC0EBDB}"/>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BC69CD9-B141-9DFC-7B8B-D29660A43417}"/>
              </a:ext>
            </a:extLst>
          </p:cNvPr>
          <p:cNvGraphicFramePr>
            <a:graphicFrameLocks noGrp="1"/>
          </p:cNvGraphicFramePr>
          <p:nvPr>
            <p:extLst>
              <p:ext uri="{D42A27DB-BD31-4B8C-83A1-F6EECF244321}">
                <p14:modId xmlns:p14="http://schemas.microsoft.com/office/powerpoint/2010/main" val="1103110093"/>
              </p:ext>
            </p:extLst>
          </p:nvPr>
        </p:nvGraphicFramePr>
        <p:xfrm>
          <a:off x="342900" y="249492"/>
          <a:ext cx="8543779" cy="4401489"/>
        </p:xfrm>
        <a:graphic>
          <a:graphicData uri="http://schemas.openxmlformats.org/drawingml/2006/table">
            <a:tbl>
              <a:tblPr firstRow="1" bandRow="1">
                <a:tableStyleId>{2D5ABB26-0587-4C30-8999-92F81FD0307C}</a:tableStyleId>
              </a:tblPr>
              <a:tblGrid>
                <a:gridCol w="5309220">
                  <a:extLst>
                    <a:ext uri="{9D8B030D-6E8A-4147-A177-3AD203B41FA5}">
                      <a16:colId xmlns:a16="http://schemas.microsoft.com/office/drawing/2014/main" val="20000"/>
                    </a:ext>
                  </a:extLst>
                </a:gridCol>
                <a:gridCol w="3234559">
                  <a:extLst>
                    <a:ext uri="{9D8B030D-6E8A-4147-A177-3AD203B41FA5}">
                      <a16:colId xmlns:a16="http://schemas.microsoft.com/office/drawing/2014/main" val="20001"/>
                    </a:ext>
                  </a:extLst>
                </a:gridCol>
              </a:tblGrid>
              <a:tr h="2268252">
                <a:tc>
                  <a:txBody>
                    <a:bodyPr/>
                    <a:lstStyle/>
                    <a:p>
                      <a:r>
                        <a:rPr lang="fr-FR" sz="1900" b="1" kern="1200" dirty="0">
                          <a:solidFill>
                            <a:prstClr val="white"/>
                          </a:solidFill>
                          <a:latin typeface="Book Antiqua" pitchFamily="18" charset="0"/>
                          <a:ea typeface="+mn-ea"/>
                          <a:cs typeface="+mn-cs"/>
                        </a:rPr>
                        <a:t>3. « De pain seulement l'homme ne vivra pas »</a:t>
                      </a:r>
                    </a:p>
                    <a:p>
                      <a:r>
                        <a:rPr lang="fr-FR" sz="2000" b="1" kern="1200" dirty="0">
                          <a:solidFill>
                            <a:prstClr val="white"/>
                          </a:solidFill>
                          <a:latin typeface="Book Antiqua" pitchFamily="18" charset="0"/>
                          <a:ea typeface="+mn-ea"/>
                          <a:cs typeface="+mn-cs"/>
                        </a:rPr>
                        <a:t>Jésus lui dit, « Car l'homme vit</a:t>
                      </a:r>
                    </a:p>
                    <a:p>
                      <a:r>
                        <a:rPr lang="fr-FR" sz="2000" b="1" kern="1200" dirty="0">
                          <a:solidFill>
                            <a:prstClr val="white"/>
                          </a:solidFill>
                          <a:latin typeface="Book Antiqua" pitchFamily="18" charset="0"/>
                          <a:ea typeface="+mn-ea"/>
                          <a:cs typeface="+mn-cs"/>
                        </a:rPr>
                        <a:t>De tout mot que Dieu prononça</a:t>
                      </a:r>
                    </a:p>
                    <a:p>
                      <a:r>
                        <a:rPr lang="fr-FR" sz="2000" b="1" kern="1200" dirty="0">
                          <a:solidFill>
                            <a:prstClr val="white"/>
                          </a:solidFill>
                          <a:latin typeface="Book Antiqua" pitchFamily="18" charset="0"/>
                          <a:ea typeface="+mn-ea"/>
                          <a:cs typeface="+mn-cs"/>
                        </a:rPr>
                        <a:t>Ecarte-toi Satan », Il dit</a:t>
                      </a:r>
                    </a:p>
                  </a:txBody>
                  <a:tcPr marL="68580" marR="68580" marT="34290" marB="34290"/>
                </a:tc>
                <a:tc>
                  <a:txBody>
                    <a:bodyPr/>
                    <a:lstStyle/>
                    <a:p>
                      <a:pPr algn="r" rtl="1"/>
                      <a:r>
                        <a:rPr lang="ar-EG" sz="2600" b="0" kern="1200" dirty="0">
                          <a:solidFill>
                            <a:prstClr val="white"/>
                          </a:solidFill>
                          <a:latin typeface="+mn-lt"/>
                          <a:ea typeface="+mn-ea"/>
                          <a:cs typeface="+mn-cs"/>
                        </a:rPr>
                        <a:t>فرشقه سيدنا من فيه</a:t>
                      </a:r>
                    </a:p>
                    <a:p>
                      <a:pPr algn="r" rtl="1"/>
                      <a:r>
                        <a:rPr lang="ar-EG" sz="2600" b="0" kern="1200" dirty="0">
                          <a:solidFill>
                            <a:prstClr val="white"/>
                          </a:solidFill>
                          <a:latin typeface="+mn-lt"/>
                          <a:ea typeface="+mn-ea"/>
                          <a:cs typeface="+mn-cs"/>
                        </a:rPr>
                        <a:t>قال ليس بالخبز يحيا الإنسان</a:t>
                      </a:r>
                    </a:p>
                    <a:p>
                      <a:pPr algn="r" rtl="1"/>
                      <a:r>
                        <a:rPr lang="ar-EG" sz="2600" b="0" kern="1200" dirty="0">
                          <a:solidFill>
                            <a:prstClr val="white"/>
                          </a:solidFill>
                          <a:latin typeface="+mn-lt"/>
                          <a:ea typeface="+mn-ea"/>
                          <a:cs typeface="+mn-cs"/>
                        </a:rPr>
                        <a:t>بل بكل كلام الله</a:t>
                      </a:r>
                    </a:p>
                    <a:p>
                      <a:pPr algn="r" rtl="1"/>
                      <a:r>
                        <a:rPr lang="ar-EG" sz="2600" b="0" kern="1200" dirty="0" err="1">
                          <a:solidFill>
                            <a:prstClr val="white"/>
                          </a:solidFill>
                          <a:latin typeface="+mn-lt"/>
                          <a:ea typeface="+mn-ea"/>
                          <a:cs typeface="+mn-cs"/>
                        </a:rPr>
                        <a:t>إهرب</a:t>
                      </a:r>
                      <a:r>
                        <a:rPr lang="ar-EG" sz="2600" b="0" kern="1200" dirty="0">
                          <a:solidFill>
                            <a:prstClr val="white"/>
                          </a:solidFill>
                          <a:latin typeface="+mn-lt"/>
                          <a:ea typeface="+mn-ea"/>
                          <a:cs typeface="+mn-cs"/>
                        </a:rPr>
                        <a:t> من خلفي يا شيطان</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A ces mots de Jésus, Satan s'enfuit</a:t>
                      </a:r>
                    </a:p>
                    <a:p>
                      <a:pPr algn="l"/>
                      <a:r>
                        <a:rPr lang="fr-FR" sz="2000" b="1" kern="1200" dirty="0">
                          <a:solidFill>
                            <a:prstClr val="white"/>
                          </a:solidFill>
                          <a:latin typeface="Book Antiqua" pitchFamily="18" charset="0"/>
                          <a:ea typeface="+mn-ea"/>
                          <a:cs typeface="+mn-cs"/>
                        </a:rPr>
                        <a:t>Et humilié, confus, s'en va</a:t>
                      </a:r>
                    </a:p>
                    <a:p>
                      <a:pPr algn="l"/>
                      <a:r>
                        <a:rPr lang="fr-FR" sz="2000" b="1" kern="1200" dirty="0">
                          <a:solidFill>
                            <a:prstClr val="white"/>
                          </a:solidFill>
                          <a:latin typeface="Book Antiqua" pitchFamily="18" charset="0"/>
                          <a:ea typeface="+mn-ea"/>
                          <a:cs typeface="+mn-cs"/>
                        </a:rPr>
                        <a:t>Dans les ténèbres de la nuit</a:t>
                      </a:r>
                    </a:p>
                    <a:p>
                      <a:pPr algn="l"/>
                      <a:r>
                        <a:rPr lang="fr-FR" sz="2000" b="1" kern="1200" dirty="0">
                          <a:solidFill>
                            <a:prstClr val="white"/>
                          </a:solidFill>
                          <a:latin typeface="Book Antiqua" pitchFamily="18" charset="0"/>
                          <a:ea typeface="+mn-ea"/>
                          <a:cs typeface="+mn-cs"/>
                        </a:rPr>
                        <a:t>Où sombrent tous ceux qu'il tenta</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فلما سمع ذا القول دهاه</a:t>
                      </a:r>
                    </a:p>
                    <a:p>
                      <a:pPr algn="r" rtl="1"/>
                      <a:r>
                        <a:rPr lang="ar-EG" sz="2800" b="0" kern="1200" dirty="0">
                          <a:solidFill>
                            <a:prstClr val="white"/>
                          </a:solidFill>
                          <a:latin typeface="+mn-lt"/>
                          <a:ea typeface="+mn-ea"/>
                          <a:cs typeface="+mn-cs"/>
                        </a:rPr>
                        <a:t>وصار ذاهب مثل الدخان</a:t>
                      </a:r>
                    </a:p>
                    <a:p>
                      <a:pPr algn="r" rtl="1"/>
                      <a:r>
                        <a:rPr lang="ar-EG" sz="2800" b="0" kern="1200" dirty="0">
                          <a:solidFill>
                            <a:prstClr val="white"/>
                          </a:solidFill>
                          <a:latin typeface="+mn-lt"/>
                          <a:ea typeface="+mn-ea"/>
                          <a:cs typeface="+mn-cs"/>
                        </a:rPr>
                        <a:t>فخاب أمله وانقطع رجاه</a:t>
                      </a:r>
                    </a:p>
                    <a:p>
                      <a:pPr algn="r" rtl="1"/>
                      <a:r>
                        <a:rPr lang="ar-EG" sz="2800" b="0" kern="1200" dirty="0">
                          <a:solidFill>
                            <a:prstClr val="white"/>
                          </a:solidFill>
                          <a:latin typeface="+mn-lt"/>
                          <a:ea typeface="+mn-ea"/>
                          <a:cs typeface="+mn-cs"/>
                        </a:rPr>
                        <a:t>وصار مخزي مطرود مهان</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419C93F1-E959-D209-ECD3-C7093E48FB15}"/>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defTabSz="685705"/>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lang="fr-FR" sz="1200" dirty="0">
                <a:solidFill>
                  <a:prstClr val="white"/>
                </a:solidFill>
              </a:rPr>
              <a:t>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75CA837D-6C57-C55A-0C28-7B0B1EA5982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0885143"/>
      </p:ext>
    </p:extLst>
  </p:cSld>
  <p:clrMapOvr>
    <a:masterClrMapping/>
  </p:clrMapOvr>
</p:sld>
</file>

<file path=ppt/slides/slide27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A9033291-FB45-EC49-4FB4-D9A0F709EAC6}"/>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C5E1A5B-28D9-630B-128A-081EB9A34509}"/>
              </a:ext>
            </a:extLst>
          </p:cNvPr>
          <p:cNvGraphicFramePr>
            <a:graphicFrameLocks noGrp="1"/>
          </p:cNvGraphicFramePr>
          <p:nvPr>
            <p:extLst>
              <p:ext uri="{D42A27DB-BD31-4B8C-83A1-F6EECF244321}">
                <p14:modId xmlns:p14="http://schemas.microsoft.com/office/powerpoint/2010/main" val="2657938061"/>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Car il ressemble à un voleur errant</a:t>
                      </a:r>
                    </a:p>
                    <a:p>
                      <a:r>
                        <a:rPr lang="fr-FR" sz="2000" b="1" kern="1200" dirty="0">
                          <a:solidFill>
                            <a:prstClr val="white"/>
                          </a:solidFill>
                          <a:latin typeface="Book Antiqua" pitchFamily="18" charset="0"/>
                          <a:ea typeface="+mn-ea"/>
                          <a:cs typeface="+mn-cs"/>
                        </a:rPr>
                        <a:t>Malin, évite ceux qui veillent</a:t>
                      </a:r>
                    </a:p>
                    <a:p>
                      <a:r>
                        <a:rPr lang="fr-FR" sz="2000" b="1" kern="1200" dirty="0">
                          <a:solidFill>
                            <a:prstClr val="white"/>
                          </a:solidFill>
                          <a:latin typeface="Book Antiqua" pitchFamily="18" charset="0"/>
                          <a:ea typeface="+mn-ea"/>
                          <a:cs typeface="+mn-cs"/>
                        </a:rPr>
                        <a:t>Mais piège tous les négligents</a:t>
                      </a:r>
                    </a:p>
                    <a:p>
                      <a:r>
                        <a:rPr lang="fr-FR" sz="2000" b="1" kern="1200" dirty="0">
                          <a:solidFill>
                            <a:prstClr val="white"/>
                          </a:solidFill>
                          <a:latin typeface="Book Antiqua" pitchFamily="18" charset="0"/>
                          <a:ea typeface="+mn-ea"/>
                          <a:cs typeface="+mn-cs"/>
                        </a:rPr>
                        <a:t>Les jette auprès de ses pareils</a:t>
                      </a:r>
                    </a:p>
                  </a:txBody>
                  <a:tcPr marL="68580" marR="68580" marT="34290" marB="34290"/>
                </a:tc>
                <a:tc>
                  <a:txBody>
                    <a:bodyPr/>
                    <a:lstStyle/>
                    <a:p>
                      <a:pPr algn="r" rtl="1"/>
                      <a:r>
                        <a:rPr lang="ar-EG" sz="2800" b="0" kern="1200" dirty="0">
                          <a:solidFill>
                            <a:prstClr val="white"/>
                          </a:solidFill>
                          <a:latin typeface="+mn-lt"/>
                          <a:ea typeface="+mn-ea"/>
                          <a:cs typeface="+mn-cs"/>
                        </a:rPr>
                        <a:t>لأنه لصا سارق مسكين</a:t>
                      </a:r>
                    </a:p>
                    <a:p>
                      <a:pPr algn="r" rtl="1"/>
                      <a:r>
                        <a:rPr lang="ar-EG" sz="2800" b="0" kern="1200" dirty="0">
                          <a:solidFill>
                            <a:prstClr val="white"/>
                          </a:solidFill>
                          <a:latin typeface="+mn-lt"/>
                          <a:ea typeface="+mn-ea"/>
                          <a:cs typeface="+mn-cs"/>
                        </a:rPr>
                        <a:t>والسهارى لا يسطى عليهم</a:t>
                      </a:r>
                    </a:p>
                    <a:p>
                      <a:pPr algn="r" rtl="1"/>
                      <a:r>
                        <a:rPr lang="ar-EG" sz="2800" b="0" kern="1200" dirty="0">
                          <a:solidFill>
                            <a:prstClr val="white"/>
                          </a:solidFill>
                          <a:latin typeface="+mn-lt"/>
                          <a:ea typeface="+mn-ea"/>
                          <a:cs typeface="+mn-cs"/>
                        </a:rPr>
                        <a:t>بل يجئ للمتغافلين</a:t>
                      </a:r>
                    </a:p>
                    <a:p>
                      <a:pPr algn="r" rtl="1"/>
                      <a:r>
                        <a:rPr lang="ar-EG" sz="2800" b="0" kern="1200" dirty="0">
                          <a:solidFill>
                            <a:prstClr val="white"/>
                          </a:solidFill>
                          <a:latin typeface="+mn-lt"/>
                          <a:ea typeface="+mn-ea"/>
                          <a:cs typeface="+mn-cs"/>
                        </a:rPr>
                        <a:t>في وسط اشراكه يرميهم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8CB8451C-BA07-5D2C-D01F-5653D972A3A1}"/>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defTabSz="685705"/>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a:t>
            </a:r>
            <a:r>
              <a:rPr lang="fr-FR" sz="1200" dirty="0">
                <a:solidFill>
                  <a:prstClr val="white"/>
                </a:solidFill>
              </a:rPr>
              <a:t>2</a:t>
            </a:r>
            <a:r>
              <a:rPr lang="fr-FR" sz="1200" baseline="30000" dirty="0">
                <a:solidFill>
                  <a:prstClr val="white"/>
                </a:solidFill>
                <a:latin typeface="Book Antiqua" pitchFamily="18" charset="0"/>
              </a:rPr>
              <a:t>ème</a:t>
            </a:r>
            <a:r>
              <a:rPr lang="fr-FR" sz="1200" dirty="0">
                <a:solidFill>
                  <a:prstClr val="white"/>
                </a:solidFill>
                <a:latin typeface="Book Antiqua" pitchFamily="18" charset="0"/>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19E062B1-0A1D-7C30-D4F4-C7020AB276B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9679935"/>
      </p:ext>
    </p:extLst>
  </p:cSld>
  <p:clrMapOvr>
    <a:masterClrMapping/>
  </p:clrMapOvr>
</p:sld>
</file>

<file path=ppt/slides/slide27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EACE9CA-F556-6065-A720-B75CC279B21E}"/>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97805195-AD74-6238-635E-D286E04999FF}"/>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D1C98C76-F9B4-9857-F02B-05D190E71B44}"/>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1700916769"/>
      </p:ext>
    </p:extLst>
  </p:cSld>
  <p:clrMapOvr>
    <a:masterClrMapping/>
  </p:clrMapOvr>
</p:sld>
</file>

<file path=ppt/slides/slide27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EF51C5F-5542-C0C1-0872-373BA39B299B}"/>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9D9F19B1-B552-DDB5-15CC-905A5ACD6580}"/>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3</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E0CC8BA7-E7D0-FF3E-B5E0-A214545B2242}"/>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3</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F13AEA2E-CD39-BE7D-1999-856AF74F50C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4735347"/>
      </p:ext>
    </p:extLst>
  </p:cSld>
  <p:clrMapOvr>
    <a:masterClrMapping/>
  </p:clrMapOvr>
</p:sld>
</file>

<file path=ppt/slides/slide27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441E59E-51D0-3D78-C892-18D5C577B26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378C429-AF40-BB83-B9FC-80759A046C20}"/>
              </a:ext>
            </a:extLst>
          </p:cNvPr>
          <p:cNvGraphicFramePr>
            <a:graphicFrameLocks noGrp="1"/>
          </p:cNvGraphicFramePr>
          <p:nvPr>
            <p:extLst>
              <p:ext uri="{D42A27DB-BD31-4B8C-83A1-F6EECF244321}">
                <p14:modId xmlns:p14="http://schemas.microsoft.com/office/powerpoint/2010/main" val="887841210"/>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Les livres saints ravivent nos esprits</a:t>
                      </a:r>
                    </a:p>
                    <a:p>
                      <a:r>
                        <a:rPr lang="fr-FR" sz="2000" b="1" kern="1200" dirty="0">
                          <a:solidFill>
                            <a:prstClr val="white"/>
                          </a:solidFill>
                          <a:latin typeface="Book Antiqua" pitchFamily="18" charset="0"/>
                          <a:ea typeface="+mn-ea"/>
                          <a:cs typeface="+mn-cs"/>
                        </a:rPr>
                        <a:t>Les prêches éloignent les péchés</a:t>
                      </a:r>
                    </a:p>
                    <a:p>
                      <a:r>
                        <a:rPr lang="fr-FR" sz="2000" b="1" kern="1200" dirty="0">
                          <a:solidFill>
                            <a:prstClr val="white"/>
                          </a:solidFill>
                          <a:latin typeface="Book Antiqua" pitchFamily="18" charset="0"/>
                          <a:ea typeface="+mn-ea"/>
                          <a:cs typeface="+mn-cs"/>
                        </a:rPr>
                        <a:t>Le repentir toujours guérit</a:t>
                      </a:r>
                    </a:p>
                    <a:p>
                      <a:r>
                        <a:rPr lang="fr-FR" sz="2000" b="1" kern="1200" dirty="0">
                          <a:solidFill>
                            <a:prstClr val="white"/>
                          </a:solidFill>
                          <a:latin typeface="Book Antiqua" pitchFamily="18" charset="0"/>
                          <a:ea typeface="+mn-ea"/>
                          <a:cs typeface="+mn-cs"/>
                        </a:rPr>
                        <a:t>L’amour excuse les méfaits</a:t>
                      </a:r>
                    </a:p>
                  </a:txBody>
                  <a:tcPr marL="68580" marR="68580" marT="34290" marB="34290"/>
                </a:tc>
                <a:tc>
                  <a:txBody>
                    <a:bodyPr/>
                    <a:lstStyle/>
                    <a:p>
                      <a:pPr algn="r" rtl="1"/>
                      <a:r>
                        <a:rPr lang="ar-EG" sz="2800" b="0" kern="1200" dirty="0">
                          <a:solidFill>
                            <a:prstClr val="white"/>
                          </a:solidFill>
                          <a:latin typeface="+mn-lt"/>
                          <a:ea typeface="+mn-ea"/>
                          <a:cs typeface="+mn-cs"/>
                        </a:rPr>
                        <a:t>كلام الكتب يحيي الأرواح</a:t>
                      </a:r>
                    </a:p>
                    <a:p>
                      <a:pPr algn="r" rtl="1"/>
                      <a:r>
                        <a:rPr lang="ar-EG" sz="2800" b="0" kern="1200" dirty="0">
                          <a:solidFill>
                            <a:prstClr val="white"/>
                          </a:solidFill>
                          <a:latin typeface="+mn-lt"/>
                          <a:ea typeface="+mn-ea"/>
                          <a:cs typeface="+mn-cs"/>
                        </a:rPr>
                        <a:t>والوعظ يمحي كل الذنوب</a:t>
                      </a:r>
                    </a:p>
                    <a:p>
                      <a:pPr algn="r" rtl="1"/>
                      <a:r>
                        <a:rPr lang="ar-EG" sz="2800" b="0" kern="1200" dirty="0">
                          <a:solidFill>
                            <a:prstClr val="white"/>
                          </a:solidFill>
                          <a:latin typeface="+mn-lt"/>
                          <a:ea typeface="+mn-ea"/>
                          <a:cs typeface="+mn-cs"/>
                        </a:rPr>
                        <a:t>والتوبة مرهم لكل جراح</a:t>
                      </a:r>
                    </a:p>
                    <a:p>
                      <a:pPr algn="r" rtl="1"/>
                      <a:r>
                        <a:rPr lang="ar-EG" sz="2800" b="0" kern="1200" dirty="0">
                          <a:solidFill>
                            <a:prstClr val="white"/>
                          </a:solidFill>
                          <a:latin typeface="+mn-lt"/>
                          <a:ea typeface="+mn-ea"/>
                          <a:cs typeface="+mn-cs"/>
                        </a:rPr>
                        <a:t>والمحبة تستر كل عيوب</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Mais les vertus, la charité, la joie</a:t>
                      </a:r>
                    </a:p>
                    <a:p>
                      <a:pPr algn="l"/>
                      <a:r>
                        <a:rPr lang="fr-FR" sz="2000" b="1" kern="1200" dirty="0">
                          <a:solidFill>
                            <a:prstClr val="white"/>
                          </a:solidFill>
                          <a:latin typeface="Book Antiqua" pitchFamily="18" charset="0"/>
                          <a:ea typeface="+mn-ea"/>
                          <a:cs typeface="+mn-cs"/>
                        </a:rPr>
                        <a:t>Sont, de la Loi, l’accomplissement</a:t>
                      </a:r>
                    </a:p>
                    <a:p>
                      <a:pPr algn="l"/>
                      <a:r>
                        <a:rPr lang="fr-FR" sz="2000" b="1" kern="1200" dirty="0">
                          <a:solidFill>
                            <a:prstClr val="white"/>
                          </a:solidFill>
                          <a:latin typeface="Book Antiqua" pitchFamily="18" charset="0"/>
                          <a:ea typeface="+mn-ea"/>
                          <a:cs typeface="+mn-cs"/>
                        </a:rPr>
                        <a:t>Pour nous Il meurt sur une Croix</a:t>
                      </a:r>
                    </a:p>
                    <a:p>
                      <a:pPr algn="l"/>
                      <a:r>
                        <a:rPr lang="fr-FR" sz="2000" b="1" kern="1200" dirty="0">
                          <a:solidFill>
                            <a:prstClr val="white"/>
                          </a:solidFill>
                          <a:latin typeface="Book Antiqua" pitchFamily="18" charset="0"/>
                          <a:ea typeface="+mn-ea"/>
                          <a:cs typeface="+mn-cs"/>
                        </a:rPr>
                        <a:t>Notre Seigneur si doux, aimant</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أما الفضائل والأفراح</a:t>
                      </a:r>
                    </a:p>
                    <a:p>
                      <a:pPr algn="r" rtl="1"/>
                      <a:r>
                        <a:rPr lang="ar-EG" sz="2800" b="0" kern="1200" dirty="0">
                          <a:solidFill>
                            <a:prstClr val="white"/>
                          </a:solidFill>
                          <a:latin typeface="+mn-lt"/>
                          <a:ea typeface="+mn-ea"/>
                          <a:cs typeface="+mn-cs"/>
                        </a:rPr>
                        <a:t>بها يكمل كل المكتوب</a:t>
                      </a:r>
                    </a:p>
                    <a:p>
                      <a:pPr algn="r" rtl="1"/>
                      <a:r>
                        <a:rPr lang="ar-EG" sz="2800" b="0" kern="1200" dirty="0">
                          <a:solidFill>
                            <a:prstClr val="white"/>
                          </a:solidFill>
                          <a:latin typeface="+mn-lt"/>
                          <a:ea typeface="+mn-ea"/>
                          <a:cs typeface="+mn-cs"/>
                        </a:rPr>
                        <a:t>سيدنا هو رضى بسماح</a:t>
                      </a:r>
                    </a:p>
                    <a:p>
                      <a:pPr algn="r" rtl="1"/>
                      <a:r>
                        <a:rPr lang="ar-EG" sz="2800" b="0" kern="1200" dirty="0">
                          <a:solidFill>
                            <a:prstClr val="white"/>
                          </a:solidFill>
                          <a:latin typeface="+mn-lt"/>
                          <a:ea typeface="+mn-ea"/>
                          <a:cs typeface="+mn-cs"/>
                        </a:rPr>
                        <a:t>بالمحبة صار عنا مصلوب</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4CEBE248-DF33-1B2E-E888-77BBCD15B006}"/>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3</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9AD9E3B2-FBDA-B024-AD96-D80641C045A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5438472"/>
      </p:ext>
    </p:extLst>
  </p:cSld>
  <p:clrMapOvr>
    <a:masterClrMapping/>
  </p:clrMapOvr>
</p:sld>
</file>

<file path=ppt/slides/slide27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F0AD302-7602-56C3-A841-BED6FF4FE8F9}"/>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FE373BF9-1E3D-0E74-3A4E-693F1898CDDB}"/>
              </a:ext>
            </a:extLst>
          </p:cNvPr>
          <p:cNvGraphicFramePr>
            <a:graphicFrameLocks noGrp="1"/>
          </p:cNvGraphicFramePr>
          <p:nvPr>
            <p:extLst>
              <p:ext uri="{D42A27DB-BD31-4B8C-83A1-F6EECF244321}">
                <p14:modId xmlns:p14="http://schemas.microsoft.com/office/powerpoint/2010/main" val="1311308014"/>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Et les gains illicites, éviterez</a:t>
                      </a:r>
                    </a:p>
                    <a:p>
                      <a:r>
                        <a:rPr lang="fr-FR" sz="2000" b="1" kern="1200" dirty="0">
                          <a:solidFill>
                            <a:prstClr val="white"/>
                          </a:solidFill>
                          <a:latin typeface="Book Antiqua" pitchFamily="18" charset="0"/>
                          <a:ea typeface="+mn-ea"/>
                          <a:cs typeface="+mn-cs"/>
                        </a:rPr>
                        <a:t>Priez sans cesse jour et nuit</a:t>
                      </a:r>
                    </a:p>
                    <a:p>
                      <a:r>
                        <a:rPr lang="fr-FR" sz="2000" b="1" kern="1200" dirty="0">
                          <a:solidFill>
                            <a:prstClr val="white"/>
                          </a:solidFill>
                          <a:latin typeface="Book Antiqua" pitchFamily="18" charset="0"/>
                          <a:ea typeface="+mn-ea"/>
                          <a:cs typeface="+mn-cs"/>
                        </a:rPr>
                        <a:t>Contentez-vous de Ses bienfaits</a:t>
                      </a:r>
                    </a:p>
                    <a:p>
                      <a:r>
                        <a:rPr lang="fr-FR" sz="2000" b="1" kern="1200" dirty="0">
                          <a:solidFill>
                            <a:prstClr val="white"/>
                          </a:solidFill>
                          <a:latin typeface="Book Antiqua" pitchFamily="18" charset="0"/>
                          <a:ea typeface="+mn-ea"/>
                          <a:cs typeface="+mn-cs"/>
                        </a:rPr>
                        <a:t>Tel le Prodigue repenti</a:t>
                      </a:r>
                    </a:p>
                  </a:txBody>
                  <a:tcPr marL="68580" marR="68580" marT="34290" marB="34290"/>
                </a:tc>
                <a:tc>
                  <a:txBody>
                    <a:bodyPr/>
                    <a:lstStyle/>
                    <a:p>
                      <a:pPr algn="r" rtl="1"/>
                      <a:r>
                        <a:rPr lang="ar-EG" sz="2800" b="0" kern="1200" dirty="0">
                          <a:solidFill>
                            <a:prstClr val="white"/>
                          </a:solidFill>
                          <a:latin typeface="+mn-lt"/>
                          <a:ea typeface="+mn-ea"/>
                          <a:cs typeface="+mn-cs"/>
                        </a:rPr>
                        <a:t>تجنبوا المكسب المذموم</a:t>
                      </a:r>
                    </a:p>
                    <a:p>
                      <a:pPr algn="r" rtl="1"/>
                      <a:r>
                        <a:rPr lang="ar-EG" sz="2800" b="0" kern="1200" dirty="0">
                          <a:solidFill>
                            <a:prstClr val="white"/>
                          </a:solidFill>
                          <a:latin typeface="+mn-lt"/>
                          <a:ea typeface="+mn-ea"/>
                          <a:cs typeface="+mn-cs"/>
                        </a:rPr>
                        <a:t>وصلوا عشية مع باكر</a:t>
                      </a:r>
                    </a:p>
                    <a:p>
                      <a:pPr algn="r" rtl="1"/>
                      <a:r>
                        <a:rPr lang="ar-EG" sz="2800" b="0" kern="1200" dirty="0">
                          <a:solidFill>
                            <a:prstClr val="white"/>
                          </a:solidFill>
                          <a:latin typeface="+mn-lt"/>
                          <a:ea typeface="+mn-ea"/>
                          <a:cs typeface="+mn-cs"/>
                        </a:rPr>
                        <a:t>واستكفوا بالزرق المقسوم</a:t>
                      </a:r>
                    </a:p>
                    <a:p>
                      <a:pPr algn="r" rtl="1"/>
                      <a:r>
                        <a:rPr lang="ar-EG" sz="2800" b="0" kern="1200" dirty="0">
                          <a:solidFill>
                            <a:prstClr val="white"/>
                          </a:solidFill>
                          <a:latin typeface="+mn-lt"/>
                          <a:ea typeface="+mn-ea"/>
                          <a:cs typeface="+mn-cs"/>
                        </a:rPr>
                        <a:t>كما فعلل الابن الشاطر</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Offrandes sans relâche, présentez</a:t>
                      </a:r>
                    </a:p>
                    <a:p>
                      <a:pPr algn="l"/>
                      <a:r>
                        <a:rPr lang="fr-FR" sz="2000" b="1" kern="1200" dirty="0">
                          <a:solidFill>
                            <a:prstClr val="white"/>
                          </a:solidFill>
                          <a:latin typeface="Book Antiqua" pitchFamily="18" charset="0"/>
                          <a:ea typeface="+mn-ea"/>
                          <a:cs typeface="+mn-cs"/>
                        </a:rPr>
                        <a:t>Restez alertes et éveillés</a:t>
                      </a:r>
                    </a:p>
                    <a:p>
                      <a:pPr algn="l"/>
                      <a:r>
                        <a:rPr lang="fr-FR" sz="2000" b="1" kern="1200" dirty="0">
                          <a:solidFill>
                            <a:prstClr val="white"/>
                          </a:solidFill>
                          <a:latin typeface="Book Antiqua" pitchFamily="18" charset="0"/>
                          <a:ea typeface="+mn-ea"/>
                          <a:cs typeface="+mn-cs"/>
                        </a:rPr>
                        <a:t>Veillez, vos lampes allumées</a:t>
                      </a:r>
                    </a:p>
                    <a:p>
                      <a:pPr algn="l"/>
                      <a:r>
                        <a:rPr lang="fr-FR" sz="2000" b="1" kern="1200" dirty="0">
                          <a:solidFill>
                            <a:prstClr val="white"/>
                          </a:solidFill>
                          <a:latin typeface="Book Antiqua" pitchFamily="18" charset="0"/>
                          <a:ea typeface="+mn-ea"/>
                          <a:cs typeface="+mn-cs"/>
                        </a:rPr>
                        <a:t>Les lois divines, respectez</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ارفعوا القرابين في كل حين</a:t>
                      </a:r>
                    </a:p>
                    <a:p>
                      <a:pPr algn="r" rtl="1"/>
                      <a:r>
                        <a:rPr lang="ar-EG" sz="2800" b="0" kern="1200" dirty="0">
                          <a:solidFill>
                            <a:prstClr val="white"/>
                          </a:solidFill>
                          <a:latin typeface="+mn-lt"/>
                          <a:ea typeface="+mn-ea"/>
                          <a:cs typeface="+mn-cs"/>
                        </a:rPr>
                        <a:t>بعقل حريص متيقظين</a:t>
                      </a:r>
                    </a:p>
                    <a:p>
                      <a:pPr algn="r" rtl="1"/>
                      <a:r>
                        <a:rPr lang="ar-EG" sz="2800" b="0" kern="1200" dirty="0">
                          <a:solidFill>
                            <a:prstClr val="white"/>
                          </a:solidFill>
                          <a:latin typeface="+mn-lt"/>
                          <a:ea typeface="+mn-ea"/>
                          <a:cs typeface="+mn-cs"/>
                        </a:rPr>
                        <a:t>وكونوا دائما سهرانين</a:t>
                      </a:r>
                    </a:p>
                    <a:p>
                      <a:pPr algn="r" rtl="1"/>
                      <a:r>
                        <a:rPr lang="ar-EG" sz="2800" b="0" kern="1200" dirty="0">
                          <a:solidFill>
                            <a:prstClr val="white"/>
                          </a:solidFill>
                          <a:latin typeface="+mn-lt"/>
                          <a:ea typeface="+mn-ea"/>
                          <a:cs typeface="+mn-cs"/>
                        </a:rPr>
                        <a:t>ولا تتهاونوا في شروط الدين</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84EE063C-B604-74EC-51D0-4C80F1D0AC74}"/>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3</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29BE9AE8-F2E0-B71A-5706-8B6133594A9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9665359"/>
      </p:ext>
    </p:extLst>
  </p:cSld>
  <p:clrMapOvr>
    <a:masterClrMapping/>
  </p:clrMapOvr>
</p:sld>
</file>

<file path=ppt/slides/slide27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790F4DE-9BF1-FBBF-68B0-D1BAE7D8477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ED0D8C5-52DD-1AB5-A11E-47CA8EA7CD9F}"/>
              </a:ext>
            </a:extLst>
          </p:cNvPr>
          <p:cNvGraphicFramePr>
            <a:graphicFrameLocks noGrp="1"/>
          </p:cNvGraphicFramePr>
          <p:nvPr>
            <p:extLst>
              <p:ext uri="{D42A27DB-BD31-4B8C-83A1-F6EECF244321}">
                <p14:modId xmlns:p14="http://schemas.microsoft.com/office/powerpoint/2010/main" val="237435771"/>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180">
                  <a:extLst>
                    <a:ext uri="{9D8B030D-6E8A-4147-A177-3AD203B41FA5}">
                      <a16:colId xmlns:a16="http://schemas.microsoft.com/office/drawing/2014/main" val="20000"/>
                    </a:ext>
                  </a:extLst>
                </a:gridCol>
                <a:gridCol w="3486187">
                  <a:extLst>
                    <a:ext uri="{9D8B030D-6E8A-4147-A177-3AD203B41FA5}">
                      <a16:colId xmlns:a16="http://schemas.microsoft.com/office/drawing/2014/main" val="20001"/>
                    </a:ext>
                  </a:extLst>
                </a:gridCol>
              </a:tblGrid>
              <a:tr h="2268252">
                <a:tc>
                  <a:txBody>
                    <a:bodyPr/>
                    <a:lstStyle/>
                    <a:p>
                      <a:r>
                        <a:rPr lang="fr-FR" sz="1900" b="1" kern="1200" dirty="0">
                          <a:solidFill>
                            <a:prstClr val="white"/>
                          </a:solidFill>
                          <a:latin typeface="Book Antiqua" pitchFamily="18" charset="0"/>
                          <a:ea typeface="+mn-ea"/>
                          <a:cs typeface="+mn-cs"/>
                        </a:rPr>
                        <a:t>5. Ne blâmez pas les chefs, vos gouvernants</a:t>
                      </a:r>
                    </a:p>
                    <a:p>
                      <a:r>
                        <a:rPr lang="fr-FR" sz="2000" b="1" kern="1200" dirty="0">
                          <a:solidFill>
                            <a:prstClr val="white"/>
                          </a:solidFill>
                          <a:latin typeface="Book Antiqua" pitchFamily="18" charset="0"/>
                          <a:ea typeface="+mn-ea"/>
                          <a:cs typeface="+mn-cs"/>
                        </a:rPr>
                        <a:t>Pour vous, ils veillent, généreux</a:t>
                      </a:r>
                    </a:p>
                    <a:p>
                      <a:r>
                        <a:rPr lang="fr-FR" sz="2000" b="1" kern="1200" dirty="0">
                          <a:solidFill>
                            <a:prstClr val="white"/>
                          </a:solidFill>
                          <a:latin typeface="Book Antiqua" pitchFamily="18" charset="0"/>
                          <a:ea typeface="+mn-ea"/>
                          <a:cs typeface="+mn-cs"/>
                        </a:rPr>
                        <a:t>Sans cesse, ils prient en demandant</a:t>
                      </a:r>
                    </a:p>
                    <a:p>
                      <a:r>
                        <a:rPr lang="fr-FR" sz="2000" b="1" kern="1200" dirty="0">
                          <a:solidFill>
                            <a:prstClr val="white"/>
                          </a:solidFill>
                          <a:latin typeface="Book Antiqua" pitchFamily="18" charset="0"/>
                          <a:ea typeface="+mn-ea"/>
                          <a:cs typeface="+mn-cs"/>
                        </a:rPr>
                        <a:t>Votre salut auprès de Dieu</a:t>
                      </a:r>
                    </a:p>
                  </a:txBody>
                  <a:tcPr marL="68580" marR="68580" marT="34290" marB="34290"/>
                </a:tc>
                <a:tc>
                  <a:txBody>
                    <a:bodyPr/>
                    <a:lstStyle/>
                    <a:p>
                      <a:pPr algn="r" rtl="1"/>
                      <a:r>
                        <a:rPr lang="ar-EG" sz="2800" b="0" kern="1200" dirty="0">
                          <a:solidFill>
                            <a:prstClr val="white"/>
                          </a:solidFill>
                          <a:latin typeface="+mn-lt"/>
                          <a:ea typeface="+mn-ea"/>
                          <a:cs typeface="+mn-cs"/>
                        </a:rPr>
                        <a:t>والرؤساء لا تشكوا فيهم</a:t>
                      </a:r>
                    </a:p>
                    <a:p>
                      <a:pPr algn="r" rtl="1"/>
                      <a:r>
                        <a:rPr lang="ar-EG" sz="2800" b="0" kern="1200" dirty="0">
                          <a:solidFill>
                            <a:prstClr val="white"/>
                          </a:solidFill>
                          <a:latin typeface="+mn-lt"/>
                          <a:ea typeface="+mn-ea"/>
                          <a:cs typeface="+mn-cs"/>
                        </a:rPr>
                        <a:t>لانهم عنكم سهرانين</a:t>
                      </a:r>
                    </a:p>
                    <a:p>
                      <a:pPr algn="r" rtl="1"/>
                      <a:r>
                        <a:rPr lang="ar-EG" sz="2800" b="0" kern="1200" dirty="0">
                          <a:solidFill>
                            <a:prstClr val="white"/>
                          </a:solidFill>
                          <a:latin typeface="+mn-lt"/>
                          <a:ea typeface="+mn-ea"/>
                          <a:cs typeface="+mn-cs"/>
                        </a:rPr>
                        <a:t>يصلوا الليل والنهار طالبين</a:t>
                      </a:r>
                    </a:p>
                    <a:p>
                      <a:pPr algn="r" rtl="1"/>
                      <a:r>
                        <a:rPr lang="ar-EG" sz="2800" b="0" kern="1200" dirty="0">
                          <a:solidFill>
                            <a:prstClr val="white"/>
                          </a:solidFill>
                          <a:latin typeface="+mn-lt"/>
                          <a:ea typeface="+mn-ea"/>
                          <a:cs typeface="+mn-cs"/>
                        </a:rPr>
                        <a:t>النجاة والخلاص من باريهم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AE7DA2E6-A6B2-139F-1FBD-C716D4259F23}"/>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3</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EBF9BA7F-2F2F-4D16-4EF5-4963F309DB8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1351846"/>
      </p:ext>
    </p:extLst>
  </p:cSld>
  <p:clrMapOvr>
    <a:masterClrMapping/>
  </p:clrMapOvr>
</p:sld>
</file>

<file path=ppt/slides/slide27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40E1E89-5D14-2AA2-E231-7FC22AD05514}"/>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18352701-458B-04E4-2C51-5F5792F81B51}"/>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B044F265-515D-0A06-BE51-4ABA2A4525CF}"/>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626030545"/>
      </p:ext>
    </p:extLst>
  </p:cSld>
  <p:clrMapOvr>
    <a:masterClrMapping/>
  </p:clrMapOvr>
</p:sld>
</file>

<file path=ppt/slides/slide27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D9FD715-F2FF-A852-C6E4-B4D8E24183D5}"/>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5689A560-D73F-32BF-8D81-038E36F182BF}"/>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4</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D32C9DF2-6C76-57E1-7BC4-B154A253527E}"/>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4</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F8CFAF37-6C19-4F46-E80C-640E3B0AE90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709227"/>
      </p:ext>
    </p:extLst>
  </p:cSld>
  <p:clrMapOvr>
    <a:masterClrMapping/>
  </p:clrMapOvr>
</p:sld>
</file>

<file path=ppt/slides/slide27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4D1FAB1-F9A9-DC02-A432-45F89403E84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938C420-830C-C1FE-72EA-97DC9FAD0E3B}"/>
              </a:ext>
            </a:extLst>
          </p:cNvPr>
          <p:cNvGraphicFramePr>
            <a:graphicFrameLocks noGrp="1"/>
          </p:cNvGraphicFramePr>
          <p:nvPr>
            <p:extLst>
              <p:ext uri="{D42A27DB-BD31-4B8C-83A1-F6EECF244321}">
                <p14:modId xmlns:p14="http://schemas.microsoft.com/office/powerpoint/2010/main" val="1872859282"/>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309220">
                  <a:extLst>
                    <a:ext uri="{9D8B030D-6E8A-4147-A177-3AD203B41FA5}">
                      <a16:colId xmlns:a16="http://schemas.microsoft.com/office/drawing/2014/main" val="20000"/>
                    </a:ext>
                  </a:extLst>
                </a:gridCol>
                <a:gridCol w="3126147">
                  <a:extLst>
                    <a:ext uri="{9D8B030D-6E8A-4147-A177-3AD203B41FA5}">
                      <a16:colId xmlns:a16="http://schemas.microsoft.com/office/drawing/2014/main" val="20001"/>
                    </a:ext>
                  </a:extLst>
                </a:gridCol>
              </a:tblGrid>
              <a:tr h="2268252">
                <a:tc>
                  <a:txBody>
                    <a:bodyPr/>
                    <a:lstStyle/>
                    <a:p>
                      <a:r>
                        <a:rPr lang="fr-FR" sz="1900" b="1" kern="1200" dirty="0">
                          <a:solidFill>
                            <a:prstClr val="white"/>
                          </a:solidFill>
                          <a:latin typeface="Book Antiqua" pitchFamily="18" charset="0"/>
                          <a:ea typeface="+mn-ea"/>
                          <a:cs typeface="+mn-cs"/>
                        </a:rPr>
                        <a:t>1. Dieu Tout-Puissant pour nous S’est fait petit</a:t>
                      </a:r>
                    </a:p>
                    <a:p>
                      <a:r>
                        <a:rPr lang="fr-FR" sz="1900" b="1" kern="1200" dirty="0">
                          <a:solidFill>
                            <a:prstClr val="white"/>
                          </a:solidFill>
                          <a:latin typeface="Book Antiqua" pitchFamily="18" charset="0"/>
                          <a:ea typeface="+mn-ea"/>
                          <a:cs typeface="+mn-cs"/>
                        </a:rPr>
                        <a:t>Il S’est fait Homme, ici-bas</a:t>
                      </a:r>
                    </a:p>
                    <a:p>
                      <a:r>
                        <a:rPr lang="fr-FR" sz="1900" b="1" kern="1200" dirty="0">
                          <a:solidFill>
                            <a:prstClr val="white"/>
                          </a:solidFill>
                          <a:latin typeface="Book Antiqua" pitchFamily="18" charset="0"/>
                          <a:ea typeface="+mn-ea"/>
                          <a:cs typeface="+mn-cs"/>
                        </a:rPr>
                        <a:t>A la Samaritaine, Il dit</a:t>
                      </a:r>
                    </a:p>
                    <a:p>
                      <a:r>
                        <a:rPr lang="fr-FR" sz="1900" b="1" kern="1200" dirty="0">
                          <a:solidFill>
                            <a:prstClr val="white"/>
                          </a:solidFill>
                          <a:latin typeface="Book Antiqua" pitchFamily="18" charset="0"/>
                          <a:ea typeface="+mn-ea"/>
                          <a:cs typeface="+mn-cs"/>
                        </a:rPr>
                        <a:t>J’ai soif, à boire, donne-moi</a:t>
                      </a:r>
                    </a:p>
                  </a:txBody>
                  <a:tcPr marL="68580" marR="68580" marT="34290" marB="34290"/>
                </a:tc>
                <a:tc>
                  <a:txBody>
                    <a:bodyPr/>
                    <a:lstStyle/>
                    <a:p>
                      <a:pPr algn="r" rtl="1"/>
                      <a:r>
                        <a:rPr lang="ar-EG" sz="2600" b="0" kern="1200" dirty="0">
                          <a:solidFill>
                            <a:prstClr val="white"/>
                          </a:solidFill>
                          <a:latin typeface="+mn-lt"/>
                          <a:ea typeface="+mn-ea"/>
                          <a:cs typeface="+mn-cs"/>
                        </a:rPr>
                        <a:t>رب الجيوش العلوية</a:t>
                      </a:r>
                    </a:p>
                    <a:p>
                      <a:pPr algn="r" rtl="1"/>
                      <a:r>
                        <a:rPr lang="ar-EG" sz="2600" b="0" kern="1200" dirty="0">
                          <a:solidFill>
                            <a:prstClr val="white"/>
                          </a:solidFill>
                          <a:latin typeface="+mn-lt"/>
                          <a:ea typeface="+mn-ea"/>
                          <a:cs typeface="+mn-cs"/>
                        </a:rPr>
                        <a:t>اتضع ولبس صورة إنسان</a:t>
                      </a:r>
                    </a:p>
                    <a:p>
                      <a:pPr algn="r" rtl="1"/>
                      <a:r>
                        <a:rPr lang="ar-EG" sz="2600" b="0" kern="1200" dirty="0">
                          <a:solidFill>
                            <a:prstClr val="white"/>
                          </a:solidFill>
                          <a:latin typeface="+mn-lt"/>
                          <a:ea typeface="+mn-ea"/>
                          <a:cs typeface="+mn-cs"/>
                        </a:rPr>
                        <a:t>وتكلم مع امرأة سامرية</a:t>
                      </a:r>
                    </a:p>
                    <a:p>
                      <a:pPr algn="r" rtl="1"/>
                      <a:r>
                        <a:rPr lang="ar-EG" sz="2600" b="0" kern="1200" dirty="0">
                          <a:solidFill>
                            <a:prstClr val="white"/>
                          </a:solidFill>
                          <a:latin typeface="+mn-lt"/>
                          <a:ea typeface="+mn-ea"/>
                          <a:cs typeface="+mn-cs"/>
                        </a:rPr>
                        <a:t>قال لها اسقيني فإني عطشان</a:t>
                      </a:r>
                    </a:p>
                    <a:p>
                      <a:endParaRPr lang="fr-FR" sz="2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kern="1200" dirty="0">
                          <a:solidFill>
                            <a:prstClr val="white"/>
                          </a:solidFill>
                          <a:latin typeface="Book Antiqua" pitchFamily="18" charset="0"/>
                          <a:ea typeface="+mn-ea"/>
                          <a:cs typeface="+mn-cs"/>
                        </a:rPr>
                        <a:t>2. La femme dit : « Mais Tu n’as rien Seigneur</a:t>
                      </a:r>
                    </a:p>
                    <a:p>
                      <a:pPr algn="l"/>
                      <a:r>
                        <a:rPr lang="fr-FR" sz="1900" b="1" kern="1200" dirty="0">
                          <a:solidFill>
                            <a:prstClr val="white"/>
                          </a:solidFill>
                          <a:latin typeface="Book Antiqua" pitchFamily="18" charset="0"/>
                          <a:ea typeface="+mn-ea"/>
                          <a:cs typeface="+mn-cs"/>
                        </a:rPr>
                        <a:t>Pour boire de ce puits profond</a:t>
                      </a:r>
                    </a:p>
                    <a:p>
                      <a:pPr algn="l"/>
                      <a:r>
                        <a:rPr lang="fr-FR" sz="1900" b="1" kern="1200" dirty="0">
                          <a:solidFill>
                            <a:prstClr val="white"/>
                          </a:solidFill>
                          <a:latin typeface="Book Antiqua" pitchFamily="18" charset="0"/>
                          <a:ea typeface="+mn-ea"/>
                          <a:cs typeface="+mn-cs"/>
                        </a:rPr>
                        <a:t>Venez voyez le Créateur</a:t>
                      </a:r>
                    </a:p>
                    <a:p>
                      <a:pPr algn="l"/>
                      <a:r>
                        <a:rPr lang="fr-FR" sz="1900" b="1" kern="1200" dirty="0">
                          <a:solidFill>
                            <a:prstClr val="white"/>
                          </a:solidFill>
                          <a:latin typeface="Book Antiqua" pitchFamily="18" charset="0"/>
                          <a:ea typeface="+mn-ea"/>
                          <a:cs typeface="+mn-cs"/>
                        </a:rPr>
                        <a:t>A soif, Lui que nous adorons »</a:t>
                      </a:r>
                    </a:p>
                    <a:p>
                      <a:endParaRPr lang="fr-FR" sz="19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600" b="0" kern="1200" dirty="0">
                          <a:solidFill>
                            <a:prstClr val="white"/>
                          </a:solidFill>
                          <a:latin typeface="+mn-lt"/>
                          <a:ea typeface="+mn-ea"/>
                          <a:cs typeface="+mn-cs"/>
                        </a:rPr>
                        <a:t> </a:t>
                      </a:r>
                      <a:r>
                        <a:rPr lang="ar-EG" sz="2600" b="0" kern="1200" dirty="0">
                          <a:solidFill>
                            <a:prstClr val="white"/>
                          </a:solidFill>
                          <a:latin typeface="+mn-lt"/>
                          <a:ea typeface="+mn-ea"/>
                          <a:cs typeface="+mn-cs"/>
                        </a:rPr>
                        <a:t>قالت له فارغة </a:t>
                      </a:r>
                      <a:r>
                        <a:rPr lang="ar-EG" sz="2600" b="0" kern="1200" dirty="0" err="1">
                          <a:solidFill>
                            <a:prstClr val="white"/>
                          </a:solidFill>
                          <a:latin typeface="+mn-lt"/>
                          <a:ea typeface="+mn-ea"/>
                          <a:cs typeface="+mn-cs"/>
                        </a:rPr>
                        <a:t>الهدرية</a:t>
                      </a:r>
                      <a:endParaRPr lang="ar-EG" sz="2600" b="0" kern="1200" dirty="0">
                        <a:solidFill>
                          <a:prstClr val="white"/>
                        </a:solidFill>
                        <a:latin typeface="+mn-lt"/>
                        <a:ea typeface="+mn-ea"/>
                        <a:cs typeface="+mn-cs"/>
                      </a:endParaRPr>
                    </a:p>
                    <a:p>
                      <a:pPr algn="r" rtl="1"/>
                      <a:r>
                        <a:rPr lang="ar-EG" sz="2600" b="0" kern="1200" dirty="0">
                          <a:solidFill>
                            <a:prstClr val="white"/>
                          </a:solidFill>
                          <a:latin typeface="+mn-lt"/>
                          <a:ea typeface="+mn-ea"/>
                          <a:cs typeface="+mn-cs"/>
                        </a:rPr>
                        <a:t>وليس لك دلوا يا انسان</a:t>
                      </a:r>
                    </a:p>
                    <a:p>
                      <a:pPr algn="r" rtl="1"/>
                      <a:r>
                        <a:rPr lang="ar-EG" sz="2500" b="0" kern="1200" dirty="0">
                          <a:solidFill>
                            <a:prstClr val="white"/>
                          </a:solidFill>
                          <a:latin typeface="+mn-lt"/>
                          <a:ea typeface="+mn-ea"/>
                          <a:cs typeface="+mn-cs"/>
                        </a:rPr>
                        <a:t>تعالوا وانظروا خالق كل برية</a:t>
                      </a:r>
                    </a:p>
                    <a:p>
                      <a:pPr algn="r" rtl="1"/>
                      <a:r>
                        <a:rPr lang="ar-EG" sz="2600" b="0" kern="1200" dirty="0">
                          <a:solidFill>
                            <a:prstClr val="white"/>
                          </a:solidFill>
                          <a:latin typeface="+mn-lt"/>
                          <a:ea typeface="+mn-ea"/>
                          <a:cs typeface="+mn-cs"/>
                        </a:rPr>
                        <a:t>كيف يعطش وهو الديان</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4E445BA7-622E-7501-8C9F-7D346A7A4316}"/>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4</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264E28F0-F996-2FF4-23FC-04401C2785A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00988848"/>
      </p:ext>
    </p:extLst>
  </p:cSld>
  <p:clrMapOvr>
    <a:masterClrMapping/>
  </p:clrMapOvr>
</p:sld>
</file>

<file path=ppt/slides/slide27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8F5F7B3-31B0-9FD6-1758-A92E8F6C3A9C}"/>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0BD8DFD-CC22-ECBF-960F-769CA43AEAAD}"/>
              </a:ext>
            </a:extLst>
          </p:cNvPr>
          <p:cNvGraphicFramePr>
            <a:graphicFrameLocks noGrp="1"/>
          </p:cNvGraphicFramePr>
          <p:nvPr>
            <p:extLst>
              <p:ext uri="{D42A27DB-BD31-4B8C-83A1-F6EECF244321}">
                <p14:modId xmlns:p14="http://schemas.microsoft.com/office/powerpoint/2010/main" val="3088241035"/>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165204">
                  <a:extLst>
                    <a:ext uri="{9D8B030D-6E8A-4147-A177-3AD203B41FA5}">
                      <a16:colId xmlns:a16="http://schemas.microsoft.com/office/drawing/2014/main" val="20000"/>
                    </a:ext>
                  </a:extLst>
                </a:gridCol>
                <a:gridCol w="3270163">
                  <a:extLst>
                    <a:ext uri="{9D8B030D-6E8A-4147-A177-3AD203B41FA5}">
                      <a16:colId xmlns:a16="http://schemas.microsoft.com/office/drawing/2014/main" val="20001"/>
                    </a:ext>
                  </a:extLst>
                </a:gridCol>
              </a:tblGrid>
              <a:tr h="2268252">
                <a:tc>
                  <a:txBody>
                    <a:bodyPr/>
                    <a:lstStyle/>
                    <a:p>
                      <a:r>
                        <a:rPr lang="fr-FR" sz="1900" b="1" kern="1200" dirty="0">
                          <a:solidFill>
                            <a:prstClr val="white"/>
                          </a:solidFill>
                          <a:latin typeface="Book Antiqua" pitchFamily="18" charset="0"/>
                          <a:ea typeface="+mn-ea"/>
                          <a:cs typeface="+mn-cs"/>
                        </a:rPr>
                        <a:t>3. Tous ceux qui offrent, généreux, leurs dons</a:t>
                      </a:r>
                    </a:p>
                    <a:p>
                      <a:r>
                        <a:rPr lang="fr-FR" sz="2000" b="1" kern="1200" dirty="0">
                          <a:solidFill>
                            <a:prstClr val="white"/>
                          </a:solidFill>
                          <a:latin typeface="Book Antiqua" pitchFamily="18" charset="0"/>
                          <a:ea typeface="+mn-ea"/>
                          <a:cs typeface="+mn-cs"/>
                        </a:rPr>
                        <a:t>Récolteront trésors aux Cieux</a:t>
                      </a:r>
                    </a:p>
                    <a:p>
                      <a:r>
                        <a:rPr lang="fr-FR" sz="2000" b="1" kern="1200" dirty="0">
                          <a:solidFill>
                            <a:prstClr val="white"/>
                          </a:solidFill>
                          <a:latin typeface="Book Antiqua" pitchFamily="18" charset="0"/>
                          <a:ea typeface="+mn-ea"/>
                          <a:cs typeface="+mn-cs"/>
                        </a:rPr>
                        <a:t>Fils d’Abraham, ils deviendront</a:t>
                      </a:r>
                    </a:p>
                    <a:p>
                      <a:r>
                        <a:rPr lang="fr-FR" sz="2000" b="1" kern="1200" dirty="0">
                          <a:solidFill>
                            <a:prstClr val="white"/>
                          </a:solidFill>
                          <a:latin typeface="Book Antiqua" pitchFamily="18" charset="0"/>
                          <a:ea typeface="+mn-ea"/>
                          <a:cs typeface="+mn-cs"/>
                        </a:rPr>
                        <a:t>En vérité auprès de Dieu</a:t>
                      </a:r>
                    </a:p>
                  </a:txBody>
                  <a:tcPr marL="68580" marR="68580" marT="34290" marB="34290"/>
                </a:tc>
                <a:tc>
                  <a:txBody>
                    <a:bodyPr/>
                    <a:lstStyle/>
                    <a:p>
                      <a:pPr algn="r" rtl="1"/>
                      <a:r>
                        <a:rPr lang="ar-EG" sz="2800" b="0" kern="1200">
                          <a:solidFill>
                            <a:prstClr val="white"/>
                          </a:solidFill>
                          <a:latin typeface="+mn-lt"/>
                          <a:ea typeface="+mn-ea"/>
                          <a:cs typeface="+mn-cs"/>
                        </a:rPr>
                        <a:t>ربح جزيل وعزاء نعيم</a:t>
                      </a:r>
                    </a:p>
                    <a:p>
                      <a:pPr algn="r" rtl="1"/>
                      <a:r>
                        <a:rPr lang="ar-EG" sz="2800" b="0" kern="1200">
                          <a:solidFill>
                            <a:prstClr val="white"/>
                          </a:solidFill>
                          <a:latin typeface="+mn-lt"/>
                          <a:ea typeface="+mn-ea"/>
                          <a:cs typeface="+mn-cs"/>
                        </a:rPr>
                        <a:t>مهيأ لمن يعمل صدقات</a:t>
                      </a:r>
                    </a:p>
                    <a:p>
                      <a:pPr algn="r" rtl="1"/>
                      <a:r>
                        <a:rPr lang="ar-EG" sz="2800" b="0" kern="1200">
                          <a:solidFill>
                            <a:prstClr val="white"/>
                          </a:solidFill>
                          <a:latin typeface="+mn-lt"/>
                          <a:ea typeface="+mn-ea"/>
                          <a:cs typeface="+mn-cs"/>
                        </a:rPr>
                        <a:t>حقا يصير ابن ابراهيم</a:t>
                      </a:r>
                    </a:p>
                    <a:p>
                      <a:pPr algn="r" rtl="1"/>
                      <a:r>
                        <a:rPr lang="ar-EG" sz="2800" b="0" kern="1200">
                          <a:solidFill>
                            <a:prstClr val="white"/>
                          </a:solidFill>
                          <a:latin typeface="+mn-lt"/>
                          <a:ea typeface="+mn-ea"/>
                          <a:cs typeface="+mn-cs"/>
                        </a:rPr>
                        <a:t>بحسب الإيمان والنيات</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De tous bienfaits, ils seront rassasiés</a:t>
                      </a:r>
                    </a:p>
                    <a:p>
                      <a:pPr algn="l"/>
                      <a:r>
                        <a:rPr lang="fr-FR" sz="2000" b="1" kern="1200" dirty="0">
                          <a:solidFill>
                            <a:prstClr val="white"/>
                          </a:solidFill>
                          <a:latin typeface="Book Antiqua" pitchFamily="18" charset="0"/>
                          <a:ea typeface="+mn-ea"/>
                          <a:cs typeface="+mn-cs"/>
                        </a:rPr>
                        <a:t>Royaume de Dieu, en héritage</a:t>
                      </a:r>
                    </a:p>
                    <a:p>
                      <a:pPr algn="l"/>
                      <a:r>
                        <a:rPr lang="fr-FR" sz="2000" b="1" kern="1200" dirty="0">
                          <a:solidFill>
                            <a:prstClr val="white"/>
                          </a:solidFill>
                          <a:latin typeface="Book Antiqua" pitchFamily="18" charset="0"/>
                          <a:ea typeface="+mn-ea"/>
                          <a:cs typeface="+mn-cs"/>
                        </a:rPr>
                        <a:t>Car les malades, ils accueillaient</a:t>
                      </a:r>
                    </a:p>
                    <a:p>
                      <a:pPr algn="l"/>
                      <a:r>
                        <a:rPr lang="fr-FR" sz="2000" b="1" kern="1200" dirty="0">
                          <a:solidFill>
                            <a:prstClr val="white"/>
                          </a:solidFill>
                          <a:latin typeface="Book Antiqua" pitchFamily="18" charset="0"/>
                          <a:ea typeface="+mn-ea"/>
                          <a:cs typeface="+mn-cs"/>
                        </a:rPr>
                        <a:t>Avec les démunis, partagent</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600" b="0" kern="1200" dirty="0">
                          <a:solidFill>
                            <a:prstClr val="white"/>
                          </a:solidFill>
                          <a:latin typeface="+mn-lt"/>
                          <a:ea typeface="+mn-ea"/>
                          <a:cs typeface="+mn-cs"/>
                        </a:rPr>
                        <a:t>ويصير وارث فردوس النعيم</a:t>
                      </a:r>
                    </a:p>
                    <a:p>
                      <a:pPr algn="r" rtl="1"/>
                      <a:r>
                        <a:rPr lang="ar-EG" sz="2800" b="0" kern="1200" dirty="0">
                          <a:solidFill>
                            <a:prstClr val="white"/>
                          </a:solidFill>
                          <a:latin typeface="+mn-lt"/>
                          <a:ea typeface="+mn-ea"/>
                          <a:cs typeface="+mn-cs"/>
                        </a:rPr>
                        <a:t>ويشبع من كل الخيرات</a:t>
                      </a:r>
                    </a:p>
                    <a:p>
                      <a:pPr algn="r" rtl="1"/>
                      <a:r>
                        <a:rPr lang="ar-EG" sz="2800" b="0" kern="1200" dirty="0">
                          <a:solidFill>
                            <a:prstClr val="white"/>
                          </a:solidFill>
                          <a:latin typeface="+mn-lt"/>
                          <a:ea typeface="+mn-ea"/>
                          <a:cs typeface="+mn-cs"/>
                        </a:rPr>
                        <a:t>هذا جزاء من يأوي سقيم</a:t>
                      </a:r>
                    </a:p>
                    <a:p>
                      <a:pPr algn="r" rtl="1"/>
                      <a:r>
                        <a:rPr lang="ar-EG" sz="2800" b="0" kern="1200" dirty="0">
                          <a:solidFill>
                            <a:prstClr val="white"/>
                          </a:solidFill>
                          <a:latin typeface="+mn-lt"/>
                          <a:ea typeface="+mn-ea"/>
                          <a:cs typeface="+mn-cs"/>
                        </a:rPr>
                        <a:t>ويكسى العريان في خفيات</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AE0AF9C8-1E3C-4DF5-32E8-3B87A55B4FED}"/>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4</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65C7E0D2-1387-24B5-B9D6-6129B9D549F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4195689"/>
      </p:ext>
    </p:extLst>
  </p:cSld>
  <p:clrMapOvr>
    <a:masterClrMapping/>
  </p:clrMapOvr>
</p:sld>
</file>

<file path=ppt/slides/slide27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2AB38EA-124B-EBA7-11A6-0B2F9B353553}"/>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06D08CD-74FD-34E5-79CA-276816D096AD}"/>
              </a:ext>
            </a:extLst>
          </p:cNvPr>
          <p:cNvGraphicFramePr>
            <a:graphicFrameLocks noGrp="1"/>
          </p:cNvGraphicFramePr>
          <p:nvPr>
            <p:extLst>
              <p:ext uri="{D42A27DB-BD31-4B8C-83A1-F6EECF244321}">
                <p14:modId xmlns:p14="http://schemas.microsoft.com/office/powerpoint/2010/main" val="3773906233"/>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L’amour est une forteresse sûre</a:t>
                      </a:r>
                    </a:p>
                    <a:p>
                      <a:r>
                        <a:rPr lang="fr-FR" sz="2000" b="1" kern="1200" dirty="0">
                          <a:solidFill>
                            <a:prstClr val="white"/>
                          </a:solidFill>
                          <a:latin typeface="Book Antiqua" pitchFamily="18" charset="0"/>
                          <a:ea typeface="+mn-ea"/>
                          <a:cs typeface="+mn-cs"/>
                        </a:rPr>
                        <a:t>Nourrit, élève les vertus</a:t>
                      </a:r>
                    </a:p>
                    <a:p>
                      <a:r>
                        <a:rPr lang="fr-FR" sz="2000" b="1" kern="1200" dirty="0">
                          <a:solidFill>
                            <a:prstClr val="white"/>
                          </a:solidFill>
                          <a:latin typeface="Book Antiqua" pitchFamily="18" charset="0"/>
                          <a:ea typeface="+mn-ea"/>
                          <a:cs typeface="+mn-cs"/>
                        </a:rPr>
                        <a:t>C’est une lampe qui rassure</a:t>
                      </a:r>
                    </a:p>
                    <a:p>
                      <a:r>
                        <a:rPr lang="fr-FR" sz="2000" b="1" kern="1200" dirty="0">
                          <a:solidFill>
                            <a:prstClr val="white"/>
                          </a:solidFill>
                          <a:latin typeface="Book Antiqua" pitchFamily="18" charset="0"/>
                          <a:ea typeface="+mn-ea"/>
                          <a:cs typeface="+mn-cs"/>
                        </a:rPr>
                        <a:t>Lumière éclaire les élus</a:t>
                      </a:r>
                    </a:p>
                  </a:txBody>
                  <a:tcPr marL="68580" marR="68580" marT="34290" marB="34290"/>
                </a:tc>
                <a:tc>
                  <a:txBody>
                    <a:bodyPr/>
                    <a:lstStyle/>
                    <a:p>
                      <a:pPr algn="r" rtl="1"/>
                      <a:r>
                        <a:rPr lang="ar-EG" sz="2800" b="0" kern="1200" dirty="0">
                          <a:solidFill>
                            <a:prstClr val="white"/>
                          </a:solidFill>
                          <a:latin typeface="+mn-lt"/>
                          <a:ea typeface="+mn-ea"/>
                          <a:cs typeface="+mn-cs"/>
                        </a:rPr>
                        <a:t>المحبة هي برج حصين</a:t>
                      </a:r>
                    </a:p>
                    <a:p>
                      <a:pPr algn="r" rtl="1"/>
                      <a:r>
                        <a:rPr lang="ar-EG" sz="2800" b="0" kern="1200" dirty="0">
                          <a:solidFill>
                            <a:prstClr val="white"/>
                          </a:solidFill>
                          <a:latin typeface="+mn-lt"/>
                          <a:ea typeface="+mn-ea"/>
                          <a:cs typeface="+mn-cs"/>
                        </a:rPr>
                        <a:t>وكل الفضائل تنميهم</a:t>
                      </a:r>
                    </a:p>
                    <a:p>
                      <a:pPr algn="r" rtl="1"/>
                      <a:r>
                        <a:rPr lang="ar-EG" sz="2800" b="0" kern="1200" dirty="0">
                          <a:solidFill>
                            <a:prstClr val="white"/>
                          </a:solidFill>
                          <a:latin typeface="+mn-lt"/>
                          <a:ea typeface="+mn-ea"/>
                          <a:cs typeface="+mn-cs"/>
                        </a:rPr>
                        <a:t>وسراج مضيئ لكل الطالبين</a:t>
                      </a:r>
                    </a:p>
                    <a:p>
                      <a:pPr algn="r" rtl="1"/>
                      <a:r>
                        <a:rPr lang="ar-EG" sz="2800" b="0" kern="1200" dirty="0">
                          <a:solidFill>
                            <a:prstClr val="white"/>
                          </a:solidFill>
                          <a:latin typeface="+mn-lt"/>
                          <a:ea typeface="+mn-ea"/>
                          <a:cs typeface="+mn-cs"/>
                        </a:rPr>
                        <a:t>وهو نور يشرق فيهم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C4339C4-2D76-1EA8-7BD6-1ECCB4556037}"/>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4</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5CA87BA9-4F26-2006-37B8-4047522363C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8892925"/>
      </p:ext>
    </p:extLst>
  </p:cSld>
  <p:clrMapOvr>
    <a:masterClrMapping/>
  </p:clrMapOvr>
</p:sld>
</file>

<file path=ppt/slides/slide27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5B14B116-9EFD-30EF-C41F-7FDC44550C35}"/>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33623731-FFDB-61EA-C571-CF25320884CA}"/>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AD657592-FCA6-9CAF-5B8D-4161B733A392}"/>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140237393"/>
      </p:ext>
    </p:extLst>
  </p:cSld>
  <p:clrMapOvr>
    <a:masterClrMapping/>
  </p:clrMapOvr>
</p:sld>
</file>

<file path=ppt/slides/slide27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23250DD-B33D-C520-5BFC-985E5BF8CFC7}"/>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368F400C-0B4B-E8FF-FDA9-F17FE4CD30D2}"/>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5</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D35CED66-2722-D510-40EB-DBC01BFAAB5C}"/>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5</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A2FC7C41-24BA-41C4-9743-57ABBFC91D8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8871645"/>
      </p:ext>
    </p:extLst>
  </p:cSld>
  <p:clrMapOvr>
    <a:masterClrMapping/>
  </p:clrMapOvr>
</p:sld>
</file>

<file path=ppt/slides/slide27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26AE18B-F758-75FE-14B6-6C9929956E7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84975E7-E014-51D3-DCD6-6908A5E60133}"/>
              </a:ext>
            </a:extLst>
          </p:cNvPr>
          <p:cNvGraphicFramePr>
            <a:graphicFrameLocks noGrp="1"/>
          </p:cNvGraphicFramePr>
          <p:nvPr>
            <p:extLst>
              <p:ext uri="{D42A27DB-BD31-4B8C-83A1-F6EECF244321}">
                <p14:modId xmlns:p14="http://schemas.microsoft.com/office/powerpoint/2010/main" val="2465932614"/>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Jésus, marchant, vit un aveugle-né</a:t>
                      </a:r>
                    </a:p>
                    <a:p>
                      <a:r>
                        <a:rPr lang="fr-FR" sz="2000" b="1" kern="1200" dirty="0">
                          <a:solidFill>
                            <a:prstClr val="white"/>
                          </a:solidFill>
                          <a:latin typeface="Book Antiqua" pitchFamily="18" charset="0"/>
                          <a:ea typeface="+mn-ea"/>
                          <a:cs typeface="+mn-cs"/>
                        </a:rPr>
                        <a:t>C’était Timée fils de Timée</a:t>
                      </a:r>
                    </a:p>
                    <a:p>
                      <a:r>
                        <a:rPr lang="fr-FR" sz="2000" b="1" kern="1200" dirty="0">
                          <a:solidFill>
                            <a:prstClr val="white"/>
                          </a:solidFill>
                          <a:latin typeface="Book Antiqua" pitchFamily="18" charset="0"/>
                          <a:ea typeface="+mn-ea"/>
                          <a:cs typeface="+mn-cs"/>
                        </a:rPr>
                        <a:t>« Ô Fils de Dieu » il s’écriait</a:t>
                      </a:r>
                    </a:p>
                    <a:p>
                      <a:r>
                        <a:rPr lang="fr-FR" sz="2000" b="1" kern="1200" dirty="0">
                          <a:solidFill>
                            <a:prstClr val="white"/>
                          </a:solidFill>
                          <a:latin typeface="Book Antiqua" pitchFamily="18" charset="0"/>
                          <a:ea typeface="+mn-ea"/>
                          <a:cs typeface="+mn-cs"/>
                        </a:rPr>
                        <a:t>« Dieu de tendresse et de pitié »</a:t>
                      </a:r>
                    </a:p>
                  </a:txBody>
                  <a:tcPr marL="68580" marR="68580" marT="34290" marB="34290"/>
                </a:tc>
                <a:tc>
                  <a:txBody>
                    <a:bodyPr/>
                    <a:lstStyle/>
                    <a:p>
                      <a:pPr algn="r" rtl="1"/>
                      <a:r>
                        <a:rPr lang="ar-EG" sz="2800" b="0" kern="1200" dirty="0">
                          <a:solidFill>
                            <a:prstClr val="white"/>
                          </a:solidFill>
                          <a:latin typeface="+mn-lt"/>
                          <a:ea typeface="+mn-ea"/>
                          <a:cs typeface="+mn-cs"/>
                        </a:rPr>
                        <a:t>يسوع ماشيا في الطريق فوافاه</a:t>
                      </a:r>
                    </a:p>
                    <a:p>
                      <a:pPr algn="r" rtl="1"/>
                      <a:r>
                        <a:rPr lang="ar-EG" sz="2800" b="0" kern="1200" dirty="0">
                          <a:solidFill>
                            <a:prstClr val="white"/>
                          </a:solidFill>
                          <a:latin typeface="+mn-lt"/>
                          <a:ea typeface="+mn-ea"/>
                          <a:cs typeface="+mn-cs"/>
                        </a:rPr>
                        <a:t>يما ابن طيما في الزحمة</a:t>
                      </a:r>
                    </a:p>
                    <a:p>
                      <a:pPr algn="r" rtl="1"/>
                      <a:r>
                        <a:rPr lang="ar-EG" sz="2800" b="0" kern="1200" dirty="0">
                          <a:solidFill>
                            <a:prstClr val="white"/>
                          </a:solidFill>
                          <a:latin typeface="+mn-lt"/>
                          <a:ea typeface="+mn-ea"/>
                          <a:cs typeface="+mn-cs"/>
                        </a:rPr>
                        <a:t>فصاح ارحمني يا ابن الله</a:t>
                      </a:r>
                    </a:p>
                    <a:p>
                      <a:pPr algn="r" rtl="1"/>
                      <a:r>
                        <a:rPr lang="ar-EG" sz="2800" b="0" kern="1200" dirty="0">
                          <a:solidFill>
                            <a:prstClr val="white"/>
                          </a:solidFill>
                          <a:latin typeface="+mn-lt"/>
                          <a:ea typeface="+mn-ea"/>
                          <a:cs typeface="+mn-cs"/>
                        </a:rPr>
                        <a:t>يا إله الرأفة والرحمة</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Jésus de Sa salive fit une boue</a:t>
                      </a:r>
                    </a:p>
                    <a:p>
                      <a:pPr algn="l"/>
                      <a:r>
                        <a:rPr lang="fr-FR" sz="2000" b="1" kern="1200" dirty="0">
                          <a:solidFill>
                            <a:prstClr val="white"/>
                          </a:solidFill>
                          <a:latin typeface="Book Antiqua" pitchFamily="18" charset="0"/>
                          <a:ea typeface="+mn-ea"/>
                          <a:cs typeface="+mn-cs"/>
                        </a:rPr>
                        <a:t>Et l'appliqua sur les deux yeux</a:t>
                      </a:r>
                    </a:p>
                    <a:p>
                      <a:pPr algn="l"/>
                      <a:r>
                        <a:rPr lang="fr-FR" sz="2000" b="1" kern="1200" dirty="0">
                          <a:solidFill>
                            <a:prstClr val="white"/>
                          </a:solidFill>
                          <a:latin typeface="Book Antiqua" pitchFamily="18" charset="0"/>
                          <a:ea typeface="+mn-ea"/>
                          <a:cs typeface="+mn-cs"/>
                        </a:rPr>
                        <a:t>L'aveugle voit, et à genoux</a:t>
                      </a:r>
                    </a:p>
                    <a:p>
                      <a:pPr algn="l"/>
                      <a:r>
                        <a:rPr lang="fr-FR" sz="2000" b="1" kern="1200" dirty="0">
                          <a:solidFill>
                            <a:prstClr val="white"/>
                          </a:solidFill>
                          <a:latin typeface="Book Antiqua" pitchFamily="18" charset="0"/>
                          <a:ea typeface="+mn-ea"/>
                          <a:cs typeface="+mn-cs"/>
                        </a:rPr>
                        <a:t>Louait, et rendait grâce à Dieu</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فتفل على الأرض من فيه</a:t>
                      </a:r>
                    </a:p>
                    <a:p>
                      <a:pPr algn="r" rtl="1"/>
                      <a:r>
                        <a:rPr lang="ar-EG" sz="2800" b="0" kern="1200" dirty="0">
                          <a:solidFill>
                            <a:prstClr val="white"/>
                          </a:solidFill>
                          <a:latin typeface="+mn-lt"/>
                          <a:ea typeface="+mn-ea"/>
                          <a:cs typeface="+mn-cs"/>
                        </a:rPr>
                        <a:t>وطلى به عيني ذلك الأعمى</a:t>
                      </a:r>
                    </a:p>
                    <a:p>
                      <a:pPr algn="r" rtl="1"/>
                      <a:r>
                        <a:rPr lang="ar-EG" sz="2800" b="0" kern="1200" dirty="0">
                          <a:solidFill>
                            <a:prstClr val="white"/>
                          </a:solidFill>
                          <a:latin typeface="+mn-lt"/>
                          <a:ea typeface="+mn-ea"/>
                          <a:cs typeface="+mn-cs"/>
                        </a:rPr>
                        <a:t>وللوقت انفتحت عيناه</a:t>
                      </a:r>
                    </a:p>
                    <a:p>
                      <a:pPr algn="r" rtl="1"/>
                      <a:r>
                        <a:rPr lang="ar-EG" sz="2800" b="0" kern="1200" dirty="0">
                          <a:solidFill>
                            <a:prstClr val="white"/>
                          </a:solidFill>
                          <a:latin typeface="+mn-lt"/>
                          <a:ea typeface="+mn-ea"/>
                          <a:cs typeface="+mn-cs"/>
                        </a:rPr>
                        <a:t>وابصر النور بعد الظلمة</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FF7F786-E989-E69B-50E6-E63A382FB9DB}"/>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5</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742A6FA8-9F73-57F5-691C-275B08AA93F6}"/>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653667"/>
      </p:ext>
    </p:extLst>
  </p:cSld>
  <p:clrMapOvr>
    <a:masterClrMapping/>
  </p:clrMapOvr>
</p:sld>
</file>

<file path=ppt/slides/slide27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F7FC814-027E-E0AA-2620-EC1475BA797C}"/>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0F95996-9A20-27CC-F0EC-902A377FD77D}"/>
              </a:ext>
            </a:extLst>
          </p:cNvPr>
          <p:cNvGraphicFramePr>
            <a:graphicFrameLocks noGrp="1"/>
          </p:cNvGraphicFramePr>
          <p:nvPr>
            <p:extLst>
              <p:ext uri="{D42A27DB-BD31-4B8C-83A1-F6EECF244321}">
                <p14:modId xmlns:p14="http://schemas.microsoft.com/office/powerpoint/2010/main" val="608427645"/>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Tant de miracles Jésus accomplit</a:t>
                      </a:r>
                    </a:p>
                    <a:p>
                      <a:r>
                        <a:rPr lang="fr-FR" sz="2000" b="1" kern="1200" dirty="0">
                          <a:solidFill>
                            <a:prstClr val="white"/>
                          </a:solidFill>
                          <a:latin typeface="Book Antiqua" pitchFamily="18" charset="0"/>
                          <a:ea typeface="+mn-ea"/>
                          <a:cs typeface="+mn-cs"/>
                        </a:rPr>
                        <a:t>La femme qui perdait son sang</a:t>
                      </a:r>
                    </a:p>
                    <a:p>
                      <a:r>
                        <a:rPr lang="fr-FR" sz="2000" b="1" kern="1200" dirty="0">
                          <a:solidFill>
                            <a:prstClr val="white"/>
                          </a:solidFill>
                          <a:latin typeface="Book Antiqua" pitchFamily="18" charset="0"/>
                          <a:ea typeface="+mn-ea"/>
                          <a:cs typeface="+mn-cs"/>
                        </a:rPr>
                        <a:t>Toucha le bord de Son habit</a:t>
                      </a:r>
                    </a:p>
                    <a:p>
                      <a:r>
                        <a:rPr lang="fr-FR" sz="2000" b="1" kern="1200" dirty="0">
                          <a:solidFill>
                            <a:prstClr val="white"/>
                          </a:solidFill>
                          <a:latin typeface="Book Antiqua" pitchFamily="18" charset="0"/>
                          <a:ea typeface="+mn-ea"/>
                          <a:cs typeface="+mn-cs"/>
                        </a:rPr>
                        <a:t>Et fut guérie à cet instant</a:t>
                      </a:r>
                    </a:p>
                  </a:txBody>
                  <a:tcPr marL="68580" marR="68580" marT="34290" marB="34290"/>
                </a:tc>
                <a:tc>
                  <a:txBody>
                    <a:bodyPr/>
                    <a:lstStyle/>
                    <a:p>
                      <a:pPr algn="r" rtl="1"/>
                      <a:r>
                        <a:rPr lang="ar-EG" sz="2800" b="0" kern="1200" dirty="0">
                          <a:solidFill>
                            <a:prstClr val="white"/>
                          </a:solidFill>
                          <a:latin typeface="+mn-lt"/>
                          <a:ea typeface="+mn-ea"/>
                          <a:cs typeface="+mn-cs"/>
                        </a:rPr>
                        <a:t>كما عجائب لسيدنا ظهرت</a:t>
                      </a:r>
                    </a:p>
                    <a:p>
                      <a:pPr algn="r" rtl="1"/>
                      <a:r>
                        <a:rPr lang="ar-EG" sz="2800" b="0" kern="1200" dirty="0">
                          <a:solidFill>
                            <a:prstClr val="white"/>
                          </a:solidFill>
                          <a:latin typeface="+mn-lt"/>
                          <a:ea typeface="+mn-ea"/>
                          <a:cs typeface="+mn-cs"/>
                        </a:rPr>
                        <a:t>والنازفة منع عنها </a:t>
                      </a:r>
                      <a:r>
                        <a:rPr lang="ar-EG" sz="2800" b="0" kern="1200" dirty="0" err="1">
                          <a:solidFill>
                            <a:prstClr val="white"/>
                          </a:solidFill>
                          <a:latin typeface="+mn-lt"/>
                          <a:ea typeface="+mn-ea"/>
                          <a:cs typeface="+mn-cs"/>
                        </a:rPr>
                        <a:t>الجرايان</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وبلمس ثيابه قد طهرت</a:t>
                      </a:r>
                    </a:p>
                    <a:p>
                      <a:pPr algn="r" rtl="1"/>
                      <a:r>
                        <a:rPr lang="ar-EG" sz="2800" b="0" kern="1200" dirty="0" err="1">
                          <a:solidFill>
                            <a:prstClr val="white"/>
                          </a:solidFill>
                          <a:latin typeface="+mn-lt"/>
                          <a:ea typeface="+mn-ea"/>
                          <a:cs typeface="+mn-cs"/>
                        </a:rPr>
                        <a:t>والخاطية</a:t>
                      </a:r>
                      <a:r>
                        <a:rPr lang="ar-EG" sz="2800" b="0" kern="1200" dirty="0">
                          <a:solidFill>
                            <a:prstClr val="white"/>
                          </a:solidFill>
                          <a:latin typeface="+mn-lt"/>
                          <a:ea typeface="+mn-ea"/>
                          <a:cs typeface="+mn-cs"/>
                        </a:rPr>
                        <a:t> قبلها في بيت سمعان</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Par Son pouvoir divin, Il a changé</a:t>
                      </a:r>
                    </a:p>
                    <a:p>
                      <a:pPr algn="l"/>
                      <a:r>
                        <a:rPr lang="fr-FR" sz="2000" b="1" kern="1200" dirty="0">
                          <a:solidFill>
                            <a:prstClr val="white"/>
                          </a:solidFill>
                          <a:latin typeface="Book Antiqua" pitchFamily="18" charset="0"/>
                          <a:ea typeface="+mn-ea"/>
                          <a:cs typeface="+mn-cs"/>
                        </a:rPr>
                        <a:t>Les jarres d’eau en vin exquis</a:t>
                      </a:r>
                    </a:p>
                    <a:p>
                      <a:pPr algn="l"/>
                      <a:r>
                        <a:rPr lang="fr-FR" sz="2000" b="1" kern="1200" dirty="0">
                          <a:solidFill>
                            <a:prstClr val="white"/>
                          </a:solidFill>
                          <a:latin typeface="Book Antiqua" pitchFamily="18" charset="0"/>
                          <a:ea typeface="+mn-ea"/>
                          <a:cs typeface="+mn-cs"/>
                        </a:rPr>
                        <a:t>Et la droiture, Il propageait</a:t>
                      </a:r>
                    </a:p>
                    <a:p>
                      <a:pPr algn="l"/>
                      <a:r>
                        <a:rPr lang="fr-FR" sz="2000" b="1" kern="1200" dirty="0">
                          <a:solidFill>
                            <a:prstClr val="white"/>
                          </a:solidFill>
                          <a:latin typeface="Book Antiqua" pitchFamily="18" charset="0"/>
                          <a:ea typeface="+mn-ea"/>
                          <a:cs typeface="+mn-cs"/>
                        </a:rPr>
                        <a:t>Se répandait dans tout pays</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والمياه من هيبته انقلبت</a:t>
                      </a:r>
                    </a:p>
                    <a:p>
                      <a:pPr algn="r" rtl="1"/>
                      <a:r>
                        <a:rPr lang="ar-EG" sz="2800" b="0" kern="1200" dirty="0">
                          <a:solidFill>
                            <a:prstClr val="white"/>
                          </a:solidFill>
                          <a:latin typeface="+mn-lt"/>
                          <a:ea typeface="+mn-ea"/>
                          <a:cs typeface="+mn-cs"/>
                        </a:rPr>
                        <a:t>خمرا طيب وسط الأدنان</a:t>
                      </a:r>
                    </a:p>
                    <a:p>
                      <a:pPr algn="r" rtl="1"/>
                      <a:r>
                        <a:rPr lang="ar-EG" sz="2800" b="0" kern="1200" dirty="0">
                          <a:solidFill>
                            <a:prstClr val="white"/>
                          </a:solidFill>
                          <a:latin typeface="+mn-lt"/>
                          <a:ea typeface="+mn-ea"/>
                          <a:cs typeface="+mn-cs"/>
                        </a:rPr>
                        <a:t>والأمانة الصحيحة به ثبتت</a:t>
                      </a:r>
                    </a:p>
                    <a:p>
                      <a:pPr algn="r" rtl="1"/>
                      <a:r>
                        <a:rPr lang="ar-EG" sz="2800" b="0" kern="1200" dirty="0">
                          <a:solidFill>
                            <a:prstClr val="white"/>
                          </a:solidFill>
                          <a:latin typeface="+mn-lt"/>
                          <a:ea typeface="+mn-ea"/>
                          <a:cs typeface="+mn-cs"/>
                        </a:rPr>
                        <a:t>وانتشرت في كل البلدان</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A4ED1DE2-CCFA-4D33-67BF-CA50614F4306}"/>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5</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017D8B7E-2364-4D49-DB4C-E5301B55EE21}"/>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3088343"/>
      </p:ext>
    </p:extLst>
  </p:cSld>
  <p:clrMapOvr>
    <a:masterClrMapping/>
  </p:clrMapOvr>
</p:sld>
</file>

<file path=ppt/slides/slide27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3682769B-9325-DC20-0D2E-57B4765ECEEE}"/>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2D478AA-2677-7C81-1F20-8176E67E0D84}"/>
              </a:ext>
            </a:extLst>
          </p:cNvPr>
          <p:cNvGraphicFramePr>
            <a:graphicFrameLocks noGrp="1"/>
          </p:cNvGraphicFramePr>
          <p:nvPr>
            <p:extLst>
              <p:ext uri="{D42A27DB-BD31-4B8C-83A1-F6EECF244321}">
                <p14:modId xmlns:p14="http://schemas.microsoft.com/office/powerpoint/2010/main" val="2529566562"/>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Sa mort a libéré les enchaînés</a:t>
                      </a:r>
                    </a:p>
                    <a:p>
                      <a:r>
                        <a:rPr lang="fr-FR" sz="2000" b="1" kern="1200" dirty="0">
                          <a:solidFill>
                            <a:prstClr val="white"/>
                          </a:solidFill>
                          <a:latin typeface="Book Antiqua" pitchFamily="18" charset="0"/>
                          <a:ea typeface="+mn-ea"/>
                          <a:cs typeface="+mn-cs"/>
                        </a:rPr>
                        <a:t>Lumière dans l’obscurité</a:t>
                      </a:r>
                    </a:p>
                    <a:p>
                      <a:r>
                        <a:rPr lang="fr-FR" sz="2000" b="1" kern="1200" dirty="0">
                          <a:solidFill>
                            <a:prstClr val="white"/>
                          </a:solidFill>
                          <a:latin typeface="Book Antiqua" pitchFamily="18" charset="0"/>
                          <a:ea typeface="+mn-ea"/>
                          <a:cs typeface="+mn-cs"/>
                        </a:rPr>
                        <a:t>Il affranchit les prisonniers</a:t>
                      </a:r>
                    </a:p>
                    <a:p>
                      <a:r>
                        <a:rPr lang="fr-FR" sz="2000" b="1" kern="1200" dirty="0">
                          <a:solidFill>
                            <a:prstClr val="white"/>
                          </a:solidFill>
                          <a:latin typeface="Book Antiqua" pitchFamily="18" charset="0"/>
                          <a:ea typeface="+mn-ea"/>
                          <a:cs typeface="+mn-cs"/>
                        </a:rPr>
                        <a:t>Par le péché d’Adam, liés</a:t>
                      </a:r>
                    </a:p>
                  </a:txBody>
                  <a:tcPr marL="68580" marR="68580" marT="34290" marB="34290"/>
                </a:tc>
                <a:tc>
                  <a:txBody>
                    <a:bodyPr/>
                    <a:lstStyle/>
                    <a:p>
                      <a:pPr algn="r" rtl="1"/>
                      <a:r>
                        <a:rPr lang="ar-EG" sz="2800" b="0" kern="1200" dirty="0">
                          <a:solidFill>
                            <a:prstClr val="white"/>
                          </a:solidFill>
                          <a:latin typeface="+mn-lt"/>
                          <a:ea typeface="+mn-ea"/>
                          <a:cs typeface="+mn-cs"/>
                        </a:rPr>
                        <a:t>بموته حل الموثوقين</a:t>
                      </a:r>
                    </a:p>
                    <a:p>
                      <a:pPr algn="r" rtl="1"/>
                      <a:r>
                        <a:rPr lang="ar-EG" sz="2800" b="0" kern="1200" dirty="0">
                          <a:solidFill>
                            <a:prstClr val="white"/>
                          </a:solidFill>
                          <a:latin typeface="+mn-lt"/>
                          <a:ea typeface="+mn-ea"/>
                          <a:cs typeface="+mn-cs"/>
                        </a:rPr>
                        <a:t>واشرق في الظلمة عليهم</a:t>
                      </a:r>
                    </a:p>
                    <a:p>
                      <a:pPr algn="r" rtl="1"/>
                      <a:r>
                        <a:rPr lang="ar-EG" sz="2800" b="0" kern="1200" dirty="0">
                          <a:solidFill>
                            <a:prstClr val="white"/>
                          </a:solidFill>
                          <a:latin typeface="+mn-lt"/>
                          <a:ea typeface="+mn-ea"/>
                          <a:cs typeface="+mn-cs"/>
                        </a:rPr>
                        <a:t>وخلص كل </a:t>
                      </a:r>
                      <a:r>
                        <a:rPr lang="ar-EG" sz="2800" b="0" kern="1200" dirty="0" err="1">
                          <a:solidFill>
                            <a:prstClr val="white"/>
                          </a:solidFill>
                          <a:latin typeface="+mn-lt"/>
                          <a:ea typeface="+mn-ea"/>
                          <a:cs typeface="+mn-cs"/>
                        </a:rPr>
                        <a:t>المسبيين</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من زلة آدم أبيهم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10DBDC56-D67D-E09C-DDEE-6C677E4BD8EE}"/>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5</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2594EF07-E337-B31C-56BE-D9AEA0775C85}"/>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6002857"/>
      </p:ext>
    </p:extLst>
  </p:cSld>
  <p:clrMapOvr>
    <a:masterClrMapping/>
  </p:clrMapOvr>
</p:sld>
</file>

<file path=ppt/slides/slide27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C3F3026-D8A3-A4E6-F5C7-FB83312A3E1D}"/>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64964F34-1F6C-F6D7-7F76-5D3328F0C156}"/>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9DCF1916-12B3-3717-C546-C701B80B3AF7}"/>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1794802473"/>
      </p:ext>
    </p:extLst>
  </p:cSld>
  <p:clrMapOvr>
    <a:masterClrMapping/>
  </p:clrMapOvr>
</p:sld>
</file>

<file path=ppt/slides/slide27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555ED752-D480-0D9F-E89C-FE95904A2233}"/>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DF95EA3E-F02C-8C1E-0264-45280EE3AD2C}"/>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6</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CEE3E8C2-4DD0-3230-B192-EDEE6889411D}"/>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6</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7C095981-136B-1842-B9DE-3EDF5A2B2BD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9061281"/>
      </p:ext>
    </p:extLst>
  </p:cSld>
  <p:clrMapOvr>
    <a:masterClrMapping/>
  </p:clrMapOvr>
</p:sld>
</file>

<file path=ppt/slides/slide27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9F7BD1D-C8EB-B777-681F-521BF69F25EB}"/>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70103FF-83C5-20CC-6FFA-52B035C59C8F}"/>
              </a:ext>
            </a:extLst>
          </p:cNvPr>
          <p:cNvGraphicFramePr>
            <a:graphicFrameLocks noGrp="1"/>
          </p:cNvGraphicFramePr>
          <p:nvPr>
            <p:extLst>
              <p:ext uri="{D42A27DB-BD31-4B8C-83A1-F6EECF244321}">
                <p14:modId xmlns:p14="http://schemas.microsoft.com/office/powerpoint/2010/main" val="985639463"/>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180">
                  <a:extLst>
                    <a:ext uri="{9D8B030D-6E8A-4147-A177-3AD203B41FA5}">
                      <a16:colId xmlns:a16="http://schemas.microsoft.com/office/drawing/2014/main" val="20000"/>
                    </a:ext>
                  </a:extLst>
                </a:gridCol>
                <a:gridCol w="3486187">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Et que l’Eglise soit votre repère</a:t>
                      </a:r>
                    </a:p>
                    <a:p>
                      <a:r>
                        <a:rPr lang="fr-FR" sz="2000" b="1" kern="1200" dirty="0">
                          <a:solidFill>
                            <a:prstClr val="white"/>
                          </a:solidFill>
                          <a:latin typeface="Book Antiqua" pitchFamily="18" charset="0"/>
                          <a:ea typeface="+mn-ea"/>
                          <a:cs typeface="+mn-cs"/>
                        </a:rPr>
                        <a:t>Repentez-vous, priez sans fin</a:t>
                      </a:r>
                    </a:p>
                    <a:p>
                      <a:r>
                        <a:rPr lang="fr-FR" sz="2000" b="1" kern="1200" dirty="0">
                          <a:solidFill>
                            <a:prstClr val="white"/>
                          </a:solidFill>
                          <a:latin typeface="Book Antiqua" pitchFamily="18" charset="0"/>
                          <a:ea typeface="+mn-ea"/>
                          <a:cs typeface="+mn-cs"/>
                        </a:rPr>
                        <a:t>Celui qui n’aime pas son frère</a:t>
                      </a:r>
                    </a:p>
                    <a:p>
                      <a:r>
                        <a:rPr lang="fr-FR" sz="2000" b="1" kern="1200" dirty="0">
                          <a:solidFill>
                            <a:prstClr val="white"/>
                          </a:solidFill>
                          <a:latin typeface="Book Antiqua" pitchFamily="18" charset="0"/>
                          <a:ea typeface="+mn-ea"/>
                          <a:cs typeface="+mn-cs"/>
                        </a:rPr>
                        <a:t>Noirceur, ténèbres, est son chemin</a:t>
                      </a:r>
                    </a:p>
                  </a:txBody>
                  <a:tcPr marL="68580" marR="68580" marT="34290" marB="34290"/>
                </a:tc>
                <a:tc>
                  <a:txBody>
                    <a:bodyPr/>
                    <a:lstStyle/>
                    <a:p>
                      <a:pPr algn="r" rtl="1"/>
                      <a:r>
                        <a:rPr lang="ar-EG" sz="2400" b="0" kern="1200" dirty="0">
                          <a:solidFill>
                            <a:prstClr val="white"/>
                          </a:solidFill>
                          <a:latin typeface="+mn-lt"/>
                          <a:ea typeface="+mn-ea"/>
                          <a:cs typeface="+mn-cs"/>
                        </a:rPr>
                        <a:t>واظبوا على الكنائس واتلوا القراءة</a:t>
                      </a:r>
                    </a:p>
                    <a:p>
                      <a:pPr algn="r" rtl="1"/>
                      <a:r>
                        <a:rPr lang="ar-EG" sz="2800" b="0" kern="1200" dirty="0">
                          <a:solidFill>
                            <a:prstClr val="white"/>
                          </a:solidFill>
                          <a:latin typeface="+mn-lt"/>
                          <a:ea typeface="+mn-ea"/>
                          <a:cs typeface="+mn-cs"/>
                        </a:rPr>
                        <a:t>ودقوا صدوركم في الصلوات</a:t>
                      </a:r>
                    </a:p>
                    <a:p>
                      <a:pPr algn="r" rtl="1"/>
                      <a:r>
                        <a:rPr lang="ar-EG" sz="2800" b="0" kern="1200" dirty="0">
                          <a:solidFill>
                            <a:prstClr val="white"/>
                          </a:solidFill>
                          <a:latin typeface="+mn-lt"/>
                          <a:ea typeface="+mn-ea"/>
                          <a:cs typeface="+mn-cs"/>
                        </a:rPr>
                        <a:t>وأي إنسان لا يحب أخاه</a:t>
                      </a:r>
                    </a:p>
                    <a:p>
                      <a:pPr algn="r" rtl="1"/>
                      <a:r>
                        <a:rPr lang="ar-EG" sz="2800" b="0" kern="1200" dirty="0">
                          <a:solidFill>
                            <a:prstClr val="white"/>
                          </a:solidFill>
                          <a:latin typeface="+mn-lt"/>
                          <a:ea typeface="+mn-ea"/>
                          <a:cs typeface="+mn-cs"/>
                        </a:rPr>
                        <a:t>فهو كائن في وسط الظلمات</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Que la lecture des épîtres est belle</a:t>
                      </a:r>
                    </a:p>
                    <a:p>
                      <a:pPr algn="l"/>
                      <a:r>
                        <a:rPr lang="fr-FR" sz="2000" b="1" kern="1200" dirty="0">
                          <a:solidFill>
                            <a:prstClr val="white"/>
                          </a:solidFill>
                          <a:latin typeface="Book Antiqua" pitchFamily="18" charset="0"/>
                          <a:ea typeface="+mn-ea"/>
                          <a:cs typeface="+mn-cs"/>
                        </a:rPr>
                        <a:t>Plus délicieuse que le miel</a:t>
                      </a:r>
                    </a:p>
                    <a:p>
                      <a:pPr algn="l"/>
                      <a:r>
                        <a:rPr lang="fr-FR" sz="2000" b="1" kern="1200" dirty="0">
                          <a:solidFill>
                            <a:prstClr val="white"/>
                          </a:solidFill>
                          <a:latin typeface="Book Antiqua" pitchFamily="18" charset="0"/>
                          <a:ea typeface="+mn-ea"/>
                          <a:cs typeface="+mn-cs"/>
                        </a:rPr>
                        <a:t>Saint Paul répond à tout rebelle</a:t>
                      </a:r>
                    </a:p>
                    <a:p>
                      <a:pPr algn="l"/>
                      <a:r>
                        <a:rPr lang="fr-FR" sz="1800" b="1" kern="1200" dirty="0">
                          <a:solidFill>
                            <a:prstClr val="white"/>
                          </a:solidFill>
                          <a:latin typeface="Book Antiqua" pitchFamily="18" charset="0"/>
                          <a:ea typeface="+mn-ea"/>
                          <a:cs typeface="+mn-cs"/>
                        </a:rPr>
                        <a:t>« Nous sommes tous un, Christ nous appelle »</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قول الرسائل يا ما أحلاه</a:t>
                      </a:r>
                    </a:p>
                    <a:p>
                      <a:pPr algn="r" rtl="1"/>
                      <a:r>
                        <a:rPr lang="ar-EG" sz="2800" b="0" kern="1200" dirty="0">
                          <a:solidFill>
                            <a:prstClr val="white"/>
                          </a:solidFill>
                          <a:latin typeface="+mn-lt"/>
                          <a:ea typeface="+mn-ea"/>
                          <a:cs typeface="+mn-cs"/>
                        </a:rPr>
                        <a:t>الذ من شهد </a:t>
                      </a:r>
                      <a:r>
                        <a:rPr lang="ar-EG" sz="2800" b="0" kern="1200" dirty="0" err="1">
                          <a:solidFill>
                            <a:prstClr val="white"/>
                          </a:solidFill>
                          <a:latin typeface="+mn-lt"/>
                          <a:ea typeface="+mn-ea"/>
                          <a:cs typeface="+mn-cs"/>
                        </a:rPr>
                        <a:t>الخلايات</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بولس رد به كل عصاه</a:t>
                      </a:r>
                    </a:p>
                    <a:p>
                      <a:pPr algn="r" rtl="1"/>
                      <a:r>
                        <a:rPr lang="ar-EG" sz="2800" b="0" kern="1200" dirty="0">
                          <a:solidFill>
                            <a:prstClr val="white"/>
                          </a:solidFill>
                          <a:latin typeface="+mn-lt"/>
                          <a:ea typeface="+mn-ea"/>
                          <a:cs typeface="+mn-cs"/>
                        </a:rPr>
                        <a:t>أحرار وعبيد ذكور </a:t>
                      </a:r>
                      <a:r>
                        <a:rPr lang="ar-EG" sz="2800" b="0" kern="1200" dirty="0" err="1">
                          <a:solidFill>
                            <a:prstClr val="white"/>
                          </a:solidFill>
                          <a:latin typeface="+mn-lt"/>
                          <a:ea typeface="+mn-ea"/>
                          <a:cs typeface="+mn-cs"/>
                        </a:rPr>
                        <a:t>وأناث</a:t>
                      </a:r>
                      <a:endParaRPr lang="ar-EG" sz="2800" b="0" kern="1200" dirty="0">
                        <a:solidFill>
                          <a:prstClr val="white"/>
                        </a:solidFill>
                        <a:latin typeface="+mn-lt"/>
                        <a:ea typeface="+mn-ea"/>
                        <a:cs typeface="+mn-cs"/>
                      </a:endParaRP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C813C40C-ADF6-C766-818A-0B9CFD7E181E}"/>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6</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BBC3E5F6-A4E1-D35F-552B-FA0D5A13F84D}"/>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9668081"/>
      </p:ext>
    </p:extLst>
  </p:cSld>
  <p:clrMapOvr>
    <a:masterClrMapping/>
  </p:clrMapOvr>
</p:sld>
</file>

<file path=ppt/slides/slide27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D05D432-55DE-8451-2A8E-468DEFCD1D1B}"/>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F44D2113-32CA-C09E-3644-F84EE570E867}"/>
              </a:ext>
            </a:extLst>
          </p:cNvPr>
          <p:cNvGraphicFramePr>
            <a:graphicFrameLocks noGrp="1"/>
          </p:cNvGraphicFramePr>
          <p:nvPr>
            <p:extLst>
              <p:ext uri="{D42A27DB-BD31-4B8C-83A1-F6EECF244321}">
                <p14:modId xmlns:p14="http://schemas.microsoft.com/office/powerpoint/2010/main" val="1395471496"/>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Maison d’adoration, guide et conduit</a:t>
                      </a:r>
                    </a:p>
                    <a:p>
                      <a:r>
                        <a:rPr lang="fr-FR" sz="2000" b="1" kern="1200" dirty="0">
                          <a:solidFill>
                            <a:prstClr val="white"/>
                          </a:solidFill>
                          <a:latin typeface="Book Antiqua" pitchFamily="18" charset="0"/>
                          <a:ea typeface="+mn-ea"/>
                          <a:cs typeface="+mn-cs"/>
                        </a:rPr>
                        <a:t>Eglise de l’Orthodoxie</a:t>
                      </a:r>
                    </a:p>
                    <a:p>
                      <a:r>
                        <a:rPr lang="fr-FR" sz="2000" b="1" kern="1200" dirty="0">
                          <a:solidFill>
                            <a:prstClr val="white"/>
                          </a:solidFill>
                          <a:latin typeface="Book Antiqua" pitchFamily="18" charset="0"/>
                          <a:ea typeface="+mn-ea"/>
                          <a:cs typeface="+mn-cs"/>
                        </a:rPr>
                        <a:t>Maison des anges, armées des Cieux</a:t>
                      </a:r>
                    </a:p>
                    <a:p>
                      <a:r>
                        <a:rPr lang="fr-FR" sz="2000" b="1" kern="1200" dirty="0">
                          <a:solidFill>
                            <a:prstClr val="white"/>
                          </a:solidFill>
                          <a:latin typeface="Book Antiqua" pitchFamily="18" charset="0"/>
                          <a:ea typeface="+mn-ea"/>
                          <a:cs typeface="+mn-cs"/>
                        </a:rPr>
                        <a:t>Maison chrétienne, fière en Dieu</a:t>
                      </a:r>
                    </a:p>
                  </a:txBody>
                  <a:tcPr marL="68580" marR="68580" marT="34290" marB="34290"/>
                </a:tc>
                <a:tc>
                  <a:txBody>
                    <a:bodyPr/>
                    <a:lstStyle/>
                    <a:p>
                      <a:pPr algn="r" rtl="1"/>
                      <a:r>
                        <a:rPr lang="ar-EG" sz="2800" b="0" kern="1200" dirty="0">
                          <a:solidFill>
                            <a:prstClr val="white"/>
                          </a:solidFill>
                          <a:latin typeface="+mn-lt"/>
                          <a:ea typeface="+mn-ea"/>
                          <a:cs typeface="+mn-cs"/>
                        </a:rPr>
                        <a:t>بيت العبادة والإرشاد</a:t>
                      </a:r>
                    </a:p>
                    <a:p>
                      <a:pPr algn="r" rtl="1"/>
                      <a:r>
                        <a:rPr lang="ar-EG" sz="2800" b="0" kern="1200" dirty="0">
                          <a:solidFill>
                            <a:prstClr val="white"/>
                          </a:solidFill>
                          <a:latin typeface="+mn-lt"/>
                          <a:ea typeface="+mn-ea"/>
                          <a:cs typeface="+mn-cs"/>
                        </a:rPr>
                        <a:t>البيعة الأرثوذكسية</a:t>
                      </a:r>
                    </a:p>
                    <a:p>
                      <a:pPr algn="r" rtl="1"/>
                      <a:r>
                        <a:rPr lang="ar-EG" sz="2800" b="0" kern="1200" dirty="0">
                          <a:solidFill>
                            <a:prstClr val="white"/>
                          </a:solidFill>
                          <a:latin typeface="+mn-lt"/>
                          <a:ea typeface="+mn-ea"/>
                          <a:cs typeface="+mn-cs"/>
                        </a:rPr>
                        <a:t>بيت الملائكة والأجناد</a:t>
                      </a:r>
                    </a:p>
                    <a:p>
                      <a:pPr algn="r" rtl="1"/>
                      <a:r>
                        <a:rPr lang="ar-EG" sz="2800" b="0" kern="1200" dirty="0">
                          <a:solidFill>
                            <a:prstClr val="white"/>
                          </a:solidFill>
                          <a:latin typeface="+mn-lt"/>
                          <a:ea typeface="+mn-ea"/>
                          <a:cs typeface="+mn-cs"/>
                        </a:rPr>
                        <a:t>بيت الأمة النصرانية</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Source de nourriture spirituelle</a:t>
                      </a:r>
                    </a:p>
                    <a:p>
                      <a:pPr algn="l"/>
                      <a:r>
                        <a:rPr lang="fr-FR" sz="2000" b="1" kern="1200" dirty="0">
                          <a:solidFill>
                            <a:prstClr val="white"/>
                          </a:solidFill>
                          <a:latin typeface="Book Antiqua" pitchFamily="18" charset="0"/>
                          <a:ea typeface="+mn-ea"/>
                          <a:cs typeface="+mn-cs"/>
                        </a:rPr>
                        <a:t>Pour le salut de tout humain</a:t>
                      </a:r>
                    </a:p>
                    <a:p>
                      <a:pPr algn="l"/>
                      <a:r>
                        <a:rPr lang="fr-FR" sz="2000" b="1" kern="1200" dirty="0">
                          <a:solidFill>
                            <a:prstClr val="white"/>
                          </a:solidFill>
                          <a:latin typeface="Book Antiqua" pitchFamily="18" charset="0"/>
                          <a:ea typeface="+mn-ea"/>
                          <a:cs typeface="+mn-cs"/>
                        </a:rPr>
                        <a:t>Et le Cantique parle d’elle</a:t>
                      </a:r>
                    </a:p>
                    <a:p>
                      <a:pPr algn="l"/>
                      <a:r>
                        <a:rPr lang="fr-FR" sz="2000" b="1" kern="1200" dirty="0">
                          <a:solidFill>
                            <a:prstClr val="white"/>
                          </a:solidFill>
                          <a:latin typeface="Book Antiqua" pitchFamily="18" charset="0"/>
                          <a:ea typeface="+mn-ea"/>
                          <a:cs typeface="+mn-cs"/>
                        </a:rPr>
                        <a:t>Dans les sermons des pères saints</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موضوع لنا فيها ماء وزاد</a:t>
                      </a:r>
                    </a:p>
                    <a:p>
                      <a:pPr algn="r" rtl="1"/>
                      <a:r>
                        <a:rPr lang="ar-EG" sz="2800" b="0" kern="1200" dirty="0">
                          <a:solidFill>
                            <a:prstClr val="white"/>
                          </a:solidFill>
                          <a:latin typeface="+mn-lt"/>
                          <a:ea typeface="+mn-ea"/>
                          <a:cs typeface="+mn-cs"/>
                        </a:rPr>
                        <a:t>لأجل خلاص البشرية</a:t>
                      </a:r>
                    </a:p>
                    <a:p>
                      <a:pPr algn="r" rtl="1"/>
                      <a:r>
                        <a:rPr lang="ar-EG" sz="2800" b="0" kern="1200" dirty="0">
                          <a:solidFill>
                            <a:prstClr val="white"/>
                          </a:solidFill>
                          <a:latin typeface="+mn-lt"/>
                          <a:ea typeface="+mn-ea"/>
                          <a:cs typeface="+mn-cs"/>
                        </a:rPr>
                        <a:t>يذكر عنه نشيد </a:t>
                      </a:r>
                      <a:r>
                        <a:rPr lang="ar-EG" sz="2800" b="0" kern="1200" dirty="0" err="1">
                          <a:solidFill>
                            <a:prstClr val="white"/>
                          </a:solidFill>
                          <a:latin typeface="+mn-lt"/>
                          <a:ea typeface="+mn-ea"/>
                          <a:cs typeface="+mn-cs"/>
                        </a:rPr>
                        <a:t>الأنشاد</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في المواعظ </a:t>
                      </a:r>
                      <a:r>
                        <a:rPr lang="ar-EG" sz="2800" b="0" kern="1200" dirty="0" err="1">
                          <a:solidFill>
                            <a:prstClr val="white"/>
                          </a:solidFill>
                          <a:latin typeface="+mn-lt"/>
                          <a:ea typeface="+mn-ea"/>
                          <a:cs typeface="+mn-cs"/>
                        </a:rPr>
                        <a:t>والدسقولية</a:t>
                      </a:r>
                      <a:endParaRPr lang="ar-EG" sz="2800" b="0" kern="1200" dirty="0">
                        <a:solidFill>
                          <a:prstClr val="white"/>
                        </a:solidFill>
                        <a:latin typeface="+mn-lt"/>
                        <a:ea typeface="+mn-ea"/>
                        <a:cs typeface="+mn-cs"/>
                      </a:endParaRP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05FA023-6480-EAB3-078B-2F51E5AA1C3D}"/>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6</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CC0CE61A-F591-DF6B-A4CC-54EC1248CC43}"/>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0835145"/>
      </p:ext>
    </p:extLst>
  </p:cSld>
  <p:clrMapOvr>
    <a:masterClrMapping/>
  </p:clrMapOvr>
</p:sld>
</file>

<file path=ppt/slides/slide27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7B2F07F-DEA8-1DEE-EB94-35B1740E0EE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6F269A9-ABFC-B745-1399-B62ADD1759C7}"/>
              </a:ext>
            </a:extLst>
          </p:cNvPr>
          <p:cNvGraphicFramePr>
            <a:graphicFrameLocks noGrp="1"/>
          </p:cNvGraphicFramePr>
          <p:nvPr>
            <p:extLst>
              <p:ext uri="{D42A27DB-BD31-4B8C-83A1-F6EECF244321}">
                <p14:modId xmlns:p14="http://schemas.microsoft.com/office/powerpoint/2010/main" val="3156745415"/>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C’est une mère heureuse en ses petits</a:t>
                      </a:r>
                    </a:p>
                    <a:p>
                      <a:r>
                        <a:rPr lang="fr-FR" sz="2000" b="1" kern="1200" dirty="0">
                          <a:solidFill>
                            <a:prstClr val="white"/>
                          </a:solidFill>
                          <a:latin typeface="Book Antiqua" pitchFamily="18" charset="0"/>
                          <a:ea typeface="+mn-ea"/>
                          <a:cs typeface="+mn-cs"/>
                        </a:rPr>
                        <a:t>Elle les abreuve de l’eau vive</a:t>
                      </a:r>
                    </a:p>
                    <a:p>
                      <a:r>
                        <a:rPr lang="fr-FR" sz="2000" b="1" kern="1200" dirty="0">
                          <a:solidFill>
                            <a:prstClr val="white"/>
                          </a:solidFill>
                          <a:latin typeface="Book Antiqua" pitchFamily="18" charset="0"/>
                          <a:ea typeface="+mn-ea"/>
                          <a:cs typeface="+mn-cs"/>
                        </a:rPr>
                        <a:t>Ses jarres sont toujours remplies</a:t>
                      </a:r>
                    </a:p>
                    <a:p>
                      <a:r>
                        <a:rPr lang="fr-FR" sz="2000" b="1" kern="1200" dirty="0">
                          <a:solidFill>
                            <a:prstClr val="white"/>
                          </a:solidFill>
                          <a:latin typeface="Book Antiqua" pitchFamily="18" charset="0"/>
                          <a:ea typeface="+mn-ea"/>
                          <a:cs typeface="+mn-cs"/>
                        </a:rPr>
                        <a:t>Les désaltère et les ravive</a:t>
                      </a:r>
                    </a:p>
                  </a:txBody>
                  <a:tcPr marL="68580" marR="68580" marT="34290" marB="34290"/>
                </a:tc>
                <a:tc>
                  <a:txBody>
                    <a:bodyPr/>
                    <a:lstStyle/>
                    <a:p>
                      <a:pPr algn="r" rtl="1"/>
                      <a:r>
                        <a:rPr lang="ar-EG" sz="2800" b="0" kern="1200" dirty="0">
                          <a:solidFill>
                            <a:prstClr val="white"/>
                          </a:solidFill>
                          <a:latin typeface="+mn-lt"/>
                          <a:ea typeface="+mn-ea"/>
                          <a:cs typeface="+mn-cs"/>
                        </a:rPr>
                        <a:t>أم الأولاد تفرح بالبنين</a:t>
                      </a:r>
                    </a:p>
                    <a:p>
                      <a:pPr algn="r" rtl="1"/>
                      <a:r>
                        <a:rPr lang="ar-EG" sz="2800" b="0" kern="1200" dirty="0">
                          <a:solidFill>
                            <a:prstClr val="white"/>
                          </a:solidFill>
                          <a:latin typeface="+mn-lt"/>
                          <a:ea typeface="+mn-ea"/>
                          <a:cs typeface="+mn-cs"/>
                        </a:rPr>
                        <a:t>يكونوا </a:t>
                      </a:r>
                      <a:r>
                        <a:rPr lang="ar-EG" sz="2800" b="0" kern="1200" dirty="0" err="1">
                          <a:solidFill>
                            <a:prstClr val="white"/>
                          </a:solidFill>
                          <a:latin typeface="+mn-lt"/>
                          <a:ea typeface="+mn-ea"/>
                          <a:cs typeface="+mn-cs"/>
                        </a:rPr>
                        <a:t>عطاشى</a:t>
                      </a:r>
                      <a:r>
                        <a:rPr lang="ar-EG" sz="2800" b="0" kern="1200" dirty="0">
                          <a:solidFill>
                            <a:prstClr val="white"/>
                          </a:solidFill>
                          <a:latin typeface="+mn-lt"/>
                          <a:ea typeface="+mn-ea"/>
                          <a:cs typeface="+mn-cs"/>
                        </a:rPr>
                        <a:t> ترويهم</a:t>
                      </a:r>
                    </a:p>
                    <a:p>
                      <a:pPr algn="r" rtl="1"/>
                      <a:r>
                        <a:rPr lang="ar-EG" sz="2800" b="0" kern="1200" dirty="0">
                          <a:solidFill>
                            <a:prstClr val="white"/>
                          </a:solidFill>
                          <a:latin typeface="+mn-lt"/>
                          <a:ea typeface="+mn-ea"/>
                          <a:cs typeface="+mn-cs"/>
                        </a:rPr>
                        <a:t>وأوعيتها دايما ملآنين</a:t>
                      </a:r>
                    </a:p>
                    <a:p>
                      <a:pPr algn="r" rtl="1"/>
                      <a:r>
                        <a:rPr lang="ar-EG" sz="2800" b="0" kern="1200" dirty="0">
                          <a:solidFill>
                            <a:prstClr val="white"/>
                          </a:solidFill>
                          <a:latin typeface="+mn-lt"/>
                          <a:ea typeface="+mn-ea"/>
                          <a:cs typeface="+mn-cs"/>
                        </a:rPr>
                        <a:t>والقائمين فيها تسقيهم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173CB19-21BC-B951-FD2A-CD40A525947C}"/>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6</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F31364EB-3EE3-559A-84CA-32E65F1B305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1328587"/>
      </p:ext>
    </p:extLst>
  </p:cSld>
  <p:clrMapOvr>
    <a:masterClrMapping/>
  </p:clrMapOvr>
</p:sld>
</file>

<file path=ppt/slides/slide27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FDFF4BD-F701-ED62-2A11-2582BDE78E87}"/>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D6C87A66-D34E-BCC1-57A7-63D72868233A}"/>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5B2F19DF-86EF-3277-12B9-D953EF6E18B3}"/>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3214251810"/>
      </p:ext>
    </p:extLst>
  </p:cSld>
  <p:clrMapOvr>
    <a:masterClrMapping/>
  </p:clrMapOvr>
</p:sld>
</file>

<file path=ppt/slides/slide27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604CA00-7431-5D9A-62BC-61E308A4E450}"/>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DD0DA923-E3A0-CFF3-9A85-BA079A6D1C4C}"/>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7</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BFF3D699-C64F-A6E9-4964-BA036FB8ED45}"/>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7</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52651005-2064-DDB3-B554-B10E36BA08C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2901335"/>
      </p:ext>
    </p:extLst>
  </p:cSld>
  <p:clrMapOvr>
    <a:masterClrMapping/>
  </p:clrMapOvr>
</p:sld>
</file>

<file path=ppt/slides/slide27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3E3DAB1-AC54-B27D-99CD-38162E2F6F18}"/>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DBA67FF-86F9-9C9A-2CE7-31FB69C5DDD2}"/>
              </a:ext>
            </a:extLst>
          </p:cNvPr>
          <p:cNvGraphicFramePr>
            <a:graphicFrameLocks noGrp="1"/>
          </p:cNvGraphicFramePr>
          <p:nvPr>
            <p:extLst>
              <p:ext uri="{D42A27DB-BD31-4B8C-83A1-F6EECF244321}">
                <p14:modId xmlns:p14="http://schemas.microsoft.com/office/powerpoint/2010/main" val="3790854066"/>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Jésus a dit: « Aimez vos ennemis</a:t>
                      </a:r>
                    </a:p>
                    <a:p>
                      <a:r>
                        <a:rPr lang="fr-FR" sz="2000" b="1" kern="1200" dirty="0">
                          <a:solidFill>
                            <a:prstClr val="white"/>
                          </a:solidFill>
                          <a:latin typeface="Book Antiqua" pitchFamily="18" charset="0"/>
                          <a:ea typeface="+mn-ea"/>
                          <a:cs typeface="+mn-cs"/>
                        </a:rPr>
                        <a:t>Pardonnez-leur et à vos frères</a:t>
                      </a:r>
                    </a:p>
                    <a:p>
                      <a:r>
                        <a:rPr lang="fr-FR" sz="2000" b="1" kern="1200" dirty="0">
                          <a:solidFill>
                            <a:prstClr val="white"/>
                          </a:solidFill>
                          <a:latin typeface="Book Antiqua" pitchFamily="18" charset="0"/>
                          <a:ea typeface="+mn-ea"/>
                          <a:cs typeface="+mn-cs"/>
                        </a:rPr>
                        <a:t>Priez pour ceux qui vous ont nui</a:t>
                      </a:r>
                    </a:p>
                    <a:p>
                      <a:r>
                        <a:rPr lang="fr-FR" sz="2000" b="1" kern="1200" dirty="0">
                          <a:solidFill>
                            <a:prstClr val="white"/>
                          </a:solidFill>
                          <a:latin typeface="Book Antiqua" pitchFamily="18" charset="0"/>
                          <a:ea typeface="+mn-ea"/>
                          <a:cs typeface="+mn-cs"/>
                        </a:rPr>
                        <a:t>Et vous serez enfants du Père »</a:t>
                      </a:r>
                    </a:p>
                  </a:txBody>
                  <a:tcPr marL="68580" marR="68580" marT="34290" marB="34290"/>
                </a:tc>
                <a:tc>
                  <a:txBody>
                    <a:bodyPr/>
                    <a:lstStyle/>
                    <a:p>
                      <a:pPr algn="r" rtl="1"/>
                      <a:r>
                        <a:rPr lang="ar-EG" sz="2800" b="0" kern="1200" dirty="0">
                          <a:solidFill>
                            <a:prstClr val="white"/>
                          </a:solidFill>
                          <a:latin typeface="+mn-lt"/>
                          <a:ea typeface="+mn-ea"/>
                          <a:cs typeface="+mn-cs"/>
                        </a:rPr>
                        <a:t>حبوا الأعداء وسامحوا إخوتكم</a:t>
                      </a:r>
                    </a:p>
                    <a:p>
                      <a:pPr algn="r" rtl="1"/>
                      <a:r>
                        <a:rPr lang="ar-EG" sz="2800" b="0" kern="1200" dirty="0">
                          <a:solidFill>
                            <a:prstClr val="white"/>
                          </a:solidFill>
                          <a:latin typeface="+mn-lt"/>
                          <a:ea typeface="+mn-ea"/>
                          <a:cs typeface="+mn-cs"/>
                        </a:rPr>
                        <a:t>لتصيروا بنين لله المتعال</a:t>
                      </a:r>
                    </a:p>
                    <a:p>
                      <a:pPr algn="r" rtl="1"/>
                      <a:r>
                        <a:rPr lang="ar-EG" sz="2800" b="0" kern="1200" dirty="0">
                          <a:solidFill>
                            <a:prstClr val="white"/>
                          </a:solidFill>
                          <a:latin typeface="+mn-lt"/>
                          <a:ea typeface="+mn-ea"/>
                          <a:cs typeface="+mn-cs"/>
                        </a:rPr>
                        <a:t>وباركوا على من يشتمكم</a:t>
                      </a:r>
                    </a:p>
                    <a:p>
                      <a:pPr algn="r" rtl="1"/>
                      <a:r>
                        <a:rPr lang="ar-EG" sz="2800" b="0" kern="1200" dirty="0">
                          <a:solidFill>
                            <a:prstClr val="white"/>
                          </a:solidFill>
                          <a:latin typeface="+mn-lt"/>
                          <a:ea typeface="+mn-ea"/>
                          <a:cs typeface="+mn-cs"/>
                        </a:rPr>
                        <a:t>كما قال في الإنجيل بكمال</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Et ne résistez pas aux malfaiteurs</a:t>
                      </a:r>
                    </a:p>
                    <a:p>
                      <a:pPr algn="l"/>
                      <a:r>
                        <a:rPr lang="fr-FR" sz="2000" b="1" kern="1200" dirty="0">
                          <a:solidFill>
                            <a:prstClr val="white"/>
                          </a:solidFill>
                          <a:latin typeface="Book Antiqua" pitchFamily="18" charset="0"/>
                          <a:ea typeface="+mn-ea"/>
                          <a:cs typeface="+mn-cs"/>
                        </a:rPr>
                        <a:t>Le mal entraînera la mort</a:t>
                      </a:r>
                    </a:p>
                    <a:p>
                      <a:pPr algn="l"/>
                      <a:r>
                        <a:rPr lang="fr-FR" sz="2000" b="1" kern="1200" dirty="0">
                          <a:solidFill>
                            <a:prstClr val="white"/>
                          </a:solidFill>
                          <a:latin typeface="Book Antiqua" pitchFamily="18" charset="0"/>
                          <a:ea typeface="+mn-ea"/>
                          <a:cs typeface="+mn-cs"/>
                        </a:rPr>
                        <a:t>Que rien ne prime dans ton cœur </a:t>
                      </a:r>
                    </a:p>
                    <a:p>
                      <a:pPr algn="l"/>
                      <a:r>
                        <a:rPr lang="fr-FR" sz="2000" b="1" kern="1200" dirty="0">
                          <a:solidFill>
                            <a:prstClr val="white"/>
                          </a:solidFill>
                          <a:latin typeface="Book Antiqua" pitchFamily="18" charset="0"/>
                          <a:ea typeface="+mn-ea"/>
                          <a:cs typeface="+mn-cs"/>
                        </a:rPr>
                        <a:t>Sinon le règne du Dieu fort</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لا تقاوموا من يطردكم</a:t>
                      </a:r>
                    </a:p>
                    <a:p>
                      <a:pPr algn="r" rtl="1"/>
                      <a:r>
                        <a:rPr lang="ar-EG" sz="2800" b="0" kern="1200" dirty="0">
                          <a:solidFill>
                            <a:prstClr val="white"/>
                          </a:solidFill>
                          <a:latin typeface="+mn-lt"/>
                          <a:ea typeface="+mn-ea"/>
                          <a:cs typeface="+mn-cs"/>
                        </a:rPr>
                        <a:t>لأن الشر آخره قتال</a:t>
                      </a:r>
                    </a:p>
                    <a:p>
                      <a:pPr algn="r" rtl="1"/>
                      <a:r>
                        <a:rPr lang="ar-EG" sz="2800" b="0" kern="1200" dirty="0">
                          <a:solidFill>
                            <a:prstClr val="white"/>
                          </a:solidFill>
                          <a:latin typeface="+mn-lt"/>
                          <a:ea typeface="+mn-ea"/>
                          <a:cs typeface="+mn-cs"/>
                        </a:rPr>
                        <a:t>ولا تدعوا شيئا يشغلكم</a:t>
                      </a:r>
                    </a:p>
                    <a:p>
                      <a:pPr algn="r" rtl="1"/>
                      <a:r>
                        <a:rPr lang="ar-EG" sz="2800" b="0" kern="1200" dirty="0">
                          <a:solidFill>
                            <a:prstClr val="white"/>
                          </a:solidFill>
                          <a:latin typeface="+mn-lt"/>
                          <a:ea typeface="+mn-ea"/>
                          <a:cs typeface="+mn-cs"/>
                        </a:rPr>
                        <a:t>عن ملك نعيم المجد المتعال</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540886F6-D0F8-6BD3-9231-882D6551EC41}"/>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7</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03EC6256-2454-051B-E85F-E7D4BC65521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6864834"/>
      </p:ext>
    </p:extLst>
  </p:cSld>
  <p:clrMapOvr>
    <a:masterClrMapping/>
  </p:clrMapOvr>
</p:sld>
</file>

<file path=ppt/slides/slide27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A677DDD-E1C3-4A58-0588-C967C3E56C2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A991EE4-B515-C0B6-EC60-54F892BE4918}"/>
              </a:ext>
            </a:extLst>
          </p:cNvPr>
          <p:cNvGraphicFramePr>
            <a:graphicFrameLocks noGrp="1"/>
          </p:cNvGraphicFramePr>
          <p:nvPr>
            <p:extLst>
              <p:ext uri="{D42A27DB-BD31-4B8C-83A1-F6EECF244321}">
                <p14:modId xmlns:p14="http://schemas.microsoft.com/office/powerpoint/2010/main" val="381155821"/>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381228">
                  <a:extLst>
                    <a:ext uri="{9D8B030D-6E8A-4147-A177-3AD203B41FA5}">
                      <a16:colId xmlns:a16="http://schemas.microsoft.com/office/drawing/2014/main" val="20000"/>
                    </a:ext>
                  </a:extLst>
                </a:gridCol>
                <a:gridCol w="305413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Et tout le bien que tu feras sur terre</a:t>
                      </a:r>
                    </a:p>
                    <a:p>
                      <a:r>
                        <a:rPr lang="fr-FR" sz="2000" b="1" kern="1200" dirty="0">
                          <a:solidFill>
                            <a:prstClr val="white"/>
                          </a:solidFill>
                          <a:latin typeface="Book Antiqua" pitchFamily="18" charset="0"/>
                          <a:ea typeface="+mn-ea"/>
                          <a:cs typeface="+mn-cs"/>
                        </a:rPr>
                        <a:t>T’escortera au Ciel, là-haut</a:t>
                      </a:r>
                    </a:p>
                    <a:p>
                      <a:r>
                        <a:rPr lang="fr-FR" sz="2000" b="1" kern="1200" dirty="0">
                          <a:solidFill>
                            <a:prstClr val="white"/>
                          </a:solidFill>
                          <a:latin typeface="Book Antiqua" pitchFamily="18" charset="0"/>
                          <a:ea typeface="+mn-ea"/>
                          <a:cs typeface="+mn-cs"/>
                        </a:rPr>
                        <a:t>Le mal, la haine et la colère</a:t>
                      </a:r>
                    </a:p>
                    <a:p>
                      <a:r>
                        <a:rPr lang="fr-FR" sz="2000" b="1" kern="1200" dirty="0">
                          <a:solidFill>
                            <a:prstClr val="white"/>
                          </a:solidFill>
                          <a:latin typeface="Book Antiqua" pitchFamily="18" charset="0"/>
                          <a:ea typeface="+mn-ea"/>
                          <a:cs typeface="+mn-cs"/>
                        </a:rPr>
                        <a:t>Entraînent châtiment, sanglots</a:t>
                      </a:r>
                    </a:p>
                  </a:txBody>
                  <a:tcPr marL="68580" marR="68580" marT="34290" marB="34290"/>
                </a:tc>
                <a:tc>
                  <a:txBody>
                    <a:bodyPr/>
                    <a:lstStyle/>
                    <a:p>
                      <a:pPr algn="r" rtl="1"/>
                      <a:r>
                        <a:rPr lang="ar-EG" sz="2800" b="0" kern="1200" dirty="0">
                          <a:solidFill>
                            <a:prstClr val="white"/>
                          </a:solidFill>
                          <a:latin typeface="+mn-lt"/>
                          <a:ea typeface="+mn-ea"/>
                          <a:cs typeface="+mn-cs"/>
                        </a:rPr>
                        <a:t>من يعمل خيرا يلقاه</a:t>
                      </a:r>
                    </a:p>
                    <a:p>
                      <a:pPr algn="r" rtl="1"/>
                      <a:r>
                        <a:rPr lang="ar-EG" sz="2800" b="0" kern="1200" dirty="0">
                          <a:solidFill>
                            <a:prstClr val="white"/>
                          </a:solidFill>
                          <a:latin typeface="+mn-lt"/>
                          <a:ea typeface="+mn-ea"/>
                          <a:cs typeface="+mn-cs"/>
                        </a:rPr>
                        <a:t>يوم القيامة في السموات</a:t>
                      </a:r>
                    </a:p>
                    <a:p>
                      <a:pPr algn="r" rtl="1"/>
                      <a:r>
                        <a:rPr lang="ar-EG" sz="2800" b="0" kern="1200" dirty="0">
                          <a:solidFill>
                            <a:prstClr val="white"/>
                          </a:solidFill>
                          <a:latin typeface="+mn-lt"/>
                          <a:ea typeface="+mn-ea"/>
                          <a:cs typeface="+mn-cs"/>
                        </a:rPr>
                        <a:t>ومن يعمل شرا يا شقاه</a:t>
                      </a:r>
                    </a:p>
                    <a:p>
                      <a:pPr algn="r" rtl="1"/>
                      <a:r>
                        <a:rPr lang="ar-EG" sz="2800" b="0" kern="1200" dirty="0">
                          <a:solidFill>
                            <a:prstClr val="white"/>
                          </a:solidFill>
                          <a:latin typeface="+mn-lt"/>
                          <a:ea typeface="+mn-ea"/>
                          <a:cs typeface="+mn-cs"/>
                        </a:rPr>
                        <a:t>دائما يقاسى في عقوبات</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800" b="1" kern="1200" dirty="0">
                          <a:solidFill>
                            <a:prstClr val="white"/>
                          </a:solidFill>
                          <a:latin typeface="Book Antiqua" pitchFamily="18" charset="0"/>
                          <a:ea typeface="+mn-ea"/>
                          <a:cs typeface="+mn-cs"/>
                        </a:rPr>
                        <a:t>4. Crains Dieu toujours, suis Ses commandements</a:t>
                      </a:r>
                    </a:p>
                    <a:p>
                      <a:pPr algn="l"/>
                      <a:r>
                        <a:rPr lang="fr-FR" sz="2000" b="1" kern="1200" dirty="0">
                          <a:solidFill>
                            <a:prstClr val="white"/>
                          </a:solidFill>
                          <a:latin typeface="Book Antiqua" pitchFamily="18" charset="0"/>
                          <a:ea typeface="+mn-ea"/>
                          <a:cs typeface="+mn-cs"/>
                        </a:rPr>
                        <a:t>Du mal, Il te délivrera</a:t>
                      </a:r>
                    </a:p>
                    <a:p>
                      <a:pPr algn="l"/>
                      <a:r>
                        <a:rPr lang="fr-FR" sz="2000" b="1" kern="1200" dirty="0">
                          <a:solidFill>
                            <a:prstClr val="white"/>
                          </a:solidFill>
                          <a:latin typeface="Book Antiqua" pitchFamily="18" charset="0"/>
                          <a:ea typeface="+mn-ea"/>
                          <a:cs typeface="+mn-cs"/>
                        </a:rPr>
                        <a:t>Et souviens-toi, la mort t’attend</a:t>
                      </a:r>
                    </a:p>
                    <a:p>
                      <a:pPr algn="l"/>
                      <a:r>
                        <a:rPr lang="fr-FR" sz="2000" b="1" kern="1200" dirty="0">
                          <a:solidFill>
                            <a:prstClr val="white"/>
                          </a:solidFill>
                          <a:latin typeface="Book Antiqua" pitchFamily="18" charset="0"/>
                          <a:ea typeface="+mn-ea"/>
                          <a:cs typeface="+mn-cs"/>
                        </a:rPr>
                        <a:t>Tes biens, tu ne les prendras pas</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خف إلهك واعمل وصاياه</a:t>
                      </a:r>
                    </a:p>
                    <a:p>
                      <a:pPr algn="r" rtl="1"/>
                      <a:r>
                        <a:rPr lang="ar-EG" sz="2800" b="0" kern="1200" dirty="0">
                          <a:solidFill>
                            <a:prstClr val="white"/>
                          </a:solidFill>
                          <a:latin typeface="+mn-lt"/>
                          <a:ea typeface="+mn-ea"/>
                          <a:cs typeface="+mn-cs"/>
                        </a:rPr>
                        <a:t>وهو ينجيك من الآفات</a:t>
                      </a:r>
                    </a:p>
                    <a:p>
                      <a:pPr algn="r" rtl="1"/>
                      <a:r>
                        <a:rPr lang="ar-EG" sz="2500" b="0" kern="1200" dirty="0">
                          <a:solidFill>
                            <a:prstClr val="white"/>
                          </a:solidFill>
                          <a:latin typeface="+mn-lt"/>
                          <a:ea typeface="+mn-ea"/>
                          <a:cs typeface="+mn-cs"/>
                        </a:rPr>
                        <a:t>ومن نصب الموت بين عينيه</a:t>
                      </a:r>
                    </a:p>
                    <a:p>
                      <a:pPr algn="r" rtl="1"/>
                      <a:r>
                        <a:rPr lang="ar-EG" sz="2800" b="0" kern="1200" dirty="0">
                          <a:solidFill>
                            <a:prstClr val="white"/>
                          </a:solidFill>
                          <a:latin typeface="+mn-lt"/>
                          <a:ea typeface="+mn-ea"/>
                          <a:cs typeface="+mn-cs"/>
                        </a:rPr>
                        <a:t>هانت عليه كل الأشياء</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4FC17BD4-6B88-F202-F7CB-7A6B5E751506}"/>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7</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29094EB9-0D8E-CB40-80A7-3095A47BF280}"/>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0134013"/>
      </p:ext>
    </p:extLst>
  </p:cSld>
  <p:clrMapOvr>
    <a:masterClrMapping/>
  </p:clrMapOvr>
</p:sld>
</file>

<file path=ppt/slides/slide27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CA5B887-BF71-66B5-A07D-0FEA80D19E2A}"/>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7E3476B-D6DF-FB07-24F2-55A8275F8BCC}"/>
              </a:ext>
            </a:extLst>
          </p:cNvPr>
          <p:cNvGraphicFramePr>
            <a:graphicFrameLocks noGrp="1"/>
          </p:cNvGraphicFramePr>
          <p:nvPr>
            <p:extLst>
              <p:ext uri="{D42A27DB-BD31-4B8C-83A1-F6EECF244321}">
                <p14:modId xmlns:p14="http://schemas.microsoft.com/office/powerpoint/2010/main" val="4224761038"/>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805164">
                  <a:extLst>
                    <a:ext uri="{9D8B030D-6E8A-4147-A177-3AD203B41FA5}">
                      <a16:colId xmlns:a16="http://schemas.microsoft.com/office/drawing/2014/main" val="20000"/>
                    </a:ext>
                  </a:extLst>
                </a:gridCol>
                <a:gridCol w="3630203">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Vos frères prisonniers, visitez-les</a:t>
                      </a:r>
                    </a:p>
                    <a:p>
                      <a:r>
                        <a:rPr lang="fr-FR" sz="2000" b="1" kern="1200" dirty="0">
                          <a:solidFill>
                            <a:prstClr val="white"/>
                          </a:solidFill>
                          <a:latin typeface="Book Antiqua" pitchFamily="18" charset="0"/>
                          <a:ea typeface="+mn-ea"/>
                          <a:cs typeface="+mn-cs"/>
                        </a:rPr>
                        <a:t>N’accablez pas leur triste sort</a:t>
                      </a:r>
                    </a:p>
                    <a:p>
                      <a:r>
                        <a:rPr lang="fr-FR" sz="2000" b="1" kern="1200" dirty="0">
                          <a:solidFill>
                            <a:prstClr val="white"/>
                          </a:solidFill>
                          <a:latin typeface="Book Antiqua" pitchFamily="18" charset="0"/>
                          <a:ea typeface="+mn-ea"/>
                          <a:cs typeface="+mn-cs"/>
                        </a:rPr>
                        <a:t>Les affligés, vous soutiendrez</a:t>
                      </a:r>
                    </a:p>
                    <a:p>
                      <a:r>
                        <a:rPr lang="fr-FR" sz="2000" b="1" kern="1200" dirty="0">
                          <a:solidFill>
                            <a:prstClr val="white"/>
                          </a:solidFill>
                          <a:latin typeface="Book Antiqua" pitchFamily="18" charset="0"/>
                          <a:ea typeface="+mn-ea"/>
                          <a:cs typeface="+mn-cs"/>
                        </a:rPr>
                        <a:t>Vous êtes membres d’un seul corps</a:t>
                      </a:r>
                    </a:p>
                  </a:txBody>
                  <a:tcPr marL="68580" marR="68580" marT="34290" marB="34290"/>
                </a:tc>
                <a:tc>
                  <a:txBody>
                    <a:bodyPr/>
                    <a:lstStyle/>
                    <a:p>
                      <a:pPr algn="r" rtl="1"/>
                      <a:r>
                        <a:rPr lang="ar-EG" sz="2800" b="0" kern="1200" dirty="0">
                          <a:solidFill>
                            <a:prstClr val="white"/>
                          </a:solidFill>
                          <a:latin typeface="+mn-lt"/>
                          <a:ea typeface="+mn-ea"/>
                          <a:cs typeface="+mn-cs"/>
                        </a:rPr>
                        <a:t>افتقدوا اخوتكم المحبوسين</a:t>
                      </a:r>
                    </a:p>
                    <a:p>
                      <a:pPr algn="r" rtl="1"/>
                      <a:r>
                        <a:rPr lang="ar-EG" sz="2800" b="0" kern="1200" dirty="0">
                          <a:solidFill>
                            <a:prstClr val="white"/>
                          </a:solidFill>
                          <a:latin typeface="+mn-lt"/>
                          <a:ea typeface="+mn-ea"/>
                          <a:cs typeface="+mn-cs"/>
                        </a:rPr>
                        <a:t>وحنوا بالشفقة عليهم</a:t>
                      </a:r>
                    </a:p>
                    <a:p>
                      <a:pPr algn="r" rtl="1"/>
                      <a:r>
                        <a:rPr lang="ar-EG" sz="2600" b="0" kern="1200" dirty="0">
                          <a:solidFill>
                            <a:prstClr val="white"/>
                          </a:solidFill>
                          <a:latin typeface="+mn-lt"/>
                          <a:ea typeface="+mn-ea"/>
                          <a:cs typeface="+mn-cs"/>
                        </a:rPr>
                        <a:t>في المصائب كونوا لهم مشاركين</a:t>
                      </a:r>
                    </a:p>
                    <a:p>
                      <a:pPr algn="r" rtl="1"/>
                      <a:r>
                        <a:rPr lang="ar-EG" sz="2800" b="0" kern="1200" dirty="0">
                          <a:solidFill>
                            <a:prstClr val="white"/>
                          </a:solidFill>
                          <a:latin typeface="+mn-lt"/>
                          <a:ea typeface="+mn-ea"/>
                          <a:cs typeface="+mn-cs"/>
                        </a:rPr>
                        <a:t>فأن الأعضاء تساعد بعضهم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5309C8C4-0A56-4464-5B14-A78A5EB507C0}"/>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7</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0497F573-A8D6-001E-5BA1-D7DEED30D5CE}"/>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5135402"/>
      </p:ext>
    </p:extLst>
  </p:cSld>
  <p:clrMapOvr>
    <a:masterClrMapping/>
  </p:clrMapOvr>
</p:sld>
</file>

<file path=ppt/slides/slide27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D65EC1A-F29B-2FA9-3F34-24197520E8B4}"/>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72A95D98-18DF-8C58-2424-3D7E5070140F}"/>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F7B80E96-9AE5-0B92-DFE8-84C290F6A6B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2862741944"/>
      </p:ext>
    </p:extLst>
  </p:cSld>
  <p:clrMapOvr>
    <a:masterClrMapping/>
  </p:clrMapOvr>
</p:sld>
</file>

<file path=ppt/slides/slide27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7697324-CB15-45AC-98D3-FF6F05A926A4}"/>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0057C63F-F01D-65C7-2B6E-043A361E9492}"/>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8</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2CF1DD33-1A85-1001-E374-B6E4DCAC0C5A}"/>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8</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AC52E049-788A-3C7D-E1FE-3AAAE940BA48}"/>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2728172"/>
      </p:ext>
    </p:extLst>
  </p:cSld>
  <p:clrMapOvr>
    <a:masterClrMapping/>
  </p:clrMapOvr>
</p:sld>
</file>

<file path=ppt/slides/slide27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BF6CEC5-964D-7907-FA8E-22E38B290974}"/>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907E368-A952-B462-A728-98431CC7E485}"/>
              </a:ext>
            </a:extLst>
          </p:cNvPr>
          <p:cNvGraphicFramePr>
            <a:graphicFrameLocks noGrp="1"/>
          </p:cNvGraphicFramePr>
          <p:nvPr>
            <p:extLst>
              <p:ext uri="{D42A27DB-BD31-4B8C-83A1-F6EECF244321}">
                <p14:modId xmlns:p14="http://schemas.microsoft.com/office/powerpoint/2010/main" val="2813191322"/>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Oui qu’elle est douce et belle la prière</a:t>
                      </a:r>
                    </a:p>
                    <a:p>
                      <a:r>
                        <a:rPr lang="fr-FR" sz="2000" b="1" kern="1200" dirty="0">
                          <a:solidFill>
                            <a:prstClr val="white"/>
                          </a:solidFill>
                          <a:latin typeface="Book Antiqua" pitchFamily="18" charset="0"/>
                          <a:ea typeface="+mn-ea"/>
                          <a:cs typeface="+mn-cs"/>
                        </a:rPr>
                        <a:t>Encore plus douce que le miel </a:t>
                      </a:r>
                    </a:p>
                    <a:p>
                      <a:r>
                        <a:rPr lang="fr-FR" sz="2000" b="1" kern="1200" dirty="0">
                          <a:solidFill>
                            <a:prstClr val="white"/>
                          </a:solidFill>
                          <a:latin typeface="Book Antiqua" pitchFamily="18" charset="0"/>
                          <a:ea typeface="+mn-ea"/>
                          <a:cs typeface="+mn-cs"/>
                        </a:rPr>
                        <a:t>Nectar en bouche, désaltère</a:t>
                      </a:r>
                    </a:p>
                    <a:p>
                      <a:r>
                        <a:rPr lang="fr-FR" sz="2000" b="1" kern="1200" dirty="0">
                          <a:solidFill>
                            <a:prstClr val="white"/>
                          </a:solidFill>
                          <a:latin typeface="Book Antiqua" pitchFamily="18" charset="0"/>
                          <a:ea typeface="+mn-ea"/>
                          <a:cs typeface="+mn-cs"/>
                        </a:rPr>
                        <a:t>C’est la parure la plus belle</a:t>
                      </a:r>
                    </a:p>
                  </a:txBody>
                  <a:tcPr marL="68580" marR="68580" marT="34290" marB="34290"/>
                </a:tc>
                <a:tc>
                  <a:txBody>
                    <a:bodyPr/>
                    <a:lstStyle/>
                    <a:p>
                      <a:pPr algn="r" rtl="1"/>
                      <a:r>
                        <a:rPr lang="ar-EG" sz="2800" b="0" kern="1200" dirty="0">
                          <a:solidFill>
                            <a:prstClr val="white"/>
                          </a:solidFill>
                          <a:latin typeface="+mn-lt"/>
                          <a:ea typeface="+mn-ea"/>
                          <a:cs typeface="+mn-cs"/>
                        </a:rPr>
                        <a:t>نعم ما أحلى طعم الصلوات</a:t>
                      </a:r>
                    </a:p>
                    <a:p>
                      <a:pPr algn="r" rtl="1"/>
                      <a:r>
                        <a:rPr lang="ar-EG" sz="2800" b="0" kern="1200" dirty="0">
                          <a:solidFill>
                            <a:prstClr val="white"/>
                          </a:solidFill>
                          <a:latin typeface="+mn-lt"/>
                          <a:ea typeface="+mn-ea"/>
                          <a:cs typeface="+mn-cs"/>
                        </a:rPr>
                        <a:t>أحلى من عسل الأقراص</a:t>
                      </a:r>
                    </a:p>
                    <a:p>
                      <a:pPr algn="r" rtl="1"/>
                      <a:r>
                        <a:rPr lang="ar-EG" sz="2800" b="0" kern="1200" dirty="0">
                          <a:solidFill>
                            <a:prstClr val="white"/>
                          </a:solidFill>
                          <a:latin typeface="+mn-lt"/>
                          <a:ea typeface="+mn-ea"/>
                          <a:cs typeface="+mn-cs"/>
                        </a:rPr>
                        <a:t>داخل فمي كسكر نبات</a:t>
                      </a:r>
                    </a:p>
                    <a:p>
                      <a:pPr algn="r" rtl="1"/>
                      <a:r>
                        <a:rPr lang="ar-EG" sz="2800" b="0" kern="1200" dirty="0">
                          <a:solidFill>
                            <a:prstClr val="white"/>
                          </a:solidFill>
                          <a:latin typeface="+mn-lt"/>
                          <a:ea typeface="+mn-ea"/>
                          <a:cs typeface="+mn-cs"/>
                        </a:rPr>
                        <a:t>وهي أجمل من حلل الأعراس</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Du bien, elle est la source qui jaillit</a:t>
                      </a:r>
                    </a:p>
                    <a:p>
                      <a:pPr algn="l"/>
                      <a:r>
                        <a:rPr lang="fr-FR" sz="2000" b="1" kern="1200" dirty="0">
                          <a:solidFill>
                            <a:prstClr val="white"/>
                          </a:solidFill>
                          <a:latin typeface="Book Antiqua" pitchFamily="18" charset="0"/>
                          <a:ea typeface="+mn-ea"/>
                          <a:cs typeface="+mn-cs"/>
                        </a:rPr>
                        <a:t>David, jadis, l’avait chantée</a:t>
                      </a:r>
                    </a:p>
                    <a:p>
                      <a:pPr algn="l"/>
                      <a:r>
                        <a:rPr lang="fr-FR" sz="2000" b="1" kern="1200" dirty="0">
                          <a:solidFill>
                            <a:prstClr val="white"/>
                          </a:solidFill>
                          <a:latin typeface="Book Antiqua" pitchFamily="18" charset="0"/>
                          <a:ea typeface="+mn-ea"/>
                          <a:cs typeface="+mn-cs"/>
                        </a:rPr>
                        <a:t>Prière et Messes réunies</a:t>
                      </a:r>
                    </a:p>
                    <a:p>
                      <a:pPr algn="l"/>
                      <a:r>
                        <a:rPr lang="fr-FR" sz="2000" b="1" kern="1200" dirty="0">
                          <a:solidFill>
                            <a:prstClr val="white"/>
                          </a:solidFill>
                          <a:latin typeface="Book Antiqua" pitchFamily="18" charset="0"/>
                          <a:ea typeface="+mn-ea"/>
                          <a:cs typeface="+mn-cs"/>
                        </a:rPr>
                        <a:t>Redonnent vie aux affligés</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ar-AE" sz="2800" b="0" kern="1200" dirty="0">
                          <a:solidFill>
                            <a:prstClr val="white"/>
                          </a:solidFill>
                          <a:latin typeface="+mn-lt"/>
                          <a:ea typeface="+mn-ea"/>
                          <a:cs typeface="+mn-cs"/>
                        </a:rPr>
                        <a:t>منها يفيض ينبوع البركات</a:t>
                      </a:r>
                    </a:p>
                    <a:p>
                      <a:pPr algn="r" rtl="1"/>
                      <a:r>
                        <a:rPr lang="ar-AE" sz="2800" b="0" kern="1200" dirty="0">
                          <a:solidFill>
                            <a:prstClr val="white"/>
                          </a:solidFill>
                          <a:latin typeface="+mn-lt"/>
                          <a:ea typeface="+mn-ea"/>
                          <a:cs typeface="+mn-cs"/>
                        </a:rPr>
                        <a:t>كقول دافيد بي </a:t>
                      </a:r>
                      <a:r>
                        <a:rPr lang="ar-AE" sz="2800" b="0" kern="1200" dirty="0" err="1">
                          <a:solidFill>
                            <a:prstClr val="white"/>
                          </a:solidFill>
                          <a:latin typeface="+mn-lt"/>
                          <a:ea typeface="+mn-ea"/>
                          <a:cs typeface="+mn-cs"/>
                        </a:rPr>
                        <a:t>أبروفي</a:t>
                      </a:r>
                      <a:r>
                        <a:rPr lang="ar-AE" sz="2800" b="0" kern="1200" dirty="0">
                          <a:solidFill>
                            <a:prstClr val="white"/>
                          </a:solidFill>
                          <a:latin typeface="+mn-lt"/>
                          <a:ea typeface="+mn-ea"/>
                          <a:cs typeface="+mn-cs"/>
                        </a:rPr>
                        <a:t> تيس</a:t>
                      </a:r>
                    </a:p>
                    <a:p>
                      <a:pPr algn="r" rtl="1"/>
                      <a:r>
                        <a:rPr lang="ar-AE" sz="2800" b="0" kern="1200" dirty="0">
                          <a:solidFill>
                            <a:prstClr val="white"/>
                          </a:solidFill>
                          <a:latin typeface="+mn-lt"/>
                          <a:ea typeface="+mn-ea"/>
                          <a:cs typeface="+mn-cs"/>
                        </a:rPr>
                        <a:t>وهي تكمل </a:t>
                      </a:r>
                      <a:r>
                        <a:rPr lang="ar-AE" sz="2800" b="0" kern="1200" dirty="0" err="1">
                          <a:solidFill>
                            <a:prstClr val="white"/>
                          </a:solidFill>
                          <a:latin typeface="+mn-lt"/>
                          <a:ea typeface="+mn-ea"/>
                          <a:cs typeface="+mn-cs"/>
                        </a:rPr>
                        <a:t>القداسات</a:t>
                      </a:r>
                      <a:endParaRPr lang="ar-AE" sz="2800" b="0" kern="1200" dirty="0">
                        <a:solidFill>
                          <a:prstClr val="white"/>
                        </a:solidFill>
                        <a:latin typeface="+mn-lt"/>
                        <a:ea typeface="+mn-ea"/>
                        <a:cs typeface="+mn-cs"/>
                      </a:endParaRPr>
                    </a:p>
                    <a:p>
                      <a:pPr algn="r" rtl="1"/>
                      <a:r>
                        <a:rPr lang="ar-AE" sz="2800" b="0" kern="1200" dirty="0">
                          <a:solidFill>
                            <a:prstClr val="white"/>
                          </a:solidFill>
                          <a:latin typeface="+mn-lt"/>
                          <a:ea typeface="+mn-ea"/>
                          <a:cs typeface="+mn-cs"/>
                        </a:rPr>
                        <a:t>وبها تحيا كل نفوس</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CBC9C2AC-B192-01DF-19C8-92C3C40766F4}"/>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8</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31041A02-E28A-EDDF-1DF2-78BE2437113A}"/>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8465940"/>
      </p:ext>
    </p:extLst>
  </p:cSld>
  <p:clrMapOvr>
    <a:masterClrMapping/>
  </p:clrMapOvr>
</p:sld>
</file>

<file path=ppt/slides/slide27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F8FCC04-E66E-6509-AD04-BB1AB6E3C28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2851DE0-6AFA-FC03-CDF6-907584A6F4DF}"/>
              </a:ext>
            </a:extLst>
          </p:cNvPr>
          <p:cNvGraphicFramePr>
            <a:graphicFrameLocks noGrp="1"/>
          </p:cNvGraphicFramePr>
          <p:nvPr>
            <p:extLst>
              <p:ext uri="{D42A27DB-BD31-4B8C-83A1-F6EECF244321}">
                <p14:modId xmlns:p14="http://schemas.microsoft.com/office/powerpoint/2010/main" val="2548208261"/>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Judas le traitre aimait l’or et l’argent</a:t>
                      </a:r>
                    </a:p>
                    <a:p>
                      <a:r>
                        <a:rPr lang="fr-FR" sz="2000" b="1" kern="1200" dirty="0">
                          <a:solidFill>
                            <a:prstClr val="white"/>
                          </a:solidFill>
                          <a:latin typeface="Book Antiqua" pitchFamily="18" charset="0"/>
                          <a:ea typeface="+mn-ea"/>
                          <a:cs typeface="+mn-cs"/>
                        </a:rPr>
                        <a:t>Le diable l’a séduit, tenté</a:t>
                      </a:r>
                    </a:p>
                    <a:p>
                      <a:r>
                        <a:rPr lang="fr-FR" sz="2000" b="1" kern="1200" dirty="0">
                          <a:solidFill>
                            <a:prstClr val="white"/>
                          </a:solidFill>
                          <a:latin typeface="Book Antiqua" pitchFamily="18" charset="0"/>
                          <a:ea typeface="+mn-ea"/>
                          <a:cs typeface="+mn-cs"/>
                        </a:rPr>
                        <a:t>Préfère, au Maître, les méchants</a:t>
                      </a:r>
                    </a:p>
                    <a:p>
                      <a:r>
                        <a:rPr lang="fr-FR" sz="2000" b="1" kern="1200" dirty="0">
                          <a:solidFill>
                            <a:prstClr val="white"/>
                          </a:solidFill>
                          <a:latin typeface="Book Antiqua" pitchFamily="18" charset="0"/>
                          <a:ea typeface="+mn-ea"/>
                          <a:cs typeface="+mn-cs"/>
                        </a:rPr>
                        <a:t>Le Fils de Dieu, il a livré</a:t>
                      </a:r>
                    </a:p>
                  </a:txBody>
                  <a:tcPr marL="68580" marR="68580" marT="34290" marB="34290"/>
                </a:tc>
                <a:tc>
                  <a:txBody>
                    <a:bodyPr/>
                    <a:lstStyle/>
                    <a:p>
                      <a:pPr algn="r" rtl="1"/>
                      <a:r>
                        <a:rPr lang="ar-EG" sz="2800" b="0" kern="1200" dirty="0">
                          <a:solidFill>
                            <a:prstClr val="white"/>
                          </a:solidFill>
                          <a:latin typeface="+mn-lt"/>
                          <a:ea typeface="+mn-ea"/>
                          <a:cs typeface="+mn-cs"/>
                        </a:rPr>
                        <a:t>يهوذا اللعين بعد ما صار</a:t>
                      </a:r>
                    </a:p>
                    <a:p>
                      <a:pPr algn="r" rtl="1"/>
                      <a:r>
                        <a:rPr lang="ar-EG" sz="2800" b="0" kern="1200" dirty="0">
                          <a:solidFill>
                            <a:prstClr val="white"/>
                          </a:solidFill>
                          <a:latin typeface="+mn-lt"/>
                          <a:ea typeface="+mn-ea"/>
                          <a:cs typeface="+mn-cs"/>
                        </a:rPr>
                        <a:t>أتاه الشيطان وصبح مفقود</a:t>
                      </a:r>
                    </a:p>
                    <a:p>
                      <a:pPr algn="r" rtl="1"/>
                      <a:r>
                        <a:rPr lang="ar-EG" sz="2800" b="0" kern="1200" dirty="0">
                          <a:solidFill>
                            <a:prstClr val="white"/>
                          </a:solidFill>
                          <a:latin typeface="+mn-lt"/>
                          <a:ea typeface="+mn-ea"/>
                          <a:cs typeface="+mn-cs"/>
                        </a:rPr>
                        <a:t>ومضى إلى القوم الأشرار</a:t>
                      </a:r>
                    </a:p>
                    <a:p>
                      <a:pPr algn="r" rtl="1"/>
                      <a:r>
                        <a:rPr lang="ar-EG" sz="2800" b="0" kern="1200" dirty="0">
                          <a:solidFill>
                            <a:prstClr val="white"/>
                          </a:solidFill>
                          <a:latin typeface="+mn-lt"/>
                          <a:ea typeface="+mn-ea"/>
                          <a:cs typeface="+mn-cs"/>
                        </a:rPr>
                        <a:t>وتآمر معهم على المعبود</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Il a perdu l’esprit et la raison</a:t>
                      </a:r>
                    </a:p>
                    <a:p>
                      <a:pPr algn="l"/>
                      <a:r>
                        <a:rPr lang="fr-FR" sz="2000" b="1" kern="1200" dirty="0">
                          <a:solidFill>
                            <a:prstClr val="white"/>
                          </a:solidFill>
                          <a:latin typeface="Book Antiqua" pitchFamily="18" charset="0"/>
                          <a:ea typeface="+mn-ea"/>
                          <a:cs typeface="+mn-cs"/>
                        </a:rPr>
                        <a:t>Pour trente pièces d’argent comptées</a:t>
                      </a:r>
                    </a:p>
                    <a:p>
                      <a:pPr algn="l"/>
                      <a:r>
                        <a:rPr lang="fr-FR" sz="2000" b="1" kern="1200" dirty="0">
                          <a:solidFill>
                            <a:prstClr val="white"/>
                          </a:solidFill>
                          <a:latin typeface="Book Antiqua" pitchFamily="18" charset="0"/>
                          <a:ea typeface="+mn-ea"/>
                          <a:cs typeface="+mn-cs"/>
                        </a:rPr>
                        <a:t>Il préféra la damnation</a:t>
                      </a:r>
                    </a:p>
                    <a:p>
                      <a:pPr algn="l"/>
                      <a:r>
                        <a:rPr lang="fr-FR" sz="2000" b="1" kern="1200" dirty="0">
                          <a:solidFill>
                            <a:prstClr val="white"/>
                          </a:solidFill>
                          <a:latin typeface="Book Antiqua" pitchFamily="18" charset="0"/>
                          <a:ea typeface="+mn-ea"/>
                          <a:cs typeface="+mn-cs"/>
                        </a:rPr>
                        <a:t>Pour devenir banni, chassé</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في دار الولاية عقله اندار</a:t>
                      </a:r>
                    </a:p>
                    <a:p>
                      <a:pPr algn="r" rtl="1"/>
                      <a:r>
                        <a:rPr lang="ar-EG" sz="2800" b="0" kern="1200" dirty="0">
                          <a:solidFill>
                            <a:prstClr val="white"/>
                          </a:solidFill>
                          <a:latin typeface="+mn-lt"/>
                          <a:ea typeface="+mn-ea"/>
                          <a:cs typeface="+mn-cs"/>
                        </a:rPr>
                        <a:t>وأخذ ثلاثين فضة </a:t>
                      </a:r>
                      <a:r>
                        <a:rPr lang="ar-EG" sz="2800" b="0" kern="1200" dirty="0" err="1">
                          <a:solidFill>
                            <a:prstClr val="white"/>
                          </a:solidFill>
                          <a:latin typeface="+mn-lt"/>
                          <a:ea typeface="+mn-ea"/>
                          <a:cs typeface="+mn-cs"/>
                        </a:rPr>
                        <a:t>بعدود</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وانشطب اسمه دون الأبرار</a:t>
                      </a:r>
                    </a:p>
                    <a:p>
                      <a:pPr algn="r" rtl="1"/>
                      <a:r>
                        <a:rPr lang="ar-EG" sz="2800" b="0" kern="1200" dirty="0">
                          <a:solidFill>
                            <a:prstClr val="white"/>
                          </a:solidFill>
                          <a:latin typeface="+mn-lt"/>
                          <a:ea typeface="+mn-ea"/>
                          <a:cs typeface="+mn-cs"/>
                        </a:rPr>
                        <a:t>وصار من مرتبته مطرود</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7EFB49D4-E84F-2F6F-3CE5-0AE77C7E7ABE}"/>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8</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0F6F6221-B270-A935-D92E-8AB4574D42BB}"/>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286430"/>
      </p:ext>
    </p:extLst>
  </p:cSld>
  <p:clrMapOvr>
    <a:masterClrMapping/>
  </p:clrMapOvr>
</p:sld>
</file>

<file path=ppt/slides/slide27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0CB632A-F4C8-2253-8F84-D3EF63316B0B}"/>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061C643-3675-35EB-8D4F-BA49BED3386C}"/>
              </a:ext>
            </a:extLst>
          </p:cNvPr>
          <p:cNvGraphicFramePr>
            <a:graphicFrameLocks noGrp="1"/>
          </p:cNvGraphicFramePr>
          <p:nvPr>
            <p:extLst>
              <p:ext uri="{D42A27DB-BD31-4B8C-83A1-F6EECF244321}">
                <p14:modId xmlns:p14="http://schemas.microsoft.com/office/powerpoint/2010/main" val="3221195676"/>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Celui qui aime l’argent s’égarera</a:t>
                      </a:r>
                    </a:p>
                    <a:p>
                      <a:r>
                        <a:rPr lang="fr-FR" sz="2000" b="1" kern="1200" dirty="0">
                          <a:solidFill>
                            <a:prstClr val="white"/>
                          </a:solidFill>
                          <a:latin typeface="Book Antiqua" pitchFamily="18" charset="0"/>
                          <a:ea typeface="+mn-ea"/>
                          <a:cs typeface="+mn-cs"/>
                        </a:rPr>
                        <a:t>Sera confus et aveuglé</a:t>
                      </a:r>
                    </a:p>
                    <a:p>
                      <a:r>
                        <a:rPr lang="fr-FR" sz="2000" b="1" kern="1200" dirty="0">
                          <a:solidFill>
                            <a:prstClr val="white"/>
                          </a:solidFill>
                          <a:latin typeface="Book Antiqua" pitchFamily="18" charset="0"/>
                          <a:ea typeface="+mn-ea"/>
                          <a:cs typeface="+mn-cs"/>
                        </a:rPr>
                        <a:t>Comme </a:t>
                      </a:r>
                      <a:r>
                        <a:rPr lang="fr-FR" sz="2000" b="1" kern="1200" dirty="0" err="1">
                          <a:solidFill>
                            <a:prstClr val="white"/>
                          </a:solidFill>
                          <a:latin typeface="Book Antiqua" pitchFamily="18" charset="0"/>
                          <a:ea typeface="+mn-ea"/>
                          <a:cs typeface="+mn-cs"/>
                        </a:rPr>
                        <a:t>Ananie</a:t>
                      </a:r>
                      <a:r>
                        <a:rPr lang="fr-FR" sz="2000" b="1" kern="1200" dirty="0">
                          <a:solidFill>
                            <a:prstClr val="white"/>
                          </a:solidFill>
                          <a:latin typeface="Book Antiqua" pitchFamily="18" charset="0"/>
                          <a:ea typeface="+mn-ea"/>
                          <a:cs typeface="+mn-cs"/>
                        </a:rPr>
                        <a:t> et </a:t>
                      </a:r>
                      <a:r>
                        <a:rPr lang="fr-FR" sz="2000" b="1" kern="1200" dirty="0" err="1">
                          <a:solidFill>
                            <a:prstClr val="white"/>
                          </a:solidFill>
                          <a:latin typeface="Book Antiqua" pitchFamily="18" charset="0"/>
                          <a:ea typeface="+mn-ea"/>
                          <a:cs typeface="+mn-cs"/>
                        </a:rPr>
                        <a:t>Saphira</a:t>
                      </a:r>
                      <a:endParaRPr lang="fr-FR" sz="2000" b="1" kern="1200" dirty="0">
                        <a:solidFill>
                          <a:prstClr val="white"/>
                        </a:solidFill>
                        <a:latin typeface="Book Antiqua" pitchFamily="18" charset="0"/>
                        <a:ea typeface="+mn-ea"/>
                        <a:cs typeface="+mn-cs"/>
                      </a:endParaRPr>
                    </a:p>
                    <a:p>
                      <a:r>
                        <a:rPr lang="fr-FR" sz="2000" b="1" kern="1200" dirty="0">
                          <a:solidFill>
                            <a:prstClr val="white"/>
                          </a:solidFill>
                          <a:latin typeface="Book Antiqua" pitchFamily="18" charset="0"/>
                          <a:ea typeface="+mn-ea"/>
                          <a:cs typeface="+mn-cs"/>
                        </a:rPr>
                        <a:t>Saint Pierre les a démasqués</a:t>
                      </a:r>
                    </a:p>
                  </a:txBody>
                  <a:tcPr marL="68580" marR="68580" marT="34290" marB="34290"/>
                </a:tc>
                <a:tc>
                  <a:txBody>
                    <a:bodyPr/>
                    <a:lstStyle/>
                    <a:p>
                      <a:pPr algn="r" rtl="1"/>
                      <a:r>
                        <a:rPr lang="ar-EG" sz="2800" b="0" kern="1200" dirty="0">
                          <a:solidFill>
                            <a:prstClr val="white"/>
                          </a:solidFill>
                          <a:latin typeface="+mn-lt"/>
                          <a:ea typeface="+mn-ea"/>
                          <a:cs typeface="+mn-cs"/>
                        </a:rPr>
                        <a:t>بحب الفضة عدم الدارين</a:t>
                      </a:r>
                    </a:p>
                    <a:p>
                      <a:pPr algn="r" rtl="1"/>
                      <a:r>
                        <a:rPr lang="ar-EG" sz="2800" b="0" kern="1200" dirty="0">
                          <a:solidFill>
                            <a:prstClr val="white"/>
                          </a:solidFill>
                          <a:latin typeface="+mn-lt"/>
                          <a:ea typeface="+mn-ea"/>
                          <a:cs typeface="+mn-cs"/>
                        </a:rPr>
                        <a:t>والراغبين فيها تعميهم</a:t>
                      </a:r>
                    </a:p>
                    <a:p>
                      <a:pPr algn="r" rtl="1"/>
                      <a:r>
                        <a:rPr lang="ar-EG" sz="2800" b="0" kern="1200" dirty="0">
                          <a:solidFill>
                            <a:prstClr val="white"/>
                          </a:solidFill>
                          <a:latin typeface="+mn-lt"/>
                          <a:ea typeface="+mn-ea"/>
                          <a:cs typeface="+mn-cs"/>
                        </a:rPr>
                        <a:t>حنانيا وسفيره الطماعين</a:t>
                      </a:r>
                    </a:p>
                    <a:p>
                      <a:pPr algn="r" rtl="1"/>
                      <a:r>
                        <a:rPr lang="ar-EG" sz="2800" b="0" kern="1200" dirty="0">
                          <a:solidFill>
                            <a:prstClr val="white"/>
                          </a:solidFill>
                          <a:latin typeface="+mn-lt"/>
                          <a:ea typeface="+mn-ea"/>
                          <a:cs typeface="+mn-cs"/>
                        </a:rPr>
                        <a:t>دعا بطرس قد حاق فيهم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670AFF14-D3A3-06C2-7816-9904FF8448D1}"/>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8</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60E4AE42-E4AD-0993-3030-8C73031EDC1C}"/>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058522"/>
      </p:ext>
    </p:extLst>
  </p:cSld>
  <p:clrMapOvr>
    <a:masterClrMapping/>
  </p:clrMapOvr>
</p:sld>
</file>

<file path=ppt/slides/slide27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CD382FE-201E-25B7-D43E-0F169C012C7A}"/>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A350DE92-D54C-EEC0-325F-294A4846E19B}"/>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8AECB242-A7A9-5C18-8408-2BBC1576C366}"/>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2811055394"/>
      </p:ext>
    </p:extLst>
  </p:cSld>
  <p:clrMapOvr>
    <a:masterClrMapping/>
  </p:clrMapOvr>
</p:sld>
</file>

<file path=ppt/slides/slide27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AB17B18A-1CFC-C16E-CDA8-A9B2E92F8D01}"/>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4D3D954A-18FA-DD2A-EFA7-492142D4476B}"/>
              </a:ext>
            </a:extLst>
          </p:cNvPr>
          <p:cNvSpPr/>
          <p:nvPr/>
        </p:nvSpPr>
        <p:spPr>
          <a:xfrm>
            <a:off x="1601670" y="1564363"/>
            <a:ext cx="5940660" cy="66941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9</a:t>
            </a:r>
            <a:r>
              <a:rPr kumimoji="0" lang="fr-FR" sz="3750" b="1"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3750" b="1" i="0" u="none" strike="noStrike" kern="1200" cap="none" spc="0" normalizeH="0" baseline="0" noProof="0" dirty="0">
                <a:ln>
                  <a:noFill/>
                </a:ln>
                <a:solidFill>
                  <a:prstClr val="white"/>
                </a:solidFill>
                <a:effectLst/>
                <a:uLnTx/>
                <a:uFillTx/>
                <a:latin typeface="Book Antiqua" pitchFamily="18" charset="0"/>
                <a:ea typeface="+mn-ea"/>
                <a:cs typeface="+mn-cs"/>
              </a:rPr>
              <a:t> interprétation</a:t>
            </a:r>
          </a:p>
        </p:txBody>
      </p:sp>
      <p:sp>
        <p:nvSpPr>
          <p:cNvPr id="4" name="ZoneTexte 3">
            <a:extLst>
              <a:ext uri="{FF2B5EF4-FFF2-40B4-BE49-F238E27FC236}">
                <a16:creationId xmlns:a16="http://schemas.microsoft.com/office/drawing/2014/main" id="{DA697C6A-B05B-7F21-0A5C-DAF347BBC7FE}"/>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9</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hlinkClick r:id="rId2" action="ppaction://hlinksldjump"/>
            <a:extLst>
              <a:ext uri="{FF2B5EF4-FFF2-40B4-BE49-F238E27FC236}">
                <a16:creationId xmlns:a16="http://schemas.microsoft.com/office/drawing/2014/main" id="{7C6844C0-066D-C7C2-2703-E1FF0BB98F9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52870126"/>
      </p:ext>
    </p:extLst>
  </p:cSld>
  <p:clrMapOvr>
    <a:masterClrMapping/>
  </p:clrMapOvr>
</p:sld>
</file>

<file path=ppt/slides/slide27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3F24C3D4-931E-D297-C710-5F3368D6A731}"/>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60CDB10-B1A0-9204-C144-D81160D0141C}"/>
              </a:ext>
            </a:extLst>
          </p:cNvPr>
          <p:cNvGraphicFramePr>
            <a:graphicFrameLocks noGrp="1"/>
          </p:cNvGraphicFramePr>
          <p:nvPr>
            <p:extLst>
              <p:ext uri="{D42A27DB-BD31-4B8C-83A1-F6EECF244321}">
                <p14:modId xmlns:p14="http://schemas.microsoft.com/office/powerpoint/2010/main" val="2778389554"/>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165204">
                  <a:extLst>
                    <a:ext uri="{9D8B030D-6E8A-4147-A177-3AD203B41FA5}">
                      <a16:colId xmlns:a16="http://schemas.microsoft.com/office/drawing/2014/main" val="20000"/>
                    </a:ext>
                  </a:extLst>
                </a:gridCol>
                <a:gridCol w="3270163">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1. Oh ! souviens-Toi de moi Seigneur Jésus</a:t>
                      </a:r>
                    </a:p>
                    <a:p>
                      <a:r>
                        <a:rPr lang="fr-FR" sz="2000" b="1" kern="1200" dirty="0">
                          <a:solidFill>
                            <a:prstClr val="white"/>
                          </a:solidFill>
                          <a:latin typeface="Book Antiqua" pitchFamily="18" charset="0"/>
                          <a:ea typeface="+mn-ea"/>
                          <a:cs typeface="+mn-cs"/>
                        </a:rPr>
                        <a:t>Des justes, Tu T'es souvenu</a:t>
                      </a:r>
                    </a:p>
                    <a:p>
                      <a:r>
                        <a:rPr lang="fr-FR" sz="2000" b="1" kern="1200" dirty="0">
                          <a:solidFill>
                            <a:prstClr val="white"/>
                          </a:solidFill>
                          <a:latin typeface="Book Antiqua" pitchFamily="18" charset="0"/>
                          <a:ea typeface="+mn-ea"/>
                          <a:cs typeface="+mn-cs"/>
                        </a:rPr>
                        <a:t>Larron de droite T'a entendu</a:t>
                      </a:r>
                    </a:p>
                    <a:p>
                      <a:r>
                        <a:rPr lang="fr-FR" sz="2000" b="1" kern="1200" dirty="0">
                          <a:solidFill>
                            <a:prstClr val="white"/>
                          </a:solidFill>
                          <a:latin typeface="Book Antiqua" pitchFamily="18" charset="0"/>
                          <a:ea typeface="+mn-ea"/>
                          <a:cs typeface="+mn-cs"/>
                        </a:rPr>
                        <a:t>Au Paradis, Tu l'as reçu</a:t>
                      </a:r>
                    </a:p>
                  </a:txBody>
                  <a:tcPr marL="68580" marR="68580" marT="34290" marB="34290"/>
                </a:tc>
                <a:tc>
                  <a:txBody>
                    <a:bodyPr/>
                    <a:lstStyle/>
                    <a:p>
                      <a:pPr algn="r" rtl="1"/>
                      <a:r>
                        <a:rPr lang="ar-EG" sz="2800" b="0" kern="1200" dirty="0" err="1">
                          <a:solidFill>
                            <a:prstClr val="white"/>
                          </a:solidFill>
                          <a:latin typeface="+mn-lt"/>
                          <a:ea typeface="+mn-ea"/>
                          <a:cs typeface="+mn-cs"/>
                        </a:rPr>
                        <a:t>إذكرني</a:t>
                      </a:r>
                      <a:r>
                        <a:rPr lang="ar-EG" sz="2800" b="0" kern="1200" dirty="0">
                          <a:solidFill>
                            <a:prstClr val="white"/>
                          </a:solidFill>
                          <a:latin typeface="+mn-lt"/>
                          <a:ea typeface="+mn-ea"/>
                          <a:cs typeface="+mn-cs"/>
                        </a:rPr>
                        <a:t> يا رب في ملكوتك</a:t>
                      </a:r>
                    </a:p>
                    <a:p>
                      <a:pPr algn="r" rtl="1"/>
                      <a:r>
                        <a:rPr lang="ar-EG" sz="2500" b="0" kern="1200" dirty="0">
                          <a:solidFill>
                            <a:prstClr val="white"/>
                          </a:solidFill>
                          <a:latin typeface="+mn-lt"/>
                          <a:ea typeface="+mn-ea"/>
                          <a:cs typeface="+mn-cs"/>
                        </a:rPr>
                        <a:t>كما ذكرت يوسف </a:t>
                      </a:r>
                      <a:r>
                        <a:rPr lang="ar-EG" sz="2500" b="0" kern="1200" dirty="0" err="1">
                          <a:solidFill>
                            <a:prstClr val="white"/>
                          </a:solidFill>
                          <a:latin typeface="+mn-lt"/>
                          <a:ea typeface="+mn-ea"/>
                          <a:cs typeface="+mn-cs"/>
                        </a:rPr>
                        <a:t>ونيقوديموس</a:t>
                      </a:r>
                      <a:endParaRPr lang="ar-EG" sz="25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واللص اليمين سمع صوتك</a:t>
                      </a:r>
                    </a:p>
                    <a:p>
                      <a:pPr algn="r" rtl="1"/>
                      <a:r>
                        <a:rPr lang="ar-EG" sz="2800" b="0" kern="1200" dirty="0">
                          <a:solidFill>
                            <a:prstClr val="white"/>
                          </a:solidFill>
                          <a:latin typeface="+mn-lt"/>
                          <a:ea typeface="+mn-ea"/>
                          <a:cs typeface="+mn-cs"/>
                        </a:rPr>
                        <a:t>القائل امضى إلى الفردوس</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2. Ta mort, Jésus, nous a donné la vie</a:t>
                      </a:r>
                    </a:p>
                    <a:p>
                      <a:pPr algn="l"/>
                      <a:r>
                        <a:rPr lang="fr-FR" sz="2000" b="1" kern="1200" dirty="0">
                          <a:solidFill>
                            <a:prstClr val="white"/>
                          </a:solidFill>
                          <a:latin typeface="Book Antiqua" pitchFamily="18" charset="0"/>
                          <a:ea typeface="+mn-ea"/>
                          <a:cs typeface="+mn-cs"/>
                        </a:rPr>
                        <a:t>Tu as chassé </a:t>
                      </a:r>
                      <a:r>
                        <a:rPr lang="fr-FR" sz="2000" dirty="0" err="1">
                          <a:solidFill>
                            <a:prstClr val="white"/>
                          </a:solidFill>
                          <a:latin typeface="CS Avva Shenouda" pitchFamily="34" charset="0"/>
                        </a:rPr>
                        <a:t>pidiaboloc</a:t>
                      </a:r>
                      <a:endParaRPr lang="fr-FR" sz="2000" b="1" kern="1200" dirty="0">
                        <a:solidFill>
                          <a:prstClr val="white"/>
                        </a:solidFill>
                        <a:latin typeface="Book Antiqua" pitchFamily="18" charset="0"/>
                        <a:ea typeface="+mn-ea"/>
                        <a:cs typeface="+mn-cs"/>
                      </a:endParaRPr>
                    </a:p>
                    <a:p>
                      <a:pPr algn="l"/>
                      <a:r>
                        <a:rPr lang="fr-FR" sz="2000" b="1" kern="1200" dirty="0">
                          <a:solidFill>
                            <a:prstClr val="white"/>
                          </a:solidFill>
                          <a:latin typeface="Book Antiqua" pitchFamily="18" charset="0"/>
                          <a:ea typeface="+mn-ea"/>
                          <a:cs typeface="+mn-cs"/>
                        </a:rPr>
                        <a:t>Par Ta puissance et par Marie</a:t>
                      </a:r>
                    </a:p>
                    <a:p>
                      <a:pPr algn="l"/>
                      <a:r>
                        <a:rPr lang="fr-FR" sz="2000" b="1" kern="1200" dirty="0">
                          <a:solidFill>
                            <a:prstClr val="white"/>
                          </a:solidFill>
                          <a:latin typeface="Book Antiqua" pitchFamily="18" charset="0"/>
                          <a:ea typeface="+mn-ea"/>
                          <a:cs typeface="+mn-cs"/>
                        </a:rPr>
                        <a:t>Prières de </a:t>
                      </a:r>
                      <a:r>
                        <a:rPr lang="fr-FR" sz="2000" dirty="0">
                          <a:solidFill>
                            <a:prstClr val="white"/>
                          </a:solidFill>
                          <a:latin typeface="CS Avva Shenouda" pitchFamily="34" charset="0"/>
                        </a:rPr>
                        <a:t>]</a:t>
                      </a:r>
                      <a:r>
                        <a:rPr lang="fr-FR" sz="2000" dirty="0" err="1">
                          <a:solidFill>
                            <a:prstClr val="white"/>
                          </a:solidFill>
                          <a:latin typeface="CS Avva Shenouda" pitchFamily="34" charset="0"/>
                        </a:rPr>
                        <a:t>par;enoc</a:t>
                      </a:r>
                      <a:endParaRPr lang="fr-FR" sz="2000" b="1" kern="1200" dirty="0">
                        <a:solidFill>
                          <a:prstClr val="white"/>
                        </a:solidFill>
                        <a:latin typeface="Book Antiqua" pitchFamily="18" charset="0"/>
                        <a:ea typeface="+mn-ea"/>
                        <a:cs typeface="+mn-cs"/>
                      </a:endParaRP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800" b="0" kern="1200" dirty="0">
                          <a:solidFill>
                            <a:prstClr val="white"/>
                          </a:solidFill>
                          <a:latin typeface="+mn-lt"/>
                          <a:ea typeface="+mn-ea"/>
                          <a:cs typeface="+mn-cs"/>
                        </a:rPr>
                        <a:t>يا من احييتنا </a:t>
                      </a:r>
                      <a:r>
                        <a:rPr lang="ar-EG" sz="2800" b="0" kern="1200" dirty="0" err="1">
                          <a:solidFill>
                            <a:prstClr val="white"/>
                          </a:solidFill>
                          <a:latin typeface="+mn-lt"/>
                          <a:ea typeface="+mn-ea"/>
                          <a:cs typeface="+mn-cs"/>
                        </a:rPr>
                        <a:t>بصلبوتك</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خزى عنا </a:t>
                      </a:r>
                      <a:r>
                        <a:rPr lang="fr-FR" sz="2400" dirty="0" err="1">
                          <a:solidFill>
                            <a:prstClr val="white"/>
                          </a:solidFill>
                          <a:latin typeface="CS Avva Shenouda" pitchFamily="34" charset="0"/>
                        </a:rPr>
                        <a:t>pidiaboloc</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واحفظنا بقوة </a:t>
                      </a:r>
                      <a:r>
                        <a:rPr lang="ar-EG" sz="2800" b="0" kern="1200" dirty="0" err="1">
                          <a:solidFill>
                            <a:prstClr val="white"/>
                          </a:solidFill>
                          <a:latin typeface="+mn-lt"/>
                          <a:ea typeface="+mn-ea"/>
                          <a:cs typeface="+mn-cs"/>
                        </a:rPr>
                        <a:t>لاهوتك</a:t>
                      </a:r>
                      <a:endParaRPr lang="ar-EG" sz="2800" b="0" kern="1200" dirty="0">
                        <a:solidFill>
                          <a:prstClr val="white"/>
                        </a:solidFill>
                        <a:latin typeface="+mn-lt"/>
                        <a:ea typeface="+mn-ea"/>
                        <a:cs typeface="+mn-cs"/>
                      </a:endParaRPr>
                    </a:p>
                    <a:p>
                      <a:pPr algn="r" rtl="1"/>
                      <a:r>
                        <a:rPr lang="ar-EG" sz="2800" b="0" kern="1200" dirty="0">
                          <a:solidFill>
                            <a:prstClr val="white"/>
                          </a:solidFill>
                          <a:latin typeface="+mn-lt"/>
                          <a:ea typeface="+mn-ea"/>
                          <a:cs typeface="+mn-cs"/>
                        </a:rPr>
                        <a:t>بصلاة مريم </a:t>
                      </a:r>
                      <a:r>
                        <a:rPr lang="fr-FR" sz="2800" dirty="0">
                          <a:solidFill>
                            <a:prstClr val="white"/>
                          </a:solidFill>
                          <a:latin typeface="CS Avva Shenouda" pitchFamily="34" charset="0"/>
                        </a:rPr>
                        <a:t>]</a:t>
                      </a:r>
                      <a:r>
                        <a:rPr lang="fr-FR" sz="2400" kern="1200" dirty="0" err="1">
                          <a:solidFill>
                            <a:prstClr val="white"/>
                          </a:solidFill>
                          <a:latin typeface="CS Avva Shenouda" pitchFamily="34" charset="0"/>
                          <a:ea typeface="+mn-ea"/>
                          <a:cs typeface="+mn-cs"/>
                        </a:rPr>
                        <a:t>par;enoc</a:t>
                      </a:r>
                      <a:endParaRPr lang="ar-EG" sz="2400" kern="1200" dirty="0">
                        <a:solidFill>
                          <a:prstClr val="white"/>
                        </a:solidFill>
                        <a:latin typeface="CS Avva Shenouda" pitchFamily="34" charset="0"/>
                        <a:ea typeface="+mn-ea"/>
                        <a:cs typeface="+mn-cs"/>
                      </a:endParaRP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C94D924-20B5-E34A-7C0B-69F25D9F4B68}"/>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9</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462191FA-F869-B9B2-C5F1-21F00ED96F69}"/>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70065599"/>
      </p:ext>
    </p:extLst>
  </p:cSld>
  <p:clrMapOvr>
    <a:masterClrMapping/>
  </p:clrMapOvr>
</p:sld>
</file>

<file path=ppt/slides/slide27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BDBB25C-E430-DFD7-AFA1-2B31EAE7CC2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96D5385-541D-E296-ADE0-B8F3DD8B6050}"/>
              </a:ext>
            </a:extLst>
          </p:cNvPr>
          <p:cNvGraphicFramePr>
            <a:graphicFrameLocks noGrp="1"/>
          </p:cNvGraphicFramePr>
          <p:nvPr>
            <p:extLst>
              <p:ext uri="{D42A27DB-BD31-4B8C-83A1-F6EECF244321}">
                <p14:modId xmlns:p14="http://schemas.microsoft.com/office/powerpoint/2010/main" val="2793503911"/>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165204">
                  <a:extLst>
                    <a:ext uri="{9D8B030D-6E8A-4147-A177-3AD203B41FA5}">
                      <a16:colId xmlns:a16="http://schemas.microsoft.com/office/drawing/2014/main" val="20000"/>
                    </a:ext>
                  </a:extLst>
                </a:gridCol>
                <a:gridCol w="3270163">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3. Et que Ton peuple soit toujours en paix</a:t>
                      </a:r>
                    </a:p>
                    <a:p>
                      <a:r>
                        <a:rPr lang="fr-FR" sz="2000" b="1" kern="1200" dirty="0">
                          <a:solidFill>
                            <a:prstClr val="white"/>
                          </a:solidFill>
                          <a:latin typeface="Book Antiqua" pitchFamily="18" charset="0"/>
                          <a:ea typeface="+mn-ea"/>
                          <a:cs typeface="+mn-cs"/>
                        </a:rPr>
                        <a:t>Comblé de grâces et de bienfaits</a:t>
                      </a:r>
                    </a:p>
                    <a:p>
                      <a:r>
                        <a:rPr lang="fr-FR" sz="2000" b="1" kern="1200" dirty="0">
                          <a:solidFill>
                            <a:prstClr val="white"/>
                          </a:solidFill>
                          <a:latin typeface="Book Antiqua" pitchFamily="18" charset="0"/>
                          <a:ea typeface="+mn-ea"/>
                          <a:cs typeface="+mn-cs"/>
                        </a:rPr>
                        <a:t>Médecin de nos infirmités </a:t>
                      </a:r>
                    </a:p>
                    <a:p>
                      <a:r>
                        <a:rPr lang="fr-FR" sz="2000" b="1" kern="1200" dirty="0">
                          <a:solidFill>
                            <a:prstClr val="white"/>
                          </a:solidFill>
                          <a:latin typeface="Book Antiqua" pitchFamily="18" charset="0"/>
                          <a:ea typeface="+mn-ea"/>
                          <a:cs typeface="+mn-cs"/>
                        </a:rPr>
                        <a:t>Purifie-nous de tout péché</a:t>
                      </a:r>
                    </a:p>
                  </a:txBody>
                  <a:tcPr marL="68580" marR="68580" marT="34290" marB="34290"/>
                </a:tc>
                <a:tc>
                  <a:txBody>
                    <a:bodyPr/>
                    <a:lstStyle/>
                    <a:p>
                      <a:pPr algn="r" rtl="1"/>
                      <a:r>
                        <a:rPr lang="ar-EG" sz="2800" b="0" kern="1200" dirty="0">
                          <a:solidFill>
                            <a:prstClr val="white"/>
                          </a:solidFill>
                          <a:latin typeface="+mn-lt"/>
                          <a:ea typeface="+mn-ea"/>
                          <a:cs typeface="+mn-cs"/>
                        </a:rPr>
                        <a:t>شعب المسيح يكون في سلام</a:t>
                      </a:r>
                    </a:p>
                    <a:p>
                      <a:pPr algn="r" rtl="1"/>
                      <a:r>
                        <a:rPr lang="ar-EG" sz="2800" b="0" kern="1200" dirty="0">
                          <a:solidFill>
                            <a:prstClr val="white"/>
                          </a:solidFill>
                          <a:latin typeface="+mn-lt"/>
                          <a:ea typeface="+mn-ea"/>
                          <a:cs typeface="+mn-cs"/>
                        </a:rPr>
                        <a:t>مشمول بالنعمة الإلهية</a:t>
                      </a:r>
                    </a:p>
                    <a:p>
                      <a:pPr algn="r" rtl="1"/>
                      <a:r>
                        <a:rPr lang="ar-EG" sz="2800" b="0" kern="1200" dirty="0">
                          <a:solidFill>
                            <a:prstClr val="white"/>
                          </a:solidFill>
                          <a:latin typeface="+mn-lt"/>
                          <a:ea typeface="+mn-ea"/>
                          <a:cs typeface="+mn-cs"/>
                        </a:rPr>
                        <a:t>يا طبيب المرضى والأسقام</a:t>
                      </a:r>
                    </a:p>
                    <a:p>
                      <a:pPr algn="r" rtl="1"/>
                      <a:r>
                        <a:rPr lang="ar-EG" sz="2800" b="0" kern="1200" dirty="0">
                          <a:solidFill>
                            <a:prstClr val="white"/>
                          </a:solidFill>
                          <a:latin typeface="+mn-lt"/>
                          <a:ea typeface="+mn-ea"/>
                          <a:cs typeface="+mn-cs"/>
                        </a:rPr>
                        <a:t>طهرنا من كل خطية</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4. Toi qui pour nous as supporté les coups</a:t>
                      </a:r>
                    </a:p>
                    <a:p>
                      <a:pPr algn="l"/>
                      <a:r>
                        <a:rPr lang="fr-FR" sz="2000" b="1" kern="1200" dirty="0">
                          <a:solidFill>
                            <a:prstClr val="white"/>
                          </a:solidFill>
                          <a:latin typeface="Book Antiqua" pitchFamily="18" charset="0"/>
                          <a:ea typeface="+mn-ea"/>
                          <a:cs typeface="+mn-cs"/>
                        </a:rPr>
                        <a:t>Entre deux croix, fut crucifié</a:t>
                      </a:r>
                    </a:p>
                    <a:p>
                      <a:pPr algn="l"/>
                      <a:r>
                        <a:rPr lang="fr-FR" sz="2000" b="1" kern="1200" dirty="0">
                          <a:solidFill>
                            <a:prstClr val="white"/>
                          </a:solidFill>
                          <a:latin typeface="Book Antiqua" pitchFamily="18" charset="0"/>
                          <a:ea typeface="+mn-ea"/>
                          <a:cs typeface="+mn-cs"/>
                        </a:rPr>
                        <a:t>Au jour dernier, accueille-nous</a:t>
                      </a:r>
                    </a:p>
                    <a:p>
                      <a:pPr algn="l"/>
                      <a:r>
                        <a:rPr lang="fr-FR" sz="2000" b="1" kern="1200" dirty="0">
                          <a:solidFill>
                            <a:prstClr val="white"/>
                          </a:solidFill>
                          <a:latin typeface="Book Antiqua" pitchFamily="18" charset="0"/>
                          <a:ea typeface="+mn-ea"/>
                          <a:cs typeface="+mn-cs"/>
                        </a:rPr>
                        <a:t>Dans Ton Royaume à tout jamais</a:t>
                      </a:r>
                    </a:p>
                    <a:p>
                      <a:endParaRPr lang="fr-FR" sz="2800" b="1" kern="1200" dirty="0">
                        <a:solidFill>
                          <a:prstClr val="white"/>
                        </a:solidFill>
                        <a:latin typeface="Book Antiqua" pitchFamily="18" charset="0"/>
                        <a:ea typeface="+mn-ea"/>
                        <a:cs typeface="+mn-cs"/>
                      </a:endParaRPr>
                    </a:p>
                  </a:txBody>
                  <a:tcPr marL="68580" marR="68580" marT="34290" marB="34290"/>
                </a:tc>
                <a:tc>
                  <a:txBody>
                    <a:bodyPr/>
                    <a:lstStyle/>
                    <a:p>
                      <a:pPr algn="r" rtl="1"/>
                      <a:r>
                        <a:rPr lang="ar-AE" sz="2800" b="0" kern="1200" dirty="0">
                          <a:solidFill>
                            <a:prstClr val="white"/>
                          </a:solidFill>
                          <a:latin typeface="+mn-lt"/>
                          <a:ea typeface="+mn-ea"/>
                          <a:cs typeface="+mn-cs"/>
                        </a:rPr>
                        <a:t>يا من قبل عنا الآلام</a:t>
                      </a:r>
                    </a:p>
                    <a:p>
                      <a:pPr algn="r" rtl="1"/>
                      <a:r>
                        <a:rPr lang="ar-AE" sz="2800" b="0" kern="1200" dirty="0">
                          <a:solidFill>
                            <a:prstClr val="white"/>
                          </a:solidFill>
                          <a:latin typeface="+mn-lt"/>
                          <a:ea typeface="+mn-ea"/>
                          <a:cs typeface="+mn-cs"/>
                        </a:rPr>
                        <a:t>وصلب بين لصين حرامية</a:t>
                      </a:r>
                    </a:p>
                    <a:p>
                      <a:pPr algn="r" rtl="1"/>
                      <a:r>
                        <a:rPr lang="ar-AE" sz="2800" b="0" kern="1200" dirty="0">
                          <a:solidFill>
                            <a:prstClr val="white"/>
                          </a:solidFill>
                          <a:latin typeface="+mn-lt"/>
                          <a:ea typeface="+mn-ea"/>
                          <a:cs typeface="+mn-cs"/>
                        </a:rPr>
                        <a:t>اذكرنا في يوم الزحام</a:t>
                      </a:r>
                    </a:p>
                    <a:p>
                      <a:pPr algn="r" rtl="1"/>
                      <a:r>
                        <a:rPr lang="ar-AE" sz="2800" b="0" kern="1200" dirty="0">
                          <a:solidFill>
                            <a:prstClr val="white"/>
                          </a:solidFill>
                          <a:latin typeface="+mn-lt"/>
                          <a:ea typeface="+mn-ea"/>
                          <a:cs typeface="+mn-cs"/>
                        </a:rPr>
                        <a:t>وهبنا ملكوتك الأبدية</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61CBFFB5-9135-FCC3-0A98-DEE1AC4F3DD4}"/>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9</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921DC142-FD12-C78D-0DEC-8405D7C20267}"/>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8302916"/>
      </p:ext>
    </p:extLst>
  </p:cSld>
  <p:clrMapOvr>
    <a:masterClrMapping/>
  </p:clrMapOvr>
</p:sld>
</file>

<file path=ppt/slides/slide27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D37FCCC-9AD2-9E14-ECE2-166D7478597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BD67C6E-CB6C-53BE-20DF-0582A87D54FE}"/>
              </a:ext>
            </a:extLst>
          </p:cNvPr>
          <p:cNvGraphicFramePr>
            <a:graphicFrameLocks noGrp="1"/>
          </p:cNvGraphicFramePr>
          <p:nvPr>
            <p:extLst>
              <p:ext uri="{D42A27DB-BD31-4B8C-83A1-F6EECF244321}">
                <p14:modId xmlns:p14="http://schemas.microsoft.com/office/powerpoint/2010/main" val="764482760"/>
              </p:ext>
            </p:extLst>
          </p:nvPr>
        </p:nvGraphicFramePr>
        <p:xfrm>
          <a:off x="342900" y="249492"/>
          <a:ext cx="8435367" cy="4401489"/>
        </p:xfrm>
        <a:graphic>
          <a:graphicData uri="http://schemas.openxmlformats.org/drawingml/2006/table">
            <a:tbl>
              <a:tblPr firstRow="1" bandRow="1">
                <a:tableStyleId>{2D5ABB26-0587-4C30-8999-92F81FD0307C}</a:tableStyleId>
              </a:tblPr>
              <a:tblGrid>
                <a:gridCol w="5453236">
                  <a:extLst>
                    <a:ext uri="{9D8B030D-6E8A-4147-A177-3AD203B41FA5}">
                      <a16:colId xmlns:a16="http://schemas.microsoft.com/office/drawing/2014/main" val="20000"/>
                    </a:ext>
                  </a:extLst>
                </a:gridCol>
                <a:gridCol w="2982131">
                  <a:extLst>
                    <a:ext uri="{9D8B030D-6E8A-4147-A177-3AD203B41FA5}">
                      <a16:colId xmlns:a16="http://schemas.microsoft.com/office/drawing/2014/main" val="20001"/>
                    </a:ext>
                  </a:extLst>
                </a:gridCol>
              </a:tblGrid>
              <a:tr h="2268252">
                <a:tc>
                  <a:txBody>
                    <a:bodyPr/>
                    <a:lstStyle/>
                    <a:p>
                      <a:r>
                        <a:rPr lang="fr-FR" sz="2000" b="1" kern="1200" dirty="0">
                          <a:solidFill>
                            <a:prstClr val="white"/>
                          </a:solidFill>
                          <a:latin typeface="Book Antiqua" pitchFamily="18" charset="0"/>
                          <a:ea typeface="+mn-ea"/>
                          <a:cs typeface="+mn-cs"/>
                        </a:rPr>
                        <a:t>5. Le patriarche, père vénéré</a:t>
                      </a:r>
                    </a:p>
                    <a:p>
                      <a:r>
                        <a:rPr lang="fr-FR" sz="2000" b="1" kern="1200" dirty="0">
                          <a:solidFill>
                            <a:prstClr val="white"/>
                          </a:solidFill>
                          <a:latin typeface="Book Antiqua" pitchFamily="18" charset="0"/>
                          <a:ea typeface="+mn-ea"/>
                          <a:cs typeface="+mn-cs"/>
                        </a:rPr>
                        <a:t>Tous nos évêques et le clergé</a:t>
                      </a:r>
                    </a:p>
                    <a:p>
                      <a:r>
                        <a:rPr lang="fr-FR" sz="2000" b="1" kern="1200" dirty="0">
                          <a:solidFill>
                            <a:prstClr val="white"/>
                          </a:solidFill>
                          <a:latin typeface="Book Antiqua" pitchFamily="18" charset="0"/>
                          <a:ea typeface="+mn-ea"/>
                          <a:cs typeface="+mn-cs"/>
                        </a:rPr>
                        <a:t>Pour nos familles bien-aimées</a:t>
                      </a:r>
                    </a:p>
                    <a:p>
                      <a:r>
                        <a:rPr lang="fr-FR" sz="2000" b="1" kern="1200" dirty="0">
                          <a:solidFill>
                            <a:prstClr val="white"/>
                          </a:solidFill>
                          <a:latin typeface="Book Antiqua" pitchFamily="18" charset="0"/>
                          <a:ea typeface="+mn-ea"/>
                          <a:cs typeface="+mn-cs"/>
                        </a:rPr>
                        <a:t>Tous les malades, guéris-les</a:t>
                      </a:r>
                    </a:p>
                  </a:txBody>
                  <a:tcPr marL="68580" marR="68580" marT="34290" marB="34290"/>
                </a:tc>
                <a:tc>
                  <a:txBody>
                    <a:bodyPr/>
                    <a:lstStyle/>
                    <a:p>
                      <a:pPr algn="r" rtl="1"/>
                      <a:r>
                        <a:rPr lang="ar-EG" sz="2800" b="0" kern="1200" dirty="0">
                          <a:solidFill>
                            <a:prstClr val="white"/>
                          </a:solidFill>
                          <a:latin typeface="+mn-lt"/>
                          <a:ea typeface="+mn-ea"/>
                          <a:cs typeface="+mn-cs"/>
                        </a:rPr>
                        <a:t>البابا بطركنا عمود الدين</a:t>
                      </a:r>
                    </a:p>
                    <a:p>
                      <a:pPr algn="r" rtl="1"/>
                      <a:r>
                        <a:rPr lang="ar-EG" sz="2800" b="0" kern="1200" dirty="0">
                          <a:solidFill>
                            <a:prstClr val="white"/>
                          </a:solidFill>
                          <a:latin typeface="+mn-lt"/>
                          <a:ea typeface="+mn-ea"/>
                          <a:cs typeface="+mn-cs"/>
                        </a:rPr>
                        <a:t>والأساقفة والكهنة اجمعين</a:t>
                      </a:r>
                    </a:p>
                    <a:p>
                      <a:pPr algn="r" rtl="1"/>
                      <a:r>
                        <a:rPr lang="ar-EG" sz="2800" b="0" kern="1200" dirty="0">
                          <a:solidFill>
                            <a:prstClr val="white"/>
                          </a:solidFill>
                          <a:latin typeface="+mn-lt"/>
                          <a:ea typeface="+mn-ea"/>
                          <a:cs typeface="+mn-cs"/>
                        </a:rPr>
                        <a:t>والبنين والأخوة والوالدين</a:t>
                      </a:r>
                    </a:p>
                    <a:p>
                      <a:pPr algn="r" rtl="1"/>
                      <a:r>
                        <a:rPr lang="ar-EG" sz="2800" b="0" kern="1200" dirty="0">
                          <a:solidFill>
                            <a:prstClr val="white"/>
                          </a:solidFill>
                          <a:latin typeface="+mn-lt"/>
                          <a:ea typeface="+mn-ea"/>
                          <a:cs typeface="+mn-cs"/>
                        </a:rPr>
                        <a:t>ومرضى البيعة اشفيهم</a:t>
                      </a:r>
                    </a:p>
                    <a:p>
                      <a:endParaRPr lang="fr-FR" sz="1600" dirty="0"/>
                    </a:p>
                  </a:txBody>
                  <a:tcPr marL="68580" marR="68580" marT="34290" marB="34290"/>
                </a:tc>
                <a:extLst>
                  <a:ext uri="{0D108BD9-81ED-4DB2-BD59-A6C34878D82A}">
                    <a16:rowId xmlns:a16="http://schemas.microsoft.com/office/drawing/2014/main" val="10000"/>
                  </a:ext>
                </a:extLst>
              </a:tr>
              <a:tr h="2133237">
                <a:tc>
                  <a:txBody>
                    <a:bodyPr/>
                    <a:lstStyle/>
                    <a:p>
                      <a:pPr algn="l"/>
                      <a:r>
                        <a:rPr lang="fr-FR" sz="2000" b="1" kern="1200" dirty="0">
                          <a:solidFill>
                            <a:prstClr val="white"/>
                          </a:solidFill>
                          <a:latin typeface="Book Antiqua" pitchFamily="18" charset="0"/>
                          <a:ea typeface="+mn-ea"/>
                          <a:cs typeface="+mn-cs"/>
                        </a:rPr>
                        <a:t>6. Nous T'implorons, Seigneur Jésus, entends</a:t>
                      </a:r>
                    </a:p>
                    <a:p>
                      <a:pPr algn="l"/>
                      <a:r>
                        <a:rPr lang="fr-FR" sz="2000" b="1" kern="1200" dirty="0">
                          <a:solidFill>
                            <a:prstClr val="white"/>
                          </a:solidFill>
                          <a:latin typeface="Book Antiqua" pitchFamily="18" charset="0"/>
                          <a:ea typeface="+mn-ea"/>
                          <a:cs typeface="+mn-cs"/>
                        </a:rPr>
                        <a:t>L'écho de nos voix qui supplient</a:t>
                      </a:r>
                    </a:p>
                    <a:p>
                      <a:pPr algn="l"/>
                      <a:r>
                        <a:rPr lang="fr-FR" sz="2000" b="1" kern="1200" dirty="0">
                          <a:solidFill>
                            <a:prstClr val="white"/>
                          </a:solidFill>
                          <a:latin typeface="Book Antiqua" pitchFamily="18" charset="0"/>
                          <a:ea typeface="+mn-ea"/>
                          <a:cs typeface="+mn-cs"/>
                        </a:rPr>
                        <a:t>Nous Te prions très humblement</a:t>
                      </a:r>
                    </a:p>
                    <a:p>
                      <a:pPr algn="l"/>
                      <a:r>
                        <a:rPr lang="fr-FR" sz="2000" b="1" kern="1200" dirty="0">
                          <a:solidFill>
                            <a:prstClr val="white"/>
                          </a:solidFill>
                          <a:latin typeface="Book Antiqua" pitchFamily="18" charset="0"/>
                          <a:ea typeface="+mn-ea"/>
                          <a:cs typeface="+mn-cs"/>
                        </a:rPr>
                        <a:t>Accorde-nous le Paradis</a:t>
                      </a:r>
                    </a:p>
                  </a:txBody>
                  <a:tcPr marL="68580" marR="68580" marT="34290" marB="34290"/>
                </a:tc>
                <a:tc>
                  <a:txBody>
                    <a:bodyPr/>
                    <a:lstStyle/>
                    <a:p>
                      <a:pPr algn="r" rtl="1"/>
                      <a:r>
                        <a:rPr lang="ar-AE" sz="2800" b="0" kern="1200" dirty="0">
                          <a:solidFill>
                            <a:prstClr val="white"/>
                          </a:solidFill>
                          <a:latin typeface="+mn-lt"/>
                          <a:ea typeface="+mn-ea"/>
                          <a:cs typeface="+mn-cs"/>
                        </a:rPr>
                        <a:t>ونسأل من ربنا يسوع</a:t>
                      </a:r>
                    </a:p>
                    <a:p>
                      <a:pPr algn="r" rtl="1"/>
                      <a:r>
                        <a:rPr lang="ar-AE" sz="2800" b="0" kern="1200" dirty="0">
                          <a:solidFill>
                            <a:prstClr val="white"/>
                          </a:solidFill>
                          <a:latin typeface="+mn-lt"/>
                          <a:ea typeface="+mn-ea"/>
                          <a:cs typeface="+mn-cs"/>
                        </a:rPr>
                        <a:t>ان يجعل دعاءنا مسموع</a:t>
                      </a:r>
                    </a:p>
                    <a:p>
                      <a:pPr algn="r" rtl="1"/>
                      <a:r>
                        <a:rPr lang="ar-AE" sz="2800" b="0" kern="1200" dirty="0">
                          <a:solidFill>
                            <a:prstClr val="white"/>
                          </a:solidFill>
                          <a:latin typeface="+mn-lt"/>
                          <a:ea typeface="+mn-ea"/>
                          <a:cs typeface="+mn-cs"/>
                        </a:rPr>
                        <a:t>ونتضرع إليه بكل خشوع</a:t>
                      </a:r>
                    </a:p>
                    <a:p>
                      <a:pPr algn="r" rtl="1"/>
                      <a:r>
                        <a:rPr lang="ar-AE" sz="2800" b="0" kern="1200" dirty="0">
                          <a:solidFill>
                            <a:prstClr val="white"/>
                          </a:solidFill>
                          <a:latin typeface="+mn-lt"/>
                          <a:ea typeface="+mn-ea"/>
                          <a:cs typeface="+mn-cs"/>
                        </a:rPr>
                        <a:t>لنفوز بنعيمه السرمدية</a:t>
                      </a:r>
                    </a:p>
                  </a:txBody>
                  <a:tcPr marL="68580" marR="68580" marT="34290" marB="34290"/>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0A0CB65-B761-C1F9-427F-417F11D013E7}"/>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9</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A9C322FE-990B-4D8B-E451-30FCED808374}"/>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1512259"/>
      </p:ext>
    </p:extLst>
  </p:cSld>
  <p:clrMapOvr>
    <a:masterClrMapping/>
  </p:clrMapOvr>
</p:sld>
</file>

<file path=ppt/slides/slide27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8ABFA8A-8ED4-821C-6BB4-133BDB65D40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2360825-DB1B-6648-D41C-1A0EE8A52E49}"/>
              </a:ext>
            </a:extLst>
          </p:cNvPr>
          <p:cNvGraphicFramePr>
            <a:graphicFrameLocks noGrp="1"/>
          </p:cNvGraphicFramePr>
          <p:nvPr>
            <p:extLst>
              <p:ext uri="{D42A27DB-BD31-4B8C-83A1-F6EECF244321}">
                <p14:modId xmlns:p14="http://schemas.microsoft.com/office/powerpoint/2010/main" val="3024171679"/>
              </p:ext>
            </p:extLst>
          </p:nvPr>
        </p:nvGraphicFramePr>
        <p:xfrm>
          <a:off x="342900" y="1383618"/>
          <a:ext cx="8435367" cy="2268252"/>
        </p:xfrm>
        <a:graphic>
          <a:graphicData uri="http://schemas.openxmlformats.org/drawingml/2006/table">
            <a:tbl>
              <a:tblPr firstRow="1" bandRow="1">
                <a:tableStyleId>{2D5ABB26-0587-4C30-8999-92F81FD0307C}</a:tableStyleId>
              </a:tblPr>
              <a:tblGrid>
                <a:gridCol w="4949678">
                  <a:extLst>
                    <a:ext uri="{9D8B030D-6E8A-4147-A177-3AD203B41FA5}">
                      <a16:colId xmlns:a16="http://schemas.microsoft.com/office/drawing/2014/main" val="20000"/>
                    </a:ext>
                  </a:extLst>
                </a:gridCol>
                <a:gridCol w="3485689">
                  <a:extLst>
                    <a:ext uri="{9D8B030D-6E8A-4147-A177-3AD203B41FA5}">
                      <a16:colId xmlns:a16="http://schemas.microsoft.com/office/drawing/2014/main" val="20001"/>
                    </a:ext>
                  </a:extLst>
                </a:gridCol>
              </a:tblGrid>
              <a:tr h="2268252">
                <a:tc>
                  <a:txBody>
                    <a:bodyPr/>
                    <a:lstStyle/>
                    <a:p>
                      <a:pPr algn="l"/>
                      <a:r>
                        <a:rPr lang="fr-FR" sz="1900" b="1" i="1" kern="1200" dirty="0">
                          <a:solidFill>
                            <a:prstClr val="white"/>
                          </a:solidFill>
                          <a:latin typeface="Book Antiqua" pitchFamily="18" charset="0"/>
                          <a:ea typeface="+mn-ea"/>
                          <a:cs typeface="+mn-cs"/>
                        </a:rPr>
                        <a:t>Heureux celui qui donne au pauvre, au petit</a:t>
                      </a:r>
                    </a:p>
                    <a:p>
                      <a:pPr algn="l"/>
                      <a:r>
                        <a:rPr lang="fr-FR" sz="1900" b="1" i="1" kern="1200" dirty="0">
                          <a:solidFill>
                            <a:prstClr val="white"/>
                          </a:solidFill>
                          <a:latin typeface="Book Antiqua" pitchFamily="18" charset="0"/>
                          <a:ea typeface="+mn-ea"/>
                          <a:cs typeface="+mn-cs"/>
                        </a:rPr>
                        <a:t>Il trouve grâce devant Dieu</a:t>
                      </a:r>
                    </a:p>
                    <a:p>
                      <a:pPr algn="l"/>
                      <a:r>
                        <a:rPr lang="fr-FR" sz="1900" b="1" i="1" kern="1200" dirty="0">
                          <a:solidFill>
                            <a:prstClr val="white"/>
                          </a:solidFill>
                          <a:latin typeface="Book Antiqua" pitchFamily="18" charset="0"/>
                          <a:ea typeface="+mn-ea"/>
                          <a:cs typeface="+mn-cs"/>
                        </a:rPr>
                        <a:t>Et Jésus l'accueille au Paradis</a:t>
                      </a:r>
                    </a:p>
                    <a:p>
                      <a:pPr algn="l"/>
                      <a:r>
                        <a:rPr lang="fr-FR" sz="1900" b="1" i="1" kern="1200" dirty="0">
                          <a:solidFill>
                            <a:prstClr val="white"/>
                          </a:solidFill>
                          <a:latin typeface="Book Antiqua" pitchFamily="18" charset="0"/>
                          <a:ea typeface="+mn-ea"/>
                          <a:cs typeface="+mn-cs"/>
                        </a:rPr>
                        <a:t>L'Esprit l'éclaire de Son feu </a:t>
                      </a:r>
                    </a:p>
                  </a:txBody>
                  <a:tcPr marL="68580" marR="68580" marT="34290" marB="34290"/>
                </a:tc>
                <a:tc>
                  <a:txBody>
                    <a:bodyPr/>
                    <a:lstStyle/>
                    <a:p>
                      <a:pPr algn="r" rtl="1"/>
                      <a:r>
                        <a:rPr lang="fr-FR" sz="2800" b="0" kern="1200" dirty="0">
                          <a:solidFill>
                            <a:prstClr val="white"/>
                          </a:solidFill>
                          <a:latin typeface="+mn-lt"/>
                          <a:ea typeface="+mn-ea"/>
                          <a:cs typeface="+mn-cs"/>
                        </a:rPr>
                        <a:t> </a:t>
                      </a:r>
                      <a:r>
                        <a:rPr lang="ar-EG" sz="2700" b="0" i="1" kern="1200" dirty="0">
                          <a:solidFill>
                            <a:prstClr val="white"/>
                          </a:solidFill>
                          <a:latin typeface="+mn-lt"/>
                          <a:ea typeface="+mn-ea"/>
                          <a:cs typeface="+mn-cs"/>
                        </a:rPr>
                        <a:t>طوبى للرحماء على المساكين</a:t>
                      </a:r>
                    </a:p>
                    <a:p>
                      <a:pPr algn="r" rtl="1"/>
                      <a:r>
                        <a:rPr lang="ar-EG" sz="2700" b="0" i="1" kern="1200" dirty="0">
                          <a:solidFill>
                            <a:prstClr val="white"/>
                          </a:solidFill>
                          <a:latin typeface="+mn-lt"/>
                          <a:ea typeface="+mn-ea"/>
                          <a:cs typeface="+mn-cs"/>
                        </a:rPr>
                        <a:t>فإن الرحمة تحل عليهم</a:t>
                      </a:r>
                    </a:p>
                    <a:p>
                      <a:pPr algn="r" rtl="1"/>
                      <a:r>
                        <a:rPr lang="ar-EG" sz="2700" b="0" i="1" kern="1200" dirty="0">
                          <a:solidFill>
                            <a:prstClr val="white"/>
                          </a:solidFill>
                          <a:latin typeface="+mn-lt"/>
                          <a:ea typeface="+mn-ea"/>
                          <a:cs typeface="+mn-cs"/>
                        </a:rPr>
                        <a:t>والمسيح يرحمهم في يوم الدين</a:t>
                      </a:r>
                    </a:p>
                    <a:p>
                      <a:pPr algn="r" rtl="1"/>
                      <a:r>
                        <a:rPr lang="ar-EG" sz="2700" b="0" i="1" kern="1200" dirty="0">
                          <a:solidFill>
                            <a:prstClr val="white"/>
                          </a:solidFill>
                          <a:latin typeface="+mn-lt"/>
                          <a:ea typeface="+mn-ea"/>
                          <a:cs typeface="+mn-cs"/>
                        </a:rPr>
                        <a:t>ويحل بروح قدسه فيهم</a:t>
                      </a:r>
                    </a:p>
                  </a:txBody>
                  <a:tcPr marL="68580" marR="68580" marT="34290" marB="34290"/>
                </a:tc>
                <a:extLst>
                  <a:ext uri="{0D108BD9-81ED-4DB2-BD59-A6C34878D82A}">
                    <a16:rowId xmlns:a16="http://schemas.microsoft.com/office/drawing/2014/main" val="10000"/>
                  </a:ext>
                </a:extLst>
              </a:tr>
            </a:tbl>
          </a:graphicData>
        </a:graphic>
      </p:graphicFrame>
      <p:sp>
        <p:nvSpPr>
          <p:cNvPr id="5" name="ZoneTexte 4">
            <a:extLst>
              <a:ext uri="{FF2B5EF4-FFF2-40B4-BE49-F238E27FC236}">
                <a16:creationId xmlns:a16="http://schemas.microsoft.com/office/drawing/2014/main" id="{43F4A5FA-719D-1118-F7B0-FED1006BF29A}"/>
              </a:ext>
            </a:extLst>
          </p:cNvPr>
          <p:cNvSpPr txBox="1"/>
          <p:nvPr/>
        </p:nvSpPr>
        <p:spPr>
          <a:xfrm>
            <a:off x="683568" y="4827450"/>
            <a:ext cx="8424936" cy="276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685705"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200" b="0" i="0" u="none" strike="noStrike" kern="1200" cap="none" spc="0" normalizeH="0" baseline="0" noProof="0" dirty="0">
                <a:ln>
                  <a:noFill/>
                </a:ln>
                <a:solidFill>
                  <a:prstClr val="white"/>
                </a:solidFill>
                <a:effectLst/>
                <a:uLnTx/>
                <a:uFillTx/>
                <a:latin typeface="Calibri"/>
                <a:ea typeface="+mn-ea"/>
                <a:cs typeface="+mn-cs"/>
              </a:rPr>
              <a:t>• 9</a:t>
            </a:r>
            <a:r>
              <a:rPr kumimoji="0" lang="fr-FR" sz="12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interprétation (</a:t>
            </a:r>
            <a:r>
              <a:rPr kumimoji="0" lang="fr-FR" sz="12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a:t>
            </a:r>
            <a:r>
              <a:rPr kumimoji="0" lang="fr-FR" sz="1200" b="0" i="0" u="none" strike="noStrike" kern="1200" cap="none" spc="0" normalizeH="0" baseline="0" noProof="0" dirty="0">
                <a:ln>
                  <a:noFill/>
                </a:ln>
                <a:solidFill>
                  <a:prstClr val="white"/>
                </a:solidFill>
                <a:effectLst/>
                <a:uLnTx/>
                <a:uFillTx/>
                <a:latin typeface="Book Antiqua" pitchFamily="18" charset="0"/>
                <a:ea typeface="+mn-ea"/>
                <a:cs typeface="+mn-cs"/>
              </a:rPr>
              <a:t> du samedi)</a:t>
            </a:r>
            <a:endParaRPr kumimoji="0" lang="fr-FR" sz="1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3" name="ZoneTexte 2">
            <a:hlinkClick r:id="rId2" action="ppaction://hlinksldjump"/>
            <a:extLst>
              <a:ext uri="{FF2B5EF4-FFF2-40B4-BE49-F238E27FC236}">
                <a16:creationId xmlns:a16="http://schemas.microsoft.com/office/drawing/2014/main" id="{E1A72A38-C30E-D416-19F6-20342137F9DF}"/>
              </a:ext>
            </a:extLst>
          </p:cNvPr>
          <p:cNvSpPr txBox="1"/>
          <p:nvPr/>
        </p:nvSpPr>
        <p:spPr>
          <a:xfrm>
            <a:off x="35496" y="4827449"/>
            <a:ext cx="648072" cy="27699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2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33803348"/>
      </p:ext>
    </p:extLst>
  </p:cSld>
  <p:clrMapOvr>
    <a:masterClrMapping/>
  </p:clrMapOvr>
</p:sld>
</file>

<file path=ppt/slides/slide27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30E5200-4D72-51AE-1531-BD6C183DA116}"/>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32C5237C-2E9B-35DA-017F-DB716EAAE6D5}"/>
              </a:ext>
            </a:extLst>
          </p:cNvPr>
          <p:cNvSpPr/>
          <p:nvPr/>
        </p:nvSpPr>
        <p:spPr>
          <a:xfrm>
            <a:off x="1511660" y="843558"/>
            <a:ext cx="6120680" cy="16312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Activez les macros pour ne pas voir ces slides en mode diaporama sur PC.</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Sinon, ou si vous êtes sur le PDF,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000" b="1" i="0" u="none" strike="noStrike" kern="1200" cap="none" spc="0" normalizeH="0" baseline="0" noProof="0" dirty="0">
                <a:ln>
                  <a:noFill/>
                </a:ln>
                <a:solidFill>
                  <a:srgbClr val="0070C0"/>
                </a:solidFill>
                <a:effectLst/>
                <a:uLnTx/>
                <a:uFillTx/>
                <a:latin typeface="Book Antiqua" pitchFamily="18" charset="0"/>
                <a:ea typeface="+mn-ea"/>
                <a:cs typeface="+mn-cs"/>
              </a:rPr>
              <a:t>Cliquez sur le bouton ci-dessous :</a:t>
            </a:r>
          </a:p>
        </p:txBody>
      </p:sp>
      <p:sp>
        <p:nvSpPr>
          <p:cNvPr id="3" name="Rectangle 2">
            <a:hlinkClick r:id="rId2" action="ppaction://hlinksldjump"/>
            <a:extLst>
              <a:ext uri="{FF2B5EF4-FFF2-40B4-BE49-F238E27FC236}">
                <a16:creationId xmlns:a16="http://schemas.microsoft.com/office/drawing/2014/main" id="{96B4D482-5CEF-CFC6-E4E5-D49A73AD789B}"/>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4F81BD">
                    <a:lumMod val="75000"/>
                  </a:srgbClr>
                </a:solidFill>
                <a:effectLst/>
                <a:uLnTx/>
                <a:uFillTx/>
                <a:latin typeface="Book Antiqua" panose="02040602050305030304" pitchFamily="18" charset="0"/>
                <a:ea typeface="+mn-ea"/>
                <a:cs typeface="+mn-cs"/>
              </a:rPr>
              <a:t>Suite</a:t>
            </a:r>
          </a:p>
        </p:txBody>
      </p:sp>
    </p:spTree>
    <p:extLst>
      <p:ext uri="{BB962C8B-B14F-4D97-AF65-F5344CB8AC3E}">
        <p14:creationId xmlns:p14="http://schemas.microsoft.com/office/powerpoint/2010/main" val="2761273782"/>
      </p:ext>
    </p:extLst>
  </p:cSld>
  <p:clrMapOvr>
    <a:masterClrMapping/>
  </p:clrMapOvr>
</p:sld>
</file>

<file path=ppt/slides/slide27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51308F9-FEE7-24C8-0C90-48C973AC457F}"/>
              </a:ext>
            </a:extLst>
          </p:cNvPr>
          <p:cNvSpPr/>
          <p:nvPr/>
        </p:nvSpPr>
        <p:spPr>
          <a:xfrm>
            <a:off x="1511660" y="843558"/>
            <a:ext cx="6120680" cy="1631216"/>
          </a:xfrm>
          <a:prstGeom prst="rect">
            <a:avLst/>
          </a:prstGeom>
        </p:spPr>
        <p:txBody>
          <a:bodyPr wrap="square">
            <a:spAutoFit/>
          </a:bodyPr>
          <a:lstStyle/>
          <a:p>
            <a:pPr algn="ctr"/>
            <a:r>
              <a:rPr lang="fr-FR" sz="2000" b="1" dirty="0">
                <a:solidFill>
                  <a:srgbClr val="0070C0"/>
                </a:solidFill>
                <a:latin typeface="Book Antiqua" pitchFamily="18" charset="0"/>
              </a:rPr>
              <a:t>Activez les macros pour ne pas voir ces slides en mode diaporama sur PC.</a:t>
            </a:r>
          </a:p>
          <a:p>
            <a:pPr algn="ctr"/>
            <a:endParaRPr lang="fr-FR" sz="2000" b="1" dirty="0">
              <a:solidFill>
                <a:srgbClr val="0070C0"/>
              </a:solidFill>
              <a:latin typeface="Book Antiqua" pitchFamily="18" charset="0"/>
            </a:endParaRPr>
          </a:p>
          <a:p>
            <a:pPr algn="ctr"/>
            <a:r>
              <a:rPr lang="fr-FR" sz="2000" b="1" dirty="0">
                <a:solidFill>
                  <a:srgbClr val="0070C0"/>
                </a:solidFill>
                <a:latin typeface="Book Antiqua" pitchFamily="18" charset="0"/>
              </a:rPr>
              <a:t>Sinon, ou si vous êtes sur le PDF,</a:t>
            </a:r>
          </a:p>
          <a:p>
            <a:pPr algn="ctr"/>
            <a:r>
              <a:rPr lang="fr-FR" sz="2000" b="1" dirty="0">
                <a:solidFill>
                  <a:srgbClr val="0070C0"/>
                </a:solidFill>
                <a:latin typeface="Book Antiqua" pitchFamily="18" charset="0"/>
              </a:rPr>
              <a:t>Cliquez sur le bouton ci-dessous :</a:t>
            </a:r>
          </a:p>
        </p:txBody>
      </p:sp>
      <p:sp>
        <p:nvSpPr>
          <p:cNvPr id="3" name="Rectangle 2">
            <a:hlinkClick r:id="" action="ppaction://hlinkshowjump?jump=nextslide"/>
            <a:extLst>
              <a:ext uri="{FF2B5EF4-FFF2-40B4-BE49-F238E27FC236}">
                <a16:creationId xmlns:a16="http://schemas.microsoft.com/office/drawing/2014/main" id="{980718F0-C0E4-94C9-1B13-4E5B4C1BE7E0}"/>
              </a:ext>
            </a:extLst>
          </p:cNvPr>
          <p:cNvSpPr/>
          <p:nvPr/>
        </p:nvSpPr>
        <p:spPr>
          <a:xfrm>
            <a:off x="3059832" y="3147814"/>
            <a:ext cx="3024336" cy="792088"/>
          </a:xfrm>
          <a:prstGeom prst="rect">
            <a:avLst/>
          </a:prstGeom>
          <a:solidFill>
            <a:schemeClr val="tx2">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2400" b="1" dirty="0">
                <a:solidFill>
                  <a:schemeClr val="accent1">
                    <a:lumMod val="75000"/>
                  </a:schemeClr>
                </a:solidFill>
                <a:latin typeface="Book Antiqua" panose="02040602050305030304" pitchFamily="18" charset="0"/>
              </a:rPr>
              <a:t>Suite</a:t>
            </a:r>
          </a:p>
        </p:txBody>
      </p:sp>
    </p:spTree>
    <p:extLst>
      <p:ext uri="{BB962C8B-B14F-4D97-AF65-F5344CB8AC3E}">
        <p14:creationId xmlns:p14="http://schemas.microsoft.com/office/powerpoint/2010/main" val="3419181468"/>
      </p:ext>
    </p:extLst>
  </p:cSld>
  <p:clrMapOvr>
    <a:masterClrMapping/>
  </p:clrMapOvr>
</p:sld>
</file>

<file path=ppt/slides/slide27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 name="Image 9"/>
          <p:cNvPicPr/>
          <p:nvPr/>
        </p:nvPicPr>
        <p:blipFill>
          <a:blip r:embed="rId2" cstate="print">
            <a:extLst>
              <a:ext uri="{28A0092B-C50C-407E-A947-70E740481C1C}">
                <a14:useLocalDpi xmlns:a14="http://schemas.microsoft.com/office/drawing/2010/main" val="0"/>
              </a:ext>
            </a:extLst>
          </a:blip>
          <a:stretch>
            <a:fillRect/>
          </a:stretch>
        </p:blipFill>
        <p:spPr>
          <a:xfrm>
            <a:off x="2027347" y="756247"/>
            <a:ext cx="5089307" cy="284161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2" name="ZoneTexte 1">
            <a:extLst>
              <a:ext uri="{FF2B5EF4-FFF2-40B4-BE49-F238E27FC236}">
                <a16:creationId xmlns:a16="http://schemas.microsoft.com/office/drawing/2014/main" id="{EB268553-C20C-B304-2829-8BD6C173D229}"/>
              </a:ext>
            </a:extLst>
          </p:cNvPr>
          <p:cNvSpPr txBox="1"/>
          <p:nvPr/>
        </p:nvSpPr>
        <p:spPr>
          <a:xfrm>
            <a:off x="35496" y="4630365"/>
            <a:ext cx="9073008" cy="46166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lgn="ctr"/>
            <a:r>
              <a:rPr lang="fr-FR" sz="1200" dirty="0">
                <a:solidFill>
                  <a:prstClr val="white"/>
                </a:solidFill>
                <a:latin typeface="Book Antiqua" pitchFamily="18" charset="0"/>
              </a:rPr>
              <a:t>Diocèse de </a:t>
            </a:r>
            <a:r>
              <a:rPr lang="fr-FR" sz="1200">
                <a:solidFill>
                  <a:prstClr val="white"/>
                </a:solidFill>
                <a:latin typeface="Book Antiqua" pitchFamily="18" charset="0"/>
              </a:rPr>
              <a:t>Paris et </a:t>
            </a:r>
            <a:r>
              <a:rPr lang="fr-FR" sz="1200" dirty="0">
                <a:solidFill>
                  <a:prstClr val="white"/>
                </a:solidFill>
                <a:latin typeface="Book Antiqua" pitchFamily="18" charset="0"/>
              </a:rPr>
              <a:t>du Nord de la France </a:t>
            </a:r>
          </a:p>
          <a:p>
            <a:pPr algn="ctr"/>
            <a:r>
              <a:rPr lang="fr-FR" sz="1200" dirty="0">
                <a:solidFill>
                  <a:prstClr val="white"/>
                </a:solidFill>
                <a:latin typeface="Book Antiqua" pitchFamily="18" charset="0"/>
              </a:rPr>
              <a:t>Eglise Archange Michel &amp; Saint Georges – Villejuif</a:t>
            </a:r>
          </a:p>
        </p:txBody>
      </p:sp>
      <p:pic>
        <p:nvPicPr>
          <p:cNvPr id="3" name="Image 2">
            <a:extLst>
              <a:ext uri="{FF2B5EF4-FFF2-40B4-BE49-F238E27FC236}">
                <a16:creationId xmlns:a16="http://schemas.microsoft.com/office/drawing/2014/main" id="{1B038E8A-F641-13E5-2C2F-394040067ED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24030" y="4621868"/>
            <a:ext cx="461665" cy="461665"/>
          </a:xfrm>
          <a:prstGeom prst="rect">
            <a:avLst/>
          </a:prstGeom>
        </p:spPr>
      </p:pic>
      <p:pic>
        <p:nvPicPr>
          <p:cNvPr id="4" name="Image 3">
            <a:extLst>
              <a:ext uri="{FF2B5EF4-FFF2-40B4-BE49-F238E27FC236}">
                <a16:creationId xmlns:a16="http://schemas.microsoft.com/office/drawing/2014/main" id="{5306BAAD-36A6-0CB8-92DE-5D406CBBBAF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561896" y="4613442"/>
            <a:ext cx="558074" cy="478518"/>
          </a:xfrm>
          <a:prstGeom prst="rect">
            <a:avLst/>
          </a:prstGeom>
        </p:spPr>
      </p:pic>
    </p:spTree>
    <p:extLst>
      <p:ext uri="{BB962C8B-B14F-4D97-AF65-F5344CB8AC3E}">
        <p14:creationId xmlns:p14="http://schemas.microsoft.com/office/powerpoint/2010/main" val="2055844962"/>
      </p:ext>
    </p:extLst>
  </p:cSld>
  <p:clrMapOvr>
    <a:masterClrMapping/>
  </p:clrMapOvr>
</p:sld>
</file>

<file path=ppt/theme/theme1.xml><?xml version="1.0" encoding="utf-8"?>
<a:theme xmlns:a="http://schemas.openxmlformats.org/drawingml/2006/main" name="Thème Office">
  <a:themeElements>
    <a:clrScheme name="Personnalisé 7">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C6D9F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Thème Office">
  <a:themeElements>
    <a:clrScheme name="Personnalisé 6">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C6D9F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1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12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1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1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16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9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7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8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21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2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2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2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2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26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6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27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28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29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3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31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32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3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3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3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36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37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38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39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4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41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9.xml><?xml version="1.0" encoding="utf-8"?>
<a:theme xmlns:a="http://schemas.openxmlformats.org/drawingml/2006/main" name="42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0.xml><?xml version="1.0" encoding="utf-8"?>
<a:theme xmlns:a="http://schemas.openxmlformats.org/drawingml/2006/main" name="4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4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4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3.xml><?xml version="1.0" encoding="utf-8"?>
<a:theme xmlns:a="http://schemas.openxmlformats.org/drawingml/2006/main" name="46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47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5.xml><?xml version="1.0" encoding="utf-8"?>
<a:theme xmlns:a="http://schemas.openxmlformats.org/drawingml/2006/main" name="48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6.xml><?xml version="1.0" encoding="utf-8"?>
<a:theme xmlns:a="http://schemas.openxmlformats.org/drawingml/2006/main" name="49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7.xml><?xml version="1.0" encoding="utf-8"?>
<a:theme xmlns:a="http://schemas.openxmlformats.org/drawingml/2006/main" name="5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51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52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0.xml><?xml version="1.0" encoding="utf-8"?>
<a:theme xmlns:a="http://schemas.openxmlformats.org/drawingml/2006/main" name="5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1.xml><?xml version="1.0" encoding="utf-8"?>
<a:theme xmlns:a="http://schemas.openxmlformats.org/drawingml/2006/main" name="5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2.xml><?xml version="1.0" encoding="utf-8"?>
<a:theme xmlns:a="http://schemas.openxmlformats.org/drawingml/2006/main" name="5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3.xml><?xml version="1.0" encoding="utf-8"?>
<a:theme xmlns:a="http://schemas.openxmlformats.org/drawingml/2006/main" name="57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4.xml><?xml version="1.0" encoding="utf-8"?>
<a:theme xmlns:a="http://schemas.openxmlformats.org/drawingml/2006/main" name="58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5.xml><?xml version="1.0" encoding="utf-8"?>
<a:theme xmlns:a="http://schemas.openxmlformats.org/drawingml/2006/main" name="59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6.xml><?xml version="1.0" encoding="utf-8"?>
<a:theme xmlns:a="http://schemas.openxmlformats.org/drawingml/2006/main" name="6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7.xml><?xml version="1.0" encoding="utf-8"?>
<a:theme xmlns:a="http://schemas.openxmlformats.org/drawingml/2006/main" name="61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8.xml><?xml version="1.0" encoding="utf-8"?>
<a:theme xmlns:a="http://schemas.openxmlformats.org/drawingml/2006/main" name="62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9.xml><?xml version="1.0" encoding="utf-8"?>
<a:theme xmlns:a="http://schemas.openxmlformats.org/drawingml/2006/main" name="6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0.xml><?xml version="1.0" encoding="utf-8"?>
<a:theme xmlns:a="http://schemas.openxmlformats.org/drawingml/2006/main" name="64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1.xml><?xml version="1.0" encoding="utf-8"?>
<a:theme xmlns:a="http://schemas.openxmlformats.org/drawingml/2006/main" name="65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2.xml><?xml version="1.0" encoding="utf-8"?>
<a:theme xmlns:a="http://schemas.openxmlformats.org/drawingml/2006/main" name="66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3.xml><?xml version="1.0" encoding="utf-8"?>
<a:theme xmlns:a="http://schemas.openxmlformats.org/drawingml/2006/main" name="67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4.xml><?xml version="1.0" encoding="utf-8"?>
<a:theme xmlns:a="http://schemas.openxmlformats.org/drawingml/2006/main" name="68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5.xml><?xml version="1.0" encoding="utf-8"?>
<a:theme xmlns:a="http://schemas.openxmlformats.org/drawingml/2006/main" name="69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6.xml><?xml version="1.0" encoding="utf-8"?>
<a:theme xmlns:a="http://schemas.openxmlformats.org/drawingml/2006/main" name="7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7.xml><?xml version="1.0" encoding="utf-8"?>
<a:theme xmlns:a="http://schemas.openxmlformats.org/drawingml/2006/main" name="7_Thème Office">
  <a:themeElements>
    <a:clrScheme name="Personnalisé 2">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C6D9F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8.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docMetadata/LabelInfo.xml><?xml version="1.0" encoding="utf-8"?>
<clbl:labelList xmlns:clbl="http://schemas.microsoft.com/office/2020/mipLabelMetadata">
  <clbl:label id="{07222825-62ea-40f3-96b5-5375c07996e2}" enabled="1" method="Privileged" siteId="{90c7a20a-f34b-40bf-bc48-b9253b6f5d20}" contentBits="0" removed="0"/>
</clbl:labelList>
</file>

<file path=docProps/app.xml><?xml version="1.0" encoding="utf-8"?>
<Properties xmlns="http://schemas.openxmlformats.org/officeDocument/2006/extended-properties" xmlns:vt="http://schemas.openxmlformats.org/officeDocument/2006/docPropsVTypes">
  <Template/>
  <TotalTime>16928</TotalTime>
  <Words>199261</Words>
  <Application>Microsoft Office PowerPoint</Application>
  <PresentationFormat>Affichage à l'écran (16:9)</PresentationFormat>
  <Paragraphs>28037</Paragraphs>
  <Slides>2788</Slides>
  <Notes>7</Notes>
  <HiddenSlides>46</HiddenSlides>
  <MMClips>0</MMClips>
  <ScaleCrop>false</ScaleCrop>
  <HeadingPairs>
    <vt:vector size="6" baseType="variant">
      <vt:variant>
        <vt:lpstr>Polices utilisées</vt:lpstr>
      </vt:variant>
      <vt:variant>
        <vt:i4>9</vt:i4>
      </vt:variant>
      <vt:variant>
        <vt:lpstr>Thème</vt:lpstr>
      </vt:variant>
      <vt:variant>
        <vt:i4>67</vt:i4>
      </vt:variant>
      <vt:variant>
        <vt:lpstr>Titres des diapositives</vt:lpstr>
      </vt:variant>
      <vt:variant>
        <vt:i4>2788</vt:i4>
      </vt:variant>
    </vt:vector>
  </HeadingPairs>
  <TitlesOfParts>
    <vt:vector size="2864" baseType="lpstr">
      <vt:lpstr>Avva_Marcos</vt:lpstr>
      <vt:lpstr>Arial</vt:lpstr>
      <vt:lpstr>CS Avva Shenouda</vt:lpstr>
      <vt:lpstr>Roboto</vt:lpstr>
      <vt:lpstr>Arial,Bold</vt:lpstr>
      <vt:lpstr>Book Antiqua</vt:lpstr>
      <vt:lpstr>Aharoni</vt:lpstr>
      <vt:lpstr>Times New Roman</vt:lpstr>
      <vt:lpstr>Calibri</vt:lpstr>
      <vt:lpstr>Thème Office</vt:lpstr>
      <vt:lpstr>1_Thème Office</vt:lpstr>
      <vt:lpstr>2_Thème Office</vt:lpstr>
      <vt:lpstr>4_Thème Office</vt:lpstr>
      <vt:lpstr>5_Thème Office</vt:lpstr>
      <vt:lpstr>3_Thème Office</vt:lpstr>
      <vt:lpstr>10_Thème Office</vt:lpstr>
      <vt:lpstr>11_Thème Office</vt:lpstr>
      <vt:lpstr>12_Thème Office</vt:lpstr>
      <vt:lpstr>13_Thème Office</vt:lpstr>
      <vt:lpstr>14_Thème Office</vt:lpstr>
      <vt:lpstr>15_Thème Office</vt:lpstr>
      <vt:lpstr>16_Thème Office</vt:lpstr>
      <vt:lpstr>19_Thème Office</vt:lpstr>
      <vt:lpstr>17_Thème Office</vt:lpstr>
      <vt:lpstr>18_Thème Office</vt:lpstr>
      <vt:lpstr>21_Thème Office</vt:lpstr>
      <vt:lpstr>23_Thème Office</vt:lpstr>
      <vt:lpstr>20_Thème Office</vt:lpstr>
      <vt:lpstr>24_Thème Office</vt:lpstr>
      <vt:lpstr>25_Thème Office</vt:lpstr>
      <vt:lpstr>26_Thème Office</vt:lpstr>
      <vt:lpstr>6_Thème Office</vt:lpstr>
      <vt:lpstr>27_Thème Office</vt:lpstr>
      <vt:lpstr>28_Thème Office</vt:lpstr>
      <vt:lpstr>29_Thème Office</vt:lpstr>
      <vt:lpstr>30_Thème Office</vt:lpstr>
      <vt:lpstr>31_Thème Office</vt:lpstr>
      <vt:lpstr>32_Thème Office</vt:lpstr>
      <vt:lpstr>33_Thème Office</vt:lpstr>
      <vt:lpstr>34_Thème Office</vt:lpstr>
      <vt:lpstr>35_Thème Office</vt:lpstr>
      <vt:lpstr>36_Thème Office</vt:lpstr>
      <vt:lpstr>37_Thème Office</vt:lpstr>
      <vt:lpstr>38_Thème Office</vt:lpstr>
      <vt:lpstr>39_Thème Office</vt:lpstr>
      <vt:lpstr>40_Thème Office</vt:lpstr>
      <vt:lpstr>41_Thème Office</vt:lpstr>
      <vt:lpstr>42_Thème Office</vt:lpstr>
      <vt:lpstr>43_Thème Office</vt:lpstr>
      <vt:lpstr>44_Thème Office</vt:lpstr>
      <vt:lpstr>45_Thème Office</vt:lpstr>
      <vt:lpstr>46_Thème Office</vt:lpstr>
      <vt:lpstr>47_Thème Office</vt:lpstr>
      <vt:lpstr>48_Thème Office</vt:lpstr>
      <vt:lpstr>49_Thème Office</vt:lpstr>
      <vt:lpstr>50_Thème Office</vt:lpstr>
      <vt:lpstr>51_Thème Office</vt:lpstr>
      <vt:lpstr>52_Thème Office</vt:lpstr>
      <vt:lpstr>53_Thème Office</vt:lpstr>
      <vt:lpstr>54_Thème Office</vt:lpstr>
      <vt:lpstr>55_Thème Office</vt:lpstr>
      <vt:lpstr>57_Thème Office</vt:lpstr>
      <vt:lpstr>58_Thème Office</vt:lpstr>
      <vt:lpstr>59_Thème Office</vt:lpstr>
      <vt:lpstr>60_Thème Office</vt:lpstr>
      <vt:lpstr>61_Thème Office</vt:lpstr>
      <vt:lpstr>62_Thème Office</vt:lpstr>
      <vt:lpstr>63_Thème Office</vt:lpstr>
      <vt:lpstr>64_Thème Office</vt:lpstr>
      <vt:lpstr>65_Thème Office</vt:lpstr>
      <vt:lpstr>66_Thème Office</vt:lpstr>
      <vt:lpstr>67_Thème Office</vt:lpstr>
      <vt:lpstr>68_Thème Office</vt:lpstr>
      <vt:lpstr>69_Thème Office</vt:lpstr>
      <vt:lpstr>70_Thème Office</vt:lpstr>
      <vt:lpstr>7_Thème Office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Menu des Psalies des Fêtes et des Jeûnes</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Eglise Archange Michel et Saint Georges</dc:creator>
  <cp:lastModifiedBy>KOLTA Joseph UCI IDF</cp:lastModifiedBy>
  <cp:revision>1653</cp:revision>
  <dcterms:created xsi:type="dcterms:W3CDTF">2013-01-14T21:26:58Z</dcterms:created>
  <dcterms:modified xsi:type="dcterms:W3CDTF">2026-02-11T13:34:24Z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07222825-62ea-40f3-96b5-5375c07996e2_Enabled">
    <vt:lpwstr>true</vt:lpwstr>
  </property>
  <property fmtid="{D5CDD505-2E9C-101B-9397-08002B2CF9AE}" pid="3" name="MSIP_Label_07222825-62ea-40f3-96b5-5375c07996e2_SetDate">
    <vt:lpwstr>2022-06-07T18:27:35Z</vt:lpwstr>
  </property>
  <property fmtid="{D5CDD505-2E9C-101B-9397-08002B2CF9AE}" pid="4" name="MSIP_Label_07222825-62ea-40f3-96b5-5375c07996e2_Method">
    <vt:lpwstr>Privileged</vt:lpwstr>
  </property>
  <property fmtid="{D5CDD505-2E9C-101B-9397-08002B2CF9AE}" pid="5" name="MSIP_Label_07222825-62ea-40f3-96b5-5375c07996e2_Name">
    <vt:lpwstr>unrestricted_parent.2</vt:lpwstr>
  </property>
  <property fmtid="{D5CDD505-2E9C-101B-9397-08002B2CF9AE}" pid="6" name="MSIP_Label_07222825-62ea-40f3-96b5-5375c07996e2_SiteId">
    <vt:lpwstr>90c7a20a-f34b-40bf-bc48-b9253b6f5d20</vt:lpwstr>
  </property>
  <property fmtid="{D5CDD505-2E9C-101B-9397-08002B2CF9AE}" pid="7" name="MSIP_Label_07222825-62ea-40f3-96b5-5375c07996e2_ActionId">
    <vt:lpwstr>a4f837c5-5359-4de5-aa24-f8783fe97ae5</vt:lpwstr>
  </property>
  <property fmtid="{D5CDD505-2E9C-101B-9397-08002B2CF9AE}" pid="8" name="MSIP_Label_07222825-62ea-40f3-96b5-5375c07996e2_ContentBits">
    <vt:lpwstr>0</vt:lpwstr>
  </property>
</Properties>
</file>